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2964" r:id="rId2"/>
    <p:sldId id="392" r:id="rId3"/>
    <p:sldId id="394" r:id="rId4"/>
    <p:sldId id="396" r:id="rId5"/>
    <p:sldId id="397" r:id="rId6"/>
    <p:sldId id="3055" r:id="rId7"/>
    <p:sldId id="3112" r:id="rId8"/>
    <p:sldId id="3137" r:id="rId9"/>
    <p:sldId id="3138" r:id="rId10"/>
    <p:sldId id="3139" r:id="rId11"/>
    <p:sldId id="3140" r:id="rId12"/>
    <p:sldId id="3141" r:id="rId13"/>
    <p:sldId id="3142" r:id="rId14"/>
    <p:sldId id="3143" r:id="rId15"/>
    <p:sldId id="3113" r:id="rId16"/>
    <p:sldId id="3114" r:id="rId17"/>
    <p:sldId id="3115" r:id="rId18"/>
    <p:sldId id="3116" r:id="rId19"/>
    <p:sldId id="3117" r:id="rId20"/>
    <p:sldId id="3118" r:id="rId21"/>
    <p:sldId id="3119" r:id="rId22"/>
    <p:sldId id="3120" r:id="rId23"/>
    <p:sldId id="3121" r:id="rId24"/>
    <p:sldId id="3122" r:id="rId25"/>
    <p:sldId id="3123" r:id="rId26"/>
    <p:sldId id="3124" r:id="rId27"/>
    <p:sldId id="3125" r:id="rId28"/>
    <p:sldId id="3126" r:id="rId29"/>
    <p:sldId id="3127" r:id="rId30"/>
    <p:sldId id="3128" r:id="rId31"/>
    <p:sldId id="3129" r:id="rId32"/>
    <p:sldId id="3136" r:id="rId33"/>
    <p:sldId id="3130" r:id="rId34"/>
    <p:sldId id="3131" r:id="rId35"/>
    <p:sldId id="3132" r:id="rId36"/>
    <p:sldId id="558" r:id="rId37"/>
    <p:sldId id="309"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666666"/>
    <a:srgbClr val="000000"/>
    <a:srgbClr val="E4E4E4"/>
    <a:srgbClr val="1AC604"/>
    <a:srgbClr val="6817FF"/>
    <a:srgbClr val="959595"/>
    <a:srgbClr val="FF8001"/>
    <a:srgbClr val="43454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69" autoAdjust="0"/>
    <p:restoredTop sz="50000" autoAdjust="0"/>
  </p:normalViewPr>
  <p:slideViewPr>
    <p:cSldViewPr snapToGrid="0" snapToObjects="1">
      <p:cViewPr varScale="1">
        <p:scale>
          <a:sx n="73" d="100"/>
          <a:sy n="73" d="100"/>
        </p:scale>
        <p:origin x="135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7C4FDC-FF65-4FFE-9AFA-2FA97904B8D8}"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208CB07B-1B03-4122-8E70-D77721D9DA02}">
      <dgm:prSet phldrT="[Text]" custT="1"/>
      <dgm:spPr/>
      <dgm:t>
        <a:bodyPr/>
        <a:lstStyle/>
        <a:p>
          <a:r>
            <a:rPr lang="en-US" sz="1400" noProof="0" dirty="0"/>
            <a:t>Research Process</a:t>
          </a:r>
        </a:p>
      </dgm:t>
    </dgm:pt>
    <dgm:pt modelId="{676B6984-7908-4242-A0C4-43E6AE79E35F}" type="parTrans" cxnId="{E11D2425-E5DD-43B7-9103-594DC1CD932D}">
      <dgm:prSet/>
      <dgm:spPr/>
      <dgm:t>
        <a:bodyPr/>
        <a:lstStyle/>
        <a:p>
          <a:endParaRPr lang="en-US" sz="1800"/>
        </a:p>
      </dgm:t>
    </dgm:pt>
    <dgm:pt modelId="{C9AE3F27-53D3-4573-866B-675976555EC2}" type="sibTrans" cxnId="{E11D2425-E5DD-43B7-9103-594DC1CD932D}">
      <dgm:prSet/>
      <dgm:spPr/>
      <dgm:t>
        <a:bodyPr/>
        <a:lstStyle/>
        <a:p>
          <a:endParaRPr lang="en-US" sz="1800"/>
        </a:p>
      </dgm:t>
    </dgm:pt>
    <dgm:pt modelId="{BA16830C-19FD-4891-9FFA-9B3705E07267}">
      <dgm:prSet phldrT="[Text]" custT="1"/>
      <dgm:spPr/>
      <dgm:t>
        <a:bodyPr/>
        <a:lstStyle/>
        <a:p>
          <a:r>
            <a:rPr lang="en-US" sz="1200" noProof="0" dirty="0"/>
            <a:t>PhD Students/Researchers</a:t>
          </a:r>
        </a:p>
      </dgm:t>
    </dgm:pt>
    <dgm:pt modelId="{518FCAF7-5A97-428E-A56C-A57CA00E2787}" type="parTrans" cxnId="{15E69909-DA79-402B-9D7E-F541CF064692}">
      <dgm:prSet custT="1"/>
      <dgm:spPr/>
      <dgm:t>
        <a:bodyPr/>
        <a:lstStyle/>
        <a:p>
          <a:endParaRPr lang="en-US" sz="1600"/>
        </a:p>
      </dgm:t>
    </dgm:pt>
    <dgm:pt modelId="{9577856F-32E2-4DF0-AED4-3D03EC8A9155}" type="sibTrans" cxnId="{15E69909-DA79-402B-9D7E-F541CF064692}">
      <dgm:prSet/>
      <dgm:spPr/>
      <dgm:t>
        <a:bodyPr/>
        <a:lstStyle/>
        <a:p>
          <a:endParaRPr lang="en-US" sz="1800"/>
        </a:p>
      </dgm:t>
    </dgm:pt>
    <dgm:pt modelId="{486CD009-2EE3-4090-9BF2-880E1B9A7A1F}">
      <dgm:prSet phldrT="[Text]" custT="1"/>
      <dgm:spPr/>
      <dgm:t>
        <a:bodyPr/>
        <a:lstStyle/>
        <a:p>
          <a:r>
            <a:rPr lang="en-US" sz="1200" noProof="0" dirty="0"/>
            <a:t>Research Managers`</a:t>
          </a:r>
        </a:p>
      </dgm:t>
    </dgm:pt>
    <dgm:pt modelId="{7823C654-52CD-4CF7-BF00-EAD8037EAD07}" type="parTrans" cxnId="{E7115514-DFB7-4C2F-A63A-E9A9135FF405}">
      <dgm:prSet custT="1"/>
      <dgm:spPr/>
      <dgm:t>
        <a:bodyPr/>
        <a:lstStyle/>
        <a:p>
          <a:endParaRPr lang="en-US" sz="1600"/>
        </a:p>
      </dgm:t>
    </dgm:pt>
    <dgm:pt modelId="{DF6C5D8D-E775-4D6D-8E31-4880475B4BB1}" type="sibTrans" cxnId="{E7115514-DFB7-4C2F-A63A-E9A9135FF405}">
      <dgm:prSet/>
      <dgm:spPr/>
      <dgm:t>
        <a:bodyPr/>
        <a:lstStyle/>
        <a:p>
          <a:endParaRPr lang="en-US" sz="1800"/>
        </a:p>
      </dgm:t>
    </dgm:pt>
    <dgm:pt modelId="{50902A10-7692-4ECA-AA30-EB4CDE22BE6F}">
      <dgm:prSet phldrT="[Text]" custT="1"/>
      <dgm:spPr/>
      <dgm:t>
        <a:bodyPr/>
        <a:lstStyle/>
        <a:p>
          <a:r>
            <a:rPr lang="en-US" sz="1200" noProof="0" dirty="0"/>
            <a:t>Decision Makers</a:t>
          </a:r>
        </a:p>
      </dgm:t>
    </dgm:pt>
    <dgm:pt modelId="{FBA2DBC8-88CC-4353-BAE1-6FEAEDBE3EDE}" type="parTrans" cxnId="{5CCD8D84-0382-44A6-B0E3-6480162C13C7}">
      <dgm:prSet custT="1"/>
      <dgm:spPr/>
      <dgm:t>
        <a:bodyPr/>
        <a:lstStyle/>
        <a:p>
          <a:endParaRPr lang="en-US" sz="1600"/>
        </a:p>
      </dgm:t>
    </dgm:pt>
    <dgm:pt modelId="{F0F849D4-8412-44DE-B136-3475F10BB841}" type="sibTrans" cxnId="{5CCD8D84-0382-44A6-B0E3-6480162C13C7}">
      <dgm:prSet/>
      <dgm:spPr/>
      <dgm:t>
        <a:bodyPr/>
        <a:lstStyle/>
        <a:p>
          <a:endParaRPr lang="en-US" sz="1800"/>
        </a:p>
      </dgm:t>
    </dgm:pt>
    <dgm:pt modelId="{03246CFA-3826-4062-A7B8-41D9392D2D6F}" type="pres">
      <dgm:prSet presAssocID="{2B7C4FDC-FF65-4FFE-9AFA-2FA97904B8D8}" presName="Name0" presStyleCnt="0">
        <dgm:presLayoutVars>
          <dgm:chMax val="1"/>
          <dgm:dir/>
          <dgm:animLvl val="ctr"/>
          <dgm:resizeHandles val="exact"/>
        </dgm:presLayoutVars>
      </dgm:prSet>
      <dgm:spPr/>
      <dgm:t>
        <a:bodyPr/>
        <a:lstStyle/>
        <a:p>
          <a:endParaRPr lang="tr-TR"/>
        </a:p>
      </dgm:t>
    </dgm:pt>
    <dgm:pt modelId="{A96BA034-1F57-4425-8819-696A2C05F155}" type="pres">
      <dgm:prSet presAssocID="{208CB07B-1B03-4122-8E70-D77721D9DA02}" presName="centerShape" presStyleLbl="node0" presStyleIdx="0" presStyleCnt="1" custScaleX="124752" custScaleY="124643"/>
      <dgm:spPr/>
      <dgm:t>
        <a:bodyPr/>
        <a:lstStyle/>
        <a:p>
          <a:endParaRPr lang="tr-TR"/>
        </a:p>
      </dgm:t>
    </dgm:pt>
    <dgm:pt modelId="{FACB32F7-22C4-4F18-91C7-CA2B984ABFE7}" type="pres">
      <dgm:prSet presAssocID="{518FCAF7-5A97-428E-A56C-A57CA00E2787}" presName="parTrans" presStyleLbl="sibTrans2D1" presStyleIdx="0" presStyleCnt="3"/>
      <dgm:spPr/>
      <dgm:t>
        <a:bodyPr/>
        <a:lstStyle/>
        <a:p>
          <a:endParaRPr lang="tr-TR"/>
        </a:p>
      </dgm:t>
    </dgm:pt>
    <dgm:pt modelId="{1C484AEF-881B-4CBA-9A89-7FA3729CD1FE}" type="pres">
      <dgm:prSet presAssocID="{518FCAF7-5A97-428E-A56C-A57CA00E2787}" presName="connectorText" presStyleLbl="sibTrans2D1" presStyleIdx="0" presStyleCnt="3"/>
      <dgm:spPr/>
      <dgm:t>
        <a:bodyPr/>
        <a:lstStyle/>
        <a:p>
          <a:endParaRPr lang="tr-TR"/>
        </a:p>
      </dgm:t>
    </dgm:pt>
    <dgm:pt modelId="{2BB08985-E3F1-4F8B-B505-EBCCB4BCA9BD}" type="pres">
      <dgm:prSet presAssocID="{BA16830C-19FD-4891-9FFA-9B3705E07267}" presName="node" presStyleLbl="node1" presStyleIdx="0" presStyleCnt="3" custScaleX="108160" custScaleY="105374">
        <dgm:presLayoutVars>
          <dgm:bulletEnabled val="1"/>
        </dgm:presLayoutVars>
      </dgm:prSet>
      <dgm:spPr/>
      <dgm:t>
        <a:bodyPr/>
        <a:lstStyle/>
        <a:p>
          <a:endParaRPr lang="tr-TR"/>
        </a:p>
      </dgm:t>
    </dgm:pt>
    <dgm:pt modelId="{0AB949E1-42DC-4F2D-B13C-A02067BA3848}" type="pres">
      <dgm:prSet presAssocID="{7823C654-52CD-4CF7-BF00-EAD8037EAD07}" presName="parTrans" presStyleLbl="sibTrans2D1" presStyleIdx="1" presStyleCnt="3"/>
      <dgm:spPr/>
      <dgm:t>
        <a:bodyPr/>
        <a:lstStyle/>
        <a:p>
          <a:endParaRPr lang="tr-TR"/>
        </a:p>
      </dgm:t>
    </dgm:pt>
    <dgm:pt modelId="{AED2CB35-01B6-4B13-BCB8-F81E8E0964A4}" type="pres">
      <dgm:prSet presAssocID="{7823C654-52CD-4CF7-BF00-EAD8037EAD07}" presName="connectorText" presStyleLbl="sibTrans2D1" presStyleIdx="1" presStyleCnt="3"/>
      <dgm:spPr/>
      <dgm:t>
        <a:bodyPr/>
        <a:lstStyle/>
        <a:p>
          <a:endParaRPr lang="tr-TR"/>
        </a:p>
      </dgm:t>
    </dgm:pt>
    <dgm:pt modelId="{480DC62D-B4F7-49B6-8855-11E216D0D4FB}" type="pres">
      <dgm:prSet presAssocID="{486CD009-2EE3-4090-9BF2-880E1B9A7A1F}" presName="node" presStyleLbl="node1" presStyleIdx="1" presStyleCnt="3" custScaleX="109046" custRadScaleRad="94779" custRadScaleInc="337">
        <dgm:presLayoutVars>
          <dgm:bulletEnabled val="1"/>
        </dgm:presLayoutVars>
      </dgm:prSet>
      <dgm:spPr/>
      <dgm:t>
        <a:bodyPr/>
        <a:lstStyle/>
        <a:p>
          <a:endParaRPr lang="tr-TR"/>
        </a:p>
      </dgm:t>
    </dgm:pt>
    <dgm:pt modelId="{9170D503-9D92-4C82-9AED-FD433733AC71}" type="pres">
      <dgm:prSet presAssocID="{FBA2DBC8-88CC-4353-BAE1-6FEAEDBE3EDE}" presName="parTrans" presStyleLbl="sibTrans2D1" presStyleIdx="2" presStyleCnt="3"/>
      <dgm:spPr/>
      <dgm:t>
        <a:bodyPr/>
        <a:lstStyle/>
        <a:p>
          <a:endParaRPr lang="tr-TR"/>
        </a:p>
      </dgm:t>
    </dgm:pt>
    <dgm:pt modelId="{E9431D7C-5C5F-40AF-BBE1-8B3322B45EA9}" type="pres">
      <dgm:prSet presAssocID="{FBA2DBC8-88CC-4353-BAE1-6FEAEDBE3EDE}" presName="connectorText" presStyleLbl="sibTrans2D1" presStyleIdx="2" presStyleCnt="3"/>
      <dgm:spPr/>
      <dgm:t>
        <a:bodyPr/>
        <a:lstStyle/>
        <a:p>
          <a:endParaRPr lang="tr-TR"/>
        </a:p>
      </dgm:t>
    </dgm:pt>
    <dgm:pt modelId="{DC55C4B5-2FDB-476F-84A4-81DBAF7B0786}" type="pres">
      <dgm:prSet presAssocID="{50902A10-7692-4ECA-AA30-EB4CDE22BE6F}" presName="node" presStyleLbl="node1" presStyleIdx="2" presStyleCnt="3">
        <dgm:presLayoutVars>
          <dgm:bulletEnabled val="1"/>
        </dgm:presLayoutVars>
      </dgm:prSet>
      <dgm:spPr/>
      <dgm:t>
        <a:bodyPr/>
        <a:lstStyle/>
        <a:p>
          <a:endParaRPr lang="tr-TR"/>
        </a:p>
      </dgm:t>
    </dgm:pt>
  </dgm:ptLst>
  <dgm:cxnLst>
    <dgm:cxn modelId="{E11D2425-E5DD-43B7-9103-594DC1CD932D}" srcId="{2B7C4FDC-FF65-4FFE-9AFA-2FA97904B8D8}" destId="{208CB07B-1B03-4122-8E70-D77721D9DA02}" srcOrd="0" destOrd="0" parTransId="{676B6984-7908-4242-A0C4-43E6AE79E35F}" sibTransId="{C9AE3F27-53D3-4573-866B-675976555EC2}"/>
    <dgm:cxn modelId="{98A3AD33-C3B6-4A50-B0C7-7E8CA46915B1}" type="presOf" srcId="{518FCAF7-5A97-428E-A56C-A57CA00E2787}" destId="{FACB32F7-22C4-4F18-91C7-CA2B984ABFE7}" srcOrd="0" destOrd="0" presId="urn:microsoft.com/office/officeart/2005/8/layout/radial5"/>
    <dgm:cxn modelId="{8239DC89-E327-45E0-B556-E8276ADB6BB1}" type="presOf" srcId="{FBA2DBC8-88CC-4353-BAE1-6FEAEDBE3EDE}" destId="{E9431D7C-5C5F-40AF-BBE1-8B3322B45EA9}" srcOrd="1" destOrd="0" presId="urn:microsoft.com/office/officeart/2005/8/layout/radial5"/>
    <dgm:cxn modelId="{12F707CE-CBEC-431C-AD5A-4193E54B4857}" type="presOf" srcId="{FBA2DBC8-88CC-4353-BAE1-6FEAEDBE3EDE}" destId="{9170D503-9D92-4C82-9AED-FD433733AC71}" srcOrd="0" destOrd="0" presId="urn:microsoft.com/office/officeart/2005/8/layout/radial5"/>
    <dgm:cxn modelId="{E7115514-DFB7-4C2F-A63A-E9A9135FF405}" srcId="{208CB07B-1B03-4122-8E70-D77721D9DA02}" destId="{486CD009-2EE3-4090-9BF2-880E1B9A7A1F}" srcOrd="1" destOrd="0" parTransId="{7823C654-52CD-4CF7-BF00-EAD8037EAD07}" sibTransId="{DF6C5D8D-E775-4D6D-8E31-4880475B4BB1}"/>
    <dgm:cxn modelId="{54E3B889-36A8-44A1-8C6D-7CFAF68F375E}" type="presOf" srcId="{BA16830C-19FD-4891-9FFA-9B3705E07267}" destId="{2BB08985-E3F1-4F8B-B505-EBCCB4BCA9BD}" srcOrd="0" destOrd="0" presId="urn:microsoft.com/office/officeart/2005/8/layout/radial5"/>
    <dgm:cxn modelId="{5EEB9DDA-267E-4E32-A00C-68301C94B743}" type="presOf" srcId="{518FCAF7-5A97-428E-A56C-A57CA00E2787}" destId="{1C484AEF-881B-4CBA-9A89-7FA3729CD1FE}" srcOrd="1" destOrd="0" presId="urn:microsoft.com/office/officeart/2005/8/layout/radial5"/>
    <dgm:cxn modelId="{3302BB90-9045-4870-9E36-F93CBF2FB631}" type="presOf" srcId="{486CD009-2EE3-4090-9BF2-880E1B9A7A1F}" destId="{480DC62D-B4F7-49B6-8855-11E216D0D4FB}" srcOrd="0" destOrd="0" presId="urn:microsoft.com/office/officeart/2005/8/layout/radial5"/>
    <dgm:cxn modelId="{5CCD8D84-0382-44A6-B0E3-6480162C13C7}" srcId="{208CB07B-1B03-4122-8E70-D77721D9DA02}" destId="{50902A10-7692-4ECA-AA30-EB4CDE22BE6F}" srcOrd="2" destOrd="0" parTransId="{FBA2DBC8-88CC-4353-BAE1-6FEAEDBE3EDE}" sibTransId="{F0F849D4-8412-44DE-B136-3475F10BB841}"/>
    <dgm:cxn modelId="{970869F8-5B74-42B8-A328-61046E134B0B}" type="presOf" srcId="{208CB07B-1B03-4122-8E70-D77721D9DA02}" destId="{A96BA034-1F57-4425-8819-696A2C05F155}" srcOrd="0" destOrd="0" presId="urn:microsoft.com/office/officeart/2005/8/layout/radial5"/>
    <dgm:cxn modelId="{15E69909-DA79-402B-9D7E-F541CF064692}" srcId="{208CB07B-1B03-4122-8E70-D77721D9DA02}" destId="{BA16830C-19FD-4891-9FFA-9B3705E07267}" srcOrd="0" destOrd="0" parTransId="{518FCAF7-5A97-428E-A56C-A57CA00E2787}" sibTransId="{9577856F-32E2-4DF0-AED4-3D03EC8A9155}"/>
    <dgm:cxn modelId="{BCDB5D73-021C-4EDF-951E-4CBE07DD386B}" type="presOf" srcId="{50902A10-7692-4ECA-AA30-EB4CDE22BE6F}" destId="{DC55C4B5-2FDB-476F-84A4-81DBAF7B0786}" srcOrd="0" destOrd="0" presId="urn:microsoft.com/office/officeart/2005/8/layout/radial5"/>
    <dgm:cxn modelId="{D0B9E427-BC66-449C-AD3E-181980A911B3}" type="presOf" srcId="{7823C654-52CD-4CF7-BF00-EAD8037EAD07}" destId="{AED2CB35-01B6-4B13-BCB8-F81E8E0964A4}" srcOrd="1" destOrd="0" presId="urn:microsoft.com/office/officeart/2005/8/layout/radial5"/>
    <dgm:cxn modelId="{28F58116-FDE0-4779-AE20-7B2FCABF275C}" type="presOf" srcId="{2B7C4FDC-FF65-4FFE-9AFA-2FA97904B8D8}" destId="{03246CFA-3826-4062-A7B8-41D9392D2D6F}" srcOrd="0" destOrd="0" presId="urn:microsoft.com/office/officeart/2005/8/layout/radial5"/>
    <dgm:cxn modelId="{4EA58C9A-4DA1-40DA-8928-D1F7EEFA0914}" type="presOf" srcId="{7823C654-52CD-4CF7-BF00-EAD8037EAD07}" destId="{0AB949E1-42DC-4F2D-B13C-A02067BA3848}" srcOrd="0" destOrd="0" presId="urn:microsoft.com/office/officeart/2005/8/layout/radial5"/>
    <dgm:cxn modelId="{376B2B5F-C3EB-4DE5-BCFC-E440E109A91A}" type="presParOf" srcId="{03246CFA-3826-4062-A7B8-41D9392D2D6F}" destId="{A96BA034-1F57-4425-8819-696A2C05F155}" srcOrd="0" destOrd="0" presId="urn:microsoft.com/office/officeart/2005/8/layout/radial5"/>
    <dgm:cxn modelId="{C6F3E247-E219-40B0-8100-87981A5A804B}" type="presParOf" srcId="{03246CFA-3826-4062-A7B8-41D9392D2D6F}" destId="{FACB32F7-22C4-4F18-91C7-CA2B984ABFE7}" srcOrd="1" destOrd="0" presId="urn:microsoft.com/office/officeart/2005/8/layout/radial5"/>
    <dgm:cxn modelId="{FE92B629-2EEC-40C6-9275-AFC3AE4F03B9}" type="presParOf" srcId="{FACB32F7-22C4-4F18-91C7-CA2B984ABFE7}" destId="{1C484AEF-881B-4CBA-9A89-7FA3729CD1FE}" srcOrd="0" destOrd="0" presId="urn:microsoft.com/office/officeart/2005/8/layout/radial5"/>
    <dgm:cxn modelId="{CBBE039D-B88D-4159-B639-930F498E842A}" type="presParOf" srcId="{03246CFA-3826-4062-A7B8-41D9392D2D6F}" destId="{2BB08985-E3F1-4F8B-B505-EBCCB4BCA9BD}" srcOrd="2" destOrd="0" presId="urn:microsoft.com/office/officeart/2005/8/layout/radial5"/>
    <dgm:cxn modelId="{59898362-882C-4422-B91B-7E62DAEA717C}" type="presParOf" srcId="{03246CFA-3826-4062-A7B8-41D9392D2D6F}" destId="{0AB949E1-42DC-4F2D-B13C-A02067BA3848}" srcOrd="3" destOrd="0" presId="urn:microsoft.com/office/officeart/2005/8/layout/radial5"/>
    <dgm:cxn modelId="{A801CC5C-D37E-49AF-A9EF-877C42BEBE4D}" type="presParOf" srcId="{0AB949E1-42DC-4F2D-B13C-A02067BA3848}" destId="{AED2CB35-01B6-4B13-BCB8-F81E8E0964A4}" srcOrd="0" destOrd="0" presId="urn:microsoft.com/office/officeart/2005/8/layout/radial5"/>
    <dgm:cxn modelId="{A4871C8D-1601-4564-93FF-98A1583EE4AC}" type="presParOf" srcId="{03246CFA-3826-4062-A7B8-41D9392D2D6F}" destId="{480DC62D-B4F7-49B6-8855-11E216D0D4FB}" srcOrd="4" destOrd="0" presId="urn:microsoft.com/office/officeart/2005/8/layout/radial5"/>
    <dgm:cxn modelId="{EA7CFC9E-5E3A-4160-B07B-B029968C5B54}" type="presParOf" srcId="{03246CFA-3826-4062-A7B8-41D9392D2D6F}" destId="{9170D503-9D92-4C82-9AED-FD433733AC71}" srcOrd="5" destOrd="0" presId="urn:microsoft.com/office/officeart/2005/8/layout/radial5"/>
    <dgm:cxn modelId="{B9CB2C7E-0D1C-4EBD-A2F1-C7274189851D}" type="presParOf" srcId="{9170D503-9D92-4C82-9AED-FD433733AC71}" destId="{E9431D7C-5C5F-40AF-BBE1-8B3322B45EA9}" srcOrd="0" destOrd="0" presId="urn:microsoft.com/office/officeart/2005/8/layout/radial5"/>
    <dgm:cxn modelId="{37EA8E29-760F-45CA-B59A-B8257A9DC13F}" type="presParOf" srcId="{03246CFA-3826-4062-A7B8-41D9392D2D6F}" destId="{DC55C4B5-2FDB-476F-84A4-81DBAF7B0786}"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0D7E18-3141-4327-AA95-C7C447919BF9}" type="doc">
      <dgm:prSet loTypeId="urn:microsoft.com/office/officeart/2005/8/layout/default#1" loCatId="list" qsTypeId="urn:microsoft.com/office/officeart/2005/8/quickstyle/simple1#1" qsCatId="simple" csTypeId="urn:microsoft.com/office/officeart/2005/8/colors/accent1_1" csCatId="accent1" phldr="1"/>
      <dgm:spPr/>
      <dgm:t>
        <a:bodyPr/>
        <a:lstStyle/>
        <a:p>
          <a:endParaRPr lang="en-US"/>
        </a:p>
      </dgm:t>
    </dgm:pt>
    <dgm:pt modelId="{ED75D523-8AC3-4CF7-B649-A9337BBF5C6E}">
      <dgm:prSet phldrT="[Text]" custT="1"/>
      <dgm:spPr/>
      <dgm:t>
        <a:bodyPr/>
        <a:lstStyle/>
        <a:p>
          <a:r>
            <a:rPr lang="en-US" sz="1200" b="1" dirty="0"/>
            <a:t>SCIENCE CITATION INDEX EXPANDED </a:t>
          </a:r>
        </a:p>
      </dgm:t>
    </dgm:pt>
    <dgm:pt modelId="{1E0881CE-ABB6-4475-A370-647CE8AAFCEB}" type="parTrans" cxnId="{41B29682-6495-46D5-ACB6-E5D130D520D7}">
      <dgm:prSet/>
      <dgm:spPr/>
      <dgm:t>
        <a:bodyPr/>
        <a:lstStyle/>
        <a:p>
          <a:endParaRPr lang="en-US" sz="1600"/>
        </a:p>
      </dgm:t>
    </dgm:pt>
    <dgm:pt modelId="{5DA1346C-1E34-4228-B33E-3C5C8303B135}" type="sibTrans" cxnId="{41B29682-6495-46D5-ACB6-E5D130D520D7}">
      <dgm:prSet/>
      <dgm:spPr/>
      <dgm:t>
        <a:bodyPr/>
        <a:lstStyle/>
        <a:p>
          <a:endParaRPr lang="en-US" sz="1600"/>
        </a:p>
      </dgm:t>
    </dgm:pt>
    <dgm:pt modelId="{5C7ACAD5-E1F8-4690-976C-01E0DAFAC417}">
      <dgm:prSet custT="1"/>
      <dgm:spPr/>
      <dgm:t>
        <a:bodyPr/>
        <a:lstStyle/>
        <a:p>
          <a:r>
            <a:rPr lang="en-US" sz="1200" dirty="0"/>
            <a:t>41.2 million records </a:t>
          </a:r>
        </a:p>
      </dgm:t>
    </dgm:pt>
    <dgm:pt modelId="{79C39678-852F-43FA-81DF-7F22E9927E5C}" type="parTrans" cxnId="{FD0AFF59-11DC-44DD-BAF1-D2F3BE72ECEE}">
      <dgm:prSet/>
      <dgm:spPr/>
      <dgm:t>
        <a:bodyPr/>
        <a:lstStyle/>
        <a:p>
          <a:endParaRPr lang="en-US" sz="1600"/>
        </a:p>
      </dgm:t>
    </dgm:pt>
    <dgm:pt modelId="{B3D7227B-4C33-48C6-B87E-2E75B3DF8B66}" type="sibTrans" cxnId="{FD0AFF59-11DC-44DD-BAF1-D2F3BE72ECEE}">
      <dgm:prSet/>
      <dgm:spPr/>
      <dgm:t>
        <a:bodyPr/>
        <a:lstStyle/>
        <a:p>
          <a:endParaRPr lang="en-US" sz="1600"/>
        </a:p>
      </dgm:t>
    </dgm:pt>
    <dgm:pt modelId="{E4E9CEE4-4AF3-47C3-93FB-9E250235B887}">
      <dgm:prSet custT="1"/>
      <dgm:spPr/>
      <dgm:t>
        <a:bodyPr/>
        <a:lstStyle/>
        <a:p>
          <a:r>
            <a:rPr lang="en-US" sz="1200" dirty="0"/>
            <a:t>1900-present </a:t>
          </a:r>
        </a:p>
      </dgm:t>
    </dgm:pt>
    <dgm:pt modelId="{C84D741C-6EB8-4728-8B61-652FB0D910C2}" type="parTrans" cxnId="{40BB4564-ECA6-4F0C-AEFD-15452B9EF0E4}">
      <dgm:prSet/>
      <dgm:spPr/>
      <dgm:t>
        <a:bodyPr/>
        <a:lstStyle/>
        <a:p>
          <a:endParaRPr lang="en-US" sz="1600"/>
        </a:p>
      </dgm:t>
    </dgm:pt>
    <dgm:pt modelId="{ED792C3B-34BE-4BEA-A4D5-E70471A6F100}" type="sibTrans" cxnId="{40BB4564-ECA6-4F0C-AEFD-15452B9EF0E4}">
      <dgm:prSet/>
      <dgm:spPr/>
      <dgm:t>
        <a:bodyPr/>
        <a:lstStyle/>
        <a:p>
          <a:endParaRPr lang="en-US" sz="1600"/>
        </a:p>
      </dgm:t>
    </dgm:pt>
    <dgm:pt modelId="{73C7CB2E-555F-4543-BD78-A90E736BFA36}">
      <dgm:prSet custT="1"/>
      <dgm:spPr/>
      <dgm:t>
        <a:bodyPr/>
        <a:lstStyle/>
        <a:p>
          <a:r>
            <a:rPr lang="en-US" sz="1200" b="1" dirty="0"/>
            <a:t>SOCIAL SCIENCES CITATION INDEX </a:t>
          </a:r>
        </a:p>
      </dgm:t>
    </dgm:pt>
    <dgm:pt modelId="{97827DCC-2093-48D1-AFE4-27049666CBB4}" type="parTrans" cxnId="{A0E9AEAC-E38C-41C6-9546-5E1D4BD7D074}">
      <dgm:prSet/>
      <dgm:spPr/>
      <dgm:t>
        <a:bodyPr/>
        <a:lstStyle/>
        <a:p>
          <a:endParaRPr lang="en-US" sz="1600"/>
        </a:p>
      </dgm:t>
    </dgm:pt>
    <dgm:pt modelId="{175CB233-AB23-4443-9FD0-324EE6CF61DD}" type="sibTrans" cxnId="{A0E9AEAC-E38C-41C6-9546-5E1D4BD7D074}">
      <dgm:prSet/>
      <dgm:spPr/>
      <dgm:t>
        <a:bodyPr/>
        <a:lstStyle/>
        <a:p>
          <a:endParaRPr lang="en-US" sz="1600"/>
        </a:p>
      </dgm:t>
    </dgm:pt>
    <dgm:pt modelId="{FAD3C89D-855A-46E3-B2A1-ACE04DADC7E5}">
      <dgm:prSet custT="1"/>
      <dgm:spPr/>
      <dgm:t>
        <a:bodyPr/>
        <a:lstStyle/>
        <a:p>
          <a:r>
            <a:rPr lang="en-US" sz="1200" dirty="0"/>
            <a:t>7.9 million records </a:t>
          </a:r>
        </a:p>
      </dgm:t>
    </dgm:pt>
    <dgm:pt modelId="{C24EC6EF-0BE0-4E4F-A8C2-260E4ED67383}" type="parTrans" cxnId="{7489BEDE-EDD0-4DC9-B54A-EAE10D38EA01}">
      <dgm:prSet/>
      <dgm:spPr/>
      <dgm:t>
        <a:bodyPr/>
        <a:lstStyle/>
        <a:p>
          <a:endParaRPr lang="en-US" sz="1600"/>
        </a:p>
      </dgm:t>
    </dgm:pt>
    <dgm:pt modelId="{ED257114-F298-4E13-A81D-374E86B90ACA}" type="sibTrans" cxnId="{7489BEDE-EDD0-4DC9-B54A-EAE10D38EA01}">
      <dgm:prSet/>
      <dgm:spPr/>
      <dgm:t>
        <a:bodyPr/>
        <a:lstStyle/>
        <a:p>
          <a:endParaRPr lang="en-US" sz="1600"/>
        </a:p>
      </dgm:t>
    </dgm:pt>
    <dgm:pt modelId="{A0CAAAEB-8E46-41C9-874E-6EF3A1F5EFBA}">
      <dgm:prSet custT="1"/>
      <dgm:spPr/>
      <dgm:t>
        <a:bodyPr/>
        <a:lstStyle/>
        <a:p>
          <a:r>
            <a:rPr lang="en-US" sz="1200" dirty="0"/>
            <a:t>1900-present </a:t>
          </a:r>
        </a:p>
      </dgm:t>
    </dgm:pt>
    <dgm:pt modelId="{19836993-FFFE-41B7-A726-A29E36BD411D}" type="parTrans" cxnId="{D906CEA8-64C6-4869-9C7C-84E0833ACB79}">
      <dgm:prSet/>
      <dgm:spPr/>
      <dgm:t>
        <a:bodyPr/>
        <a:lstStyle/>
        <a:p>
          <a:endParaRPr lang="en-US" sz="1600"/>
        </a:p>
      </dgm:t>
    </dgm:pt>
    <dgm:pt modelId="{5AB9AC53-DC6F-4466-BD5B-C7044EA85950}" type="sibTrans" cxnId="{D906CEA8-64C6-4869-9C7C-84E0833ACB79}">
      <dgm:prSet/>
      <dgm:spPr/>
      <dgm:t>
        <a:bodyPr/>
        <a:lstStyle/>
        <a:p>
          <a:endParaRPr lang="en-US" sz="1600"/>
        </a:p>
      </dgm:t>
    </dgm:pt>
    <dgm:pt modelId="{84B8025F-ED31-4D52-AAB6-DD1B4C4A239A}">
      <dgm:prSet custT="1"/>
      <dgm:spPr/>
      <dgm:t>
        <a:bodyPr/>
        <a:lstStyle/>
        <a:p>
          <a:r>
            <a:rPr lang="en-US" sz="1200" b="1" dirty="0"/>
            <a:t>ARTS &amp; HUMANITIES CITATION INDEX </a:t>
          </a:r>
        </a:p>
      </dgm:t>
    </dgm:pt>
    <dgm:pt modelId="{A17238F7-722E-45E1-9B01-867011D3F50F}" type="parTrans" cxnId="{2F35205E-E89D-48EE-BEAB-EA60FB7DF8E7}">
      <dgm:prSet/>
      <dgm:spPr/>
      <dgm:t>
        <a:bodyPr/>
        <a:lstStyle/>
        <a:p>
          <a:endParaRPr lang="en-US" sz="1600"/>
        </a:p>
      </dgm:t>
    </dgm:pt>
    <dgm:pt modelId="{8BA1F45A-72C2-418E-B8BF-676AED50EB9B}" type="sibTrans" cxnId="{2F35205E-E89D-48EE-BEAB-EA60FB7DF8E7}">
      <dgm:prSet/>
      <dgm:spPr/>
      <dgm:t>
        <a:bodyPr/>
        <a:lstStyle/>
        <a:p>
          <a:endParaRPr lang="en-US" sz="1600"/>
        </a:p>
      </dgm:t>
    </dgm:pt>
    <dgm:pt modelId="{F5F6C591-2ADC-47AE-A741-D5E85FC6089B}">
      <dgm:prSet custT="1"/>
      <dgm:spPr/>
      <dgm:t>
        <a:bodyPr/>
        <a:lstStyle/>
        <a:p>
          <a:r>
            <a:rPr lang="en-US" sz="1200" dirty="0"/>
            <a:t>4.6 million records </a:t>
          </a:r>
        </a:p>
      </dgm:t>
    </dgm:pt>
    <dgm:pt modelId="{6107D539-C923-40C8-87C9-3213807592CE}" type="parTrans" cxnId="{87FF1797-3FEF-4B28-A855-DA4E422AF471}">
      <dgm:prSet/>
      <dgm:spPr/>
      <dgm:t>
        <a:bodyPr/>
        <a:lstStyle/>
        <a:p>
          <a:endParaRPr lang="en-US" sz="1600"/>
        </a:p>
      </dgm:t>
    </dgm:pt>
    <dgm:pt modelId="{006F15DA-3B41-4AF8-BC28-9D229F87D609}" type="sibTrans" cxnId="{87FF1797-3FEF-4B28-A855-DA4E422AF471}">
      <dgm:prSet/>
      <dgm:spPr/>
      <dgm:t>
        <a:bodyPr/>
        <a:lstStyle/>
        <a:p>
          <a:endParaRPr lang="en-US" sz="1600"/>
        </a:p>
      </dgm:t>
    </dgm:pt>
    <dgm:pt modelId="{BE58562F-F86B-40EB-B0EC-B23C5D049720}">
      <dgm:prSet custT="1"/>
      <dgm:spPr/>
      <dgm:t>
        <a:bodyPr/>
        <a:lstStyle/>
        <a:p>
          <a:r>
            <a:rPr lang="en-US" sz="1200" dirty="0"/>
            <a:t>1975-present </a:t>
          </a:r>
        </a:p>
      </dgm:t>
    </dgm:pt>
    <dgm:pt modelId="{A12BBC93-10A4-42BA-A8E5-CFA261733703}" type="parTrans" cxnId="{84A311E6-DC19-4F27-884B-4C271CFF6C85}">
      <dgm:prSet/>
      <dgm:spPr/>
      <dgm:t>
        <a:bodyPr/>
        <a:lstStyle/>
        <a:p>
          <a:endParaRPr lang="en-US" sz="1600"/>
        </a:p>
      </dgm:t>
    </dgm:pt>
    <dgm:pt modelId="{0BC32BBA-AE60-4956-851B-77CA63DE110C}" type="sibTrans" cxnId="{84A311E6-DC19-4F27-884B-4C271CFF6C85}">
      <dgm:prSet/>
      <dgm:spPr/>
      <dgm:t>
        <a:bodyPr/>
        <a:lstStyle/>
        <a:p>
          <a:endParaRPr lang="en-US" sz="1600"/>
        </a:p>
      </dgm:t>
    </dgm:pt>
    <dgm:pt modelId="{AF157F5C-B6CB-4AA8-8E49-AF1E62868593}">
      <dgm:prSet custT="1"/>
      <dgm:spPr/>
      <dgm:t>
        <a:bodyPr/>
        <a:lstStyle/>
        <a:p>
          <a:r>
            <a:rPr lang="en-US" sz="1200" b="1" dirty="0"/>
            <a:t>CONFERENCE PROCEEDINGS CITATION INDEX</a:t>
          </a:r>
        </a:p>
      </dgm:t>
    </dgm:pt>
    <dgm:pt modelId="{DF6EC148-F1EF-41CE-9172-586EFAAC2A6B}" type="parTrans" cxnId="{EB4B612E-A4FC-4BA7-A200-6AD81A1AC4C8}">
      <dgm:prSet/>
      <dgm:spPr/>
      <dgm:t>
        <a:bodyPr/>
        <a:lstStyle/>
        <a:p>
          <a:endParaRPr lang="en-US" sz="1600"/>
        </a:p>
      </dgm:t>
    </dgm:pt>
    <dgm:pt modelId="{A4581270-EB71-4B31-84DF-3F12BD5E1B21}" type="sibTrans" cxnId="{EB4B612E-A4FC-4BA7-A200-6AD81A1AC4C8}">
      <dgm:prSet/>
      <dgm:spPr/>
      <dgm:t>
        <a:bodyPr/>
        <a:lstStyle/>
        <a:p>
          <a:endParaRPr lang="en-US" sz="1600"/>
        </a:p>
      </dgm:t>
    </dgm:pt>
    <dgm:pt modelId="{280832A6-06A2-4E6A-BAD5-CA76B51FDCA1}">
      <dgm:prSet custT="1"/>
      <dgm:spPr/>
      <dgm:t>
        <a:bodyPr/>
        <a:lstStyle/>
        <a:p>
          <a:r>
            <a:rPr lang="en-US" sz="1200" dirty="0"/>
            <a:t>8.2 million records </a:t>
          </a:r>
        </a:p>
      </dgm:t>
    </dgm:pt>
    <dgm:pt modelId="{1F5399D3-F436-4A8E-B150-AF525B980CD7}" type="parTrans" cxnId="{282DD3E8-F3DF-4E74-9595-3795109EED21}">
      <dgm:prSet/>
      <dgm:spPr/>
      <dgm:t>
        <a:bodyPr/>
        <a:lstStyle/>
        <a:p>
          <a:endParaRPr lang="en-US" sz="1600"/>
        </a:p>
      </dgm:t>
    </dgm:pt>
    <dgm:pt modelId="{5657F44C-EDE6-40AC-8EAC-5FD19259D0DB}" type="sibTrans" cxnId="{282DD3E8-F3DF-4E74-9595-3795109EED21}">
      <dgm:prSet/>
      <dgm:spPr/>
      <dgm:t>
        <a:bodyPr/>
        <a:lstStyle/>
        <a:p>
          <a:endParaRPr lang="en-US" sz="1600"/>
        </a:p>
      </dgm:t>
    </dgm:pt>
    <dgm:pt modelId="{E8C829E5-9C0E-4927-83B7-598A9A9B0946}">
      <dgm:prSet custT="1"/>
      <dgm:spPr/>
      <dgm:t>
        <a:bodyPr/>
        <a:lstStyle/>
        <a:p>
          <a:r>
            <a:rPr lang="en-US" sz="1200" dirty="0"/>
            <a:t>1990-present </a:t>
          </a:r>
        </a:p>
      </dgm:t>
    </dgm:pt>
    <dgm:pt modelId="{45289A09-8451-45C3-83EE-B0E4CB858C69}" type="parTrans" cxnId="{9C1376F1-8983-4B70-A91E-2C95FC3CB08C}">
      <dgm:prSet/>
      <dgm:spPr/>
      <dgm:t>
        <a:bodyPr/>
        <a:lstStyle/>
        <a:p>
          <a:endParaRPr lang="en-US" sz="1600"/>
        </a:p>
      </dgm:t>
    </dgm:pt>
    <dgm:pt modelId="{3887945D-0AF6-4BCB-BECA-30D4BEF72A55}" type="sibTrans" cxnId="{9C1376F1-8983-4B70-A91E-2C95FC3CB08C}">
      <dgm:prSet/>
      <dgm:spPr/>
      <dgm:t>
        <a:bodyPr/>
        <a:lstStyle/>
        <a:p>
          <a:endParaRPr lang="en-US" sz="1600"/>
        </a:p>
      </dgm:t>
    </dgm:pt>
    <dgm:pt modelId="{B285F802-4FD1-4352-B5A0-10700AEDC3FB}">
      <dgm:prSet custT="1"/>
      <dgm:spPr/>
      <dgm:t>
        <a:bodyPr/>
        <a:lstStyle/>
        <a:p>
          <a:r>
            <a:rPr lang="en-US" sz="1200" b="1" dirty="0"/>
            <a:t>BOOK CITATION INDEX</a:t>
          </a:r>
        </a:p>
      </dgm:t>
    </dgm:pt>
    <dgm:pt modelId="{3E9B6ECC-1DB5-4E32-91D1-19ACE42B8698}" type="parTrans" cxnId="{DDD71A7D-AC03-4FA5-AA90-8FB5E94018BD}">
      <dgm:prSet/>
      <dgm:spPr/>
      <dgm:t>
        <a:bodyPr/>
        <a:lstStyle/>
        <a:p>
          <a:endParaRPr lang="en-US" sz="1600"/>
        </a:p>
      </dgm:t>
    </dgm:pt>
    <dgm:pt modelId="{ADEE370C-5B26-4440-9E84-1ADE242BE4BC}" type="sibTrans" cxnId="{DDD71A7D-AC03-4FA5-AA90-8FB5E94018BD}">
      <dgm:prSet/>
      <dgm:spPr/>
      <dgm:t>
        <a:bodyPr/>
        <a:lstStyle/>
        <a:p>
          <a:endParaRPr lang="en-US" sz="1600"/>
        </a:p>
      </dgm:t>
    </dgm:pt>
    <dgm:pt modelId="{79E3EF6C-8FD6-410A-B8FF-60176E662B08}">
      <dgm:prSet custT="1"/>
      <dgm:spPr/>
      <dgm:t>
        <a:bodyPr/>
        <a:lstStyle/>
        <a:p>
          <a:r>
            <a:rPr lang="en-US" sz="1200" dirty="0"/>
            <a:t>977,199 records </a:t>
          </a:r>
        </a:p>
      </dgm:t>
    </dgm:pt>
    <dgm:pt modelId="{B91B8BAE-53A3-4856-87C9-7C3EC3260750}" type="parTrans" cxnId="{5C62CBE4-FDE1-4900-8E1A-D2311279ADC2}">
      <dgm:prSet/>
      <dgm:spPr/>
      <dgm:t>
        <a:bodyPr/>
        <a:lstStyle/>
        <a:p>
          <a:endParaRPr lang="en-US" sz="1600"/>
        </a:p>
      </dgm:t>
    </dgm:pt>
    <dgm:pt modelId="{AA5F611B-F682-46A8-A8EB-ADAA2CC92CC7}" type="sibTrans" cxnId="{5C62CBE4-FDE1-4900-8E1A-D2311279ADC2}">
      <dgm:prSet/>
      <dgm:spPr/>
      <dgm:t>
        <a:bodyPr/>
        <a:lstStyle/>
        <a:p>
          <a:endParaRPr lang="en-US" sz="1600"/>
        </a:p>
      </dgm:t>
    </dgm:pt>
    <dgm:pt modelId="{673FEC14-9AA1-45E0-82DB-F5D3BECECAD7}">
      <dgm:prSet custT="1"/>
      <dgm:spPr/>
      <dgm:t>
        <a:bodyPr/>
        <a:lstStyle/>
        <a:p>
          <a:r>
            <a:rPr lang="en-US" sz="1200" dirty="0"/>
            <a:t>2005-present </a:t>
          </a:r>
        </a:p>
      </dgm:t>
    </dgm:pt>
    <dgm:pt modelId="{0A6ED108-FE6B-484F-B4CD-71148B7E63F9}" type="parTrans" cxnId="{603B839E-3152-47B3-9DC8-9EC4F76E0C95}">
      <dgm:prSet/>
      <dgm:spPr/>
      <dgm:t>
        <a:bodyPr/>
        <a:lstStyle/>
        <a:p>
          <a:endParaRPr lang="en-US" sz="1600"/>
        </a:p>
      </dgm:t>
    </dgm:pt>
    <dgm:pt modelId="{EED34BA2-C9DC-4BEF-B2A4-BBDCF2B55DF9}" type="sibTrans" cxnId="{603B839E-3152-47B3-9DC8-9EC4F76E0C95}">
      <dgm:prSet/>
      <dgm:spPr/>
      <dgm:t>
        <a:bodyPr/>
        <a:lstStyle/>
        <a:p>
          <a:endParaRPr lang="en-US" sz="1600"/>
        </a:p>
      </dgm:t>
    </dgm:pt>
    <dgm:pt modelId="{816237F4-EF75-4D1D-B042-5883902036F0}">
      <dgm:prSet custT="1"/>
      <dgm:spPr/>
      <dgm:t>
        <a:bodyPr/>
        <a:lstStyle/>
        <a:p>
          <a:r>
            <a:rPr lang="en-US" sz="1200" b="1" dirty="0"/>
            <a:t>CURRENT CHEMICAL REACTIONS </a:t>
          </a:r>
        </a:p>
      </dgm:t>
    </dgm:pt>
    <dgm:pt modelId="{38CEB3E4-5A3F-476C-AFEE-AB265D7AFAA6}" type="parTrans" cxnId="{3327D635-06C3-45F6-A012-3D1C352E4866}">
      <dgm:prSet/>
      <dgm:spPr/>
      <dgm:t>
        <a:bodyPr/>
        <a:lstStyle/>
        <a:p>
          <a:endParaRPr lang="en-US" sz="1600"/>
        </a:p>
      </dgm:t>
    </dgm:pt>
    <dgm:pt modelId="{9FEF7427-18A1-4580-B587-BD10CF20B6B2}" type="sibTrans" cxnId="{3327D635-06C3-45F6-A012-3D1C352E4866}">
      <dgm:prSet/>
      <dgm:spPr/>
      <dgm:t>
        <a:bodyPr/>
        <a:lstStyle/>
        <a:p>
          <a:endParaRPr lang="en-US" sz="1600"/>
        </a:p>
      </dgm:t>
    </dgm:pt>
    <dgm:pt modelId="{4053C022-69BD-4A89-A52F-A3A042766152}">
      <dgm:prSet custT="1"/>
      <dgm:spPr/>
      <dgm:t>
        <a:bodyPr/>
        <a:lstStyle/>
        <a:p>
          <a:r>
            <a:rPr lang="en-US" sz="1200" dirty="0"/>
            <a:t>212,622 records </a:t>
          </a:r>
        </a:p>
      </dgm:t>
    </dgm:pt>
    <dgm:pt modelId="{9DAE4C5F-9DB6-4A83-BECD-C093E651234D}" type="parTrans" cxnId="{373E8399-9C87-4473-B982-555E4820CE9F}">
      <dgm:prSet/>
      <dgm:spPr/>
      <dgm:t>
        <a:bodyPr/>
        <a:lstStyle/>
        <a:p>
          <a:endParaRPr lang="en-US" sz="1600"/>
        </a:p>
      </dgm:t>
    </dgm:pt>
    <dgm:pt modelId="{72E2C732-196C-45F4-B8D4-515DAADDF31E}" type="sibTrans" cxnId="{373E8399-9C87-4473-B982-555E4820CE9F}">
      <dgm:prSet/>
      <dgm:spPr/>
      <dgm:t>
        <a:bodyPr/>
        <a:lstStyle/>
        <a:p>
          <a:endParaRPr lang="en-US" sz="1600"/>
        </a:p>
      </dgm:t>
    </dgm:pt>
    <dgm:pt modelId="{A656B9B6-85FF-4FF4-A8EC-84DAAD55719E}">
      <dgm:prSet custT="1"/>
      <dgm:spPr/>
      <dgm:t>
        <a:bodyPr/>
        <a:lstStyle/>
        <a:p>
          <a:r>
            <a:rPr lang="en-US" sz="1200" dirty="0"/>
            <a:t>1985-present </a:t>
          </a:r>
        </a:p>
      </dgm:t>
    </dgm:pt>
    <dgm:pt modelId="{38027DC8-D8D2-4288-9C7F-5337E5964310}" type="parTrans" cxnId="{B224FCFC-22F7-47FC-AFC9-E5628BA75DDE}">
      <dgm:prSet/>
      <dgm:spPr/>
      <dgm:t>
        <a:bodyPr/>
        <a:lstStyle/>
        <a:p>
          <a:endParaRPr lang="en-US" sz="1600"/>
        </a:p>
      </dgm:t>
    </dgm:pt>
    <dgm:pt modelId="{C19F355A-66ED-4B38-A751-F1E451ED9B58}" type="sibTrans" cxnId="{B224FCFC-22F7-47FC-AFC9-E5628BA75DDE}">
      <dgm:prSet/>
      <dgm:spPr/>
      <dgm:t>
        <a:bodyPr/>
        <a:lstStyle/>
        <a:p>
          <a:endParaRPr lang="en-US" sz="1600"/>
        </a:p>
      </dgm:t>
    </dgm:pt>
    <dgm:pt modelId="{A0C07C14-C808-4AD6-BA9C-56140794CD8A}">
      <dgm:prSet custT="1"/>
      <dgm:spPr/>
      <dgm:t>
        <a:bodyPr/>
        <a:lstStyle/>
        <a:p>
          <a:r>
            <a:rPr lang="en-US" sz="1200" b="1" dirty="0"/>
            <a:t>INDEX CHEMICUS</a:t>
          </a:r>
        </a:p>
      </dgm:t>
    </dgm:pt>
    <dgm:pt modelId="{96D4638A-FF8A-4A24-B18F-C6C5918C07CB}" type="parTrans" cxnId="{C7CD6DC0-AEE1-4FC5-B1F9-BF5F024F4D81}">
      <dgm:prSet/>
      <dgm:spPr/>
      <dgm:t>
        <a:bodyPr/>
        <a:lstStyle/>
        <a:p>
          <a:endParaRPr lang="en-US" sz="1600"/>
        </a:p>
      </dgm:t>
    </dgm:pt>
    <dgm:pt modelId="{08A10455-446B-4A40-99E3-5167AD0B3B1C}" type="sibTrans" cxnId="{C7CD6DC0-AEE1-4FC5-B1F9-BF5F024F4D81}">
      <dgm:prSet/>
      <dgm:spPr/>
      <dgm:t>
        <a:bodyPr/>
        <a:lstStyle/>
        <a:p>
          <a:endParaRPr lang="en-US" sz="1600"/>
        </a:p>
      </dgm:t>
    </dgm:pt>
    <dgm:pt modelId="{33EE089A-E7B7-459B-A5B4-8B5AA26DCF98}">
      <dgm:prSet custT="1"/>
      <dgm:spPr/>
      <dgm:t>
        <a:bodyPr/>
        <a:lstStyle/>
        <a:p>
          <a:r>
            <a:rPr lang="en-US" sz="1200" dirty="0"/>
            <a:t>337,305 records </a:t>
          </a:r>
        </a:p>
      </dgm:t>
    </dgm:pt>
    <dgm:pt modelId="{1596213A-ACB4-4110-AD71-D174B5EBD275}" type="parTrans" cxnId="{4BBA8067-FAB9-45E2-A2C7-BCE94E749D68}">
      <dgm:prSet/>
      <dgm:spPr/>
      <dgm:t>
        <a:bodyPr/>
        <a:lstStyle/>
        <a:p>
          <a:endParaRPr lang="en-US" sz="1600"/>
        </a:p>
      </dgm:t>
    </dgm:pt>
    <dgm:pt modelId="{9D801001-F635-461B-B998-30C4A6DF83C2}" type="sibTrans" cxnId="{4BBA8067-FAB9-45E2-A2C7-BCE94E749D68}">
      <dgm:prSet/>
      <dgm:spPr/>
      <dgm:t>
        <a:bodyPr/>
        <a:lstStyle/>
        <a:p>
          <a:endParaRPr lang="en-US" sz="1600"/>
        </a:p>
      </dgm:t>
    </dgm:pt>
    <dgm:pt modelId="{2AE4A296-E355-4AC8-88E0-1C31A0961573}">
      <dgm:prSet custT="1"/>
      <dgm:spPr/>
      <dgm:t>
        <a:bodyPr/>
        <a:lstStyle/>
        <a:p>
          <a:r>
            <a:rPr lang="en-US" sz="1200" dirty="0"/>
            <a:t>1993-present </a:t>
          </a:r>
        </a:p>
      </dgm:t>
    </dgm:pt>
    <dgm:pt modelId="{C97AD380-6839-462F-9CA2-5A11B4F78828}" type="parTrans" cxnId="{24AD1EC6-2378-41F5-93B2-E22242874DFA}">
      <dgm:prSet/>
      <dgm:spPr/>
      <dgm:t>
        <a:bodyPr/>
        <a:lstStyle/>
        <a:p>
          <a:endParaRPr lang="en-US" sz="1600"/>
        </a:p>
      </dgm:t>
    </dgm:pt>
    <dgm:pt modelId="{7536DBC1-22F7-49B8-8131-D94AA41D63DD}" type="sibTrans" cxnId="{24AD1EC6-2378-41F5-93B2-E22242874DFA}">
      <dgm:prSet/>
      <dgm:spPr/>
      <dgm:t>
        <a:bodyPr/>
        <a:lstStyle/>
        <a:p>
          <a:endParaRPr lang="en-US" sz="1600"/>
        </a:p>
      </dgm:t>
    </dgm:pt>
    <dgm:pt modelId="{9DF17D0E-4884-4A7C-B939-E9593F866D9F}">
      <dgm:prSet custT="1">
        <dgm:style>
          <a:lnRef idx="2">
            <a:schemeClr val="accent1"/>
          </a:lnRef>
          <a:fillRef idx="1">
            <a:schemeClr val="lt1"/>
          </a:fillRef>
          <a:effectRef idx="0">
            <a:schemeClr val="accent1"/>
          </a:effectRef>
          <a:fontRef idx="minor">
            <a:schemeClr val="dk1"/>
          </a:fontRef>
        </dgm:style>
      </dgm:prSet>
      <dgm:spPr/>
      <dgm:t>
        <a:bodyPr/>
        <a:lstStyle/>
        <a:p>
          <a:r>
            <a:rPr lang="en-US" sz="1200" b="1" dirty="0"/>
            <a:t>DATA CITATION INDEX</a:t>
          </a:r>
        </a:p>
      </dgm:t>
    </dgm:pt>
    <dgm:pt modelId="{0D50DEC5-1BE3-4CB7-A45E-26E25D4EBC8E}" type="parTrans" cxnId="{8A1FA81D-AE5B-47EE-AE01-DB6CBAC4FD9C}">
      <dgm:prSet/>
      <dgm:spPr/>
      <dgm:t>
        <a:bodyPr/>
        <a:lstStyle/>
        <a:p>
          <a:endParaRPr lang="en-US" sz="1600"/>
        </a:p>
      </dgm:t>
    </dgm:pt>
    <dgm:pt modelId="{884070AD-64E5-45E5-944C-EA60ED9705A7}" type="sibTrans" cxnId="{8A1FA81D-AE5B-47EE-AE01-DB6CBAC4FD9C}">
      <dgm:prSet/>
      <dgm:spPr/>
      <dgm:t>
        <a:bodyPr/>
        <a:lstStyle/>
        <a:p>
          <a:endParaRPr lang="en-US" sz="1600"/>
        </a:p>
      </dgm:t>
    </dgm:pt>
    <dgm:pt modelId="{BC142D1C-8584-4601-A0E4-AD4D3D253DD1}">
      <dgm:prSet custT="1">
        <dgm:style>
          <a:lnRef idx="2">
            <a:schemeClr val="accent1"/>
          </a:lnRef>
          <a:fillRef idx="1">
            <a:schemeClr val="lt1"/>
          </a:fillRef>
          <a:effectRef idx="0">
            <a:schemeClr val="accent1"/>
          </a:effectRef>
          <a:fontRef idx="minor">
            <a:schemeClr val="dk1"/>
          </a:fontRef>
        </dgm:style>
      </dgm:prSet>
      <dgm:spPr/>
      <dgm:t>
        <a:bodyPr/>
        <a:lstStyle/>
        <a:p>
          <a:r>
            <a:rPr lang="en-US" sz="1200" dirty="0"/>
            <a:t>2.8 million records</a:t>
          </a:r>
        </a:p>
      </dgm:t>
    </dgm:pt>
    <dgm:pt modelId="{A8E4774E-77AB-416E-9CF3-7718EF6C7B93}" type="parTrans" cxnId="{02378BCE-B669-4044-AD4A-193A4E7CF74A}">
      <dgm:prSet/>
      <dgm:spPr/>
      <dgm:t>
        <a:bodyPr/>
        <a:lstStyle/>
        <a:p>
          <a:endParaRPr lang="en-US" sz="1600"/>
        </a:p>
      </dgm:t>
    </dgm:pt>
    <dgm:pt modelId="{752859C4-BE63-4F5D-84E7-17128C517861}" type="sibTrans" cxnId="{02378BCE-B669-4044-AD4A-193A4E7CF74A}">
      <dgm:prSet/>
      <dgm:spPr/>
      <dgm:t>
        <a:bodyPr/>
        <a:lstStyle/>
        <a:p>
          <a:endParaRPr lang="en-US" sz="1600"/>
        </a:p>
      </dgm:t>
    </dgm:pt>
    <dgm:pt modelId="{E77FF2B8-4833-4BE1-B892-EF34C9A97533}">
      <dgm:prSet custT="1">
        <dgm:style>
          <a:lnRef idx="2">
            <a:schemeClr val="accent1"/>
          </a:lnRef>
          <a:fillRef idx="1">
            <a:schemeClr val="lt1"/>
          </a:fillRef>
          <a:effectRef idx="0">
            <a:schemeClr val="accent1"/>
          </a:effectRef>
          <a:fontRef idx="minor">
            <a:schemeClr val="dk1"/>
          </a:fontRef>
        </dgm:style>
      </dgm:prSet>
      <dgm:spPr/>
      <dgm:t>
        <a:bodyPr/>
        <a:lstStyle/>
        <a:p>
          <a:r>
            <a:rPr lang="en-US" sz="1200" dirty="0"/>
            <a:t>1900-present </a:t>
          </a:r>
        </a:p>
      </dgm:t>
    </dgm:pt>
    <dgm:pt modelId="{6EAC802C-BE7B-4E38-93E9-FD9068BE6354}" type="parTrans" cxnId="{71A454AB-4DEE-4C4A-B31D-6740CC6BC190}">
      <dgm:prSet/>
      <dgm:spPr/>
      <dgm:t>
        <a:bodyPr/>
        <a:lstStyle/>
        <a:p>
          <a:endParaRPr lang="en-US" sz="1600"/>
        </a:p>
      </dgm:t>
    </dgm:pt>
    <dgm:pt modelId="{0C5D31D4-8375-48AE-BECD-22C0D006CE6A}" type="sibTrans" cxnId="{71A454AB-4DEE-4C4A-B31D-6740CC6BC190}">
      <dgm:prSet/>
      <dgm:spPr/>
      <dgm:t>
        <a:bodyPr/>
        <a:lstStyle/>
        <a:p>
          <a:endParaRPr lang="en-US" sz="1600"/>
        </a:p>
      </dgm:t>
    </dgm:pt>
    <dgm:pt modelId="{F1A46D78-6630-4EE1-9597-111BE76E3B32}">
      <dgm:prSet custT="1"/>
      <dgm:spPr/>
      <dgm:t>
        <a:bodyPr/>
        <a:lstStyle/>
        <a:p>
          <a:r>
            <a:rPr lang="en-US" sz="1200" b="1" dirty="0"/>
            <a:t>CURRENT CONTENTS CONNECT</a:t>
          </a:r>
        </a:p>
      </dgm:t>
    </dgm:pt>
    <dgm:pt modelId="{A4AA80E6-CDDD-48CD-8B9F-303CDAF2404C}" type="parTrans" cxnId="{698F3F19-C897-4339-B1D1-D3F2E433A15B}">
      <dgm:prSet/>
      <dgm:spPr/>
      <dgm:t>
        <a:bodyPr/>
        <a:lstStyle/>
        <a:p>
          <a:endParaRPr lang="en-US" sz="1600"/>
        </a:p>
      </dgm:t>
    </dgm:pt>
    <dgm:pt modelId="{01E1B715-CE13-448A-83A9-5490BB42C5A1}" type="sibTrans" cxnId="{698F3F19-C897-4339-B1D1-D3F2E433A15B}">
      <dgm:prSet/>
      <dgm:spPr/>
      <dgm:t>
        <a:bodyPr/>
        <a:lstStyle/>
        <a:p>
          <a:endParaRPr lang="en-US" sz="1600"/>
        </a:p>
      </dgm:t>
    </dgm:pt>
    <dgm:pt modelId="{350DFD5E-B506-46D7-A34C-5CD063E628EB}">
      <dgm:prSet custT="1"/>
      <dgm:spPr/>
      <dgm:t>
        <a:bodyPr/>
        <a:lstStyle/>
        <a:p>
          <a:r>
            <a:rPr lang="en-US" sz="1200" dirty="0"/>
            <a:t>18.1 million records </a:t>
          </a:r>
        </a:p>
      </dgm:t>
    </dgm:pt>
    <dgm:pt modelId="{1B731BB9-825D-41F4-AC05-CBFB8A018676}" type="parTrans" cxnId="{E73F2F32-AF5E-4FDC-ADFA-8B65F17D89F0}">
      <dgm:prSet/>
      <dgm:spPr/>
      <dgm:t>
        <a:bodyPr/>
        <a:lstStyle/>
        <a:p>
          <a:endParaRPr lang="en-US" sz="1600"/>
        </a:p>
      </dgm:t>
    </dgm:pt>
    <dgm:pt modelId="{A5409D81-D029-4A4F-BF42-50C68ADD50F9}" type="sibTrans" cxnId="{E73F2F32-AF5E-4FDC-ADFA-8B65F17D89F0}">
      <dgm:prSet/>
      <dgm:spPr/>
      <dgm:t>
        <a:bodyPr/>
        <a:lstStyle/>
        <a:p>
          <a:endParaRPr lang="en-US" sz="1600"/>
        </a:p>
      </dgm:t>
    </dgm:pt>
    <dgm:pt modelId="{8847EFD6-F061-4568-8BCF-FA5F2B49BD46}">
      <dgm:prSet custT="1"/>
      <dgm:spPr/>
      <dgm:t>
        <a:bodyPr/>
        <a:lstStyle/>
        <a:p>
          <a:r>
            <a:rPr lang="en-US" sz="1200" dirty="0"/>
            <a:t>1998-present </a:t>
          </a:r>
        </a:p>
      </dgm:t>
    </dgm:pt>
    <dgm:pt modelId="{E6887FEF-3626-46B4-8E7D-92DC878C13CE}" type="parTrans" cxnId="{F68D7341-82A1-4577-8A0C-5A9589D24949}">
      <dgm:prSet/>
      <dgm:spPr/>
      <dgm:t>
        <a:bodyPr/>
        <a:lstStyle/>
        <a:p>
          <a:endParaRPr lang="en-US" sz="1600"/>
        </a:p>
      </dgm:t>
    </dgm:pt>
    <dgm:pt modelId="{A3E6EFFA-9A14-4A05-91ED-0DF05ACB0E89}" type="sibTrans" cxnId="{F68D7341-82A1-4577-8A0C-5A9589D24949}">
      <dgm:prSet/>
      <dgm:spPr/>
      <dgm:t>
        <a:bodyPr/>
        <a:lstStyle/>
        <a:p>
          <a:endParaRPr lang="en-US" sz="1600"/>
        </a:p>
      </dgm:t>
    </dgm:pt>
    <dgm:pt modelId="{1B87D0FB-A1A5-44F6-A9A9-A952B8A8F0AE}">
      <dgm:prSet custT="1">
        <dgm:style>
          <a:lnRef idx="2">
            <a:schemeClr val="accent4"/>
          </a:lnRef>
          <a:fillRef idx="1">
            <a:schemeClr val="lt1"/>
          </a:fillRef>
          <a:effectRef idx="0">
            <a:schemeClr val="accent4"/>
          </a:effectRef>
          <a:fontRef idx="minor">
            <a:schemeClr val="dk1"/>
          </a:fontRef>
        </dgm:style>
      </dgm:prSet>
      <dgm:spPr/>
      <dgm:t>
        <a:bodyPr/>
        <a:lstStyle/>
        <a:p>
          <a:r>
            <a:rPr lang="en-US" sz="1200" b="1" dirty="0"/>
            <a:t>BIOSIS CITATION INDEX</a:t>
          </a:r>
        </a:p>
      </dgm:t>
    </dgm:pt>
    <dgm:pt modelId="{93E0E07F-28B2-4279-B6AC-8464275F964A}" type="parTrans" cxnId="{5B70D652-FB39-43A4-83B9-BBD1DEAD731C}">
      <dgm:prSet/>
      <dgm:spPr/>
      <dgm:t>
        <a:bodyPr/>
        <a:lstStyle/>
        <a:p>
          <a:endParaRPr lang="en-US" sz="1600"/>
        </a:p>
      </dgm:t>
    </dgm:pt>
    <dgm:pt modelId="{1978D2DF-EAFC-4211-BE26-42F015891351}" type="sibTrans" cxnId="{5B70D652-FB39-43A4-83B9-BBD1DEAD731C}">
      <dgm:prSet/>
      <dgm:spPr/>
      <dgm:t>
        <a:bodyPr/>
        <a:lstStyle/>
        <a:p>
          <a:endParaRPr lang="en-US" sz="1600"/>
        </a:p>
      </dgm:t>
    </dgm:pt>
    <dgm:pt modelId="{E8875800-4B45-49D7-9825-4FEF5606EA75}">
      <dgm:prSet custT="1">
        <dgm:style>
          <a:lnRef idx="2">
            <a:schemeClr val="accent4"/>
          </a:lnRef>
          <a:fillRef idx="1">
            <a:schemeClr val="lt1"/>
          </a:fillRef>
          <a:effectRef idx="0">
            <a:schemeClr val="accent4"/>
          </a:effectRef>
          <a:fontRef idx="minor">
            <a:schemeClr val="dk1"/>
          </a:fontRef>
        </dgm:style>
      </dgm:prSet>
      <dgm:spPr/>
      <dgm:t>
        <a:bodyPr/>
        <a:lstStyle/>
        <a:p>
          <a:r>
            <a:rPr lang="en-US" sz="1200" dirty="0"/>
            <a:t>22.8 million records </a:t>
          </a:r>
        </a:p>
      </dgm:t>
    </dgm:pt>
    <dgm:pt modelId="{94FCC95E-BF3A-4CE3-8F95-E739609CB2CC}" type="parTrans" cxnId="{545CBA0A-5F1F-42A3-9126-F5C2FBE00D50}">
      <dgm:prSet/>
      <dgm:spPr/>
      <dgm:t>
        <a:bodyPr/>
        <a:lstStyle/>
        <a:p>
          <a:endParaRPr lang="en-US" sz="1600"/>
        </a:p>
      </dgm:t>
    </dgm:pt>
    <dgm:pt modelId="{CA1341F2-633E-4569-A2D9-0CA0194CBCF3}" type="sibTrans" cxnId="{545CBA0A-5F1F-42A3-9126-F5C2FBE00D50}">
      <dgm:prSet/>
      <dgm:spPr/>
      <dgm:t>
        <a:bodyPr/>
        <a:lstStyle/>
        <a:p>
          <a:endParaRPr lang="en-US" sz="1600"/>
        </a:p>
      </dgm:t>
    </dgm:pt>
    <dgm:pt modelId="{644A8AEA-37DC-446F-B989-48A4FDE448A8}">
      <dgm:prSet custT="1">
        <dgm:style>
          <a:lnRef idx="2">
            <a:schemeClr val="accent4"/>
          </a:lnRef>
          <a:fillRef idx="1">
            <a:schemeClr val="lt1"/>
          </a:fillRef>
          <a:effectRef idx="0">
            <a:schemeClr val="accent4"/>
          </a:effectRef>
          <a:fontRef idx="minor">
            <a:schemeClr val="dk1"/>
          </a:fontRef>
        </dgm:style>
      </dgm:prSet>
      <dgm:spPr/>
      <dgm:t>
        <a:bodyPr/>
        <a:lstStyle/>
        <a:p>
          <a:r>
            <a:rPr lang="en-US" sz="1200" dirty="0"/>
            <a:t>1926-present </a:t>
          </a:r>
        </a:p>
      </dgm:t>
    </dgm:pt>
    <dgm:pt modelId="{4C22E617-7D95-41F0-94D9-AA325B44835A}" type="parTrans" cxnId="{39A66026-47EC-4F92-9194-A8E2B94DD5B2}">
      <dgm:prSet/>
      <dgm:spPr/>
      <dgm:t>
        <a:bodyPr/>
        <a:lstStyle/>
        <a:p>
          <a:endParaRPr lang="en-US" sz="1600"/>
        </a:p>
      </dgm:t>
    </dgm:pt>
    <dgm:pt modelId="{2CAB2118-4D5A-4BA4-BD6C-86B986EA0544}" type="sibTrans" cxnId="{39A66026-47EC-4F92-9194-A8E2B94DD5B2}">
      <dgm:prSet/>
      <dgm:spPr/>
      <dgm:t>
        <a:bodyPr/>
        <a:lstStyle/>
        <a:p>
          <a:endParaRPr lang="en-US" sz="1600"/>
        </a:p>
      </dgm:t>
    </dgm:pt>
    <dgm:pt modelId="{3B21D978-9140-44C9-A439-2C1E58A79D73}">
      <dgm:prSet custT="1">
        <dgm:style>
          <a:lnRef idx="2">
            <a:schemeClr val="accent1"/>
          </a:lnRef>
          <a:fillRef idx="1">
            <a:schemeClr val="lt1"/>
          </a:fillRef>
          <a:effectRef idx="0">
            <a:schemeClr val="accent1"/>
          </a:effectRef>
          <a:fontRef idx="minor">
            <a:schemeClr val="dk1"/>
          </a:fontRef>
        </dgm:style>
      </dgm:prSet>
      <dgm:spPr/>
      <dgm:t>
        <a:bodyPr/>
        <a:lstStyle/>
        <a:p>
          <a:r>
            <a:rPr lang="en-US" sz="1200" b="1" dirty="0"/>
            <a:t>ZOOLOGICAL RECORD</a:t>
          </a:r>
        </a:p>
      </dgm:t>
    </dgm:pt>
    <dgm:pt modelId="{B57E2A1E-ABF6-4238-AC85-0E82A2102149}" type="parTrans" cxnId="{47FA5C70-4B78-43A8-9595-1F471A9A9CA0}">
      <dgm:prSet/>
      <dgm:spPr/>
      <dgm:t>
        <a:bodyPr/>
        <a:lstStyle/>
        <a:p>
          <a:endParaRPr lang="en-US" sz="1600"/>
        </a:p>
      </dgm:t>
    </dgm:pt>
    <dgm:pt modelId="{838EE118-28EB-45F6-B727-068A8B4E01C1}" type="sibTrans" cxnId="{47FA5C70-4B78-43A8-9595-1F471A9A9CA0}">
      <dgm:prSet/>
      <dgm:spPr/>
      <dgm:t>
        <a:bodyPr/>
        <a:lstStyle/>
        <a:p>
          <a:endParaRPr lang="en-US" sz="1600"/>
        </a:p>
      </dgm:t>
    </dgm:pt>
    <dgm:pt modelId="{195C40B5-1BE5-42DA-B86B-76F98F5BC077}">
      <dgm:prSet custT="1">
        <dgm:style>
          <a:lnRef idx="2">
            <a:schemeClr val="accent1"/>
          </a:lnRef>
          <a:fillRef idx="1">
            <a:schemeClr val="lt1"/>
          </a:fillRef>
          <a:effectRef idx="0">
            <a:schemeClr val="accent1"/>
          </a:effectRef>
          <a:fontRef idx="minor">
            <a:schemeClr val="dk1"/>
          </a:fontRef>
        </dgm:style>
      </dgm:prSet>
      <dgm:spPr/>
      <dgm:t>
        <a:bodyPr/>
        <a:lstStyle/>
        <a:p>
          <a:r>
            <a:rPr lang="en-US" sz="1200" dirty="0"/>
            <a:t>4 million records </a:t>
          </a:r>
        </a:p>
      </dgm:t>
    </dgm:pt>
    <dgm:pt modelId="{3C012C1E-65FE-4A2E-BC51-9F3ADE6A3C96}" type="parTrans" cxnId="{4598B851-C6D7-4CDA-A14B-CF05290114C7}">
      <dgm:prSet/>
      <dgm:spPr/>
      <dgm:t>
        <a:bodyPr/>
        <a:lstStyle/>
        <a:p>
          <a:endParaRPr lang="en-US" sz="1600"/>
        </a:p>
      </dgm:t>
    </dgm:pt>
    <dgm:pt modelId="{275CE428-AA5E-4D14-BF64-7273364CF1B3}" type="sibTrans" cxnId="{4598B851-C6D7-4CDA-A14B-CF05290114C7}">
      <dgm:prSet/>
      <dgm:spPr/>
      <dgm:t>
        <a:bodyPr/>
        <a:lstStyle/>
        <a:p>
          <a:endParaRPr lang="en-US" sz="1600"/>
        </a:p>
      </dgm:t>
    </dgm:pt>
    <dgm:pt modelId="{D8A90128-4B70-42ED-A9A4-8C5BEF53FCE6}">
      <dgm:prSet custT="1">
        <dgm:style>
          <a:lnRef idx="2">
            <a:schemeClr val="accent1"/>
          </a:lnRef>
          <a:fillRef idx="1">
            <a:schemeClr val="lt1"/>
          </a:fillRef>
          <a:effectRef idx="0">
            <a:schemeClr val="accent1"/>
          </a:effectRef>
          <a:fontRef idx="minor">
            <a:schemeClr val="dk1"/>
          </a:fontRef>
        </dgm:style>
      </dgm:prSet>
      <dgm:spPr/>
      <dgm:t>
        <a:bodyPr/>
        <a:lstStyle/>
        <a:p>
          <a:r>
            <a:rPr lang="en-US" sz="1200" dirty="0"/>
            <a:t>1864-present </a:t>
          </a:r>
        </a:p>
      </dgm:t>
    </dgm:pt>
    <dgm:pt modelId="{78E75D99-71D5-4C29-B949-D96DF1ACDEB4}" type="parTrans" cxnId="{BB0A6C4E-3BA8-49D0-92E7-FDA29E896263}">
      <dgm:prSet/>
      <dgm:spPr/>
      <dgm:t>
        <a:bodyPr/>
        <a:lstStyle/>
        <a:p>
          <a:endParaRPr lang="en-US" sz="1600"/>
        </a:p>
      </dgm:t>
    </dgm:pt>
    <dgm:pt modelId="{5428BCCB-BB91-4788-A521-DAD214E3ECF9}" type="sibTrans" cxnId="{BB0A6C4E-3BA8-49D0-92E7-FDA29E896263}">
      <dgm:prSet/>
      <dgm:spPr/>
      <dgm:t>
        <a:bodyPr/>
        <a:lstStyle/>
        <a:p>
          <a:endParaRPr lang="en-US" sz="1600"/>
        </a:p>
      </dgm:t>
    </dgm:pt>
    <dgm:pt modelId="{189FCCFC-E915-42F7-8722-F783F778372F}">
      <dgm:prSet custT="1">
        <dgm:style>
          <a:lnRef idx="2">
            <a:schemeClr val="accent1"/>
          </a:lnRef>
          <a:fillRef idx="1">
            <a:schemeClr val="lt1"/>
          </a:fillRef>
          <a:effectRef idx="0">
            <a:schemeClr val="accent1"/>
          </a:effectRef>
          <a:fontRef idx="minor">
            <a:schemeClr val="dk1"/>
          </a:fontRef>
        </dgm:style>
      </dgm:prSet>
      <dgm:spPr/>
      <dgm:t>
        <a:bodyPr/>
        <a:lstStyle/>
        <a:p>
          <a:r>
            <a:rPr lang="en-US" sz="1200" b="1" dirty="0"/>
            <a:t>MEDLINE</a:t>
          </a:r>
        </a:p>
      </dgm:t>
    </dgm:pt>
    <dgm:pt modelId="{FABD201F-432E-46C0-88F9-4A8D51060648}" type="parTrans" cxnId="{FAC71DE3-4CF2-4417-8FE1-657BE562D571}">
      <dgm:prSet/>
      <dgm:spPr/>
      <dgm:t>
        <a:bodyPr/>
        <a:lstStyle/>
        <a:p>
          <a:endParaRPr lang="en-US" sz="1600"/>
        </a:p>
      </dgm:t>
    </dgm:pt>
    <dgm:pt modelId="{DAA0FB20-B8D9-48F1-BB53-53B68C2E7FB5}" type="sibTrans" cxnId="{FAC71DE3-4CF2-4417-8FE1-657BE562D571}">
      <dgm:prSet/>
      <dgm:spPr/>
      <dgm:t>
        <a:bodyPr/>
        <a:lstStyle/>
        <a:p>
          <a:endParaRPr lang="en-US" sz="1600"/>
        </a:p>
      </dgm:t>
    </dgm:pt>
    <dgm:pt modelId="{9129A881-78B0-4335-8054-55BA12635BFF}">
      <dgm:prSet custT="1">
        <dgm:style>
          <a:lnRef idx="2">
            <a:schemeClr val="accent1"/>
          </a:lnRef>
          <a:fillRef idx="1">
            <a:schemeClr val="lt1"/>
          </a:fillRef>
          <a:effectRef idx="0">
            <a:schemeClr val="accent1"/>
          </a:effectRef>
          <a:fontRef idx="minor">
            <a:schemeClr val="dk1"/>
          </a:fontRef>
        </dgm:style>
      </dgm:prSet>
      <dgm:spPr/>
      <dgm:t>
        <a:bodyPr/>
        <a:lstStyle/>
        <a:p>
          <a:r>
            <a:rPr lang="en-US" sz="1200" dirty="0"/>
            <a:t>22 million records</a:t>
          </a:r>
        </a:p>
      </dgm:t>
    </dgm:pt>
    <dgm:pt modelId="{2FFC8AE0-419B-41E5-9236-072EC63AC2B1}" type="parTrans" cxnId="{59BDA48E-2F3C-404D-9526-0984DD3A9F71}">
      <dgm:prSet/>
      <dgm:spPr/>
      <dgm:t>
        <a:bodyPr/>
        <a:lstStyle/>
        <a:p>
          <a:endParaRPr lang="en-US" sz="1600"/>
        </a:p>
      </dgm:t>
    </dgm:pt>
    <dgm:pt modelId="{5EEC0A8F-8DE5-4568-B763-D30FB98FADFD}" type="sibTrans" cxnId="{59BDA48E-2F3C-404D-9526-0984DD3A9F71}">
      <dgm:prSet/>
      <dgm:spPr/>
      <dgm:t>
        <a:bodyPr/>
        <a:lstStyle/>
        <a:p>
          <a:endParaRPr lang="en-US" sz="1600"/>
        </a:p>
      </dgm:t>
    </dgm:pt>
    <dgm:pt modelId="{05568EAD-0C56-4BE2-BD7D-EAEC5D275804}">
      <dgm:prSet custT="1">
        <dgm:style>
          <a:lnRef idx="2">
            <a:schemeClr val="accent1"/>
          </a:lnRef>
          <a:fillRef idx="1">
            <a:schemeClr val="lt1"/>
          </a:fillRef>
          <a:effectRef idx="0">
            <a:schemeClr val="accent1"/>
          </a:effectRef>
          <a:fontRef idx="minor">
            <a:schemeClr val="dk1"/>
          </a:fontRef>
        </dgm:style>
      </dgm:prSet>
      <dgm:spPr/>
      <dgm:t>
        <a:bodyPr/>
        <a:lstStyle/>
        <a:p>
          <a:r>
            <a:rPr lang="en-US" sz="1200" dirty="0"/>
            <a:t>1950-present</a:t>
          </a:r>
        </a:p>
      </dgm:t>
    </dgm:pt>
    <dgm:pt modelId="{1C18F3E3-CD3F-4543-B03D-E16384A4293B}" type="parTrans" cxnId="{5EF0F45C-663A-4E89-B104-DD4F9A49C1D5}">
      <dgm:prSet/>
      <dgm:spPr/>
      <dgm:t>
        <a:bodyPr/>
        <a:lstStyle/>
        <a:p>
          <a:endParaRPr lang="en-US" sz="1600"/>
        </a:p>
      </dgm:t>
    </dgm:pt>
    <dgm:pt modelId="{018D26E4-CD43-4317-82E2-105ED32F331A}" type="sibTrans" cxnId="{5EF0F45C-663A-4E89-B104-DD4F9A49C1D5}">
      <dgm:prSet/>
      <dgm:spPr/>
      <dgm:t>
        <a:bodyPr/>
        <a:lstStyle/>
        <a:p>
          <a:endParaRPr lang="en-US" sz="1600"/>
        </a:p>
      </dgm:t>
    </dgm:pt>
    <dgm:pt modelId="{DEB02980-E662-44AA-9709-368F4735CB34}">
      <dgm:prSet custT="1">
        <dgm:style>
          <a:lnRef idx="2">
            <a:schemeClr val="accent2"/>
          </a:lnRef>
          <a:fillRef idx="1">
            <a:schemeClr val="lt1"/>
          </a:fillRef>
          <a:effectRef idx="0">
            <a:schemeClr val="accent2"/>
          </a:effectRef>
          <a:fontRef idx="minor">
            <a:schemeClr val="dk1"/>
          </a:fontRef>
        </dgm:style>
      </dgm:prSet>
      <dgm:spPr/>
      <dgm:t>
        <a:bodyPr/>
        <a:lstStyle/>
        <a:p>
          <a:r>
            <a:rPr lang="en-US" sz="1200" b="1" dirty="0"/>
            <a:t>DERWENT INNOVATION INDEX</a:t>
          </a:r>
        </a:p>
      </dgm:t>
    </dgm:pt>
    <dgm:pt modelId="{E36FAC75-728D-4D76-A964-9B7B9C9D76F0}" type="parTrans" cxnId="{8A9046DD-B4B4-4CC7-A36C-EDD04203DC37}">
      <dgm:prSet/>
      <dgm:spPr/>
      <dgm:t>
        <a:bodyPr/>
        <a:lstStyle/>
        <a:p>
          <a:endParaRPr lang="en-US" sz="1600"/>
        </a:p>
      </dgm:t>
    </dgm:pt>
    <dgm:pt modelId="{E283C536-E0D0-4DA5-9A7D-552D8120243C}" type="sibTrans" cxnId="{8A9046DD-B4B4-4CC7-A36C-EDD04203DC37}">
      <dgm:prSet/>
      <dgm:spPr/>
      <dgm:t>
        <a:bodyPr/>
        <a:lstStyle/>
        <a:p>
          <a:endParaRPr lang="en-US" sz="1600"/>
        </a:p>
      </dgm:t>
    </dgm:pt>
    <dgm:pt modelId="{120CB49F-0540-4351-8F76-3FF0ED97BDEE}">
      <dgm:prSet custT="1">
        <dgm:style>
          <a:lnRef idx="2">
            <a:schemeClr val="accent2"/>
          </a:lnRef>
          <a:fillRef idx="1">
            <a:schemeClr val="lt1"/>
          </a:fillRef>
          <a:effectRef idx="0">
            <a:schemeClr val="accent2"/>
          </a:effectRef>
          <a:fontRef idx="minor">
            <a:schemeClr val="dk1"/>
          </a:fontRef>
        </dgm:style>
      </dgm:prSet>
      <dgm:spPr/>
      <dgm:t>
        <a:bodyPr/>
        <a:lstStyle/>
        <a:p>
          <a:r>
            <a:rPr lang="en-US" sz="1200" dirty="0"/>
            <a:t>22.9 million basic inventions</a:t>
          </a:r>
        </a:p>
      </dgm:t>
    </dgm:pt>
    <dgm:pt modelId="{5D1EA5FF-FC81-41E1-9612-40DEFA64CFDB}" type="parTrans" cxnId="{58E936F2-6637-4E67-B151-1F38024259E5}">
      <dgm:prSet/>
      <dgm:spPr/>
      <dgm:t>
        <a:bodyPr/>
        <a:lstStyle/>
        <a:p>
          <a:endParaRPr lang="en-US" sz="1600"/>
        </a:p>
      </dgm:t>
    </dgm:pt>
    <dgm:pt modelId="{8866895C-FFB7-45C4-A2E1-603264912E1B}" type="sibTrans" cxnId="{58E936F2-6637-4E67-B151-1F38024259E5}">
      <dgm:prSet/>
      <dgm:spPr/>
      <dgm:t>
        <a:bodyPr/>
        <a:lstStyle/>
        <a:p>
          <a:endParaRPr lang="en-US" sz="1600"/>
        </a:p>
      </dgm:t>
    </dgm:pt>
    <dgm:pt modelId="{E4B489E1-2E18-4293-91A4-F23C0DE4EAF4}">
      <dgm:prSet custT="1">
        <dgm:style>
          <a:lnRef idx="2">
            <a:schemeClr val="accent2"/>
          </a:lnRef>
          <a:fillRef idx="1">
            <a:schemeClr val="lt1"/>
          </a:fillRef>
          <a:effectRef idx="0">
            <a:schemeClr val="accent2"/>
          </a:effectRef>
          <a:fontRef idx="minor">
            <a:schemeClr val="dk1"/>
          </a:fontRef>
        </dgm:style>
      </dgm:prSet>
      <dgm:spPr/>
      <dgm:t>
        <a:bodyPr/>
        <a:lstStyle/>
        <a:p>
          <a:r>
            <a:rPr lang="en-US" sz="1200" dirty="0"/>
            <a:t>1963-present</a:t>
          </a:r>
        </a:p>
      </dgm:t>
    </dgm:pt>
    <dgm:pt modelId="{A93090B9-D485-4E96-AB31-A877F10EA7DA}" type="parTrans" cxnId="{FC38B5C0-06D9-4BE7-B4CB-6BFF1B0EE562}">
      <dgm:prSet/>
      <dgm:spPr/>
      <dgm:t>
        <a:bodyPr/>
        <a:lstStyle/>
        <a:p>
          <a:endParaRPr lang="en-US" sz="1600"/>
        </a:p>
      </dgm:t>
    </dgm:pt>
    <dgm:pt modelId="{E51EB29F-F71E-4C37-9402-3DFDCFC1E196}" type="sibTrans" cxnId="{FC38B5C0-06D9-4BE7-B4CB-6BFF1B0EE562}">
      <dgm:prSet/>
      <dgm:spPr/>
      <dgm:t>
        <a:bodyPr/>
        <a:lstStyle/>
        <a:p>
          <a:endParaRPr lang="en-US" sz="1600"/>
        </a:p>
      </dgm:t>
    </dgm:pt>
    <dgm:pt modelId="{CEC8E02A-8C2B-43BC-B1B8-460AE623FEDF}" type="pres">
      <dgm:prSet presAssocID="{E80D7E18-3141-4327-AA95-C7C447919BF9}" presName="diagram" presStyleCnt="0">
        <dgm:presLayoutVars>
          <dgm:dir/>
          <dgm:resizeHandles val="exact"/>
        </dgm:presLayoutVars>
      </dgm:prSet>
      <dgm:spPr/>
      <dgm:t>
        <a:bodyPr/>
        <a:lstStyle/>
        <a:p>
          <a:endParaRPr lang="tr-TR"/>
        </a:p>
      </dgm:t>
    </dgm:pt>
    <dgm:pt modelId="{5640B3EE-EB40-4E8B-B091-583C6A22C508}" type="pres">
      <dgm:prSet presAssocID="{ED75D523-8AC3-4CF7-B649-A9337BBF5C6E}" presName="node" presStyleLbl="node1" presStyleIdx="0" presStyleCnt="13">
        <dgm:presLayoutVars>
          <dgm:bulletEnabled val="1"/>
        </dgm:presLayoutVars>
      </dgm:prSet>
      <dgm:spPr/>
      <dgm:t>
        <a:bodyPr/>
        <a:lstStyle/>
        <a:p>
          <a:endParaRPr lang="tr-TR"/>
        </a:p>
      </dgm:t>
    </dgm:pt>
    <dgm:pt modelId="{5C5E60B6-DE4C-4019-BCCA-65620FC19ACA}" type="pres">
      <dgm:prSet presAssocID="{5DA1346C-1E34-4228-B33E-3C5C8303B135}" presName="sibTrans" presStyleCnt="0"/>
      <dgm:spPr/>
    </dgm:pt>
    <dgm:pt modelId="{E34756EF-0CB5-4A68-AF40-74147AE04BA0}" type="pres">
      <dgm:prSet presAssocID="{73C7CB2E-555F-4543-BD78-A90E736BFA36}" presName="node" presStyleLbl="node1" presStyleIdx="1" presStyleCnt="13">
        <dgm:presLayoutVars>
          <dgm:bulletEnabled val="1"/>
        </dgm:presLayoutVars>
      </dgm:prSet>
      <dgm:spPr/>
      <dgm:t>
        <a:bodyPr/>
        <a:lstStyle/>
        <a:p>
          <a:endParaRPr lang="tr-TR"/>
        </a:p>
      </dgm:t>
    </dgm:pt>
    <dgm:pt modelId="{CCBD7A13-F3E4-4615-94A1-306DA8D3BA69}" type="pres">
      <dgm:prSet presAssocID="{175CB233-AB23-4443-9FD0-324EE6CF61DD}" presName="sibTrans" presStyleCnt="0"/>
      <dgm:spPr/>
    </dgm:pt>
    <dgm:pt modelId="{28CB1708-1FAD-48B4-963F-E0FF319DAEE6}" type="pres">
      <dgm:prSet presAssocID="{84B8025F-ED31-4D52-AAB6-DD1B4C4A239A}" presName="node" presStyleLbl="node1" presStyleIdx="2" presStyleCnt="13">
        <dgm:presLayoutVars>
          <dgm:bulletEnabled val="1"/>
        </dgm:presLayoutVars>
      </dgm:prSet>
      <dgm:spPr/>
      <dgm:t>
        <a:bodyPr/>
        <a:lstStyle/>
        <a:p>
          <a:endParaRPr lang="tr-TR"/>
        </a:p>
      </dgm:t>
    </dgm:pt>
    <dgm:pt modelId="{EB479EAB-6344-4674-B983-A6C8660C312C}" type="pres">
      <dgm:prSet presAssocID="{8BA1F45A-72C2-418E-B8BF-676AED50EB9B}" presName="sibTrans" presStyleCnt="0"/>
      <dgm:spPr/>
    </dgm:pt>
    <dgm:pt modelId="{91B96953-53EC-479B-B2BD-5FFD1C33BECF}" type="pres">
      <dgm:prSet presAssocID="{AF157F5C-B6CB-4AA8-8E49-AF1E62868593}" presName="node" presStyleLbl="node1" presStyleIdx="3" presStyleCnt="13">
        <dgm:presLayoutVars>
          <dgm:bulletEnabled val="1"/>
        </dgm:presLayoutVars>
      </dgm:prSet>
      <dgm:spPr/>
      <dgm:t>
        <a:bodyPr/>
        <a:lstStyle/>
        <a:p>
          <a:endParaRPr lang="tr-TR"/>
        </a:p>
      </dgm:t>
    </dgm:pt>
    <dgm:pt modelId="{357CA0A1-3477-405A-8271-9C269C681B8E}" type="pres">
      <dgm:prSet presAssocID="{A4581270-EB71-4B31-84DF-3F12BD5E1B21}" presName="sibTrans" presStyleCnt="0"/>
      <dgm:spPr/>
    </dgm:pt>
    <dgm:pt modelId="{6AF8AA28-D750-4412-9CAE-CC3A28E28B6A}" type="pres">
      <dgm:prSet presAssocID="{B285F802-4FD1-4352-B5A0-10700AEDC3FB}" presName="node" presStyleLbl="node1" presStyleIdx="4" presStyleCnt="13">
        <dgm:presLayoutVars>
          <dgm:bulletEnabled val="1"/>
        </dgm:presLayoutVars>
      </dgm:prSet>
      <dgm:spPr/>
      <dgm:t>
        <a:bodyPr/>
        <a:lstStyle/>
        <a:p>
          <a:endParaRPr lang="tr-TR"/>
        </a:p>
      </dgm:t>
    </dgm:pt>
    <dgm:pt modelId="{EE217B8F-D547-4498-BFD6-375FA4144A8F}" type="pres">
      <dgm:prSet presAssocID="{ADEE370C-5B26-4440-9E84-1ADE242BE4BC}" presName="sibTrans" presStyleCnt="0"/>
      <dgm:spPr/>
    </dgm:pt>
    <dgm:pt modelId="{1445F108-DD12-4A20-B70E-7A5153A46664}" type="pres">
      <dgm:prSet presAssocID="{816237F4-EF75-4D1D-B042-5883902036F0}" presName="node" presStyleLbl="node1" presStyleIdx="5" presStyleCnt="13">
        <dgm:presLayoutVars>
          <dgm:bulletEnabled val="1"/>
        </dgm:presLayoutVars>
      </dgm:prSet>
      <dgm:spPr/>
      <dgm:t>
        <a:bodyPr/>
        <a:lstStyle/>
        <a:p>
          <a:endParaRPr lang="tr-TR"/>
        </a:p>
      </dgm:t>
    </dgm:pt>
    <dgm:pt modelId="{CF3C23DB-0004-4BB9-9EDF-72E75F0CA847}" type="pres">
      <dgm:prSet presAssocID="{9FEF7427-18A1-4580-B587-BD10CF20B6B2}" presName="sibTrans" presStyleCnt="0"/>
      <dgm:spPr/>
    </dgm:pt>
    <dgm:pt modelId="{854647F0-48B0-4B02-9BD1-0A1387031743}" type="pres">
      <dgm:prSet presAssocID="{A0C07C14-C808-4AD6-BA9C-56140794CD8A}" presName="node" presStyleLbl="node1" presStyleIdx="6" presStyleCnt="13">
        <dgm:presLayoutVars>
          <dgm:bulletEnabled val="1"/>
        </dgm:presLayoutVars>
      </dgm:prSet>
      <dgm:spPr/>
      <dgm:t>
        <a:bodyPr/>
        <a:lstStyle/>
        <a:p>
          <a:endParaRPr lang="tr-TR"/>
        </a:p>
      </dgm:t>
    </dgm:pt>
    <dgm:pt modelId="{C0C0FF72-0074-4C0B-9275-823FF95A9AB1}" type="pres">
      <dgm:prSet presAssocID="{08A10455-446B-4A40-99E3-5167AD0B3B1C}" presName="sibTrans" presStyleCnt="0"/>
      <dgm:spPr/>
    </dgm:pt>
    <dgm:pt modelId="{ABF576D4-DB1E-4ECF-B3B1-22741C2912B9}" type="pres">
      <dgm:prSet presAssocID="{9DF17D0E-4884-4A7C-B939-E9593F866D9F}" presName="node" presStyleLbl="node1" presStyleIdx="7" presStyleCnt="13">
        <dgm:presLayoutVars>
          <dgm:bulletEnabled val="1"/>
        </dgm:presLayoutVars>
      </dgm:prSet>
      <dgm:spPr/>
      <dgm:t>
        <a:bodyPr/>
        <a:lstStyle/>
        <a:p>
          <a:endParaRPr lang="tr-TR"/>
        </a:p>
      </dgm:t>
    </dgm:pt>
    <dgm:pt modelId="{C66D23E7-E786-42CC-84FC-2E5FF84B25F9}" type="pres">
      <dgm:prSet presAssocID="{884070AD-64E5-45E5-944C-EA60ED9705A7}" presName="sibTrans" presStyleCnt="0"/>
      <dgm:spPr/>
    </dgm:pt>
    <dgm:pt modelId="{FADAFC0F-7082-454B-9AC2-59295ED51DCE}" type="pres">
      <dgm:prSet presAssocID="{F1A46D78-6630-4EE1-9597-111BE76E3B32}" presName="node" presStyleLbl="node1" presStyleIdx="8" presStyleCnt="13">
        <dgm:presLayoutVars>
          <dgm:bulletEnabled val="1"/>
        </dgm:presLayoutVars>
      </dgm:prSet>
      <dgm:spPr/>
      <dgm:t>
        <a:bodyPr/>
        <a:lstStyle/>
        <a:p>
          <a:endParaRPr lang="tr-TR"/>
        </a:p>
      </dgm:t>
    </dgm:pt>
    <dgm:pt modelId="{02AAA408-6777-4C4B-849C-026C0D664CC8}" type="pres">
      <dgm:prSet presAssocID="{01E1B715-CE13-448A-83A9-5490BB42C5A1}" presName="sibTrans" presStyleCnt="0"/>
      <dgm:spPr/>
    </dgm:pt>
    <dgm:pt modelId="{770EDF0F-9B8F-4F32-BF18-F8EBBE24C221}" type="pres">
      <dgm:prSet presAssocID="{1B87D0FB-A1A5-44F6-A9A9-A952B8A8F0AE}" presName="node" presStyleLbl="node1" presStyleIdx="9" presStyleCnt="13">
        <dgm:presLayoutVars>
          <dgm:bulletEnabled val="1"/>
        </dgm:presLayoutVars>
      </dgm:prSet>
      <dgm:spPr/>
      <dgm:t>
        <a:bodyPr/>
        <a:lstStyle/>
        <a:p>
          <a:endParaRPr lang="tr-TR"/>
        </a:p>
      </dgm:t>
    </dgm:pt>
    <dgm:pt modelId="{131EDC39-1EC3-4003-8339-1D401F755EB8}" type="pres">
      <dgm:prSet presAssocID="{1978D2DF-EAFC-4211-BE26-42F015891351}" presName="sibTrans" presStyleCnt="0"/>
      <dgm:spPr/>
    </dgm:pt>
    <dgm:pt modelId="{0863C529-6D2B-4E29-8E3E-F6D8B5A616C1}" type="pres">
      <dgm:prSet presAssocID="{3B21D978-9140-44C9-A439-2C1E58A79D73}" presName="node" presStyleLbl="node1" presStyleIdx="10" presStyleCnt="13">
        <dgm:presLayoutVars>
          <dgm:bulletEnabled val="1"/>
        </dgm:presLayoutVars>
      </dgm:prSet>
      <dgm:spPr/>
      <dgm:t>
        <a:bodyPr/>
        <a:lstStyle/>
        <a:p>
          <a:endParaRPr lang="tr-TR"/>
        </a:p>
      </dgm:t>
    </dgm:pt>
    <dgm:pt modelId="{59ACAD81-44FC-4F90-A38E-EA7BFA25F15D}" type="pres">
      <dgm:prSet presAssocID="{838EE118-28EB-45F6-B727-068A8B4E01C1}" presName="sibTrans" presStyleCnt="0"/>
      <dgm:spPr/>
    </dgm:pt>
    <dgm:pt modelId="{A1E5EF04-4AE5-429D-9BFA-F707C8049113}" type="pres">
      <dgm:prSet presAssocID="{189FCCFC-E915-42F7-8722-F783F778372F}" presName="node" presStyleLbl="node1" presStyleIdx="11" presStyleCnt="13">
        <dgm:presLayoutVars>
          <dgm:bulletEnabled val="1"/>
        </dgm:presLayoutVars>
      </dgm:prSet>
      <dgm:spPr/>
      <dgm:t>
        <a:bodyPr/>
        <a:lstStyle/>
        <a:p>
          <a:endParaRPr lang="tr-TR"/>
        </a:p>
      </dgm:t>
    </dgm:pt>
    <dgm:pt modelId="{18CD0B97-86DF-4F33-98B1-8AB2C12169F0}" type="pres">
      <dgm:prSet presAssocID="{DAA0FB20-B8D9-48F1-BB53-53B68C2E7FB5}" presName="sibTrans" presStyleCnt="0"/>
      <dgm:spPr/>
    </dgm:pt>
    <dgm:pt modelId="{3F7EE2CB-FAAF-4FF9-8E35-D743D93B3CC7}" type="pres">
      <dgm:prSet presAssocID="{DEB02980-E662-44AA-9709-368F4735CB34}" presName="node" presStyleLbl="node1" presStyleIdx="12" presStyleCnt="13" custLinFactX="60832" custLinFactNeighborX="100000" custLinFactNeighborY="-9094">
        <dgm:presLayoutVars>
          <dgm:bulletEnabled val="1"/>
        </dgm:presLayoutVars>
      </dgm:prSet>
      <dgm:spPr/>
      <dgm:t>
        <a:bodyPr/>
        <a:lstStyle/>
        <a:p>
          <a:endParaRPr lang="tr-TR"/>
        </a:p>
      </dgm:t>
    </dgm:pt>
  </dgm:ptLst>
  <dgm:cxnLst>
    <dgm:cxn modelId="{101A657C-AE9A-40EC-8DFD-8C96F163791F}" type="presOf" srcId="{195C40B5-1BE5-42DA-B86B-76F98F5BC077}" destId="{0863C529-6D2B-4E29-8E3E-F6D8B5A616C1}" srcOrd="0" destOrd="1" presId="urn:microsoft.com/office/officeart/2005/8/layout/default#1"/>
    <dgm:cxn modelId="{282DD3E8-F3DF-4E74-9595-3795109EED21}" srcId="{AF157F5C-B6CB-4AA8-8E49-AF1E62868593}" destId="{280832A6-06A2-4E6A-BAD5-CA76B51FDCA1}" srcOrd="0" destOrd="0" parTransId="{1F5399D3-F436-4A8E-B150-AF525B980CD7}" sibTransId="{5657F44C-EDE6-40AC-8EAC-5FD19259D0DB}"/>
    <dgm:cxn modelId="{00D2F52D-3E4B-4D47-891F-25789D438A5D}" type="presOf" srcId="{FAD3C89D-855A-46E3-B2A1-ACE04DADC7E5}" destId="{E34756EF-0CB5-4A68-AF40-74147AE04BA0}" srcOrd="0" destOrd="1" presId="urn:microsoft.com/office/officeart/2005/8/layout/default#1"/>
    <dgm:cxn modelId="{71A454AB-4DEE-4C4A-B31D-6740CC6BC190}" srcId="{9DF17D0E-4884-4A7C-B939-E9593F866D9F}" destId="{E77FF2B8-4833-4BE1-B892-EF34C9A97533}" srcOrd="1" destOrd="0" parTransId="{6EAC802C-BE7B-4E38-93E9-FD9068BE6354}" sibTransId="{0C5D31D4-8375-48AE-BECD-22C0D006CE6A}"/>
    <dgm:cxn modelId="{545CBA0A-5F1F-42A3-9126-F5C2FBE00D50}" srcId="{1B87D0FB-A1A5-44F6-A9A9-A952B8A8F0AE}" destId="{E8875800-4B45-49D7-9825-4FEF5606EA75}" srcOrd="0" destOrd="0" parTransId="{94FCC95E-BF3A-4CE3-8F95-E739609CB2CC}" sibTransId="{CA1341F2-633E-4569-A2D9-0CA0194CBCF3}"/>
    <dgm:cxn modelId="{C7CD6DC0-AEE1-4FC5-B1F9-BF5F024F4D81}" srcId="{E80D7E18-3141-4327-AA95-C7C447919BF9}" destId="{A0C07C14-C808-4AD6-BA9C-56140794CD8A}" srcOrd="6" destOrd="0" parTransId="{96D4638A-FF8A-4A24-B18F-C6C5918C07CB}" sibTransId="{08A10455-446B-4A40-99E3-5167AD0B3B1C}"/>
    <dgm:cxn modelId="{87FF1797-3FEF-4B28-A855-DA4E422AF471}" srcId="{84B8025F-ED31-4D52-AAB6-DD1B4C4A239A}" destId="{F5F6C591-2ADC-47AE-A741-D5E85FC6089B}" srcOrd="0" destOrd="0" parTransId="{6107D539-C923-40C8-87C9-3213807592CE}" sibTransId="{006F15DA-3B41-4AF8-BC28-9D229F87D609}"/>
    <dgm:cxn modelId="{ECBF15D2-F2FD-46D0-B42A-5A978A02C951}" type="presOf" srcId="{A0C07C14-C808-4AD6-BA9C-56140794CD8A}" destId="{854647F0-48B0-4B02-9BD1-0A1387031743}" srcOrd="0" destOrd="0" presId="urn:microsoft.com/office/officeart/2005/8/layout/default#1"/>
    <dgm:cxn modelId="{38643500-899B-490C-A427-AFD9BDEE0909}" type="presOf" srcId="{E77FF2B8-4833-4BE1-B892-EF34C9A97533}" destId="{ABF576D4-DB1E-4ECF-B3B1-22741C2912B9}" srcOrd="0" destOrd="2" presId="urn:microsoft.com/office/officeart/2005/8/layout/default#1"/>
    <dgm:cxn modelId="{9C1376F1-8983-4B70-A91E-2C95FC3CB08C}" srcId="{AF157F5C-B6CB-4AA8-8E49-AF1E62868593}" destId="{E8C829E5-9C0E-4927-83B7-598A9A9B0946}" srcOrd="1" destOrd="0" parTransId="{45289A09-8451-45C3-83EE-B0E4CB858C69}" sibTransId="{3887945D-0AF6-4BCB-BECA-30D4BEF72A55}"/>
    <dgm:cxn modelId="{D8CD2EB0-072E-4127-9F40-2AE3C09BDCB1}" type="presOf" srcId="{350DFD5E-B506-46D7-A34C-5CD063E628EB}" destId="{FADAFC0F-7082-454B-9AC2-59295ED51DCE}" srcOrd="0" destOrd="1" presId="urn:microsoft.com/office/officeart/2005/8/layout/default#1"/>
    <dgm:cxn modelId="{603B839E-3152-47B3-9DC8-9EC4F76E0C95}" srcId="{B285F802-4FD1-4352-B5A0-10700AEDC3FB}" destId="{673FEC14-9AA1-45E0-82DB-F5D3BECECAD7}" srcOrd="1" destOrd="0" parTransId="{0A6ED108-FE6B-484F-B4CD-71148B7E63F9}" sibTransId="{EED34BA2-C9DC-4BEF-B2A4-BBDCF2B55DF9}"/>
    <dgm:cxn modelId="{FC38B5C0-06D9-4BE7-B4CB-6BFF1B0EE562}" srcId="{DEB02980-E662-44AA-9709-368F4735CB34}" destId="{E4B489E1-2E18-4293-91A4-F23C0DE4EAF4}" srcOrd="1" destOrd="0" parTransId="{A93090B9-D485-4E96-AB31-A877F10EA7DA}" sibTransId="{E51EB29F-F71E-4C37-9402-3DFDCFC1E196}"/>
    <dgm:cxn modelId="{47FA5C70-4B78-43A8-9595-1F471A9A9CA0}" srcId="{E80D7E18-3141-4327-AA95-C7C447919BF9}" destId="{3B21D978-9140-44C9-A439-2C1E58A79D73}" srcOrd="10" destOrd="0" parTransId="{B57E2A1E-ABF6-4238-AC85-0E82A2102149}" sibTransId="{838EE118-28EB-45F6-B727-068A8B4E01C1}"/>
    <dgm:cxn modelId="{83C026E1-BD57-4662-B10A-689986E02F48}" type="presOf" srcId="{DEB02980-E662-44AA-9709-368F4735CB34}" destId="{3F7EE2CB-FAAF-4FF9-8E35-D743D93B3CC7}" srcOrd="0" destOrd="0" presId="urn:microsoft.com/office/officeart/2005/8/layout/default#1"/>
    <dgm:cxn modelId="{57946969-28D7-4B5E-8512-586EFD02923D}" type="presOf" srcId="{816237F4-EF75-4D1D-B042-5883902036F0}" destId="{1445F108-DD12-4A20-B70E-7A5153A46664}" srcOrd="0" destOrd="0" presId="urn:microsoft.com/office/officeart/2005/8/layout/default#1"/>
    <dgm:cxn modelId="{FAC71DE3-4CF2-4417-8FE1-657BE562D571}" srcId="{E80D7E18-3141-4327-AA95-C7C447919BF9}" destId="{189FCCFC-E915-42F7-8722-F783F778372F}" srcOrd="11" destOrd="0" parTransId="{FABD201F-432E-46C0-88F9-4A8D51060648}" sibTransId="{DAA0FB20-B8D9-48F1-BB53-53B68C2E7FB5}"/>
    <dgm:cxn modelId="{8A1FA81D-AE5B-47EE-AE01-DB6CBAC4FD9C}" srcId="{E80D7E18-3141-4327-AA95-C7C447919BF9}" destId="{9DF17D0E-4884-4A7C-B939-E9593F866D9F}" srcOrd="7" destOrd="0" parTransId="{0D50DEC5-1BE3-4CB7-A45E-26E25D4EBC8E}" sibTransId="{884070AD-64E5-45E5-944C-EA60ED9705A7}"/>
    <dgm:cxn modelId="{BA40364C-936F-4586-B864-ADA89FA1A85D}" type="presOf" srcId="{F1A46D78-6630-4EE1-9597-111BE76E3B32}" destId="{FADAFC0F-7082-454B-9AC2-59295ED51DCE}" srcOrd="0" destOrd="0" presId="urn:microsoft.com/office/officeart/2005/8/layout/default#1"/>
    <dgm:cxn modelId="{24872FC9-69E6-4D26-B8D6-39AC64BAF171}" type="presOf" srcId="{A656B9B6-85FF-4FF4-A8EC-84DAAD55719E}" destId="{1445F108-DD12-4A20-B70E-7A5153A46664}" srcOrd="0" destOrd="2" presId="urn:microsoft.com/office/officeart/2005/8/layout/default#1"/>
    <dgm:cxn modelId="{8BC5AE4B-E416-4D3D-87F4-ED9DC8B97682}" type="presOf" srcId="{79E3EF6C-8FD6-410A-B8FF-60176E662B08}" destId="{6AF8AA28-D750-4412-9CAE-CC3A28E28B6A}" srcOrd="0" destOrd="1" presId="urn:microsoft.com/office/officeart/2005/8/layout/default#1"/>
    <dgm:cxn modelId="{5EF0F45C-663A-4E89-B104-DD4F9A49C1D5}" srcId="{189FCCFC-E915-42F7-8722-F783F778372F}" destId="{05568EAD-0C56-4BE2-BD7D-EAEC5D275804}" srcOrd="1" destOrd="0" parTransId="{1C18F3E3-CD3F-4543-B03D-E16384A4293B}" sibTransId="{018D26E4-CD43-4317-82E2-105ED32F331A}"/>
    <dgm:cxn modelId="{B8D7841C-50FB-4BB9-AB42-CD5990D9E2A9}" type="presOf" srcId="{120CB49F-0540-4351-8F76-3FF0ED97BDEE}" destId="{3F7EE2CB-FAAF-4FF9-8E35-D743D93B3CC7}" srcOrd="0" destOrd="1" presId="urn:microsoft.com/office/officeart/2005/8/layout/default#1"/>
    <dgm:cxn modelId="{51045728-79B6-49A3-8279-FAC91654731C}" type="presOf" srcId="{D8A90128-4B70-42ED-A9A4-8C5BEF53FCE6}" destId="{0863C529-6D2B-4E29-8E3E-F6D8B5A616C1}" srcOrd="0" destOrd="2" presId="urn:microsoft.com/office/officeart/2005/8/layout/default#1"/>
    <dgm:cxn modelId="{22ACA389-0A9A-49EA-8B06-DABCCB62A8D9}" type="presOf" srcId="{E8875800-4B45-49D7-9825-4FEF5606EA75}" destId="{770EDF0F-9B8F-4F32-BF18-F8EBBE24C221}" srcOrd="0" destOrd="1" presId="urn:microsoft.com/office/officeart/2005/8/layout/default#1"/>
    <dgm:cxn modelId="{0E5B4BA8-E35E-4568-86EC-B51BE5513F40}" type="presOf" srcId="{05568EAD-0C56-4BE2-BD7D-EAEC5D275804}" destId="{A1E5EF04-4AE5-429D-9BFA-F707C8049113}" srcOrd="0" destOrd="2" presId="urn:microsoft.com/office/officeart/2005/8/layout/default#1"/>
    <dgm:cxn modelId="{11CB8832-945F-480D-BC20-AFD7328C3266}" type="presOf" srcId="{E8C829E5-9C0E-4927-83B7-598A9A9B0946}" destId="{91B96953-53EC-479B-B2BD-5FFD1C33BECF}" srcOrd="0" destOrd="2" presId="urn:microsoft.com/office/officeart/2005/8/layout/default#1"/>
    <dgm:cxn modelId="{A09C0E05-3CF0-49DE-98EB-3ADF67EE19B4}" type="presOf" srcId="{84B8025F-ED31-4D52-AAB6-DD1B4C4A239A}" destId="{28CB1708-1FAD-48B4-963F-E0FF319DAEE6}" srcOrd="0" destOrd="0" presId="urn:microsoft.com/office/officeart/2005/8/layout/default#1"/>
    <dgm:cxn modelId="{4BB868D6-55C0-4BFD-A50C-793F8D2D6F89}" type="presOf" srcId="{2AE4A296-E355-4AC8-88E0-1C31A0961573}" destId="{854647F0-48B0-4B02-9BD1-0A1387031743}" srcOrd="0" destOrd="2" presId="urn:microsoft.com/office/officeart/2005/8/layout/default#1"/>
    <dgm:cxn modelId="{24AD1EC6-2378-41F5-93B2-E22242874DFA}" srcId="{A0C07C14-C808-4AD6-BA9C-56140794CD8A}" destId="{2AE4A296-E355-4AC8-88E0-1C31A0961573}" srcOrd="1" destOrd="0" parTransId="{C97AD380-6839-462F-9CA2-5A11B4F78828}" sibTransId="{7536DBC1-22F7-49B8-8131-D94AA41D63DD}"/>
    <dgm:cxn modelId="{7489BEDE-EDD0-4DC9-B54A-EAE10D38EA01}" srcId="{73C7CB2E-555F-4543-BD78-A90E736BFA36}" destId="{FAD3C89D-855A-46E3-B2A1-ACE04DADC7E5}" srcOrd="0" destOrd="0" parTransId="{C24EC6EF-0BE0-4E4F-A8C2-260E4ED67383}" sibTransId="{ED257114-F298-4E13-A81D-374E86B90ACA}"/>
    <dgm:cxn modelId="{698F3F19-C897-4339-B1D1-D3F2E433A15B}" srcId="{E80D7E18-3141-4327-AA95-C7C447919BF9}" destId="{F1A46D78-6630-4EE1-9597-111BE76E3B32}" srcOrd="8" destOrd="0" parTransId="{A4AA80E6-CDDD-48CD-8B9F-303CDAF2404C}" sibTransId="{01E1B715-CE13-448A-83A9-5490BB42C5A1}"/>
    <dgm:cxn modelId="{E73F2F32-AF5E-4FDC-ADFA-8B65F17D89F0}" srcId="{F1A46D78-6630-4EE1-9597-111BE76E3B32}" destId="{350DFD5E-B506-46D7-A34C-5CD063E628EB}" srcOrd="0" destOrd="0" parTransId="{1B731BB9-825D-41F4-AC05-CBFB8A018676}" sibTransId="{A5409D81-D029-4A4F-BF42-50C68ADD50F9}"/>
    <dgm:cxn modelId="{39A66026-47EC-4F92-9194-A8E2B94DD5B2}" srcId="{1B87D0FB-A1A5-44F6-A9A9-A952B8A8F0AE}" destId="{644A8AEA-37DC-446F-B989-48A4FDE448A8}" srcOrd="1" destOrd="0" parTransId="{4C22E617-7D95-41F0-94D9-AA325B44835A}" sibTransId="{2CAB2118-4D5A-4BA4-BD6C-86B986EA0544}"/>
    <dgm:cxn modelId="{BB0A6C4E-3BA8-49D0-92E7-FDA29E896263}" srcId="{3B21D978-9140-44C9-A439-2C1E58A79D73}" destId="{D8A90128-4B70-42ED-A9A4-8C5BEF53FCE6}" srcOrd="1" destOrd="0" parTransId="{78E75D99-71D5-4C29-B949-D96DF1ACDEB4}" sibTransId="{5428BCCB-BB91-4788-A521-DAD214E3ECF9}"/>
    <dgm:cxn modelId="{FD0AFF59-11DC-44DD-BAF1-D2F3BE72ECEE}" srcId="{ED75D523-8AC3-4CF7-B649-A9337BBF5C6E}" destId="{5C7ACAD5-E1F8-4690-976C-01E0DAFAC417}" srcOrd="0" destOrd="0" parTransId="{79C39678-852F-43FA-81DF-7F22E9927E5C}" sibTransId="{B3D7227B-4C33-48C6-B87E-2E75B3DF8B66}"/>
    <dgm:cxn modelId="{A645D2A2-A419-45CE-98A6-0351DDF08D02}" type="presOf" srcId="{BC142D1C-8584-4601-A0E4-AD4D3D253DD1}" destId="{ABF576D4-DB1E-4ECF-B3B1-22741C2912B9}" srcOrd="0" destOrd="1" presId="urn:microsoft.com/office/officeart/2005/8/layout/default#1"/>
    <dgm:cxn modelId="{61A9B7D9-0E74-4E5D-9463-9A02F444D6B5}" type="presOf" srcId="{4053C022-69BD-4A89-A52F-A3A042766152}" destId="{1445F108-DD12-4A20-B70E-7A5153A46664}" srcOrd="0" destOrd="1" presId="urn:microsoft.com/office/officeart/2005/8/layout/default#1"/>
    <dgm:cxn modelId="{56B7586D-0E66-445E-A620-4B21B7864C13}" type="presOf" srcId="{E4B489E1-2E18-4293-91A4-F23C0DE4EAF4}" destId="{3F7EE2CB-FAAF-4FF9-8E35-D743D93B3CC7}" srcOrd="0" destOrd="2" presId="urn:microsoft.com/office/officeart/2005/8/layout/default#1"/>
    <dgm:cxn modelId="{1AC363C6-151E-48E5-ABA3-A892181D9673}" type="presOf" srcId="{9129A881-78B0-4335-8054-55BA12635BFF}" destId="{A1E5EF04-4AE5-429D-9BFA-F707C8049113}" srcOrd="0" destOrd="1" presId="urn:microsoft.com/office/officeart/2005/8/layout/default#1"/>
    <dgm:cxn modelId="{D906CEA8-64C6-4869-9C7C-84E0833ACB79}" srcId="{73C7CB2E-555F-4543-BD78-A90E736BFA36}" destId="{A0CAAAEB-8E46-41C9-874E-6EF3A1F5EFBA}" srcOrd="1" destOrd="0" parTransId="{19836993-FFFE-41B7-A726-A29E36BD411D}" sibTransId="{5AB9AC53-DC6F-4466-BD5B-C7044EA85950}"/>
    <dgm:cxn modelId="{373E8399-9C87-4473-B982-555E4820CE9F}" srcId="{816237F4-EF75-4D1D-B042-5883902036F0}" destId="{4053C022-69BD-4A89-A52F-A3A042766152}" srcOrd="0" destOrd="0" parTransId="{9DAE4C5F-9DB6-4A83-BECD-C093E651234D}" sibTransId="{72E2C732-196C-45F4-B8D4-515DAADDF31E}"/>
    <dgm:cxn modelId="{F6EC9705-D87D-420A-A49D-83FF60A11F5B}" type="presOf" srcId="{E80D7E18-3141-4327-AA95-C7C447919BF9}" destId="{CEC8E02A-8C2B-43BC-B1B8-460AE623FEDF}" srcOrd="0" destOrd="0" presId="urn:microsoft.com/office/officeart/2005/8/layout/default#1"/>
    <dgm:cxn modelId="{2F35205E-E89D-48EE-BEAB-EA60FB7DF8E7}" srcId="{E80D7E18-3141-4327-AA95-C7C447919BF9}" destId="{84B8025F-ED31-4D52-AAB6-DD1B4C4A239A}" srcOrd="2" destOrd="0" parTransId="{A17238F7-722E-45E1-9B01-867011D3F50F}" sibTransId="{8BA1F45A-72C2-418E-B8BF-676AED50EB9B}"/>
    <dgm:cxn modelId="{A0E9AEAC-E38C-41C6-9546-5E1D4BD7D074}" srcId="{E80D7E18-3141-4327-AA95-C7C447919BF9}" destId="{73C7CB2E-555F-4543-BD78-A90E736BFA36}" srcOrd="1" destOrd="0" parTransId="{97827DCC-2093-48D1-AFE4-27049666CBB4}" sibTransId="{175CB233-AB23-4443-9FD0-324EE6CF61DD}"/>
    <dgm:cxn modelId="{86970799-776C-4E15-B3B3-4193B5AFB401}" type="presOf" srcId="{673FEC14-9AA1-45E0-82DB-F5D3BECECAD7}" destId="{6AF8AA28-D750-4412-9CAE-CC3A28E28B6A}" srcOrd="0" destOrd="2" presId="urn:microsoft.com/office/officeart/2005/8/layout/default#1"/>
    <dgm:cxn modelId="{59BDA48E-2F3C-404D-9526-0984DD3A9F71}" srcId="{189FCCFC-E915-42F7-8722-F783F778372F}" destId="{9129A881-78B0-4335-8054-55BA12635BFF}" srcOrd="0" destOrd="0" parTransId="{2FFC8AE0-419B-41E5-9236-072EC63AC2B1}" sibTransId="{5EEC0A8F-8DE5-4568-B763-D30FB98FADFD}"/>
    <dgm:cxn modelId="{84A311E6-DC19-4F27-884B-4C271CFF6C85}" srcId="{84B8025F-ED31-4D52-AAB6-DD1B4C4A239A}" destId="{BE58562F-F86B-40EB-B0EC-B23C5D049720}" srcOrd="1" destOrd="0" parTransId="{A12BBC93-10A4-42BA-A8E5-CFA261733703}" sibTransId="{0BC32BBA-AE60-4956-851B-77CA63DE110C}"/>
    <dgm:cxn modelId="{40BB4564-ECA6-4F0C-AEFD-15452B9EF0E4}" srcId="{ED75D523-8AC3-4CF7-B649-A9337BBF5C6E}" destId="{E4E9CEE4-4AF3-47C3-93FB-9E250235B887}" srcOrd="1" destOrd="0" parTransId="{C84D741C-6EB8-4728-8B61-652FB0D910C2}" sibTransId="{ED792C3B-34BE-4BEA-A4D5-E70471A6F100}"/>
    <dgm:cxn modelId="{E1027694-FACC-4B56-A44B-0F7F5EF941B8}" type="presOf" srcId="{BE58562F-F86B-40EB-B0EC-B23C5D049720}" destId="{28CB1708-1FAD-48B4-963F-E0FF319DAEE6}" srcOrd="0" destOrd="2" presId="urn:microsoft.com/office/officeart/2005/8/layout/default#1"/>
    <dgm:cxn modelId="{41B29682-6495-46D5-ACB6-E5D130D520D7}" srcId="{E80D7E18-3141-4327-AA95-C7C447919BF9}" destId="{ED75D523-8AC3-4CF7-B649-A9337BBF5C6E}" srcOrd="0" destOrd="0" parTransId="{1E0881CE-ABB6-4475-A370-647CE8AAFCEB}" sibTransId="{5DA1346C-1E34-4228-B33E-3C5C8303B135}"/>
    <dgm:cxn modelId="{02378BCE-B669-4044-AD4A-193A4E7CF74A}" srcId="{9DF17D0E-4884-4A7C-B939-E9593F866D9F}" destId="{BC142D1C-8584-4601-A0E4-AD4D3D253DD1}" srcOrd="0" destOrd="0" parTransId="{A8E4774E-77AB-416E-9CF3-7718EF6C7B93}" sibTransId="{752859C4-BE63-4F5D-84E7-17128C517861}"/>
    <dgm:cxn modelId="{1A80E097-3408-4C52-98FB-FF2C3E30D587}" type="presOf" srcId="{E4E9CEE4-4AF3-47C3-93FB-9E250235B887}" destId="{5640B3EE-EB40-4E8B-B091-583C6A22C508}" srcOrd="0" destOrd="2" presId="urn:microsoft.com/office/officeart/2005/8/layout/default#1"/>
    <dgm:cxn modelId="{4BBA8067-FAB9-45E2-A2C7-BCE94E749D68}" srcId="{A0C07C14-C808-4AD6-BA9C-56140794CD8A}" destId="{33EE089A-E7B7-459B-A5B4-8B5AA26DCF98}" srcOrd="0" destOrd="0" parTransId="{1596213A-ACB4-4110-AD71-D174B5EBD275}" sibTransId="{9D801001-F635-461B-B998-30C4A6DF83C2}"/>
    <dgm:cxn modelId="{80F889E4-69C9-45B4-BC9A-B474D004DDFB}" type="presOf" srcId="{8847EFD6-F061-4568-8BCF-FA5F2B49BD46}" destId="{FADAFC0F-7082-454B-9AC2-59295ED51DCE}" srcOrd="0" destOrd="2" presId="urn:microsoft.com/office/officeart/2005/8/layout/default#1"/>
    <dgm:cxn modelId="{108F2E3D-420C-418D-9AD5-643CDB6D6F0D}" type="presOf" srcId="{A0CAAAEB-8E46-41C9-874E-6EF3A1F5EFBA}" destId="{E34756EF-0CB5-4A68-AF40-74147AE04BA0}" srcOrd="0" destOrd="2" presId="urn:microsoft.com/office/officeart/2005/8/layout/default#1"/>
    <dgm:cxn modelId="{DDD71A7D-AC03-4FA5-AA90-8FB5E94018BD}" srcId="{E80D7E18-3141-4327-AA95-C7C447919BF9}" destId="{B285F802-4FD1-4352-B5A0-10700AEDC3FB}" srcOrd="4" destOrd="0" parTransId="{3E9B6ECC-1DB5-4E32-91D1-19ACE42B8698}" sibTransId="{ADEE370C-5B26-4440-9E84-1ADE242BE4BC}"/>
    <dgm:cxn modelId="{58508784-EC9D-4477-90F8-B8EABD30A369}" type="presOf" srcId="{AF157F5C-B6CB-4AA8-8E49-AF1E62868593}" destId="{91B96953-53EC-479B-B2BD-5FFD1C33BECF}" srcOrd="0" destOrd="0" presId="urn:microsoft.com/office/officeart/2005/8/layout/default#1"/>
    <dgm:cxn modelId="{E2B0CF01-FBD9-4AC8-83FF-D81C1AC66C22}" type="presOf" srcId="{F5F6C591-2ADC-47AE-A741-D5E85FC6089B}" destId="{28CB1708-1FAD-48B4-963F-E0FF319DAEE6}" srcOrd="0" destOrd="1" presId="urn:microsoft.com/office/officeart/2005/8/layout/default#1"/>
    <dgm:cxn modelId="{3327D635-06C3-45F6-A012-3D1C352E4866}" srcId="{E80D7E18-3141-4327-AA95-C7C447919BF9}" destId="{816237F4-EF75-4D1D-B042-5883902036F0}" srcOrd="5" destOrd="0" parTransId="{38CEB3E4-5A3F-476C-AFEE-AB265D7AFAA6}" sibTransId="{9FEF7427-18A1-4580-B587-BD10CF20B6B2}"/>
    <dgm:cxn modelId="{5C62CBE4-FDE1-4900-8E1A-D2311279ADC2}" srcId="{B285F802-4FD1-4352-B5A0-10700AEDC3FB}" destId="{79E3EF6C-8FD6-410A-B8FF-60176E662B08}" srcOrd="0" destOrd="0" parTransId="{B91B8BAE-53A3-4856-87C9-7C3EC3260750}" sibTransId="{AA5F611B-F682-46A8-A8EB-ADAA2CC92CC7}"/>
    <dgm:cxn modelId="{FF274BE7-4D28-4014-9659-EF4ECE0368A4}" type="presOf" srcId="{9DF17D0E-4884-4A7C-B939-E9593F866D9F}" destId="{ABF576D4-DB1E-4ECF-B3B1-22741C2912B9}" srcOrd="0" destOrd="0" presId="urn:microsoft.com/office/officeart/2005/8/layout/default#1"/>
    <dgm:cxn modelId="{58E936F2-6637-4E67-B151-1F38024259E5}" srcId="{DEB02980-E662-44AA-9709-368F4735CB34}" destId="{120CB49F-0540-4351-8F76-3FF0ED97BDEE}" srcOrd="0" destOrd="0" parTransId="{5D1EA5FF-FC81-41E1-9612-40DEFA64CFDB}" sibTransId="{8866895C-FFB7-45C4-A2E1-603264912E1B}"/>
    <dgm:cxn modelId="{7BA757FD-4A1B-4998-B5C0-4134E6474D41}" type="presOf" srcId="{3B21D978-9140-44C9-A439-2C1E58A79D73}" destId="{0863C529-6D2B-4E29-8E3E-F6D8B5A616C1}" srcOrd="0" destOrd="0" presId="urn:microsoft.com/office/officeart/2005/8/layout/default#1"/>
    <dgm:cxn modelId="{078A8D50-A6B8-4C79-BEDC-AB44A4305469}" type="presOf" srcId="{644A8AEA-37DC-446F-B989-48A4FDE448A8}" destId="{770EDF0F-9B8F-4F32-BF18-F8EBBE24C221}" srcOrd="0" destOrd="2" presId="urn:microsoft.com/office/officeart/2005/8/layout/default#1"/>
    <dgm:cxn modelId="{5E3EDB50-E019-412B-A6F9-BA0DF4FE9142}" type="presOf" srcId="{1B87D0FB-A1A5-44F6-A9A9-A952B8A8F0AE}" destId="{770EDF0F-9B8F-4F32-BF18-F8EBBE24C221}" srcOrd="0" destOrd="0" presId="urn:microsoft.com/office/officeart/2005/8/layout/default#1"/>
    <dgm:cxn modelId="{B224FCFC-22F7-47FC-AFC9-E5628BA75DDE}" srcId="{816237F4-EF75-4D1D-B042-5883902036F0}" destId="{A656B9B6-85FF-4FF4-A8EC-84DAAD55719E}" srcOrd="1" destOrd="0" parTransId="{38027DC8-D8D2-4288-9C7F-5337E5964310}" sibTransId="{C19F355A-66ED-4B38-A751-F1E451ED9B58}"/>
    <dgm:cxn modelId="{983B4574-67E0-438E-9353-51E989A48738}" type="presOf" srcId="{280832A6-06A2-4E6A-BAD5-CA76B51FDCA1}" destId="{91B96953-53EC-479B-B2BD-5FFD1C33BECF}" srcOrd="0" destOrd="1" presId="urn:microsoft.com/office/officeart/2005/8/layout/default#1"/>
    <dgm:cxn modelId="{DF2E38A2-C0CC-4AD8-BE8B-2E9612C40FDE}" type="presOf" srcId="{33EE089A-E7B7-459B-A5B4-8B5AA26DCF98}" destId="{854647F0-48B0-4B02-9BD1-0A1387031743}" srcOrd="0" destOrd="1" presId="urn:microsoft.com/office/officeart/2005/8/layout/default#1"/>
    <dgm:cxn modelId="{F68D7341-82A1-4577-8A0C-5A9589D24949}" srcId="{F1A46D78-6630-4EE1-9597-111BE76E3B32}" destId="{8847EFD6-F061-4568-8BCF-FA5F2B49BD46}" srcOrd="1" destOrd="0" parTransId="{E6887FEF-3626-46B4-8E7D-92DC878C13CE}" sibTransId="{A3E6EFFA-9A14-4A05-91ED-0DF05ACB0E89}"/>
    <dgm:cxn modelId="{2158C6A8-DFEF-479E-BB60-D89D67115859}" type="presOf" srcId="{ED75D523-8AC3-4CF7-B649-A9337BBF5C6E}" destId="{5640B3EE-EB40-4E8B-B091-583C6A22C508}" srcOrd="0" destOrd="0" presId="urn:microsoft.com/office/officeart/2005/8/layout/default#1"/>
    <dgm:cxn modelId="{8A9046DD-B4B4-4CC7-A36C-EDD04203DC37}" srcId="{E80D7E18-3141-4327-AA95-C7C447919BF9}" destId="{DEB02980-E662-44AA-9709-368F4735CB34}" srcOrd="12" destOrd="0" parTransId="{E36FAC75-728D-4D76-A964-9B7B9C9D76F0}" sibTransId="{E283C536-E0D0-4DA5-9A7D-552D8120243C}"/>
    <dgm:cxn modelId="{4598B851-C6D7-4CDA-A14B-CF05290114C7}" srcId="{3B21D978-9140-44C9-A439-2C1E58A79D73}" destId="{195C40B5-1BE5-42DA-B86B-76F98F5BC077}" srcOrd="0" destOrd="0" parTransId="{3C012C1E-65FE-4A2E-BC51-9F3ADE6A3C96}" sibTransId="{275CE428-AA5E-4D14-BF64-7273364CF1B3}"/>
    <dgm:cxn modelId="{BF315415-879A-4289-AA41-4DE413884EE4}" type="presOf" srcId="{B285F802-4FD1-4352-B5A0-10700AEDC3FB}" destId="{6AF8AA28-D750-4412-9CAE-CC3A28E28B6A}" srcOrd="0" destOrd="0" presId="urn:microsoft.com/office/officeart/2005/8/layout/default#1"/>
    <dgm:cxn modelId="{5B70D652-FB39-43A4-83B9-BBD1DEAD731C}" srcId="{E80D7E18-3141-4327-AA95-C7C447919BF9}" destId="{1B87D0FB-A1A5-44F6-A9A9-A952B8A8F0AE}" srcOrd="9" destOrd="0" parTransId="{93E0E07F-28B2-4279-B6AC-8464275F964A}" sibTransId="{1978D2DF-EAFC-4211-BE26-42F015891351}"/>
    <dgm:cxn modelId="{1DB6E52C-F359-4300-BC4D-27DB3CBD4A5F}" type="presOf" srcId="{5C7ACAD5-E1F8-4690-976C-01E0DAFAC417}" destId="{5640B3EE-EB40-4E8B-B091-583C6A22C508}" srcOrd="0" destOrd="1" presId="urn:microsoft.com/office/officeart/2005/8/layout/default#1"/>
    <dgm:cxn modelId="{EB4B612E-A4FC-4BA7-A200-6AD81A1AC4C8}" srcId="{E80D7E18-3141-4327-AA95-C7C447919BF9}" destId="{AF157F5C-B6CB-4AA8-8E49-AF1E62868593}" srcOrd="3" destOrd="0" parTransId="{DF6EC148-F1EF-41CE-9172-586EFAAC2A6B}" sibTransId="{A4581270-EB71-4B31-84DF-3F12BD5E1B21}"/>
    <dgm:cxn modelId="{53E094C3-8388-4A3F-BBD4-09B3C110A56B}" type="presOf" srcId="{189FCCFC-E915-42F7-8722-F783F778372F}" destId="{A1E5EF04-4AE5-429D-9BFA-F707C8049113}" srcOrd="0" destOrd="0" presId="urn:microsoft.com/office/officeart/2005/8/layout/default#1"/>
    <dgm:cxn modelId="{3FCC400D-3CF7-429C-891E-E230913264E1}" type="presOf" srcId="{73C7CB2E-555F-4543-BD78-A90E736BFA36}" destId="{E34756EF-0CB5-4A68-AF40-74147AE04BA0}" srcOrd="0" destOrd="0" presId="urn:microsoft.com/office/officeart/2005/8/layout/default#1"/>
    <dgm:cxn modelId="{C738D4DD-8E2F-4700-8972-92748BEC774A}" type="presParOf" srcId="{CEC8E02A-8C2B-43BC-B1B8-460AE623FEDF}" destId="{5640B3EE-EB40-4E8B-B091-583C6A22C508}" srcOrd="0" destOrd="0" presId="urn:microsoft.com/office/officeart/2005/8/layout/default#1"/>
    <dgm:cxn modelId="{91BFEBDE-F9E2-48AB-9C9B-8E45BB825DD1}" type="presParOf" srcId="{CEC8E02A-8C2B-43BC-B1B8-460AE623FEDF}" destId="{5C5E60B6-DE4C-4019-BCCA-65620FC19ACA}" srcOrd="1" destOrd="0" presId="urn:microsoft.com/office/officeart/2005/8/layout/default#1"/>
    <dgm:cxn modelId="{B780A3C4-764E-40A4-BBD7-499A73305219}" type="presParOf" srcId="{CEC8E02A-8C2B-43BC-B1B8-460AE623FEDF}" destId="{E34756EF-0CB5-4A68-AF40-74147AE04BA0}" srcOrd="2" destOrd="0" presId="urn:microsoft.com/office/officeart/2005/8/layout/default#1"/>
    <dgm:cxn modelId="{267471E6-4627-4DAD-836D-E790E440A9B2}" type="presParOf" srcId="{CEC8E02A-8C2B-43BC-B1B8-460AE623FEDF}" destId="{CCBD7A13-F3E4-4615-94A1-306DA8D3BA69}" srcOrd="3" destOrd="0" presId="urn:microsoft.com/office/officeart/2005/8/layout/default#1"/>
    <dgm:cxn modelId="{CD6A2105-F39D-4181-A877-F039E0693A91}" type="presParOf" srcId="{CEC8E02A-8C2B-43BC-B1B8-460AE623FEDF}" destId="{28CB1708-1FAD-48B4-963F-E0FF319DAEE6}" srcOrd="4" destOrd="0" presId="urn:microsoft.com/office/officeart/2005/8/layout/default#1"/>
    <dgm:cxn modelId="{D299304C-3C5D-492B-A48B-1710B1EA33AE}" type="presParOf" srcId="{CEC8E02A-8C2B-43BC-B1B8-460AE623FEDF}" destId="{EB479EAB-6344-4674-B983-A6C8660C312C}" srcOrd="5" destOrd="0" presId="urn:microsoft.com/office/officeart/2005/8/layout/default#1"/>
    <dgm:cxn modelId="{6091D916-8419-4BB3-B1DA-DFAEBB1E8467}" type="presParOf" srcId="{CEC8E02A-8C2B-43BC-B1B8-460AE623FEDF}" destId="{91B96953-53EC-479B-B2BD-5FFD1C33BECF}" srcOrd="6" destOrd="0" presId="urn:microsoft.com/office/officeart/2005/8/layout/default#1"/>
    <dgm:cxn modelId="{9A22AEFF-67D9-43A3-A4CF-60938A308423}" type="presParOf" srcId="{CEC8E02A-8C2B-43BC-B1B8-460AE623FEDF}" destId="{357CA0A1-3477-405A-8271-9C269C681B8E}" srcOrd="7" destOrd="0" presId="urn:microsoft.com/office/officeart/2005/8/layout/default#1"/>
    <dgm:cxn modelId="{E9599086-3004-4701-9EAA-6CD66AC21A1E}" type="presParOf" srcId="{CEC8E02A-8C2B-43BC-B1B8-460AE623FEDF}" destId="{6AF8AA28-D750-4412-9CAE-CC3A28E28B6A}" srcOrd="8" destOrd="0" presId="urn:microsoft.com/office/officeart/2005/8/layout/default#1"/>
    <dgm:cxn modelId="{F0E6500F-4141-4EB5-B619-8F522D0A2214}" type="presParOf" srcId="{CEC8E02A-8C2B-43BC-B1B8-460AE623FEDF}" destId="{EE217B8F-D547-4498-BFD6-375FA4144A8F}" srcOrd="9" destOrd="0" presId="urn:microsoft.com/office/officeart/2005/8/layout/default#1"/>
    <dgm:cxn modelId="{9C6E147B-F1D3-42A7-AED7-882F1F1D3DC6}" type="presParOf" srcId="{CEC8E02A-8C2B-43BC-B1B8-460AE623FEDF}" destId="{1445F108-DD12-4A20-B70E-7A5153A46664}" srcOrd="10" destOrd="0" presId="urn:microsoft.com/office/officeart/2005/8/layout/default#1"/>
    <dgm:cxn modelId="{13C8652E-8FEC-41CD-872A-4D5A26A2D8AF}" type="presParOf" srcId="{CEC8E02A-8C2B-43BC-B1B8-460AE623FEDF}" destId="{CF3C23DB-0004-4BB9-9EDF-72E75F0CA847}" srcOrd="11" destOrd="0" presId="urn:microsoft.com/office/officeart/2005/8/layout/default#1"/>
    <dgm:cxn modelId="{764E1EA4-34CB-4E90-B126-114B8DC2E2BB}" type="presParOf" srcId="{CEC8E02A-8C2B-43BC-B1B8-460AE623FEDF}" destId="{854647F0-48B0-4B02-9BD1-0A1387031743}" srcOrd="12" destOrd="0" presId="urn:microsoft.com/office/officeart/2005/8/layout/default#1"/>
    <dgm:cxn modelId="{4071F071-DC09-49EC-975D-B93682D3EE61}" type="presParOf" srcId="{CEC8E02A-8C2B-43BC-B1B8-460AE623FEDF}" destId="{C0C0FF72-0074-4C0B-9275-823FF95A9AB1}" srcOrd="13" destOrd="0" presId="urn:microsoft.com/office/officeart/2005/8/layout/default#1"/>
    <dgm:cxn modelId="{8AF464F3-D70A-4E6D-BB62-482D9CF8D735}" type="presParOf" srcId="{CEC8E02A-8C2B-43BC-B1B8-460AE623FEDF}" destId="{ABF576D4-DB1E-4ECF-B3B1-22741C2912B9}" srcOrd="14" destOrd="0" presId="urn:microsoft.com/office/officeart/2005/8/layout/default#1"/>
    <dgm:cxn modelId="{31920927-8A7C-4C0F-9B0E-4656A511D0E3}" type="presParOf" srcId="{CEC8E02A-8C2B-43BC-B1B8-460AE623FEDF}" destId="{C66D23E7-E786-42CC-84FC-2E5FF84B25F9}" srcOrd="15" destOrd="0" presId="urn:microsoft.com/office/officeart/2005/8/layout/default#1"/>
    <dgm:cxn modelId="{CC5D9D19-04C2-436F-AA9E-9FC6DDFA4FE9}" type="presParOf" srcId="{CEC8E02A-8C2B-43BC-B1B8-460AE623FEDF}" destId="{FADAFC0F-7082-454B-9AC2-59295ED51DCE}" srcOrd="16" destOrd="0" presId="urn:microsoft.com/office/officeart/2005/8/layout/default#1"/>
    <dgm:cxn modelId="{085BBE1A-023B-4282-85F5-1298B2545A83}" type="presParOf" srcId="{CEC8E02A-8C2B-43BC-B1B8-460AE623FEDF}" destId="{02AAA408-6777-4C4B-849C-026C0D664CC8}" srcOrd="17" destOrd="0" presId="urn:microsoft.com/office/officeart/2005/8/layout/default#1"/>
    <dgm:cxn modelId="{411E3D03-EE8D-40A5-A37C-051E972E36C0}" type="presParOf" srcId="{CEC8E02A-8C2B-43BC-B1B8-460AE623FEDF}" destId="{770EDF0F-9B8F-4F32-BF18-F8EBBE24C221}" srcOrd="18" destOrd="0" presId="urn:microsoft.com/office/officeart/2005/8/layout/default#1"/>
    <dgm:cxn modelId="{FAA7CE81-7057-4906-8BF1-DBFECFA31908}" type="presParOf" srcId="{CEC8E02A-8C2B-43BC-B1B8-460AE623FEDF}" destId="{131EDC39-1EC3-4003-8339-1D401F755EB8}" srcOrd="19" destOrd="0" presId="urn:microsoft.com/office/officeart/2005/8/layout/default#1"/>
    <dgm:cxn modelId="{2714E9D3-BBE7-46FE-8FA9-D338D8EE5073}" type="presParOf" srcId="{CEC8E02A-8C2B-43BC-B1B8-460AE623FEDF}" destId="{0863C529-6D2B-4E29-8E3E-F6D8B5A616C1}" srcOrd="20" destOrd="0" presId="urn:microsoft.com/office/officeart/2005/8/layout/default#1"/>
    <dgm:cxn modelId="{D8ED27D1-11EB-4BFF-9943-66609D50F158}" type="presParOf" srcId="{CEC8E02A-8C2B-43BC-B1B8-460AE623FEDF}" destId="{59ACAD81-44FC-4F90-A38E-EA7BFA25F15D}" srcOrd="21" destOrd="0" presId="urn:microsoft.com/office/officeart/2005/8/layout/default#1"/>
    <dgm:cxn modelId="{E6933959-A0B8-45E1-9601-C63DA15940E1}" type="presParOf" srcId="{CEC8E02A-8C2B-43BC-B1B8-460AE623FEDF}" destId="{A1E5EF04-4AE5-429D-9BFA-F707C8049113}" srcOrd="22" destOrd="0" presId="urn:microsoft.com/office/officeart/2005/8/layout/default#1"/>
    <dgm:cxn modelId="{B5EA6969-584C-4795-81ED-7582950A7294}" type="presParOf" srcId="{CEC8E02A-8C2B-43BC-B1B8-460AE623FEDF}" destId="{18CD0B97-86DF-4F33-98B1-8AB2C12169F0}" srcOrd="23" destOrd="0" presId="urn:microsoft.com/office/officeart/2005/8/layout/default#1"/>
    <dgm:cxn modelId="{190DCCB0-7B62-47CA-8E20-C64E3A32D976}" type="presParOf" srcId="{CEC8E02A-8C2B-43BC-B1B8-460AE623FEDF}" destId="{3F7EE2CB-FAAF-4FF9-8E35-D743D93B3CC7}" srcOrd="2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BA034-1F57-4425-8819-696A2C05F155}">
      <dsp:nvSpPr>
        <dsp:cNvPr id="0" name=""/>
        <dsp:cNvSpPr/>
      </dsp:nvSpPr>
      <dsp:spPr>
        <a:xfrm>
          <a:off x="2097500" y="1651276"/>
          <a:ext cx="1296347" cy="12952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noProof="0" dirty="0"/>
            <a:t>Research Process</a:t>
          </a:r>
        </a:p>
      </dsp:txBody>
      <dsp:txXfrm>
        <a:off x="2287346" y="1840956"/>
        <a:ext cx="916655" cy="915855"/>
      </dsp:txXfrm>
    </dsp:sp>
    <dsp:sp modelId="{FACB32F7-22C4-4F18-91C7-CA2B984ABFE7}">
      <dsp:nvSpPr>
        <dsp:cNvPr id="0" name=""/>
        <dsp:cNvSpPr/>
      </dsp:nvSpPr>
      <dsp:spPr>
        <a:xfrm rot="16200000">
          <a:off x="2639677" y="1253123"/>
          <a:ext cx="211993" cy="408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2671476" y="1366585"/>
        <a:ext cx="148395" cy="244989"/>
      </dsp:txXfrm>
    </dsp:sp>
    <dsp:sp modelId="{2BB08985-E3F1-4F8B-B505-EBCCB4BCA9BD}">
      <dsp:nvSpPr>
        <dsp:cNvPr id="0" name=""/>
        <dsp:cNvSpPr/>
      </dsp:nvSpPr>
      <dsp:spPr>
        <a:xfrm>
          <a:off x="2096211" y="-14179"/>
          <a:ext cx="1298924" cy="126546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noProof="0" dirty="0"/>
            <a:t>PhD Students/Researchers</a:t>
          </a:r>
        </a:p>
      </dsp:txBody>
      <dsp:txXfrm>
        <a:off x="2286434" y="171144"/>
        <a:ext cx="918478" cy="894821"/>
      </dsp:txXfrm>
    </dsp:sp>
    <dsp:sp modelId="{0AB949E1-42DC-4F2D-B13C-A02067BA3848}">
      <dsp:nvSpPr>
        <dsp:cNvPr id="0" name=""/>
        <dsp:cNvSpPr/>
      </dsp:nvSpPr>
      <dsp:spPr>
        <a:xfrm rot="1812132">
          <a:off x="3352744" y="2495112"/>
          <a:ext cx="161603" cy="408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3356035" y="2564581"/>
        <a:ext cx="113122" cy="244989"/>
      </dsp:txXfrm>
    </dsp:sp>
    <dsp:sp modelId="{480DC62D-B4F7-49B6-8855-11E216D0D4FB}">
      <dsp:nvSpPr>
        <dsp:cNvPr id="0" name=""/>
        <dsp:cNvSpPr/>
      </dsp:nvSpPr>
      <dsp:spPr>
        <a:xfrm>
          <a:off x="3467304" y="2499581"/>
          <a:ext cx="1309565" cy="12009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noProof="0" dirty="0"/>
            <a:t>Research Managers`</a:t>
          </a:r>
        </a:p>
      </dsp:txBody>
      <dsp:txXfrm>
        <a:off x="3659085" y="2675453"/>
        <a:ext cx="926003" cy="849185"/>
      </dsp:txXfrm>
    </dsp:sp>
    <dsp:sp modelId="{9170D503-9D92-4C82-9AED-FD433733AC71}">
      <dsp:nvSpPr>
        <dsp:cNvPr id="0" name=""/>
        <dsp:cNvSpPr/>
      </dsp:nvSpPr>
      <dsp:spPr>
        <a:xfrm rot="9000000">
          <a:off x="1888646" y="2523461"/>
          <a:ext cx="228871" cy="408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0800000">
        <a:off x="1952708" y="2587959"/>
        <a:ext cx="160210" cy="244989"/>
      </dsp:txXfrm>
    </dsp:sp>
    <dsp:sp modelId="{DC55C4B5-2FDB-476F-84A4-81DBAF7B0786}">
      <dsp:nvSpPr>
        <dsp:cNvPr id="0" name=""/>
        <dsp:cNvSpPr/>
      </dsp:nvSpPr>
      <dsp:spPr>
        <a:xfrm>
          <a:off x="690001" y="2538584"/>
          <a:ext cx="1200929" cy="12009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noProof="0" dirty="0"/>
            <a:t>Decision Makers</a:t>
          </a:r>
        </a:p>
      </dsp:txBody>
      <dsp:txXfrm>
        <a:off x="865873" y="2714456"/>
        <a:ext cx="849185" cy="849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0B3EE-EB40-4E8B-B091-583C6A22C508}">
      <dsp:nvSpPr>
        <dsp:cNvPr id="0" name=""/>
        <dsp:cNvSpPr/>
      </dsp:nvSpPr>
      <dsp:spPr>
        <a:xfrm>
          <a:off x="605942" y="2869"/>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SCIENCE CITATION INDEX EXPANDED </a:t>
          </a:r>
        </a:p>
        <a:p>
          <a:pPr marL="114300" lvl="1" indent="-114300" algn="l" defTabSz="533400">
            <a:lnSpc>
              <a:spcPct val="90000"/>
            </a:lnSpc>
            <a:spcBef>
              <a:spcPct val="0"/>
            </a:spcBef>
            <a:spcAft>
              <a:spcPct val="15000"/>
            </a:spcAft>
            <a:buChar char="••"/>
          </a:pPr>
          <a:r>
            <a:rPr lang="en-US" sz="1200" kern="1200" dirty="0"/>
            <a:t>41.2 million records </a:t>
          </a:r>
        </a:p>
        <a:p>
          <a:pPr marL="114300" lvl="1" indent="-114300" algn="l" defTabSz="533400">
            <a:lnSpc>
              <a:spcPct val="90000"/>
            </a:lnSpc>
            <a:spcBef>
              <a:spcPct val="0"/>
            </a:spcBef>
            <a:spcAft>
              <a:spcPct val="15000"/>
            </a:spcAft>
            <a:buChar char="••"/>
          </a:pPr>
          <a:r>
            <a:rPr lang="en-US" sz="1200" kern="1200" dirty="0"/>
            <a:t>1900-present </a:t>
          </a:r>
        </a:p>
      </dsp:txBody>
      <dsp:txXfrm>
        <a:off x="605942" y="2869"/>
        <a:ext cx="1758806" cy="1055283"/>
      </dsp:txXfrm>
    </dsp:sp>
    <dsp:sp modelId="{E34756EF-0CB5-4A68-AF40-74147AE04BA0}">
      <dsp:nvSpPr>
        <dsp:cNvPr id="0" name=""/>
        <dsp:cNvSpPr/>
      </dsp:nvSpPr>
      <dsp:spPr>
        <a:xfrm>
          <a:off x="2540629" y="2869"/>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SOCIAL SCIENCES CITATION INDEX </a:t>
          </a:r>
        </a:p>
        <a:p>
          <a:pPr marL="114300" lvl="1" indent="-114300" algn="l" defTabSz="533400">
            <a:lnSpc>
              <a:spcPct val="90000"/>
            </a:lnSpc>
            <a:spcBef>
              <a:spcPct val="0"/>
            </a:spcBef>
            <a:spcAft>
              <a:spcPct val="15000"/>
            </a:spcAft>
            <a:buChar char="••"/>
          </a:pPr>
          <a:r>
            <a:rPr lang="en-US" sz="1200" kern="1200" dirty="0"/>
            <a:t>7.9 million records </a:t>
          </a:r>
        </a:p>
        <a:p>
          <a:pPr marL="114300" lvl="1" indent="-114300" algn="l" defTabSz="533400">
            <a:lnSpc>
              <a:spcPct val="90000"/>
            </a:lnSpc>
            <a:spcBef>
              <a:spcPct val="0"/>
            </a:spcBef>
            <a:spcAft>
              <a:spcPct val="15000"/>
            </a:spcAft>
            <a:buChar char="••"/>
          </a:pPr>
          <a:r>
            <a:rPr lang="en-US" sz="1200" kern="1200" dirty="0"/>
            <a:t>1900-present </a:t>
          </a:r>
        </a:p>
      </dsp:txBody>
      <dsp:txXfrm>
        <a:off x="2540629" y="2869"/>
        <a:ext cx="1758806" cy="1055283"/>
      </dsp:txXfrm>
    </dsp:sp>
    <dsp:sp modelId="{28CB1708-1FAD-48B4-963F-E0FF319DAEE6}">
      <dsp:nvSpPr>
        <dsp:cNvPr id="0" name=""/>
        <dsp:cNvSpPr/>
      </dsp:nvSpPr>
      <dsp:spPr>
        <a:xfrm>
          <a:off x="4475316" y="2869"/>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ARTS &amp; HUMANITIES CITATION INDEX </a:t>
          </a:r>
        </a:p>
        <a:p>
          <a:pPr marL="114300" lvl="1" indent="-114300" algn="l" defTabSz="533400">
            <a:lnSpc>
              <a:spcPct val="90000"/>
            </a:lnSpc>
            <a:spcBef>
              <a:spcPct val="0"/>
            </a:spcBef>
            <a:spcAft>
              <a:spcPct val="15000"/>
            </a:spcAft>
            <a:buChar char="••"/>
          </a:pPr>
          <a:r>
            <a:rPr lang="en-US" sz="1200" kern="1200" dirty="0"/>
            <a:t>4.6 million records </a:t>
          </a:r>
        </a:p>
        <a:p>
          <a:pPr marL="114300" lvl="1" indent="-114300" algn="l" defTabSz="533400">
            <a:lnSpc>
              <a:spcPct val="90000"/>
            </a:lnSpc>
            <a:spcBef>
              <a:spcPct val="0"/>
            </a:spcBef>
            <a:spcAft>
              <a:spcPct val="15000"/>
            </a:spcAft>
            <a:buChar char="••"/>
          </a:pPr>
          <a:r>
            <a:rPr lang="en-US" sz="1200" kern="1200" dirty="0"/>
            <a:t>1975-present </a:t>
          </a:r>
        </a:p>
      </dsp:txBody>
      <dsp:txXfrm>
        <a:off x="4475316" y="2869"/>
        <a:ext cx="1758806" cy="1055283"/>
      </dsp:txXfrm>
    </dsp:sp>
    <dsp:sp modelId="{91B96953-53EC-479B-B2BD-5FFD1C33BECF}">
      <dsp:nvSpPr>
        <dsp:cNvPr id="0" name=""/>
        <dsp:cNvSpPr/>
      </dsp:nvSpPr>
      <dsp:spPr>
        <a:xfrm>
          <a:off x="6410003" y="2869"/>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CONFERENCE PROCEEDINGS CITATION INDEX</a:t>
          </a:r>
        </a:p>
        <a:p>
          <a:pPr marL="114300" lvl="1" indent="-114300" algn="l" defTabSz="533400">
            <a:lnSpc>
              <a:spcPct val="90000"/>
            </a:lnSpc>
            <a:spcBef>
              <a:spcPct val="0"/>
            </a:spcBef>
            <a:spcAft>
              <a:spcPct val="15000"/>
            </a:spcAft>
            <a:buChar char="••"/>
          </a:pPr>
          <a:r>
            <a:rPr lang="en-US" sz="1200" kern="1200" dirty="0"/>
            <a:t>8.2 million records </a:t>
          </a:r>
        </a:p>
        <a:p>
          <a:pPr marL="114300" lvl="1" indent="-114300" algn="l" defTabSz="533400">
            <a:lnSpc>
              <a:spcPct val="90000"/>
            </a:lnSpc>
            <a:spcBef>
              <a:spcPct val="0"/>
            </a:spcBef>
            <a:spcAft>
              <a:spcPct val="15000"/>
            </a:spcAft>
            <a:buChar char="••"/>
          </a:pPr>
          <a:r>
            <a:rPr lang="en-US" sz="1200" kern="1200" dirty="0"/>
            <a:t>1990-present </a:t>
          </a:r>
        </a:p>
      </dsp:txBody>
      <dsp:txXfrm>
        <a:off x="6410003" y="2869"/>
        <a:ext cx="1758806" cy="1055283"/>
      </dsp:txXfrm>
    </dsp:sp>
    <dsp:sp modelId="{6AF8AA28-D750-4412-9CAE-CC3A28E28B6A}">
      <dsp:nvSpPr>
        <dsp:cNvPr id="0" name=""/>
        <dsp:cNvSpPr/>
      </dsp:nvSpPr>
      <dsp:spPr>
        <a:xfrm>
          <a:off x="605942" y="1234033"/>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BOOK CITATION INDEX</a:t>
          </a:r>
        </a:p>
        <a:p>
          <a:pPr marL="114300" lvl="1" indent="-114300" algn="l" defTabSz="533400">
            <a:lnSpc>
              <a:spcPct val="90000"/>
            </a:lnSpc>
            <a:spcBef>
              <a:spcPct val="0"/>
            </a:spcBef>
            <a:spcAft>
              <a:spcPct val="15000"/>
            </a:spcAft>
            <a:buChar char="••"/>
          </a:pPr>
          <a:r>
            <a:rPr lang="en-US" sz="1200" kern="1200" dirty="0"/>
            <a:t>977,199 records </a:t>
          </a:r>
        </a:p>
        <a:p>
          <a:pPr marL="114300" lvl="1" indent="-114300" algn="l" defTabSz="533400">
            <a:lnSpc>
              <a:spcPct val="90000"/>
            </a:lnSpc>
            <a:spcBef>
              <a:spcPct val="0"/>
            </a:spcBef>
            <a:spcAft>
              <a:spcPct val="15000"/>
            </a:spcAft>
            <a:buChar char="••"/>
          </a:pPr>
          <a:r>
            <a:rPr lang="en-US" sz="1200" kern="1200" dirty="0"/>
            <a:t>2005-present </a:t>
          </a:r>
        </a:p>
      </dsp:txBody>
      <dsp:txXfrm>
        <a:off x="605942" y="1234033"/>
        <a:ext cx="1758806" cy="1055283"/>
      </dsp:txXfrm>
    </dsp:sp>
    <dsp:sp modelId="{1445F108-DD12-4A20-B70E-7A5153A46664}">
      <dsp:nvSpPr>
        <dsp:cNvPr id="0" name=""/>
        <dsp:cNvSpPr/>
      </dsp:nvSpPr>
      <dsp:spPr>
        <a:xfrm>
          <a:off x="2540629" y="1234033"/>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CURRENT CHEMICAL REACTIONS </a:t>
          </a:r>
        </a:p>
        <a:p>
          <a:pPr marL="114300" lvl="1" indent="-114300" algn="l" defTabSz="533400">
            <a:lnSpc>
              <a:spcPct val="90000"/>
            </a:lnSpc>
            <a:spcBef>
              <a:spcPct val="0"/>
            </a:spcBef>
            <a:spcAft>
              <a:spcPct val="15000"/>
            </a:spcAft>
            <a:buChar char="••"/>
          </a:pPr>
          <a:r>
            <a:rPr lang="en-US" sz="1200" kern="1200" dirty="0"/>
            <a:t>212,622 records </a:t>
          </a:r>
        </a:p>
        <a:p>
          <a:pPr marL="114300" lvl="1" indent="-114300" algn="l" defTabSz="533400">
            <a:lnSpc>
              <a:spcPct val="90000"/>
            </a:lnSpc>
            <a:spcBef>
              <a:spcPct val="0"/>
            </a:spcBef>
            <a:spcAft>
              <a:spcPct val="15000"/>
            </a:spcAft>
            <a:buChar char="••"/>
          </a:pPr>
          <a:r>
            <a:rPr lang="en-US" sz="1200" kern="1200" dirty="0"/>
            <a:t>1985-present </a:t>
          </a:r>
        </a:p>
      </dsp:txBody>
      <dsp:txXfrm>
        <a:off x="2540629" y="1234033"/>
        <a:ext cx="1758806" cy="1055283"/>
      </dsp:txXfrm>
    </dsp:sp>
    <dsp:sp modelId="{854647F0-48B0-4B02-9BD1-0A1387031743}">
      <dsp:nvSpPr>
        <dsp:cNvPr id="0" name=""/>
        <dsp:cNvSpPr/>
      </dsp:nvSpPr>
      <dsp:spPr>
        <a:xfrm>
          <a:off x="4475316" y="1234033"/>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INDEX CHEMICUS</a:t>
          </a:r>
        </a:p>
        <a:p>
          <a:pPr marL="114300" lvl="1" indent="-114300" algn="l" defTabSz="533400">
            <a:lnSpc>
              <a:spcPct val="90000"/>
            </a:lnSpc>
            <a:spcBef>
              <a:spcPct val="0"/>
            </a:spcBef>
            <a:spcAft>
              <a:spcPct val="15000"/>
            </a:spcAft>
            <a:buChar char="••"/>
          </a:pPr>
          <a:r>
            <a:rPr lang="en-US" sz="1200" kern="1200" dirty="0"/>
            <a:t>337,305 records </a:t>
          </a:r>
        </a:p>
        <a:p>
          <a:pPr marL="114300" lvl="1" indent="-114300" algn="l" defTabSz="533400">
            <a:lnSpc>
              <a:spcPct val="90000"/>
            </a:lnSpc>
            <a:spcBef>
              <a:spcPct val="0"/>
            </a:spcBef>
            <a:spcAft>
              <a:spcPct val="15000"/>
            </a:spcAft>
            <a:buChar char="••"/>
          </a:pPr>
          <a:r>
            <a:rPr lang="en-US" sz="1200" kern="1200" dirty="0"/>
            <a:t>1993-present </a:t>
          </a:r>
        </a:p>
      </dsp:txBody>
      <dsp:txXfrm>
        <a:off x="4475316" y="1234033"/>
        <a:ext cx="1758806" cy="1055283"/>
      </dsp:txXfrm>
    </dsp:sp>
    <dsp:sp modelId="{ABF576D4-DB1E-4ECF-B3B1-22741C2912B9}">
      <dsp:nvSpPr>
        <dsp:cNvPr id="0" name=""/>
        <dsp:cNvSpPr/>
      </dsp:nvSpPr>
      <dsp:spPr>
        <a:xfrm>
          <a:off x="6410003" y="1234033"/>
          <a:ext cx="1758806" cy="1055283"/>
        </a:xfrm>
        <a:prstGeom prst="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DATA CITATION INDEX</a:t>
          </a:r>
        </a:p>
        <a:p>
          <a:pPr marL="114300" lvl="1" indent="-114300" algn="l" defTabSz="533400">
            <a:lnSpc>
              <a:spcPct val="90000"/>
            </a:lnSpc>
            <a:spcBef>
              <a:spcPct val="0"/>
            </a:spcBef>
            <a:spcAft>
              <a:spcPct val="15000"/>
            </a:spcAft>
            <a:buChar char="••"/>
          </a:pPr>
          <a:r>
            <a:rPr lang="en-US" sz="1200" kern="1200" dirty="0"/>
            <a:t>2.8 million records</a:t>
          </a:r>
        </a:p>
        <a:p>
          <a:pPr marL="114300" lvl="1" indent="-114300" algn="l" defTabSz="533400">
            <a:lnSpc>
              <a:spcPct val="90000"/>
            </a:lnSpc>
            <a:spcBef>
              <a:spcPct val="0"/>
            </a:spcBef>
            <a:spcAft>
              <a:spcPct val="15000"/>
            </a:spcAft>
            <a:buChar char="••"/>
          </a:pPr>
          <a:r>
            <a:rPr lang="en-US" sz="1200" kern="1200" dirty="0"/>
            <a:t>1900-present </a:t>
          </a:r>
        </a:p>
      </dsp:txBody>
      <dsp:txXfrm>
        <a:off x="6410003" y="1234033"/>
        <a:ext cx="1758806" cy="1055283"/>
      </dsp:txXfrm>
    </dsp:sp>
    <dsp:sp modelId="{FADAFC0F-7082-454B-9AC2-59295ED51DCE}">
      <dsp:nvSpPr>
        <dsp:cNvPr id="0" name=""/>
        <dsp:cNvSpPr/>
      </dsp:nvSpPr>
      <dsp:spPr>
        <a:xfrm>
          <a:off x="605942" y="2465198"/>
          <a:ext cx="1758806" cy="1055283"/>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CURRENT CONTENTS CONNECT</a:t>
          </a:r>
        </a:p>
        <a:p>
          <a:pPr marL="114300" lvl="1" indent="-114300" algn="l" defTabSz="533400">
            <a:lnSpc>
              <a:spcPct val="90000"/>
            </a:lnSpc>
            <a:spcBef>
              <a:spcPct val="0"/>
            </a:spcBef>
            <a:spcAft>
              <a:spcPct val="15000"/>
            </a:spcAft>
            <a:buChar char="••"/>
          </a:pPr>
          <a:r>
            <a:rPr lang="en-US" sz="1200" kern="1200" dirty="0"/>
            <a:t>18.1 million records </a:t>
          </a:r>
        </a:p>
        <a:p>
          <a:pPr marL="114300" lvl="1" indent="-114300" algn="l" defTabSz="533400">
            <a:lnSpc>
              <a:spcPct val="90000"/>
            </a:lnSpc>
            <a:spcBef>
              <a:spcPct val="0"/>
            </a:spcBef>
            <a:spcAft>
              <a:spcPct val="15000"/>
            </a:spcAft>
            <a:buChar char="••"/>
          </a:pPr>
          <a:r>
            <a:rPr lang="en-US" sz="1200" kern="1200" dirty="0"/>
            <a:t>1998-present </a:t>
          </a:r>
        </a:p>
      </dsp:txBody>
      <dsp:txXfrm>
        <a:off x="605942" y="2465198"/>
        <a:ext cx="1758806" cy="1055283"/>
      </dsp:txXfrm>
    </dsp:sp>
    <dsp:sp modelId="{770EDF0F-9B8F-4F32-BF18-F8EBBE24C221}">
      <dsp:nvSpPr>
        <dsp:cNvPr id="0" name=""/>
        <dsp:cNvSpPr/>
      </dsp:nvSpPr>
      <dsp:spPr>
        <a:xfrm>
          <a:off x="2540629" y="2465198"/>
          <a:ext cx="1758806" cy="1055283"/>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BIOSIS CITATION INDEX</a:t>
          </a:r>
        </a:p>
        <a:p>
          <a:pPr marL="114300" lvl="1" indent="-114300" algn="l" defTabSz="533400">
            <a:lnSpc>
              <a:spcPct val="90000"/>
            </a:lnSpc>
            <a:spcBef>
              <a:spcPct val="0"/>
            </a:spcBef>
            <a:spcAft>
              <a:spcPct val="15000"/>
            </a:spcAft>
            <a:buChar char="••"/>
          </a:pPr>
          <a:r>
            <a:rPr lang="en-US" sz="1200" kern="1200" dirty="0"/>
            <a:t>22.8 million records </a:t>
          </a:r>
        </a:p>
        <a:p>
          <a:pPr marL="114300" lvl="1" indent="-114300" algn="l" defTabSz="533400">
            <a:lnSpc>
              <a:spcPct val="90000"/>
            </a:lnSpc>
            <a:spcBef>
              <a:spcPct val="0"/>
            </a:spcBef>
            <a:spcAft>
              <a:spcPct val="15000"/>
            </a:spcAft>
            <a:buChar char="••"/>
          </a:pPr>
          <a:r>
            <a:rPr lang="en-US" sz="1200" kern="1200" dirty="0"/>
            <a:t>1926-present </a:t>
          </a:r>
        </a:p>
      </dsp:txBody>
      <dsp:txXfrm>
        <a:off x="2540629" y="2465198"/>
        <a:ext cx="1758806" cy="1055283"/>
      </dsp:txXfrm>
    </dsp:sp>
    <dsp:sp modelId="{0863C529-6D2B-4E29-8E3E-F6D8B5A616C1}">
      <dsp:nvSpPr>
        <dsp:cNvPr id="0" name=""/>
        <dsp:cNvSpPr/>
      </dsp:nvSpPr>
      <dsp:spPr>
        <a:xfrm>
          <a:off x="4475316" y="2465198"/>
          <a:ext cx="1758806" cy="1055283"/>
        </a:xfrm>
        <a:prstGeom prst="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ZOOLOGICAL RECORD</a:t>
          </a:r>
        </a:p>
        <a:p>
          <a:pPr marL="114300" lvl="1" indent="-114300" algn="l" defTabSz="533400">
            <a:lnSpc>
              <a:spcPct val="90000"/>
            </a:lnSpc>
            <a:spcBef>
              <a:spcPct val="0"/>
            </a:spcBef>
            <a:spcAft>
              <a:spcPct val="15000"/>
            </a:spcAft>
            <a:buChar char="••"/>
          </a:pPr>
          <a:r>
            <a:rPr lang="en-US" sz="1200" kern="1200" dirty="0"/>
            <a:t>4 million records </a:t>
          </a:r>
        </a:p>
        <a:p>
          <a:pPr marL="114300" lvl="1" indent="-114300" algn="l" defTabSz="533400">
            <a:lnSpc>
              <a:spcPct val="90000"/>
            </a:lnSpc>
            <a:spcBef>
              <a:spcPct val="0"/>
            </a:spcBef>
            <a:spcAft>
              <a:spcPct val="15000"/>
            </a:spcAft>
            <a:buChar char="••"/>
          </a:pPr>
          <a:r>
            <a:rPr lang="en-US" sz="1200" kern="1200" dirty="0"/>
            <a:t>1864-present </a:t>
          </a:r>
        </a:p>
      </dsp:txBody>
      <dsp:txXfrm>
        <a:off x="4475316" y="2465198"/>
        <a:ext cx="1758806" cy="1055283"/>
      </dsp:txXfrm>
    </dsp:sp>
    <dsp:sp modelId="{A1E5EF04-4AE5-429D-9BFA-F707C8049113}">
      <dsp:nvSpPr>
        <dsp:cNvPr id="0" name=""/>
        <dsp:cNvSpPr/>
      </dsp:nvSpPr>
      <dsp:spPr>
        <a:xfrm>
          <a:off x="6410003" y="2465198"/>
          <a:ext cx="1758806" cy="1055283"/>
        </a:xfrm>
        <a:prstGeom prst="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MEDLINE</a:t>
          </a:r>
        </a:p>
        <a:p>
          <a:pPr marL="114300" lvl="1" indent="-114300" algn="l" defTabSz="533400">
            <a:lnSpc>
              <a:spcPct val="90000"/>
            </a:lnSpc>
            <a:spcBef>
              <a:spcPct val="0"/>
            </a:spcBef>
            <a:spcAft>
              <a:spcPct val="15000"/>
            </a:spcAft>
            <a:buChar char="••"/>
          </a:pPr>
          <a:r>
            <a:rPr lang="en-US" sz="1200" kern="1200" dirty="0"/>
            <a:t>22 million records</a:t>
          </a:r>
        </a:p>
        <a:p>
          <a:pPr marL="114300" lvl="1" indent="-114300" algn="l" defTabSz="533400">
            <a:lnSpc>
              <a:spcPct val="90000"/>
            </a:lnSpc>
            <a:spcBef>
              <a:spcPct val="0"/>
            </a:spcBef>
            <a:spcAft>
              <a:spcPct val="15000"/>
            </a:spcAft>
            <a:buChar char="••"/>
          </a:pPr>
          <a:r>
            <a:rPr lang="en-US" sz="1200" kern="1200" dirty="0"/>
            <a:t>1950-present</a:t>
          </a:r>
        </a:p>
      </dsp:txBody>
      <dsp:txXfrm>
        <a:off x="6410003" y="2465198"/>
        <a:ext cx="1758806" cy="1055283"/>
      </dsp:txXfrm>
    </dsp:sp>
    <dsp:sp modelId="{3F7EE2CB-FAAF-4FF9-8E35-D743D93B3CC7}">
      <dsp:nvSpPr>
        <dsp:cNvPr id="0" name=""/>
        <dsp:cNvSpPr/>
      </dsp:nvSpPr>
      <dsp:spPr>
        <a:xfrm>
          <a:off x="6336696" y="3600395"/>
          <a:ext cx="1758806" cy="1055283"/>
        </a:xfrm>
        <a:prstGeom prst="rect">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a:t>DERWENT INNOVATION INDEX</a:t>
          </a:r>
        </a:p>
        <a:p>
          <a:pPr marL="114300" lvl="1" indent="-114300" algn="l" defTabSz="533400">
            <a:lnSpc>
              <a:spcPct val="90000"/>
            </a:lnSpc>
            <a:spcBef>
              <a:spcPct val="0"/>
            </a:spcBef>
            <a:spcAft>
              <a:spcPct val="15000"/>
            </a:spcAft>
            <a:buChar char="••"/>
          </a:pPr>
          <a:r>
            <a:rPr lang="en-US" sz="1200" kern="1200" dirty="0"/>
            <a:t>22.9 million basic inventions</a:t>
          </a:r>
        </a:p>
        <a:p>
          <a:pPr marL="114300" lvl="1" indent="-114300" algn="l" defTabSz="533400">
            <a:lnSpc>
              <a:spcPct val="90000"/>
            </a:lnSpc>
            <a:spcBef>
              <a:spcPct val="0"/>
            </a:spcBef>
            <a:spcAft>
              <a:spcPct val="15000"/>
            </a:spcAft>
            <a:buChar char="••"/>
          </a:pPr>
          <a:r>
            <a:rPr lang="en-US" sz="1200" kern="1200" dirty="0"/>
            <a:t>1963-present</a:t>
          </a:r>
        </a:p>
      </dsp:txBody>
      <dsp:txXfrm>
        <a:off x="6336696" y="3600395"/>
        <a:ext cx="1758806" cy="105528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CADAC5-DAAE-FB47-AB3D-841C8668DA04}" type="datetimeFigureOut">
              <a:rPr lang="en-US" smtClean="0"/>
              <a:t>11/9/2018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DE15AA3-D93E-DF4A-B7F7-0DDA540E349A}" type="slidenum">
              <a:rPr lang="en-US" smtClean="0"/>
              <a:t>‹#›</a:t>
            </a:fld>
            <a:endParaRPr lang="en-US"/>
          </a:p>
        </p:txBody>
      </p:sp>
    </p:spTree>
    <p:extLst>
      <p:ext uri="{BB962C8B-B14F-4D97-AF65-F5344CB8AC3E}">
        <p14:creationId xmlns:p14="http://schemas.microsoft.com/office/powerpoint/2010/main" val="4061932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E1D445-6659-474A-8325-AED606E3ECAD}" type="datetimeFigureOut">
              <a:rPr lang="en-US" smtClean="0"/>
              <a:t>11/9/2018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F66A2B-D7AF-264F-A544-E504C8B3BF53}" type="slidenum">
              <a:rPr lang="en-US" smtClean="0"/>
              <a:t>‹#›</a:t>
            </a:fld>
            <a:endParaRPr lang="en-US"/>
          </a:p>
        </p:txBody>
      </p:sp>
    </p:spTree>
    <p:extLst>
      <p:ext uri="{BB962C8B-B14F-4D97-AF65-F5344CB8AC3E}">
        <p14:creationId xmlns:p14="http://schemas.microsoft.com/office/powerpoint/2010/main" val="40852504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7F66A2B-D7AF-264F-A544-E504C8B3BF53}" type="slidenum">
              <a:rPr lang="en-US" smtClean="0"/>
              <a:pPr/>
              <a:t>2</a:t>
            </a:fld>
            <a:endParaRPr lang="en-US"/>
          </a:p>
        </p:txBody>
      </p:sp>
    </p:spTree>
    <p:extLst>
      <p:ext uri="{BB962C8B-B14F-4D97-AF65-F5344CB8AC3E}">
        <p14:creationId xmlns:p14="http://schemas.microsoft.com/office/powerpoint/2010/main" val="2663617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F5C23E-F59C-4F74-BA69-04280425C31A}" type="slidenum">
              <a:rPr lang="en-US" smtClean="0"/>
              <a:pPr/>
              <a:t>3</a:t>
            </a:fld>
            <a:endParaRPr lang="en-US"/>
          </a:p>
        </p:txBody>
      </p:sp>
    </p:spTree>
    <p:extLst>
      <p:ext uri="{BB962C8B-B14F-4D97-AF65-F5344CB8AC3E}">
        <p14:creationId xmlns:p14="http://schemas.microsoft.com/office/powerpoint/2010/main" val="64538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Key points:</a:t>
            </a:r>
          </a:p>
          <a:p>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We provide data and analytics, using the best balance of technology, judgment and long-term experience.</a:t>
            </a:r>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Thirty years of bibliometric expertise and 50 years of citation analysis serve as the backbone of a full range of data, tools and technology in one, integrated, ever-evolving resource. </a:t>
            </a:r>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Web of Science documents the most influential research as directly judged by researchers themselves, providing the basis for assessing and benchmarking the research performance of individuals, institutions, nations, and regions. </a:t>
            </a:r>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It</a:t>
            </a:r>
            <a:r>
              <a:rPr lang="en-US" sz="1200" i="1" kern="1200">
                <a:solidFill>
                  <a:schemeClr val="tx1"/>
                </a:solidFill>
                <a:effectLst/>
                <a:latin typeface="+mn-lt"/>
                <a:ea typeface="+mn-ea"/>
                <a:cs typeface="+mn-cs"/>
              </a:rPr>
              <a:t> </a:t>
            </a:r>
            <a:r>
              <a:rPr lang="en-US" sz="1200" kern="1200">
                <a:solidFill>
                  <a:schemeClr val="tx1"/>
                </a:solidFill>
                <a:effectLst/>
                <a:latin typeface="+mn-lt"/>
                <a:ea typeface="+mn-ea"/>
                <a:cs typeface="+mn-cs"/>
              </a:rPr>
              <a:t>is the only resource that provides consistent controlled indexing for all authors, addresses, funding acknowledgements, and cited references, providing users with a complete view of the scholarly record.</a:t>
            </a:r>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Provides the foundation for finding, tracking and evaluating research.</a:t>
            </a:r>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Provides the data, analytics and tools to connect the global research community.</a:t>
            </a:r>
          </a:p>
          <a:p>
            <a:endParaRPr lang="en-US" sz="1200" kern="1200">
              <a:solidFill>
                <a:schemeClr val="tx1"/>
              </a:solidFill>
              <a:effectLst/>
              <a:latin typeface="+mn-lt"/>
              <a:ea typeface="+mn-ea"/>
              <a:cs typeface="+mn-cs"/>
            </a:endParaRP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Additional speaker’s notes:</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Our authoritative content has been painstakingly built by expert curators, passionate about their discipline:</a:t>
            </a:r>
          </a:p>
          <a:p>
            <a:r>
              <a:rPr lang="en-US" sz="1200" kern="120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ZR founded in 1864 by Zoological Society of London &amp; British Museum; ZR also serves as the world’s unofficial register of scientific names in zoology</a:t>
            </a:r>
          </a:p>
          <a:p>
            <a:pPr marL="171450" lvl="0" indent="-171450">
              <a:buFont typeface="Arial" panose="020B0604020202020204" pitchFamily="34" charset="0"/>
              <a:buChar char="•"/>
            </a:pPr>
            <a:r>
              <a:rPr lang="en-US" sz="1200" kern="1200" err="1">
                <a:solidFill>
                  <a:schemeClr val="tx1"/>
                </a:solidFill>
                <a:effectLst/>
                <a:latin typeface="+mn-lt"/>
                <a:ea typeface="+mn-ea"/>
                <a:cs typeface="+mn-cs"/>
              </a:rPr>
              <a:t>Biosis</a:t>
            </a:r>
            <a:r>
              <a:rPr lang="en-US" sz="1200" kern="1200">
                <a:solidFill>
                  <a:schemeClr val="tx1"/>
                </a:solidFill>
                <a:effectLst/>
                <a:latin typeface="+mn-lt"/>
                <a:ea typeface="+mn-ea"/>
                <a:cs typeface="+mn-cs"/>
              </a:rPr>
              <a:t> founded in 1926 by two American Societies; combined, they represent the authority of animal biology &amp; life science literature.</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In 1963 research scientist, Monty </a:t>
            </a:r>
            <a:r>
              <a:rPr lang="en-US" sz="1200" kern="1200" err="1">
                <a:solidFill>
                  <a:schemeClr val="tx1"/>
                </a:solidFill>
                <a:effectLst/>
                <a:latin typeface="+mn-lt"/>
                <a:ea typeface="+mn-ea"/>
                <a:cs typeface="+mn-cs"/>
              </a:rPr>
              <a:t>Hyams</a:t>
            </a:r>
            <a:r>
              <a:rPr lang="en-US" sz="1200" kern="1200">
                <a:solidFill>
                  <a:schemeClr val="tx1"/>
                </a:solidFill>
                <a:effectLst/>
                <a:latin typeface="+mn-lt"/>
                <a:ea typeface="+mn-ea"/>
                <a:cs typeface="+mn-cs"/>
              </a:rPr>
              <a:t>, began selling weekly patent bulletins from his home in London – named “Derwent”; Derwent is now the world’s most comprehensive collection of global patent data. Its unique abstracting, indexing and coding make Derwent authoritative - used by all major patent authorities.</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ISI was founded by Eugene Garfield in late 1950’s. In 1960, ISI introduced the first citation index for papers published in academic journals. ISI was acquired by TR in 1992.</a:t>
            </a:r>
          </a:p>
          <a:p>
            <a:pPr marL="171450" lvl="0" indent="-171450">
              <a:buFont typeface="Arial" panose="020B0604020202020204" pitchFamily="34" charset="0"/>
              <a:buChar char="•"/>
            </a:pPr>
            <a:r>
              <a:rPr lang="en-US" sz="1200" kern="1200">
                <a:solidFill>
                  <a:schemeClr val="tx1"/>
                </a:solidFill>
                <a:effectLst/>
                <a:latin typeface="+mn-lt"/>
                <a:ea typeface="+mn-ea"/>
                <a:cs typeface="+mn-cs"/>
              </a:rPr>
              <a:t>Web of Science and Journal Impact Factor metric is widely accepted as most influential measure of </a:t>
            </a:r>
            <a:r>
              <a:rPr lang="en-GB" sz="1200" kern="1200">
                <a:solidFill>
                  <a:schemeClr val="tx1"/>
                </a:solidFill>
                <a:effectLst/>
                <a:latin typeface="+mn-lt"/>
                <a:ea typeface="+mn-ea"/>
                <a:cs typeface="+mn-cs"/>
              </a:rPr>
              <a:t>success in Science</a:t>
            </a:r>
            <a:endParaRPr lang="en-US" sz="1200" kern="120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err="1">
                <a:solidFill>
                  <a:schemeClr val="tx1"/>
                </a:solidFill>
                <a:effectLst/>
                <a:latin typeface="+mn-lt"/>
                <a:ea typeface="+mn-ea"/>
                <a:cs typeface="+mn-cs"/>
              </a:rPr>
              <a:t>MarkMonitor</a:t>
            </a:r>
            <a:r>
              <a:rPr lang="en-US" sz="1200" kern="1200">
                <a:solidFill>
                  <a:schemeClr val="tx1"/>
                </a:solidFill>
                <a:effectLst/>
                <a:latin typeface="+mn-lt"/>
                <a:ea typeface="+mn-ea"/>
                <a:cs typeface="+mn-cs"/>
              </a:rPr>
              <a:t> was founded in 1999 by a serial entrepreneur, Faisal Shah. It protects brands from online counterfeiting and piracy, and assists with organization domain management. It protects domains for Internet giants such as Apple, Google, Intel, Yahoo and eBay. </a:t>
            </a:r>
          </a:p>
          <a:p>
            <a:pPr marL="171450" lvl="0" indent="-171450">
              <a:buFont typeface="Arial" panose="020B0604020202020204" pitchFamily="34" charset="0"/>
              <a:buChar char="•"/>
            </a:pPr>
            <a:r>
              <a:rPr lang="en-US" sz="1200" kern="1200" err="1">
                <a:solidFill>
                  <a:schemeClr val="tx1"/>
                </a:solidFill>
                <a:effectLst/>
                <a:latin typeface="+mn-lt"/>
                <a:ea typeface="+mn-ea"/>
                <a:cs typeface="+mn-cs"/>
              </a:rPr>
              <a:t>Prous</a:t>
            </a:r>
            <a:r>
              <a:rPr lang="en-US" sz="1200" kern="1200">
                <a:solidFill>
                  <a:schemeClr val="tx1"/>
                </a:solidFill>
                <a:effectLst/>
                <a:latin typeface="+mn-lt"/>
                <a:ea typeface="+mn-ea"/>
                <a:cs typeface="+mn-cs"/>
              </a:rPr>
              <a:t> Integrity was a family-run business based in Barcelona, set up by eminent Spanish scientist </a:t>
            </a:r>
            <a:r>
              <a:rPr lang="en-US" sz="1200" kern="1200" err="1">
                <a:solidFill>
                  <a:schemeClr val="tx1"/>
                </a:solidFill>
                <a:effectLst/>
                <a:latin typeface="+mn-lt"/>
                <a:ea typeface="+mn-ea"/>
                <a:cs typeface="+mn-cs"/>
              </a:rPr>
              <a:t>Josep</a:t>
            </a:r>
            <a:r>
              <a:rPr lang="en-US" sz="1200" kern="1200">
                <a:solidFill>
                  <a:schemeClr val="tx1"/>
                </a:solidFill>
                <a:effectLst/>
                <a:latin typeface="+mn-lt"/>
                <a:ea typeface="+mn-ea"/>
                <a:cs typeface="+mn-cs"/>
              </a:rPr>
              <a:t> </a:t>
            </a:r>
            <a:r>
              <a:rPr lang="en-US" sz="1200" kern="1200" err="1">
                <a:solidFill>
                  <a:schemeClr val="tx1"/>
                </a:solidFill>
                <a:effectLst/>
                <a:latin typeface="+mn-lt"/>
                <a:ea typeface="+mn-ea"/>
                <a:cs typeface="+mn-cs"/>
              </a:rPr>
              <a:t>Prous</a:t>
            </a:r>
            <a:r>
              <a:rPr lang="en-US" sz="1200" kern="1200">
                <a:solidFill>
                  <a:schemeClr val="tx1"/>
                </a:solidFill>
                <a:effectLst/>
                <a:latin typeface="+mn-lt"/>
                <a:ea typeface="+mn-ea"/>
                <a:cs typeface="+mn-cs"/>
              </a:rPr>
              <a:t>. It provides researchers with detailed scientific data across multiple disciplines to support development of new drugs, which increasingly relies on data intensive techniques.</a:t>
            </a:r>
          </a:p>
          <a:p>
            <a:r>
              <a:rPr lang="en-US" sz="1200" kern="1200">
                <a:solidFill>
                  <a:schemeClr val="tx1"/>
                </a:solidFill>
                <a:effectLst/>
                <a:latin typeface="+mn-lt"/>
                <a:ea typeface="+mn-ea"/>
                <a:cs typeface="+mn-cs"/>
              </a:rPr>
              <a:t> </a:t>
            </a:r>
          </a:p>
          <a:p>
            <a:r>
              <a:rPr lang="en-US" sz="1200" b="0" kern="1200">
                <a:solidFill>
                  <a:schemeClr val="tx1"/>
                </a:solidFill>
                <a:effectLst/>
                <a:latin typeface="+mn-lt"/>
                <a:ea typeface="+mn-ea"/>
                <a:cs typeface="+mn-cs"/>
              </a:rPr>
              <a:t>Web of Science: The first web-based citation indexing resource of research and professional journals </a:t>
            </a:r>
          </a:p>
          <a:p>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Building on Dr. Eugene Garfield’s revolutionary concept of citation indexing and development of the Science Citation Index in 1961, we launched the </a:t>
            </a:r>
            <a:r>
              <a:rPr lang="en-US" sz="1200" i="1" kern="1200">
                <a:solidFill>
                  <a:schemeClr val="tx1"/>
                </a:solidFill>
                <a:effectLst/>
                <a:latin typeface="+mn-lt"/>
                <a:ea typeface="+mn-ea"/>
                <a:cs typeface="+mn-cs"/>
              </a:rPr>
              <a:t>Web of Science </a:t>
            </a:r>
            <a:r>
              <a:rPr lang="en-US" sz="1200" kern="1200">
                <a:solidFill>
                  <a:schemeClr val="tx1"/>
                </a:solidFill>
                <a:effectLst/>
                <a:latin typeface="+mn-lt"/>
                <a:ea typeface="+mn-ea"/>
                <a:cs typeface="+mn-cs"/>
              </a:rPr>
              <a:t>in 1997. The Web of Science's body of citation statistics, documenting the most influential research in any given field as directly judged by researchers themselves, provides the basis for assessing and benchmarking the research performance of individuals, institutions, nations, and regions. Thirty years of bibliometric expertise and 50 years of citation analysis serve as the backbone of a full range of data, tools and technology in one, integrated, ever-evolving resource. </a:t>
            </a:r>
          </a:p>
          <a:p>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Clarivate Analytics was also the first to market with analysis and bibliometric tools. </a:t>
            </a:r>
            <a:r>
              <a:rPr lang="en-US" sz="1200" i="1" kern="1200">
                <a:solidFill>
                  <a:schemeClr val="tx1"/>
                </a:solidFill>
                <a:effectLst/>
                <a:latin typeface="+mn-lt"/>
                <a:ea typeface="+mn-ea"/>
                <a:cs typeface="+mn-cs"/>
              </a:rPr>
              <a:t>Journal Citation Reports </a:t>
            </a:r>
            <a:r>
              <a:rPr lang="en-US" sz="1200" kern="1200">
                <a:solidFill>
                  <a:schemeClr val="tx1"/>
                </a:solidFill>
                <a:effectLst/>
                <a:latin typeface="+mn-lt"/>
                <a:ea typeface="+mn-ea"/>
                <a:cs typeface="+mn-cs"/>
              </a:rPr>
              <a:t>was the first tool for in-depth analyses and ranking of research and professional journals. </a:t>
            </a:r>
            <a:r>
              <a:rPr lang="en-US" sz="1200" i="1" kern="1200" err="1">
                <a:solidFill>
                  <a:schemeClr val="tx1"/>
                </a:solidFill>
                <a:effectLst/>
                <a:latin typeface="+mn-lt"/>
                <a:ea typeface="+mn-ea"/>
                <a:cs typeface="+mn-cs"/>
              </a:rPr>
              <a:t>InCites</a:t>
            </a:r>
            <a:r>
              <a:rPr lang="en-US" sz="1200" i="1" kern="1200">
                <a:solidFill>
                  <a:schemeClr val="tx1"/>
                </a:solidFill>
                <a:effectLst/>
                <a:latin typeface="+mn-lt"/>
                <a:ea typeface="+mn-ea"/>
                <a:cs typeface="+mn-cs"/>
              </a:rPr>
              <a:t> </a:t>
            </a:r>
            <a:r>
              <a:rPr lang="en-US" sz="1200" kern="1200">
                <a:solidFill>
                  <a:schemeClr val="tx1"/>
                </a:solidFill>
                <a:effectLst/>
                <a:latin typeface="+mn-lt"/>
                <a:ea typeface="+mn-ea"/>
                <a:cs typeface="+mn-cs"/>
              </a:rPr>
              <a:t>was the first-ever research evaluation tool on the Web, allowing the most comprehensive citation-based analysis of institutional research. </a:t>
            </a:r>
          </a:p>
          <a:p>
            <a:endParaRPr lang="en-US"/>
          </a:p>
        </p:txBody>
      </p:sp>
      <p:sp>
        <p:nvSpPr>
          <p:cNvPr id="4" name="Slide Number Placeholder 3"/>
          <p:cNvSpPr>
            <a:spLocks noGrp="1"/>
          </p:cNvSpPr>
          <p:nvPr>
            <p:ph type="sldNum" sz="quarter" idx="10"/>
          </p:nvPr>
        </p:nvSpPr>
        <p:spPr/>
        <p:txBody>
          <a:bodyPr/>
          <a:lstStyle/>
          <a:p>
            <a:fld id="{63F5C23E-F59C-4F74-BA69-04280425C31A}" type="slidenum">
              <a:rPr lang="en-US" smtClean="0"/>
              <a:pPr/>
              <a:t>5</a:t>
            </a:fld>
            <a:endParaRPr lang="en-US"/>
          </a:p>
        </p:txBody>
      </p:sp>
    </p:spTree>
    <p:extLst>
      <p:ext uri="{BB962C8B-B14F-4D97-AF65-F5344CB8AC3E}">
        <p14:creationId xmlns:p14="http://schemas.microsoft.com/office/powerpoint/2010/main" val="2402990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economies of the industrialized countries have become more knowledge based,</a:t>
            </a:r>
          </a:p>
          <a:p>
            <a:r>
              <a:rPr lang="en-US" dirty="0"/>
              <a:t>universities have become viewed as important players in regional economic</a:t>
            </a:r>
          </a:p>
          <a:p>
            <a:r>
              <a:rPr lang="en-US" dirty="0"/>
              <a:t>development. </a:t>
            </a:r>
            <a:r>
              <a:rPr lang="en-US" sz="1200" kern="1200" dirty="0">
                <a:solidFill>
                  <a:schemeClr val="tx1"/>
                </a:solidFill>
                <a:effectLst/>
                <a:latin typeface="+mn-lt"/>
                <a:ea typeface="+mn-ea"/>
                <a:cs typeface="+mn-cs"/>
              </a:rPr>
              <a:t>A survey in the “Economist” suggested the concept of the </a:t>
            </a:r>
            <a:r>
              <a:rPr lang="en-US" sz="1200" kern="1200" dirty="0" err="1">
                <a:solidFill>
                  <a:schemeClr val="tx1"/>
                </a:solidFill>
                <a:effectLst/>
                <a:latin typeface="+mn-lt"/>
                <a:ea typeface="+mn-ea"/>
                <a:cs typeface="+mn-cs"/>
              </a:rPr>
              <a:t>knowledgebased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economy serves to “portray the university not just as a creator of knowledge, a</a:t>
            </a:r>
          </a:p>
          <a:p>
            <a:r>
              <a:rPr lang="en-US" sz="1200" kern="1200" dirty="0">
                <a:solidFill>
                  <a:schemeClr val="tx1"/>
                </a:solidFill>
                <a:effectLst/>
                <a:latin typeface="+mn-lt"/>
                <a:ea typeface="+mn-ea"/>
                <a:cs typeface="+mn-cs"/>
              </a:rPr>
              <a:t>trainer of young minds, and a transmitter of culture, but also as a major agent of</a:t>
            </a:r>
          </a:p>
          <a:p>
            <a:r>
              <a:rPr lang="en-US" sz="1200" kern="1200" dirty="0">
                <a:solidFill>
                  <a:schemeClr val="tx1"/>
                </a:solidFill>
                <a:effectLst/>
                <a:latin typeface="+mn-lt"/>
                <a:ea typeface="+mn-ea"/>
                <a:cs typeface="+mn-cs"/>
              </a:rPr>
              <a:t>economic growth: the knowledge factory, as it were, at the </a:t>
            </a:r>
            <a:r>
              <a:rPr lang="en-US" sz="1200" kern="1200" dirty="0" err="1">
                <a:solidFill>
                  <a:schemeClr val="tx1"/>
                </a:solidFill>
                <a:effectLst/>
                <a:latin typeface="+mn-lt"/>
                <a:ea typeface="+mn-ea"/>
                <a:cs typeface="+mn-cs"/>
              </a:rPr>
              <a:t>centre</a:t>
            </a:r>
            <a:r>
              <a:rPr lang="en-US" sz="1200" kern="1200" dirty="0">
                <a:solidFill>
                  <a:schemeClr val="tx1"/>
                </a:solidFill>
                <a:effectLst/>
                <a:latin typeface="+mn-lt"/>
                <a:ea typeface="+mn-ea"/>
                <a:cs typeface="+mn-cs"/>
              </a:rPr>
              <a:t> of the knowledge</a:t>
            </a:r>
          </a:p>
          <a:p>
            <a:r>
              <a:rPr lang="en-US" sz="1200" kern="1200" dirty="0">
                <a:solidFill>
                  <a:schemeClr val="tx1"/>
                </a:solidFill>
                <a:effectLst/>
                <a:latin typeface="+mn-lt"/>
                <a:ea typeface="+mn-ea"/>
                <a:cs typeface="+mn-cs"/>
              </a:rPr>
              <a:t>economy” (David, 1997: 4).</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university has become more critical than ever as a provider of</a:t>
            </a:r>
          </a:p>
          <a:p>
            <a:r>
              <a:rPr lang="en-US" sz="1200" kern="1200" dirty="0">
                <a:solidFill>
                  <a:schemeClr val="tx1"/>
                </a:solidFill>
                <a:effectLst/>
                <a:latin typeface="+mn-lt"/>
                <a:ea typeface="+mn-ea"/>
                <a:cs typeface="+mn-cs"/>
              </a:rPr>
              <a:t>talent, knowledge, and innovation in the age of knowledge-based capitalism. It</a:t>
            </a:r>
          </a:p>
          <a:p>
            <a:r>
              <a:rPr lang="en-US" sz="1200" kern="1200" dirty="0">
                <a:solidFill>
                  <a:schemeClr val="tx1"/>
                </a:solidFill>
                <a:effectLst/>
                <a:latin typeface="+mn-lt"/>
                <a:ea typeface="+mn-ea"/>
                <a:cs typeface="+mn-cs"/>
              </a:rPr>
              <a:t>provides these resources largely by conducting and publishing research and by</a:t>
            </a:r>
          </a:p>
          <a:p>
            <a:r>
              <a:rPr lang="en-US" sz="1200" kern="1200" dirty="0">
                <a:solidFill>
                  <a:schemeClr val="tx1"/>
                </a:solidFill>
                <a:effectLst/>
                <a:latin typeface="+mn-lt"/>
                <a:ea typeface="+mn-ea"/>
                <a:cs typeface="+mn-cs"/>
              </a:rPr>
              <a:t>producing graduates to serve the industries. The university is further empowered by</a:t>
            </a:r>
          </a:p>
          <a:p>
            <a:r>
              <a:rPr lang="en-US" sz="1200" kern="1200" dirty="0">
                <a:solidFill>
                  <a:schemeClr val="tx1"/>
                </a:solidFill>
                <a:effectLst/>
                <a:latin typeface="+mn-lt"/>
                <a:ea typeface="+mn-ea"/>
                <a:cs typeface="+mn-cs"/>
              </a:rPr>
              <a:t>generating new and significant discoveries to increase its status. In this way, academic</a:t>
            </a:r>
          </a:p>
          <a:p>
            <a:r>
              <a:rPr lang="en-US" sz="1200" kern="1200" dirty="0">
                <a:solidFill>
                  <a:schemeClr val="tx1"/>
                </a:solidFill>
                <a:effectLst/>
                <a:latin typeface="+mn-lt"/>
                <a:ea typeface="+mn-ea"/>
                <a:cs typeface="+mn-cs"/>
              </a:rPr>
              <a:t>research differs markedly from the profit-motive and private-user driven industrial</a:t>
            </a:r>
          </a:p>
          <a:p>
            <a:r>
              <a:rPr lang="en-US" sz="1200" kern="1200" dirty="0">
                <a:solidFill>
                  <a:schemeClr val="tx1"/>
                </a:solidFill>
                <a:effectLst/>
                <a:latin typeface="+mn-lt"/>
                <a:ea typeface="+mn-ea"/>
                <a:cs typeface="+mn-cs"/>
              </a:rPr>
              <a:t>research and development.</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17F66A2B-D7AF-264F-A544-E504C8B3BF53}" type="slidenum">
              <a:rPr lang="en-US" smtClean="0"/>
              <a:pPr/>
              <a:t>24</a:t>
            </a:fld>
            <a:endParaRPr lang="en-US"/>
          </a:p>
        </p:txBody>
      </p:sp>
    </p:spTree>
    <p:extLst>
      <p:ext uri="{BB962C8B-B14F-4D97-AF65-F5344CB8AC3E}">
        <p14:creationId xmlns:p14="http://schemas.microsoft.com/office/powerpoint/2010/main" val="1941376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2A0244-860D-5249-89E9-480535675D3F}" type="slidenum">
              <a:rPr lang="en-US" smtClean="0"/>
              <a:pPr/>
              <a:t>30</a:t>
            </a:fld>
            <a:endParaRPr lang="en-US"/>
          </a:p>
        </p:txBody>
      </p:sp>
    </p:spTree>
    <p:extLst>
      <p:ext uri="{BB962C8B-B14F-4D97-AF65-F5344CB8AC3E}">
        <p14:creationId xmlns:p14="http://schemas.microsoft.com/office/powerpoint/2010/main" val="2983548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Lst>
        </p:spPr>
      </p:sp>
      <p:sp>
        <p:nvSpPr>
          <p:cNvPr id="225282" name="Notes Placeholder 2"/>
          <p:cNvSpPr>
            <a:spLocks noGrp="1"/>
          </p:cNvSpPr>
          <p:nvPr>
            <p:ph type="body" idx="1"/>
          </p:nvPr>
        </p:nvSpPr>
        <p:spPr bwMode="auto">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2813" eaLnBrk="1" hangingPunct="1">
              <a:spcBef>
                <a:spcPct val="0"/>
              </a:spcBef>
            </a:pPr>
            <a:endParaRPr lang="en-AU">
              <a:latin typeface="Arial" charset="0"/>
            </a:endParaRPr>
          </a:p>
        </p:txBody>
      </p:sp>
      <p:sp>
        <p:nvSpPr>
          <p:cNvPr id="22528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9F6A949-12EF-F548-94E2-243EB99C7550}" type="slidenum">
              <a:rPr lang="en-AU" sz="1200">
                <a:solidFill>
                  <a:srgbClr val="000000"/>
                </a:solidFill>
                <a:latin typeface="Calibri" charset="0"/>
              </a:rPr>
              <a:pPr eaLnBrk="1" hangingPunct="1"/>
              <a:t>31</a:t>
            </a:fld>
            <a:endParaRPr lang="en-AU" sz="1200">
              <a:solidFill>
                <a:srgbClr val="000000"/>
              </a:solidFill>
              <a:latin typeface="Calibri" charset="0"/>
            </a:endParaRPr>
          </a:p>
        </p:txBody>
      </p:sp>
    </p:spTree>
    <p:extLst>
      <p:ext uri="{BB962C8B-B14F-4D97-AF65-F5344CB8AC3E}">
        <p14:creationId xmlns:p14="http://schemas.microsoft.com/office/powerpoint/2010/main" val="1667491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8333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b="1">
                <a:latin typeface="Arial" charset="0"/>
              </a:rPr>
              <a:t>* IMPORTANT NOTES ABOUT DCI:</a:t>
            </a:r>
            <a:r>
              <a:rPr lang="en-US">
                <a:latin typeface="Arial" charset="0"/>
              </a:rPr>
              <a:t> New records are constantly being added to DCI</a:t>
            </a:r>
            <a:r>
              <a:rPr lang="en-GB">
                <a:latin typeface="Arial" charset="0"/>
              </a:rPr>
              <a:t>. Please verify the latest count with GSS/Product Management is specific stats are required by a customer. Also note that 1900 represents the earliest data set in the collection and does not imply comprehensive coverage from 1900. </a:t>
            </a:r>
            <a:endParaRPr lang="en-US">
              <a:latin typeface="Arial" charset="0"/>
            </a:endParaRPr>
          </a:p>
          <a:p>
            <a:endParaRPr lang="en-US">
              <a:latin typeface="Arial" charset="0"/>
            </a:endParaRPr>
          </a:p>
        </p:txBody>
      </p:sp>
      <p:sp>
        <p:nvSpPr>
          <p:cNvPr id="483331" name="Slide Number Placeholder 3"/>
          <p:cNvSpPr txBox="1">
            <a:spLocks noGrp="1"/>
          </p:cNvSpPr>
          <p:nvPr/>
        </p:nvSpPr>
        <p:spPr bwMode="auto">
          <a:xfrm>
            <a:off x="3886200"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992" tIns="45496" rIns="90992" bIns="45496" anchor="b"/>
          <a:lstStyle>
            <a:lvl1pPr defTabSz="908050" eaLnBrk="0" hangingPunct="0">
              <a:defRPr sz="2400">
                <a:solidFill>
                  <a:schemeClr val="tx1"/>
                </a:solidFill>
                <a:latin typeface="Arial" charset="0"/>
                <a:ea typeface="ＭＳ Ｐゴシック" charset="0"/>
                <a:cs typeface="ＭＳ Ｐゴシック" charset="0"/>
              </a:defRPr>
            </a:lvl1pPr>
            <a:lvl2pPr marL="742950" indent="-285750" defTabSz="908050" eaLnBrk="0" hangingPunct="0">
              <a:defRPr sz="2400">
                <a:solidFill>
                  <a:schemeClr val="tx1"/>
                </a:solidFill>
                <a:latin typeface="Arial" charset="0"/>
                <a:ea typeface="ＭＳ Ｐゴシック" charset="0"/>
              </a:defRPr>
            </a:lvl2pPr>
            <a:lvl3pPr marL="1143000" indent="-228600" defTabSz="908050" eaLnBrk="0" hangingPunct="0">
              <a:defRPr sz="2400">
                <a:solidFill>
                  <a:schemeClr val="tx1"/>
                </a:solidFill>
                <a:latin typeface="Arial" charset="0"/>
                <a:ea typeface="ＭＳ Ｐゴシック" charset="0"/>
              </a:defRPr>
            </a:lvl3pPr>
            <a:lvl4pPr marL="1600200" indent="-228600" defTabSz="908050" eaLnBrk="0" hangingPunct="0">
              <a:defRPr sz="2400">
                <a:solidFill>
                  <a:schemeClr val="tx1"/>
                </a:solidFill>
                <a:latin typeface="Arial" charset="0"/>
                <a:ea typeface="ＭＳ Ｐゴシック" charset="0"/>
              </a:defRPr>
            </a:lvl4pPr>
            <a:lvl5pPr marL="2057400" indent="-228600" defTabSz="908050" eaLnBrk="0" hangingPunct="0">
              <a:defRPr sz="2400">
                <a:solidFill>
                  <a:schemeClr val="tx1"/>
                </a:solidFill>
                <a:latin typeface="Arial" charset="0"/>
                <a:ea typeface="ＭＳ Ｐゴシック" charset="0"/>
              </a:defRPr>
            </a:lvl5pPr>
            <a:lvl6pPr marL="2514600" indent="-228600" defTabSz="9080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080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080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08050" eaLnBrk="0" fontAlgn="base" hangingPunct="0">
              <a:spcBef>
                <a:spcPct val="0"/>
              </a:spcBef>
              <a:spcAft>
                <a:spcPct val="0"/>
              </a:spcAft>
              <a:defRPr sz="2400">
                <a:solidFill>
                  <a:schemeClr val="tx1"/>
                </a:solidFill>
                <a:latin typeface="Arial" charset="0"/>
                <a:ea typeface="ＭＳ Ｐゴシック" charset="0"/>
              </a:defRPr>
            </a:lvl9pPr>
          </a:lstStyle>
          <a:p>
            <a:pPr algn="r"/>
            <a:fld id="{F4979BA7-4C9E-D147-BAD8-CCDB5DCB77B6}" type="slidenum">
              <a:rPr lang="en-US" sz="1200"/>
              <a:pPr algn="r"/>
              <a:t>32</a:t>
            </a:fld>
            <a:endParaRPr lang="en-US" sz="1200"/>
          </a:p>
        </p:txBody>
      </p:sp>
    </p:spTree>
    <p:extLst>
      <p:ext uri="{BB962C8B-B14F-4D97-AF65-F5344CB8AC3E}">
        <p14:creationId xmlns:p14="http://schemas.microsoft.com/office/powerpoint/2010/main" val="212321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F66A2B-D7AF-264F-A544-E504C8B3BF53}" type="slidenum">
              <a:rPr lang="en-US" smtClean="0"/>
              <a:pPr/>
              <a:t>36</a:t>
            </a:fld>
            <a:endParaRPr lang="en-US"/>
          </a:p>
        </p:txBody>
      </p:sp>
    </p:spTree>
    <p:extLst>
      <p:ext uri="{BB962C8B-B14F-4D97-AF65-F5344CB8AC3E}">
        <p14:creationId xmlns:p14="http://schemas.microsoft.com/office/powerpoint/2010/main" val="29542110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Cover-Page-No_Image_Black">
    <p:bg>
      <p:bgPr>
        <a:solidFill>
          <a:schemeClr val="tx1"/>
        </a:solid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25402"/>
            <a:ext cx="9144000" cy="6858000"/>
          </a:xfrm>
          <a:prstGeom prst="rect">
            <a:avLst/>
          </a:prstGeom>
        </p:spPr>
      </p:pic>
      <p:sp>
        <p:nvSpPr>
          <p:cNvPr id="5" name="Text Placeholder 4"/>
          <p:cNvSpPr>
            <a:spLocks noGrp="1"/>
          </p:cNvSpPr>
          <p:nvPr>
            <p:ph type="body" sz="quarter" idx="11" hasCustomPrompt="1"/>
          </p:nvPr>
        </p:nvSpPr>
        <p:spPr>
          <a:xfrm>
            <a:off x="420162" y="511606"/>
            <a:ext cx="4155766" cy="1132417"/>
          </a:xfrm>
          <a:prstGeom prst="rect">
            <a:avLst/>
          </a:prstGeom>
        </p:spPr>
        <p:txBody>
          <a:bodyPr vert="horz" lIns="0" tIns="0" rIns="0" bIns="0"/>
          <a:lstStyle>
            <a:lvl1pPr marL="0" indent="0">
              <a:buNone/>
              <a:defRPr sz="2800" b="1" i="0">
                <a:solidFill>
                  <a:schemeClr val="bg1"/>
                </a:solidFill>
                <a:latin typeface="+mj-lt"/>
                <a:cs typeface="Arial"/>
              </a:defRPr>
            </a:lvl1pPr>
          </a:lstStyle>
          <a:p>
            <a:pPr lvl="0"/>
            <a:r>
              <a:rPr lang="en-US" dirty="0"/>
              <a:t>Main title can be long longer longest</a:t>
            </a:r>
          </a:p>
        </p:txBody>
      </p:sp>
      <p:sp>
        <p:nvSpPr>
          <p:cNvPr id="19" name="Text Placeholder 18"/>
          <p:cNvSpPr>
            <a:spLocks noGrp="1"/>
          </p:cNvSpPr>
          <p:nvPr>
            <p:ph type="body" sz="quarter" idx="12" hasCustomPrompt="1"/>
          </p:nvPr>
        </p:nvSpPr>
        <p:spPr>
          <a:xfrm>
            <a:off x="420163" y="2698110"/>
            <a:ext cx="2727325" cy="309033"/>
          </a:xfrm>
          <a:prstGeom prst="rect">
            <a:avLst/>
          </a:prstGeom>
        </p:spPr>
        <p:txBody>
          <a:bodyPr vert="horz" lIns="0" tIns="0" rIns="0" bIns="0"/>
          <a:lstStyle>
            <a:lvl1pPr marL="0" indent="0">
              <a:buNone/>
              <a:defRPr sz="900" b="0" i="0">
                <a:solidFill>
                  <a:schemeClr val="bg1">
                    <a:lumMod val="65000"/>
                  </a:schemeClr>
                </a:solidFill>
                <a:latin typeface="+mj-lt"/>
                <a:cs typeface="Arial"/>
              </a:defRPr>
            </a:lvl1pPr>
            <a:lvl2pPr marL="457200" indent="0">
              <a:buNone/>
              <a:defRPr sz="800" b="0" i="0">
                <a:latin typeface="Arial"/>
                <a:cs typeface="Arial"/>
              </a:defRPr>
            </a:lvl2pPr>
            <a:lvl3pPr marL="914400" indent="0">
              <a:buNone/>
              <a:defRPr sz="800" b="0" i="0">
                <a:latin typeface="Arial"/>
                <a:cs typeface="Arial"/>
              </a:defRPr>
            </a:lvl3pPr>
            <a:lvl4pPr marL="1371600" indent="0">
              <a:buNone/>
              <a:defRPr sz="800" b="0" i="0">
                <a:latin typeface="Arial"/>
                <a:cs typeface="Arial"/>
              </a:defRPr>
            </a:lvl4pPr>
            <a:lvl5pPr marL="1828800" indent="0">
              <a:buNone/>
              <a:defRPr sz="800" b="0" i="0">
                <a:latin typeface="Arial"/>
                <a:cs typeface="Arial"/>
              </a:defRPr>
            </a:lvl5pPr>
          </a:lstStyle>
          <a:p>
            <a:pPr lvl="0"/>
            <a:r>
              <a:rPr lang="en-US" dirty="0"/>
              <a:t>December 2016</a:t>
            </a:r>
          </a:p>
        </p:txBody>
      </p:sp>
      <p:sp>
        <p:nvSpPr>
          <p:cNvPr id="9" name="Title 19"/>
          <p:cNvSpPr>
            <a:spLocks noGrp="1"/>
          </p:cNvSpPr>
          <p:nvPr>
            <p:ph type="title" hasCustomPrompt="1"/>
          </p:nvPr>
        </p:nvSpPr>
        <p:spPr>
          <a:xfrm>
            <a:off x="420162" y="1821115"/>
            <a:ext cx="4155766" cy="876995"/>
          </a:xfrm>
          <a:prstGeom prst="rect">
            <a:avLst/>
          </a:prstGeom>
        </p:spPr>
        <p:txBody>
          <a:bodyPr vert="horz" lIns="0" tIns="0" rIns="0" bIns="0"/>
          <a:lstStyle>
            <a:lvl1pPr algn="l">
              <a:defRPr sz="1400" b="0" i="0" cap="none" baseline="0">
                <a:solidFill>
                  <a:srgbClr val="BFBFBF"/>
                </a:solidFill>
                <a:latin typeface="+mj-lt"/>
                <a:cs typeface="Arial"/>
              </a:defRPr>
            </a:lvl1pPr>
          </a:lstStyle>
          <a:p>
            <a:r>
              <a:rPr lang="en-US" dirty="0"/>
              <a:t>Optional subtitle goes here and can go on multiple lines as needed for your presentation</a:t>
            </a:r>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0225" y="6051591"/>
            <a:ext cx="1500694" cy="679418"/>
          </a:xfrm>
          <a:prstGeom prst="rect">
            <a:avLst/>
          </a:prstGeom>
        </p:spPr>
      </p:pic>
    </p:spTree>
    <p:extLst>
      <p:ext uri="{BB962C8B-B14F-4D97-AF65-F5344CB8AC3E}">
        <p14:creationId xmlns:p14="http://schemas.microsoft.com/office/powerpoint/2010/main" val="1638171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Full-bleed-Image_With-Quote">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gradFill flip="none" rotWithShape="1">
            <a:gsLst>
              <a:gs pos="27000">
                <a:schemeClr val="bg1">
                  <a:alpha val="0"/>
                </a:schemeClr>
              </a:gs>
              <a:gs pos="100000">
                <a:schemeClr val="bg1">
                  <a:alpha val="3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6"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rgbClr val="444444"/>
                </a:solidFill>
                <a:latin typeface="+mj-lt"/>
              </a:rPr>
              <a:pPr algn="r"/>
              <a:t>‹#›</a:t>
            </a:fld>
            <a:endParaRPr lang="en-US" sz="900" dirty="0">
              <a:solidFill>
                <a:srgbClr val="444444"/>
              </a:solidFill>
              <a:latin typeface="+mj-lt"/>
            </a:endParaRPr>
          </a:p>
        </p:txBody>
      </p:sp>
      <p:sp>
        <p:nvSpPr>
          <p:cNvPr id="7"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rgbClr val="444444"/>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2489760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Full-bleed-Image_With-Quote_Reverse">
    <p:spTree>
      <p:nvGrpSpPr>
        <p:cNvPr id="1" name=""/>
        <p:cNvGrpSpPr/>
        <p:nvPr/>
      </p:nvGrpSpPr>
      <p:grpSpPr>
        <a:xfrm>
          <a:off x="0" y="0"/>
          <a:ext cx="0" cy="0"/>
          <a:chOff x="0" y="0"/>
          <a:chExt cx="0" cy="0"/>
        </a:xfrm>
      </p:grpSpPr>
      <p:sp>
        <p:nvSpPr>
          <p:cNvPr id="6" name="Rectangle 5"/>
          <p:cNvSpPr/>
          <p:nvPr userDrawn="1"/>
        </p:nvSpPr>
        <p:spPr>
          <a:xfrm>
            <a:off x="0" y="0"/>
            <a:ext cx="9144000" cy="6858000"/>
          </a:xfrm>
          <a:prstGeom prst="rect">
            <a:avLst/>
          </a:prstGeom>
          <a:gradFill flip="none" rotWithShape="1">
            <a:gsLst>
              <a:gs pos="27000">
                <a:schemeClr val="bg1">
                  <a:alpha val="0"/>
                </a:schemeClr>
              </a:gs>
              <a:gs pos="100000">
                <a:schemeClr val="tx1">
                  <a:alpha val="3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7"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chemeClr val="bg1">
                    <a:lumMod val="85000"/>
                  </a:schemeClr>
                </a:solidFill>
                <a:latin typeface="+mj-lt"/>
              </a:rPr>
              <a:pPr algn="r"/>
              <a:t>‹#›</a:t>
            </a:fld>
            <a:endParaRPr lang="en-US" sz="900" dirty="0">
              <a:solidFill>
                <a:schemeClr val="bg1">
                  <a:lumMod val="85000"/>
                </a:schemeClr>
              </a:solidFill>
              <a:latin typeface="+mj-lt"/>
            </a:endParaRPr>
          </a:p>
        </p:txBody>
      </p:sp>
      <p:sp>
        <p:nvSpPr>
          <p:cNvPr id="8"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chemeClr val="bg1">
                    <a:lumMod val="85000"/>
                  </a:schemeClr>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5" y="6051591"/>
            <a:ext cx="1500694" cy="679419"/>
          </a:xfrm>
          <a:prstGeom prst="rect">
            <a:avLst/>
          </a:prstGeom>
        </p:spPr>
      </p:pic>
    </p:spTree>
    <p:extLst>
      <p:ext uri="{BB962C8B-B14F-4D97-AF65-F5344CB8AC3E}">
        <p14:creationId xmlns:p14="http://schemas.microsoft.com/office/powerpoint/2010/main" val="3068478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Image-with-picture-and-text">
    <p:spTree>
      <p:nvGrpSpPr>
        <p:cNvPr id="1" name=""/>
        <p:cNvGrpSpPr/>
        <p:nvPr/>
      </p:nvGrpSpPr>
      <p:grpSpPr>
        <a:xfrm>
          <a:off x="0" y="0"/>
          <a:ext cx="0" cy="0"/>
          <a:chOff x="0" y="0"/>
          <a:chExt cx="0" cy="0"/>
        </a:xfrm>
      </p:grpSpPr>
      <p:sp>
        <p:nvSpPr>
          <p:cNvPr id="9" name="Title 19"/>
          <p:cNvSpPr>
            <a:spLocks noGrp="1"/>
          </p:cNvSpPr>
          <p:nvPr>
            <p:ph type="title" hasCustomPrompt="1"/>
          </p:nvPr>
        </p:nvSpPr>
        <p:spPr>
          <a:xfrm>
            <a:off x="429570" y="514642"/>
            <a:ext cx="8102477" cy="429519"/>
          </a:xfrm>
          <a:prstGeom prst="rect">
            <a:avLst/>
          </a:prstGeom>
        </p:spPr>
        <p:txBody>
          <a:bodyPr vert="horz" lIns="0" tIns="0" rIns="0" bIns="0"/>
          <a:lstStyle>
            <a:lvl1pPr algn="l">
              <a:defRPr sz="1500" b="1" i="0" cap="none">
                <a:solidFill>
                  <a:srgbClr val="6817FF"/>
                </a:solidFill>
                <a:latin typeface="+mj-lt"/>
                <a:cs typeface="Arial"/>
              </a:defRPr>
            </a:lvl1pPr>
          </a:lstStyle>
          <a:p>
            <a:r>
              <a:rPr lang="en-US" dirty="0"/>
              <a:t>Main take-away or heading goes here</a:t>
            </a:r>
          </a:p>
        </p:txBody>
      </p:sp>
      <p:sp>
        <p:nvSpPr>
          <p:cNvPr id="10" name="Text Placeholder 10"/>
          <p:cNvSpPr>
            <a:spLocks noGrp="1"/>
          </p:cNvSpPr>
          <p:nvPr>
            <p:ph type="body" sz="quarter" idx="10" hasCustomPrompt="1"/>
          </p:nvPr>
        </p:nvSpPr>
        <p:spPr>
          <a:xfrm>
            <a:off x="5098816" y="1313424"/>
            <a:ext cx="3484397" cy="1885819"/>
          </a:xfrm>
          <a:prstGeom prst="rect">
            <a:avLst/>
          </a:prstGeom>
        </p:spPr>
        <p:txBody>
          <a:bodyPr vert="horz" lIns="0" tIns="0" rIns="0" bIns="0"/>
          <a:lstStyle>
            <a:lvl1pPr marL="0" indent="0">
              <a:buClr>
                <a:srgbClr val="666666"/>
              </a:buClr>
              <a:buSzPct val="60000"/>
              <a:buFont typeface="Courier New"/>
              <a:buNone/>
              <a:defRPr sz="1500" b="0" i="0" baseline="0">
                <a:solidFill>
                  <a:srgbClr val="000000"/>
                </a:solidFill>
                <a:latin typeface="+mj-lt"/>
                <a:cs typeface="Arial"/>
              </a:defRPr>
            </a:lvl1pPr>
            <a:lvl2pPr marL="457200" indent="0">
              <a:buSzPct val="40000"/>
              <a:buFont typeface="Wingdings" charset="2"/>
              <a:buNone/>
              <a:defRPr sz="1800" b="0" i="0" baseline="0">
                <a:latin typeface="Arial"/>
                <a:cs typeface="Arial"/>
              </a:defRPr>
            </a:lvl2pPr>
            <a:lvl3pPr marL="914400" indent="0">
              <a:buNone/>
              <a:defRPr sz="1800" b="0" i="0" baseline="0">
                <a:latin typeface="Arial"/>
                <a:cs typeface="Arial"/>
              </a:defRPr>
            </a:lvl3pPr>
            <a:lvl4pPr>
              <a:defRPr sz="1400"/>
            </a:lvl4pPr>
            <a:lvl5pPr marL="2057400" indent="-228600">
              <a:buFont typeface="Wingdings" charset="2"/>
              <a:buChar char="ü"/>
              <a:defRPr sz="1400"/>
            </a:lvl5pPr>
          </a:lstStyle>
          <a:p>
            <a:pPr lvl="0"/>
            <a:r>
              <a:rPr lang="en-US" dirty="0"/>
              <a:t>Enter description here</a:t>
            </a:r>
          </a:p>
        </p:txBody>
      </p:sp>
      <p:sp>
        <p:nvSpPr>
          <p:cNvPr id="11" name="Picture Placeholder 10"/>
          <p:cNvSpPr>
            <a:spLocks noGrp="1"/>
          </p:cNvSpPr>
          <p:nvPr>
            <p:ph type="pic" sz="quarter" idx="11" hasCustomPrompt="1"/>
          </p:nvPr>
        </p:nvSpPr>
        <p:spPr>
          <a:xfrm>
            <a:off x="429570" y="1313425"/>
            <a:ext cx="4226309" cy="3530079"/>
          </a:xfrm>
          <a:prstGeom prst="rect">
            <a:avLst/>
          </a:prstGeom>
        </p:spPr>
        <p:txBody>
          <a:bodyPr vert="horz" lIns="0" tIns="0" rIns="0" bIns="0"/>
          <a:lstStyle>
            <a:lvl1pPr marL="0" indent="0">
              <a:buNone/>
              <a:defRPr sz="1500" b="0" i="0" baseline="0">
                <a:latin typeface="+mj-lt"/>
                <a:cs typeface="Arial"/>
              </a:defRPr>
            </a:lvl1pPr>
          </a:lstStyle>
          <a:p>
            <a:r>
              <a:rPr lang="en-US" b="0" i="0" dirty="0">
                <a:latin typeface="Arial"/>
                <a:cs typeface="Arial"/>
              </a:rPr>
              <a:t>Insert image here</a:t>
            </a:r>
            <a:endParaRPr lang="en-US" dirty="0"/>
          </a:p>
        </p:txBody>
      </p:sp>
      <p:sp>
        <p:nvSpPr>
          <p:cNvPr id="15" name="Rectangle 14"/>
          <p:cNvSpPr/>
          <p:nvPr userDrawn="1"/>
        </p:nvSpPr>
        <p:spPr>
          <a:xfrm>
            <a:off x="429827" y="4980319"/>
            <a:ext cx="4574656" cy="123111"/>
          </a:xfrm>
          <a:prstGeom prst="rect">
            <a:avLst/>
          </a:prstGeom>
        </p:spPr>
        <p:txBody>
          <a:bodyPr wrap="square" lIns="0" tIns="0" rIns="0" bIns="0">
            <a:spAutoFit/>
          </a:bodyPr>
          <a:lstStyle/>
          <a:p>
            <a:pPr lvl="0">
              <a:buClr>
                <a:srgbClr val="FF6600"/>
              </a:buClr>
              <a:buSzPct val="75000"/>
            </a:pPr>
            <a:endParaRPr lang="en-US" sz="800" dirty="0">
              <a:latin typeface="+mj-lt"/>
              <a:cs typeface="Arial"/>
            </a:endParaRPr>
          </a:p>
        </p:txBody>
      </p:sp>
      <p:sp>
        <p:nvSpPr>
          <p:cNvPr id="17" name="Text Placeholder 16"/>
          <p:cNvSpPr>
            <a:spLocks noGrp="1"/>
          </p:cNvSpPr>
          <p:nvPr>
            <p:ph type="body" sz="quarter" idx="12" hasCustomPrompt="1"/>
          </p:nvPr>
        </p:nvSpPr>
        <p:spPr>
          <a:xfrm>
            <a:off x="429569" y="4980517"/>
            <a:ext cx="4242184" cy="397099"/>
          </a:xfrm>
          <a:prstGeom prst="rect">
            <a:avLst/>
          </a:prstGeom>
        </p:spPr>
        <p:txBody>
          <a:bodyPr vert="horz" lIns="0" tIns="0" rIns="0" bIns="0"/>
          <a:lstStyle>
            <a:lvl1pPr marL="0" indent="0">
              <a:buNone/>
              <a:defRPr sz="750" b="0" i="0">
                <a:solidFill>
                  <a:srgbClr val="000000"/>
                </a:solidFill>
                <a:latin typeface="+mj-lt"/>
                <a:cs typeface="Arial"/>
              </a:defRPr>
            </a:lvl1pPr>
            <a:lvl2pPr marL="457200" indent="0">
              <a:buNone/>
              <a:defRPr sz="800" b="0" i="0">
                <a:solidFill>
                  <a:srgbClr val="000000"/>
                </a:solidFill>
                <a:latin typeface="Arial"/>
                <a:cs typeface="Arial"/>
              </a:defRPr>
            </a:lvl2pPr>
            <a:lvl3pPr marL="914400" indent="0">
              <a:buNone/>
              <a:defRPr sz="800" b="0" i="0">
                <a:solidFill>
                  <a:srgbClr val="000000"/>
                </a:solidFill>
                <a:latin typeface="Arial"/>
                <a:cs typeface="Arial"/>
              </a:defRPr>
            </a:lvl3pPr>
            <a:lvl4pPr marL="1371600" indent="0">
              <a:buNone/>
              <a:defRPr sz="800" b="0" i="0">
                <a:solidFill>
                  <a:srgbClr val="000000"/>
                </a:solidFill>
                <a:latin typeface="Arial"/>
                <a:cs typeface="Arial"/>
              </a:defRPr>
            </a:lvl4pPr>
            <a:lvl5pPr marL="1828800" indent="0">
              <a:buNone/>
              <a:defRPr sz="800" b="0" i="0">
                <a:solidFill>
                  <a:srgbClr val="000000"/>
                </a:solidFill>
                <a:latin typeface="Arial"/>
                <a:cs typeface="Arial"/>
              </a:defRPr>
            </a:lvl5pPr>
          </a:lstStyle>
          <a:p>
            <a:pPr lvl="0"/>
            <a:r>
              <a:rPr lang="en-US" dirty="0"/>
              <a:t>Caption: You can add a caption here if needed. If not, delete this text box.</a:t>
            </a:r>
          </a:p>
        </p:txBody>
      </p:sp>
      <p:sp>
        <p:nvSpPr>
          <p:cNvPr id="14"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rgbClr val="444444"/>
                </a:solidFill>
                <a:latin typeface="+mj-lt"/>
              </a:rPr>
              <a:pPr algn="r"/>
              <a:t>‹#›</a:t>
            </a:fld>
            <a:endParaRPr lang="en-US" sz="900" dirty="0">
              <a:solidFill>
                <a:srgbClr val="444444"/>
              </a:solidFill>
              <a:latin typeface="+mj-lt"/>
            </a:endParaRPr>
          </a:p>
        </p:txBody>
      </p:sp>
      <p:sp>
        <p:nvSpPr>
          <p:cNvPr id="16"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rgbClr val="444444"/>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4191035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Blocks">
    <p:spTree>
      <p:nvGrpSpPr>
        <p:cNvPr id="1" name=""/>
        <p:cNvGrpSpPr/>
        <p:nvPr/>
      </p:nvGrpSpPr>
      <p:grpSpPr>
        <a:xfrm>
          <a:off x="0" y="0"/>
          <a:ext cx="0" cy="0"/>
          <a:chOff x="0" y="0"/>
          <a:chExt cx="0" cy="0"/>
        </a:xfrm>
      </p:grpSpPr>
      <p:sp>
        <p:nvSpPr>
          <p:cNvPr id="23" name="Title 19"/>
          <p:cNvSpPr>
            <a:spLocks noGrp="1"/>
          </p:cNvSpPr>
          <p:nvPr>
            <p:ph type="title" hasCustomPrompt="1"/>
          </p:nvPr>
        </p:nvSpPr>
        <p:spPr>
          <a:xfrm>
            <a:off x="429570" y="514642"/>
            <a:ext cx="7739640" cy="399311"/>
          </a:xfrm>
          <a:prstGeom prst="rect">
            <a:avLst/>
          </a:prstGeom>
        </p:spPr>
        <p:txBody>
          <a:bodyPr vert="horz" lIns="0" tIns="0" rIns="0" bIns="0"/>
          <a:lstStyle>
            <a:lvl1pPr algn="l">
              <a:defRPr sz="1500" b="1" i="0" cap="none">
                <a:solidFill>
                  <a:srgbClr val="6817FF"/>
                </a:solidFill>
                <a:latin typeface="+mj-lt"/>
                <a:cs typeface="Arial"/>
              </a:defRPr>
            </a:lvl1pPr>
          </a:lstStyle>
          <a:p>
            <a:r>
              <a:rPr lang="en-US" dirty="0"/>
              <a:t>Main take-away or heading goes here</a:t>
            </a:r>
          </a:p>
        </p:txBody>
      </p:sp>
      <p:sp>
        <p:nvSpPr>
          <p:cNvPr id="27" name="Text Placeholder 10"/>
          <p:cNvSpPr>
            <a:spLocks noGrp="1"/>
          </p:cNvSpPr>
          <p:nvPr>
            <p:ph type="body" sz="quarter" idx="12" hasCustomPrompt="1"/>
          </p:nvPr>
        </p:nvSpPr>
        <p:spPr>
          <a:xfrm>
            <a:off x="429571" y="1347445"/>
            <a:ext cx="1459740" cy="646927"/>
          </a:xfrm>
          <a:prstGeom prst="rect">
            <a:avLst/>
          </a:prstGeom>
        </p:spPr>
        <p:txBody>
          <a:bodyPr vert="horz" lIns="0" tIns="0" rIns="0" bIns="0"/>
          <a:lstStyle>
            <a:lvl1pPr marL="0" marR="0" indent="0" algn="l" defTabSz="457200" rtl="0" eaLnBrk="1" fontAlgn="auto" latinLnBrk="0" hangingPunct="1">
              <a:lnSpc>
                <a:spcPct val="100000"/>
              </a:lnSpc>
              <a:spcBef>
                <a:spcPts val="0"/>
              </a:spcBef>
              <a:spcAft>
                <a:spcPts val="1200"/>
              </a:spcAft>
              <a:buClr>
                <a:srgbClr val="FF6600"/>
              </a:buClr>
              <a:buSzPct val="75000"/>
              <a:buFontTx/>
              <a:buNone/>
              <a:tabLst/>
              <a:defRPr sz="1500" b="0" i="0" baseline="0">
                <a:solidFill>
                  <a:srgbClr val="1AC604"/>
                </a:solidFill>
                <a:latin typeface="+mj-lt"/>
                <a:cs typeface="Arial"/>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pPr lvl="0"/>
            <a:r>
              <a:rPr lang="en-US" dirty="0"/>
              <a:t>Block title can go on two lines</a:t>
            </a:r>
          </a:p>
        </p:txBody>
      </p:sp>
      <p:sp>
        <p:nvSpPr>
          <p:cNvPr id="8" name="Text Placeholder 10"/>
          <p:cNvSpPr>
            <a:spLocks noGrp="1"/>
          </p:cNvSpPr>
          <p:nvPr>
            <p:ph type="body" sz="quarter" idx="14" hasCustomPrompt="1"/>
          </p:nvPr>
        </p:nvSpPr>
        <p:spPr>
          <a:xfrm>
            <a:off x="2522870" y="1347445"/>
            <a:ext cx="1459740" cy="646927"/>
          </a:xfrm>
          <a:prstGeom prst="rect">
            <a:avLst/>
          </a:prstGeom>
        </p:spPr>
        <p:txBody>
          <a:bodyPr vert="horz" lIns="0" tIns="0" rIns="0" bIns="0"/>
          <a:lstStyle>
            <a:lvl1pPr marL="0" marR="0" indent="0" algn="l" defTabSz="457200" rtl="0" eaLnBrk="1" fontAlgn="auto" latinLnBrk="0" hangingPunct="1">
              <a:lnSpc>
                <a:spcPct val="100000"/>
              </a:lnSpc>
              <a:spcBef>
                <a:spcPts val="0"/>
              </a:spcBef>
              <a:spcAft>
                <a:spcPts val="1200"/>
              </a:spcAft>
              <a:buClr>
                <a:srgbClr val="FF6600"/>
              </a:buClr>
              <a:buSzPct val="75000"/>
              <a:buFontTx/>
              <a:buNone/>
              <a:tabLst/>
              <a:defRPr sz="1500" b="0" i="0" baseline="0">
                <a:solidFill>
                  <a:srgbClr val="666666"/>
                </a:solidFill>
                <a:latin typeface="+mj-lt"/>
                <a:cs typeface="Arial"/>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pPr lvl="0"/>
            <a:r>
              <a:rPr lang="en-US" dirty="0"/>
              <a:t>Block can go on two lines</a:t>
            </a:r>
          </a:p>
        </p:txBody>
      </p:sp>
      <p:sp>
        <p:nvSpPr>
          <p:cNvPr id="10" name="Text Placeholder 10"/>
          <p:cNvSpPr>
            <a:spLocks noGrp="1"/>
          </p:cNvSpPr>
          <p:nvPr>
            <p:ph type="body" sz="quarter" idx="16" hasCustomPrompt="1"/>
          </p:nvPr>
        </p:nvSpPr>
        <p:spPr>
          <a:xfrm>
            <a:off x="4616169" y="1347445"/>
            <a:ext cx="1459740" cy="646927"/>
          </a:xfrm>
          <a:prstGeom prst="rect">
            <a:avLst/>
          </a:prstGeom>
        </p:spPr>
        <p:txBody>
          <a:bodyPr vert="horz" lIns="0" tIns="0" rIns="0" bIns="0"/>
          <a:lstStyle>
            <a:lvl1pPr marL="0" marR="0" indent="0" algn="l" defTabSz="457200" rtl="0" eaLnBrk="1" fontAlgn="auto" latinLnBrk="0" hangingPunct="1">
              <a:lnSpc>
                <a:spcPct val="100000"/>
              </a:lnSpc>
              <a:spcBef>
                <a:spcPts val="0"/>
              </a:spcBef>
              <a:spcAft>
                <a:spcPts val="1200"/>
              </a:spcAft>
              <a:buClr>
                <a:srgbClr val="FF6600"/>
              </a:buClr>
              <a:buSzPct val="75000"/>
              <a:buFontTx/>
              <a:buNone/>
              <a:tabLst/>
              <a:defRPr sz="1500" b="0" i="0" baseline="0">
                <a:solidFill>
                  <a:srgbClr val="6817FF"/>
                </a:solidFill>
                <a:latin typeface="+mj-lt"/>
                <a:cs typeface="Arial"/>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pPr lvl="0"/>
            <a:r>
              <a:rPr lang="en-US" dirty="0"/>
              <a:t>Block title can go on two lines </a:t>
            </a:r>
          </a:p>
        </p:txBody>
      </p:sp>
      <p:sp>
        <p:nvSpPr>
          <p:cNvPr id="12" name="Text Placeholder 10"/>
          <p:cNvSpPr>
            <a:spLocks noGrp="1"/>
          </p:cNvSpPr>
          <p:nvPr>
            <p:ph type="body" sz="quarter" idx="18" hasCustomPrompt="1"/>
          </p:nvPr>
        </p:nvSpPr>
        <p:spPr>
          <a:xfrm>
            <a:off x="6709469" y="1347445"/>
            <a:ext cx="1459740" cy="646927"/>
          </a:xfrm>
          <a:prstGeom prst="rect">
            <a:avLst/>
          </a:prstGeom>
        </p:spPr>
        <p:txBody>
          <a:bodyPr vert="horz" lIns="0" tIns="0" rIns="0" bIns="0"/>
          <a:lstStyle>
            <a:lvl1pPr marL="0" marR="0" indent="0" algn="l" defTabSz="457200" rtl="0" eaLnBrk="1" fontAlgn="auto" latinLnBrk="0" hangingPunct="1">
              <a:lnSpc>
                <a:spcPct val="100000"/>
              </a:lnSpc>
              <a:spcBef>
                <a:spcPts val="0"/>
              </a:spcBef>
              <a:spcAft>
                <a:spcPts val="1200"/>
              </a:spcAft>
              <a:buClr>
                <a:srgbClr val="FF6600"/>
              </a:buClr>
              <a:buSzPct val="75000"/>
              <a:buFontTx/>
              <a:buNone/>
              <a:tabLst/>
              <a:defRPr sz="1500" b="0" i="0" baseline="0">
                <a:solidFill>
                  <a:srgbClr val="000000"/>
                </a:solidFill>
                <a:latin typeface="+mj-lt"/>
                <a:cs typeface="Arial"/>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pPr lvl="0"/>
            <a:r>
              <a:rPr lang="en-US" dirty="0"/>
              <a:t>Block title can go on two lines</a:t>
            </a:r>
          </a:p>
        </p:txBody>
      </p:sp>
      <p:sp>
        <p:nvSpPr>
          <p:cNvPr id="3" name="Text Placeholder 2"/>
          <p:cNvSpPr>
            <a:spLocks noGrp="1"/>
          </p:cNvSpPr>
          <p:nvPr>
            <p:ph type="body" sz="quarter" idx="20" hasCustomPrompt="1"/>
          </p:nvPr>
        </p:nvSpPr>
        <p:spPr>
          <a:xfrm>
            <a:off x="429571" y="2292351"/>
            <a:ext cx="1823506" cy="2825279"/>
          </a:xfrm>
          <a:prstGeom prst="rect">
            <a:avLst/>
          </a:prstGeom>
          <a:solidFill>
            <a:srgbClr val="E4E4E4"/>
          </a:solidFill>
          <a:ln>
            <a:noFill/>
          </a:ln>
          <a:effectLst/>
        </p:spPr>
        <p:txBody>
          <a:bodyPr vert="horz" lIns="0" tIns="91440" rIns="91440" bIns="91440"/>
          <a:lstStyle>
            <a:lvl1pPr marL="256032" indent="-164592">
              <a:buClr>
                <a:srgbClr val="666666"/>
              </a:buClr>
              <a:buSzPct val="60000"/>
              <a:buFont typeface="Courier New"/>
              <a:buChar char="o"/>
              <a:defRPr sz="1100" b="0" i="0" baseline="0">
                <a:latin typeface="+mj-lt"/>
                <a:cs typeface="Arial"/>
              </a:defRPr>
            </a:lvl1pPr>
            <a:lvl2pPr>
              <a:buClr>
                <a:srgbClr val="666666"/>
              </a:buClr>
              <a:buSzPct val="60000"/>
              <a:defRPr sz="1100" b="0" i="0">
                <a:latin typeface="Arial"/>
                <a:cs typeface="Arial"/>
              </a:defRPr>
            </a:lvl2pPr>
            <a:lvl3pPr marL="1143000" indent="-228600">
              <a:buClr>
                <a:srgbClr val="666666"/>
              </a:buClr>
              <a:buSzPct val="60000"/>
              <a:buFont typeface="Arial"/>
              <a:buChar char="•"/>
              <a:defRPr sz="1100" b="0" i="0">
                <a:latin typeface="Arial"/>
                <a:cs typeface="Arial"/>
              </a:defRPr>
            </a:lvl3pPr>
            <a:lvl4pPr>
              <a:defRPr sz="1100" b="0" i="0">
                <a:latin typeface="Arial"/>
                <a:cs typeface="Arial"/>
              </a:defRPr>
            </a:lvl4pPr>
            <a:lvl5pPr>
              <a:defRPr sz="1100" b="0" i="0">
                <a:latin typeface="Arial"/>
                <a:cs typeface="Arial"/>
              </a:defRPr>
            </a:lvl5pPr>
          </a:lstStyle>
          <a:p>
            <a:pPr lvl="0"/>
            <a:r>
              <a:rPr lang="en-US" dirty="0"/>
              <a:t>Content can be in a list</a:t>
            </a:r>
          </a:p>
        </p:txBody>
      </p:sp>
      <p:sp>
        <p:nvSpPr>
          <p:cNvPr id="13" name="Text Placeholder 2"/>
          <p:cNvSpPr>
            <a:spLocks noGrp="1"/>
          </p:cNvSpPr>
          <p:nvPr>
            <p:ph type="body" sz="quarter" idx="24" hasCustomPrompt="1"/>
          </p:nvPr>
        </p:nvSpPr>
        <p:spPr>
          <a:xfrm>
            <a:off x="2522870" y="2292351"/>
            <a:ext cx="1823506" cy="2825279"/>
          </a:xfrm>
          <a:prstGeom prst="rect">
            <a:avLst/>
          </a:prstGeom>
          <a:solidFill>
            <a:srgbClr val="E4E4E4"/>
          </a:solidFill>
          <a:ln>
            <a:noFill/>
          </a:ln>
          <a:effectLst/>
        </p:spPr>
        <p:txBody>
          <a:bodyPr vert="horz" lIns="0" tIns="91440" rIns="91440" bIns="91440"/>
          <a:lstStyle>
            <a:lvl1pPr marL="256032" indent="-164592">
              <a:buClr>
                <a:srgbClr val="666666"/>
              </a:buClr>
              <a:buSzPct val="60000"/>
              <a:buFont typeface="Courier New"/>
              <a:buChar char="o"/>
              <a:defRPr sz="1100" b="0" i="0">
                <a:latin typeface="+mj-lt"/>
                <a:cs typeface="Arial"/>
              </a:defRPr>
            </a:lvl1pPr>
            <a:lvl2pPr>
              <a:buClr>
                <a:srgbClr val="666666"/>
              </a:buClr>
              <a:buSzPct val="60000"/>
              <a:defRPr sz="1100" b="0" i="0">
                <a:latin typeface="Arial"/>
                <a:cs typeface="Arial"/>
              </a:defRPr>
            </a:lvl2pPr>
            <a:lvl3pPr marL="1143000" indent="-228600">
              <a:buClr>
                <a:srgbClr val="666666"/>
              </a:buClr>
              <a:buSzPct val="60000"/>
              <a:buFont typeface="Arial"/>
              <a:buChar char="•"/>
              <a:defRPr sz="1100" b="0" i="0">
                <a:latin typeface="Arial"/>
                <a:cs typeface="Arial"/>
              </a:defRPr>
            </a:lvl3pPr>
            <a:lvl4pPr>
              <a:defRPr sz="1100" b="0" i="0">
                <a:latin typeface="Arial"/>
                <a:cs typeface="Arial"/>
              </a:defRPr>
            </a:lvl4pPr>
            <a:lvl5pPr>
              <a:defRPr sz="1100" b="0" i="0">
                <a:latin typeface="Arial"/>
                <a:cs typeface="Arial"/>
              </a:defRPr>
            </a:lvl5pPr>
          </a:lstStyle>
          <a:p>
            <a:pPr lvl="0"/>
            <a:r>
              <a:rPr lang="en-US" dirty="0"/>
              <a:t>Content can be in a list</a:t>
            </a:r>
          </a:p>
        </p:txBody>
      </p:sp>
      <p:sp>
        <p:nvSpPr>
          <p:cNvPr id="14" name="Text Placeholder 2"/>
          <p:cNvSpPr>
            <a:spLocks noGrp="1"/>
          </p:cNvSpPr>
          <p:nvPr>
            <p:ph type="body" sz="quarter" idx="25" hasCustomPrompt="1"/>
          </p:nvPr>
        </p:nvSpPr>
        <p:spPr>
          <a:xfrm>
            <a:off x="4616169" y="2292351"/>
            <a:ext cx="1823506" cy="2825279"/>
          </a:xfrm>
          <a:prstGeom prst="rect">
            <a:avLst/>
          </a:prstGeom>
          <a:solidFill>
            <a:srgbClr val="E4E4E4"/>
          </a:solidFill>
          <a:ln>
            <a:noFill/>
          </a:ln>
          <a:effectLst/>
        </p:spPr>
        <p:txBody>
          <a:bodyPr vert="horz" lIns="0" tIns="91440" rIns="91440" bIns="91440"/>
          <a:lstStyle>
            <a:lvl1pPr marL="256032" indent="-164592">
              <a:buClr>
                <a:srgbClr val="666666"/>
              </a:buClr>
              <a:buSzPct val="60000"/>
              <a:buFont typeface="Courier New"/>
              <a:buChar char="o"/>
              <a:defRPr sz="1100" b="0" i="0" baseline="0">
                <a:latin typeface="+mj-lt"/>
                <a:cs typeface="Arial"/>
              </a:defRPr>
            </a:lvl1pPr>
            <a:lvl2pPr>
              <a:buClr>
                <a:srgbClr val="666666"/>
              </a:buClr>
              <a:buSzPct val="60000"/>
              <a:defRPr sz="1100" b="0" i="0">
                <a:latin typeface="Arial"/>
                <a:cs typeface="Arial"/>
              </a:defRPr>
            </a:lvl2pPr>
            <a:lvl3pPr marL="1143000" indent="-228600">
              <a:buClr>
                <a:srgbClr val="666666"/>
              </a:buClr>
              <a:buSzPct val="60000"/>
              <a:buFont typeface="Arial"/>
              <a:buChar char="•"/>
              <a:defRPr sz="1100" b="0" i="0">
                <a:latin typeface="Arial"/>
                <a:cs typeface="Arial"/>
              </a:defRPr>
            </a:lvl3pPr>
            <a:lvl4pPr>
              <a:defRPr sz="1100" b="0" i="0">
                <a:latin typeface="Arial"/>
                <a:cs typeface="Arial"/>
              </a:defRPr>
            </a:lvl4pPr>
            <a:lvl5pPr>
              <a:defRPr sz="1100" b="0" i="0">
                <a:latin typeface="Arial"/>
                <a:cs typeface="Arial"/>
              </a:defRPr>
            </a:lvl5pPr>
          </a:lstStyle>
          <a:p>
            <a:pPr lvl="0"/>
            <a:r>
              <a:rPr lang="en-US" dirty="0"/>
              <a:t>Content can be in a list</a:t>
            </a:r>
          </a:p>
        </p:txBody>
      </p:sp>
      <p:sp>
        <p:nvSpPr>
          <p:cNvPr id="15" name="Text Placeholder 2"/>
          <p:cNvSpPr>
            <a:spLocks noGrp="1"/>
          </p:cNvSpPr>
          <p:nvPr>
            <p:ph type="body" sz="quarter" idx="26" hasCustomPrompt="1"/>
          </p:nvPr>
        </p:nvSpPr>
        <p:spPr>
          <a:xfrm>
            <a:off x="6709469" y="2292351"/>
            <a:ext cx="1823506" cy="2825279"/>
          </a:xfrm>
          <a:prstGeom prst="rect">
            <a:avLst/>
          </a:prstGeom>
          <a:solidFill>
            <a:srgbClr val="E4E4E4"/>
          </a:solidFill>
          <a:ln>
            <a:noFill/>
          </a:ln>
          <a:effectLst/>
        </p:spPr>
        <p:txBody>
          <a:bodyPr vert="horz" lIns="0" tIns="91440" rIns="91440" bIns="91440"/>
          <a:lstStyle>
            <a:lvl1pPr marL="256032" indent="-164592">
              <a:buClr>
                <a:srgbClr val="666666"/>
              </a:buClr>
              <a:buSzPct val="60000"/>
              <a:buFont typeface="Courier New"/>
              <a:buChar char="o"/>
              <a:defRPr sz="1100" b="0" i="0">
                <a:latin typeface="+mj-lt"/>
                <a:cs typeface="Arial"/>
              </a:defRPr>
            </a:lvl1pPr>
            <a:lvl2pPr>
              <a:buClr>
                <a:srgbClr val="666666"/>
              </a:buClr>
              <a:buSzPct val="60000"/>
              <a:defRPr sz="1100" b="0" i="0">
                <a:latin typeface="Arial"/>
                <a:cs typeface="Arial"/>
              </a:defRPr>
            </a:lvl2pPr>
            <a:lvl3pPr marL="1143000" indent="-228600">
              <a:buClr>
                <a:srgbClr val="666666"/>
              </a:buClr>
              <a:buSzPct val="60000"/>
              <a:buFont typeface="Arial"/>
              <a:buChar char="•"/>
              <a:defRPr sz="1100" b="0" i="0">
                <a:latin typeface="Arial"/>
                <a:cs typeface="Arial"/>
              </a:defRPr>
            </a:lvl3pPr>
            <a:lvl4pPr>
              <a:defRPr sz="1100" b="0" i="0">
                <a:latin typeface="Arial"/>
                <a:cs typeface="Arial"/>
              </a:defRPr>
            </a:lvl4pPr>
            <a:lvl5pPr>
              <a:defRPr sz="1100" b="0" i="0">
                <a:latin typeface="Arial"/>
                <a:cs typeface="Arial"/>
              </a:defRPr>
            </a:lvl5pPr>
          </a:lstStyle>
          <a:p>
            <a:pPr lvl="0"/>
            <a:r>
              <a:rPr lang="en-US" dirty="0"/>
              <a:t>Content can be in a list</a:t>
            </a:r>
          </a:p>
        </p:txBody>
      </p:sp>
      <p:sp>
        <p:nvSpPr>
          <p:cNvPr id="18"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rgbClr val="444444"/>
                </a:solidFill>
                <a:latin typeface="+mj-lt"/>
              </a:rPr>
              <a:pPr algn="r"/>
              <a:t>‹#›</a:t>
            </a:fld>
            <a:endParaRPr lang="en-US" sz="900" dirty="0">
              <a:solidFill>
                <a:srgbClr val="444444"/>
              </a:solidFill>
              <a:latin typeface="+mj-lt"/>
            </a:endParaRPr>
          </a:p>
        </p:txBody>
      </p:sp>
      <p:sp>
        <p:nvSpPr>
          <p:cNvPr id="19"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rgbClr val="444444"/>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1653910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Closing-Slide-Contact-Info">
    <p:bg>
      <p:bgPr>
        <a:solidFill>
          <a:schemeClr val="tx1"/>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1" hasCustomPrompt="1"/>
          </p:nvPr>
        </p:nvSpPr>
        <p:spPr>
          <a:xfrm>
            <a:off x="1076333" y="5192889"/>
            <a:ext cx="7004631" cy="1211892"/>
          </a:xfrm>
          <a:prstGeom prst="rect">
            <a:avLst/>
          </a:prstGeom>
        </p:spPr>
        <p:txBody>
          <a:bodyPr vert="horz" wrap="square" lIns="0" tIns="0" bIns="0" anchor="b" anchorCtr="0">
            <a:noAutofit/>
          </a:bodyPr>
          <a:lstStyle>
            <a:lvl1pPr marL="0" indent="0" algn="ctr">
              <a:spcBef>
                <a:spcPts val="200"/>
              </a:spcBef>
              <a:buNone/>
              <a:defRPr sz="950" baseline="0">
                <a:solidFill>
                  <a:srgbClr val="D9D9D9"/>
                </a:solidFill>
              </a:defRPr>
            </a:lvl1pPr>
            <a:lvl2pPr marL="457200" indent="0">
              <a:buNone/>
              <a:defRPr sz="1100">
                <a:solidFill>
                  <a:schemeClr val="bg1">
                    <a:lumMod val="85000"/>
                  </a:schemeClr>
                </a:solidFill>
              </a:defRPr>
            </a:lvl2pPr>
            <a:lvl3pPr marL="914400" indent="0">
              <a:buNone/>
              <a:defRPr sz="1100">
                <a:solidFill>
                  <a:schemeClr val="bg1">
                    <a:lumMod val="85000"/>
                  </a:schemeClr>
                </a:solidFill>
              </a:defRPr>
            </a:lvl3pPr>
            <a:lvl4pPr marL="1371600" indent="0">
              <a:buNone/>
              <a:defRPr sz="1100">
                <a:solidFill>
                  <a:schemeClr val="bg1">
                    <a:lumMod val="85000"/>
                  </a:schemeClr>
                </a:solidFill>
              </a:defRPr>
            </a:lvl4pPr>
            <a:lvl5pPr marL="1828800" indent="0">
              <a:buNone/>
              <a:defRPr sz="1100">
                <a:solidFill>
                  <a:schemeClr val="bg1">
                    <a:lumMod val="85000"/>
                  </a:schemeClr>
                </a:solidFill>
              </a:defRPr>
            </a:lvl5pPr>
          </a:lstStyle>
          <a:p>
            <a:pPr lvl="0"/>
            <a:r>
              <a:rPr lang="en-GB" dirty="0"/>
              <a:t>Presenter’s Name, Presenter’s Title  |  Presenter’s Phone number  |  </a:t>
            </a:r>
            <a:r>
              <a:rPr lang="en-GB" dirty="0" err="1"/>
              <a:t>Email.address@clarivate.com</a:t>
            </a:r>
            <a:r>
              <a:rPr lang="en-GB" dirty="0"/>
              <a:t>  |  </a:t>
            </a:r>
            <a:r>
              <a:rPr lang="en-GB" dirty="0" err="1"/>
              <a:t>clarivate.com</a:t>
            </a:r>
            <a:endParaRPr lang="en-GB"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41598" y="2655429"/>
            <a:ext cx="2240311" cy="1014269"/>
          </a:xfrm>
          <a:prstGeom prst="rect">
            <a:avLst/>
          </a:prstGeom>
        </p:spPr>
      </p:pic>
    </p:spTree>
    <p:extLst>
      <p:ext uri="{BB962C8B-B14F-4D97-AF65-F5344CB8AC3E}">
        <p14:creationId xmlns:p14="http://schemas.microsoft.com/office/powerpoint/2010/main" val="24785649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over-Page-No_Image_Whit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FEBA45-FE46-BB47-95AA-574E43C8A222}"/>
              </a:ext>
            </a:extLst>
          </p:cNvPr>
          <p:cNvPicPr>
            <a:picLocks noChangeAspect="1"/>
          </p:cNvPicPr>
          <p:nvPr userDrawn="1"/>
        </p:nvPicPr>
        <p:blipFill rotWithShape="1">
          <a:blip r:embed="rId2"/>
          <a:srcRect l="55586"/>
          <a:stretch/>
        </p:blipFill>
        <p:spPr>
          <a:xfrm>
            <a:off x="4575175" y="0"/>
            <a:ext cx="4568825" cy="6858000"/>
          </a:xfrm>
          <a:prstGeom prst="rect">
            <a:avLst/>
          </a:prstGeom>
        </p:spPr>
      </p:pic>
      <p:pic>
        <p:nvPicPr>
          <p:cNvPr id="7" name="Picture 6" descr="crv_lfcl_grhc_rgb_pos.png"/>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2"/>
            <a:ext cx="9144000" cy="6857998"/>
          </a:xfrm>
          <a:prstGeom prst="rect">
            <a:avLst/>
          </a:prstGeom>
        </p:spPr>
      </p:pic>
      <p:sp>
        <p:nvSpPr>
          <p:cNvPr id="12" name="Text Placeholder 4"/>
          <p:cNvSpPr>
            <a:spLocks noGrp="1"/>
          </p:cNvSpPr>
          <p:nvPr>
            <p:ph type="body" sz="quarter" idx="11" hasCustomPrompt="1"/>
          </p:nvPr>
        </p:nvSpPr>
        <p:spPr>
          <a:xfrm>
            <a:off x="420162" y="511608"/>
            <a:ext cx="4155766" cy="1132417"/>
          </a:xfrm>
          <a:prstGeom prst="rect">
            <a:avLst/>
          </a:prstGeom>
        </p:spPr>
        <p:txBody>
          <a:bodyPr vert="horz" lIns="0" tIns="0" rIns="0" bIns="0"/>
          <a:lstStyle>
            <a:lvl1pPr marL="0" indent="0">
              <a:buNone/>
              <a:defRPr sz="2100" b="1" i="0">
                <a:solidFill>
                  <a:schemeClr val="tx1"/>
                </a:solidFill>
                <a:latin typeface="+mj-lt"/>
                <a:cs typeface="Arial"/>
              </a:defRPr>
            </a:lvl1pPr>
          </a:lstStyle>
          <a:p>
            <a:pPr lvl="0"/>
            <a:r>
              <a:rPr lang="en-US" dirty="0"/>
              <a:t>Main title can be long longer longest</a:t>
            </a:r>
          </a:p>
        </p:txBody>
      </p:sp>
      <p:sp>
        <p:nvSpPr>
          <p:cNvPr id="13" name="Text Placeholder 18"/>
          <p:cNvSpPr>
            <a:spLocks noGrp="1"/>
          </p:cNvSpPr>
          <p:nvPr>
            <p:ph type="body" sz="quarter" idx="12" hasCustomPrompt="1"/>
          </p:nvPr>
        </p:nvSpPr>
        <p:spPr>
          <a:xfrm>
            <a:off x="420164" y="2698112"/>
            <a:ext cx="2727325" cy="309033"/>
          </a:xfrm>
          <a:prstGeom prst="rect">
            <a:avLst/>
          </a:prstGeom>
        </p:spPr>
        <p:txBody>
          <a:bodyPr vert="horz" lIns="0" tIns="0" rIns="0" bIns="0"/>
          <a:lstStyle>
            <a:lvl1pPr marL="0" indent="0">
              <a:buNone/>
              <a:defRPr sz="675" b="0" i="0">
                <a:solidFill>
                  <a:schemeClr val="tx1">
                    <a:lumMod val="65000"/>
                    <a:lumOff val="35000"/>
                  </a:schemeClr>
                </a:solidFill>
                <a:latin typeface="+mj-lt"/>
                <a:cs typeface="Arial"/>
              </a:defRPr>
            </a:lvl1pPr>
            <a:lvl2pPr marL="342900" indent="0">
              <a:buNone/>
              <a:defRPr sz="600" b="0" i="0">
                <a:latin typeface="Arial"/>
                <a:cs typeface="Arial"/>
              </a:defRPr>
            </a:lvl2pPr>
            <a:lvl3pPr marL="685800" indent="0">
              <a:buNone/>
              <a:defRPr sz="600" b="0" i="0">
                <a:latin typeface="Arial"/>
                <a:cs typeface="Arial"/>
              </a:defRPr>
            </a:lvl3pPr>
            <a:lvl4pPr marL="1028700" indent="0">
              <a:buNone/>
              <a:defRPr sz="600" b="0" i="0">
                <a:latin typeface="Arial"/>
                <a:cs typeface="Arial"/>
              </a:defRPr>
            </a:lvl4pPr>
            <a:lvl5pPr marL="1371600" indent="0">
              <a:buNone/>
              <a:defRPr sz="600" b="0" i="0">
                <a:latin typeface="Arial"/>
                <a:cs typeface="Arial"/>
              </a:defRPr>
            </a:lvl5pPr>
          </a:lstStyle>
          <a:p>
            <a:pPr lvl="0"/>
            <a:r>
              <a:rPr lang="en-US" dirty="0"/>
              <a:t>December 2016</a:t>
            </a:r>
          </a:p>
        </p:txBody>
      </p:sp>
      <p:sp>
        <p:nvSpPr>
          <p:cNvPr id="14" name="Title 19"/>
          <p:cNvSpPr>
            <a:spLocks noGrp="1"/>
          </p:cNvSpPr>
          <p:nvPr>
            <p:ph type="title" hasCustomPrompt="1"/>
          </p:nvPr>
        </p:nvSpPr>
        <p:spPr>
          <a:xfrm>
            <a:off x="420162" y="1821117"/>
            <a:ext cx="4155766" cy="876995"/>
          </a:xfrm>
          <a:prstGeom prst="rect">
            <a:avLst/>
          </a:prstGeom>
        </p:spPr>
        <p:txBody>
          <a:bodyPr vert="horz" lIns="0" tIns="0" rIns="0" bIns="0"/>
          <a:lstStyle>
            <a:lvl1pPr algn="l">
              <a:defRPr sz="1050" b="0" i="0" cap="none" baseline="0">
                <a:solidFill>
                  <a:schemeClr val="tx1">
                    <a:lumMod val="65000"/>
                    <a:lumOff val="35000"/>
                  </a:schemeClr>
                </a:solidFill>
                <a:latin typeface="+mj-lt"/>
                <a:cs typeface="Arial"/>
              </a:defRPr>
            </a:lvl1pPr>
          </a:lstStyle>
          <a:p>
            <a:r>
              <a:rPr lang="en-US" dirty="0"/>
              <a:t>Optional subtitle goes here and can go on multiple lines as needed for your presentation</a:t>
            </a:r>
          </a:p>
        </p:txBody>
      </p:sp>
      <p:sp>
        <p:nvSpPr>
          <p:cNvPr id="3" name="Picture Placeholder 2">
            <a:extLst>
              <a:ext uri="{FF2B5EF4-FFF2-40B4-BE49-F238E27FC236}">
                <a16:creationId xmlns:a16="http://schemas.microsoft.com/office/drawing/2014/main" id="{40EACA6E-8FB9-2D4A-9350-738CF0D07ADE}"/>
              </a:ext>
            </a:extLst>
          </p:cNvPr>
          <p:cNvSpPr>
            <a:spLocks noGrp="1"/>
          </p:cNvSpPr>
          <p:nvPr>
            <p:ph type="pic" sz="quarter" idx="13"/>
          </p:nvPr>
        </p:nvSpPr>
        <p:spPr>
          <a:xfrm>
            <a:off x="4575176" y="0"/>
            <a:ext cx="4568825" cy="6858000"/>
          </a:xfrm>
          <a:prstGeom prst="rect">
            <a:avLst/>
          </a:prstGeom>
        </p:spPr>
        <p:txBody>
          <a:bodyPr/>
          <a:lstStyle/>
          <a:p>
            <a:endParaRPr lang="en-US"/>
          </a:p>
        </p:txBody>
      </p:sp>
      <p:pic>
        <p:nvPicPr>
          <p:cNvPr id="15" name="Picture 14" descr="crv_logo_rgb_pos.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445099" y="6051593"/>
            <a:ext cx="1505379" cy="679419"/>
          </a:xfrm>
          <a:prstGeom prst="rect">
            <a:avLst/>
          </a:prstGeom>
        </p:spPr>
      </p:pic>
    </p:spTree>
    <p:extLst>
      <p:ext uri="{BB962C8B-B14F-4D97-AF65-F5344CB8AC3E}">
        <p14:creationId xmlns:p14="http://schemas.microsoft.com/office/powerpoint/2010/main" val="3674297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292225-5823-7844-B4B1-C5920E928548}"/>
              </a:ext>
            </a:extLst>
          </p:cNvPr>
          <p:cNvSpPr>
            <a:spLocks noGrp="1"/>
          </p:cNvSpPr>
          <p:nvPr>
            <p:ph type="dt" sz="half" idx="10"/>
          </p:nvPr>
        </p:nvSpPr>
        <p:spPr/>
        <p:txBody>
          <a:bodyPr/>
          <a:lstStyle/>
          <a:p>
            <a:fld id="{1FEAC94F-E64C-B94B-928D-6D753923EBFB}" type="datetimeFigureOut">
              <a:rPr lang="en-US" smtClean="0"/>
              <a:t>11/9/2018</a:t>
            </a:fld>
            <a:endParaRPr lang="en-US"/>
          </a:p>
        </p:txBody>
      </p:sp>
      <p:sp>
        <p:nvSpPr>
          <p:cNvPr id="3" name="Footer Placeholder 2">
            <a:extLst>
              <a:ext uri="{FF2B5EF4-FFF2-40B4-BE49-F238E27FC236}">
                <a16:creationId xmlns:a16="http://schemas.microsoft.com/office/drawing/2014/main" id="{D9DF4B3F-AD37-7E42-84BA-3BD0003D7E1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2E67664-4912-7D4D-8139-64A4EA7708DA}"/>
              </a:ext>
            </a:extLst>
          </p:cNvPr>
          <p:cNvSpPr>
            <a:spLocks noGrp="1"/>
          </p:cNvSpPr>
          <p:nvPr>
            <p:ph type="sldNum" sz="quarter" idx="12"/>
          </p:nvPr>
        </p:nvSpPr>
        <p:spPr/>
        <p:txBody>
          <a:bodyPr/>
          <a:lstStyle/>
          <a:p>
            <a:fld id="{59052911-C6A1-4340-8DCA-27D998C5AAD2}" type="slidenum">
              <a:rPr lang="en-US" smtClean="0"/>
              <a:t>‹#›</a:t>
            </a:fld>
            <a:endParaRPr lang="en-US"/>
          </a:p>
        </p:txBody>
      </p:sp>
    </p:spTree>
    <p:extLst>
      <p:ext uri="{BB962C8B-B14F-4D97-AF65-F5344CB8AC3E}">
        <p14:creationId xmlns:p14="http://schemas.microsoft.com/office/powerpoint/2010/main" val="11659507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44552" y="1390766"/>
            <a:ext cx="7619389" cy="4735399"/>
          </a:xfrm>
          <a:prstGeom prst="rect">
            <a:avLst/>
          </a:prstGeom>
        </p:spPr>
        <p:txBody>
          <a:bodyPr/>
          <a:lstStyle>
            <a:lvl1pPr marL="257175" indent="-257175">
              <a:buClr>
                <a:srgbClr val="FF6600"/>
              </a:buClr>
              <a:buSzPct val="75000"/>
              <a:buFont typeface="Lucida Grande"/>
              <a:buChar char="—"/>
              <a:defRPr sz="1500" b="0" i="0">
                <a:solidFill>
                  <a:srgbClr val="434544"/>
                </a:solidFill>
                <a:latin typeface="Arial"/>
                <a:cs typeface="Arial"/>
              </a:defRPr>
            </a:lvl1pPr>
            <a:lvl2pPr marL="557213" indent="-214313">
              <a:buClr>
                <a:srgbClr val="FF6600"/>
              </a:buClr>
              <a:buSzPct val="75000"/>
              <a:buFont typeface="Arial"/>
              <a:buChar char="•"/>
              <a:defRPr sz="1500" b="0" i="0">
                <a:solidFill>
                  <a:srgbClr val="434544"/>
                </a:solidFill>
                <a:latin typeface="Arial"/>
                <a:cs typeface="Arial"/>
              </a:defRPr>
            </a:lvl2pPr>
            <a:lvl3pPr marL="857250" indent="-171450">
              <a:buClr>
                <a:srgbClr val="FF6600"/>
              </a:buClr>
              <a:buSzPct val="75000"/>
              <a:buFont typeface="Courier New"/>
              <a:buChar char="o"/>
              <a:defRPr sz="1350" b="0" i="0">
                <a:solidFill>
                  <a:srgbClr val="434544"/>
                </a:solidFill>
                <a:latin typeface="Arial"/>
                <a:cs typeface="Arial"/>
              </a:defRPr>
            </a:lvl3pPr>
            <a:lvl4pPr marL="1200150" indent="-171450">
              <a:buClr>
                <a:srgbClr val="FF6600"/>
              </a:buClr>
              <a:buSzPct val="65000"/>
              <a:buFont typeface="Wingdings" charset="2"/>
              <a:buChar char="§"/>
              <a:defRPr sz="1350" b="0" i="0">
                <a:solidFill>
                  <a:srgbClr val="434544"/>
                </a:solidFill>
                <a:latin typeface="Arial"/>
                <a:cs typeface="Arial"/>
              </a:defRPr>
            </a:lvl4pPr>
            <a:lvl5pPr marL="1543050" indent="-171450">
              <a:buClr>
                <a:srgbClr val="FF6600"/>
              </a:buClr>
              <a:buSzPct val="75000"/>
              <a:buFont typeface="Arial"/>
              <a:buChar char="»"/>
              <a:defRPr b="0" i="0">
                <a:solidFill>
                  <a:srgbClr val="434544"/>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1"/>
          <p:cNvSpPr txBox="1">
            <a:spLocks/>
          </p:cNvSpPr>
          <p:nvPr userDrawn="1"/>
        </p:nvSpPr>
        <p:spPr>
          <a:xfrm>
            <a:off x="8463941" y="6376629"/>
            <a:ext cx="680065" cy="481371"/>
          </a:xfrm>
          <a:prstGeom prst="rect">
            <a:avLst/>
          </a:prstGeom>
          <a:ln/>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A7081D8-B099-416F-9582-802BDA6BDEA2}" type="slidenum">
              <a:rPr lang="en-US" sz="675" smtClean="0">
                <a:solidFill>
                  <a:srgbClr val="444444"/>
                </a:solidFill>
                <a:latin typeface="+mj-lt"/>
              </a:rPr>
              <a:pPr/>
              <a:t>‹#›</a:t>
            </a:fld>
            <a:endParaRPr lang="en-US" sz="675" dirty="0">
              <a:solidFill>
                <a:srgbClr val="444444"/>
              </a:solidFill>
              <a:latin typeface="+mj-lt"/>
            </a:endParaRPr>
          </a:p>
        </p:txBody>
      </p:sp>
      <p:sp>
        <p:nvSpPr>
          <p:cNvPr id="10" name="Title 1"/>
          <p:cNvSpPr>
            <a:spLocks noGrp="1"/>
          </p:cNvSpPr>
          <p:nvPr>
            <p:ph type="title" hasCustomPrompt="1"/>
          </p:nvPr>
        </p:nvSpPr>
        <p:spPr>
          <a:xfrm>
            <a:off x="457200" y="205981"/>
            <a:ext cx="8229600" cy="492521"/>
          </a:xfrm>
          <a:prstGeom prst="rect">
            <a:avLst/>
          </a:prstGeom>
        </p:spPr>
        <p:txBody>
          <a:bodyPr lIns="0" tIns="0" rIns="0" bIns="0"/>
          <a:lstStyle>
            <a:lvl1pPr>
              <a:defRPr sz="1500" cap="all">
                <a:solidFill>
                  <a:srgbClr val="434544"/>
                </a:solidFill>
                <a:latin typeface="Arial Black"/>
                <a:cs typeface="Arial Black"/>
              </a:defRPr>
            </a:lvl1pPr>
          </a:lstStyle>
          <a:p>
            <a:r>
              <a:rPr lang="en-US" dirty="0"/>
              <a:t>CLICK TO EDIT MASTER TITLE STYLE</a:t>
            </a:r>
          </a:p>
        </p:txBody>
      </p:sp>
      <p:sp>
        <p:nvSpPr>
          <p:cNvPr id="11" name="TextBox 10"/>
          <p:cNvSpPr txBox="1"/>
          <p:nvPr userDrawn="1"/>
        </p:nvSpPr>
        <p:spPr>
          <a:xfrm>
            <a:off x="4270375" y="275830"/>
            <a:ext cx="603250" cy="461665"/>
          </a:xfrm>
          <a:prstGeom prst="rect">
            <a:avLst/>
          </a:prstGeom>
          <a:noFill/>
        </p:spPr>
        <p:txBody>
          <a:bodyPr wrap="square" rtlCol="0">
            <a:spAutoFit/>
          </a:bodyPr>
          <a:lstStyle/>
          <a:p>
            <a:pPr algn="ctr"/>
            <a:r>
              <a:rPr lang="en-US" sz="2400" dirty="0">
                <a:solidFill>
                  <a:srgbClr val="FF8001"/>
                </a:solidFill>
                <a:latin typeface="Arial Black"/>
                <a:cs typeface="Arial Black"/>
              </a:rPr>
              <a: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854" y="6234993"/>
            <a:ext cx="2571077" cy="461929"/>
          </a:xfrm>
          <a:prstGeom prst="rect">
            <a:avLst/>
          </a:prstGeom>
        </p:spPr>
      </p:pic>
      <p:sp>
        <p:nvSpPr>
          <p:cNvPr id="9" name="Date Placeholder 2"/>
          <p:cNvSpPr>
            <a:spLocks noGrp="1"/>
          </p:cNvSpPr>
          <p:nvPr>
            <p:ph type="dt" sz="half" idx="2"/>
          </p:nvPr>
        </p:nvSpPr>
        <p:spPr>
          <a:xfrm>
            <a:off x="6487883" y="6343359"/>
            <a:ext cx="1976056" cy="365125"/>
          </a:xfrm>
          <a:prstGeom prst="rect">
            <a:avLst/>
          </a:prstGeom>
        </p:spPr>
        <p:txBody>
          <a:bodyPr vert="horz" lIns="91440" tIns="45720" rIns="91440" bIns="45720" rtlCol="0" anchor="ctr"/>
          <a:lstStyle>
            <a:lvl1pPr algn="l">
              <a:defRPr sz="900">
                <a:ln>
                  <a:noFill/>
                </a:ln>
                <a:solidFill>
                  <a:schemeClr val="tx1">
                    <a:tint val="75000"/>
                  </a:schemeClr>
                </a:solidFill>
              </a:defRPr>
            </a:lvl1pPr>
          </a:lstStyle>
          <a:p>
            <a:r>
              <a:rPr lang="en-US" dirty="0"/>
              <a:t>Dr. Walid Hassan </a:t>
            </a:r>
            <a:fld id="{535D8FA6-66C7-0C49-9596-9ECD96C63CB2}" type="datetimeFigureOut">
              <a:rPr lang="en-US" smtClean="0"/>
              <a:pPr/>
              <a:t>11/9/2018</a:t>
            </a:fld>
            <a:endParaRPr lang="en-US" dirty="0"/>
          </a:p>
        </p:txBody>
      </p:sp>
    </p:spTree>
    <p:extLst>
      <p:ext uri="{BB962C8B-B14F-4D97-AF65-F5344CB8AC3E}">
        <p14:creationId xmlns:p14="http://schemas.microsoft.com/office/powerpoint/2010/main" val="3518029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ver-Page-No_Image_White">
    <p:bg>
      <p:bgPr>
        <a:solidFill>
          <a:schemeClr val="bg1"/>
        </a:solidFill>
        <a:effectLst/>
      </p:bgPr>
    </p:bg>
    <p:spTree>
      <p:nvGrpSpPr>
        <p:cNvPr id="1" name=""/>
        <p:cNvGrpSpPr/>
        <p:nvPr/>
      </p:nvGrpSpPr>
      <p:grpSpPr>
        <a:xfrm>
          <a:off x="0" y="0"/>
          <a:ext cx="0" cy="0"/>
          <a:chOff x="0" y="0"/>
          <a:chExt cx="0" cy="0"/>
        </a:xfrm>
      </p:grpSpPr>
      <p:pic>
        <p:nvPicPr>
          <p:cNvPr id="7" name="Picture 6" descr="crv_lfcl_grhc_rgb_pos.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2"/>
            <a:ext cx="9144000" cy="6857998"/>
          </a:xfrm>
          <a:prstGeom prst="rect">
            <a:avLst/>
          </a:prstGeom>
        </p:spPr>
      </p:pic>
      <p:sp>
        <p:nvSpPr>
          <p:cNvPr id="12" name="Text Placeholder 4"/>
          <p:cNvSpPr>
            <a:spLocks noGrp="1"/>
          </p:cNvSpPr>
          <p:nvPr>
            <p:ph type="body" sz="quarter" idx="11" hasCustomPrompt="1"/>
          </p:nvPr>
        </p:nvSpPr>
        <p:spPr>
          <a:xfrm>
            <a:off x="420162" y="511606"/>
            <a:ext cx="4155766" cy="1132417"/>
          </a:xfrm>
          <a:prstGeom prst="rect">
            <a:avLst/>
          </a:prstGeom>
        </p:spPr>
        <p:txBody>
          <a:bodyPr vert="horz" lIns="0" tIns="0" rIns="0" bIns="0"/>
          <a:lstStyle>
            <a:lvl1pPr marL="0" indent="0">
              <a:buNone/>
              <a:defRPr sz="2800" b="1" i="0">
                <a:solidFill>
                  <a:schemeClr val="tx1"/>
                </a:solidFill>
                <a:latin typeface="+mj-lt"/>
                <a:cs typeface="Arial"/>
              </a:defRPr>
            </a:lvl1pPr>
          </a:lstStyle>
          <a:p>
            <a:pPr lvl="0"/>
            <a:r>
              <a:rPr lang="en-US" dirty="0"/>
              <a:t>Main title can be long longer longest</a:t>
            </a:r>
          </a:p>
        </p:txBody>
      </p:sp>
      <p:sp>
        <p:nvSpPr>
          <p:cNvPr id="13" name="Text Placeholder 18"/>
          <p:cNvSpPr>
            <a:spLocks noGrp="1"/>
          </p:cNvSpPr>
          <p:nvPr>
            <p:ph type="body" sz="quarter" idx="12" hasCustomPrompt="1"/>
          </p:nvPr>
        </p:nvSpPr>
        <p:spPr>
          <a:xfrm>
            <a:off x="420163" y="2698110"/>
            <a:ext cx="2727325" cy="309033"/>
          </a:xfrm>
          <a:prstGeom prst="rect">
            <a:avLst/>
          </a:prstGeom>
        </p:spPr>
        <p:txBody>
          <a:bodyPr vert="horz" lIns="0" tIns="0" rIns="0" bIns="0"/>
          <a:lstStyle>
            <a:lvl1pPr marL="0" indent="0">
              <a:buNone/>
              <a:defRPr sz="900" b="0" i="0">
                <a:solidFill>
                  <a:schemeClr val="tx1">
                    <a:lumMod val="65000"/>
                    <a:lumOff val="35000"/>
                  </a:schemeClr>
                </a:solidFill>
                <a:latin typeface="+mj-lt"/>
                <a:cs typeface="Arial"/>
              </a:defRPr>
            </a:lvl1pPr>
            <a:lvl2pPr marL="457200" indent="0">
              <a:buNone/>
              <a:defRPr sz="800" b="0" i="0">
                <a:latin typeface="Arial"/>
                <a:cs typeface="Arial"/>
              </a:defRPr>
            </a:lvl2pPr>
            <a:lvl3pPr marL="914400" indent="0">
              <a:buNone/>
              <a:defRPr sz="800" b="0" i="0">
                <a:latin typeface="Arial"/>
                <a:cs typeface="Arial"/>
              </a:defRPr>
            </a:lvl3pPr>
            <a:lvl4pPr marL="1371600" indent="0">
              <a:buNone/>
              <a:defRPr sz="800" b="0" i="0">
                <a:latin typeface="Arial"/>
                <a:cs typeface="Arial"/>
              </a:defRPr>
            </a:lvl4pPr>
            <a:lvl5pPr marL="1828800" indent="0">
              <a:buNone/>
              <a:defRPr sz="800" b="0" i="0">
                <a:latin typeface="Arial"/>
                <a:cs typeface="Arial"/>
              </a:defRPr>
            </a:lvl5pPr>
          </a:lstStyle>
          <a:p>
            <a:pPr lvl="0"/>
            <a:r>
              <a:rPr lang="en-US" dirty="0"/>
              <a:t>December 2016</a:t>
            </a:r>
          </a:p>
        </p:txBody>
      </p:sp>
      <p:sp>
        <p:nvSpPr>
          <p:cNvPr id="14" name="Title 19"/>
          <p:cNvSpPr>
            <a:spLocks noGrp="1"/>
          </p:cNvSpPr>
          <p:nvPr>
            <p:ph type="title" hasCustomPrompt="1"/>
          </p:nvPr>
        </p:nvSpPr>
        <p:spPr>
          <a:xfrm>
            <a:off x="420162" y="1821115"/>
            <a:ext cx="4155766" cy="876995"/>
          </a:xfrm>
          <a:prstGeom prst="rect">
            <a:avLst/>
          </a:prstGeom>
        </p:spPr>
        <p:txBody>
          <a:bodyPr vert="horz" lIns="0" tIns="0" rIns="0" bIns="0"/>
          <a:lstStyle>
            <a:lvl1pPr algn="l">
              <a:defRPr sz="1400" b="0" i="0" cap="none" baseline="0">
                <a:solidFill>
                  <a:schemeClr val="tx1">
                    <a:lumMod val="65000"/>
                    <a:lumOff val="35000"/>
                  </a:schemeClr>
                </a:solidFill>
                <a:latin typeface="+mj-lt"/>
                <a:cs typeface="Arial"/>
              </a:defRPr>
            </a:lvl1pPr>
          </a:lstStyle>
          <a:p>
            <a:r>
              <a:rPr lang="en-US" dirty="0"/>
              <a:t>Optional subtitle goes here and can go on multiple lines as needed for your presentation</a:t>
            </a: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1028272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over-Page-With_Image">
    <p:bg>
      <p:bgPr>
        <a:solidFill>
          <a:schemeClr val="bg1"/>
        </a:solidFill>
        <a:effectLst/>
      </p:bgPr>
    </p:bg>
    <p:spTree>
      <p:nvGrpSpPr>
        <p:cNvPr id="1" name=""/>
        <p:cNvGrpSpPr/>
        <p:nvPr/>
      </p:nvGrpSpPr>
      <p:grpSpPr>
        <a:xfrm>
          <a:off x="0" y="0"/>
          <a:ext cx="0" cy="0"/>
          <a:chOff x="0" y="0"/>
          <a:chExt cx="0" cy="0"/>
        </a:xfrm>
      </p:grpSpPr>
      <p:pic>
        <p:nvPicPr>
          <p:cNvPr id="10" name="Picture Placeholder 2" descr="shutterstock_303174344.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4966942" y="0"/>
            <a:ext cx="4177058" cy="6858000"/>
          </a:xfrm>
          <a:custGeom>
            <a:avLst/>
            <a:gdLst/>
            <a:ahLst/>
            <a:cxnLst/>
            <a:rect l="l" t="t" r="r" b="b"/>
            <a:pathLst>
              <a:path w="4177058" h="5143500">
                <a:moveTo>
                  <a:pt x="359624" y="0"/>
                </a:moveTo>
                <a:lnTo>
                  <a:pt x="4177058" y="0"/>
                </a:lnTo>
                <a:lnTo>
                  <a:pt x="4177058" y="5143500"/>
                </a:lnTo>
                <a:lnTo>
                  <a:pt x="744958" y="5143500"/>
                </a:lnTo>
                <a:lnTo>
                  <a:pt x="638627" y="4935892"/>
                </a:lnTo>
                <a:cubicBezTo>
                  <a:pt x="229356" y="4086516"/>
                  <a:pt x="0" y="3134130"/>
                  <a:pt x="0" y="2128176"/>
                </a:cubicBezTo>
                <a:cubicBezTo>
                  <a:pt x="0" y="1457540"/>
                  <a:pt x="101936" y="810712"/>
                  <a:pt x="291159" y="202342"/>
                </a:cubicBezTo>
                <a:close/>
              </a:path>
            </a:pathLst>
          </a:custGeom>
        </p:spPr>
      </p:pic>
      <p:sp>
        <p:nvSpPr>
          <p:cNvPr id="11" name="Rectangle 10"/>
          <p:cNvSpPr/>
          <p:nvPr userDrawn="1"/>
        </p:nvSpPr>
        <p:spPr>
          <a:xfrm>
            <a:off x="4966942" y="-19921"/>
            <a:ext cx="4182411" cy="6858000"/>
          </a:xfrm>
          <a:custGeom>
            <a:avLst/>
            <a:gdLst>
              <a:gd name="connsiteX0" fmla="*/ 0 w 4177058"/>
              <a:gd name="connsiteY0" fmla="*/ 0 h 5143500"/>
              <a:gd name="connsiteX1" fmla="*/ 4177058 w 4177058"/>
              <a:gd name="connsiteY1" fmla="*/ 0 h 5143500"/>
              <a:gd name="connsiteX2" fmla="*/ 4177058 w 4177058"/>
              <a:gd name="connsiteY2" fmla="*/ 5143500 h 5143500"/>
              <a:gd name="connsiteX3" fmla="*/ 0 w 4177058"/>
              <a:gd name="connsiteY3" fmla="*/ 5143500 h 5143500"/>
              <a:gd name="connsiteX4" fmla="*/ 0 w 4177058"/>
              <a:gd name="connsiteY4" fmla="*/ 0 h 5143500"/>
              <a:gd name="connsiteX0" fmla="*/ 205856 w 4382914"/>
              <a:gd name="connsiteY0" fmla="*/ 0 h 5143500"/>
              <a:gd name="connsiteX1" fmla="*/ 4382914 w 4382914"/>
              <a:gd name="connsiteY1" fmla="*/ 0 h 5143500"/>
              <a:gd name="connsiteX2" fmla="*/ 4382914 w 4382914"/>
              <a:gd name="connsiteY2" fmla="*/ 5143500 h 5143500"/>
              <a:gd name="connsiteX3" fmla="*/ 205856 w 4382914"/>
              <a:gd name="connsiteY3" fmla="*/ 5143500 h 5143500"/>
              <a:gd name="connsiteX4" fmla="*/ 205856 w 4382914"/>
              <a:gd name="connsiteY4" fmla="*/ 0 h 5143500"/>
              <a:gd name="connsiteX0" fmla="*/ 336743 w 4200036"/>
              <a:gd name="connsiteY0" fmla="*/ 14941 h 5143500"/>
              <a:gd name="connsiteX1" fmla="*/ 4200036 w 4200036"/>
              <a:gd name="connsiteY1" fmla="*/ 0 h 5143500"/>
              <a:gd name="connsiteX2" fmla="*/ 4200036 w 4200036"/>
              <a:gd name="connsiteY2" fmla="*/ 5143500 h 5143500"/>
              <a:gd name="connsiteX3" fmla="*/ 22978 w 4200036"/>
              <a:gd name="connsiteY3" fmla="*/ 5143500 h 5143500"/>
              <a:gd name="connsiteX4" fmla="*/ 336743 w 4200036"/>
              <a:gd name="connsiteY4" fmla="*/ 14941 h 5143500"/>
              <a:gd name="connsiteX0" fmla="*/ 386637 w 4249930"/>
              <a:gd name="connsiteY0" fmla="*/ 14941 h 5143500"/>
              <a:gd name="connsiteX1" fmla="*/ 4249930 w 4249930"/>
              <a:gd name="connsiteY1" fmla="*/ 0 h 5143500"/>
              <a:gd name="connsiteX2" fmla="*/ 4249930 w 4249930"/>
              <a:gd name="connsiteY2" fmla="*/ 5143500 h 5143500"/>
              <a:gd name="connsiteX3" fmla="*/ 72872 w 4249930"/>
              <a:gd name="connsiteY3" fmla="*/ 5143500 h 5143500"/>
              <a:gd name="connsiteX4" fmla="*/ 386637 w 4249930"/>
              <a:gd name="connsiteY4" fmla="*/ 14941 h 5143500"/>
              <a:gd name="connsiteX0" fmla="*/ 190495 w 4053788"/>
              <a:gd name="connsiteY0" fmla="*/ 14941 h 5143500"/>
              <a:gd name="connsiteX1" fmla="*/ 4053788 w 4053788"/>
              <a:gd name="connsiteY1" fmla="*/ 0 h 5143500"/>
              <a:gd name="connsiteX2" fmla="*/ 4053788 w 4053788"/>
              <a:gd name="connsiteY2" fmla="*/ 5143500 h 5143500"/>
              <a:gd name="connsiteX3" fmla="*/ 638730 w 4053788"/>
              <a:gd name="connsiteY3" fmla="*/ 5143500 h 5143500"/>
              <a:gd name="connsiteX4" fmla="*/ 190495 w 4053788"/>
              <a:gd name="connsiteY4" fmla="*/ 14941 h 5143500"/>
              <a:gd name="connsiteX0" fmla="*/ 306077 w 4169370"/>
              <a:gd name="connsiteY0" fmla="*/ 14941 h 5143500"/>
              <a:gd name="connsiteX1" fmla="*/ 4169370 w 4169370"/>
              <a:gd name="connsiteY1" fmla="*/ 0 h 5143500"/>
              <a:gd name="connsiteX2" fmla="*/ 4169370 w 4169370"/>
              <a:gd name="connsiteY2" fmla="*/ 5143500 h 5143500"/>
              <a:gd name="connsiteX3" fmla="*/ 754312 w 4169370"/>
              <a:gd name="connsiteY3" fmla="*/ 5143500 h 5143500"/>
              <a:gd name="connsiteX4" fmla="*/ 306077 w 4169370"/>
              <a:gd name="connsiteY4" fmla="*/ 14941 h 5143500"/>
              <a:gd name="connsiteX0" fmla="*/ 319118 w 4182411"/>
              <a:gd name="connsiteY0" fmla="*/ 14941 h 5143500"/>
              <a:gd name="connsiteX1" fmla="*/ 4182411 w 4182411"/>
              <a:gd name="connsiteY1" fmla="*/ 0 h 5143500"/>
              <a:gd name="connsiteX2" fmla="*/ 4182411 w 4182411"/>
              <a:gd name="connsiteY2" fmla="*/ 5143500 h 5143500"/>
              <a:gd name="connsiteX3" fmla="*/ 722530 w 4182411"/>
              <a:gd name="connsiteY3" fmla="*/ 5143500 h 5143500"/>
              <a:gd name="connsiteX4" fmla="*/ 319118 w 4182411"/>
              <a:gd name="connsiteY4" fmla="*/ 14941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82411" h="5143500">
                <a:moveTo>
                  <a:pt x="319118" y="14941"/>
                </a:moveTo>
                <a:lnTo>
                  <a:pt x="4182411" y="0"/>
                </a:lnTo>
                <a:lnTo>
                  <a:pt x="4182411" y="5143500"/>
                </a:lnTo>
                <a:lnTo>
                  <a:pt x="722530" y="5143500"/>
                </a:lnTo>
                <a:cubicBezTo>
                  <a:pt x="50177" y="3832412"/>
                  <a:pt x="-293469" y="2342029"/>
                  <a:pt x="319118" y="14941"/>
                </a:cubicBezTo>
                <a:close/>
              </a:path>
            </a:pathLst>
          </a:custGeom>
          <a:solidFill>
            <a:schemeClr val="bg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latin typeface="+mj-lt"/>
            </a:endParaRPr>
          </a:p>
        </p:txBody>
      </p:sp>
      <p:pic>
        <p:nvPicPr>
          <p:cNvPr id="9" name="Picture 8" descr="crv_lfcl_grhc_rgb_pos_coverpage-img.png"/>
          <p:cNvPicPr>
            <a:picLocks noChangeAspect="1"/>
          </p:cNvPicPr>
          <p:nvPr userDrawn="1"/>
        </p:nvPicPr>
        <p:blipFill rotWithShape="1">
          <a:blip r:embed="rId3" cstate="print">
            <a:extLst>
              <a:ext uri="{28A0092B-C50C-407E-A947-70E740481C1C}">
                <a14:useLocalDpi xmlns:a14="http://schemas.microsoft.com/office/drawing/2010/main"/>
              </a:ext>
            </a:extLst>
          </a:blip>
          <a:srcRect l="17291" t="11945" r="20416" b="4802"/>
          <a:stretch/>
        </p:blipFill>
        <p:spPr>
          <a:xfrm>
            <a:off x="0" y="-19921"/>
            <a:ext cx="9149354" cy="6877921"/>
          </a:xfrm>
          <a:prstGeom prst="rect">
            <a:avLst/>
          </a:prstGeom>
        </p:spPr>
      </p:pic>
      <p:sp>
        <p:nvSpPr>
          <p:cNvPr id="18" name="Text Placeholder 4"/>
          <p:cNvSpPr>
            <a:spLocks noGrp="1"/>
          </p:cNvSpPr>
          <p:nvPr>
            <p:ph type="body" sz="quarter" idx="11" hasCustomPrompt="1"/>
          </p:nvPr>
        </p:nvSpPr>
        <p:spPr>
          <a:xfrm>
            <a:off x="420162" y="511606"/>
            <a:ext cx="4155766" cy="1132417"/>
          </a:xfrm>
          <a:prstGeom prst="rect">
            <a:avLst/>
          </a:prstGeom>
        </p:spPr>
        <p:txBody>
          <a:bodyPr vert="horz" lIns="0" tIns="0" rIns="0" bIns="0"/>
          <a:lstStyle>
            <a:lvl1pPr marL="0" indent="0">
              <a:buNone/>
              <a:defRPr sz="2800" b="1" i="0">
                <a:solidFill>
                  <a:schemeClr val="tx1"/>
                </a:solidFill>
                <a:latin typeface="+mj-lt"/>
                <a:cs typeface="Arial"/>
              </a:defRPr>
            </a:lvl1pPr>
          </a:lstStyle>
          <a:p>
            <a:pPr lvl="0"/>
            <a:r>
              <a:rPr lang="en-US" dirty="0"/>
              <a:t>Main title can be long longer longest</a:t>
            </a:r>
          </a:p>
        </p:txBody>
      </p:sp>
      <p:sp>
        <p:nvSpPr>
          <p:cNvPr id="19" name="Text Placeholder 18"/>
          <p:cNvSpPr>
            <a:spLocks noGrp="1"/>
          </p:cNvSpPr>
          <p:nvPr>
            <p:ph type="body" sz="quarter" idx="12" hasCustomPrompt="1"/>
          </p:nvPr>
        </p:nvSpPr>
        <p:spPr>
          <a:xfrm>
            <a:off x="420163" y="2698110"/>
            <a:ext cx="2727325" cy="309033"/>
          </a:xfrm>
          <a:prstGeom prst="rect">
            <a:avLst/>
          </a:prstGeom>
        </p:spPr>
        <p:txBody>
          <a:bodyPr vert="horz" lIns="0" tIns="0" rIns="0" bIns="0"/>
          <a:lstStyle>
            <a:lvl1pPr marL="0" indent="0">
              <a:buNone/>
              <a:defRPr sz="900" b="0" i="0">
                <a:solidFill>
                  <a:schemeClr val="tx1">
                    <a:lumMod val="65000"/>
                    <a:lumOff val="35000"/>
                  </a:schemeClr>
                </a:solidFill>
                <a:latin typeface="+mj-lt"/>
                <a:cs typeface="Arial"/>
              </a:defRPr>
            </a:lvl1pPr>
            <a:lvl2pPr marL="457200" indent="0">
              <a:buNone/>
              <a:defRPr sz="800" b="0" i="0">
                <a:latin typeface="Arial"/>
                <a:cs typeface="Arial"/>
              </a:defRPr>
            </a:lvl2pPr>
            <a:lvl3pPr marL="914400" indent="0">
              <a:buNone/>
              <a:defRPr sz="800" b="0" i="0">
                <a:latin typeface="Arial"/>
                <a:cs typeface="Arial"/>
              </a:defRPr>
            </a:lvl3pPr>
            <a:lvl4pPr marL="1371600" indent="0">
              <a:buNone/>
              <a:defRPr sz="800" b="0" i="0">
                <a:latin typeface="Arial"/>
                <a:cs typeface="Arial"/>
              </a:defRPr>
            </a:lvl4pPr>
            <a:lvl5pPr marL="1828800" indent="0">
              <a:buNone/>
              <a:defRPr sz="800" b="0" i="0">
                <a:latin typeface="Arial"/>
                <a:cs typeface="Arial"/>
              </a:defRPr>
            </a:lvl5pPr>
          </a:lstStyle>
          <a:p>
            <a:pPr lvl="0"/>
            <a:r>
              <a:rPr lang="en-US" dirty="0"/>
              <a:t>December 2016</a:t>
            </a:r>
          </a:p>
        </p:txBody>
      </p:sp>
      <p:sp>
        <p:nvSpPr>
          <p:cNvPr id="20" name="Title 19"/>
          <p:cNvSpPr>
            <a:spLocks noGrp="1"/>
          </p:cNvSpPr>
          <p:nvPr>
            <p:ph type="title" hasCustomPrompt="1"/>
          </p:nvPr>
        </p:nvSpPr>
        <p:spPr>
          <a:xfrm>
            <a:off x="420162" y="1821115"/>
            <a:ext cx="4155766" cy="876995"/>
          </a:xfrm>
          <a:prstGeom prst="rect">
            <a:avLst/>
          </a:prstGeom>
        </p:spPr>
        <p:txBody>
          <a:bodyPr vert="horz" lIns="0" tIns="0" rIns="0" bIns="0"/>
          <a:lstStyle>
            <a:lvl1pPr algn="l">
              <a:defRPr sz="1400" b="0" i="0" cap="none" baseline="0">
                <a:solidFill>
                  <a:schemeClr val="tx1">
                    <a:lumMod val="65000"/>
                    <a:lumOff val="35000"/>
                  </a:schemeClr>
                </a:solidFill>
                <a:latin typeface="+mj-lt"/>
                <a:cs typeface="Arial"/>
              </a:defRPr>
            </a:lvl1pPr>
          </a:lstStyle>
          <a:p>
            <a:r>
              <a:rPr lang="en-US" dirty="0"/>
              <a:t>Optional subtitle goes here and can go on multiple lines as needed for your presentation</a:t>
            </a: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10359" y="6051590"/>
            <a:ext cx="1500696" cy="679419"/>
          </a:xfrm>
          <a:prstGeom prst="rect">
            <a:avLst/>
          </a:prstGeom>
        </p:spPr>
      </p:pic>
    </p:spTree>
    <p:extLst>
      <p:ext uri="{BB962C8B-B14F-4D97-AF65-F5344CB8AC3E}">
        <p14:creationId xmlns:p14="http://schemas.microsoft.com/office/powerpoint/2010/main" val="3195513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Agenda">
    <p:spTree>
      <p:nvGrpSpPr>
        <p:cNvPr id="1" name=""/>
        <p:cNvGrpSpPr/>
        <p:nvPr/>
      </p:nvGrpSpPr>
      <p:grpSpPr>
        <a:xfrm>
          <a:off x="0" y="0"/>
          <a:ext cx="0" cy="0"/>
          <a:chOff x="0" y="0"/>
          <a:chExt cx="0" cy="0"/>
        </a:xfrm>
      </p:grpSpPr>
      <p:sp>
        <p:nvSpPr>
          <p:cNvPr id="23" name="Title 19"/>
          <p:cNvSpPr>
            <a:spLocks noGrp="1"/>
          </p:cNvSpPr>
          <p:nvPr>
            <p:ph type="title" hasCustomPrompt="1"/>
          </p:nvPr>
        </p:nvSpPr>
        <p:spPr>
          <a:xfrm>
            <a:off x="420163" y="514642"/>
            <a:ext cx="8400235" cy="399311"/>
          </a:xfrm>
          <a:prstGeom prst="rect">
            <a:avLst/>
          </a:prstGeom>
        </p:spPr>
        <p:txBody>
          <a:bodyPr vert="horz" lIns="0" tIns="0" rIns="0" bIns="0"/>
          <a:lstStyle>
            <a:lvl1pPr algn="l">
              <a:defRPr sz="1500" b="1" i="0" cap="none">
                <a:solidFill>
                  <a:srgbClr val="6817FF"/>
                </a:solidFill>
                <a:latin typeface="+mj-lt"/>
                <a:cs typeface="Arial"/>
              </a:defRPr>
            </a:lvl1pPr>
          </a:lstStyle>
          <a:p>
            <a:r>
              <a:rPr lang="en-US" dirty="0"/>
              <a:t>Agenda, main take-away or heading goes here </a:t>
            </a:r>
            <a:r>
              <a:rPr lang="en-US" dirty="0" err="1"/>
              <a:t>lorem</a:t>
            </a:r>
            <a:r>
              <a:rPr lang="en-US" dirty="0"/>
              <a:t> </a:t>
            </a:r>
            <a:r>
              <a:rPr lang="en-US" dirty="0" err="1"/>
              <a:t>ipsum</a:t>
            </a:r>
            <a:r>
              <a:rPr lang="en-US" dirty="0"/>
              <a:t> dolor et </a:t>
            </a:r>
            <a:r>
              <a:rPr lang="en-US" dirty="0" err="1"/>
              <a:t>lorem</a:t>
            </a:r>
            <a:r>
              <a:rPr lang="en-US" dirty="0"/>
              <a:t> </a:t>
            </a:r>
            <a:r>
              <a:rPr lang="en-US" dirty="0" err="1"/>
              <a:t>ipsum</a:t>
            </a:r>
            <a:r>
              <a:rPr lang="en-US" dirty="0"/>
              <a:t> dolor et</a:t>
            </a:r>
          </a:p>
        </p:txBody>
      </p:sp>
      <p:sp>
        <p:nvSpPr>
          <p:cNvPr id="26" name="Text Placeholder 10"/>
          <p:cNvSpPr>
            <a:spLocks noGrp="1"/>
          </p:cNvSpPr>
          <p:nvPr>
            <p:ph type="body" sz="quarter" idx="11" hasCustomPrompt="1"/>
          </p:nvPr>
        </p:nvSpPr>
        <p:spPr>
          <a:xfrm>
            <a:off x="5423078" y="1357707"/>
            <a:ext cx="764102" cy="3075749"/>
          </a:xfrm>
          <a:prstGeom prst="rect">
            <a:avLst/>
          </a:prstGeom>
        </p:spPr>
        <p:txBody>
          <a:bodyPr vert="horz" lIns="0" tIns="0" rIns="0" bIns="0"/>
          <a:lstStyle>
            <a:lvl1pPr marL="0" indent="0" algn="r">
              <a:spcBef>
                <a:spcPts val="0"/>
              </a:spcBef>
              <a:spcAft>
                <a:spcPts val="1200"/>
              </a:spcAft>
              <a:buNone/>
              <a:defRPr sz="1500" b="0" i="0">
                <a:latin typeface="+mj-lt"/>
                <a:cs typeface="Arial"/>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pPr lvl="0"/>
            <a:r>
              <a:rPr lang="en-US" dirty="0"/>
              <a:t>01</a:t>
            </a:r>
          </a:p>
          <a:p>
            <a:pPr lvl="0"/>
            <a:r>
              <a:rPr lang="en-US" dirty="0"/>
              <a:t>02</a:t>
            </a:r>
          </a:p>
          <a:p>
            <a:pPr lvl="0"/>
            <a:r>
              <a:rPr lang="en-US" dirty="0"/>
              <a:t>03</a:t>
            </a:r>
          </a:p>
          <a:p>
            <a:pPr lvl="0"/>
            <a:r>
              <a:rPr lang="en-US" dirty="0"/>
              <a:t>04</a:t>
            </a:r>
          </a:p>
          <a:p>
            <a:pPr lvl="0"/>
            <a:r>
              <a:rPr lang="en-US" dirty="0"/>
              <a:t>05</a:t>
            </a:r>
          </a:p>
          <a:p>
            <a:pPr lvl="0"/>
            <a:r>
              <a:rPr lang="en-US" dirty="0"/>
              <a:t>06</a:t>
            </a:r>
          </a:p>
        </p:txBody>
      </p:sp>
      <p:sp>
        <p:nvSpPr>
          <p:cNvPr id="27" name="Text Placeholder 10"/>
          <p:cNvSpPr>
            <a:spLocks noGrp="1"/>
          </p:cNvSpPr>
          <p:nvPr>
            <p:ph type="body" sz="quarter" idx="12" hasCustomPrompt="1"/>
          </p:nvPr>
        </p:nvSpPr>
        <p:spPr>
          <a:xfrm>
            <a:off x="420163" y="1347443"/>
            <a:ext cx="4272530" cy="3086012"/>
          </a:xfrm>
          <a:prstGeom prst="rect">
            <a:avLst/>
          </a:prstGeom>
        </p:spPr>
        <p:txBody>
          <a:bodyPr vert="horz" lIns="0" tIns="0" rIns="0" bIns="0"/>
          <a:lstStyle>
            <a:lvl1pPr marL="0" marR="0" indent="0" algn="l" defTabSz="457200" rtl="0" eaLnBrk="1" fontAlgn="auto" latinLnBrk="0" hangingPunct="1">
              <a:lnSpc>
                <a:spcPct val="100000"/>
              </a:lnSpc>
              <a:spcBef>
                <a:spcPts val="0"/>
              </a:spcBef>
              <a:spcAft>
                <a:spcPts val="1200"/>
              </a:spcAft>
              <a:buClr>
                <a:srgbClr val="FF6600"/>
              </a:buClr>
              <a:buSzPct val="75000"/>
              <a:buFontTx/>
              <a:buNone/>
              <a:tabLst/>
              <a:defRPr sz="1500" b="0" i="0" baseline="0">
                <a:latin typeface="+mj-lt"/>
                <a:cs typeface="Arial"/>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pPr lvl="0"/>
            <a:r>
              <a:rPr lang="en-US" dirty="0"/>
              <a:t>Could also be titled ‘Contents’</a:t>
            </a:r>
          </a:p>
          <a:p>
            <a:pPr lvl="0"/>
            <a:r>
              <a:rPr lang="en-US" dirty="0"/>
              <a:t>Second item on agenda</a:t>
            </a:r>
          </a:p>
          <a:p>
            <a:pPr lvl="0"/>
            <a:r>
              <a:rPr lang="en-US" dirty="0"/>
              <a:t>Third item</a:t>
            </a:r>
          </a:p>
          <a:p>
            <a:pPr lvl="0"/>
            <a:r>
              <a:rPr lang="en-US" dirty="0"/>
              <a:t>Fourth item</a:t>
            </a:r>
          </a:p>
          <a:p>
            <a:pPr lvl="0"/>
            <a:r>
              <a:rPr lang="en-US" dirty="0"/>
              <a:t>Fifth</a:t>
            </a:r>
          </a:p>
          <a:p>
            <a:pPr lvl="0"/>
            <a:r>
              <a:rPr lang="en-US" dirty="0"/>
              <a:t>Sixth and final item</a:t>
            </a:r>
          </a:p>
        </p:txBody>
      </p:sp>
      <p:sp>
        <p:nvSpPr>
          <p:cNvPr id="29"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rgbClr val="444444"/>
                </a:solidFill>
                <a:latin typeface="+mj-lt"/>
              </a:rPr>
              <a:pPr algn="r"/>
              <a:t>‹#›</a:t>
            </a:fld>
            <a:endParaRPr lang="en-US" sz="900" dirty="0">
              <a:solidFill>
                <a:srgbClr val="444444"/>
              </a:solidFill>
              <a:latin typeface="+mj-lt"/>
            </a:endParaRPr>
          </a:p>
        </p:txBody>
      </p:sp>
      <p:sp>
        <p:nvSpPr>
          <p:cNvPr id="3"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rgbClr val="444444"/>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101329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ontent_1-Column">
    <p:spTree>
      <p:nvGrpSpPr>
        <p:cNvPr id="1" name=""/>
        <p:cNvGrpSpPr/>
        <p:nvPr/>
      </p:nvGrpSpPr>
      <p:grpSpPr>
        <a:xfrm>
          <a:off x="0" y="0"/>
          <a:ext cx="0" cy="0"/>
          <a:chOff x="0" y="0"/>
          <a:chExt cx="0" cy="0"/>
        </a:xfrm>
      </p:grpSpPr>
      <p:sp>
        <p:nvSpPr>
          <p:cNvPr id="22" name="Title 19"/>
          <p:cNvSpPr>
            <a:spLocks noGrp="1"/>
          </p:cNvSpPr>
          <p:nvPr>
            <p:ph type="title" hasCustomPrompt="1"/>
          </p:nvPr>
        </p:nvSpPr>
        <p:spPr>
          <a:xfrm>
            <a:off x="429570" y="514642"/>
            <a:ext cx="8390828" cy="399311"/>
          </a:xfrm>
          <a:prstGeom prst="rect">
            <a:avLst/>
          </a:prstGeom>
        </p:spPr>
        <p:txBody>
          <a:bodyPr vert="horz" lIns="0" tIns="0" rIns="0" bIns="0"/>
          <a:lstStyle>
            <a:lvl1pPr algn="l">
              <a:defRPr sz="1500" b="1" i="0" cap="none">
                <a:solidFill>
                  <a:srgbClr val="6817FF"/>
                </a:solidFill>
                <a:latin typeface="+mj-lt"/>
                <a:cs typeface="Arial"/>
              </a:defRPr>
            </a:lvl1pPr>
          </a:lstStyle>
          <a:p>
            <a:r>
              <a:rPr lang="en-US" dirty="0"/>
              <a:t>Main take-away or heading goes here</a:t>
            </a:r>
          </a:p>
        </p:txBody>
      </p:sp>
      <p:sp>
        <p:nvSpPr>
          <p:cNvPr id="23" name="Text Placeholder 10"/>
          <p:cNvSpPr>
            <a:spLocks noGrp="1"/>
          </p:cNvSpPr>
          <p:nvPr>
            <p:ph type="body" sz="quarter" idx="12" hasCustomPrompt="1"/>
          </p:nvPr>
        </p:nvSpPr>
        <p:spPr>
          <a:xfrm>
            <a:off x="429570" y="1357706"/>
            <a:ext cx="7739640" cy="2571809"/>
          </a:xfrm>
          <a:prstGeom prst="rect">
            <a:avLst/>
          </a:prstGeom>
        </p:spPr>
        <p:txBody>
          <a:bodyPr vert="horz" lIns="0" tIns="0" rIns="0" bIns="0"/>
          <a:lstStyle>
            <a:lvl1pPr marL="0" marR="0" indent="0" algn="l" defTabSz="457200" rtl="0" eaLnBrk="1" fontAlgn="auto" latinLnBrk="0" hangingPunct="1">
              <a:lnSpc>
                <a:spcPct val="100000"/>
              </a:lnSpc>
              <a:spcBef>
                <a:spcPts val="0"/>
              </a:spcBef>
              <a:spcAft>
                <a:spcPts val="0"/>
              </a:spcAft>
              <a:buClr>
                <a:srgbClr val="FF6600"/>
              </a:buClr>
              <a:buSzPct val="75000"/>
              <a:buFontTx/>
              <a:buNone/>
              <a:tabLst/>
              <a:defRPr sz="1500" baseline="0">
                <a:latin typeface="+mj-lt"/>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pPr lvl="0"/>
            <a:r>
              <a:rPr lang="en-US" dirty="0"/>
              <a:t>This section has a single column layout and is for text-only content. </a:t>
            </a:r>
            <a:r>
              <a:rPr lang="en-US" dirty="0" err="1"/>
              <a:t>Lorem</a:t>
            </a:r>
            <a:r>
              <a:rPr lang="en-US" dirty="0"/>
              <a:t> </a:t>
            </a:r>
            <a:r>
              <a:rPr lang="en-US" dirty="0" err="1"/>
              <a:t>ipsum</a:t>
            </a:r>
            <a:r>
              <a:rPr lang="en-US" dirty="0"/>
              <a:t> dolor sit </a:t>
            </a:r>
            <a:r>
              <a:rPr lang="en-US" dirty="0" err="1"/>
              <a:t>amet</a:t>
            </a:r>
            <a:r>
              <a:rPr lang="en-US" dirty="0"/>
              <a:t>. Sed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accusantium</a:t>
            </a:r>
            <a:r>
              <a:rPr lang="en-US" dirty="0"/>
              <a:t> </a:t>
            </a:r>
            <a:r>
              <a:rPr lang="en-US" dirty="0" err="1"/>
              <a:t>doloremque</a:t>
            </a:r>
            <a:r>
              <a:rPr lang="en-US" dirty="0"/>
              <a:t>. Make sure </a:t>
            </a:r>
            <a:r>
              <a:rPr lang="en-US" dirty="0" err="1"/>
              <a:t>weblinks</a:t>
            </a:r>
            <a:r>
              <a:rPr lang="en-US" dirty="0"/>
              <a:t> are displayed in purple and </a:t>
            </a:r>
            <a:r>
              <a:rPr lang="en-US" dirty="0" err="1"/>
              <a:t>uderlined</a:t>
            </a:r>
            <a:r>
              <a:rPr lang="en-US" dirty="0"/>
              <a:t>.</a:t>
            </a:r>
          </a:p>
        </p:txBody>
      </p:sp>
      <p:sp>
        <p:nvSpPr>
          <p:cNvPr id="8"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rgbClr val="444444"/>
                </a:solidFill>
                <a:latin typeface="+mj-lt"/>
              </a:rPr>
              <a:pPr algn="r"/>
              <a:t>‹#›</a:t>
            </a:fld>
            <a:endParaRPr lang="en-US" sz="900" dirty="0">
              <a:solidFill>
                <a:srgbClr val="444444"/>
              </a:solidFill>
              <a:latin typeface="+mj-lt"/>
            </a:endParaRPr>
          </a:p>
        </p:txBody>
      </p:sp>
      <p:sp>
        <p:nvSpPr>
          <p:cNvPr id="9"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rgbClr val="444444"/>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3168595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ntent_2-Column">
    <p:spTree>
      <p:nvGrpSpPr>
        <p:cNvPr id="1" name=""/>
        <p:cNvGrpSpPr/>
        <p:nvPr/>
      </p:nvGrpSpPr>
      <p:grpSpPr>
        <a:xfrm>
          <a:off x="0" y="0"/>
          <a:ext cx="0" cy="0"/>
          <a:chOff x="0" y="0"/>
          <a:chExt cx="0" cy="0"/>
        </a:xfrm>
      </p:grpSpPr>
      <p:sp>
        <p:nvSpPr>
          <p:cNvPr id="22" name="Title 19"/>
          <p:cNvSpPr>
            <a:spLocks noGrp="1"/>
          </p:cNvSpPr>
          <p:nvPr>
            <p:ph type="title" hasCustomPrompt="1"/>
          </p:nvPr>
        </p:nvSpPr>
        <p:spPr>
          <a:xfrm>
            <a:off x="429570" y="514642"/>
            <a:ext cx="8390828" cy="399311"/>
          </a:xfrm>
          <a:prstGeom prst="rect">
            <a:avLst/>
          </a:prstGeom>
        </p:spPr>
        <p:txBody>
          <a:bodyPr vert="horz" lIns="0" tIns="0" rIns="0" bIns="0"/>
          <a:lstStyle>
            <a:lvl1pPr algn="l">
              <a:defRPr sz="1500" b="1" i="0" cap="none">
                <a:solidFill>
                  <a:srgbClr val="6817FF"/>
                </a:solidFill>
                <a:latin typeface="+mj-lt"/>
                <a:cs typeface="Arial"/>
              </a:defRPr>
            </a:lvl1pPr>
          </a:lstStyle>
          <a:p>
            <a:r>
              <a:rPr lang="en-US" dirty="0"/>
              <a:t>Main take-away or heading goes here</a:t>
            </a:r>
          </a:p>
        </p:txBody>
      </p:sp>
      <p:sp>
        <p:nvSpPr>
          <p:cNvPr id="23" name="Text Placeholder 10"/>
          <p:cNvSpPr>
            <a:spLocks noGrp="1"/>
          </p:cNvSpPr>
          <p:nvPr>
            <p:ph type="body" sz="quarter" idx="12" hasCustomPrompt="1"/>
          </p:nvPr>
        </p:nvSpPr>
        <p:spPr>
          <a:xfrm>
            <a:off x="429570" y="1357706"/>
            <a:ext cx="7739640" cy="2372893"/>
          </a:xfrm>
          <a:prstGeom prst="rect">
            <a:avLst/>
          </a:prstGeom>
        </p:spPr>
        <p:txBody>
          <a:bodyPr vert="horz" lIns="0" tIns="0" rIns="0" bIns="0" numCol="2"/>
          <a:lstStyle>
            <a:lvl1pPr marL="0" marR="0" indent="0" algn="l" defTabSz="457200" rtl="0" eaLnBrk="1" fontAlgn="auto" latinLnBrk="0" hangingPunct="1">
              <a:lnSpc>
                <a:spcPct val="100000"/>
              </a:lnSpc>
              <a:spcBef>
                <a:spcPts val="0"/>
              </a:spcBef>
              <a:spcAft>
                <a:spcPts val="600"/>
              </a:spcAft>
              <a:buClr>
                <a:srgbClr val="FF6600"/>
              </a:buClr>
              <a:buSzPct val="75000"/>
              <a:buFontTx/>
              <a:buNone/>
              <a:tabLst/>
              <a:defRPr sz="1500" b="0" i="0" baseline="0">
                <a:latin typeface="+mj-lt"/>
                <a:cs typeface="Arial"/>
              </a:defRPr>
            </a:lvl1pPr>
            <a:lvl2pPr marL="742950" indent="-285750">
              <a:buFont typeface="Courier New"/>
              <a:buChar char="o"/>
              <a:defRPr sz="1800"/>
            </a:lvl2pPr>
            <a:lvl3pPr>
              <a:defRPr sz="1600"/>
            </a:lvl3pPr>
            <a:lvl4pPr>
              <a:defRPr sz="1400"/>
            </a:lvl4pPr>
            <a:lvl5pPr marL="2057400" indent="-228600">
              <a:buFont typeface="Wingdings" charset="2"/>
              <a:buChar char="ü"/>
              <a:defRPr sz="1400"/>
            </a:lvl5pPr>
          </a:lstStyle>
          <a:p>
            <a:r>
              <a:rPr lang="en-US" dirty="0"/>
              <a:t>This section has a double column layout and is for text-only content. </a:t>
            </a:r>
            <a:r>
              <a:rPr lang="en-US" dirty="0" err="1"/>
              <a:t>Lorem</a:t>
            </a:r>
            <a:r>
              <a:rPr lang="en-US" dirty="0"/>
              <a:t> </a:t>
            </a:r>
            <a:r>
              <a:rPr lang="en-US" dirty="0" err="1"/>
              <a:t>ipsum</a:t>
            </a:r>
            <a:r>
              <a:rPr lang="en-US" dirty="0"/>
              <a:t> dolor sit </a:t>
            </a:r>
            <a:r>
              <a:rPr lang="en-US" dirty="0" err="1"/>
              <a:t>amet</a:t>
            </a:r>
            <a:r>
              <a:rPr lang="en-US" dirty="0"/>
              <a:t>. </a:t>
            </a:r>
            <a:r>
              <a:rPr lang="en-US" dirty="0" err="1"/>
              <a:t>Sed</a:t>
            </a:r>
            <a:r>
              <a:rPr lang="en-US" dirty="0"/>
              <a:t>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accusantium</a:t>
            </a:r>
            <a:r>
              <a:rPr lang="en-US" dirty="0"/>
              <a:t> </a:t>
            </a:r>
            <a:r>
              <a:rPr lang="en-US" dirty="0" err="1"/>
              <a:t>doloremque</a:t>
            </a:r>
            <a:r>
              <a:rPr lang="en-US" dirty="0"/>
              <a:t>. Make sure </a:t>
            </a:r>
            <a:r>
              <a:rPr lang="en-US" dirty="0" err="1"/>
              <a:t>weblinks</a:t>
            </a:r>
            <a:r>
              <a:rPr lang="en-US" dirty="0"/>
              <a:t> are </a:t>
            </a:r>
            <a:r>
              <a:rPr lang="en-US" u="sng" dirty="0">
                <a:solidFill>
                  <a:srgbClr val="6817FF"/>
                </a:solidFill>
              </a:rPr>
              <a:t>displayed in purple and underlined.</a:t>
            </a:r>
          </a:p>
          <a:p>
            <a:pPr lvl="0"/>
            <a:endParaRPr lang="en-US" dirty="0"/>
          </a:p>
          <a:p>
            <a:r>
              <a:rPr lang="en-US" dirty="0"/>
              <a:t>This section has a double column layout and is for text-only content. </a:t>
            </a:r>
            <a:r>
              <a:rPr lang="en-US" dirty="0" err="1"/>
              <a:t>Lorem</a:t>
            </a:r>
            <a:r>
              <a:rPr lang="en-US" dirty="0"/>
              <a:t> </a:t>
            </a:r>
            <a:r>
              <a:rPr lang="en-US" dirty="0" err="1"/>
              <a:t>ipsum</a:t>
            </a:r>
            <a:r>
              <a:rPr lang="en-US" dirty="0"/>
              <a:t> dolor sit </a:t>
            </a:r>
            <a:r>
              <a:rPr lang="en-US" dirty="0" err="1"/>
              <a:t>amet</a:t>
            </a:r>
            <a:r>
              <a:rPr lang="en-US" dirty="0"/>
              <a:t>. </a:t>
            </a:r>
            <a:r>
              <a:rPr lang="en-US" dirty="0" err="1"/>
              <a:t>Sed</a:t>
            </a:r>
            <a:r>
              <a:rPr lang="en-US" dirty="0"/>
              <a:t>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accusantium</a:t>
            </a:r>
            <a:r>
              <a:rPr lang="en-US" dirty="0"/>
              <a:t> </a:t>
            </a:r>
            <a:r>
              <a:rPr lang="en-US" dirty="0" err="1"/>
              <a:t>doloremque</a:t>
            </a:r>
            <a:r>
              <a:rPr lang="en-US" dirty="0"/>
              <a:t>. Make sure </a:t>
            </a:r>
            <a:r>
              <a:rPr lang="en-US" dirty="0" err="1"/>
              <a:t>weblinks</a:t>
            </a:r>
            <a:r>
              <a:rPr lang="en-US" dirty="0"/>
              <a:t> are </a:t>
            </a:r>
            <a:r>
              <a:rPr lang="en-US" u="sng" dirty="0">
                <a:solidFill>
                  <a:srgbClr val="6817FF"/>
                </a:solidFill>
              </a:rPr>
              <a:t>displayed in purple and underlined.</a:t>
            </a:r>
          </a:p>
          <a:p>
            <a:pPr lvl="0"/>
            <a:endParaRPr lang="en-US" dirty="0"/>
          </a:p>
        </p:txBody>
      </p:sp>
      <p:sp>
        <p:nvSpPr>
          <p:cNvPr id="12"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rgbClr val="444444"/>
                </a:solidFill>
                <a:latin typeface="+mj-lt"/>
              </a:rPr>
              <a:pPr algn="r"/>
              <a:t>‹#›</a:t>
            </a:fld>
            <a:endParaRPr lang="en-US" sz="900" dirty="0">
              <a:solidFill>
                <a:srgbClr val="444444"/>
              </a:solidFill>
              <a:latin typeface="+mj-lt"/>
            </a:endParaRPr>
          </a:p>
        </p:txBody>
      </p:sp>
      <p:sp>
        <p:nvSpPr>
          <p:cNvPr id="13"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rgbClr val="444444"/>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3851662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Big Statement">
    <p:spTree>
      <p:nvGrpSpPr>
        <p:cNvPr id="1" name=""/>
        <p:cNvGrpSpPr/>
        <p:nvPr/>
      </p:nvGrpSpPr>
      <p:grpSpPr>
        <a:xfrm>
          <a:off x="0" y="0"/>
          <a:ext cx="0" cy="0"/>
          <a:chOff x="0" y="0"/>
          <a:chExt cx="0" cy="0"/>
        </a:xfrm>
      </p:grpSpPr>
      <p:pic>
        <p:nvPicPr>
          <p:cNvPr id="8" name="Picture 7" descr="crv_lfcl_grhc_rgb_pos_quote-img.png"/>
          <p:cNvPicPr>
            <a:picLocks noChangeAspect="1"/>
          </p:cNvPicPr>
          <p:nvPr userDrawn="1"/>
        </p:nvPicPr>
        <p:blipFill rotWithShape="1">
          <a:blip r:embed="rId2" cstate="screen">
            <a:extLst>
              <a:ext uri="{28A0092B-C50C-407E-A947-70E740481C1C}">
                <a14:useLocalDpi xmlns:a14="http://schemas.microsoft.com/office/drawing/2010/main"/>
              </a:ext>
            </a:extLst>
          </a:blip>
          <a:srcRect l="5831" t="11493" r="27790"/>
          <a:stretch/>
        </p:blipFill>
        <p:spPr>
          <a:xfrm>
            <a:off x="1" y="0"/>
            <a:ext cx="9144000" cy="6858000"/>
          </a:xfrm>
          <a:prstGeom prst="rect">
            <a:avLst/>
          </a:prstGeom>
        </p:spPr>
      </p:pic>
      <p:sp>
        <p:nvSpPr>
          <p:cNvPr id="14" name="Text Placeholder 10"/>
          <p:cNvSpPr>
            <a:spLocks noGrp="1"/>
          </p:cNvSpPr>
          <p:nvPr>
            <p:ph type="body" sz="quarter" idx="10" hasCustomPrompt="1"/>
          </p:nvPr>
        </p:nvSpPr>
        <p:spPr>
          <a:xfrm>
            <a:off x="420163" y="1416052"/>
            <a:ext cx="3836715" cy="2428811"/>
          </a:xfrm>
          <a:prstGeom prst="rect">
            <a:avLst/>
          </a:prstGeom>
        </p:spPr>
        <p:txBody>
          <a:bodyPr vert="horz" lIns="0" tIns="0" rIns="0" bIns="0"/>
          <a:lstStyle>
            <a:lvl1pPr marL="0" indent="0">
              <a:buNone/>
              <a:defRPr sz="2400">
                <a:latin typeface="+mj-lt"/>
              </a:defRPr>
            </a:lvl1pPr>
            <a:lvl2pPr marL="742950" indent="-285750">
              <a:buFont typeface="Courier New"/>
              <a:buChar char="o"/>
              <a:defRPr/>
            </a:lvl2pPr>
            <a:lvl5pPr marL="2057400" indent="-228600">
              <a:buFont typeface="Wingdings" charset="2"/>
              <a:buChar char="ü"/>
              <a:defRPr/>
            </a:lvl5pPr>
          </a:lstStyle>
          <a:p>
            <a:pPr lvl="0"/>
            <a:r>
              <a:rPr lang="en-US" dirty="0"/>
              <a:t>Important sentence to be made goes here. Or insert Main Section Opener. </a:t>
            </a:r>
            <a:r>
              <a:rPr lang="en-US" dirty="0" err="1"/>
              <a:t>Lorem</a:t>
            </a:r>
            <a:r>
              <a:rPr lang="en-US" dirty="0"/>
              <a:t> </a:t>
            </a:r>
            <a:r>
              <a:rPr lang="en-US" dirty="0" err="1"/>
              <a:t>ipsum</a:t>
            </a:r>
            <a:r>
              <a:rPr lang="en-US" dirty="0"/>
              <a:t> dolor sit </a:t>
            </a:r>
            <a:r>
              <a:rPr lang="en-US" dirty="0" err="1"/>
              <a:t>amet</a:t>
            </a:r>
            <a:r>
              <a:rPr lang="en-US"/>
              <a:t>.</a:t>
            </a:r>
            <a:endParaRPr lang="en-US" dirty="0"/>
          </a:p>
        </p:txBody>
      </p:sp>
      <p:sp>
        <p:nvSpPr>
          <p:cNvPr id="22" name="Text Placeholder 21"/>
          <p:cNvSpPr>
            <a:spLocks noGrp="1"/>
          </p:cNvSpPr>
          <p:nvPr>
            <p:ph type="body" sz="quarter" idx="11" hasCustomPrompt="1"/>
          </p:nvPr>
        </p:nvSpPr>
        <p:spPr>
          <a:xfrm>
            <a:off x="426239" y="4071833"/>
            <a:ext cx="3830638" cy="449665"/>
          </a:xfrm>
          <a:prstGeom prst="rect">
            <a:avLst/>
          </a:prstGeom>
        </p:spPr>
        <p:txBody>
          <a:bodyPr vert="horz" lIns="0" tIns="0" rIns="0" bIns="0"/>
          <a:lstStyle>
            <a:lvl1pPr marL="0" indent="0">
              <a:buNone/>
              <a:defRPr sz="750" b="0" i="0" baseline="0">
                <a:latin typeface="+mj-lt"/>
                <a:cs typeface="Arial"/>
              </a:defRPr>
            </a:lvl1pPr>
          </a:lstStyle>
          <a:p>
            <a:pPr lvl="0"/>
            <a:r>
              <a:rPr lang="en-US" dirty="0"/>
              <a:t>Name (If this quote doesn’t have a source, delete this box.)</a:t>
            </a:r>
          </a:p>
          <a:p>
            <a:pPr lvl="0"/>
            <a:r>
              <a:rPr lang="en-US" dirty="0"/>
              <a:t>Title </a:t>
            </a:r>
            <a:r>
              <a:rPr lang="en-US" dirty="0" err="1"/>
              <a:t>e.g</a:t>
            </a:r>
            <a:r>
              <a:rPr lang="en-US" dirty="0"/>
              <a:t>, General Manager, CYZ Company. </a:t>
            </a:r>
          </a:p>
        </p:txBody>
      </p:sp>
      <p:sp>
        <p:nvSpPr>
          <p:cNvPr id="17" name="Title 19"/>
          <p:cNvSpPr>
            <a:spLocks noGrp="1"/>
          </p:cNvSpPr>
          <p:nvPr>
            <p:ph type="title" hasCustomPrompt="1"/>
          </p:nvPr>
        </p:nvSpPr>
        <p:spPr>
          <a:xfrm>
            <a:off x="420163" y="529167"/>
            <a:ext cx="3836715" cy="646205"/>
          </a:xfrm>
          <a:prstGeom prst="rect">
            <a:avLst/>
          </a:prstGeom>
        </p:spPr>
        <p:txBody>
          <a:bodyPr vert="horz" lIns="0" tIns="0" rIns="0" bIns="0"/>
          <a:lstStyle>
            <a:lvl1pPr algn="l">
              <a:defRPr sz="1500" b="1" i="0" cap="none">
                <a:solidFill>
                  <a:srgbClr val="6817FF"/>
                </a:solidFill>
                <a:latin typeface="+mj-lt"/>
                <a:cs typeface="Arial"/>
              </a:defRPr>
            </a:lvl1pPr>
          </a:lstStyle>
          <a:p>
            <a:r>
              <a:rPr lang="en-US" dirty="0"/>
              <a:t>Main take-away or heading goes here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3817177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Big Statement_Layout">
    <p:bg>
      <p:bgPr>
        <a:solidFill>
          <a:schemeClr val="tx1"/>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25402"/>
            <a:ext cx="9144000" cy="6858000"/>
          </a:xfrm>
          <a:prstGeom prst="rect">
            <a:avLst/>
          </a:prstGeom>
        </p:spPr>
      </p:pic>
      <p:sp>
        <p:nvSpPr>
          <p:cNvPr id="14" name="Text Placeholder 10"/>
          <p:cNvSpPr>
            <a:spLocks noGrp="1"/>
          </p:cNvSpPr>
          <p:nvPr>
            <p:ph type="body" sz="quarter" idx="10" hasCustomPrompt="1"/>
          </p:nvPr>
        </p:nvSpPr>
        <p:spPr>
          <a:xfrm>
            <a:off x="420163" y="1416052"/>
            <a:ext cx="3836715" cy="2428811"/>
          </a:xfrm>
          <a:prstGeom prst="rect">
            <a:avLst/>
          </a:prstGeom>
        </p:spPr>
        <p:txBody>
          <a:bodyPr vert="horz" lIns="0" tIns="0" rIns="0" bIns="0"/>
          <a:lstStyle>
            <a:lvl1pPr marL="0" indent="0">
              <a:buNone/>
              <a:defRPr sz="2400">
                <a:solidFill>
                  <a:srgbClr val="FFFFFF"/>
                </a:solidFill>
                <a:latin typeface="+mj-lt"/>
              </a:defRPr>
            </a:lvl1pPr>
            <a:lvl2pPr marL="742950" indent="-285750">
              <a:buFont typeface="Courier New"/>
              <a:buChar char="o"/>
              <a:defRPr/>
            </a:lvl2pPr>
            <a:lvl5pPr marL="2057400" indent="-228600">
              <a:buFont typeface="Wingdings" charset="2"/>
              <a:buChar char="ü"/>
              <a:defRPr/>
            </a:lvl5pPr>
          </a:lstStyle>
          <a:p>
            <a:pPr lvl="0"/>
            <a:r>
              <a:rPr lang="en-US" dirty="0"/>
              <a:t>Important sentence to be made goes here. Or insert Main Section Opener. </a:t>
            </a:r>
            <a:r>
              <a:rPr lang="en-US" dirty="0" err="1"/>
              <a:t>Lorem</a:t>
            </a:r>
            <a:r>
              <a:rPr lang="en-US" dirty="0"/>
              <a:t> </a:t>
            </a:r>
            <a:r>
              <a:rPr lang="en-US" dirty="0" err="1"/>
              <a:t>ipsum</a:t>
            </a:r>
            <a:r>
              <a:rPr lang="en-US" dirty="0"/>
              <a:t> dolor sit </a:t>
            </a:r>
            <a:r>
              <a:rPr lang="en-US" dirty="0" err="1"/>
              <a:t>amet</a:t>
            </a:r>
            <a:r>
              <a:rPr lang="en-US" dirty="0"/>
              <a:t>.</a:t>
            </a:r>
          </a:p>
        </p:txBody>
      </p:sp>
      <p:sp>
        <p:nvSpPr>
          <p:cNvPr id="22" name="Text Placeholder 21"/>
          <p:cNvSpPr>
            <a:spLocks noGrp="1"/>
          </p:cNvSpPr>
          <p:nvPr>
            <p:ph type="body" sz="quarter" idx="11" hasCustomPrompt="1"/>
          </p:nvPr>
        </p:nvSpPr>
        <p:spPr>
          <a:xfrm>
            <a:off x="426239" y="4071833"/>
            <a:ext cx="3830638" cy="449665"/>
          </a:xfrm>
          <a:prstGeom prst="rect">
            <a:avLst/>
          </a:prstGeom>
        </p:spPr>
        <p:txBody>
          <a:bodyPr vert="horz" lIns="0" tIns="0" rIns="0" bIns="0"/>
          <a:lstStyle>
            <a:lvl1pPr marL="0" indent="0">
              <a:buNone/>
              <a:defRPr sz="750" b="0" i="0" baseline="0">
                <a:solidFill>
                  <a:srgbClr val="FFFFFF"/>
                </a:solidFill>
                <a:latin typeface="+mj-lt"/>
                <a:cs typeface="Arial"/>
              </a:defRPr>
            </a:lvl1pPr>
          </a:lstStyle>
          <a:p>
            <a:pPr lvl="0"/>
            <a:r>
              <a:rPr lang="en-US" dirty="0"/>
              <a:t>Name (If this quote doesn’t have a source, delete this box.)</a:t>
            </a:r>
          </a:p>
          <a:p>
            <a:pPr lvl="0"/>
            <a:r>
              <a:rPr lang="en-US" dirty="0"/>
              <a:t>Title </a:t>
            </a:r>
            <a:r>
              <a:rPr lang="en-US" dirty="0" err="1"/>
              <a:t>e.g</a:t>
            </a:r>
            <a:r>
              <a:rPr lang="en-US" dirty="0"/>
              <a:t>, General Manager, CYZ Company. </a:t>
            </a:r>
          </a:p>
        </p:txBody>
      </p:sp>
      <p:sp>
        <p:nvSpPr>
          <p:cNvPr id="17" name="Title 19"/>
          <p:cNvSpPr>
            <a:spLocks noGrp="1"/>
          </p:cNvSpPr>
          <p:nvPr>
            <p:ph type="title" hasCustomPrompt="1"/>
          </p:nvPr>
        </p:nvSpPr>
        <p:spPr>
          <a:xfrm>
            <a:off x="420163" y="529167"/>
            <a:ext cx="3836715" cy="646205"/>
          </a:xfrm>
          <a:prstGeom prst="rect">
            <a:avLst/>
          </a:prstGeom>
        </p:spPr>
        <p:txBody>
          <a:bodyPr vert="horz" lIns="0" tIns="0" rIns="0" bIns="0"/>
          <a:lstStyle>
            <a:lvl1pPr algn="l">
              <a:defRPr sz="1500" b="1" i="0" cap="none">
                <a:solidFill>
                  <a:srgbClr val="FFFFFF"/>
                </a:solidFill>
                <a:latin typeface="+mj-lt"/>
                <a:cs typeface="Arial"/>
              </a:defRPr>
            </a:lvl1pPr>
          </a:lstStyle>
          <a:p>
            <a:r>
              <a:rPr lang="en-US" dirty="0"/>
              <a:t>Main take-away or heading goes here</a:t>
            </a:r>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0225" y="6051591"/>
            <a:ext cx="1500694" cy="679418"/>
          </a:xfrm>
          <a:prstGeom prst="rect">
            <a:avLst/>
          </a:prstGeom>
        </p:spPr>
      </p:pic>
    </p:spTree>
    <p:extLst>
      <p:ext uri="{BB962C8B-B14F-4D97-AF65-F5344CB8AC3E}">
        <p14:creationId xmlns:p14="http://schemas.microsoft.com/office/powerpoint/2010/main" val="2281400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Bullets">
    <p:spTree>
      <p:nvGrpSpPr>
        <p:cNvPr id="1" name=""/>
        <p:cNvGrpSpPr/>
        <p:nvPr/>
      </p:nvGrpSpPr>
      <p:grpSpPr>
        <a:xfrm>
          <a:off x="0" y="0"/>
          <a:ext cx="0" cy="0"/>
          <a:chOff x="0" y="0"/>
          <a:chExt cx="0" cy="0"/>
        </a:xfrm>
      </p:grpSpPr>
      <p:sp>
        <p:nvSpPr>
          <p:cNvPr id="9" name="Text Placeholder 10"/>
          <p:cNvSpPr>
            <a:spLocks noGrp="1"/>
          </p:cNvSpPr>
          <p:nvPr>
            <p:ph type="body" sz="quarter" idx="10" hasCustomPrompt="1"/>
          </p:nvPr>
        </p:nvSpPr>
        <p:spPr>
          <a:xfrm>
            <a:off x="420162" y="1313425"/>
            <a:ext cx="8120748" cy="3932767"/>
          </a:xfrm>
          <a:prstGeom prst="rect">
            <a:avLst/>
          </a:prstGeom>
        </p:spPr>
        <p:txBody>
          <a:bodyPr vert="horz" lIns="0" tIns="0" rIns="0" bIns="0"/>
          <a:lstStyle>
            <a:lvl1pPr marL="234000" indent="-234000">
              <a:buClr>
                <a:srgbClr val="666666"/>
              </a:buClr>
              <a:buSzPct val="60000"/>
              <a:buFont typeface="Courier New"/>
              <a:buChar char="o"/>
              <a:defRPr sz="1500" b="0" i="0">
                <a:latin typeface="+mj-lt"/>
                <a:cs typeface="Arial"/>
              </a:defRPr>
            </a:lvl1pPr>
            <a:lvl2pPr marL="633600" indent="-212400">
              <a:buSzPct val="40000"/>
              <a:buFont typeface="Wingdings" charset="2"/>
              <a:buChar char=""/>
              <a:defRPr sz="1500" b="0" i="0" baseline="0">
                <a:latin typeface="+mj-lt"/>
                <a:cs typeface="Arial"/>
              </a:defRPr>
            </a:lvl2pPr>
            <a:lvl3pPr marL="1000800" indent="-158400">
              <a:defRPr sz="1500" b="0" i="0" baseline="0">
                <a:latin typeface="+mj-lt"/>
                <a:cs typeface="Arial"/>
              </a:defRPr>
            </a:lvl3pPr>
            <a:lvl4pPr marL="1458000" indent="-194400">
              <a:defRPr sz="1400">
                <a:latin typeface="+mj-lt"/>
              </a:defRPr>
            </a:lvl4pPr>
            <a:lvl5pPr marL="2057400" indent="-228600">
              <a:buFont typeface="Wingdings" charset="2"/>
              <a:buChar char="ü"/>
              <a:defRPr sz="1400"/>
            </a:lvl5pPr>
          </a:lstStyle>
          <a:p>
            <a:pPr lvl="0"/>
            <a:r>
              <a:rPr lang="en-US" dirty="0"/>
              <a:t>Bullet item 1 </a:t>
            </a:r>
          </a:p>
          <a:p>
            <a:pPr lvl="1"/>
            <a:r>
              <a:rPr lang="en-US" dirty="0"/>
              <a:t>Sub-bullet item 1 second item in the list goes here</a:t>
            </a:r>
          </a:p>
          <a:p>
            <a:pPr lvl="2"/>
            <a:r>
              <a:rPr lang="en-US" dirty="0"/>
              <a:t> Sub-bullet of above</a:t>
            </a:r>
          </a:p>
          <a:p>
            <a:pPr lvl="3"/>
            <a:r>
              <a:rPr lang="en-US" dirty="0"/>
              <a:t>4th level bullet</a:t>
            </a:r>
          </a:p>
          <a:p>
            <a:pPr lvl="0"/>
            <a:r>
              <a:rPr lang="en-US" dirty="0"/>
              <a:t>Third item </a:t>
            </a:r>
          </a:p>
          <a:p>
            <a:pPr lvl="0"/>
            <a:r>
              <a:rPr lang="en-US" dirty="0" err="1"/>
              <a:t>Lorem</a:t>
            </a:r>
            <a:r>
              <a:rPr lang="en-US" dirty="0"/>
              <a:t> </a:t>
            </a:r>
            <a:r>
              <a:rPr lang="en-US" dirty="0" err="1"/>
              <a:t>ipsum</a:t>
            </a:r>
            <a:r>
              <a:rPr lang="en-US" dirty="0"/>
              <a:t> dolor sit </a:t>
            </a:r>
            <a:r>
              <a:rPr lang="en-US" dirty="0" err="1"/>
              <a:t>amet</a:t>
            </a:r>
            <a:r>
              <a:rPr lang="en-US" dirty="0"/>
              <a:t> </a:t>
            </a:r>
          </a:p>
          <a:p>
            <a:pPr lvl="0"/>
            <a:r>
              <a:rPr lang="en-US" dirty="0"/>
              <a:t>Sed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p>
          <a:p>
            <a:pPr lvl="0"/>
            <a:r>
              <a:rPr lang="en-US" dirty="0" err="1"/>
              <a:t>Voluptatem</a:t>
            </a:r>
            <a:r>
              <a:rPr lang="en-US" dirty="0"/>
              <a:t> </a:t>
            </a:r>
            <a:r>
              <a:rPr lang="en-US" dirty="0" err="1"/>
              <a:t>accusantium</a:t>
            </a:r>
            <a:r>
              <a:rPr lang="en-US" dirty="0"/>
              <a:t> </a:t>
            </a:r>
            <a:r>
              <a:rPr lang="en-US" dirty="0" err="1"/>
              <a:t>doloremque</a:t>
            </a:r>
            <a:endParaRPr lang="en-US" dirty="0"/>
          </a:p>
        </p:txBody>
      </p:sp>
      <p:sp>
        <p:nvSpPr>
          <p:cNvPr id="10" name="Title 19"/>
          <p:cNvSpPr>
            <a:spLocks noGrp="1"/>
          </p:cNvSpPr>
          <p:nvPr>
            <p:ph type="title" hasCustomPrompt="1"/>
          </p:nvPr>
        </p:nvSpPr>
        <p:spPr>
          <a:xfrm>
            <a:off x="420163" y="514642"/>
            <a:ext cx="8102477" cy="399311"/>
          </a:xfrm>
          <a:prstGeom prst="rect">
            <a:avLst/>
          </a:prstGeom>
        </p:spPr>
        <p:txBody>
          <a:bodyPr vert="horz" lIns="0" tIns="0" rIns="0" bIns="0"/>
          <a:lstStyle>
            <a:lvl1pPr algn="l">
              <a:defRPr sz="1500" b="1" i="0" cap="none">
                <a:solidFill>
                  <a:srgbClr val="6817FF"/>
                </a:solidFill>
                <a:latin typeface="+mj-lt"/>
                <a:cs typeface="Arial"/>
              </a:defRPr>
            </a:lvl1pPr>
          </a:lstStyle>
          <a:p>
            <a:r>
              <a:rPr lang="en-US" dirty="0"/>
              <a:t>Main take-away or heading goes here</a:t>
            </a:r>
          </a:p>
        </p:txBody>
      </p:sp>
      <p:sp>
        <p:nvSpPr>
          <p:cNvPr id="11" name="Slide Number Placeholder 1"/>
          <p:cNvSpPr txBox="1">
            <a:spLocks/>
          </p:cNvSpPr>
          <p:nvPr userDrawn="1"/>
        </p:nvSpPr>
        <p:spPr>
          <a:xfrm>
            <a:off x="8600074" y="146279"/>
            <a:ext cx="220324"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600" smtClean="0">
                <a:solidFill>
                  <a:srgbClr val="444444"/>
                </a:solidFill>
                <a:latin typeface="+mj-lt"/>
              </a:rPr>
              <a:pPr algn="r"/>
              <a:t>‹#›</a:t>
            </a:fld>
            <a:endParaRPr lang="en-US" sz="900" dirty="0">
              <a:solidFill>
                <a:srgbClr val="444444"/>
              </a:solidFill>
              <a:latin typeface="+mj-lt"/>
            </a:endParaRPr>
          </a:p>
        </p:txBody>
      </p:sp>
      <p:sp>
        <p:nvSpPr>
          <p:cNvPr id="12" name="Text Placeholder 2"/>
          <p:cNvSpPr>
            <a:spLocks noGrp="1"/>
          </p:cNvSpPr>
          <p:nvPr>
            <p:ph type="body" sz="quarter" idx="13" hasCustomPrompt="1"/>
          </p:nvPr>
        </p:nvSpPr>
        <p:spPr>
          <a:xfrm>
            <a:off x="5764012" y="274681"/>
            <a:ext cx="2697516" cy="92333"/>
          </a:xfrm>
          <a:prstGeom prst="rect">
            <a:avLst/>
          </a:prstGeom>
        </p:spPr>
        <p:txBody>
          <a:bodyPr vert="horz" wrap="square" lIns="0" tIns="0" rIns="0" bIns="0" anchor="b" anchorCtr="0">
            <a:spAutoFit/>
          </a:bodyPr>
          <a:lstStyle>
            <a:lvl1pPr marL="0" indent="0" algn="r" defTabSz="457200" rtl="0" eaLnBrk="1" latinLnBrk="0" hangingPunct="1">
              <a:buNone/>
              <a:defRPr lang="en-GB" sz="600" kern="1200" dirty="0" smtClean="0">
                <a:solidFill>
                  <a:srgbClr val="444444"/>
                </a:solidFill>
                <a:latin typeface="+mj-lt"/>
                <a:ea typeface="+mn-ea"/>
                <a:cs typeface="+mn-cs"/>
              </a:defRPr>
            </a:lvl1pPr>
            <a:lvl2pPr marL="0" indent="0" algn="r" defTabSz="457200" rtl="0" eaLnBrk="1" latinLnBrk="0" hangingPunct="1">
              <a:buNone/>
              <a:defRPr lang="en-GB" sz="600" kern="1200" dirty="0" smtClean="0">
                <a:solidFill>
                  <a:srgbClr val="444444"/>
                </a:solidFill>
                <a:latin typeface="+mj-lt"/>
                <a:ea typeface="+mn-ea"/>
                <a:cs typeface="+mn-cs"/>
              </a:defRPr>
            </a:lvl2pPr>
            <a:lvl3pPr marL="0" indent="0" algn="r" defTabSz="457200" rtl="0" eaLnBrk="1" latinLnBrk="0" hangingPunct="1">
              <a:buNone/>
              <a:defRPr lang="en-GB" sz="600" kern="1200" dirty="0" smtClean="0">
                <a:solidFill>
                  <a:srgbClr val="444444"/>
                </a:solidFill>
                <a:latin typeface="+mj-lt"/>
                <a:ea typeface="+mn-ea"/>
                <a:cs typeface="+mn-cs"/>
              </a:defRPr>
            </a:lvl3pPr>
            <a:lvl4pPr marL="0" indent="0" algn="r" defTabSz="457200" rtl="0" eaLnBrk="1" latinLnBrk="0" hangingPunct="1">
              <a:buNone/>
              <a:defRPr lang="en-GB" sz="600" kern="1200" dirty="0" smtClean="0">
                <a:solidFill>
                  <a:srgbClr val="444444"/>
                </a:solidFill>
                <a:latin typeface="+mj-lt"/>
                <a:ea typeface="+mn-ea"/>
                <a:cs typeface="+mn-cs"/>
              </a:defRPr>
            </a:lvl4pPr>
            <a:lvl5pPr marL="0" indent="0" algn="r" defTabSz="457200" rtl="0" eaLnBrk="1" latinLnBrk="0" hangingPunct="1">
              <a:buNone/>
              <a:defRPr lang="en-US" sz="6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0224" y="6051591"/>
            <a:ext cx="1500696" cy="679419"/>
          </a:xfrm>
          <a:prstGeom prst="rect">
            <a:avLst/>
          </a:prstGeom>
        </p:spPr>
      </p:pic>
    </p:spTree>
    <p:extLst>
      <p:ext uri="{BB962C8B-B14F-4D97-AF65-F5344CB8AC3E}">
        <p14:creationId xmlns:p14="http://schemas.microsoft.com/office/powerpoint/2010/main" val="3755282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1676126"/>
      </p:ext>
    </p:extLst>
  </p:cSld>
  <p:clrMap bg1="lt1" tx1="dk1" bg2="lt2" tx2="dk2" accent1="accent1" accent2="accent2" accent3="accent3" accent4="accent4" accent5="accent5" accent6="accent6" hlink="hlink" folHlink="folHlink"/>
  <p:sldLayoutIdLst>
    <p:sldLayoutId id="2147483685" r:id="rId1"/>
    <p:sldLayoutId id="2147483669" r:id="rId2"/>
    <p:sldLayoutId id="2147483675" r:id="rId3"/>
    <p:sldLayoutId id="2147483684" r:id="rId4"/>
    <p:sldLayoutId id="2147483673" r:id="rId5"/>
    <p:sldLayoutId id="2147483676" r:id="rId6"/>
    <p:sldLayoutId id="2147483663" r:id="rId7"/>
    <p:sldLayoutId id="2147483682" r:id="rId8"/>
    <p:sldLayoutId id="2147483650" r:id="rId9"/>
    <p:sldLayoutId id="2147483662" r:id="rId10"/>
    <p:sldLayoutId id="2147483683" r:id="rId11"/>
    <p:sldLayoutId id="2147483660" r:id="rId12"/>
    <p:sldLayoutId id="2147483678" r:id="rId13"/>
    <p:sldLayoutId id="2147483677" r:id="rId14"/>
    <p:sldLayoutId id="2147483686" r:id="rId15"/>
    <p:sldLayoutId id="2147483687" r:id="rId16"/>
    <p:sldLayoutId id="2147483689" r:id="rId1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45.jpeg"/><Relationship Id="rId5" Type="http://schemas.openxmlformats.org/officeDocument/2006/relationships/image" Target="../media/image44.png"/><Relationship Id="rId4" Type="http://schemas.openxmlformats.org/officeDocument/2006/relationships/image" Target="../media/image43.jpeg"/></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49.jpeg"/><Relationship Id="rId5" Type="http://schemas.openxmlformats.org/officeDocument/2006/relationships/image" Target="../media/image48.png"/><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4">
            <a:extLst>
              <a:ext uri="{FF2B5EF4-FFF2-40B4-BE49-F238E27FC236}">
                <a16:creationId xmlns:a16="http://schemas.microsoft.com/office/drawing/2014/main" id="{32184F01-5E26-064B-A161-9602C44CD1AC}"/>
              </a:ext>
            </a:extLst>
          </p:cNvPr>
          <p:cNvSpPr>
            <a:spLocks noGrp="1"/>
          </p:cNvSpPr>
          <p:nvPr>
            <p:ph type="body" sz="quarter" idx="11"/>
          </p:nvPr>
        </p:nvSpPr>
        <p:spPr>
          <a:xfrm>
            <a:off x="281650" y="424057"/>
            <a:ext cx="4155766" cy="1132417"/>
          </a:xfrm>
          <a:noFill/>
        </p:spPr>
        <p:txBody>
          <a:bodyPr>
            <a:normAutofit fontScale="92500" lnSpcReduction="10000"/>
          </a:bodyPr>
          <a:lstStyle/>
          <a:p>
            <a:r>
              <a:rPr lang="en-GB" dirty="0">
                <a:solidFill>
                  <a:srgbClr val="B26AD4"/>
                </a:solidFill>
              </a:rPr>
              <a:t>Big data boosting academic visibility: Research, Research Translation and Innovation</a:t>
            </a:r>
            <a:endParaRPr lang="en-US" sz="3200" dirty="0">
              <a:solidFill>
                <a:srgbClr val="B26AD4"/>
              </a:solidFill>
            </a:endParaRPr>
          </a:p>
        </p:txBody>
      </p:sp>
      <p:sp>
        <p:nvSpPr>
          <p:cNvPr id="15" name="TextBox 14">
            <a:extLst>
              <a:ext uri="{FF2B5EF4-FFF2-40B4-BE49-F238E27FC236}">
                <a16:creationId xmlns:a16="http://schemas.microsoft.com/office/drawing/2014/main" id="{B0BD1C2C-DF91-8943-B1C9-8BAD9B18EAD0}"/>
              </a:ext>
            </a:extLst>
          </p:cNvPr>
          <p:cNvSpPr txBox="1"/>
          <p:nvPr/>
        </p:nvSpPr>
        <p:spPr>
          <a:xfrm>
            <a:off x="281650" y="2840193"/>
            <a:ext cx="3959247" cy="843693"/>
          </a:xfrm>
          <a:prstGeom prst="rect">
            <a:avLst/>
          </a:prstGeom>
          <a:noFill/>
        </p:spPr>
        <p:txBody>
          <a:bodyPr wrap="square" rtlCol="0">
            <a:spAutoFit/>
          </a:bodyPr>
          <a:lstStyle/>
          <a:p>
            <a:pPr>
              <a:lnSpc>
                <a:spcPct val="150000"/>
              </a:lnSpc>
            </a:pPr>
            <a:r>
              <a:rPr lang="en-US" sz="2000" b="1" dirty="0">
                <a:solidFill>
                  <a:schemeClr val="accent1"/>
                </a:solidFill>
              </a:rPr>
              <a:t>Dr. Walid Hassan</a:t>
            </a:r>
          </a:p>
          <a:p>
            <a:pPr>
              <a:lnSpc>
                <a:spcPct val="150000"/>
              </a:lnSpc>
            </a:pPr>
            <a:r>
              <a:rPr lang="en-US" sz="1400" b="1" dirty="0">
                <a:solidFill>
                  <a:schemeClr val="bg1"/>
                </a:solidFill>
              </a:rPr>
              <a:t>Head of Consultancy Services and Client Education</a:t>
            </a:r>
          </a:p>
        </p:txBody>
      </p:sp>
      <p:sp>
        <p:nvSpPr>
          <p:cNvPr id="2" name="TextBox 1">
            <a:extLst>
              <a:ext uri="{FF2B5EF4-FFF2-40B4-BE49-F238E27FC236}">
                <a16:creationId xmlns:a16="http://schemas.microsoft.com/office/drawing/2014/main" id="{13A1DB7F-4804-D040-9ACA-361FACBCD987}"/>
              </a:ext>
            </a:extLst>
          </p:cNvPr>
          <p:cNvSpPr txBox="1"/>
          <p:nvPr/>
        </p:nvSpPr>
        <p:spPr>
          <a:xfrm>
            <a:off x="168874" y="5723751"/>
            <a:ext cx="2092400" cy="300082"/>
          </a:xfrm>
          <a:prstGeom prst="rect">
            <a:avLst/>
          </a:prstGeom>
          <a:noFill/>
        </p:spPr>
        <p:txBody>
          <a:bodyPr wrap="square" rtlCol="0">
            <a:spAutoFit/>
          </a:bodyPr>
          <a:lstStyle/>
          <a:p>
            <a:r>
              <a:rPr lang="en-US" sz="1350" dirty="0"/>
              <a:t>Clarivate Analytics 2018</a:t>
            </a:r>
          </a:p>
        </p:txBody>
      </p:sp>
      <p:sp>
        <p:nvSpPr>
          <p:cNvPr id="3" name="TextBox 2">
            <a:extLst>
              <a:ext uri="{FF2B5EF4-FFF2-40B4-BE49-F238E27FC236}">
                <a16:creationId xmlns:a16="http://schemas.microsoft.com/office/drawing/2014/main" id="{42FB82B1-C175-7D4A-8440-6CC8055D18CC}"/>
              </a:ext>
            </a:extLst>
          </p:cNvPr>
          <p:cNvSpPr txBox="1"/>
          <p:nvPr/>
        </p:nvSpPr>
        <p:spPr>
          <a:xfrm>
            <a:off x="137471" y="6342503"/>
            <a:ext cx="887807" cy="307777"/>
          </a:xfrm>
          <a:prstGeom prst="rect">
            <a:avLst/>
          </a:prstGeom>
          <a:noFill/>
        </p:spPr>
        <p:txBody>
          <a:bodyPr wrap="none" rtlCol="0">
            <a:spAutoFit/>
          </a:bodyPr>
          <a:lstStyle/>
          <a:p>
            <a:r>
              <a:rPr lang="en-US" sz="1400" b="1" dirty="0">
                <a:solidFill>
                  <a:schemeClr val="bg1"/>
                </a:solidFill>
              </a:rPr>
              <a:t>ITU, 2018</a:t>
            </a:r>
          </a:p>
        </p:txBody>
      </p:sp>
    </p:spTree>
    <p:extLst>
      <p:ext uri="{BB962C8B-B14F-4D97-AF65-F5344CB8AC3E}">
        <p14:creationId xmlns:p14="http://schemas.microsoft.com/office/powerpoint/2010/main" val="1665605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78F6DE9-139F-6D42-AF92-51D9256CD9E2}"/>
              </a:ext>
            </a:extLst>
          </p:cNvPr>
          <p:cNvPicPr>
            <a:picLocks noChangeAspect="1"/>
          </p:cNvPicPr>
          <p:nvPr/>
        </p:nvPicPr>
        <p:blipFill>
          <a:blip r:embed="rId2"/>
          <a:stretch>
            <a:fillRect/>
          </a:stretch>
        </p:blipFill>
        <p:spPr>
          <a:xfrm>
            <a:off x="184826" y="5124240"/>
            <a:ext cx="1108953" cy="1528034"/>
          </a:xfrm>
          <a:prstGeom prst="rect">
            <a:avLst/>
          </a:prstGeom>
        </p:spPr>
      </p:pic>
      <p:sp>
        <p:nvSpPr>
          <p:cNvPr id="11" name="Title 10">
            <a:extLst>
              <a:ext uri="{FF2B5EF4-FFF2-40B4-BE49-F238E27FC236}">
                <a16:creationId xmlns:a16="http://schemas.microsoft.com/office/drawing/2014/main" id="{58E47DFF-1C33-D24C-AD53-F05A94B9E888}"/>
              </a:ext>
            </a:extLst>
          </p:cNvPr>
          <p:cNvSpPr>
            <a:spLocks noGrp="1"/>
          </p:cNvSpPr>
          <p:nvPr>
            <p:ph type="title"/>
          </p:nvPr>
        </p:nvSpPr>
        <p:spPr>
          <a:xfrm>
            <a:off x="184826" y="263394"/>
            <a:ext cx="8390828" cy="399311"/>
          </a:xfrm>
        </p:spPr>
        <p:txBody>
          <a:bodyPr/>
          <a:lstStyle/>
          <a:p>
            <a:r>
              <a:rPr lang="en-US" sz="1800" dirty="0"/>
              <a:t>Agriculture: A witness </a:t>
            </a:r>
          </a:p>
        </p:txBody>
      </p:sp>
      <p:sp>
        <p:nvSpPr>
          <p:cNvPr id="13" name="Text Placeholder 12">
            <a:extLst>
              <a:ext uri="{FF2B5EF4-FFF2-40B4-BE49-F238E27FC236}">
                <a16:creationId xmlns:a16="http://schemas.microsoft.com/office/drawing/2014/main" id="{7E721CC2-08C4-344F-B9CD-1F208B23525E}"/>
              </a:ext>
            </a:extLst>
          </p:cNvPr>
          <p:cNvSpPr>
            <a:spLocks noGrp="1"/>
          </p:cNvSpPr>
          <p:nvPr>
            <p:ph type="body" sz="quarter" idx="13"/>
          </p:nvPr>
        </p:nvSpPr>
        <p:spPr/>
        <p:txBody>
          <a:bodyPr/>
          <a:lstStyle/>
          <a:p>
            <a:endParaRPr lang="en-US"/>
          </a:p>
        </p:txBody>
      </p:sp>
      <p:sp>
        <p:nvSpPr>
          <p:cNvPr id="14" name="TextBox 13">
            <a:extLst>
              <a:ext uri="{FF2B5EF4-FFF2-40B4-BE49-F238E27FC236}">
                <a16:creationId xmlns:a16="http://schemas.microsoft.com/office/drawing/2014/main" id="{787B1876-5046-934E-8491-39543CD73C0B}"/>
              </a:ext>
            </a:extLst>
          </p:cNvPr>
          <p:cNvSpPr txBox="1"/>
          <p:nvPr/>
        </p:nvSpPr>
        <p:spPr>
          <a:xfrm>
            <a:off x="2042808" y="5665362"/>
            <a:ext cx="3429721" cy="369332"/>
          </a:xfrm>
          <a:prstGeom prst="rect">
            <a:avLst/>
          </a:prstGeom>
          <a:noFill/>
        </p:spPr>
        <p:txBody>
          <a:bodyPr wrap="none" rtlCol="0">
            <a:spAutoFit/>
          </a:bodyPr>
          <a:lstStyle/>
          <a:p>
            <a:r>
              <a:rPr lang="en-US" dirty="0"/>
              <a:t>Credits: Science et Vie 27/02/2016</a:t>
            </a:r>
          </a:p>
        </p:txBody>
      </p:sp>
      <p:pic>
        <p:nvPicPr>
          <p:cNvPr id="9" name="Picture 8">
            <a:extLst>
              <a:ext uri="{FF2B5EF4-FFF2-40B4-BE49-F238E27FC236}">
                <a16:creationId xmlns:a16="http://schemas.microsoft.com/office/drawing/2014/main" id="{2F901141-6A25-0149-96BA-C88298E41230}"/>
              </a:ext>
            </a:extLst>
          </p:cNvPr>
          <p:cNvPicPr>
            <a:picLocks noChangeAspect="1"/>
          </p:cNvPicPr>
          <p:nvPr/>
        </p:nvPicPr>
        <p:blipFill>
          <a:blip r:embed="rId3"/>
          <a:stretch>
            <a:fillRect/>
          </a:stretch>
        </p:blipFill>
        <p:spPr>
          <a:xfrm>
            <a:off x="0" y="662705"/>
            <a:ext cx="9144000" cy="4356767"/>
          </a:xfrm>
          <a:prstGeom prst="rect">
            <a:avLst/>
          </a:prstGeom>
        </p:spPr>
      </p:pic>
    </p:spTree>
    <p:extLst>
      <p:ext uri="{BB962C8B-B14F-4D97-AF65-F5344CB8AC3E}">
        <p14:creationId xmlns:p14="http://schemas.microsoft.com/office/powerpoint/2010/main" val="2258055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78F6DE9-139F-6D42-AF92-51D9256CD9E2}"/>
              </a:ext>
            </a:extLst>
          </p:cNvPr>
          <p:cNvPicPr>
            <a:picLocks noChangeAspect="1"/>
          </p:cNvPicPr>
          <p:nvPr/>
        </p:nvPicPr>
        <p:blipFill>
          <a:blip r:embed="rId2"/>
          <a:stretch>
            <a:fillRect/>
          </a:stretch>
        </p:blipFill>
        <p:spPr>
          <a:xfrm>
            <a:off x="184826" y="5124240"/>
            <a:ext cx="1108953" cy="1528034"/>
          </a:xfrm>
          <a:prstGeom prst="rect">
            <a:avLst/>
          </a:prstGeom>
        </p:spPr>
      </p:pic>
      <p:sp>
        <p:nvSpPr>
          <p:cNvPr id="11" name="Title 10">
            <a:extLst>
              <a:ext uri="{FF2B5EF4-FFF2-40B4-BE49-F238E27FC236}">
                <a16:creationId xmlns:a16="http://schemas.microsoft.com/office/drawing/2014/main" id="{58E47DFF-1C33-D24C-AD53-F05A94B9E888}"/>
              </a:ext>
            </a:extLst>
          </p:cNvPr>
          <p:cNvSpPr>
            <a:spLocks noGrp="1"/>
          </p:cNvSpPr>
          <p:nvPr>
            <p:ph type="title"/>
          </p:nvPr>
        </p:nvSpPr>
        <p:spPr>
          <a:xfrm>
            <a:off x="184826" y="263394"/>
            <a:ext cx="8390828" cy="399311"/>
          </a:xfrm>
        </p:spPr>
        <p:txBody>
          <a:bodyPr/>
          <a:lstStyle/>
          <a:p>
            <a:r>
              <a:rPr lang="en-US" sz="1800" dirty="0"/>
              <a:t>Agriculture: A witness </a:t>
            </a:r>
          </a:p>
        </p:txBody>
      </p:sp>
      <p:sp>
        <p:nvSpPr>
          <p:cNvPr id="13" name="Text Placeholder 12">
            <a:extLst>
              <a:ext uri="{FF2B5EF4-FFF2-40B4-BE49-F238E27FC236}">
                <a16:creationId xmlns:a16="http://schemas.microsoft.com/office/drawing/2014/main" id="{7E721CC2-08C4-344F-B9CD-1F208B23525E}"/>
              </a:ext>
            </a:extLst>
          </p:cNvPr>
          <p:cNvSpPr>
            <a:spLocks noGrp="1"/>
          </p:cNvSpPr>
          <p:nvPr>
            <p:ph type="body" sz="quarter" idx="13"/>
          </p:nvPr>
        </p:nvSpPr>
        <p:spPr/>
        <p:txBody>
          <a:bodyPr/>
          <a:lstStyle/>
          <a:p>
            <a:endParaRPr lang="en-US"/>
          </a:p>
        </p:txBody>
      </p:sp>
      <p:sp>
        <p:nvSpPr>
          <p:cNvPr id="14" name="TextBox 13">
            <a:extLst>
              <a:ext uri="{FF2B5EF4-FFF2-40B4-BE49-F238E27FC236}">
                <a16:creationId xmlns:a16="http://schemas.microsoft.com/office/drawing/2014/main" id="{787B1876-5046-934E-8491-39543CD73C0B}"/>
              </a:ext>
            </a:extLst>
          </p:cNvPr>
          <p:cNvSpPr txBox="1"/>
          <p:nvPr/>
        </p:nvSpPr>
        <p:spPr>
          <a:xfrm>
            <a:off x="2042808" y="5665362"/>
            <a:ext cx="3429721" cy="369332"/>
          </a:xfrm>
          <a:prstGeom prst="rect">
            <a:avLst/>
          </a:prstGeom>
          <a:noFill/>
        </p:spPr>
        <p:txBody>
          <a:bodyPr wrap="none" rtlCol="0">
            <a:spAutoFit/>
          </a:bodyPr>
          <a:lstStyle/>
          <a:p>
            <a:r>
              <a:rPr lang="en-US" dirty="0"/>
              <a:t>Credits: Science et Vie 27/02/2016</a:t>
            </a:r>
          </a:p>
        </p:txBody>
      </p:sp>
      <p:pic>
        <p:nvPicPr>
          <p:cNvPr id="9" name="Picture 8">
            <a:extLst>
              <a:ext uri="{FF2B5EF4-FFF2-40B4-BE49-F238E27FC236}">
                <a16:creationId xmlns:a16="http://schemas.microsoft.com/office/drawing/2014/main" id="{A23646A6-6E05-454F-9A4E-DA53799505B3}"/>
              </a:ext>
            </a:extLst>
          </p:cNvPr>
          <p:cNvPicPr>
            <a:picLocks noChangeAspect="1"/>
          </p:cNvPicPr>
          <p:nvPr/>
        </p:nvPicPr>
        <p:blipFill>
          <a:blip r:embed="rId3"/>
          <a:stretch>
            <a:fillRect/>
          </a:stretch>
        </p:blipFill>
        <p:spPr>
          <a:xfrm>
            <a:off x="0" y="662705"/>
            <a:ext cx="9144000" cy="4393673"/>
          </a:xfrm>
          <a:prstGeom prst="rect">
            <a:avLst/>
          </a:prstGeom>
        </p:spPr>
      </p:pic>
    </p:spTree>
    <p:extLst>
      <p:ext uri="{BB962C8B-B14F-4D97-AF65-F5344CB8AC3E}">
        <p14:creationId xmlns:p14="http://schemas.microsoft.com/office/powerpoint/2010/main" val="3426982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78F6DE9-139F-6D42-AF92-51D9256CD9E2}"/>
              </a:ext>
            </a:extLst>
          </p:cNvPr>
          <p:cNvPicPr>
            <a:picLocks noChangeAspect="1"/>
          </p:cNvPicPr>
          <p:nvPr/>
        </p:nvPicPr>
        <p:blipFill>
          <a:blip r:embed="rId2"/>
          <a:stretch>
            <a:fillRect/>
          </a:stretch>
        </p:blipFill>
        <p:spPr>
          <a:xfrm>
            <a:off x="184826" y="5124240"/>
            <a:ext cx="1108953" cy="1528034"/>
          </a:xfrm>
          <a:prstGeom prst="rect">
            <a:avLst/>
          </a:prstGeom>
        </p:spPr>
      </p:pic>
      <p:sp>
        <p:nvSpPr>
          <p:cNvPr id="11" name="Title 10">
            <a:extLst>
              <a:ext uri="{FF2B5EF4-FFF2-40B4-BE49-F238E27FC236}">
                <a16:creationId xmlns:a16="http://schemas.microsoft.com/office/drawing/2014/main" id="{58E47DFF-1C33-D24C-AD53-F05A94B9E888}"/>
              </a:ext>
            </a:extLst>
          </p:cNvPr>
          <p:cNvSpPr>
            <a:spLocks noGrp="1"/>
          </p:cNvSpPr>
          <p:nvPr>
            <p:ph type="title"/>
          </p:nvPr>
        </p:nvSpPr>
        <p:spPr>
          <a:xfrm>
            <a:off x="184826" y="263394"/>
            <a:ext cx="8390828" cy="399311"/>
          </a:xfrm>
        </p:spPr>
        <p:txBody>
          <a:bodyPr/>
          <a:lstStyle/>
          <a:p>
            <a:r>
              <a:rPr lang="en-US" sz="1800" dirty="0"/>
              <a:t>Agriculture: A witness </a:t>
            </a:r>
          </a:p>
        </p:txBody>
      </p:sp>
      <p:sp>
        <p:nvSpPr>
          <p:cNvPr id="13" name="Text Placeholder 12">
            <a:extLst>
              <a:ext uri="{FF2B5EF4-FFF2-40B4-BE49-F238E27FC236}">
                <a16:creationId xmlns:a16="http://schemas.microsoft.com/office/drawing/2014/main" id="{7E721CC2-08C4-344F-B9CD-1F208B23525E}"/>
              </a:ext>
            </a:extLst>
          </p:cNvPr>
          <p:cNvSpPr>
            <a:spLocks noGrp="1"/>
          </p:cNvSpPr>
          <p:nvPr>
            <p:ph type="body" sz="quarter" idx="13"/>
          </p:nvPr>
        </p:nvSpPr>
        <p:spPr/>
        <p:txBody>
          <a:bodyPr/>
          <a:lstStyle/>
          <a:p>
            <a:endParaRPr lang="en-US"/>
          </a:p>
        </p:txBody>
      </p:sp>
      <p:sp>
        <p:nvSpPr>
          <p:cNvPr id="14" name="TextBox 13">
            <a:extLst>
              <a:ext uri="{FF2B5EF4-FFF2-40B4-BE49-F238E27FC236}">
                <a16:creationId xmlns:a16="http://schemas.microsoft.com/office/drawing/2014/main" id="{787B1876-5046-934E-8491-39543CD73C0B}"/>
              </a:ext>
            </a:extLst>
          </p:cNvPr>
          <p:cNvSpPr txBox="1"/>
          <p:nvPr/>
        </p:nvSpPr>
        <p:spPr>
          <a:xfrm>
            <a:off x="2042808" y="5665362"/>
            <a:ext cx="3429721" cy="369332"/>
          </a:xfrm>
          <a:prstGeom prst="rect">
            <a:avLst/>
          </a:prstGeom>
          <a:noFill/>
        </p:spPr>
        <p:txBody>
          <a:bodyPr wrap="none" rtlCol="0">
            <a:spAutoFit/>
          </a:bodyPr>
          <a:lstStyle/>
          <a:p>
            <a:r>
              <a:rPr lang="en-US" dirty="0"/>
              <a:t>Credits: Science et Vie 27/02/2016</a:t>
            </a:r>
          </a:p>
        </p:txBody>
      </p:sp>
      <p:pic>
        <p:nvPicPr>
          <p:cNvPr id="6" name="Picture 5">
            <a:extLst>
              <a:ext uri="{FF2B5EF4-FFF2-40B4-BE49-F238E27FC236}">
                <a16:creationId xmlns:a16="http://schemas.microsoft.com/office/drawing/2014/main" id="{35D043C0-C3C5-F642-8CA5-67B7B4A44AAD}"/>
              </a:ext>
            </a:extLst>
          </p:cNvPr>
          <p:cNvPicPr>
            <a:picLocks noChangeAspect="1"/>
          </p:cNvPicPr>
          <p:nvPr/>
        </p:nvPicPr>
        <p:blipFill>
          <a:blip r:embed="rId3"/>
          <a:stretch>
            <a:fillRect/>
          </a:stretch>
        </p:blipFill>
        <p:spPr>
          <a:xfrm>
            <a:off x="0" y="987614"/>
            <a:ext cx="9144000" cy="3840935"/>
          </a:xfrm>
          <a:prstGeom prst="rect">
            <a:avLst/>
          </a:prstGeom>
        </p:spPr>
      </p:pic>
    </p:spTree>
    <p:extLst>
      <p:ext uri="{BB962C8B-B14F-4D97-AF65-F5344CB8AC3E}">
        <p14:creationId xmlns:p14="http://schemas.microsoft.com/office/powerpoint/2010/main" val="4111200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E47DFF-1C33-D24C-AD53-F05A94B9E888}"/>
              </a:ext>
            </a:extLst>
          </p:cNvPr>
          <p:cNvSpPr>
            <a:spLocks noGrp="1"/>
          </p:cNvSpPr>
          <p:nvPr>
            <p:ph type="title"/>
          </p:nvPr>
        </p:nvSpPr>
        <p:spPr>
          <a:xfrm>
            <a:off x="184826" y="263394"/>
            <a:ext cx="8390828" cy="399311"/>
          </a:xfrm>
        </p:spPr>
        <p:txBody>
          <a:bodyPr/>
          <a:lstStyle/>
          <a:p>
            <a:r>
              <a:rPr lang="en-US" sz="1800" dirty="0"/>
              <a:t>Agriculture: A witness (WOS, #Pubs) </a:t>
            </a:r>
          </a:p>
        </p:txBody>
      </p:sp>
      <p:sp>
        <p:nvSpPr>
          <p:cNvPr id="13" name="Text Placeholder 12">
            <a:extLst>
              <a:ext uri="{FF2B5EF4-FFF2-40B4-BE49-F238E27FC236}">
                <a16:creationId xmlns:a16="http://schemas.microsoft.com/office/drawing/2014/main" id="{7E721CC2-08C4-344F-B9CD-1F208B23525E}"/>
              </a:ext>
            </a:extLst>
          </p:cNvPr>
          <p:cNvSpPr>
            <a:spLocks noGrp="1"/>
          </p:cNvSpPr>
          <p:nvPr>
            <p:ph type="body" sz="quarter" idx="13"/>
          </p:nvPr>
        </p:nvSpPr>
        <p:spPr/>
        <p:txBody>
          <a:bodyPr/>
          <a:lstStyle/>
          <a:p>
            <a:endParaRPr lang="en-US"/>
          </a:p>
        </p:txBody>
      </p:sp>
      <p:pic>
        <p:nvPicPr>
          <p:cNvPr id="5" name="Picture 4">
            <a:extLst>
              <a:ext uri="{FF2B5EF4-FFF2-40B4-BE49-F238E27FC236}">
                <a16:creationId xmlns:a16="http://schemas.microsoft.com/office/drawing/2014/main" id="{648A2FF9-E29C-024D-82DC-B889E50D2457}"/>
              </a:ext>
            </a:extLst>
          </p:cNvPr>
          <p:cNvPicPr>
            <a:picLocks noChangeAspect="1"/>
          </p:cNvPicPr>
          <p:nvPr/>
        </p:nvPicPr>
        <p:blipFill>
          <a:blip r:embed="rId2"/>
          <a:stretch>
            <a:fillRect/>
          </a:stretch>
        </p:blipFill>
        <p:spPr>
          <a:xfrm>
            <a:off x="0" y="893711"/>
            <a:ext cx="9144000" cy="4923429"/>
          </a:xfrm>
          <a:prstGeom prst="rect">
            <a:avLst/>
          </a:prstGeom>
        </p:spPr>
      </p:pic>
      <p:pic>
        <p:nvPicPr>
          <p:cNvPr id="3" name="Picture 2">
            <a:extLst>
              <a:ext uri="{FF2B5EF4-FFF2-40B4-BE49-F238E27FC236}">
                <a16:creationId xmlns:a16="http://schemas.microsoft.com/office/drawing/2014/main" id="{510F9259-D1C4-9A46-AF04-315089EB1A6C}"/>
              </a:ext>
            </a:extLst>
          </p:cNvPr>
          <p:cNvPicPr>
            <a:picLocks noChangeAspect="1"/>
          </p:cNvPicPr>
          <p:nvPr/>
        </p:nvPicPr>
        <p:blipFill>
          <a:blip r:embed="rId3"/>
          <a:stretch>
            <a:fillRect/>
          </a:stretch>
        </p:blipFill>
        <p:spPr>
          <a:xfrm>
            <a:off x="5764012" y="1725601"/>
            <a:ext cx="3080281" cy="2098500"/>
          </a:xfrm>
          <a:prstGeom prst="rect">
            <a:avLst/>
          </a:prstGeom>
          <a:ln>
            <a:noFill/>
          </a:ln>
          <a:effectLst>
            <a:softEdge rad="112500"/>
          </a:effectLst>
        </p:spPr>
      </p:pic>
      <p:pic>
        <p:nvPicPr>
          <p:cNvPr id="9" name="Picture 8">
            <a:extLst>
              <a:ext uri="{FF2B5EF4-FFF2-40B4-BE49-F238E27FC236}">
                <a16:creationId xmlns:a16="http://schemas.microsoft.com/office/drawing/2014/main" id="{5E5157DE-ECF4-0A45-9752-E3E3A3B6BB3D}"/>
              </a:ext>
            </a:extLst>
          </p:cNvPr>
          <p:cNvPicPr>
            <a:picLocks noChangeAspect="1"/>
          </p:cNvPicPr>
          <p:nvPr/>
        </p:nvPicPr>
        <p:blipFill>
          <a:blip r:embed="rId4"/>
          <a:stretch>
            <a:fillRect/>
          </a:stretch>
        </p:blipFill>
        <p:spPr>
          <a:xfrm>
            <a:off x="4184046" y="1822878"/>
            <a:ext cx="1377535" cy="1202424"/>
          </a:xfrm>
          <a:prstGeom prst="rect">
            <a:avLst/>
          </a:prstGeom>
        </p:spPr>
      </p:pic>
    </p:spTree>
    <p:extLst>
      <p:ext uri="{BB962C8B-B14F-4D97-AF65-F5344CB8AC3E}">
        <p14:creationId xmlns:p14="http://schemas.microsoft.com/office/powerpoint/2010/main" val="2227865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E47DFF-1C33-D24C-AD53-F05A94B9E888}"/>
              </a:ext>
            </a:extLst>
          </p:cNvPr>
          <p:cNvSpPr>
            <a:spLocks noGrp="1"/>
          </p:cNvSpPr>
          <p:nvPr>
            <p:ph type="title"/>
          </p:nvPr>
        </p:nvSpPr>
        <p:spPr>
          <a:xfrm>
            <a:off x="184826" y="263394"/>
            <a:ext cx="8390828" cy="399311"/>
          </a:xfrm>
        </p:spPr>
        <p:txBody>
          <a:bodyPr/>
          <a:lstStyle/>
          <a:p>
            <a:r>
              <a:rPr lang="en-US" sz="1800" dirty="0"/>
              <a:t>Agriculture: A witness (Turkey #Pubs WOS) </a:t>
            </a:r>
          </a:p>
        </p:txBody>
      </p:sp>
      <p:sp>
        <p:nvSpPr>
          <p:cNvPr id="13" name="Text Placeholder 12">
            <a:extLst>
              <a:ext uri="{FF2B5EF4-FFF2-40B4-BE49-F238E27FC236}">
                <a16:creationId xmlns:a16="http://schemas.microsoft.com/office/drawing/2014/main" id="{7E721CC2-08C4-344F-B9CD-1F208B23525E}"/>
              </a:ext>
            </a:extLst>
          </p:cNvPr>
          <p:cNvSpPr>
            <a:spLocks noGrp="1"/>
          </p:cNvSpPr>
          <p:nvPr>
            <p:ph type="body" sz="quarter" idx="13"/>
          </p:nvPr>
        </p:nvSpPr>
        <p:spPr/>
        <p:txBody>
          <a:bodyPr/>
          <a:lstStyle/>
          <a:p>
            <a:endParaRPr lang="en-US"/>
          </a:p>
        </p:txBody>
      </p:sp>
      <p:pic>
        <p:nvPicPr>
          <p:cNvPr id="4" name="Picture 3">
            <a:extLst>
              <a:ext uri="{FF2B5EF4-FFF2-40B4-BE49-F238E27FC236}">
                <a16:creationId xmlns:a16="http://schemas.microsoft.com/office/drawing/2014/main" id="{A4D465D0-6A67-054D-91D0-13AF718D2725}"/>
              </a:ext>
            </a:extLst>
          </p:cNvPr>
          <p:cNvPicPr>
            <a:picLocks noChangeAspect="1"/>
          </p:cNvPicPr>
          <p:nvPr/>
        </p:nvPicPr>
        <p:blipFill>
          <a:blip r:embed="rId2"/>
          <a:stretch>
            <a:fillRect/>
          </a:stretch>
        </p:blipFill>
        <p:spPr>
          <a:xfrm>
            <a:off x="0" y="1536451"/>
            <a:ext cx="9144000" cy="3785098"/>
          </a:xfrm>
          <a:prstGeom prst="rect">
            <a:avLst/>
          </a:prstGeom>
        </p:spPr>
      </p:pic>
      <p:pic>
        <p:nvPicPr>
          <p:cNvPr id="7" name="Picture 6">
            <a:extLst>
              <a:ext uri="{FF2B5EF4-FFF2-40B4-BE49-F238E27FC236}">
                <a16:creationId xmlns:a16="http://schemas.microsoft.com/office/drawing/2014/main" id="{93814A58-D472-5941-9B03-D63D68524A8B}"/>
              </a:ext>
            </a:extLst>
          </p:cNvPr>
          <p:cNvPicPr>
            <a:picLocks noChangeAspect="1"/>
          </p:cNvPicPr>
          <p:nvPr/>
        </p:nvPicPr>
        <p:blipFill>
          <a:blip r:embed="rId3"/>
          <a:stretch>
            <a:fillRect/>
          </a:stretch>
        </p:blipFill>
        <p:spPr>
          <a:xfrm>
            <a:off x="6685738" y="1896894"/>
            <a:ext cx="2061940" cy="2070640"/>
          </a:xfrm>
          <a:prstGeom prst="rect">
            <a:avLst/>
          </a:prstGeom>
        </p:spPr>
      </p:pic>
    </p:spTree>
    <p:extLst>
      <p:ext uri="{BB962C8B-B14F-4D97-AF65-F5344CB8AC3E}">
        <p14:creationId xmlns:p14="http://schemas.microsoft.com/office/powerpoint/2010/main" val="23323614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0" y="506070"/>
            <a:ext cx="2345269" cy="837829"/>
          </a:xfrm>
          <a:prstGeom prst="rect">
            <a:avLst/>
          </a:prstGeom>
        </p:spPr>
        <p:txBody>
          <a:bodyPr/>
          <a:lstStyle/>
          <a:p>
            <a:pPr lvl="0" algn="ctr"/>
            <a:r>
              <a:rPr lang="en-US" sz="2800" b="1" dirty="0">
                <a:solidFill>
                  <a:schemeClr val="accent1"/>
                </a:solidFill>
              </a:rPr>
              <a:t>Scope</a:t>
            </a:r>
            <a:endParaRPr lang="en-US" sz="2800" dirty="0">
              <a:solidFill>
                <a:schemeClr val="accent1"/>
              </a:solidFill>
            </a:endParaRPr>
          </a:p>
        </p:txBody>
      </p:sp>
      <p:pic>
        <p:nvPicPr>
          <p:cNvPr id="7" name="Picture 6"/>
          <p:cNvPicPr>
            <a:picLocks noChangeAspect="1"/>
          </p:cNvPicPr>
          <p:nvPr/>
        </p:nvPicPr>
        <p:blipFill>
          <a:blip r:embed="rId2"/>
          <a:stretch>
            <a:fillRect/>
          </a:stretch>
        </p:blipFill>
        <p:spPr>
          <a:xfrm>
            <a:off x="357168" y="1875934"/>
            <a:ext cx="4443433" cy="2285600"/>
          </a:xfrm>
          <a:prstGeom prst="ellipse">
            <a:avLst/>
          </a:prstGeom>
          <a:ln>
            <a:noFill/>
          </a:ln>
          <a:effectLst>
            <a:softEdge rad="112500"/>
          </a:effectLst>
        </p:spPr>
      </p:pic>
    </p:spTree>
    <p:extLst>
      <p:ext uri="{BB962C8B-B14F-4D97-AF65-F5344CB8AC3E}">
        <p14:creationId xmlns:p14="http://schemas.microsoft.com/office/powerpoint/2010/main" val="3994456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endParaRPr lang="en-US"/>
          </a:p>
        </p:txBody>
      </p:sp>
      <p:sp>
        <p:nvSpPr>
          <p:cNvPr id="6" name="Title 1"/>
          <p:cNvSpPr txBox="1">
            <a:spLocks/>
          </p:cNvSpPr>
          <p:nvPr/>
        </p:nvSpPr>
        <p:spPr>
          <a:xfrm>
            <a:off x="109538" y="439072"/>
            <a:ext cx="3479800" cy="437488"/>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accent1"/>
                </a:solidFill>
              </a:rPr>
              <a:t>Who</a:t>
            </a:r>
            <a:r>
              <a:rPr lang="en-GB" sz="2800" b="1" dirty="0">
                <a:solidFill>
                  <a:schemeClr val="accent1"/>
                </a:solidFill>
                <a:latin typeface="Calibri" charset="0"/>
                <a:ea typeface="MS PGothic" charset="0"/>
                <a:cs typeface="Calibri" charset="0"/>
              </a:rPr>
              <a:t> is concerned? </a:t>
            </a:r>
          </a:p>
        </p:txBody>
      </p:sp>
      <p:graphicFrame>
        <p:nvGraphicFramePr>
          <p:cNvPr id="7" name="Content Placeholder 3"/>
          <p:cNvGraphicFramePr>
            <a:graphicFrameLocks/>
          </p:cNvGraphicFramePr>
          <p:nvPr>
            <p:extLst/>
          </p:nvPr>
        </p:nvGraphicFramePr>
        <p:xfrm>
          <a:off x="1684868" y="1132510"/>
          <a:ext cx="5545666" cy="37253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5"/>
          <p:cNvSpPr txBox="1">
            <a:spLocks noChangeArrowheads="1"/>
          </p:cNvSpPr>
          <p:nvPr/>
        </p:nvSpPr>
        <p:spPr bwMode="auto">
          <a:xfrm>
            <a:off x="109538" y="4963583"/>
            <a:ext cx="85344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Wingdings" charset="0"/>
              <a:buChar char="v"/>
            </a:pPr>
            <a:r>
              <a:rPr lang="en-US" sz="1200" dirty="0"/>
              <a:t> </a:t>
            </a:r>
            <a:r>
              <a:rPr lang="en-US" sz="1200" u="sng" dirty="0"/>
              <a:t>Researchers: </a:t>
            </a:r>
            <a:r>
              <a:rPr lang="en-US" sz="1200" dirty="0"/>
              <a:t>PhD Students and Researchers</a:t>
            </a:r>
          </a:p>
          <a:p>
            <a:pPr eaLnBrk="1" hangingPunct="1">
              <a:buFont typeface="Wingdings" charset="0"/>
              <a:buChar char="v"/>
            </a:pPr>
            <a:r>
              <a:rPr lang="en-US" sz="1200" dirty="0"/>
              <a:t> </a:t>
            </a:r>
            <a:r>
              <a:rPr lang="en-US" sz="1200" u="sng" dirty="0"/>
              <a:t>Research Managers: </a:t>
            </a:r>
            <a:r>
              <a:rPr lang="en-US" sz="1200" dirty="0"/>
              <a:t>Research unit managers, department managers, etc.. </a:t>
            </a:r>
          </a:p>
          <a:p>
            <a:pPr eaLnBrk="1" hangingPunct="1">
              <a:buFont typeface="Wingdings" charset="0"/>
              <a:buChar char="v"/>
            </a:pPr>
            <a:r>
              <a:rPr lang="en-US" sz="1200" u="sng" dirty="0"/>
              <a:t> Decision makers: </a:t>
            </a:r>
            <a:r>
              <a:rPr lang="en-US" sz="1200" dirty="0"/>
              <a:t>Research Laboratory Managers, Institution Management, etc..</a:t>
            </a:r>
          </a:p>
        </p:txBody>
      </p:sp>
      <p:sp>
        <p:nvSpPr>
          <p:cNvPr id="9" name="Date Placeholder 2"/>
          <p:cNvSpPr txBox="1">
            <a:spLocks/>
          </p:cNvSpPr>
          <p:nvPr/>
        </p:nvSpPr>
        <p:spPr>
          <a:xfrm>
            <a:off x="6468706" y="8088521"/>
            <a:ext cx="1976056"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ln>
                  <a:noFill/>
                </a:ln>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Dr. Walid Hassan </a:t>
            </a:r>
            <a:fld id="{535D8FA6-66C7-0C49-9596-9ECD96C63CB2}" type="datetimeFigureOut">
              <a:rPr lang="en-US"/>
              <a:pPr/>
              <a:t>11/9/2018</a:t>
            </a:fld>
            <a:endParaRPr lang="en-US" dirty="0"/>
          </a:p>
        </p:txBody>
      </p:sp>
    </p:spTree>
    <p:extLst>
      <p:ext uri="{BB962C8B-B14F-4D97-AF65-F5344CB8AC3E}">
        <p14:creationId xmlns:p14="http://schemas.microsoft.com/office/powerpoint/2010/main" val="2216931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a:p>
        </p:txBody>
      </p:sp>
      <p:pic>
        <p:nvPicPr>
          <p:cNvPr id="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70434" y="1325065"/>
            <a:ext cx="6291273" cy="4793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itle 1"/>
          <p:cNvSpPr txBox="1">
            <a:spLocks/>
          </p:cNvSpPr>
          <p:nvPr/>
        </p:nvSpPr>
        <p:spPr>
          <a:xfrm>
            <a:off x="237307" y="439072"/>
            <a:ext cx="4521197" cy="437488"/>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accent1"/>
                </a:solidFill>
              </a:rPr>
              <a:t>Challenges and Repartition</a:t>
            </a:r>
            <a:endParaRPr lang="en-GB" sz="2800" b="1" dirty="0">
              <a:solidFill>
                <a:schemeClr val="accent1"/>
              </a:solidFill>
              <a:latin typeface="Calibri" charset="0"/>
              <a:ea typeface="MS PGothic" charset="0"/>
              <a:cs typeface="Calibri" charset="0"/>
            </a:endParaRPr>
          </a:p>
        </p:txBody>
      </p:sp>
    </p:spTree>
    <p:extLst>
      <p:ext uri="{BB962C8B-B14F-4D97-AF65-F5344CB8AC3E}">
        <p14:creationId xmlns:p14="http://schemas.microsoft.com/office/powerpoint/2010/main" val="1664741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US" dirty="0">
                <a:latin typeface="Calibri" charset="0"/>
                <a:ea typeface="Calibri" charset="0"/>
                <a:cs typeface="Calibri" charset="0"/>
              </a:rPr>
              <a:t>The Start Point</a:t>
            </a:r>
          </a:p>
        </p:txBody>
      </p:sp>
      <p:sp>
        <p:nvSpPr>
          <p:cNvPr id="3" name="Title 2"/>
          <p:cNvSpPr>
            <a:spLocks noGrp="1"/>
          </p:cNvSpPr>
          <p:nvPr>
            <p:ph type="title"/>
          </p:nvPr>
        </p:nvSpPr>
        <p:spPr/>
        <p:txBody>
          <a:bodyPr/>
          <a:lstStyle/>
          <a:p>
            <a:r>
              <a:rPr lang="en-US" dirty="0"/>
              <a:t>Researchers are challenged at the first moment, when defining their research subject area</a:t>
            </a:r>
          </a:p>
        </p:txBody>
      </p:sp>
    </p:spTree>
    <p:extLst>
      <p:ext uri="{BB962C8B-B14F-4D97-AF65-F5344CB8AC3E}">
        <p14:creationId xmlns:p14="http://schemas.microsoft.com/office/powerpoint/2010/main" val="2750381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endParaRPr lang="en-US"/>
          </a:p>
        </p:txBody>
      </p:sp>
      <p:sp>
        <p:nvSpPr>
          <p:cNvPr id="6" name="Title 1"/>
          <p:cNvSpPr txBox="1">
            <a:spLocks/>
          </p:cNvSpPr>
          <p:nvPr/>
        </p:nvSpPr>
        <p:spPr>
          <a:xfrm>
            <a:off x="199624" y="367014"/>
            <a:ext cx="2607733" cy="462888"/>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a:solidFill>
                  <a:srgbClr val="6817FF"/>
                </a:solidFill>
                <a:latin typeface="Calibri" charset="0"/>
                <a:ea typeface="Calibri" charset="0"/>
                <a:cs typeface="Calibri" charset="0"/>
              </a:rPr>
              <a:t>Topics Strategy</a:t>
            </a:r>
          </a:p>
        </p:txBody>
      </p:sp>
      <p:pic>
        <p:nvPicPr>
          <p:cNvPr id="7" name="Picture 6" descr="Screen Shot 2014-03-14 at 11.00.5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933" y="1246465"/>
            <a:ext cx="7137400" cy="2182535"/>
          </a:xfrm>
          <a:prstGeom prst="rect">
            <a:avLst/>
          </a:prstGeom>
        </p:spPr>
        <p:style>
          <a:lnRef idx="2">
            <a:schemeClr val="accent2"/>
          </a:lnRef>
          <a:fillRef idx="1">
            <a:schemeClr val="lt1"/>
          </a:fillRef>
          <a:effectRef idx="0">
            <a:schemeClr val="accent2"/>
          </a:effectRef>
          <a:fontRef idx="minor">
            <a:schemeClr val="dk1"/>
          </a:fontRef>
        </p:style>
      </p:pic>
      <p:sp>
        <p:nvSpPr>
          <p:cNvPr id="8" name="Rectangle 7"/>
          <p:cNvSpPr/>
          <p:nvPr/>
        </p:nvSpPr>
        <p:spPr>
          <a:xfrm>
            <a:off x="326491" y="4025266"/>
            <a:ext cx="8487309" cy="138499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GB" sz="2800" b="1" dirty="0">
                <a:solidFill>
                  <a:schemeClr val="accent1"/>
                </a:solidFill>
              </a:rPr>
              <a:t>35 USD billions has been wasted developing things that are already documented in a patent specification (Source: British Patent Office, 2000)</a:t>
            </a:r>
          </a:p>
        </p:txBody>
      </p:sp>
      <p:sp>
        <p:nvSpPr>
          <p:cNvPr id="9" name="Date Placeholder 2"/>
          <p:cNvSpPr txBox="1">
            <a:spLocks/>
          </p:cNvSpPr>
          <p:nvPr/>
        </p:nvSpPr>
        <p:spPr>
          <a:xfrm>
            <a:off x="6468706" y="8088521"/>
            <a:ext cx="1976056"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ln>
                  <a:noFill/>
                </a:ln>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chemeClr val="accent1"/>
                </a:solidFill>
              </a:rPr>
              <a:t>Dr. Walid Hassan </a:t>
            </a:r>
            <a:fld id="{535D8FA6-66C7-0C49-9596-9ECD96C63CB2}" type="datetimeFigureOut">
              <a:rPr lang="en-US" sz="2800">
                <a:solidFill>
                  <a:schemeClr val="accent1"/>
                </a:solidFill>
              </a:rPr>
              <a:pPr/>
              <a:t>11/9/2018</a:t>
            </a:fld>
            <a:endParaRPr lang="en-US" sz="2800" dirty="0">
              <a:solidFill>
                <a:schemeClr val="accent1"/>
              </a:solidFill>
            </a:endParaRPr>
          </a:p>
        </p:txBody>
      </p:sp>
    </p:spTree>
    <p:extLst>
      <p:ext uri="{BB962C8B-B14F-4D97-AF65-F5344CB8AC3E}">
        <p14:creationId xmlns:p14="http://schemas.microsoft.com/office/powerpoint/2010/main" val="650801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27324" t="16703" r="9308" b="17581"/>
          <a:stretch/>
        </p:blipFill>
        <p:spPr>
          <a:xfrm>
            <a:off x="1143002" y="2159946"/>
            <a:ext cx="6857999" cy="2595622"/>
          </a:xfrm>
          <a:prstGeom prst="rect">
            <a:avLst/>
          </a:prstGeom>
          <a:noFill/>
        </p:spPr>
      </p:pic>
      <p:sp>
        <p:nvSpPr>
          <p:cNvPr id="17" name="Title 2"/>
          <p:cNvSpPr>
            <a:spLocks noGrp="1"/>
          </p:cNvSpPr>
          <p:nvPr>
            <p:ph type="title"/>
          </p:nvPr>
        </p:nvSpPr>
        <p:spPr/>
        <p:txBody>
          <a:bodyPr/>
          <a:lstStyle/>
          <a:p>
            <a:r>
              <a:rPr lang="en-US" sz="1800" dirty="0"/>
              <a:t>The world of today: major challenges and opportunities</a:t>
            </a:r>
          </a:p>
        </p:txBody>
      </p:sp>
      <p:sp>
        <p:nvSpPr>
          <p:cNvPr id="20" name="Text Placeholder 3"/>
          <p:cNvSpPr txBox="1">
            <a:spLocks/>
          </p:cNvSpPr>
          <p:nvPr/>
        </p:nvSpPr>
        <p:spPr>
          <a:xfrm>
            <a:off x="1454153" y="2790229"/>
            <a:ext cx="1036459" cy="415498"/>
          </a:xfrm>
          <a:prstGeom prst="rect">
            <a:avLst/>
          </a:prstGeom>
        </p:spPr>
        <p:txBody>
          <a:bodyPr wrap="square" lIns="0" tIns="0" rIns="0" bIns="0">
            <a:sp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r>
              <a:rPr lang="en-US" sz="900" kern="0">
                <a:solidFill>
                  <a:schemeClr val="bg1"/>
                </a:solidFill>
                <a:ea typeface="Source Sans Pro" charset="0"/>
                <a:cs typeface="Source Sans Pro" charset="0"/>
              </a:rPr>
              <a:t>Data growing </a:t>
            </a:r>
          </a:p>
          <a:p>
            <a:pPr algn="ctr"/>
            <a:r>
              <a:rPr lang="en-US" sz="900" kern="0">
                <a:solidFill>
                  <a:schemeClr val="bg1"/>
                </a:solidFill>
                <a:ea typeface="Source Sans Pro" charset="0"/>
                <a:cs typeface="Source Sans Pro" charset="0"/>
              </a:rPr>
              <a:t>in volume and complexity</a:t>
            </a:r>
          </a:p>
        </p:txBody>
      </p:sp>
      <p:sp>
        <p:nvSpPr>
          <p:cNvPr id="21" name="Text Placeholder 3"/>
          <p:cNvSpPr txBox="1">
            <a:spLocks/>
          </p:cNvSpPr>
          <p:nvPr/>
        </p:nvSpPr>
        <p:spPr>
          <a:xfrm>
            <a:off x="2756734" y="2790229"/>
            <a:ext cx="1040313" cy="415498"/>
          </a:xfrm>
          <a:prstGeom prst="rect">
            <a:avLst/>
          </a:prstGeom>
        </p:spPr>
        <p:txBody>
          <a:bodyPr wrap="square" lIns="0" tIns="0" rIns="0" bIns="0">
            <a:sp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r>
              <a:rPr lang="en-US" sz="900" kern="0">
                <a:solidFill>
                  <a:schemeClr val="bg1"/>
                </a:solidFill>
                <a:ea typeface="Source Sans Pro" charset="0"/>
                <a:cs typeface="Source Sans Pro" charset="0"/>
              </a:rPr>
              <a:t>Cyber threats </a:t>
            </a:r>
          </a:p>
          <a:p>
            <a:pPr algn="ctr"/>
            <a:r>
              <a:rPr lang="en-US" sz="900" kern="0">
                <a:solidFill>
                  <a:schemeClr val="bg1"/>
                </a:solidFill>
                <a:ea typeface="Source Sans Pro" charset="0"/>
                <a:cs typeface="Source Sans Pro" charset="0"/>
              </a:rPr>
              <a:t>and data privacy compliance</a:t>
            </a:r>
          </a:p>
        </p:txBody>
      </p:sp>
      <p:sp>
        <p:nvSpPr>
          <p:cNvPr id="22" name="Text Placeholder 3"/>
          <p:cNvSpPr txBox="1">
            <a:spLocks/>
          </p:cNvSpPr>
          <p:nvPr/>
        </p:nvSpPr>
        <p:spPr>
          <a:xfrm>
            <a:off x="4045139" y="2790228"/>
            <a:ext cx="1034354" cy="415498"/>
          </a:xfrm>
          <a:prstGeom prst="rect">
            <a:avLst/>
          </a:prstGeom>
        </p:spPr>
        <p:txBody>
          <a:bodyPr wrap="square" lIns="0" tIns="0" rIns="0" bIns="0">
            <a:sp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r>
              <a:rPr lang="en-US" sz="900" kern="0">
                <a:solidFill>
                  <a:schemeClr val="bg1"/>
                </a:solidFill>
                <a:ea typeface="Source Sans Pro" charset="0"/>
                <a:cs typeface="Source Sans Pro" charset="0"/>
              </a:rPr>
              <a:t>Difficulty predicting </a:t>
            </a:r>
          </a:p>
          <a:p>
            <a:pPr algn="ctr"/>
            <a:r>
              <a:rPr lang="en-US" sz="900" kern="0">
                <a:solidFill>
                  <a:schemeClr val="bg1"/>
                </a:solidFill>
                <a:ea typeface="Source Sans Pro" charset="0"/>
                <a:cs typeface="Source Sans Pro" charset="0"/>
              </a:rPr>
              <a:t>the future amidst constant change</a:t>
            </a:r>
          </a:p>
        </p:txBody>
      </p:sp>
      <p:sp>
        <p:nvSpPr>
          <p:cNvPr id="23" name="Text Placeholder 3"/>
          <p:cNvSpPr txBox="1">
            <a:spLocks/>
          </p:cNvSpPr>
          <p:nvPr/>
        </p:nvSpPr>
        <p:spPr>
          <a:xfrm>
            <a:off x="5351435" y="2790229"/>
            <a:ext cx="1021536" cy="276999"/>
          </a:xfrm>
          <a:prstGeom prst="rect">
            <a:avLst/>
          </a:prstGeom>
        </p:spPr>
        <p:txBody>
          <a:bodyPr wrap="square" lIns="0" tIns="0" rIns="0" bIns="0">
            <a:sp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r>
              <a:rPr lang="en-US" sz="900" kern="0">
                <a:solidFill>
                  <a:schemeClr val="bg1"/>
                </a:solidFill>
                <a:ea typeface="Source Sans Pro" charset="0"/>
                <a:cs typeface="Source Sans Pro" charset="0"/>
              </a:rPr>
              <a:t>Doing more</a:t>
            </a:r>
          </a:p>
          <a:p>
            <a:pPr algn="ctr"/>
            <a:r>
              <a:rPr lang="en-US" sz="900" kern="0">
                <a:solidFill>
                  <a:schemeClr val="bg1"/>
                </a:solidFill>
                <a:ea typeface="Source Sans Pro" charset="0"/>
                <a:cs typeface="Source Sans Pro" charset="0"/>
              </a:rPr>
              <a:t>with less</a:t>
            </a:r>
          </a:p>
        </p:txBody>
      </p:sp>
      <p:sp>
        <p:nvSpPr>
          <p:cNvPr id="27" name="Rectangle 26"/>
          <p:cNvSpPr/>
          <p:nvPr/>
        </p:nvSpPr>
        <p:spPr>
          <a:xfrm>
            <a:off x="6625381" y="2753437"/>
            <a:ext cx="1084748" cy="507831"/>
          </a:xfrm>
          <a:prstGeom prst="rect">
            <a:avLst/>
          </a:prstGeom>
        </p:spPr>
        <p:txBody>
          <a:bodyPr wrap="square">
            <a:spAutoFit/>
          </a:bodyPr>
          <a:lstStyle/>
          <a:p>
            <a:pPr algn="ctr"/>
            <a:r>
              <a:rPr lang="en-US" sz="900">
                <a:solidFill>
                  <a:schemeClr val="bg1"/>
                </a:solidFill>
                <a:ea typeface="Calibri" panose="020F0502020204030204" pitchFamily="34" charset="0"/>
                <a:cs typeface="Times New Roman" panose="02020603050405020304" pitchFamily="18" charset="0"/>
              </a:rPr>
              <a:t>Knowing who to partner with </a:t>
            </a:r>
          </a:p>
          <a:p>
            <a:pPr algn="ctr"/>
            <a:r>
              <a:rPr lang="en-US" sz="900">
                <a:solidFill>
                  <a:schemeClr val="bg1"/>
                </a:solidFill>
                <a:ea typeface="Calibri" panose="020F0502020204030204" pitchFamily="34" charset="0"/>
                <a:cs typeface="Times New Roman" panose="02020603050405020304" pitchFamily="18" charset="0"/>
              </a:rPr>
              <a:t>and how</a:t>
            </a:r>
          </a:p>
        </p:txBody>
      </p:sp>
      <p:sp>
        <p:nvSpPr>
          <p:cNvPr id="28" name="Rectangle 27"/>
          <p:cNvSpPr/>
          <p:nvPr/>
        </p:nvSpPr>
        <p:spPr>
          <a:xfrm>
            <a:off x="2756736" y="4009507"/>
            <a:ext cx="1024190" cy="369332"/>
          </a:xfrm>
          <a:prstGeom prst="rect">
            <a:avLst/>
          </a:prstGeom>
        </p:spPr>
        <p:txBody>
          <a:bodyPr wrap="square">
            <a:spAutoFit/>
          </a:bodyPr>
          <a:lstStyle/>
          <a:p>
            <a:pPr algn="ctr"/>
            <a:r>
              <a:rPr lang="en-US" sz="900">
                <a:solidFill>
                  <a:schemeClr val="bg1"/>
                </a:solidFill>
                <a:ea typeface="Calibri" panose="020F0502020204030204" pitchFamily="34" charset="0"/>
                <a:cs typeface="Times New Roman" panose="02020603050405020304" pitchFamily="18" charset="0"/>
              </a:rPr>
              <a:t>Interdisciplinary data for research</a:t>
            </a:r>
          </a:p>
        </p:txBody>
      </p:sp>
      <p:sp>
        <p:nvSpPr>
          <p:cNvPr id="29" name="Rectangle 28"/>
          <p:cNvSpPr/>
          <p:nvPr/>
        </p:nvSpPr>
        <p:spPr>
          <a:xfrm>
            <a:off x="4027807" y="4016171"/>
            <a:ext cx="1064060" cy="646331"/>
          </a:xfrm>
          <a:prstGeom prst="rect">
            <a:avLst/>
          </a:prstGeom>
        </p:spPr>
        <p:txBody>
          <a:bodyPr wrap="square">
            <a:spAutoFit/>
          </a:bodyPr>
          <a:lstStyle/>
          <a:p>
            <a:pPr algn="ctr"/>
            <a:r>
              <a:rPr lang="en-US" sz="900">
                <a:solidFill>
                  <a:schemeClr val="bg1"/>
                </a:solidFill>
                <a:ea typeface="Calibri" panose="020F0502020204030204" pitchFamily="34" charset="0"/>
                <a:cs typeface="Times New Roman" panose="02020603050405020304" pitchFamily="18" charset="0"/>
              </a:rPr>
              <a:t>“Free information”/ open science/ </a:t>
            </a:r>
          </a:p>
          <a:p>
            <a:pPr algn="ctr"/>
            <a:r>
              <a:rPr lang="en-US" sz="900">
                <a:solidFill>
                  <a:schemeClr val="bg1"/>
                </a:solidFill>
                <a:ea typeface="Calibri" panose="020F0502020204030204" pitchFamily="34" charset="0"/>
                <a:cs typeface="Times New Roman" panose="02020603050405020304" pitchFamily="18" charset="0"/>
              </a:rPr>
              <a:t>open data</a:t>
            </a:r>
          </a:p>
        </p:txBody>
      </p:sp>
      <p:sp>
        <p:nvSpPr>
          <p:cNvPr id="30" name="Rectangle 29"/>
          <p:cNvSpPr/>
          <p:nvPr/>
        </p:nvSpPr>
        <p:spPr>
          <a:xfrm>
            <a:off x="5319829" y="4036939"/>
            <a:ext cx="1084748" cy="369332"/>
          </a:xfrm>
          <a:prstGeom prst="rect">
            <a:avLst/>
          </a:prstGeom>
        </p:spPr>
        <p:txBody>
          <a:bodyPr wrap="square">
            <a:spAutoFit/>
          </a:bodyPr>
          <a:lstStyle/>
          <a:p>
            <a:pPr algn="ctr"/>
            <a:r>
              <a:rPr lang="en-US" sz="900">
                <a:solidFill>
                  <a:schemeClr val="bg1"/>
                </a:solidFill>
                <a:ea typeface="Calibri" panose="020F0502020204030204" pitchFamily="34" charset="0"/>
                <a:cs typeface="Times New Roman" panose="02020603050405020304" pitchFamily="18" charset="0"/>
              </a:rPr>
              <a:t>AI / text </a:t>
            </a:r>
          </a:p>
          <a:p>
            <a:pPr algn="ctr"/>
            <a:r>
              <a:rPr lang="en-US" sz="900">
                <a:solidFill>
                  <a:schemeClr val="bg1"/>
                </a:solidFill>
                <a:ea typeface="Calibri" panose="020F0502020204030204" pitchFamily="34" charset="0"/>
                <a:cs typeface="Times New Roman" panose="02020603050405020304" pitchFamily="18" charset="0"/>
              </a:rPr>
              <a:t>mining</a:t>
            </a:r>
            <a:endParaRPr lang="en-US" sz="900">
              <a:solidFill>
                <a:schemeClr val="bg1"/>
              </a:solidFill>
            </a:endParaRPr>
          </a:p>
        </p:txBody>
      </p:sp>
      <p:sp>
        <p:nvSpPr>
          <p:cNvPr id="31" name="Rectangle 30"/>
          <p:cNvSpPr/>
          <p:nvPr/>
        </p:nvSpPr>
        <p:spPr>
          <a:xfrm>
            <a:off x="6603531" y="4036939"/>
            <a:ext cx="1089452" cy="369332"/>
          </a:xfrm>
          <a:prstGeom prst="rect">
            <a:avLst/>
          </a:prstGeom>
        </p:spPr>
        <p:txBody>
          <a:bodyPr wrap="square">
            <a:spAutoFit/>
          </a:bodyPr>
          <a:lstStyle/>
          <a:p>
            <a:pPr algn="ctr"/>
            <a:r>
              <a:rPr lang="en-US" sz="900">
                <a:solidFill>
                  <a:schemeClr val="bg1"/>
                </a:solidFill>
                <a:ea typeface="Calibri" panose="020F0502020204030204" pitchFamily="34" charset="0"/>
                <a:cs typeface="Times New Roman" panose="02020603050405020304" pitchFamily="18" charset="0"/>
              </a:rPr>
              <a:t>Globalization &amp; regionalization</a:t>
            </a:r>
            <a:endParaRPr lang="en-US" sz="900">
              <a:solidFill>
                <a:schemeClr val="bg1"/>
              </a:solidFill>
            </a:endParaRPr>
          </a:p>
        </p:txBody>
      </p:sp>
      <p:sp>
        <p:nvSpPr>
          <p:cNvPr id="32" name="Rectangle 31"/>
          <p:cNvSpPr/>
          <p:nvPr/>
        </p:nvSpPr>
        <p:spPr>
          <a:xfrm>
            <a:off x="1422443" y="4010609"/>
            <a:ext cx="1088034" cy="369332"/>
          </a:xfrm>
          <a:prstGeom prst="rect">
            <a:avLst/>
          </a:prstGeom>
        </p:spPr>
        <p:txBody>
          <a:bodyPr wrap="square">
            <a:spAutoFit/>
          </a:bodyPr>
          <a:lstStyle/>
          <a:p>
            <a:pPr algn="ctr"/>
            <a:r>
              <a:rPr lang="en-US" sz="900">
                <a:solidFill>
                  <a:schemeClr val="bg1"/>
                </a:solidFill>
                <a:ea typeface="Calibri" panose="020F0502020204030204" pitchFamily="34" charset="0"/>
                <a:cs typeface="Times New Roman" panose="02020603050405020304" pitchFamily="18" charset="0"/>
              </a:rPr>
              <a:t>Spotting emerging research trends</a:t>
            </a:r>
            <a:endParaRPr lang="en-US" sz="900">
              <a:solidFill>
                <a:schemeClr val="bg1"/>
              </a:solidFill>
            </a:endParaRPr>
          </a:p>
        </p:txBody>
      </p:sp>
    </p:spTree>
    <p:extLst>
      <p:ext uri="{BB962C8B-B14F-4D97-AF65-F5344CB8AC3E}">
        <p14:creationId xmlns:p14="http://schemas.microsoft.com/office/powerpoint/2010/main" val="3923977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96334" y="428648"/>
            <a:ext cx="7861128" cy="391676"/>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b="1" dirty="0">
                <a:solidFill>
                  <a:srgbClr val="6817FF"/>
                </a:solidFill>
                <a:latin typeface="Calibri" charset="0"/>
                <a:ea typeface="Calibri" charset="0"/>
                <a:cs typeface="Calibri" charset="0"/>
              </a:rPr>
              <a:t>Patents Versus Publications</a:t>
            </a:r>
          </a:p>
        </p:txBody>
      </p:sp>
      <p:pic>
        <p:nvPicPr>
          <p:cNvPr id="14" name="Picture 13"/>
          <p:cNvPicPr>
            <a:picLocks noChangeAspect="1"/>
          </p:cNvPicPr>
          <p:nvPr/>
        </p:nvPicPr>
        <p:blipFill>
          <a:blip r:embed="rId2"/>
          <a:stretch>
            <a:fillRect/>
          </a:stretch>
        </p:blipFill>
        <p:spPr>
          <a:xfrm>
            <a:off x="573836" y="992234"/>
            <a:ext cx="7159654" cy="5231086"/>
          </a:xfrm>
          <a:prstGeom prst="rect">
            <a:avLst/>
          </a:prstGeom>
        </p:spPr>
      </p:pic>
    </p:spTree>
    <p:extLst>
      <p:ext uri="{BB962C8B-B14F-4D97-AF65-F5344CB8AC3E}">
        <p14:creationId xmlns:p14="http://schemas.microsoft.com/office/powerpoint/2010/main" val="1073770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19351" y="384518"/>
            <a:ext cx="3833833" cy="567267"/>
          </a:xfrm>
          <a:prstGeom prst="rect">
            <a:avLst/>
          </a:prstGeom>
        </p:spPr>
        <p:txBody>
          <a:bodyPr/>
          <a:lstStyle/>
          <a:p>
            <a:pPr lvl="0" algn="ctr"/>
            <a:r>
              <a:rPr lang="en-US" sz="3200" b="1" cap="all" dirty="0">
                <a:solidFill>
                  <a:srgbClr val="6817FF"/>
                </a:solidFill>
                <a:latin typeface="Calibri" charset="0"/>
                <a:ea typeface="Calibri" charset="0"/>
                <a:cs typeface="Calibri" charset="0"/>
              </a:rPr>
              <a:t>R&amp;D Strategy</a:t>
            </a:r>
          </a:p>
        </p:txBody>
      </p:sp>
      <p:pic>
        <p:nvPicPr>
          <p:cNvPr id="7" name="Picture 6"/>
          <p:cNvPicPr>
            <a:picLocks noChangeAspect="1"/>
          </p:cNvPicPr>
          <p:nvPr/>
        </p:nvPicPr>
        <p:blipFill>
          <a:blip r:embed="rId2"/>
          <a:stretch>
            <a:fillRect/>
          </a:stretch>
        </p:blipFill>
        <p:spPr>
          <a:xfrm>
            <a:off x="357168" y="1875934"/>
            <a:ext cx="4443433" cy="2285600"/>
          </a:xfrm>
          <a:prstGeom prst="ellipse">
            <a:avLst/>
          </a:prstGeom>
          <a:ln>
            <a:noFill/>
          </a:ln>
          <a:effectLst>
            <a:softEdge rad="112500"/>
          </a:effectLst>
        </p:spPr>
      </p:pic>
    </p:spTree>
    <p:extLst>
      <p:ext uri="{BB962C8B-B14F-4D97-AF65-F5344CB8AC3E}">
        <p14:creationId xmlns:p14="http://schemas.microsoft.com/office/powerpoint/2010/main" val="3566186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231928" y="452437"/>
            <a:ext cx="8229600" cy="492125"/>
          </a:xfrm>
          <a:prstGeom prst="rect">
            <a:avLst/>
          </a:prstGeom>
        </p:spPr>
        <p:txBody>
          <a:bodyPr/>
          <a:lstStyle/>
          <a:p>
            <a:pPr algn="l"/>
            <a:r>
              <a:rPr lang="en-US" sz="2800" b="1" dirty="0">
                <a:solidFill>
                  <a:srgbClr val="6817FF"/>
                </a:solidFill>
                <a:latin typeface="Calibri" charset="0"/>
                <a:ea typeface="Calibri" charset="0"/>
                <a:cs typeface="Calibri" charset="0"/>
              </a:rPr>
              <a:t>Types of Research</a:t>
            </a:r>
          </a:p>
        </p:txBody>
      </p:sp>
      <p:pic>
        <p:nvPicPr>
          <p:cNvPr id="3" name="Picture 2"/>
          <p:cNvPicPr>
            <a:picLocks noChangeAspect="1"/>
          </p:cNvPicPr>
          <p:nvPr/>
        </p:nvPicPr>
        <p:blipFill>
          <a:blip r:embed="rId2"/>
          <a:stretch>
            <a:fillRect/>
          </a:stretch>
        </p:blipFill>
        <p:spPr>
          <a:xfrm>
            <a:off x="786958" y="1122317"/>
            <a:ext cx="7570083" cy="4232679"/>
          </a:xfrm>
          <a:prstGeom prst="rect">
            <a:avLst/>
          </a:prstGeom>
        </p:spPr>
      </p:pic>
    </p:spTree>
    <p:extLst>
      <p:ext uri="{BB962C8B-B14F-4D97-AF65-F5344CB8AC3E}">
        <p14:creationId xmlns:p14="http://schemas.microsoft.com/office/powerpoint/2010/main" val="1801273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US"/>
          </a:p>
        </p:txBody>
      </p:sp>
      <p:sp>
        <p:nvSpPr>
          <p:cNvPr id="3" name="Title 2"/>
          <p:cNvSpPr>
            <a:spLocks noGrp="1"/>
          </p:cNvSpPr>
          <p:nvPr>
            <p:ph type="title" idx="4294967295"/>
          </p:nvPr>
        </p:nvSpPr>
        <p:spPr>
          <a:xfrm>
            <a:off x="231928" y="452437"/>
            <a:ext cx="8229600" cy="492125"/>
          </a:xfrm>
          <a:prstGeom prst="rect">
            <a:avLst/>
          </a:prstGeom>
        </p:spPr>
        <p:txBody>
          <a:bodyPr/>
          <a:lstStyle/>
          <a:p>
            <a:pPr algn="l"/>
            <a:r>
              <a:rPr lang="en-US" sz="2800" b="1" dirty="0">
                <a:solidFill>
                  <a:srgbClr val="6817FF"/>
                </a:solidFill>
                <a:latin typeface="Calibri" charset="0"/>
                <a:ea typeface="Calibri" charset="0"/>
                <a:cs typeface="Calibri" charset="0"/>
              </a:rPr>
              <a:t>Pathway from Research to IP, Strategy</a:t>
            </a:r>
          </a:p>
        </p:txBody>
      </p:sp>
      <p:grpSp>
        <p:nvGrpSpPr>
          <p:cNvPr id="46" name="Group 45"/>
          <p:cNvGrpSpPr/>
          <p:nvPr/>
        </p:nvGrpSpPr>
        <p:grpSpPr>
          <a:xfrm>
            <a:off x="1735167" y="1320159"/>
            <a:ext cx="5602297" cy="4370569"/>
            <a:chOff x="811159" y="558869"/>
            <a:chExt cx="7469727" cy="5827425"/>
          </a:xfrm>
        </p:grpSpPr>
        <p:pic>
          <p:nvPicPr>
            <p:cNvPr id="27" name="Picture 26"/>
            <p:cNvPicPr>
              <a:picLocks noChangeAspect="1"/>
            </p:cNvPicPr>
            <p:nvPr/>
          </p:nvPicPr>
          <p:blipFill>
            <a:blip r:embed="rId2"/>
            <a:stretch>
              <a:fillRect/>
            </a:stretch>
          </p:blipFill>
          <p:spPr>
            <a:xfrm>
              <a:off x="3871078" y="2316295"/>
              <a:ext cx="2292852" cy="1641683"/>
            </a:xfrm>
            <a:prstGeom prst="rect">
              <a:avLst/>
            </a:prstGeom>
          </p:spPr>
        </p:pic>
        <p:sp>
          <p:nvSpPr>
            <p:cNvPr id="4" name="Rectangle 3"/>
            <p:cNvSpPr/>
            <p:nvPr/>
          </p:nvSpPr>
          <p:spPr>
            <a:xfrm>
              <a:off x="811159" y="1151320"/>
              <a:ext cx="1693258" cy="40010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350" b="1" dirty="0"/>
                <a:t>Fundamental </a:t>
              </a:r>
            </a:p>
          </p:txBody>
        </p:sp>
        <p:cxnSp>
          <p:nvCxnSpPr>
            <p:cNvPr id="6" name="Straight Arrow Connector 5"/>
            <p:cNvCxnSpPr>
              <a:stCxn id="4" idx="2"/>
            </p:cNvCxnSpPr>
            <p:nvPr/>
          </p:nvCxnSpPr>
          <p:spPr>
            <a:xfrm flipH="1">
              <a:off x="1535057" y="1551429"/>
              <a:ext cx="122731" cy="612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909310" y="2163896"/>
              <a:ext cx="1653825" cy="40010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350" b="1" dirty="0"/>
                <a:t>Publications</a:t>
              </a:r>
            </a:p>
          </p:txBody>
        </p:sp>
        <p:cxnSp>
          <p:nvCxnSpPr>
            <p:cNvPr id="8" name="Straight Arrow Connector 7"/>
            <p:cNvCxnSpPr>
              <a:stCxn id="7" idx="2"/>
              <a:endCxn id="9" idx="0"/>
            </p:cNvCxnSpPr>
            <p:nvPr/>
          </p:nvCxnSpPr>
          <p:spPr>
            <a:xfrm flipH="1">
              <a:off x="1635392" y="2564005"/>
              <a:ext cx="100831" cy="721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906317" y="3285253"/>
              <a:ext cx="1458147" cy="67710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350" b="1" dirty="0"/>
                <a:t>Citations, Visibility</a:t>
              </a:r>
            </a:p>
          </p:txBody>
        </p:sp>
        <p:sp>
          <p:nvSpPr>
            <p:cNvPr id="12" name="Oval 11"/>
            <p:cNvSpPr/>
            <p:nvPr/>
          </p:nvSpPr>
          <p:spPr>
            <a:xfrm>
              <a:off x="2308017" y="3872239"/>
              <a:ext cx="2463955" cy="2514055"/>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350" b="1" dirty="0"/>
                <a:t>Research Community (Academia</a:t>
              </a:r>
              <a:r>
                <a:rPr lang="en-US" sz="1350" dirty="0"/>
                <a:t>)</a:t>
              </a:r>
            </a:p>
          </p:txBody>
        </p:sp>
        <p:sp>
          <p:nvSpPr>
            <p:cNvPr id="13" name="Oval 12"/>
            <p:cNvSpPr/>
            <p:nvPr/>
          </p:nvSpPr>
          <p:spPr>
            <a:xfrm>
              <a:off x="4197004" y="3852129"/>
              <a:ext cx="2463955" cy="2514055"/>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350">
                <a:noFill/>
              </a:endParaRPr>
            </a:p>
          </p:txBody>
        </p:sp>
        <p:sp>
          <p:nvSpPr>
            <p:cNvPr id="14" name="Rectangle 13"/>
            <p:cNvSpPr/>
            <p:nvPr/>
          </p:nvSpPr>
          <p:spPr>
            <a:xfrm>
              <a:off x="6826190" y="1303720"/>
              <a:ext cx="987877" cy="400109"/>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sz="1350" b="1" dirty="0"/>
                <a:t>Applied</a:t>
              </a:r>
            </a:p>
          </p:txBody>
        </p:sp>
        <p:cxnSp>
          <p:nvCxnSpPr>
            <p:cNvPr id="15" name="Straight Arrow Connector 14"/>
            <p:cNvCxnSpPr>
              <a:stCxn id="14" idx="2"/>
            </p:cNvCxnSpPr>
            <p:nvPr/>
          </p:nvCxnSpPr>
          <p:spPr>
            <a:xfrm>
              <a:off x="7320129" y="1703829"/>
              <a:ext cx="229961" cy="612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6822739" y="2316296"/>
              <a:ext cx="1458147" cy="40010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350" b="1" dirty="0"/>
                <a:t>Patents </a:t>
              </a:r>
            </a:p>
          </p:txBody>
        </p:sp>
        <p:cxnSp>
          <p:nvCxnSpPr>
            <p:cNvPr id="17" name="Straight Arrow Connector 16"/>
            <p:cNvCxnSpPr>
              <a:stCxn id="16" idx="2"/>
              <a:endCxn id="18" idx="0"/>
            </p:cNvCxnSpPr>
            <p:nvPr/>
          </p:nvCxnSpPr>
          <p:spPr>
            <a:xfrm flipH="1">
              <a:off x="7548821" y="2716405"/>
              <a:ext cx="2992" cy="721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6819747" y="3437653"/>
              <a:ext cx="1458147" cy="40010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350" b="1" dirty="0"/>
                <a:t>Licensing</a:t>
              </a:r>
            </a:p>
          </p:txBody>
        </p:sp>
        <p:sp>
          <p:nvSpPr>
            <p:cNvPr id="19" name="TextBox 18"/>
            <p:cNvSpPr txBox="1"/>
            <p:nvPr/>
          </p:nvSpPr>
          <p:spPr>
            <a:xfrm>
              <a:off x="5171351" y="4877511"/>
              <a:ext cx="1039772" cy="400109"/>
            </a:xfrm>
            <a:prstGeom prst="rect">
              <a:avLst/>
            </a:prstGeom>
            <a:noFill/>
          </p:spPr>
          <p:txBody>
            <a:bodyPr wrap="none" rtlCol="0">
              <a:spAutoFit/>
            </a:bodyPr>
            <a:lstStyle/>
            <a:p>
              <a:r>
                <a:rPr lang="en-US" sz="1350" b="1" dirty="0"/>
                <a:t>Industry</a:t>
              </a:r>
            </a:p>
          </p:txBody>
        </p:sp>
        <p:pic>
          <p:nvPicPr>
            <p:cNvPr id="24" name="Picture 23"/>
            <p:cNvPicPr>
              <a:picLocks noChangeAspect="1"/>
            </p:cNvPicPr>
            <p:nvPr/>
          </p:nvPicPr>
          <p:blipFill>
            <a:blip r:embed="rId2"/>
            <a:stretch>
              <a:fillRect/>
            </a:stretch>
          </p:blipFill>
          <p:spPr>
            <a:xfrm>
              <a:off x="2613237" y="558869"/>
              <a:ext cx="2686540" cy="1923563"/>
            </a:xfrm>
            <a:prstGeom prst="rect">
              <a:avLst/>
            </a:prstGeom>
          </p:spPr>
        </p:pic>
        <p:cxnSp>
          <p:nvCxnSpPr>
            <p:cNvPr id="21" name="Straight Connector 20"/>
            <p:cNvCxnSpPr/>
            <p:nvPr/>
          </p:nvCxnSpPr>
          <p:spPr>
            <a:xfrm>
              <a:off x="4467579" y="762076"/>
              <a:ext cx="0" cy="3681545"/>
            </a:xfrm>
            <a:prstGeom prst="line">
              <a:avLst/>
            </a:prstGeom>
            <a:ln>
              <a:prstDash val="dot"/>
            </a:ln>
          </p:spPr>
          <p:style>
            <a:lnRef idx="2">
              <a:schemeClr val="accent6"/>
            </a:lnRef>
            <a:fillRef idx="0">
              <a:schemeClr val="accent6"/>
            </a:fillRef>
            <a:effectRef idx="1">
              <a:schemeClr val="accent6"/>
            </a:effectRef>
            <a:fontRef idx="minor">
              <a:schemeClr val="tx1"/>
            </a:fontRef>
          </p:style>
        </p:cxnSp>
        <p:sp>
          <p:nvSpPr>
            <p:cNvPr id="25" name="TextBox 24"/>
            <p:cNvSpPr txBox="1"/>
            <p:nvPr/>
          </p:nvSpPr>
          <p:spPr>
            <a:xfrm>
              <a:off x="3184442" y="1176552"/>
              <a:ext cx="1790997" cy="677108"/>
            </a:xfrm>
            <a:prstGeom prst="rect">
              <a:avLst/>
            </a:prstGeom>
            <a:noFill/>
          </p:spPr>
          <p:txBody>
            <a:bodyPr wrap="square" rtlCol="0">
              <a:spAutoFit/>
            </a:bodyPr>
            <a:lstStyle/>
            <a:p>
              <a:r>
                <a:rPr lang="en-US" sz="1350" dirty="0"/>
                <a:t>Theories, methodologies</a:t>
              </a:r>
            </a:p>
          </p:txBody>
        </p:sp>
        <p:sp>
          <p:nvSpPr>
            <p:cNvPr id="28" name="TextBox 27"/>
            <p:cNvSpPr txBox="1"/>
            <p:nvPr/>
          </p:nvSpPr>
          <p:spPr>
            <a:xfrm>
              <a:off x="4519954" y="3031172"/>
              <a:ext cx="1643976" cy="400109"/>
            </a:xfrm>
            <a:prstGeom prst="rect">
              <a:avLst/>
            </a:prstGeom>
            <a:noFill/>
          </p:spPr>
          <p:txBody>
            <a:bodyPr wrap="square" rtlCol="0">
              <a:spAutoFit/>
            </a:bodyPr>
            <a:lstStyle/>
            <a:p>
              <a:r>
                <a:rPr lang="en-US" sz="1350" dirty="0"/>
                <a:t>Applications</a:t>
              </a:r>
            </a:p>
          </p:txBody>
        </p:sp>
        <p:cxnSp>
          <p:nvCxnSpPr>
            <p:cNvPr id="30" name="Curved Connector 29"/>
            <p:cNvCxnSpPr/>
            <p:nvPr/>
          </p:nvCxnSpPr>
          <p:spPr>
            <a:xfrm rot="16200000" flipH="1">
              <a:off x="4881587" y="1766904"/>
              <a:ext cx="1012574" cy="824871"/>
            </a:xfrm>
            <a:prstGeom prst="curvedConnector3">
              <a:avLst>
                <a:gd name="adj1" fmla="val 50000"/>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grpSp>
      <p:sp>
        <p:nvSpPr>
          <p:cNvPr id="2" name="Rectangle 1"/>
          <p:cNvSpPr/>
          <p:nvPr/>
        </p:nvSpPr>
        <p:spPr>
          <a:xfrm>
            <a:off x="6138720" y="2480172"/>
            <a:ext cx="1519381" cy="1659672"/>
          </a:xfrm>
          <a:prstGeom prst="rect">
            <a:avLst/>
          </a:prstGeom>
          <a:no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noFill/>
            </a:endParaRPr>
          </a:p>
        </p:txBody>
      </p:sp>
      <p:sp>
        <p:nvSpPr>
          <p:cNvPr id="5" name="TextBox 4"/>
          <p:cNvSpPr txBox="1"/>
          <p:nvPr/>
        </p:nvSpPr>
        <p:spPr>
          <a:xfrm>
            <a:off x="6257812" y="4361766"/>
            <a:ext cx="1400289" cy="58477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sz="3200" b="1" dirty="0"/>
              <a:t>IP</a:t>
            </a:r>
            <a:endParaRPr lang="en-US" sz="1000" b="1" dirty="0"/>
          </a:p>
        </p:txBody>
      </p:sp>
      <p:sp>
        <p:nvSpPr>
          <p:cNvPr id="26" name="TextBox 25"/>
          <p:cNvSpPr txBox="1"/>
          <p:nvPr/>
        </p:nvSpPr>
        <p:spPr>
          <a:xfrm>
            <a:off x="1485901" y="4444613"/>
            <a:ext cx="1392625" cy="415498"/>
          </a:xfrm>
          <a:prstGeom prst="rect">
            <a:avLst/>
          </a:prstGeom>
        </p:spPr>
        <p:style>
          <a:lnRef idx="1">
            <a:schemeClr val="accent5"/>
          </a:lnRef>
          <a:fillRef idx="3">
            <a:schemeClr val="accent5"/>
          </a:fillRef>
          <a:effectRef idx="2">
            <a:schemeClr val="accent5"/>
          </a:effectRef>
          <a:fontRef idx="minor">
            <a:schemeClr val="lt1"/>
          </a:fontRef>
        </p:style>
        <p:txBody>
          <a:bodyPr wrap="none" rtlCol="0">
            <a:spAutoFit/>
          </a:bodyPr>
          <a:lstStyle/>
          <a:p>
            <a:r>
              <a:rPr lang="en-US" sz="2100" b="1" dirty="0"/>
              <a:t>Know How</a:t>
            </a:r>
            <a:endParaRPr lang="en-US" sz="675" b="1" dirty="0"/>
          </a:p>
        </p:txBody>
      </p:sp>
      <p:sp>
        <p:nvSpPr>
          <p:cNvPr id="20" name="TextBox 19"/>
          <p:cNvSpPr txBox="1"/>
          <p:nvPr/>
        </p:nvSpPr>
        <p:spPr>
          <a:xfrm rot="16200000">
            <a:off x="3811544" y="4452309"/>
            <a:ext cx="1357396" cy="338554"/>
          </a:xfrm>
          <a:prstGeom prst="rect">
            <a:avLst/>
          </a:prstGeom>
          <a:noFill/>
        </p:spPr>
        <p:txBody>
          <a:bodyPr wrap="square" rtlCol="0">
            <a:spAutoFit/>
          </a:bodyPr>
          <a:lstStyle/>
          <a:p>
            <a:r>
              <a:rPr lang="en-US" sz="1600" b="1" dirty="0">
                <a:solidFill>
                  <a:srgbClr val="6817FF"/>
                </a:solidFill>
              </a:rPr>
              <a:t>Valuation</a:t>
            </a:r>
          </a:p>
        </p:txBody>
      </p:sp>
    </p:spTree>
    <p:extLst>
      <p:ext uri="{BB962C8B-B14F-4D97-AF65-F5344CB8AC3E}">
        <p14:creationId xmlns:p14="http://schemas.microsoft.com/office/powerpoint/2010/main" val="4120347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a:t>Positioning </a:t>
            </a:r>
            <a:r>
              <a:rPr lang="en-US" sz="2800" dirty="0"/>
              <a:t>of needs: University</a:t>
            </a:r>
          </a:p>
        </p:txBody>
      </p:sp>
      <p:sp>
        <p:nvSpPr>
          <p:cNvPr id="4" name="Text Placeholder 3"/>
          <p:cNvSpPr>
            <a:spLocks noGrp="1"/>
          </p:cNvSpPr>
          <p:nvPr>
            <p:ph type="body" sz="quarter" idx="13"/>
          </p:nvPr>
        </p:nvSpPr>
        <p:spPr/>
        <p:txBody>
          <a:bodyPr/>
          <a:lstStyle/>
          <a:p>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718" y="1653435"/>
            <a:ext cx="6806787" cy="115114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0850" y="3324140"/>
            <a:ext cx="6028268" cy="1907304"/>
          </a:xfrm>
          <a:prstGeom prst="rect">
            <a:avLst/>
          </a:prstGeom>
        </p:spPr>
      </p:pic>
      <p:cxnSp>
        <p:nvCxnSpPr>
          <p:cNvPr id="9" name="Curved Connector 8"/>
          <p:cNvCxnSpPr/>
          <p:nvPr/>
        </p:nvCxnSpPr>
        <p:spPr>
          <a:xfrm rot="10800000" flipV="1">
            <a:off x="4360335" y="2500110"/>
            <a:ext cx="2446869" cy="1523673"/>
          </a:xfrm>
          <a:prstGeom prst="curved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67580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University: Opportunities and Challenges</a:t>
            </a:r>
          </a:p>
        </p:txBody>
      </p:sp>
      <p:sp>
        <p:nvSpPr>
          <p:cNvPr id="4" name="Text Placeholder 3"/>
          <p:cNvSpPr>
            <a:spLocks noGrp="1"/>
          </p:cNvSpPr>
          <p:nvPr>
            <p:ph type="body" sz="quarter" idx="13"/>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1651"/>
            <a:ext cx="9144000" cy="3305993"/>
          </a:xfrm>
          <a:prstGeom prst="rect">
            <a:avLst/>
          </a:prstGeom>
        </p:spPr>
      </p:pic>
    </p:spTree>
    <p:extLst>
      <p:ext uri="{BB962C8B-B14F-4D97-AF65-F5344CB8AC3E}">
        <p14:creationId xmlns:p14="http://schemas.microsoft.com/office/powerpoint/2010/main" val="36743694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96046" y="384518"/>
            <a:ext cx="5235570" cy="567267"/>
          </a:xfrm>
          <a:prstGeom prst="rect">
            <a:avLst/>
          </a:prstGeom>
        </p:spPr>
        <p:txBody>
          <a:bodyPr/>
          <a:lstStyle/>
          <a:p>
            <a:pPr lvl="0" algn="ctr"/>
            <a:r>
              <a:rPr lang="en-US" sz="3200" b="1" cap="all" dirty="0">
                <a:solidFill>
                  <a:srgbClr val="6817FF"/>
                </a:solidFill>
                <a:latin typeface="Calibri" charset="0"/>
                <a:ea typeface="Calibri" charset="0"/>
                <a:cs typeface="Calibri" charset="0"/>
              </a:rPr>
              <a:t>Publish, READ and CITE</a:t>
            </a:r>
          </a:p>
        </p:txBody>
      </p:sp>
      <p:pic>
        <p:nvPicPr>
          <p:cNvPr id="7" name="Picture 6"/>
          <p:cNvPicPr>
            <a:picLocks noChangeAspect="1"/>
          </p:cNvPicPr>
          <p:nvPr/>
        </p:nvPicPr>
        <p:blipFill>
          <a:blip r:embed="rId2"/>
          <a:stretch>
            <a:fillRect/>
          </a:stretch>
        </p:blipFill>
        <p:spPr>
          <a:xfrm>
            <a:off x="357168" y="1875934"/>
            <a:ext cx="4443433" cy="2285600"/>
          </a:xfrm>
          <a:prstGeom prst="ellipse">
            <a:avLst/>
          </a:prstGeom>
          <a:ln>
            <a:noFill/>
          </a:ln>
          <a:effectLst>
            <a:softEdge rad="112500"/>
          </a:effectLst>
        </p:spPr>
      </p:pic>
    </p:spTree>
    <p:extLst>
      <p:ext uri="{BB962C8B-B14F-4D97-AF65-F5344CB8AC3E}">
        <p14:creationId xmlns:p14="http://schemas.microsoft.com/office/powerpoint/2010/main" val="5692490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5419726" y="2726922"/>
            <a:ext cx="2581275" cy="1771650"/>
          </a:xfrm>
          <a:prstGeom prst="rect">
            <a:avLst/>
          </a:prstGeom>
          <a:ln>
            <a:noFill/>
          </a:ln>
          <a:effectLst>
            <a:softEdge rad="112500"/>
          </a:effectLst>
        </p:spPr>
      </p:pic>
      <p:sp>
        <p:nvSpPr>
          <p:cNvPr id="3" name="TextBox 2"/>
          <p:cNvSpPr txBox="1"/>
          <p:nvPr/>
        </p:nvSpPr>
        <p:spPr>
          <a:xfrm>
            <a:off x="2573780" y="2294875"/>
            <a:ext cx="3691267" cy="715581"/>
          </a:xfrm>
          <a:prstGeom prst="rect">
            <a:avLst/>
          </a:prstGeom>
          <a:noFill/>
        </p:spPr>
        <p:txBody>
          <a:bodyPr wrap="none" rtlCol="0">
            <a:spAutoFit/>
          </a:bodyPr>
          <a:lstStyle/>
          <a:p>
            <a:r>
              <a:rPr lang="en-US" sz="4050" dirty="0">
                <a:solidFill>
                  <a:srgbClr val="FF0000"/>
                </a:solidFill>
              </a:rPr>
              <a:t>Publish or Perish</a:t>
            </a:r>
          </a:p>
        </p:txBody>
      </p:sp>
      <p:sp>
        <p:nvSpPr>
          <p:cNvPr id="8" name="TextBox 7"/>
          <p:cNvSpPr txBox="1"/>
          <p:nvPr/>
        </p:nvSpPr>
        <p:spPr>
          <a:xfrm>
            <a:off x="1871702" y="4563127"/>
            <a:ext cx="5016951" cy="715581"/>
          </a:xfrm>
          <a:prstGeom prst="rect">
            <a:avLst/>
          </a:prstGeom>
          <a:noFill/>
        </p:spPr>
        <p:txBody>
          <a:bodyPr wrap="none" rtlCol="0">
            <a:spAutoFit/>
          </a:bodyPr>
          <a:lstStyle/>
          <a:p>
            <a:r>
              <a:rPr lang="en-US" sz="4050" dirty="0">
                <a:solidFill>
                  <a:schemeClr val="accent1">
                    <a:lumMod val="60000"/>
                    <a:lumOff val="40000"/>
                  </a:schemeClr>
                </a:solidFill>
              </a:rPr>
              <a:t>Publish ………. or Perish</a:t>
            </a:r>
          </a:p>
        </p:txBody>
      </p:sp>
      <p:sp>
        <p:nvSpPr>
          <p:cNvPr id="4" name="TextBox 3"/>
          <p:cNvSpPr txBox="1"/>
          <p:nvPr/>
        </p:nvSpPr>
        <p:spPr>
          <a:xfrm>
            <a:off x="1223630" y="2240868"/>
            <a:ext cx="1141851" cy="369332"/>
          </a:xfrm>
          <a:prstGeom prst="rect">
            <a:avLst/>
          </a:prstGeom>
          <a:noFill/>
        </p:spPr>
        <p:txBody>
          <a:bodyPr wrap="none" rtlCol="0">
            <a:spAutoFit/>
          </a:bodyPr>
          <a:lstStyle/>
          <a:p>
            <a:r>
              <a:rPr lang="en-US" b="1" dirty="0"/>
              <a:t>They Say: </a:t>
            </a:r>
          </a:p>
        </p:txBody>
      </p:sp>
      <p:sp>
        <p:nvSpPr>
          <p:cNvPr id="9" name="TextBox 8"/>
          <p:cNvSpPr txBox="1"/>
          <p:nvPr/>
        </p:nvSpPr>
        <p:spPr>
          <a:xfrm>
            <a:off x="1547664" y="3537012"/>
            <a:ext cx="2849050" cy="369332"/>
          </a:xfrm>
          <a:prstGeom prst="rect">
            <a:avLst/>
          </a:prstGeom>
          <a:noFill/>
        </p:spPr>
        <p:txBody>
          <a:bodyPr wrap="none" rtlCol="0">
            <a:spAutoFit/>
          </a:bodyPr>
          <a:lstStyle/>
          <a:p>
            <a:r>
              <a:rPr lang="en-US" b="1" dirty="0">
                <a:solidFill>
                  <a:srgbClr val="0000FF"/>
                </a:solidFill>
              </a:rPr>
              <a:t>Something is Missing !!!!!!!!</a:t>
            </a:r>
          </a:p>
        </p:txBody>
      </p:sp>
      <p:pic>
        <p:nvPicPr>
          <p:cNvPr id="5" name="Picture 4"/>
          <p:cNvPicPr>
            <a:picLocks noChangeAspect="1"/>
          </p:cNvPicPr>
          <p:nvPr/>
        </p:nvPicPr>
        <p:blipFill>
          <a:blip r:embed="rId3"/>
          <a:stretch>
            <a:fillRect/>
          </a:stretch>
        </p:blipFill>
        <p:spPr>
          <a:xfrm>
            <a:off x="681763" y="1224892"/>
            <a:ext cx="7581704" cy="978838"/>
          </a:xfrm>
          <a:prstGeom prst="rect">
            <a:avLst/>
          </a:prstGeom>
        </p:spPr>
      </p:pic>
      <p:sp>
        <p:nvSpPr>
          <p:cNvPr id="7" name="Text Placeholder 6"/>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71345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782" y="610913"/>
            <a:ext cx="8390828" cy="399311"/>
          </a:xfrm>
        </p:spPr>
        <p:txBody>
          <a:bodyPr vert="horz" lIns="0" tIns="0" rIns="0" bIns="0"/>
          <a:lstStyle/>
          <a:p>
            <a:r>
              <a:rPr lang="en-US" sz="2800" dirty="0"/>
              <a:t>Publishing: Problem Positioning </a:t>
            </a:r>
          </a:p>
        </p:txBody>
      </p:sp>
      <p:sp>
        <p:nvSpPr>
          <p:cNvPr id="4" name="Text Placeholder 3"/>
          <p:cNvSpPr>
            <a:spLocks noGrp="1"/>
          </p:cNvSpPr>
          <p:nvPr>
            <p:ph type="body" sz="quarter" idx="13"/>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466" y="1653435"/>
            <a:ext cx="7314300" cy="3785544"/>
          </a:xfrm>
          <a:prstGeom prst="rect">
            <a:avLst/>
          </a:prstGeom>
        </p:spPr>
      </p:pic>
      <p:cxnSp>
        <p:nvCxnSpPr>
          <p:cNvPr id="7" name="Straight Connector 6"/>
          <p:cNvCxnSpPr/>
          <p:nvPr/>
        </p:nvCxnSpPr>
        <p:spPr>
          <a:xfrm flipH="1">
            <a:off x="3581796" y="1419021"/>
            <a:ext cx="1828800" cy="3183467"/>
          </a:xfrm>
          <a:prstGeom prst="line">
            <a:avLst/>
          </a:prstGeom>
          <a:ln>
            <a:gradFill>
              <a:gsLst>
                <a:gs pos="64750">
                  <a:srgbClr val="C3A3FF"/>
                </a:gs>
                <a:gs pos="55500">
                  <a:srgbClr val="CAAEFF"/>
                </a:gs>
                <a:gs pos="37000">
                  <a:srgbClr val="D9C5FF"/>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48237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904" y="504559"/>
            <a:ext cx="8390828" cy="299483"/>
          </a:xfrm>
        </p:spPr>
        <p:txBody>
          <a:bodyPr/>
          <a:lstStyle/>
          <a:p>
            <a:r>
              <a:rPr lang="en-US" sz="2800" dirty="0"/>
              <a:t>Today: What to Read</a:t>
            </a:r>
          </a:p>
        </p:txBody>
      </p:sp>
      <p:sp>
        <p:nvSpPr>
          <p:cNvPr id="4" name="Text Placeholder 3"/>
          <p:cNvSpPr>
            <a:spLocks noGrp="1"/>
          </p:cNvSpPr>
          <p:nvPr>
            <p:ph type="body" sz="quarter" idx="13"/>
          </p:nvPr>
        </p:nvSpPr>
        <p:spPr/>
        <p:txBody>
          <a:bodyPr/>
          <a:lstStyle/>
          <a:p>
            <a:endParaRPr lang="en-US"/>
          </a:p>
        </p:txBody>
      </p:sp>
      <p:pic>
        <p:nvPicPr>
          <p:cNvPr id="5" name="Picture 4">
            <a:extLst>
              <a:ext uri="{FF2B5EF4-FFF2-40B4-BE49-F238E27FC236}">
                <a16:creationId xmlns:a16="http://schemas.microsoft.com/office/drawing/2014/main" id="{A2E9EC3B-0C9C-1948-8F6E-A4BA501A8F65}"/>
              </a:ext>
            </a:extLst>
          </p:cNvPr>
          <p:cNvPicPr>
            <a:picLocks noChangeAspect="1"/>
          </p:cNvPicPr>
          <p:nvPr/>
        </p:nvPicPr>
        <p:blipFill>
          <a:blip r:embed="rId2"/>
          <a:stretch>
            <a:fillRect/>
          </a:stretch>
        </p:blipFill>
        <p:spPr>
          <a:xfrm>
            <a:off x="0" y="965685"/>
            <a:ext cx="9076692" cy="4890366"/>
          </a:xfrm>
          <a:prstGeom prst="rect">
            <a:avLst/>
          </a:prstGeom>
        </p:spPr>
      </p:pic>
      <p:sp>
        <p:nvSpPr>
          <p:cNvPr id="7" name="Rectangle 6"/>
          <p:cNvSpPr/>
          <p:nvPr/>
        </p:nvSpPr>
        <p:spPr>
          <a:xfrm>
            <a:off x="1376818" y="1542706"/>
            <a:ext cx="1473386" cy="188817"/>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350"/>
          </a:p>
        </p:txBody>
      </p:sp>
    </p:spTree>
    <p:extLst>
      <p:ext uri="{BB962C8B-B14F-4D97-AF65-F5344CB8AC3E}">
        <p14:creationId xmlns:p14="http://schemas.microsoft.com/office/powerpoint/2010/main" val="4185346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241" y="1410511"/>
            <a:ext cx="7016948" cy="3947033"/>
          </a:xfrm>
          <a:prstGeom prst="rect">
            <a:avLst/>
          </a:prstGeom>
        </p:spPr>
      </p:pic>
      <p:sp>
        <p:nvSpPr>
          <p:cNvPr id="2" name="Rectangle 1"/>
          <p:cNvSpPr/>
          <p:nvPr/>
        </p:nvSpPr>
        <p:spPr>
          <a:xfrm>
            <a:off x="323905" y="275964"/>
            <a:ext cx="6582733" cy="307777"/>
          </a:xfrm>
          <a:prstGeom prst="rect">
            <a:avLst/>
          </a:prstGeom>
        </p:spPr>
        <p:txBody>
          <a:bodyPr vert="horz" lIns="0" tIns="0" rIns="0" bIns="0"/>
          <a:lstStyle/>
          <a:p>
            <a:pPr>
              <a:spcBef>
                <a:spcPct val="0"/>
              </a:spcBef>
            </a:pPr>
            <a:r>
              <a:rPr lang="en-US" b="1" dirty="0">
                <a:solidFill>
                  <a:srgbClr val="6817FF"/>
                </a:solidFill>
                <a:latin typeface="+mj-lt"/>
                <a:ea typeface="+mj-ea"/>
                <a:cs typeface="Arial"/>
              </a:rPr>
              <a:t>Clarivate operates at the center of the innovation lifecycle</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7156" y="4790917"/>
            <a:ext cx="1125522" cy="509564"/>
          </a:xfrm>
          <a:prstGeom prst="rect">
            <a:avLst/>
          </a:prstGeom>
        </p:spPr>
      </p:pic>
    </p:spTree>
    <p:extLst>
      <p:ext uri="{BB962C8B-B14F-4D97-AF65-F5344CB8AC3E}">
        <p14:creationId xmlns:p14="http://schemas.microsoft.com/office/powerpoint/2010/main" val="1493335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dirty="0"/>
              <a:t>Contradictions?</a:t>
            </a:r>
            <a:endParaRPr lang="en-US" sz="2800" dirty="0"/>
          </a:p>
        </p:txBody>
      </p:sp>
      <p:sp>
        <p:nvSpPr>
          <p:cNvPr id="4" name="Text Placeholder 3"/>
          <p:cNvSpPr>
            <a:spLocks noGrp="1"/>
          </p:cNvSpPr>
          <p:nvPr>
            <p:ph type="body" sz="quarter" idx="13"/>
          </p:nvPr>
        </p:nvSpPr>
        <p:spPr/>
        <p:txBody>
          <a:bodyPr/>
          <a:lstStyle/>
          <a:p>
            <a:endParaRPr lang="en-US"/>
          </a:p>
        </p:txBody>
      </p:sp>
      <p:pic>
        <p:nvPicPr>
          <p:cNvPr id="29698" name="Picture 2"/>
          <p:cNvPicPr>
            <a:picLocks noGrp="1" noChangeAspect="1" noChangeArrowheads="1"/>
          </p:cNvPicPr>
          <p:nvPr>
            <p:ph sz="quarter" idx="4294967295"/>
          </p:nvPr>
        </p:nvPicPr>
        <p:blipFill>
          <a:blip r:embed="rId3" cstate="print"/>
          <a:srcRect/>
          <a:stretch>
            <a:fillRect/>
          </a:stretch>
        </p:blipFill>
        <p:spPr bwMode="auto">
          <a:xfrm>
            <a:off x="265010" y="1671481"/>
            <a:ext cx="5917836" cy="1054947"/>
          </a:xfrm>
          <a:prstGeom prst="rect">
            <a:avLst/>
          </a:prstGeom>
          <a:ln>
            <a:headEnd/>
            <a:tailEnd/>
          </a:ln>
        </p:spPr>
        <p:style>
          <a:lnRef idx="2">
            <a:schemeClr val="accent2"/>
          </a:lnRef>
          <a:fillRef idx="1">
            <a:schemeClr val="lt1"/>
          </a:fillRef>
          <a:effectRef idx="0">
            <a:schemeClr val="accent2"/>
          </a:effectRef>
          <a:fontRef idx="minor">
            <a:schemeClr val="dk1"/>
          </a:fontRef>
        </p:style>
      </p:pic>
      <p:pic>
        <p:nvPicPr>
          <p:cNvPr id="29704" name="Picture 8" descr="https://encrypted-tbn3.gstatic.com/images?q=tbn:ANd9GcTJzIVgvCvn5cD8JGfhCOhkFRbvQZ9HIMoEDp5loZ0KSe-wQaAW"/>
          <p:cNvPicPr>
            <a:picLocks noChangeAspect="1" noChangeArrowheads="1"/>
          </p:cNvPicPr>
          <p:nvPr/>
        </p:nvPicPr>
        <p:blipFill>
          <a:blip r:embed="rId4" cstate="print"/>
          <a:srcRect/>
          <a:stretch>
            <a:fillRect/>
          </a:stretch>
        </p:blipFill>
        <p:spPr bwMode="auto">
          <a:xfrm>
            <a:off x="6315597" y="1457267"/>
            <a:ext cx="2231681" cy="1480006"/>
          </a:xfrm>
          <a:prstGeom prst="rect">
            <a:avLst/>
          </a:prstGeom>
          <a:ln>
            <a:noFill/>
          </a:ln>
          <a:effectLst>
            <a:softEdge rad="112500"/>
          </a:effectLst>
        </p:spPr>
      </p:pic>
      <p:sp>
        <p:nvSpPr>
          <p:cNvPr id="13" name="TextBox 12"/>
          <p:cNvSpPr txBox="1"/>
          <p:nvPr/>
        </p:nvSpPr>
        <p:spPr>
          <a:xfrm>
            <a:off x="2842194" y="3158971"/>
            <a:ext cx="1969053" cy="3231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ZA" sz="1500" b="1" dirty="0">
                <a:effectLst>
                  <a:outerShdw blurRad="38100" dist="38100" dir="2700000" algn="tl">
                    <a:srgbClr val="000000">
                      <a:alpha val="43137"/>
                    </a:srgbClr>
                  </a:outerShdw>
                </a:effectLst>
              </a:rPr>
              <a:t>Need a Benchmark </a:t>
            </a:r>
            <a:endParaRPr lang="en-US" sz="1500" b="1" dirty="0">
              <a:effectLst>
                <a:outerShdw blurRad="38100" dist="38100" dir="2700000" algn="tl">
                  <a:srgbClr val="000000">
                    <a:alpha val="43137"/>
                  </a:srgbClr>
                </a:outerShdw>
              </a:effectLst>
            </a:endParaRPr>
          </a:p>
        </p:txBody>
      </p:sp>
      <p:sp>
        <p:nvSpPr>
          <p:cNvPr id="29706" name="AutoShape 10" descr="data:image/jpeg;base64,/9j/4AAQSkZJRgABAQAAAQABAAD/2wCEAAkGBw8PEBAPDxEWDxQUEhcVEBQPFRUVFQ8QFRgXFxYUFBQYKCggGBolHRcUITEhJSkrLi4uFx8zODMsNygtLisBCgoKDg0OGhAQGjAkICQ1LiwvLSwtLCwsNDQsLSwsMiwsLCwvLCwsLCwsLCwsLCwsLCwsLCwsLCwsLSwsLCwsLP/AABEIAOMA3gMBEQACEQEDEQH/xAAcAAACAgMBAQAAAAAAAAAAAAABAgAHAwUGBAj/xABPEAABAwIBBQkLCAcHBQEAAAABAAIDBBESBQYhMVEHEyJBYXGBkbEUFzQ1UlNzkpOh0TJCVGJ0gsHDFiNyhKKysxUkRGOjwtIlM0OD4XX/xAAaAQEAAwEBAQAAAAAAAAAAAAAAAQMFBAIG/8QAOREAAQMCAQkGBAYDAQEBAAAAAAECAwQREhQhMTNRYXGBkRMjQVKhwRWx0fAFIjJD4fE0QoLCckT/2gAMAwEAAhEDEQA/ALpr62KnjfNM8RsYLuc7iH4k6AANJJXpjFeuFuk8ucjUupU2cm6NUzuLKS9NFxO0GV42k6QzmGnlWxDQsal3519DMlrHOzNzJ6nHVFVLKbyyPkO2R7nHrcuxGtboSxyq5V0qYSQvRFyYhtQi6ExDaguhMQ2oLoTENqC6ExDaguhMQ2oLoTENqC6ExDaguhMQ2oLoTENqC6ExDaguhMQ2oLoTENqC6ExDaguhMQ2oLoTENqC6ExDaguhMQ2oLoTENqC6ExDaguhAUJPbQ5VqYCDDPJFbiY9wHS3UekLw6Njv1Iintr3N0KWFmluj43NgyhZt9DZ2jCL/5rdTf2ho2ga1m1FBZMUfT6HbDWf6ydfqWSsw0Cnt1LLzp6nuRh/VQHhAanzkaSf2QcPPiWzQwo1mNdK/IyqyXE7AmhDkaCilqJGQwsMj3mzWj3kniA1krte9rG4naDma1XLZC1s3tzalhaH1f95k423IiYdgbrfzu17Asiave7MzMnqaUVGxud+dfQ6qPI9JG2zaeFgGyNgHYuRZXqudV6nSjGImZEF7lovIg9WNLyb/Uj8m4nc1F5EHqxqbyb/Ud3uB3PQ+RB6saXk3+o7vcTueh8iDqjS8m/wBR3e4m8UPkQdUad7v9RePcTeKHyYOqNO93+ovHuJvFD5MHVGne7/UXj3A3mg8mn6o073f6i8e4m80Hk0/VGne7/UXj3E3qg8mn6o073f6i8e4m9UHk0/VGne7/AFF49wN6oPJp+qNO93+ovHu9Cb3QbKfqiTvd/qLx7vQmDJ+yn6ok73f6kXj3ehMGT9lP1RJ3u/1F493oDBk/ZT/6Sd7v9Sbx7vQmHJ+yn/0k73f6i8e70Jhyfsp/9JO93+ovHuJhyfspv9JO93+ovHuCyOgJsBTk7AIinept9R3e4NXm9QzC0lLE7l3toI5nDSOhGzyN0OUOiY7SiHB517m2Brpsn4nW0ugecRt/lOOkn6puTxHiWhBX3XDJ1+pxTUdkvH0+hW60zgLc3KsvungdSSm74AN7J1ugOgD7pFuYtWNXwox2NNC/M06OVXNwr4FUVk5lkklOt8jnnnc4uPatdqYWomwzXLdVUtncqyG2Gm7reP1k/wAknWyAHggftEYuXg7FkV82J+BNCfM06OLC3GulfkdNljKogGFvCeRovqaNp+C54YceddBbNNgzJpOWqKh8hu9xceXUOYagu5rUboQ4HOV2dVMDl6PIhUkGMqQIVJAjlJAhQgQqUAhUkCFSQI4KSBCEIMZC9ECEIeRCFJCiEKSBCEJEIQCkKSRCEBjcApIsbPI2cVVRuG9PJZxxPJLCOQfNPKLdKplp2Sp+ZM+3xLop3x/pXNs8C2cgZZirYRNHo4nsOuN/G09oPGCsWaF0TsKmzDM2VuJCst1XIbYKhlVGLMnvvgGoTt0k/eBvztceNalBNiZgXw+X8HBWRYXYk8fmczm/ld9HKZWazGWaNhLT/tC6pokkbhU54pMDrmscdBVpWp9E5FY2Okp2jQ1sEYHIAwL5uRVc9V3m6xERiHIVNSZHue7W435hxDoFgtFrcKWQzHOxKqqY8S9HkQlAK4qSBCpAhUkCOUkCFCBCpAhUkCFSQIUIEKlCDGVJAhUnkQqSBCpIEKEilCRCpAhQkxuUkCFCDptzrKLoa1sd+DOCxw4sTQXMdz6CPvLkrY8UV9h1UUitlttOn3WowcngnW2dhHOQ5vY4rj/D173kd9and8ynFtGUB+o8yIQug+h6fwNv2cfyL5z9zn7m6ur5HFArTMol1AASpApKkCkoBCVJAhUkCFCBCvRAjkAhUkHsyRkx9VIY2ENs0uJdfUCBxcekKuWVI23UsiiWR1kPJlCldDI+J9sTTY21HjBHRZe2OR7UchW9iscrVPKVYViFCBCvR5EKAQoSIUJFKkCFAY3KQI5CDZZqn+/Unpm9qqqNU7gW0+tbxO+3V/Fx9NH2lZlBruSmrWaroUytsyQP1HmRCF0H0PB4E37MP5F85+5z9zdXV8jh7rUMol0ALoAEoBSVJAhKkgUoBCpIEKkgQoQIVIOqzFo5RI6YsIYYyGuOgOJc06Nuo6VxVj2q1G3znbRsdiV1s1jU5308jaqV7mkNeQWOI0Os0DQejUr6VyLGiIugoqmqkiqqaTRFdJyiFSQIVJ5EKBBChIpQkUqQYygMZUkClSDY5reHUnpmdqpqNU7gW0+tbxO/3V/Fx9NH2lZlBruSmrWaroUytsyQP1HmRCF0H0ND4E37MP6a+c/d5+5urq+RwoK1TJJdQCXUgUlAKSpIFJQCkoQerJuTJakubEBwRclxsBfUOfX1FeJJWxpdxZHE6RbNPf8AolVbY/WPwVWVx7y3I5NwDmhVbY/Wd8FOWR7yMjk3GfJ2aMolYZ8BjBu4NcSXW1CxGq9r8i8SVjVauG9z3HRuxJitYOc+cc0czoICIwywJABLiQDovcAC4UU9M1zcTs9xUVL2uwtzWPZkKt/tKCaCoALm2u4C18V8LgOJwIPuXiZnYPRzCyF/bsVrzRnMqs2xeu7/AIrpy2PecuQy7vvkKcyazbF67v8AimWxb/vmMhl3ffIQ5kVu2L13f8VOXRbzzkEu7r/BzU0bmOc1wwuaSHA6w4GxC60VFS6HIqKi2UxFSBChIpUkiFCDGVJAhUg2Wa3h1J6ZnaqajVO4FtPrW8Tv91fxcfTR9pWZQa7kpq1mq6FMrbMkD9R5kQhdB9DQ+BN+zD+mvnP3efubq6vkcEHLVMgmJLAF1IASgASgFJQgUlSDt6doydRl7gN8Okg/OldqbzD8CVmu7+WyaPY0m9xFddPue6asfLS79TWxFmJocL3t8pltusc6rRiNkwvLFero8TDkP0uq/qer/wDV35HHvODLJNxlpM8JxI3fQ0svw8LSDh2jTxa15dRssuHSem1j7pi0G2yvm9FWkVEMoaXAXIGJr7aAdYsbaOhURVDoUwOQvlpmzLjaoWMgyTTvOLHI7VfQZXgcEBvE0X95UKr6l6bAiMpmLnznOHPSs/y/UPxXXkUW85Mul3GSkzsr5pGRMEeJ7g0cA6L8Z06hr6FDqSFrVct8xLayZzkals+7+TrstZajo95EmnfHhp4sLfnSHkFx1rgihWW9vD7sd807YrX8fu5yO6FknBI2qYODJwZLcUgGg9IH8PKu+hlu3AvgcNdFZ2NPE44ruOEUoBHKSRHIQYypIEKkGyzW8OpPTM7VTUap3Atp9a3iWBur+Lj6aPtKzKDXclNWs1XQplbZkgfqPMiELoPoaLwJv2Yf0185+7z9zdXV8ivgVrGOG6EguhBLoBbqQAlCDd5pZO36bfHDgxWPO/5o6NfQNq5qqTC2yaVOqljxOuuhCZ5ZR32bemngxaDyyHX1autKSPC3EviKuTE7CngenMjKVnOpnHQ7hR/tD5TerT0FeKyLNjQ90cmfAvI1edeTt4nJaLMku5mwH5zeg6eYhXU0mNmfShRUx4H5tCmjJXScx2256P1Ux/zAOpo+Kzq79SGlQ/pXiaTPttqw8sbD2j8F0UWq5nLW63kc4V2HIdjue5Mu59U4auBFfb853VYdLln10uZGJxU0KCLOsi8ENBnblPumpeQbsZwI9hA1u6Tfosummi7ONNq5zlqpe0kVfBMx1ebk7co0D6WU8JgwE6yBrik5xbraVxTtWCZHt0Ln+qHfTuSeFWO0pm+ileVcDonvjeLOY4tcOUbORajXI5EVDLc1WqqKYCvRAhQkRykgQoQYypINlmr4dSemZ2qmo1TuBdT61vEsHdX8XH00faVmUGu5KatZquhTK2zJA/UeZEIXQfQ0XgTfsw/pr5z93n7m6ur5FeArXsY5LpYEugBdAC6kgABJAAuSbADjJ1AIDunEZOouLHb1pndoHY1ZmeeXd7Gnmgi3+5wLnEkkm5Okk8Z2rUMu4YJ3Rva9hs5pBbzhQ5qOSyko5WrdDvMrQtyhRCSMXdbHGOMPGhzO0c9lmRKsMtl4GnK1Jorpx/grolaxkHfZgMtTPPlTOI5g1g/ArLrV7xOBq0Kd2vE0m6Gy1TG7bCB0hzviF00K92qbzlr07xF3HMQxOkc1jBdznBrRtcTYLsVUal1OJEVy2QsPLk7cnUAijNnFu9sI1lzrl7/5jzkLKhas82JeP8GvM5IIcLeH8lZrXMc2mbGVe5KlkhNmO4Ev7B4+g2PQdqoqIu0YqePgX08vZyIvh4m/3R8k2LKxg0GzJrbfmP8A9vqrmoZf215HXXRfuJzOFK0TPEJQgxlSQIVIEKEGyzV8OpPTM7VVUap3Atp9a3iWFur+Lj6aPtKy6DXclNas1XQplbZkgfqPMiELoPoWPwEfZh/TXzn7vP3N1dXyK5BWwYwboAXQEugFuhB0GZuT99mMrhwYtXLIdXVr6ly1cmFuFPE66SPE7EvgY88cpb7NvbTwYrjnk+cejV0HappI8LMS6VIq5MT8KaEOfJXUcgpKkg6nMXKeF7qZx0P4UfI8DhDpAv8AdO1cVZFdMaeB3UUtlwL4mrzuyd3PUusLMk4bOQn5Teg+4hXUsmNm9MxRVR4JNy5zr8zG4aKInRcvJ9dwHYFwVa3lX78DQpEtCnP5mk3SI9NM7kkB/gI/FdNAv6k4HL+IJ+lePsebc/ybvkrqhw4MfBZyyOGnqaf4gvddJZqMTxPFBFdyvXwPBnvlPf6ksabsiuxvK/556xb7qspIsEd10qV1kuOSyaEzfU50rqOUQoSWRmjVsrqJ9LNwixu9v2mMjgOHKLWvtbdZNSxYpUe3xzmtTPSWJWO8MxXeUqN9PLJDJ8pjrHlGsOHIRY9K1GPR7UcniZj2KxytXwPG4r2eBCpIEKkCOKEGyzU8OpPTM7VVUap3Atpta3iWHur+Lj6aPtKy6DXclNas1XQplbZkgfqPMiELoPoWPwEfZh/TXzn7vP3N1dXyK2BWyYpLoCXQAugASgLFyfRSU9GGQtvKW30kD9a7jJOz/asl72vlu7QazGOjis3T7nKHNatPzB67dK7sqi2nDksuz1FOalb5seu1Mqi2kZJLsAc063zY9dqnK4toySXYGHNevY5r2MAc0hzTjboINwoWqhVLKoSlmRboh0WeFGZqPfHNwSRgPIuDh4ntvxjj+6FyUr8Mtk0LmOurZiiuulM/1BUTdzZKY7URFF1uLb9pUtb2lQqb1DndnTIu5DBuhxF1PC5oxHfgBbjxNdq6QF6oVs9UXYeK9LsRU2mzpKCSlod6gAdKGG2kAGZ2t1zxAnqCpdI2SXE7R7F7I3Rw4W6fc4f9DK/yG9MjVo5ZFt9DNyKbZ6gOZdf5DfXamWRbfQnIpdnqKcyq/wA2312plkW30GRS7PU2mbOb+UKSpZKWNwHgygPbpjOs84Nj0KmoqIZGK2+fwL4KeWN6LbN4mfdLySCxlY3QW2ZL9ZpPBPOCbfe5F5oJc6xrxPVdFmR6cCuiVqGYIShAhUkGMqSDaZqeHUnpmdqpqNU7gX02tbxLD3V/Fx9NH2lZdBruSmrWaroUytsyQP1HmRCF0H0KzwEfZfy185+7z9zdXV8iswVsmIG6AF0BLoAEqQWhkCtE9PE++nCGv5Ht0H49KxZmYHqhtQPxsRTYKotIgIgIgOfz3qMNKYh8qZ7Y29JufcLdK6qNt5L7M5yVjrR4U0rmPJugPDKSOMfOka37rWuPaGqyhS8qqeK9bRI3eHLTjNklsg+UIon3HE4FuI/zKIfyVNt6oJrvpb7kU3Gb+VG1dOyUfKthkA+bIPlD8RyELnniWN6tOiCVJGI42SqLiICICICv90/Kg/VUjTpB3yS3FrDB73G3MtOgj0vXgZtfJoYnEr8rSM0QlSBHFCBCpINpmp4dSemZ2qmo1TuBfT61vEsTdX8XH00faVl0Gu5KatZquhTK2zJA/UeZEIXQfQrPAR9l/LXzn7vP3N1dXy9isAVtGGG6AF0sCXQAupBuM2sumkkIdcxP+WBraeJ4HbtHMueog7RM2lDop5+yXPoUsennZI0PY4PaRcFukELIc1WrZTXa5HJdDIoJIgFlka1pc4hoAu4k2AA1klSiKq2QhVREupX0+Uv7QyjThv8A22SDewfnBvDc4jlw9QC1GxdjA5V0r/Rkul7eoaiaEXN8/Yz7pVRw6ePY1zz94gD+Vy8/h7czlPf4g7O1pss3B3Rkp0Ws4JY+k4sPuLVTP+SoxcFL6dMdNh4ocVm9lySjkxt4THW3xhOhw2jYRxFaE8CStsukzoJ1iW6aC0Mk5Xgq2Y4Xg+U06Hs/abxc+pY0kT41s5DajlZIl2qe9VlhEBos5s5oaJhFxJMRwIwdWxz/ACW9vEuiCmdKu7ac89Q2JN+wqOsqXzSPlkOJ7zicTxn8BxW5FttajURqaDFc5XKqrpPOSvR5EJUkCEqSBChKG0zU8PpPTs7VTUap3Avp9a3iWLur+Lj6aPtKy6DXclNSs1XQplbZkgfqPMiELoPoRvgI+y/lr5z93n7m6ur5exVwK2zCJdAS6AF0ALqSCXQHryblaemN4XloOtp0tdztPbrVckTJE/Mh7jmfGv5VOkps/XAWlgBPGY3W/hIPauR1An+rjsb+IL/s3oZJs/m24FOSfrvAA6gbqEoF8XEr+IJ4NOZyxnBUVeiR1mcTGaG854yeddkVOyPRp2nHNUPl/Vo2Gy3PqfHVl/FHG48znENHuLlTXOtHbapdQNvLfYh5M+anfK2QcTGtYOgYj73Fe6Ntok35zxWOxTLuzHRbms14Z2eTKHdDmgf7SuSvT86LuOz8PX8ipvOFypDvc80eoMle0cwcQPctKN2JiLuQzZG4Xqm9TzRyuY4OY4scNTmkgjmI0helRFSykIqot0NxBnfXsFhOXD67WO95Fz1rndSQr4HQ2qlTxMdXnZXyggzlo/yw1n8TRf3qW0sTf9SHVUrvE0T3Ekk6SdJJ1k7SV0nOIShAhKkCOKECFSQAoSbTNPw+k9OztVNRqncC+n1reJYu6v4uPpo+0rLoNdyU1KzVdCmVtmSB+o8yIQug+hG+AD7L+WvnE1vP3Nx2rXh7FVgrcMEl0BLoAXQAupALoQC6C4CVJACUApKA7zc8pxFBPUv4LXGwJ8iMEl3NcuH3VmVzsT2sT7ualA3Cxz1+7HDVlSZZJJTre9zzyYiTb3rRa3C1G7DOc7E5XbTpdzisDKl8R0b7Ho5Xs0gdReehclcy7Eds9zsoH2erdvsa/PmlMVbKeKQNkbzEWP8AE1yspHYok3ZiurbhlXfnOfJXUc4pKECEqQIShApKkCEoQISpIFQkUoSbXNPw+k9OztVNRqncC6n1reJY26v4uPpo+0rLoNdyU1KzVdCmVtmSB+o8yIQug+hB4B+6/lr51Nbz9zcdq14exU4K3DAuG6C4LoLkugBdSQS6AF0At0BtMiZAqKwnewGsBs6R+hoOwcZPN02VM1QyLTp2F8NO+XRo2nRMzQo4LGrqxytu2IHk0knqsuRauR+rb7nWlHGzWO9jz5z5ywbz3HRDgWwvcAQ3APmMvpN+M9t9HqnpnYu0k0kVFS3D2ceg4wld5wD01S+J7JIzhcxwc07CO0cihzUciop6a5WqioWAMp5OyrE1lSRBKNV3BjmuOve3nQ4HYdmkLM7Oancqszp96TT7SGoaiPzL96DxTbnzXXMFUCOIPaD/ABNP4KxK9U/U0rWgRf0uOSy3kaoo3hk7bX+Q5pux9teE/gbFdsUzJEu045YnxrZxrCVaUiEqQKShAhKkgUoBSh6FKA2uaXh9J6dnaqajVO4F9PrW8Sx91fxcfTR9pWXQa7kpp1mq6FMrbMkD9R5kQhdB9B/4D91/LXzqa3n7m47Vrw9ipQVunz4boAXQEugBdAS6AF0JASgLByfnJk5lLFTue5oEbQ8NbK04rAu4TNpvex03Ky308yyK9E+Rqx1MKRoy/wA/Y8fdGQPIPqzqzDV7fkeMVHs+ZO6M3/IPq1CjDV7fkMVJs+YDPm/5J6qhThrPuwxUn3cG/ZveSeqpS1Z92GKk+7imXN3yT1VKWrPuxGKk+7kjqM3mHEzGwjU5ndbSOYg3CK2sXMv/AJCOpEzp/wChM9c5KKqpRFC4yPEjS3Ex4wgXBOJw2aOlTS08kcmJ2gVVRFJHhbp4KcCStIzhSUIEJUgUoQAoSKUJFQk2uaXh9H6dnaqajVO4F1PrW8SyN1fxcfTR9pWXQa7kpp1mq6FMrbMkD9R5kQhdB9B/4D91/LXzqa3n7m47Vrw9iogVumAG6Al0ALoCXQAugBdAS6EgugFupACUJASgFJQgQlSBSUIFJUgUlCBCVIFJQgBQkUoSAoSKUBtc0vD6P07O1U1GqdwL6fWt4lk7q/i4+mj7Ssug13JTSrNV0KZW2ZIH6jzIhC6D6DPgH7r+WvnU1vP3Nx2rXh7FQArdMAl0JJdAS6AF0BLoAXQAupALoSAlAKShACUAhKkgBKAUlSBSUIEJUgUlCAFCRShIChICgFKEm2zR8Po/Ts7VTUap3Aup9Y0sndX8XH00faVl0Gu5KaVZquhTK2zJA/UeZEIXQfQZ8X/un5a+dTW8/c3Havl7FOgreMEN0Bs83ck92T7zj3vgF2LDi1W0WuNqpnl7JmK1y6CLtXYb2Nm7NaGRkjqWtjqXsYXmMNALmjXY4j2a7alTlLkVMbFRF8S7JWqi4Hoq7PtTFkzN2GWmZVTVYp2ueWDEy4xAnRfENYBKmSoc2RWNbc8x07XRo9zrCOyDA6enggrGz76XBzmM/wC1hFxcYtN9OzUp7d6Mc5zbWI7Bqva1rr3Mf6OuFe2ge/DiJwyYb4mYHPDg2/1SNeu6nKE7HtETkMnVJuzVeYuSs3zPJOHSiKKBzhLK8aBYkaBfWbE69HVeZKjA1tkuq6EIjgxOddbImlRst5vsig7rppxVQh2F5AsY3ahfkuQOI6RtURTq5+B6WUmWBGsxsW6HizkyV3FIxmPfMULZb4cNsRcMNrnydfKrIJe1S9rZ7Fc8fZLa981zbfof/fe4t/8A/Bv2Pe/rYcOHF77qjK+67TD420l2S972d/C+g8tLms6SvloTJh3tpcZMN7ts0g4b8eNvGvbqlEhSS2nw++B5bTXmWK+j+Pqa7KWSDFWGia7fDvjGNda1y8NN7XNrYtvErWSo6LtF3r0KnxYZOzTcnU9Gdmbrsnvjbvm+tkaSHYcPCabOba52t615p6jtkVbWseqiBYVRL3ueyDNWn3innnrm0+/MxNa9g5LgHEL2uOtVrUvxua1l7fewsSmZga5z7X+9p56rNJ0dVS0+/tkjqQTFMxtwQBc8G+nW3j04l6bVXjc62dulDw6mtI1mK6O0KYcmZrunqKqIyCOKmdIJp3N4IwEgcG+s2J16B0X9SVKMY1bXV1rJxPMdOr3uS9kbe68DzHIrHUdVWxzFzYZhG1ro8JlBMYxnTwfl6tOrq9dqvatjVNKX+f0I7JOydIi6Ft8vqZM682X0DIZMe+skb8rDhwPAvhOk6xpHMV5p6hJlVLWVD3UU6woi3uihylmrJHXR0EL9+c9jXBxbgDQcVy4XOgBt7oypRYlkclrEvp1SVI0zm0/QineXwU+UGS1LAbxloALm623BJFjr122KnLHp+ZzLN2luSNX8rX3ccTI0tJa4YSCQ4HWHDQQeld6LfOhx28BEJNtmj4fR+nZ2qmo1TuBdBrGllbq/i4+mj7Ssug13JTRrNV0KZW2ZIH6jzIhC6D6DPi/90/LXzqa3n7m6ur5exTQK3jADdCTp9zo/33/1P7WrjrtVzOui1vI2mb09BMZoaCKSlnkgcGyTXeA3RcDhG3F1dCpnSVtnSqioi6E/otgWJ12xIqKqaVz+6mGimpY8kwGsidMzul4DY3FpbJ+s03BGiwcNfGvT0etQvZrZbfQhqsSnTtEvn+p48kVFG/KFH3HC+ABzsYkcXYjhdYi7ncqslbIkL+0W5XE6NZmYEt/R01ARW1Ec+gS0dTNFL9aEiRrD/L/GuN/dMVvg5EVOOb76HWzvXo7xaqpyz/fU5+bxZlLDrFe7H+zjjt0aveupNfHfy+ynMuokt5vdDlm09SaaSVofvDX2kIdwBJZtsTb6TpbptxhdmJmNEXScdn4FVNB2udtXk1kkQrKeSZ/czCHRvLQI7vs2wc3TfFxcaz6ZsyovZuREv9+B31ToUcnaNVVt4c96Gwn8cu//ADz/ADqpP8b/AK9i1f8AK/59xWOs3+0fpFPRxjbjkkwyDqMfUVKpn7Lyq5eif2EX93zI1Oq/0eGgod9y7VSEXEID/vuiY1o97j91WPfhpGpt+qlTGYqty7PogmcmSao5Lc6pDTLDO6UFjsV4pHEuFyNQxnRsYFMErO3szQqW6f16ieJ/YXfpRb9f79COioJKTJEVbjBfGWwuYbNa472DjPFc4QPwUXlbJKsfhp9RaJ0cSSeKZvQxVc7hlfJ9JvW8x03BgGLFjjcwjHfZwAPulemomTvfe6u09Ty5VyljLWRujoe/LIgq4MoUNES2WKQzSAf4iUuLpG7XcIFvIQ3iCqixRvZJJoXNw2FsmGRj449KZ+O05SgP/QcofaY+2Bdr/wDLZwX3ONv+I/insdblwtrHPyU+wdJRRzUrjxTtLwRfma3oxriivGiTJ4KqLwzffQ7pbSKsK+KIqDs8ePGp39nWZfysY/8AvvUL/ip/9ew//V/z7nDZmZMpJ5BFUVE9NUl5bE2G4J4Jx3fhOE/LB0haFTI9iXa1FbvOGmjY9bOcqO3GjytTiKoqIgS4RzSMBdpc4MeWguO02V8bsTEXaiFTks5U2KvzPISvQNtmj4fR+nZ2qmo1TuBdBrGll7q/i4+mj7Ssug13JTQrNV0KZW2ZIH6jzIhC6D6Cd4vP2T8tfOprefubjtXy9imA5b5gkxIDZZv5ZNFNvwYJDgLcJOHXbTfTsVM0KStw3sWwy9k7Fa5t/wBNMDXdzUcNM9zcOOMC4B5ABfp0KjI7r+d6qhdldk/IxEPPkrOlsFO2mkpY6lrXFw3034RJN8JB06SLr3JTK5+NHKnA8x1KNYjFai8QS5zM36nnio4oDC5ziIrN33E21nENGrpRKZcLmq9VvtC1KYkcjES2z+jBkjOSSmqpqlrQ7fS8vjLiBwnFw021gnXbbtXqSnSSNGKujxPMVQrHq9E0+AuSc45KaWaQMbIyYuMsL/kuDiTr26SNWkHVsmSnR7US9lTQpEdQrHKtroulBsu5ympibTRQspIQcW9xacTuUgAW03tbWohp8Dsarddqky1GNuBEwpsQ8ecWWDWvY9zBHhhbFYHFcNLji1DytXIvcEXZJZFvnuVzy9qt1S2axs354vNYazeW37n3nBjNrXvixW91lVkidn2d/G5dlS9p2lvC2k8bc5pBS0tJgBEErZMWI3kDHOc1hFtA0jT9UL3k6do599KWK0qHJG1mxb9PAyVmdj5G1obCGOq3NxvDySxjGtbgAtpuA7T9cqG0qIrM/wCkl1Sqo/N+r+jw5Cy66k39pjEzJ4t7kY5xbo06b2PE5w6VZNCkllvZUzniGZY75rouYTKuWTUQUlOWBop2FgcHXMmINFyLaPk8utI4sD3OvpD5cbGtVP05jYy54PfJRzSQh8tNo3zGQZwW4TjFtBvY308e1VJSoiOai5nehatUqq1ypnbv0nhyfnFJBWvrmNF3vkc+O+hzZSXFmK2oGxvb5oVj4EfEka+Fs/A8MmVknaJvzcRqvOLHT1lMyBsbamcTGzyd6ddhLWi2kEs5LYuRGwWe16rfClvmS6a7HMRLYlv8voLlPOWSaqgq2sET4WMa0BxcDvZcbk6NBxEEbEZTo2NWKt0W/qS+dXSI/Ra3oHKudM01YyujaIJGNa1oBxjg4r3uBcEOIIUR0zWxrGudA+dzpO0TMptv0/DS6WOggjqHDhT6ySdZIDQ7+JU5FdMKvW2z7+hdlee6MS+37+pxtTO6R75HnE57nPedAu9xJcbDQNJK7UREREQ5tK3UxFSDa5oH/qFH6dnaqajVO4FkGsaWbur+Lj6aPtKy6DXclNGs1XQplbZkgfqPMiELoPoJ3i8/ZPy186mt5+5urq+XsUoCt8+fDdAS6Al0ALoAXUgl0ALoAXQgUlAAlSQC6AF0ALoSC6EikoAISC6AF0JAhICUJAUJFJUkG2zP8YUfp2dqoqdU7gWwa1pZ26v4uPpo+0rLoNdyU0azVdCmVtmSB2o8yIQug+iKWHfKNjPKpw31mWXzaraS+83kS7LbijCCNDhYjQQdYI0EFfRadB87o0kuhILoQS6Al0ALoAYkAMSkAuhALoCXQAuhILoSC6AF0JAgBdCQXQAQkBKEgJQkUlSQKgOgzBpjLlKlAHyXl7uRrGk3PTYdK5qt2GFxfTJeVpYu6v4uPpo+0rNoNdyU76zVdCmltmSFzSCQdBBsecIC9cwcpCpyfTkG7o2iKTaHxgN084wu+8sCrjwSrvz9TZpn4403Zjj90PNp8Uj6yFt4nm8wb/4pDrcfqu134iTtC7qKoRzUjdpTQZ9ZTq1VkboXScTiWgcJLoQC6Al0BLoAXQEugAhILoCXQkF0ALoSBAC6AF0JAgsRCQIehSUIFJUgCAgF7AaSdAA1knUAEBcO5tms6jjdUTtwzStADTrhi14T9YmxI5AOIrFralJFwt0IalLArExO0qa7diykBHT0gPCLt9eNjGgtbfnLneoVb+HR51fyPFc/MjOZWUMLnmzRiNr6Ni1FVE0meiKug3Oe2S3UtdOwizXuMsR4jHIS7RzHE37qopZO0iReXQtnZgkVOfUzZlZzuydMSQXwyWEzBrFtT2fWHvHRaKmnSZu9NBMEyxO3F15Pr4aqMSwvbKx3G3TzgjiO0HSsN7HMWzksprtc16XQ57KmYFDOS5gdTE695Iwk/sOBA+7ZdMddK3MuficslDE7Ombgas7mMX0p/qN+Ku+Iu8pV8Ob5lJ3sY/pT/Ub8U+Iu8o+HN8wO9hH9Kf6jfinxF3lHw5vmJ3sI/pT/AFG/FPiLvKPhzfMTvYR/Sn+o34p8Rd5R8Pb5id7CP6U/1G/FPiLvKPh7fMTvXx/Sn+o34p8Rd5Sfh7fMDvXx/Sn+o34p8Rd5R8Pb5lJ3r4/pT/Ub8U+Iu8o+Ht8xO9dF9Kf6jfinxF3lHw9vmB3rovpT/Ub8U+Iu8oyBvmJ3rYvpT/Ub8U+Iu8oyBvmJ3rYvpT/Ub8U+Iu8oyBvmB3rIvpT/AFG/FPiLvKTkDfMTvWRfSn+o34p8Rd5RkDfMDvVxfSn+o34p8Rd5Schb5id6uL6U/wBm34p8Rd5RkKeYHeqi+lv9m34p8Sd5SMhb5gd6mL6W/wBm34p8Sd5RkLfMMzcphvwqqQjkYwHrN0+JO8qE5C3zKdJkDM2hoiHxxl8g1STHE8fs6g3nAC5paqSXMq5tiF8dNHHnRM+0z5y5y0+T48UrsTyP1cTTw5DzcTdrjo6dC8wU75VsmjaepZmxpdSjcr5Slq5pKiY3e830amtGgNbyAaFvRxtjajWmM96vdiU7LcnyKJpJ6mRt42t3pt9TpHFrnW5g1vrrh/EJcKI1NOk66KO6q5eB2+embDMowgAhkzLmF51XOtjrfNNhzEA8h4aaoWF25dJ2TwJK3eUnlGgmppHQzsMTxxO4xtadThyhbrHtemJq3QyHNVq2chMn5QnpnY4JXwu4zG4jFyOGpw5DdHsa9LOS4a5zVu1bHQxboeVGixma/ldGy/8ACAFzLQwr4epelXKnj6Dd8bKfnI/ZhRkEOxepOWS7uhO+NlPzkfswmQQ7F6jLJd3QnfGyn5yP2YTIIdi9Rlku7oTvjZT85H7MJkEOxeoyyXd0J3xsp+cj9mEyCHYvUZZLu6E742U/OR+zCZBDsXqMsl3dCd8bKfnI/ZhMgh2L1GWS7uhO+NlPzkfswmQQ7F6jLJd3QnfGyn5yP2YTIIdi9Rlku7oTvjZT85H7MJkEOxeoyyXd0J3xsp+cj9mEyCHYvUZZLu6E742U/OR+zCZBDsXqMsl3dCd8bKfnI/ZhMgh2L1GWS7uhO+NlPzkfswmQQ7F6jLJd3QnfGyn5yP2YTIIdi9Rlku7oTvjZT85H7MJkEOxeoyyXd0J3xsp+cj9mEyCHYvUZZLu6E742U/OR+zCZBDsXqMsl3dCd8bKfnI/ZhMgh2L1GWS7uhO+NlPzkfswmQQ7F6jLJd3QwVWfuU5Bbujexx70xjSfvWJHQV6bRQp4Hl1VKvic5NK57i97i9ztLnPJc5x2lx0ldKIiJZDnXOt1Nvmzm1UZQkwxDCwH9ZK4cCMcYHlO+qOmw0qmeoZEl107C2KF0i5tG0vLJGTYqSGOnhFmMFhfW46y5x4yTcnnWDJI6RyucbDGIxqNQ9i8Hs8mUsmU9Uze6iJszeIPF8J2tOtp5QvbJHMW7VseXsa9LOS5S+e2SYKWYsgZgbfVic73uJW3Syue27lMqojaxfynNrqOYiAiAiAiAiAiAiAiAiAiAiAiAiAiAiAiAiAiAiAiAiAsPc9zco6kY54RIQLjE59r8rQbHpCzaueRi2atjvpoWOS6oWhBCyNoZG0Ma0Wa1gDWtGwAaAspVVVupoIiIlkMigk//2Q=="/>
          <p:cNvSpPr>
            <a:spLocks noChangeAspect="1" noChangeArrowheads="1"/>
          </p:cNvSpPr>
          <p:nvPr/>
        </p:nvSpPr>
        <p:spPr bwMode="auto">
          <a:xfrm>
            <a:off x="1259682" y="-1063228"/>
            <a:ext cx="3929063" cy="4000501"/>
          </a:xfrm>
          <a:prstGeom prst="rect">
            <a:avLst/>
          </a:prstGeom>
          <a:noFill/>
        </p:spPr>
        <p:txBody>
          <a:bodyPr vert="horz" wrap="square" lIns="68580" tIns="34290" rIns="68580" bIns="34290" numCol="1" anchor="t" anchorCtr="0" compatLnSpc="1">
            <a:prstTxWarp prst="textNoShape">
              <a:avLst/>
            </a:prstTxWarp>
          </a:bodyPr>
          <a:lstStyle/>
          <a:p>
            <a:endParaRPr lang="en-US" sz="1350"/>
          </a:p>
        </p:txBody>
      </p:sp>
      <p:sp>
        <p:nvSpPr>
          <p:cNvPr id="29708" name="AutoShape 12" descr="data:image/jpeg;base64,/9j/4AAQSkZJRgABAQAAAQABAAD/2wCEAAkGBw8PEBAPDxEWDxQUEhcVEBQPFRUVFQ8QFRgXFxYUFBQYKCggGBolHRcUITEhJSkrLi4uFx8zODMsNygtLisBCgoKDg0OGhAQGjAkICQ1LiwvLSwtLCwsNDQsLSwsMiwsLCwvLCwsLCwsLCwsLCwsLCwsLCwsLCwsLSwsLCwsLP/AABEIAOMA3gMBEQACEQEDEQH/xAAcAAACAgMBAQAAAAAAAAAAAAABAgAHAwUGBAj/xABPEAABAwIBBQkLCAcHBQEAAAABAAIDBBESBQYhMVEHEyJBYXGBkbEUFzQ1UlNzkpOh0TJCVGJ0gsHDFiNyhKKysxUkRGOjwtIlM0OD4XX/xAAaAQEAAwEBAQAAAAAAAAAAAAAAAQMFBAIG/8QAOREAAQMCAQkGBAYDAQEBAAAAAAECAwQREhQhMTNRYXGBkRMjQVKhwRWx0fAFIjJD4fE0QoLCckT/2gAMAwEAAhEDEQA/ALpr62KnjfNM8RsYLuc7iH4k6AANJJXpjFeuFuk8ucjUupU2cm6NUzuLKS9NFxO0GV42k6QzmGnlWxDQsal3519DMlrHOzNzJ6nHVFVLKbyyPkO2R7nHrcuxGtboSxyq5V0qYSQvRFyYhtQi6ExDaguhMQ2oLoTENqC6ExDaguhMQ2oLoTENqC6ExDaguhMQ2oLoTENqC6ExDaguhMQ2oLoTENqC6ExDaguhMQ2oLoTENqC6ExDaguhMQ2oLoTENqC6ExDaguhAUJPbQ5VqYCDDPJFbiY9wHS3UekLw6Njv1Iintr3N0KWFmluj43NgyhZt9DZ2jCL/5rdTf2ho2ga1m1FBZMUfT6HbDWf6ydfqWSsw0Cnt1LLzp6nuRh/VQHhAanzkaSf2QcPPiWzQwo1mNdK/IyqyXE7AmhDkaCilqJGQwsMj3mzWj3kniA1krte9rG4naDma1XLZC1s3tzalhaH1f95k423IiYdgbrfzu17Asiave7MzMnqaUVGxud+dfQ6qPI9JG2zaeFgGyNgHYuRZXqudV6nSjGImZEF7lovIg9WNLyb/Uj8m4nc1F5EHqxqbyb/Ud3uB3PQ+RB6saXk3+o7vcTueh8iDqjS8m/wBR3e4m8UPkQdUad7v9RePcTeKHyYOqNO93+ovHuJvFD5MHVGne7/UXj3A3mg8mn6o073f6i8e4m80Hk0/VGne7/UXj3E3qg8mn6o073f6i8e4m9UHk0/VGne7/AFF49wN6oPJp+qNO93+ovHu9Cb3QbKfqiTvd/qLx7vQmDJ+yn6ok73f6kXj3ehMGT9lP1RJ3u/1F493oDBk/ZT/6Sd7v9Sbx7vQmHJ+yn/0k73f6i8e70Jhyfsp/9JO93+ovHuJhyfspv9JO93+ovHuCyOgJsBTk7AIinept9R3e4NXm9QzC0lLE7l3toI5nDSOhGzyN0OUOiY7SiHB517m2Brpsn4nW0ugecRt/lOOkn6puTxHiWhBX3XDJ1+pxTUdkvH0+hW60zgLc3KsvungdSSm74AN7J1ugOgD7pFuYtWNXwox2NNC/M06OVXNwr4FUVk5lkklOt8jnnnc4uPatdqYWomwzXLdVUtncqyG2Gm7reP1k/wAknWyAHggftEYuXg7FkV82J+BNCfM06OLC3GulfkdNljKogGFvCeRovqaNp+C54YceddBbNNgzJpOWqKh8hu9xceXUOYagu5rUboQ4HOV2dVMDl6PIhUkGMqQIVJAjlJAhQgQqUAhUkCFSQI4KSBCEIMZC9ECEIeRCFJCiEKSBCEJEIQCkKSRCEBjcApIsbPI2cVVRuG9PJZxxPJLCOQfNPKLdKplp2Sp+ZM+3xLop3x/pXNs8C2cgZZirYRNHo4nsOuN/G09oPGCsWaF0TsKmzDM2VuJCst1XIbYKhlVGLMnvvgGoTt0k/eBvztceNalBNiZgXw+X8HBWRYXYk8fmczm/ld9HKZWazGWaNhLT/tC6pokkbhU54pMDrmscdBVpWp9E5FY2Okp2jQ1sEYHIAwL5uRVc9V3m6xERiHIVNSZHue7W435hxDoFgtFrcKWQzHOxKqqY8S9HkQlAK4qSBCpAhUkCOUkCFCBCpAhUkCFSQIUIEKlCDGVJAhUnkQqSBCpIEKEilCRCpAhQkxuUkCFCDptzrKLoa1sd+DOCxw4sTQXMdz6CPvLkrY8UV9h1UUitlttOn3WowcngnW2dhHOQ5vY4rj/D173kd9and8ynFtGUB+o8yIQug+h6fwNv2cfyL5z9zn7m6ur5HFArTMol1AASpApKkCkoBCVJAhUkCFCBCvRAjkAhUkHsyRkx9VIY2ENs0uJdfUCBxcekKuWVI23UsiiWR1kPJlCldDI+J9sTTY21HjBHRZe2OR7UchW9iscrVPKVYViFCBCvR5EKAQoSIUJFKkCFAY3KQI5CDZZqn+/Unpm9qqqNU7gW0+tbxO+3V/Fx9NH2lZlBruSmrWaroUytsyQP1HmRCF0H0PB4E37MP5F85+5z9zdXV8jh7rUMol0ALoAEoBSVJAhKkgUoBCpIEKkgQoQIVIOqzFo5RI6YsIYYyGuOgOJc06Nuo6VxVj2q1G3znbRsdiV1s1jU5308jaqV7mkNeQWOI0Os0DQejUr6VyLGiIugoqmqkiqqaTRFdJyiFSQIVJ5EKBBChIpQkUqQYygMZUkClSDY5reHUnpmdqpqNU7gW0+tbxO/3V/Fx9NH2lZlBruSmrWaroUytsyQP1HmRCF0H0ND4E37MP6a+c/d5+5urq+RwoK1TJJdQCXUgUlAKSpIFJQCkoQerJuTJakubEBwRclxsBfUOfX1FeJJWxpdxZHE6RbNPf8AolVbY/WPwVWVx7y3I5NwDmhVbY/Wd8FOWR7yMjk3GfJ2aMolYZ8BjBu4NcSXW1CxGq9r8i8SVjVauG9z3HRuxJitYOc+cc0czoICIwywJABLiQDovcAC4UU9M1zcTs9xUVL2uwtzWPZkKt/tKCaCoALm2u4C18V8LgOJwIPuXiZnYPRzCyF/bsVrzRnMqs2xeu7/AIrpy2PecuQy7vvkKcyazbF67v8AimWxb/vmMhl3ffIQ5kVu2L13f8VOXRbzzkEu7r/BzU0bmOc1wwuaSHA6w4GxC60VFS6HIqKi2UxFSBChIpUkiFCDGVJAhUg2Wa3h1J6ZnaqajVO4FtPrW8Tv91fxcfTR9pWZQa7kpq1mq6FMrbMkD9R5kQhdB9DQ+BN+zD+mvnP3efubq6vkcEHLVMgmJLAF1IASgASgFJQgUlSDt6doydRl7gN8Okg/OldqbzD8CVmu7+WyaPY0m9xFddPue6asfLS79TWxFmJocL3t8pltusc6rRiNkwvLFero8TDkP0uq/qer/wDV35HHvODLJNxlpM8JxI3fQ0svw8LSDh2jTxa15dRssuHSem1j7pi0G2yvm9FWkVEMoaXAXIGJr7aAdYsbaOhURVDoUwOQvlpmzLjaoWMgyTTvOLHI7VfQZXgcEBvE0X95UKr6l6bAiMpmLnznOHPSs/y/UPxXXkUW85Mul3GSkzsr5pGRMEeJ7g0cA6L8Z06hr6FDqSFrVct8xLayZzkals+7+TrstZajo95EmnfHhp4sLfnSHkFx1rgihWW9vD7sd807YrX8fu5yO6FknBI2qYODJwZLcUgGg9IH8PKu+hlu3AvgcNdFZ2NPE44ruOEUoBHKSRHIQYypIEKkGyzW8OpPTM7VTUap3Atp9a3iWBur+Lj6aPtKzKDXclNWs1XQplbZkgfqPMiELoPoaLwJv2Yf0185+7z9zdXV8ivgVrGOG6EguhBLoBbqQAlCDd5pZO36bfHDgxWPO/5o6NfQNq5qqTC2yaVOqljxOuuhCZ5ZR32bemngxaDyyHX1autKSPC3EviKuTE7CngenMjKVnOpnHQ7hR/tD5TerT0FeKyLNjQ90cmfAvI1edeTt4nJaLMku5mwH5zeg6eYhXU0mNmfShRUx4H5tCmjJXScx2256P1Ux/zAOpo+Kzq79SGlQ/pXiaTPttqw8sbD2j8F0UWq5nLW63kc4V2HIdjue5Mu59U4auBFfb853VYdLln10uZGJxU0KCLOsi8ENBnblPumpeQbsZwI9hA1u6Tfosummi7ONNq5zlqpe0kVfBMx1ebk7co0D6WU8JgwE6yBrik5xbraVxTtWCZHt0Ln+qHfTuSeFWO0pm+ileVcDonvjeLOY4tcOUbORajXI5EVDLc1WqqKYCvRAhQkRykgQoQYypINlmr4dSemZ2qmo1TuBdT61vEsHdX8XH00faVmUGu5KatZquhTK2zJA/UeZEIXQfQ0XgTfsw/pr5z93n7m6ur5FeArXsY5LpYEugBdAC6kgABJAAuSbADjJ1AIDunEZOouLHb1pndoHY1ZmeeXd7Gnmgi3+5wLnEkkm5Okk8Z2rUMu4YJ3Rva9hs5pBbzhQ5qOSyko5WrdDvMrQtyhRCSMXdbHGOMPGhzO0c9lmRKsMtl4GnK1Jorpx/grolaxkHfZgMtTPPlTOI5g1g/ArLrV7xOBq0Kd2vE0m6Gy1TG7bCB0hzviF00K92qbzlr07xF3HMQxOkc1jBdznBrRtcTYLsVUal1OJEVy2QsPLk7cnUAijNnFu9sI1lzrl7/5jzkLKhas82JeP8GvM5IIcLeH8lZrXMc2mbGVe5KlkhNmO4Ev7B4+g2PQdqoqIu0YqePgX08vZyIvh4m/3R8k2LKxg0GzJrbfmP8A9vqrmoZf215HXXRfuJzOFK0TPEJQgxlSQIVIEKEGyzV8OpPTM7VVUap3Atp9a3iWFur+Lj6aPtKy6DXclNas1XQplbZkgfqPMiELoPoWPwEfZh/TXzn7vP3N1dXyK5BWwYwboAXQEugFuhB0GZuT99mMrhwYtXLIdXVr6ly1cmFuFPE66SPE7EvgY88cpb7NvbTwYrjnk+cejV0HappI8LMS6VIq5MT8KaEOfJXUcgpKkg6nMXKeF7qZx0P4UfI8DhDpAv8AdO1cVZFdMaeB3UUtlwL4mrzuyd3PUusLMk4bOQn5Teg+4hXUsmNm9MxRVR4JNy5zr8zG4aKInRcvJ9dwHYFwVa3lX78DQpEtCnP5mk3SI9NM7kkB/gI/FdNAv6k4HL+IJ+lePsebc/ybvkrqhw4MfBZyyOGnqaf4gvddJZqMTxPFBFdyvXwPBnvlPf6ksabsiuxvK/556xb7qspIsEd10qV1kuOSyaEzfU50rqOUQoSWRmjVsrqJ9LNwixu9v2mMjgOHKLWvtbdZNSxYpUe3xzmtTPSWJWO8MxXeUqN9PLJDJ8pjrHlGsOHIRY9K1GPR7UcniZj2KxytXwPG4r2eBCpIEKkCOKEGyzU8OpPTM7VVUap3Atpta3iWHur+Lj6aPtKy6DXclNas1XQplbZkgfqPMiELoPoWPwEfZh/TXzn7vP3N1dXyK2BWyYpLoCXQAugASgLFyfRSU9GGQtvKW30kD9a7jJOz/asl72vlu7QazGOjis3T7nKHNatPzB67dK7sqi2nDksuz1FOalb5seu1Mqi2kZJLsAc063zY9dqnK4toySXYGHNevY5r2MAc0hzTjboINwoWqhVLKoSlmRboh0WeFGZqPfHNwSRgPIuDh4ntvxjj+6FyUr8Mtk0LmOurZiiuulM/1BUTdzZKY7URFF1uLb9pUtb2lQqb1DndnTIu5DBuhxF1PC5oxHfgBbjxNdq6QF6oVs9UXYeK9LsRU2mzpKCSlod6gAdKGG2kAGZ2t1zxAnqCpdI2SXE7R7F7I3Rw4W6fc4f9DK/yG9MjVo5ZFt9DNyKbZ6gOZdf5DfXamWRbfQnIpdnqKcyq/wA2312plkW30GRS7PU2mbOb+UKSpZKWNwHgygPbpjOs84Nj0KmoqIZGK2+fwL4KeWN6LbN4mfdLySCxlY3QW2ZL9ZpPBPOCbfe5F5oJc6xrxPVdFmR6cCuiVqGYIShAhUkGMqSDaZqeHUnpmdqpqNU7gX02tbxLD3V/Fx9NH2lZdBruSmrWaroUytsyQP1HmRCF0H0KzwEfZfy185+7z9zdXV8iswVsmIG6AF0BLoAEqQWhkCtE9PE++nCGv5Ht0H49KxZmYHqhtQPxsRTYKotIgIgIgOfz3qMNKYh8qZ7Y29JufcLdK6qNt5L7M5yVjrR4U0rmPJugPDKSOMfOka37rWuPaGqyhS8qqeK9bRI3eHLTjNklsg+UIon3HE4FuI/zKIfyVNt6oJrvpb7kU3Gb+VG1dOyUfKthkA+bIPlD8RyELnniWN6tOiCVJGI42SqLiICICICv90/Kg/VUjTpB3yS3FrDB73G3MtOgj0vXgZtfJoYnEr8rSM0QlSBHFCBCpINpmp4dSemZ2qmo1TuBfT61vEsTdX8XH00faVl0Gu5KatZquhTK2zJA/UeZEIXQfQrPAR9l/LXzn7vP3N1dXy9isAVtGGG6AF0sCXQAupBuM2sumkkIdcxP+WBraeJ4HbtHMueog7RM2lDop5+yXPoUsennZI0PY4PaRcFukELIc1WrZTXa5HJdDIoJIgFlka1pc4hoAu4k2AA1klSiKq2QhVREupX0+Uv7QyjThv8A22SDewfnBvDc4jlw9QC1GxdjA5V0r/Rkul7eoaiaEXN8/Yz7pVRw6ePY1zz94gD+Vy8/h7czlPf4g7O1pss3B3Rkp0Ws4JY+k4sPuLVTP+SoxcFL6dMdNh4ocVm9lySjkxt4THW3xhOhw2jYRxFaE8CStsukzoJ1iW6aC0Mk5Xgq2Y4Xg+U06Hs/abxc+pY0kT41s5DajlZIl2qe9VlhEBos5s5oaJhFxJMRwIwdWxz/ACW9vEuiCmdKu7ac89Q2JN+wqOsqXzSPlkOJ7zicTxn8BxW5FttajURqaDFc5XKqrpPOSvR5EJUkCEqSBChKG0zU8PpPTs7VTUap3Avp9a3iWLur+Lj6aPtKy6DXclNSs1XQplbZkgfqPMiELoPoRvgI+y/lr5z93n7m6ur5exVwK2zCJdAS6AF0ALqSCXQHryblaemN4XloOtp0tdztPbrVckTJE/Mh7jmfGv5VOkps/XAWlgBPGY3W/hIPauR1An+rjsb+IL/s3oZJs/m24FOSfrvAA6gbqEoF8XEr+IJ4NOZyxnBUVeiR1mcTGaG854yeddkVOyPRp2nHNUPl/Vo2Gy3PqfHVl/FHG48znENHuLlTXOtHbapdQNvLfYh5M+anfK2QcTGtYOgYj73Fe6Ntok35zxWOxTLuzHRbms14Z2eTKHdDmgf7SuSvT86LuOz8PX8ipvOFypDvc80eoMle0cwcQPctKN2JiLuQzZG4Xqm9TzRyuY4OY4scNTmkgjmI0helRFSykIqot0NxBnfXsFhOXD67WO95Fz1rndSQr4HQ2qlTxMdXnZXyggzlo/yw1n8TRf3qW0sTf9SHVUrvE0T3Ekk6SdJJ1k7SV0nOIShAhKkCOKECFSQAoSbTNPw+k9OztVNRqncC+n1reJYu6v4uPpo+0rLoNdyU1KzVdCmVtmSB+o8yIQug+hG+AD7L+WvnE1vP3Nx2rXh7FVgrcMEl0BLoAXQAupALoQC6C4CVJACUApKA7zc8pxFBPUv4LXGwJ8iMEl3NcuH3VmVzsT2sT7ualA3Cxz1+7HDVlSZZJJTre9zzyYiTb3rRa3C1G7DOc7E5XbTpdzisDKl8R0b7Ho5Xs0gdReehclcy7Eds9zsoH2erdvsa/PmlMVbKeKQNkbzEWP8AE1yspHYok3ZiurbhlXfnOfJXUc4pKECEqQIShApKkCEoQISpIFQkUoSbXNPw+k9OztVNRqncC6n1reJY26v4uPpo+0rLoNdyU1KzVdCmVtmSB+o8yIQug+hB4B+6/lr51Nbz9zcdq14exU4K3DAuG6C4LoLkugBdSQS6AF0At0BtMiZAqKwnewGsBs6R+hoOwcZPN02VM1QyLTp2F8NO+XRo2nRMzQo4LGrqxytu2IHk0knqsuRauR+rb7nWlHGzWO9jz5z5ywbz3HRDgWwvcAQ3APmMvpN+M9t9HqnpnYu0k0kVFS3D2ceg4wld5wD01S+J7JIzhcxwc07CO0cihzUciop6a5WqioWAMp5OyrE1lSRBKNV3BjmuOve3nQ4HYdmkLM7Oancqszp96TT7SGoaiPzL96DxTbnzXXMFUCOIPaD/ABNP4KxK9U/U0rWgRf0uOSy3kaoo3hk7bX+Q5pux9teE/gbFdsUzJEu045YnxrZxrCVaUiEqQKShAhKkgUoBSh6FKA2uaXh9J6dnaqajVO4F9PrW8Sx91fxcfTR9pWXQa7kpp1mq6FMrbMkD9R5kQhdB9B/4D91/LXzqa3n7m47Vrw9ipQVunz4boAXQEugBdAS6AF0JASgLByfnJk5lLFTue5oEbQ8NbK04rAu4TNpvex03Ky308yyK9E+Rqx1MKRoy/wA/Y8fdGQPIPqzqzDV7fkeMVHs+ZO6M3/IPq1CjDV7fkMVJs+YDPm/5J6qhThrPuwxUn3cG/ZveSeqpS1Z92GKk+7imXN3yT1VKWrPuxGKk+7kjqM3mHEzGwjU5ndbSOYg3CK2sXMv/AJCOpEzp/wChM9c5KKqpRFC4yPEjS3Ex4wgXBOJw2aOlTS08kcmJ2gVVRFJHhbp4KcCStIzhSUIEJUgUoQAoSKUJFQk2uaXh9H6dnaqajVO4F1PrW8SyN1fxcfTR9pWXQa7kpp1mq6FMrbMkD9R5kQhdB9B/4D91/LXzqa3n7m47Vrw9iogVumAG6Al0ALoCXQAugBdAS6EgugFupACUJASgFJQgQlSBSUIFJUgUlCBCVIFJQgBQkUoSAoSKUBtc0vD6P07O1U1GqdwL6fWt4lk7q/i4+mj7Ssug13JTSrNV0KZW2ZIH6jzIhC6D6DPgH7r+WvnU1vP3Nx2rXh7FQArdMAl0JJdAS6AF0BLoAXQAupALoSAlAKShACUAhKkgBKAUlSBSUIEJUgUlCAFCRShIChICgFKEm2zR8Po/Ts7VTUap3Aup9Y0sndX8XH00faVl0Gu5KaVZquhTK2zJA/UeZEIXQfQZ8X/un5a+dTW8/c3Havl7FOgreMEN0Bs83ck92T7zj3vgF2LDi1W0WuNqpnl7JmK1y6CLtXYb2Nm7NaGRkjqWtjqXsYXmMNALmjXY4j2a7alTlLkVMbFRF8S7JWqi4Hoq7PtTFkzN2GWmZVTVYp2ueWDEy4xAnRfENYBKmSoc2RWNbc8x07XRo9zrCOyDA6enggrGz76XBzmM/wC1hFxcYtN9OzUp7d6Mc5zbWI7Bqva1rr3Mf6OuFe2ge/DiJwyYb4mYHPDg2/1SNeu6nKE7HtETkMnVJuzVeYuSs3zPJOHSiKKBzhLK8aBYkaBfWbE69HVeZKjA1tkuq6EIjgxOddbImlRst5vsig7rppxVQh2F5AsY3ahfkuQOI6RtURTq5+B6WUmWBGsxsW6HizkyV3FIxmPfMULZb4cNsRcMNrnydfKrIJe1S9rZ7Fc8fZLa981zbfof/fe4t/8A/Bv2Pe/rYcOHF77qjK+67TD420l2S972d/C+g8tLms6SvloTJh3tpcZMN7ts0g4b8eNvGvbqlEhSS2nw++B5bTXmWK+j+Pqa7KWSDFWGia7fDvjGNda1y8NN7XNrYtvErWSo6LtF3r0KnxYZOzTcnU9Gdmbrsnvjbvm+tkaSHYcPCabOba52t615p6jtkVbWseqiBYVRL3ueyDNWn3innnrm0+/MxNa9g5LgHEL2uOtVrUvxua1l7fewsSmZga5z7X+9p56rNJ0dVS0+/tkjqQTFMxtwQBc8G+nW3j04l6bVXjc62dulDw6mtI1mK6O0KYcmZrunqKqIyCOKmdIJp3N4IwEgcG+s2J16B0X9SVKMY1bXV1rJxPMdOr3uS9kbe68DzHIrHUdVWxzFzYZhG1ro8JlBMYxnTwfl6tOrq9dqvatjVNKX+f0I7JOydIi6Ft8vqZM682X0DIZMe+skb8rDhwPAvhOk6xpHMV5p6hJlVLWVD3UU6woi3uihylmrJHXR0EL9+c9jXBxbgDQcVy4XOgBt7oypRYlkclrEvp1SVI0zm0/QineXwU+UGS1LAbxloALm623BJFjr122KnLHp+ZzLN2luSNX8rX3ccTI0tJa4YSCQ4HWHDQQeld6LfOhx28BEJNtmj4fR+nZ2qmo1TuBdBrGllbq/i4+mj7Ssug13JTRrNV0KZW2ZIH6jzIhC6D6DPi/90/LXzqa3n7m6ur5exTQK3jADdCTp9zo/33/1P7WrjrtVzOui1vI2mb09BMZoaCKSlnkgcGyTXeA3RcDhG3F1dCpnSVtnSqioi6E/otgWJ12xIqKqaVz+6mGimpY8kwGsidMzul4DY3FpbJ+s03BGiwcNfGvT0etQvZrZbfQhqsSnTtEvn+p48kVFG/KFH3HC+ABzsYkcXYjhdYi7ncqslbIkL+0W5XE6NZmYEt/R01ARW1Ec+gS0dTNFL9aEiRrD/L/GuN/dMVvg5EVOOb76HWzvXo7xaqpyz/fU5+bxZlLDrFe7H+zjjt0aveupNfHfy+ynMuokt5vdDlm09SaaSVofvDX2kIdwBJZtsTb6TpbptxhdmJmNEXScdn4FVNB2udtXk1kkQrKeSZ/czCHRvLQI7vs2wc3TfFxcaz6ZsyovZuREv9+B31ToUcnaNVVt4c96Gwn8cu//ADz/ADqpP8b/AK9i1f8AK/59xWOs3+0fpFPRxjbjkkwyDqMfUVKpn7Lyq5eif2EX93zI1Oq/0eGgod9y7VSEXEID/vuiY1o97j91WPfhpGpt+qlTGYqty7PogmcmSao5Lc6pDTLDO6UFjsV4pHEuFyNQxnRsYFMErO3szQqW6f16ieJ/YXfpRb9f79COioJKTJEVbjBfGWwuYbNa472DjPFc4QPwUXlbJKsfhp9RaJ0cSSeKZvQxVc7hlfJ9JvW8x03BgGLFjjcwjHfZwAPulemomTvfe6u09Ty5VyljLWRujoe/LIgq4MoUNES2WKQzSAf4iUuLpG7XcIFvIQ3iCqixRvZJJoXNw2FsmGRj449KZ+O05SgP/QcofaY+2Bdr/wDLZwX3ONv+I/insdblwtrHPyU+wdJRRzUrjxTtLwRfma3oxriivGiTJ4KqLwzffQ7pbSKsK+KIqDs8ePGp39nWZfysY/8AvvUL/ip/9ew//V/z7nDZmZMpJ5BFUVE9NUl5bE2G4J4Jx3fhOE/LB0haFTI9iXa1FbvOGmjY9bOcqO3GjytTiKoqIgS4RzSMBdpc4MeWguO02V8bsTEXaiFTks5U2KvzPISvQNtmj4fR+nZ2qmo1TuBdBrGll7q/i4+mj7Ssug13JTQrNV0KZW2ZIH6jzIhC6D6Cd4vP2T8tfOprefubjtXy9imA5b5gkxIDZZv5ZNFNvwYJDgLcJOHXbTfTsVM0KStw3sWwy9k7Fa5t/wBNMDXdzUcNM9zcOOMC4B5ABfp0KjI7r+d6qhdldk/IxEPPkrOlsFO2mkpY6lrXFw3034RJN8JB06SLr3JTK5+NHKnA8x1KNYjFai8QS5zM36nnio4oDC5ziIrN33E21nENGrpRKZcLmq9VvtC1KYkcjES2z+jBkjOSSmqpqlrQ7fS8vjLiBwnFw021gnXbbtXqSnSSNGKujxPMVQrHq9E0+AuSc45KaWaQMbIyYuMsL/kuDiTr26SNWkHVsmSnR7US9lTQpEdQrHKtroulBsu5ympibTRQspIQcW9xacTuUgAW03tbWohp8Dsarddqky1GNuBEwpsQ8ecWWDWvY9zBHhhbFYHFcNLji1DytXIvcEXZJZFvnuVzy9qt1S2axs354vNYazeW37n3nBjNrXvixW91lVkidn2d/G5dlS9p2lvC2k8bc5pBS0tJgBEErZMWI3kDHOc1hFtA0jT9UL3k6do599KWK0qHJG1mxb9PAyVmdj5G1obCGOq3NxvDySxjGtbgAtpuA7T9cqG0qIrM/wCkl1Sqo/N+r+jw5Cy66k39pjEzJ4t7kY5xbo06b2PE5w6VZNCkllvZUzniGZY75rouYTKuWTUQUlOWBop2FgcHXMmINFyLaPk8utI4sD3OvpD5cbGtVP05jYy54PfJRzSQh8tNo3zGQZwW4TjFtBvY308e1VJSoiOai5nehatUqq1ypnbv0nhyfnFJBWvrmNF3vkc+O+hzZSXFmK2oGxvb5oVj4EfEka+Fs/A8MmVknaJvzcRqvOLHT1lMyBsbamcTGzyd6ddhLWi2kEs5LYuRGwWe16rfClvmS6a7HMRLYlv8voLlPOWSaqgq2sET4WMa0BxcDvZcbk6NBxEEbEZTo2NWKt0W/qS+dXSI/Ra3oHKudM01YyujaIJGNa1oBxjg4r3uBcEOIIUR0zWxrGudA+dzpO0TMptv0/DS6WOggjqHDhT6ySdZIDQ7+JU5FdMKvW2z7+hdlee6MS+37+pxtTO6R75HnE57nPedAu9xJcbDQNJK7UREREQ5tK3UxFSDa5oH/qFH6dnaqajVO4FkGsaWbur+Lj6aPtKy6DXclNGs1XQplbZkgfqPMiELoPoJ3i8/ZPy186mt5+5urq+XsUoCt8+fDdAS6Al0ALoAXUgl0ALoAXQgUlAAlSQC6AF0ALoSC6EikoAISC6AF0JAhICUJAUJFJUkG2zP8YUfp2dqoqdU7gWwa1pZ26v4uPpo+0rLoNdyU0azVdCmVtmSB2o8yIQug+iKWHfKNjPKpw31mWXzaraS+83kS7LbijCCNDhYjQQdYI0EFfRadB87o0kuhILoQS6Al0ALoAYkAMSkAuhALoCXQAuhILoSC6AF0JAgBdCQXQAQkBKEgJQkUlSQKgOgzBpjLlKlAHyXl7uRrGk3PTYdK5qt2GFxfTJeVpYu6v4uPpo+0rNoNdyU76zVdCmltmSFzSCQdBBsecIC9cwcpCpyfTkG7o2iKTaHxgN084wu+8sCrjwSrvz9TZpn4403Zjj90PNp8Uj6yFt4nm8wb/4pDrcfqu134iTtC7qKoRzUjdpTQZ9ZTq1VkboXScTiWgcJLoQC6Al0BLoAXQEugAhILoCXQkF0ALoSBAC6AF0JAgsRCQIehSUIFJUgCAgF7AaSdAA1knUAEBcO5tms6jjdUTtwzStADTrhi14T9YmxI5AOIrFralJFwt0IalLArExO0qa7diykBHT0gPCLt9eNjGgtbfnLneoVb+HR51fyPFc/MjOZWUMLnmzRiNr6Ni1FVE0meiKug3Oe2S3UtdOwizXuMsR4jHIS7RzHE37qopZO0iReXQtnZgkVOfUzZlZzuydMSQXwyWEzBrFtT2fWHvHRaKmnSZu9NBMEyxO3F15Pr4aqMSwvbKx3G3TzgjiO0HSsN7HMWzksprtc16XQ57KmYFDOS5gdTE695Iwk/sOBA+7ZdMddK3MuficslDE7Ombgas7mMX0p/qN+Ku+Iu8pV8Ob5lJ3sY/pT/Ub8U+Iu8o+HN8wO9hH9Kf6jfinxF3lHw5vmJ3sI/pT/AFG/FPiLvKPhzfMTvYR/Sn+o34p8Rd5R8Pb5id7CP6U/1G/FPiLvKPh7fMTvXx/Sn+o34p8Rd5Sfh7fMDvXx/Sn+o34p8Rd5R8Pb5lJ3r4/pT/Ub8U+Iu8o+Ht8xO9dF9Kf6jfinxF3lHw9vmB3rovpT/Ub8U+Iu8oyBvmJ3rYvpT/Ub8U+Iu8oyBvmJ3rYvpT/Ub8U+Iu8oyBvmB3rIvpT/AFG/FPiLvKTkDfMTvWRfSn+o34p8Rd5RkDfMDvVxfSn+o34p8Rd5Schb5id6uL6U/wBm34p8Rd5RkKeYHeqi+lv9m34p8Sd5SMhb5gd6mL6W/wBm34p8Sd5RkLfMMzcphvwqqQjkYwHrN0+JO8qE5C3zKdJkDM2hoiHxxl8g1STHE8fs6g3nAC5paqSXMq5tiF8dNHHnRM+0z5y5y0+T48UrsTyP1cTTw5DzcTdrjo6dC8wU75VsmjaepZmxpdSjcr5Slq5pKiY3e830amtGgNbyAaFvRxtjajWmM96vdiU7LcnyKJpJ6mRt42t3pt9TpHFrnW5g1vrrh/EJcKI1NOk66KO6q5eB2+embDMowgAhkzLmF51XOtjrfNNhzEA8h4aaoWF25dJ2TwJK3eUnlGgmppHQzsMTxxO4xtadThyhbrHtemJq3QyHNVq2chMn5QnpnY4JXwu4zG4jFyOGpw5DdHsa9LOS4a5zVu1bHQxboeVGixma/ldGy/8ACAFzLQwr4epelXKnj6Dd8bKfnI/ZhRkEOxepOWS7uhO+NlPzkfswmQQ7F6jLJd3QnfGyn5yP2YTIIdi9Rlku7oTvjZT85H7MJkEOxeoyyXd0J3xsp+cj9mEyCHYvUZZLu6E742U/OR+zCZBDsXqMsl3dCd8bKfnI/ZhMgh2L1GWS7uhO+NlPzkfswmQQ7F6jLJd3QnfGyn5yP2YTIIdi9Rlku7oTvjZT85H7MJkEOxeoyyXd0J3xsp+cj9mEyCHYvUZZLu6E742U/OR+zCZBDsXqMsl3dCd8bKfnI/ZhMgh2L1GWS7uhO+NlPzkfswmQQ7F6jLJd3QnfGyn5yP2YTIIdi9Rlku7oTvjZT85H7MJkEOxeoyyXd0J3xsp+cj9mEyCHYvUZZLu6E742U/OR+zCZBDsXqMsl3dCd8bKfnI/ZhMgh2L1GWS7uhO+NlPzkfswmQQ7F6jLJd3QwVWfuU5Bbujexx70xjSfvWJHQV6bRQp4Hl1VKvic5NK57i97i9ztLnPJc5x2lx0ldKIiJZDnXOt1Nvmzm1UZQkwxDCwH9ZK4cCMcYHlO+qOmw0qmeoZEl107C2KF0i5tG0vLJGTYqSGOnhFmMFhfW46y5x4yTcnnWDJI6RyucbDGIxqNQ9i8Hs8mUsmU9Uze6iJszeIPF8J2tOtp5QvbJHMW7VseXsa9LOS5S+e2SYKWYsgZgbfVic73uJW3Syue27lMqojaxfynNrqOYiAiAiAiAiAiAiAiAiAiAiAiAiAiAiAiAiAiAiAiAiAsPc9zco6kY54RIQLjE59r8rQbHpCzaueRi2atjvpoWOS6oWhBCyNoZG0Ma0Wa1gDWtGwAaAspVVVupoIiIlkMigk//2Q=="/>
          <p:cNvSpPr>
            <a:spLocks noChangeAspect="1" noChangeArrowheads="1"/>
          </p:cNvSpPr>
          <p:nvPr/>
        </p:nvSpPr>
        <p:spPr bwMode="auto">
          <a:xfrm>
            <a:off x="1259682" y="-1063228"/>
            <a:ext cx="3929063" cy="4000501"/>
          </a:xfrm>
          <a:prstGeom prst="rect">
            <a:avLst/>
          </a:prstGeom>
          <a:noFill/>
        </p:spPr>
        <p:txBody>
          <a:bodyPr vert="horz" wrap="square" lIns="68580" tIns="34290" rIns="68580" bIns="34290" numCol="1" anchor="t" anchorCtr="0" compatLnSpc="1">
            <a:prstTxWarp prst="textNoShape">
              <a:avLst/>
            </a:prstTxWarp>
          </a:bodyPr>
          <a:lstStyle/>
          <a:p>
            <a:endParaRPr lang="en-US" sz="1350"/>
          </a:p>
        </p:txBody>
      </p:sp>
      <p:pic>
        <p:nvPicPr>
          <p:cNvPr id="29710" name="Picture 14" descr="http://peoplestaff.com/wp-content/uploads/2012/09/benchmarking.png"/>
          <p:cNvPicPr>
            <a:picLocks noChangeAspect="1" noChangeArrowheads="1"/>
          </p:cNvPicPr>
          <p:nvPr/>
        </p:nvPicPr>
        <p:blipFill>
          <a:blip r:embed="rId5" cstate="print"/>
          <a:srcRect/>
          <a:stretch>
            <a:fillRect/>
          </a:stretch>
        </p:blipFill>
        <p:spPr bwMode="auto">
          <a:xfrm>
            <a:off x="3059834" y="3807043"/>
            <a:ext cx="1512263" cy="1539759"/>
          </a:xfrm>
          <a:prstGeom prst="rect">
            <a:avLst/>
          </a:prstGeom>
          <a:noFill/>
        </p:spPr>
      </p:pic>
      <p:sp>
        <p:nvSpPr>
          <p:cNvPr id="17" name="TextBox 16"/>
          <p:cNvSpPr txBox="1"/>
          <p:nvPr/>
        </p:nvSpPr>
        <p:spPr>
          <a:xfrm>
            <a:off x="1315734" y="4302241"/>
            <a:ext cx="1150032" cy="5539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ZA" sz="1500" b="1" dirty="0">
                <a:effectLst>
                  <a:outerShdw blurRad="38100" dist="38100" dir="2700000" algn="tl">
                    <a:srgbClr val="000000">
                      <a:alpha val="43137"/>
                    </a:srgbClr>
                  </a:outerShdw>
                </a:effectLst>
              </a:rPr>
              <a:t>Research papers?</a:t>
            </a:r>
            <a:endParaRPr lang="en-US" sz="1500" b="1" dirty="0">
              <a:effectLst>
                <a:outerShdw blurRad="38100" dist="38100" dir="2700000" algn="tl">
                  <a:srgbClr val="000000">
                    <a:alpha val="43137"/>
                  </a:srgbClr>
                </a:outerShdw>
              </a:effectLst>
            </a:endParaRPr>
          </a:p>
        </p:txBody>
      </p:sp>
      <p:cxnSp>
        <p:nvCxnSpPr>
          <p:cNvPr id="19" name="Straight Arrow Connector 18"/>
          <p:cNvCxnSpPr/>
          <p:nvPr/>
        </p:nvCxnSpPr>
        <p:spPr>
          <a:xfrm flipV="1">
            <a:off x="2443126" y="4560857"/>
            <a:ext cx="605339" cy="23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9712" name="Picture 16" descr="how-to-rank-in-google"/>
          <p:cNvPicPr>
            <a:picLocks noChangeAspect="1" noChangeArrowheads="1"/>
          </p:cNvPicPr>
          <p:nvPr/>
        </p:nvPicPr>
        <p:blipFill>
          <a:blip r:embed="rId6" cstate="print"/>
          <a:srcRect/>
          <a:stretch>
            <a:fillRect/>
          </a:stretch>
        </p:blipFill>
        <p:spPr bwMode="auto">
          <a:xfrm>
            <a:off x="5220073" y="3645025"/>
            <a:ext cx="2671763" cy="1650206"/>
          </a:xfrm>
          <a:prstGeom prst="rect">
            <a:avLst/>
          </a:prstGeom>
          <a:noFill/>
        </p:spPr>
      </p:pic>
      <p:cxnSp>
        <p:nvCxnSpPr>
          <p:cNvPr id="21" name="Straight Arrow Connector 20"/>
          <p:cNvCxnSpPr/>
          <p:nvPr/>
        </p:nvCxnSpPr>
        <p:spPr>
          <a:xfrm flipV="1">
            <a:off x="4560728" y="4558541"/>
            <a:ext cx="605339" cy="23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976157" y="5319211"/>
            <a:ext cx="1455281" cy="3231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ZA" sz="1500" b="1" dirty="0">
                <a:effectLst>
                  <a:outerShdw blurRad="38100" dist="38100" dir="2700000" algn="tl">
                    <a:srgbClr val="000000">
                      <a:alpha val="43137"/>
                    </a:srgbClr>
                  </a:outerShdw>
                </a:effectLst>
              </a:rPr>
              <a:t>Need a Model</a:t>
            </a:r>
            <a:endParaRPr lang="en-US" sz="1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284573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Title 1"/>
          <p:cNvSpPr>
            <a:spLocks noGrp="1"/>
          </p:cNvSpPr>
          <p:nvPr>
            <p:ph type="title"/>
          </p:nvPr>
        </p:nvSpPr>
        <p:spPr>
          <a:xfrm>
            <a:off x="471064" y="1555044"/>
            <a:ext cx="8390828" cy="299483"/>
          </a:xfrm>
        </p:spPr>
        <p:txBody>
          <a:bodyPr/>
          <a:lstStyle/>
          <a:p>
            <a:pPr eaLnBrk="1" hangingPunct="1"/>
            <a:r>
              <a:rPr lang="en-AU" sz="1800" dirty="0">
                <a:solidFill>
                  <a:srgbClr val="FF9900"/>
                </a:solidFill>
                <a:latin typeface="Arial" charset="0"/>
                <a:ea typeface="MS PGothic" charset="0"/>
                <a:cs typeface="Calibri" charset="0"/>
              </a:rPr>
              <a:t>EUGENE GARFIELD’S “ASSOCIATION OF IDEAS INDEX”</a:t>
            </a:r>
          </a:p>
        </p:txBody>
      </p:sp>
      <p:sp>
        <p:nvSpPr>
          <p:cNvPr id="5" name="Text Placeholder 4"/>
          <p:cNvSpPr>
            <a:spLocks noGrp="1"/>
          </p:cNvSpPr>
          <p:nvPr>
            <p:ph type="body" sz="quarter" idx="13"/>
          </p:nvPr>
        </p:nvSpPr>
        <p:spPr/>
        <p:txBody>
          <a:bodyPr/>
          <a:lstStyle/>
          <a:p>
            <a:endParaRPr lang="en-US"/>
          </a:p>
        </p:txBody>
      </p:sp>
      <p:pic>
        <p:nvPicPr>
          <p:cNvPr id="224258" name="Picture 2"/>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732819" y="1988385"/>
            <a:ext cx="1624013" cy="2143125"/>
          </a:xfrm>
          <a:prstGeom prst="rect">
            <a:avLst/>
          </a:prstGeom>
          <a:ln>
            <a:solidFill>
              <a:schemeClr val="tx2"/>
            </a:solidFill>
            <a:miter lim="800000"/>
            <a:headEnd/>
            <a:tailEnd/>
          </a:ln>
        </p:spPr>
      </p:pic>
      <p:pic>
        <p:nvPicPr>
          <p:cNvPr id="21811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7982" y="1970486"/>
            <a:ext cx="2786063" cy="3161109"/>
          </a:xfrm>
          <a:prstGeom prst="rect">
            <a:avLst/>
          </a:prstGeom>
          <a:noFill/>
          <a:ln w="9525">
            <a:solidFill>
              <a:schemeClr val="tx2"/>
            </a:solidFill>
            <a:miter lim="800000"/>
            <a:headEnd/>
            <a:tailEnd/>
          </a:ln>
          <a:effectLst>
            <a:outerShdw blurRad="63500" dist="38100" dir="8100000" algn="tr" rotWithShape="0">
              <a:srgbClr val="000000">
                <a:alpha val="39999"/>
              </a:srgbClr>
            </a:outerShdw>
          </a:effectLst>
          <a:extLst>
            <a:ext uri="{909E8E84-426E-40dd-AFC4-6F175D3DCCD1}">
              <a14:hiddenFill xmlns="" xmlns:a14="http://schemas.microsoft.com/office/drawing/2010/main">
                <a:solidFill>
                  <a:srgbClr val="FFFFFF"/>
                </a:solidFill>
              </a14:hiddenFill>
            </a:ext>
          </a:extLst>
        </p:spPr>
      </p:pic>
      <p:pic>
        <p:nvPicPr>
          <p:cNvPr id="21811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2273" y="1863330"/>
            <a:ext cx="3000375" cy="2456259"/>
          </a:xfrm>
          <a:prstGeom prst="rect">
            <a:avLst/>
          </a:prstGeom>
          <a:noFill/>
          <a:ln w="9525">
            <a:solidFill>
              <a:schemeClr val="tx2"/>
            </a:solidFill>
            <a:miter lim="800000"/>
            <a:headEnd/>
            <a:tailEnd/>
          </a:ln>
          <a:effectLst>
            <a:outerShdw blurRad="63500" dist="38100" dir="8100000" algn="tr" rotWithShape="0">
              <a:srgbClr val="000000">
                <a:alpha val="39999"/>
              </a:srgbClr>
            </a:outerShdw>
          </a:effectLst>
          <a:extLst>
            <a:ext uri="{909E8E84-426E-40dd-AFC4-6F175D3DCCD1}">
              <a14:hiddenFill xmlns="" xmlns:a14="http://schemas.microsoft.com/office/drawing/2010/main">
                <a:solidFill>
                  <a:srgbClr val="FFFFFF"/>
                </a:solidFill>
              </a14:hiddenFill>
            </a:ext>
          </a:extLst>
        </p:spPr>
      </p:pic>
      <p:pic>
        <p:nvPicPr>
          <p:cNvPr id="287752" name="Picture 8" descr="50th Anniversary Science Citation Inde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6394" y="3482579"/>
            <a:ext cx="2430066" cy="1822847"/>
          </a:xfrm>
          <a:prstGeom prst="rect">
            <a:avLst/>
          </a:prstGeom>
          <a:noFill/>
          <a:ln w="9525">
            <a:solidFill>
              <a:schemeClr val="tx2"/>
            </a:solidFill>
            <a:miter lim="800000"/>
            <a:headEnd/>
            <a:tailEnd/>
          </a:ln>
          <a:effectLst>
            <a:outerShdw blurRad="63500" dist="38100" dir="8100000" algn="tr" rotWithShape="0">
              <a:srgbClr val="000000">
                <a:alpha val="39999"/>
              </a:srgbClr>
            </a:outerShdw>
          </a:effectLst>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1439654" y="4293098"/>
            <a:ext cx="1116011" cy="276999"/>
          </a:xfrm>
          <a:prstGeom prst="rect">
            <a:avLst/>
          </a:prstGeom>
          <a:noFill/>
        </p:spPr>
        <p:txBody>
          <a:bodyPr wrap="none" rtlCol="0">
            <a:spAutoFit/>
          </a:bodyPr>
          <a:lstStyle/>
          <a:p>
            <a:r>
              <a:rPr lang="fr-FR" sz="1200" b="1" dirty="0">
                <a:solidFill>
                  <a:srgbClr val="FF0000"/>
                </a:solidFill>
              </a:rPr>
              <a:t>A benchmark..</a:t>
            </a:r>
          </a:p>
        </p:txBody>
      </p:sp>
      <p:sp>
        <p:nvSpPr>
          <p:cNvPr id="4" name="TextBox 3"/>
          <p:cNvSpPr txBox="1"/>
          <p:nvPr/>
        </p:nvSpPr>
        <p:spPr>
          <a:xfrm>
            <a:off x="4481748" y="1164478"/>
            <a:ext cx="184731" cy="300082"/>
          </a:xfrm>
          <a:prstGeom prst="rect">
            <a:avLst/>
          </a:prstGeom>
          <a:noFill/>
        </p:spPr>
        <p:txBody>
          <a:bodyPr wrap="none" rtlCol="0">
            <a:spAutoFit/>
          </a:bodyPr>
          <a:lstStyle/>
          <a:p>
            <a:endParaRPr lang="en-US" sz="1350" dirty="0"/>
          </a:p>
        </p:txBody>
      </p:sp>
      <p:sp>
        <p:nvSpPr>
          <p:cNvPr id="10" name="Title 1"/>
          <p:cNvSpPr txBox="1">
            <a:spLocks/>
          </p:cNvSpPr>
          <p:nvPr/>
        </p:nvSpPr>
        <p:spPr>
          <a:xfrm>
            <a:off x="471064" y="591637"/>
            <a:ext cx="6172200" cy="369391"/>
          </a:xfrm>
          <a:prstGeom prst="rect">
            <a:avLst/>
          </a:prstGeom>
        </p:spPr>
        <p:txBody>
          <a:bodyPr vert="horz" lIns="0" tIns="0" rIns="0" bIns="0"/>
          <a:lstStyle>
            <a:lvl1pPr>
              <a:spcBef>
                <a:spcPct val="0"/>
              </a:spcBef>
              <a:buNone/>
              <a:defRPr sz="1500" b="1" i="0" cap="none">
                <a:solidFill>
                  <a:srgbClr val="6817FF"/>
                </a:solidFill>
                <a:latin typeface="+mj-lt"/>
                <a:ea typeface="+mj-ea"/>
                <a:cs typeface="Arial"/>
              </a:defRPr>
            </a:lvl1pPr>
          </a:lstStyle>
          <a:p>
            <a:r>
              <a:rPr lang="en-US" sz="2800" dirty="0"/>
              <a:t>A Model</a:t>
            </a:r>
          </a:p>
        </p:txBody>
      </p:sp>
    </p:spTree>
    <p:extLst>
      <p:ext uri="{BB962C8B-B14F-4D97-AF65-F5344CB8AC3E}">
        <p14:creationId xmlns:p14="http://schemas.microsoft.com/office/powerpoint/2010/main" val="38806053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18117"/>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218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3" name="Title 1"/>
          <p:cNvSpPr>
            <a:spLocks noGrp="1"/>
          </p:cNvSpPr>
          <p:nvPr>
            <p:ph type="title"/>
          </p:nvPr>
        </p:nvSpPr>
        <p:spPr>
          <a:prstGeom prst="rect">
            <a:avLst/>
          </a:prstGeom>
        </p:spPr>
        <p:txBody>
          <a:bodyPr vert="horz" lIns="0" tIns="0" rIns="0" bIns="0"/>
          <a:lstStyle/>
          <a:p>
            <a:r>
              <a:rPr lang="en-US" sz="2800"/>
              <a:t>Millions of Records</a:t>
            </a:r>
            <a:endParaRPr lang="en-US" sz="2800" dirty="0"/>
          </a:p>
        </p:txBody>
      </p:sp>
      <p:sp>
        <p:nvSpPr>
          <p:cNvPr id="5" name="Text Placeholder 4"/>
          <p:cNvSpPr>
            <a:spLocks noGrp="1"/>
          </p:cNvSpPr>
          <p:nvPr>
            <p:ph type="body" sz="quarter" idx="11"/>
          </p:nvPr>
        </p:nvSpPr>
        <p:spPr/>
        <p:txBody>
          <a:bodyPr/>
          <a:lstStyle/>
          <a:p>
            <a:endParaRPr lang="en-US"/>
          </a:p>
        </p:txBody>
      </p:sp>
      <p:sp>
        <p:nvSpPr>
          <p:cNvPr id="7" name="Text Placeholder 6"/>
          <p:cNvSpPr>
            <a:spLocks noGrp="1"/>
          </p:cNvSpPr>
          <p:nvPr>
            <p:ph type="body" sz="quarter" idx="13"/>
          </p:nvPr>
        </p:nvSpPr>
        <p:spPr/>
        <p:txBody>
          <a:bodyPr/>
          <a:lstStyle/>
          <a:p>
            <a:endParaRPr lang="en-US"/>
          </a:p>
        </p:txBody>
      </p:sp>
      <p:graphicFrame>
        <p:nvGraphicFramePr>
          <p:cNvPr id="4" name="Diagram 3"/>
          <p:cNvGraphicFramePr/>
          <p:nvPr>
            <p:extLst/>
          </p:nvPr>
        </p:nvGraphicFramePr>
        <p:xfrm>
          <a:off x="251520" y="1268760"/>
          <a:ext cx="8774752" cy="47545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4117" name="Rectangle 1"/>
          <p:cNvSpPr>
            <a:spLocks noChangeArrowheads="1"/>
          </p:cNvSpPr>
          <p:nvPr/>
        </p:nvSpPr>
        <p:spPr bwMode="auto">
          <a:xfrm>
            <a:off x="684212" y="5157788"/>
            <a:ext cx="4686441"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b="1" dirty="0">
                <a:solidFill>
                  <a:srgbClr val="7030A0"/>
                </a:solidFill>
                <a:latin typeface="Knowledge Light" charset="0"/>
              </a:rPr>
              <a:t>A comprehensive gateway to the most relevant research information: </a:t>
            </a:r>
            <a:r>
              <a:rPr lang="en-GB" b="1" i="1" dirty="0">
                <a:latin typeface="Knowledge Light" charset="0"/>
              </a:rPr>
              <a:t>reliable, integrated, multidisciplinary. </a:t>
            </a:r>
            <a:endParaRPr lang="en-US" b="1" dirty="0"/>
          </a:p>
        </p:txBody>
      </p:sp>
    </p:spTree>
    <p:extLst>
      <p:ext uri="{BB962C8B-B14F-4D97-AF65-F5344CB8AC3E}">
        <p14:creationId xmlns:p14="http://schemas.microsoft.com/office/powerpoint/2010/main" val="1112170937"/>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Challenges</a:t>
            </a:r>
          </a:p>
        </p:txBody>
      </p:sp>
      <p:sp>
        <p:nvSpPr>
          <p:cNvPr id="6" name="Text Placeholder 5"/>
          <p:cNvSpPr>
            <a:spLocks noGrp="1"/>
          </p:cNvSpPr>
          <p:nvPr>
            <p:ph type="body" sz="quarter" idx="13"/>
          </p:nvPr>
        </p:nvSpPr>
        <p:spPr/>
        <p:txBody>
          <a:bodyPr/>
          <a:lstStyle/>
          <a:p>
            <a:endParaRPr lang="en-US"/>
          </a:p>
        </p:txBody>
      </p:sp>
      <p:pic>
        <p:nvPicPr>
          <p:cNvPr id="3" name="Picture 2"/>
          <p:cNvPicPr>
            <a:picLocks noChangeAspect="1"/>
          </p:cNvPicPr>
          <p:nvPr/>
        </p:nvPicPr>
        <p:blipFill>
          <a:blip r:embed="rId2"/>
          <a:stretch>
            <a:fillRect/>
          </a:stretch>
        </p:blipFill>
        <p:spPr>
          <a:xfrm>
            <a:off x="2951822" y="1646802"/>
            <a:ext cx="4828529" cy="3780420"/>
          </a:xfrm>
          <a:prstGeom prst="rect">
            <a:avLst/>
          </a:prstGeom>
        </p:spPr>
      </p:pic>
      <p:sp>
        <p:nvSpPr>
          <p:cNvPr id="5" name="TextBox 4"/>
          <p:cNvSpPr txBox="1"/>
          <p:nvPr/>
        </p:nvSpPr>
        <p:spPr>
          <a:xfrm>
            <a:off x="1439652" y="2294874"/>
            <a:ext cx="1387046" cy="300082"/>
          </a:xfrm>
          <a:prstGeom prst="rect">
            <a:avLst/>
          </a:prstGeom>
          <a:noFill/>
        </p:spPr>
        <p:txBody>
          <a:bodyPr wrap="none" rtlCol="0">
            <a:spAutoFit/>
          </a:bodyPr>
          <a:lstStyle/>
          <a:p>
            <a:r>
              <a:rPr lang="en-US" sz="1350" b="1" dirty="0">
                <a:solidFill>
                  <a:srgbClr val="FF8000"/>
                </a:solidFill>
              </a:rPr>
              <a:t>Why to publish? </a:t>
            </a:r>
          </a:p>
        </p:txBody>
      </p:sp>
      <p:sp>
        <p:nvSpPr>
          <p:cNvPr id="7" name="TextBox 6"/>
          <p:cNvSpPr txBox="1"/>
          <p:nvPr/>
        </p:nvSpPr>
        <p:spPr>
          <a:xfrm>
            <a:off x="1439652" y="2780928"/>
            <a:ext cx="1242138" cy="300082"/>
          </a:xfrm>
          <a:prstGeom prst="rect">
            <a:avLst/>
          </a:prstGeom>
          <a:noFill/>
        </p:spPr>
        <p:txBody>
          <a:bodyPr wrap="square" rtlCol="0">
            <a:spAutoFit/>
          </a:bodyPr>
          <a:lstStyle/>
          <a:p>
            <a:r>
              <a:rPr lang="en-US" sz="1350" b="1" dirty="0">
                <a:solidFill>
                  <a:srgbClr val="FF8000"/>
                </a:solidFill>
              </a:rPr>
              <a:t>Where ? </a:t>
            </a:r>
          </a:p>
        </p:txBody>
      </p:sp>
      <p:sp>
        <p:nvSpPr>
          <p:cNvPr id="8" name="TextBox 7"/>
          <p:cNvSpPr txBox="1"/>
          <p:nvPr/>
        </p:nvSpPr>
        <p:spPr>
          <a:xfrm>
            <a:off x="1439652" y="3212976"/>
            <a:ext cx="1242138" cy="300082"/>
          </a:xfrm>
          <a:prstGeom prst="rect">
            <a:avLst/>
          </a:prstGeom>
          <a:noFill/>
        </p:spPr>
        <p:txBody>
          <a:bodyPr wrap="square" rtlCol="0">
            <a:spAutoFit/>
          </a:bodyPr>
          <a:lstStyle/>
          <a:p>
            <a:r>
              <a:rPr lang="en-US" sz="1350" b="1" dirty="0">
                <a:solidFill>
                  <a:srgbClr val="FF8000"/>
                </a:solidFill>
              </a:rPr>
              <a:t>When ? </a:t>
            </a:r>
          </a:p>
        </p:txBody>
      </p:sp>
      <p:sp>
        <p:nvSpPr>
          <p:cNvPr id="9" name="TextBox 8"/>
          <p:cNvSpPr txBox="1"/>
          <p:nvPr/>
        </p:nvSpPr>
        <p:spPr>
          <a:xfrm>
            <a:off x="1439652" y="3645024"/>
            <a:ext cx="1242138" cy="300082"/>
          </a:xfrm>
          <a:prstGeom prst="rect">
            <a:avLst/>
          </a:prstGeom>
          <a:noFill/>
        </p:spPr>
        <p:txBody>
          <a:bodyPr wrap="square" rtlCol="0">
            <a:spAutoFit/>
          </a:bodyPr>
          <a:lstStyle/>
          <a:p>
            <a:r>
              <a:rPr lang="en-US" sz="1350" b="1" dirty="0">
                <a:solidFill>
                  <a:srgbClr val="FF8000"/>
                </a:solidFill>
              </a:rPr>
              <a:t>How? </a:t>
            </a:r>
          </a:p>
        </p:txBody>
      </p:sp>
      <p:sp>
        <p:nvSpPr>
          <p:cNvPr id="10" name="TextBox 9"/>
          <p:cNvSpPr txBox="1"/>
          <p:nvPr/>
        </p:nvSpPr>
        <p:spPr>
          <a:xfrm>
            <a:off x="1439652" y="4077072"/>
            <a:ext cx="1242138" cy="300082"/>
          </a:xfrm>
          <a:prstGeom prst="rect">
            <a:avLst/>
          </a:prstGeom>
          <a:noFill/>
        </p:spPr>
        <p:txBody>
          <a:bodyPr wrap="square" rtlCol="0">
            <a:spAutoFit/>
          </a:bodyPr>
          <a:lstStyle/>
          <a:p>
            <a:r>
              <a:rPr lang="en-US" sz="1350" b="1" dirty="0">
                <a:solidFill>
                  <a:srgbClr val="FF8000"/>
                </a:solidFill>
              </a:rPr>
              <a:t>With Whom? </a:t>
            </a:r>
          </a:p>
        </p:txBody>
      </p:sp>
    </p:spTree>
    <p:extLst>
      <p:ext uri="{BB962C8B-B14F-4D97-AF65-F5344CB8AC3E}">
        <p14:creationId xmlns:p14="http://schemas.microsoft.com/office/powerpoint/2010/main" val="26653512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Why we Publish</a:t>
            </a:r>
          </a:p>
        </p:txBody>
      </p:sp>
      <p:sp>
        <p:nvSpPr>
          <p:cNvPr id="6" name="Text Placeholder 5"/>
          <p:cNvSpPr>
            <a:spLocks noGrp="1"/>
          </p:cNvSpPr>
          <p:nvPr>
            <p:ph type="body" sz="quarter" idx="13"/>
          </p:nvPr>
        </p:nvSpPr>
        <p:spPr/>
        <p:txBody>
          <a:bodyPr/>
          <a:lstStyle/>
          <a:p>
            <a:endParaRPr lang="en-US"/>
          </a:p>
        </p:txBody>
      </p:sp>
      <p:sp>
        <p:nvSpPr>
          <p:cNvPr id="4" name="TextBox 3"/>
          <p:cNvSpPr txBox="1"/>
          <p:nvPr/>
        </p:nvSpPr>
        <p:spPr>
          <a:xfrm>
            <a:off x="1979713" y="1808820"/>
            <a:ext cx="1815241"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350" dirty="0"/>
              <a:t>Diffusion of Knowledge</a:t>
            </a:r>
          </a:p>
        </p:txBody>
      </p:sp>
      <p:sp>
        <p:nvSpPr>
          <p:cNvPr id="5" name="TextBox 4"/>
          <p:cNvSpPr txBox="1"/>
          <p:nvPr/>
        </p:nvSpPr>
        <p:spPr>
          <a:xfrm>
            <a:off x="2249743" y="2510898"/>
            <a:ext cx="933717"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350" dirty="0"/>
              <a:t>Promotion</a:t>
            </a:r>
          </a:p>
        </p:txBody>
      </p:sp>
      <p:sp>
        <p:nvSpPr>
          <p:cNvPr id="7" name="TextBox 6"/>
          <p:cNvSpPr txBox="1"/>
          <p:nvPr/>
        </p:nvSpPr>
        <p:spPr>
          <a:xfrm>
            <a:off x="3653898" y="5211198"/>
            <a:ext cx="1124026"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350" dirty="0"/>
              <a:t>Sharing Ideas</a:t>
            </a:r>
          </a:p>
        </p:txBody>
      </p:sp>
      <p:sp>
        <p:nvSpPr>
          <p:cNvPr id="8" name="TextBox 7"/>
          <p:cNvSpPr txBox="1"/>
          <p:nvPr/>
        </p:nvSpPr>
        <p:spPr>
          <a:xfrm>
            <a:off x="1763688" y="3212976"/>
            <a:ext cx="1737976"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350" dirty="0"/>
              <a:t>Community belonging</a:t>
            </a:r>
          </a:p>
        </p:txBody>
      </p:sp>
      <p:sp>
        <p:nvSpPr>
          <p:cNvPr id="9" name="TextBox 8"/>
          <p:cNvSpPr txBox="1"/>
          <p:nvPr/>
        </p:nvSpPr>
        <p:spPr>
          <a:xfrm>
            <a:off x="3869924" y="4725144"/>
            <a:ext cx="1694695"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350" dirty="0"/>
              <a:t>Research Valorization</a:t>
            </a:r>
          </a:p>
        </p:txBody>
      </p:sp>
      <p:sp>
        <p:nvSpPr>
          <p:cNvPr id="10" name="TextBox 9"/>
          <p:cNvSpPr txBox="1"/>
          <p:nvPr/>
        </p:nvSpPr>
        <p:spPr>
          <a:xfrm>
            <a:off x="2087726" y="4401108"/>
            <a:ext cx="1413207"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350" dirty="0"/>
              <a:t>Getting Feedback</a:t>
            </a:r>
          </a:p>
        </p:txBody>
      </p:sp>
      <p:sp>
        <p:nvSpPr>
          <p:cNvPr id="11" name="TextBox 10"/>
          <p:cNvSpPr txBox="1"/>
          <p:nvPr/>
        </p:nvSpPr>
        <p:spPr>
          <a:xfrm>
            <a:off x="1871701" y="3807042"/>
            <a:ext cx="1537537"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350" dirty="0"/>
              <a:t>Professional Profile</a:t>
            </a:r>
          </a:p>
        </p:txBody>
      </p:sp>
      <p:pic>
        <p:nvPicPr>
          <p:cNvPr id="12" name="Picture 11"/>
          <p:cNvPicPr>
            <a:picLocks noChangeAspect="1"/>
          </p:cNvPicPr>
          <p:nvPr/>
        </p:nvPicPr>
        <p:blipFill>
          <a:blip r:embed="rId2"/>
          <a:stretch>
            <a:fillRect/>
          </a:stretch>
        </p:blipFill>
        <p:spPr>
          <a:xfrm>
            <a:off x="4085947" y="1700808"/>
            <a:ext cx="3501008" cy="2625756"/>
          </a:xfrm>
          <a:prstGeom prst="rect">
            <a:avLst/>
          </a:prstGeom>
          <a:ln>
            <a:noFill/>
          </a:ln>
          <a:effectLst>
            <a:softEdge rad="112500"/>
          </a:effectLst>
        </p:spPr>
      </p:pic>
    </p:spTree>
    <p:extLst>
      <p:ext uri="{BB962C8B-B14F-4D97-AF65-F5344CB8AC3E}">
        <p14:creationId xmlns:p14="http://schemas.microsoft.com/office/powerpoint/2010/main" val="30031777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a:lstStyle/>
          <a:p>
            <a:r>
              <a:rPr lang="en-US" sz="2800" dirty="0"/>
              <a:t>Where to Publish</a:t>
            </a:r>
          </a:p>
        </p:txBody>
      </p:sp>
      <p:sp>
        <p:nvSpPr>
          <p:cNvPr id="5" name="Text Placeholder 4"/>
          <p:cNvSpPr>
            <a:spLocks noGrp="1"/>
          </p:cNvSpPr>
          <p:nvPr>
            <p:ph type="body" sz="quarter" idx="13"/>
          </p:nvPr>
        </p:nvSpPr>
        <p:spPr/>
        <p:txBody>
          <a:bodyPr/>
          <a:lstStyle/>
          <a:p>
            <a:endParaRPr lang="en-US"/>
          </a:p>
        </p:txBody>
      </p:sp>
      <p:sp>
        <p:nvSpPr>
          <p:cNvPr id="4" name="TextBox 3"/>
          <p:cNvSpPr txBox="1"/>
          <p:nvPr/>
        </p:nvSpPr>
        <p:spPr>
          <a:xfrm>
            <a:off x="1817695" y="1613261"/>
            <a:ext cx="4281044" cy="1131079"/>
          </a:xfrm>
          <a:prstGeom prst="rect">
            <a:avLst/>
          </a:prstGeom>
          <a:noFill/>
        </p:spPr>
        <p:txBody>
          <a:bodyPr wrap="square" rtlCol="0">
            <a:spAutoFit/>
          </a:bodyPr>
          <a:lstStyle/>
          <a:p>
            <a:pPr marL="214313" indent="-214313">
              <a:buFontTx/>
              <a:buChar char="•"/>
            </a:pPr>
            <a:r>
              <a:rPr lang="en-US" sz="1350" dirty="0"/>
              <a:t>Which journal? Indexed?</a:t>
            </a:r>
          </a:p>
          <a:p>
            <a:pPr marL="214313" indent="-214313">
              <a:buFontTx/>
              <a:buChar char="•"/>
            </a:pPr>
            <a:r>
              <a:rPr lang="en-US" sz="1350" dirty="0"/>
              <a:t>How journals are classified? Which is better?   </a:t>
            </a:r>
          </a:p>
          <a:p>
            <a:pPr marL="214313" indent="-214313">
              <a:buFontTx/>
              <a:buChar char="•"/>
            </a:pPr>
            <a:r>
              <a:rPr lang="en-US" sz="1350" dirty="0"/>
              <a:t>Should I look at the Impact factor? </a:t>
            </a:r>
          </a:p>
          <a:p>
            <a:pPr marL="214313" indent="-214313">
              <a:buFontTx/>
              <a:buChar char="•"/>
            </a:pPr>
            <a:r>
              <a:rPr lang="en-US" sz="1350" dirty="0"/>
              <a:t>Would my publications be accepted in high-IF journals?</a:t>
            </a:r>
          </a:p>
          <a:p>
            <a:pPr marL="214313" indent="-214313">
              <a:buFontTx/>
              <a:buChar char="•"/>
            </a:pPr>
            <a:r>
              <a:rPr lang="en-US" sz="1350" dirty="0"/>
              <a:t>Open Access?  </a:t>
            </a:r>
          </a:p>
        </p:txBody>
      </p:sp>
      <p:pic>
        <p:nvPicPr>
          <p:cNvPr id="6" name="Picture 5" descr="Screen Shot 2015-10-05 at 16.10.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7695" y="2834935"/>
            <a:ext cx="3032373" cy="2699755"/>
          </a:xfrm>
          <a:prstGeom prst="rect">
            <a:avLst/>
          </a:prstGeom>
        </p:spPr>
      </p:pic>
      <p:pic>
        <p:nvPicPr>
          <p:cNvPr id="7" name="Picture 6" descr="Screen Shot 2015-10-05 at 16.11.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2942946"/>
            <a:ext cx="2499334" cy="1877328"/>
          </a:xfrm>
          <a:prstGeom prst="rect">
            <a:avLst/>
          </a:prstGeom>
        </p:spPr>
      </p:pic>
    </p:spTree>
    <p:extLst>
      <p:ext uri="{BB962C8B-B14F-4D97-AF65-F5344CB8AC3E}">
        <p14:creationId xmlns:p14="http://schemas.microsoft.com/office/powerpoint/2010/main" val="5140037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6721D7-65BA-564D-BB51-38E18C8B1E98}"/>
              </a:ext>
            </a:extLst>
          </p:cNvPr>
          <p:cNvPicPr>
            <a:picLocks noChangeAspect="1"/>
          </p:cNvPicPr>
          <p:nvPr/>
        </p:nvPicPr>
        <p:blipFill>
          <a:blip r:embed="rId3"/>
          <a:stretch>
            <a:fillRect/>
          </a:stretch>
        </p:blipFill>
        <p:spPr>
          <a:xfrm>
            <a:off x="1529442" y="1854745"/>
            <a:ext cx="6477000" cy="3644900"/>
          </a:xfrm>
          <a:prstGeom prst="rect">
            <a:avLst/>
          </a:prstGeom>
        </p:spPr>
      </p:pic>
      <p:sp>
        <p:nvSpPr>
          <p:cNvPr id="5" name="Title 1">
            <a:extLst>
              <a:ext uri="{FF2B5EF4-FFF2-40B4-BE49-F238E27FC236}">
                <a16:creationId xmlns:a16="http://schemas.microsoft.com/office/drawing/2014/main" id="{723A733F-F0D0-D549-ABD8-52D9412A1759}"/>
              </a:ext>
            </a:extLst>
          </p:cNvPr>
          <p:cNvSpPr txBox="1">
            <a:spLocks/>
          </p:cNvSpPr>
          <p:nvPr/>
        </p:nvSpPr>
        <p:spPr>
          <a:xfrm>
            <a:off x="79339" y="176314"/>
            <a:ext cx="8390828" cy="4699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b="1" dirty="0">
                <a:solidFill>
                  <a:srgbClr val="6817FF"/>
                </a:solidFill>
              </a:rPr>
              <a:t>We need to ask the right questions</a:t>
            </a:r>
          </a:p>
        </p:txBody>
      </p:sp>
    </p:spTree>
    <p:extLst>
      <p:ext uri="{BB962C8B-B14F-4D97-AF65-F5344CB8AC3E}">
        <p14:creationId xmlns:p14="http://schemas.microsoft.com/office/powerpoint/2010/main" val="7815853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6936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48540" y="3160759"/>
            <a:ext cx="1445235" cy="300082"/>
          </a:xfrm>
          <a:prstGeom prst="rect">
            <a:avLst/>
          </a:prstGeom>
          <a:noFill/>
        </p:spPr>
        <p:txBody>
          <a:bodyPr wrap="square" rtlCol="0">
            <a:spAutoFit/>
          </a:bodyPr>
          <a:lstStyle/>
          <a:p>
            <a:pPr algn="ctr"/>
            <a:r>
              <a:rPr lang="en-US" sz="675"/>
              <a:t>Scientific and </a:t>
            </a:r>
            <a:br>
              <a:rPr lang="en-US" sz="675"/>
            </a:br>
            <a:r>
              <a:rPr lang="en-US" sz="675"/>
              <a:t>academic research</a:t>
            </a:r>
          </a:p>
        </p:txBody>
      </p:sp>
      <p:sp>
        <p:nvSpPr>
          <p:cNvPr id="8" name="TextBox 7"/>
          <p:cNvSpPr txBox="1"/>
          <p:nvPr/>
        </p:nvSpPr>
        <p:spPr>
          <a:xfrm>
            <a:off x="3761719" y="3155052"/>
            <a:ext cx="1589759" cy="300082"/>
          </a:xfrm>
          <a:prstGeom prst="rect">
            <a:avLst/>
          </a:prstGeom>
          <a:noFill/>
        </p:spPr>
        <p:txBody>
          <a:bodyPr wrap="square" rtlCol="0">
            <a:spAutoFit/>
          </a:bodyPr>
          <a:lstStyle/>
          <a:p>
            <a:pPr algn="ctr"/>
            <a:r>
              <a:rPr lang="en-US" sz="675">
                <a:solidFill>
                  <a:srgbClr val="000000"/>
                </a:solidFill>
              </a:rPr>
              <a:t>Patent research intelligence</a:t>
            </a:r>
          </a:p>
          <a:p>
            <a:pPr algn="ctr"/>
            <a:r>
              <a:rPr lang="en-US" sz="675">
                <a:solidFill>
                  <a:srgbClr val="000000"/>
                </a:solidFill>
              </a:rPr>
              <a:t>Industry codes and standards</a:t>
            </a:r>
          </a:p>
        </p:txBody>
      </p:sp>
      <p:sp>
        <p:nvSpPr>
          <p:cNvPr id="9" name="TextBox 8"/>
          <p:cNvSpPr txBox="1"/>
          <p:nvPr/>
        </p:nvSpPr>
        <p:spPr>
          <a:xfrm>
            <a:off x="5466009" y="3155052"/>
            <a:ext cx="1445235" cy="300082"/>
          </a:xfrm>
          <a:prstGeom prst="rect">
            <a:avLst/>
          </a:prstGeom>
          <a:noFill/>
        </p:spPr>
        <p:txBody>
          <a:bodyPr wrap="square" rtlCol="0">
            <a:spAutoFit/>
          </a:bodyPr>
          <a:lstStyle/>
          <a:p>
            <a:pPr algn="ctr"/>
            <a:r>
              <a:rPr lang="en-US" sz="675">
                <a:solidFill>
                  <a:srgbClr val="000000"/>
                </a:solidFill>
              </a:rPr>
              <a:t>Life sciences </a:t>
            </a:r>
            <a:br>
              <a:rPr lang="en-US" sz="675">
                <a:solidFill>
                  <a:srgbClr val="000000"/>
                </a:solidFill>
              </a:rPr>
            </a:br>
            <a:r>
              <a:rPr lang="en-US" sz="675">
                <a:solidFill>
                  <a:srgbClr val="000000"/>
                </a:solidFill>
              </a:rPr>
              <a:t>intelligence</a:t>
            </a:r>
          </a:p>
        </p:txBody>
      </p:sp>
      <p:sp>
        <p:nvSpPr>
          <p:cNvPr id="10" name="TextBox 9"/>
          <p:cNvSpPr txBox="1"/>
          <p:nvPr/>
        </p:nvSpPr>
        <p:spPr>
          <a:xfrm>
            <a:off x="2261326" y="4612449"/>
            <a:ext cx="1445235" cy="300082"/>
          </a:xfrm>
          <a:prstGeom prst="rect">
            <a:avLst/>
          </a:prstGeom>
          <a:noFill/>
        </p:spPr>
        <p:txBody>
          <a:bodyPr wrap="square" rtlCol="0">
            <a:spAutoFit/>
          </a:bodyPr>
          <a:lstStyle/>
          <a:p>
            <a:pPr algn="ctr"/>
            <a:r>
              <a:rPr lang="en-US" sz="675">
                <a:solidFill>
                  <a:srgbClr val="000000"/>
                </a:solidFill>
              </a:rPr>
              <a:t>Trademark research</a:t>
            </a:r>
            <a:br>
              <a:rPr lang="en-US" sz="675">
                <a:solidFill>
                  <a:srgbClr val="000000"/>
                </a:solidFill>
              </a:rPr>
            </a:br>
            <a:r>
              <a:rPr lang="en-US" sz="675">
                <a:solidFill>
                  <a:srgbClr val="000000"/>
                </a:solidFill>
              </a:rPr>
              <a:t> and protection</a:t>
            </a:r>
          </a:p>
        </p:txBody>
      </p:sp>
      <p:sp>
        <p:nvSpPr>
          <p:cNvPr id="11" name="TextBox 10"/>
          <p:cNvSpPr txBox="1"/>
          <p:nvPr/>
        </p:nvSpPr>
        <p:spPr>
          <a:xfrm>
            <a:off x="3865945" y="4612449"/>
            <a:ext cx="1445235" cy="196208"/>
          </a:xfrm>
          <a:prstGeom prst="rect">
            <a:avLst/>
          </a:prstGeom>
          <a:noFill/>
        </p:spPr>
        <p:txBody>
          <a:bodyPr wrap="square" rtlCol="0">
            <a:spAutoFit/>
          </a:bodyPr>
          <a:lstStyle/>
          <a:p>
            <a:pPr algn="ctr"/>
            <a:r>
              <a:rPr lang="en-US" sz="675">
                <a:solidFill>
                  <a:srgbClr val="000000"/>
                </a:solidFill>
              </a:rPr>
              <a:t>Domain and brand protection </a:t>
            </a:r>
          </a:p>
        </p:txBody>
      </p:sp>
      <p:sp>
        <p:nvSpPr>
          <p:cNvPr id="12" name="TextBox 11"/>
          <p:cNvSpPr txBox="1"/>
          <p:nvPr/>
        </p:nvSpPr>
        <p:spPr>
          <a:xfrm>
            <a:off x="5440436" y="4612449"/>
            <a:ext cx="1445235" cy="300082"/>
          </a:xfrm>
          <a:prstGeom prst="rect">
            <a:avLst/>
          </a:prstGeom>
          <a:noFill/>
        </p:spPr>
        <p:txBody>
          <a:bodyPr wrap="square" rtlCol="0">
            <a:spAutoFit/>
          </a:bodyPr>
          <a:lstStyle/>
          <a:p>
            <a:pPr algn="ctr"/>
            <a:r>
              <a:rPr lang="en-US" sz="675"/>
              <a:t>Intellectual property </a:t>
            </a:r>
            <a:br>
              <a:rPr lang="en-US" sz="675"/>
            </a:br>
            <a:r>
              <a:rPr lang="en-US" sz="675"/>
              <a:t>management</a:t>
            </a:r>
          </a:p>
        </p:txBody>
      </p:sp>
      <p:sp>
        <p:nvSpPr>
          <p:cNvPr id="2" name="Title 1"/>
          <p:cNvSpPr>
            <a:spLocks noGrp="1"/>
          </p:cNvSpPr>
          <p:nvPr>
            <p:ph type="title"/>
          </p:nvPr>
        </p:nvSpPr>
        <p:spPr/>
        <p:txBody>
          <a:bodyPr/>
          <a:lstStyle/>
          <a:p>
            <a:r>
              <a:rPr lang="en-US" sz="1800"/>
              <a:t>A portfolio of trusted brands</a:t>
            </a:r>
          </a:p>
        </p:txBody>
      </p:sp>
      <p:pic>
        <p:nvPicPr>
          <p:cNvPr id="13" name="Picture 12" descr="Crv_AboutUsDeck_0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581912"/>
            <a:ext cx="6846223" cy="3653482"/>
          </a:xfrm>
          <a:prstGeom prst="rect">
            <a:avLst/>
          </a:prstGeom>
        </p:spPr>
      </p:pic>
    </p:spTree>
    <p:extLst>
      <p:ext uri="{BB962C8B-B14F-4D97-AF65-F5344CB8AC3E}">
        <p14:creationId xmlns:p14="http://schemas.microsoft.com/office/powerpoint/2010/main" val="4247806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a:t>More than a century and a half of trusted insights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0832" r="15181"/>
          <a:stretch/>
        </p:blipFill>
        <p:spPr>
          <a:xfrm>
            <a:off x="1143000" y="1965407"/>
            <a:ext cx="6858000" cy="2991213"/>
          </a:xfrm>
          <a:prstGeom prst="rect">
            <a:avLst/>
          </a:prstGeom>
        </p:spPr>
      </p:pic>
      <p:sp>
        <p:nvSpPr>
          <p:cNvPr id="251" name="object 14"/>
          <p:cNvSpPr/>
          <p:nvPr/>
        </p:nvSpPr>
        <p:spPr>
          <a:xfrm>
            <a:off x="2225648" y="2365102"/>
            <a:ext cx="15595" cy="1078064"/>
          </a:xfrm>
          <a:custGeom>
            <a:avLst/>
            <a:gdLst/>
            <a:ahLst/>
            <a:cxnLst/>
            <a:rect l="l" t="t" r="r" b="b"/>
            <a:pathLst>
              <a:path h="2844800">
                <a:moveTo>
                  <a:pt x="0" y="0"/>
                </a:moveTo>
                <a:lnTo>
                  <a:pt x="0" y="2844468"/>
                </a:lnTo>
              </a:path>
            </a:pathLst>
          </a:custGeom>
          <a:ln w="31412">
            <a:solidFill>
              <a:schemeClr val="tx1">
                <a:lumMod val="65000"/>
                <a:lumOff val="35000"/>
              </a:schemeClr>
            </a:solidFill>
          </a:ln>
        </p:spPr>
        <p:txBody>
          <a:bodyPr wrap="square" lIns="0" tIns="0" rIns="0" bIns="0" rtlCol="0"/>
          <a:lstStyle/>
          <a:p>
            <a:endParaRPr sz="614"/>
          </a:p>
        </p:txBody>
      </p:sp>
      <p:sp>
        <p:nvSpPr>
          <p:cNvPr id="253" name="object 16"/>
          <p:cNvSpPr txBox="1"/>
          <p:nvPr/>
        </p:nvSpPr>
        <p:spPr>
          <a:xfrm>
            <a:off x="2267333" y="2344278"/>
            <a:ext cx="753621" cy="419987"/>
          </a:xfrm>
          <a:prstGeom prst="rect">
            <a:avLst/>
          </a:prstGeom>
        </p:spPr>
        <p:txBody>
          <a:bodyPr vert="horz" wrap="square" lIns="0" tIns="0" rIns="0" bIns="0" rtlCol="0">
            <a:spAutoFit/>
          </a:bodyPr>
          <a:lstStyle/>
          <a:p>
            <a:r>
              <a:rPr lang="en-US" sz="546"/>
              <a:t>BIOSIS founded by Society of Bacteriologists and Botanical Society</a:t>
            </a:r>
          </a:p>
          <a:p>
            <a:r>
              <a:rPr lang="en-US" sz="546"/>
              <a:t>SCIENTIFIC AND ACADEMIC RESEARCH</a:t>
            </a:r>
          </a:p>
        </p:txBody>
      </p:sp>
      <p:sp>
        <p:nvSpPr>
          <p:cNvPr id="254" name="object 17"/>
          <p:cNvSpPr/>
          <p:nvPr/>
        </p:nvSpPr>
        <p:spPr>
          <a:xfrm>
            <a:off x="1783827" y="2145439"/>
            <a:ext cx="0" cy="791669"/>
          </a:xfrm>
          <a:custGeom>
            <a:avLst/>
            <a:gdLst/>
            <a:ahLst/>
            <a:cxnLst/>
            <a:rect l="l" t="t" r="r" b="b"/>
            <a:pathLst>
              <a:path h="2320925">
                <a:moveTo>
                  <a:pt x="0" y="0"/>
                </a:moveTo>
                <a:lnTo>
                  <a:pt x="0" y="2320924"/>
                </a:lnTo>
              </a:path>
            </a:pathLst>
          </a:custGeom>
          <a:ln w="31412">
            <a:solidFill>
              <a:schemeClr val="tx1">
                <a:lumMod val="65000"/>
                <a:lumOff val="35000"/>
              </a:schemeClr>
            </a:solidFill>
          </a:ln>
        </p:spPr>
        <p:txBody>
          <a:bodyPr wrap="square" lIns="0" tIns="0" rIns="0" bIns="0" rtlCol="0"/>
          <a:lstStyle/>
          <a:p>
            <a:endParaRPr sz="614"/>
          </a:p>
        </p:txBody>
      </p:sp>
      <p:sp>
        <p:nvSpPr>
          <p:cNvPr id="255" name="object 19"/>
          <p:cNvSpPr txBox="1"/>
          <p:nvPr/>
        </p:nvSpPr>
        <p:spPr>
          <a:xfrm>
            <a:off x="1196564" y="2128848"/>
            <a:ext cx="547878" cy="671979"/>
          </a:xfrm>
          <a:prstGeom prst="rect">
            <a:avLst/>
          </a:prstGeom>
        </p:spPr>
        <p:txBody>
          <a:bodyPr vert="horz" wrap="square" lIns="0" tIns="0" rIns="0" bIns="0" rtlCol="0">
            <a:spAutoFit/>
          </a:bodyPr>
          <a:lstStyle/>
          <a:p>
            <a:pPr algn="r"/>
            <a:r>
              <a:rPr lang="en-US" sz="546"/>
              <a:t>Zoological Records  founded by Zoological Society of London and British Museum</a:t>
            </a:r>
          </a:p>
          <a:p>
            <a:pPr algn="r"/>
            <a:r>
              <a:rPr lang="en-US" sz="546"/>
              <a:t>SCIENTIFIC AND ACADEMIC RESEARCH</a:t>
            </a:r>
          </a:p>
        </p:txBody>
      </p:sp>
      <p:sp>
        <p:nvSpPr>
          <p:cNvPr id="256" name="object 20"/>
          <p:cNvSpPr/>
          <p:nvPr/>
        </p:nvSpPr>
        <p:spPr>
          <a:xfrm>
            <a:off x="2731683" y="4196306"/>
            <a:ext cx="0" cy="832389"/>
          </a:xfrm>
          <a:custGeom>
            <a:avLst/>
            <a:gdLst/>
            <a:ahLst/>
            <a:cxnLst/>
            <a:rect l="l" t="t" r="r" b="b"/>
            <a:pathLst>
              <a:path h="2440304">
                <a:moveTo>
                  <a:pt x="0" y="2439716"/>
                </a:moveTo>
                <a:lnTo>
                  <a:pt x="0" y="0"/>
                </a:lnTo>
              </a:path>
            </a:pathLst>
          </a:custGeom>
          <a:ln w="31412">
            <a:solidFill>
              <a:schemeClr val="tx1">
                <a:lumMod val="65000"/>
                <a:lumOff val="35000"/>
              </a:schemeClr>
            </a:solidFill>
          </a:ln>
        </p:spPr>
        <p:txBody>
          <a:bodyPr wrap="square" lIns="0" tIns="0" rIns="0" bIns="0" rtlCol="0"/>
          <a:lstStyle/>
          <a:p>
            <a:endParaRPr sz="614"/>
          </a:p>
        </p:txBody>
      </p:sp>
      <p:sp>
        <p:nvSpPr>
          <p:cNvPr id="258" name="object 22"/>
          <p:cNvSpPr txBox="1"/>
          <p:nvPr/>
        </p:nvSpPr>
        <p:spPr>
          <a:xfrm>
            <a:off x="1942591" y="4631211"/>
            <a:ext cx="749816" cy="419987"/>
          </a:xfrm>
          <a:prstGeom prst="rect">
            <a:avLst/>
          </a:prstGeom>
        </p:spPr>
        <p:txBody>
          <a:bodyPr vert="horz" wrap="square" lIns="0" tIns="0" rIns="0" bIns="0" rtlCol="0">
            <a:spAutoFit/>
          </a:bodyPr>
          <a:lstStyle/>
          <a:p>
            <a:pPr algn="r"/>
            <a:r>
              <a:rPr lang="en-US" sz="546"/>
              <a:t>Dr. Eugene Garfield invents citation indexing and searching</a:t>
            </a:r>
          </a:p>
          <a:p>
            <a:pPr algn="r"/>
            <a:r>
              <a:rPr lang="en-US" sz="546"/>
              <a:t>SCIENTIFIC AND ACADEMIC RESEARCH</a:t>
            </a:r>
          </a:p>
        </p:txBody>
      </p:sp>
      <p:sp>
        <p:nvSpPr>
          <p:cNvPr id="259" name="object 23"/>
          <p:cNvSpPr/>
          <p:nvPr/>
        </p:nvSpPr>
        <p:spPr>
          <a:xfrm>
            <a:off x="3946981" y="2405918"/>
            <a:ext cx="33221" cy="645423"/>
          </a:xfrm>
          <a:custGeom>
            <a:avLst/>
            <a:gdLst/>
            <a:ahLst/>
            <a:cxnLst/>
            <a:rect l="l" t="t" r="r" b="b"/>
            <a:pathLst>
              <a:path h="881379">
                <a:moveTo>
                  <a:pt x="0" y="0"/>
                </a:moveTo>
                <a:lnTo>
                  <a:pt x="0" y="881178"/>
                </a:lnTo>
              </a:path>
            </a:pathLst>
          </a:custGeom>
          <a:ln w="31412">
            <a:solidFill>
              <a:schemeClr val="tx1">
                <a:lumMod val="65000"/>
                <a:lumOff val="35000"/>
              </a:schemeClr>
            </a:solidFill>
          </a:ln>
        </p:spPr>
        <p:txBody>
          <a:bodyPr wrap="square" lIns="0" tIns="0" rIns="0" bIns="0" rtlCol="0"/>
          <a:lstStyle/>
          <a:p>
            <a:endParaRPr sz="614"/>
          </a:p>
        </p:txBody>
      </p:sp>
      <p:sp>
        <p:nvSpPr>
          <p:cNvPr id="262" name="object 26"/>
          <p:cNvSpPr txBox="1"/>
          <p:nvPr/>
        </p:nvSpPr>
        <p:spPr>
          <a:xfrm>
            <a:off x="3149734" y="2389327"/>
            <a:ext cx="759269" cy="335989"/>
          </a:xfrm>
          <a:prstGeom prst="rect">
            <a:avLst/>
          </a:prstGeom>
        </p:spPr>
        <p:txBody>
          <a:bodyPr vert="horz" wrap="square" lIns="0" tIns="0" rIns="0" bIns="0" rtlCol="0">
            <a:spAutoFit/>
          </a:bodyPr>
          <a:lstStyle/>
          <a:p>
            <a:pPr algn="r"/>
            <a:r>
              <a:rPr lang="en-GB" sz="546"/>
              <a:t>Monty </a:t>
            </a:r>
            <a:r>
              <a:rPr lang="en-GB" sz="546" err="1"/>
              <a:t>Hyams</a:t>
            </a:r>
            <a:r>
              <a:rPr lang="en-GB" sz="546"/>
              <a:t> begins selling patent bulletins from his home, Derwent</a:t>
            </a:r>
          </a:p>
          <a:p>
            <a:pPr algn="r"/>
            <a:r>
              <a:rPr lang="en-GB" sz="546"/>
              <a:t>IP AND STANDARDS</a:t>
            </a:r>
            <a:endParaRPr lang="en-US" sz="546"/>
          </a:p>
        </p:txBody>
      </p:sp>
      <p:sp>
        <p:nvSpPr>
          <p:cNvPr id="263" name="object 42"/>
          <p:cNvSpPr/>
          <p:nvPr/>
        </p:nvSpPr>
        <p:spPr>
          <a:xfrm>
            <a:off x="3405026" y="3908369"/>
            <a:ext cx="103967" cy="852681"/>
          </a:xfrm>
          <a:custGeom>
            <a:avLst/>
            <a:gdLst/>
            <a:ahLst/>
            <a:cxnLst/>
            <a:rect l="l" t="t" r="r" b="b"/>
            <a:pathLst>
              <a:path h="1288415">
                <a:moveTo>
                  <a:pt x="0" y="1287918"/>
                </a:moveTo>
                <a:lnTo>
                  <a:pt x="0" y="0"/>
                </a:lnTo>
              </a:path>
            </a:pathLst>
          </a:custGeom>
          <a:ln w="31412">
            <a:solidFill>
              <a:schemeClr val="tx1">
                <a:lumMod val="65000"/>
                <a:lumOff val="35000"/>
              </a:schemeClr>
            </a:solidFill>
          </a:ln>
        </p:spPr>
        <p:txBody>
          <a:bodyPr wrap="square" lIns="0" tIns="0" rIns="0" bIns="0" rtlCol="0"/>
          <a:lstStyle/>
          <a:p>
            <a:endParaRPr sz="614"/>
          </a:p>
        </p:txBody>
      </p:sp>
      <p:sp>
        <p:nvSpPr>
          <p:cNvPr id="264" name="object 44"/>
          <p:cNvSpPr txBox="1"/>
          <p:nvPr/>
        </p:nvSpPr>
        <p:spPr>
          <a:xfrm>
            <a:off x="3439481" y="4523819"/>
            <a:ext cx="673131" cy="251992"/>
          </a:xfrm>
          <a:prstGeom prst="rect">
            <a:avLst/>
          </a:prstGeom>
        </p:spPr>
        <p:txBody>
          <a:bodyPr vert="horz" wrap="square" lIns="0" tIns="0" rIns="0" bIns="0" rtlCol="0">
            <a:spAutoFit/>
          </a:bodyPr>
          <a:lstStyle/>
          <a:p>
            <a:r>
              <a:rPr lang="en-US" sz="546"/>
              <a:t>ISI founded</a:t>
            </a:r>
          </a:p>
          <a:p>
            <a:r>
              <a:rPr lang="en-US" sz="546"/>
              <a:t>SCIENTIFIC AND ACADEMIC RESEARCH</a:t>
            </a:r>
          </a:p>
        </p:txBody>
      </p:sp>
      <p:sp>
        <p:nvSpPr>
          <p:cNvPr id="8" name="TextBox 7"/>
          <p:cNvSpPr txBox="1"/>
          <p:nvPr/>
        </p:nvSpPr>
        <p:spPr>
          <a:xfrm>
            <a:off x="1590009" y="3053771"/>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1864</a:t>
            </a:r>
          </a:p>
        </p:txBody>
      </p:sp>
      <p:sp>
        <p:nvSpPr>
          <p:cNvPr id="274" name="TextBox 273"/>
          <p:cNvSpPr txBox="1"/>
          <p:nvPr/>
        </p:nvSpPr>
        <p:spPr>
          <a:xfrm>
            <a:off x="2042490" y="3567722"/>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1926</a:t>
            </a:r>
          </a:p>
        </p:txBody>
      </p:sp>
      <p:sp>
        <p:nvSpPr>
          <p:cNvPr id="275" name="TextBox 274"/>
          <p:cNvSpPr txBox="1"/>
          <p:nvPr/>
        </p:nvSpPr>
        <p:spPr>
          <a:xfrm>
            <a:off x="2548527" y="3915777"/>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1955</a:t>
            </a:r>
          </a:p>
        </p:txBody>
      </p:sp>
      <p:sp>
        <p:nvSpPr>
          <p:cNvPr id="276" name="TextBox 275"/>
          <p:cNvSpPr txBox="1"/>
          <p:nvPr/>
        </p:nvSpPr>
        <p:spPr>
          <a:xfrm>
            <a:off x="3223083" y="3624676"/>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1957</a:t>
            </a:r>
          </a:p>
        </p:txBody>
      </p:sp>
      <p:sp>
        <p:nvSpPr>
          <p:cNvPr id="277" name="TextBox 276"/>
          <p:cNvSpPr txBox="1"/>
          <p:nvPr/>
        </p:nvSpPr>
        <p:spPr>
          <a:xfrm>
            <a:off x="3740263" y="3165993"/>
            <a:ext cx="389878"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1963</a:t>
            </a:r>
          </a:p>
        </p:txBody>
      </p:sp>
      <p:sp>
        <p:nvSpPr>
          <p:cNvPr id="278" name="TextBox 277"/>
          <p:cNvSpPr txBox="1"/>
          <p:nvPr/>
        </p:nvSpPr>
        <p:spPr>
          <a:xfrm>
            <a:off x="4442043" y="3162997"/>
            <a:ext cx="391268"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1980s</a:t>
            </a:r>
          </a:p>
        </p:txBody>
      </p:sp>
      <p:sp>
        <p:nvSpPr>
          <p:cNvPr id="279" name="TextBox 278"/>
          <p:cNvSpPr txBox="1"/>
          <p:nvPr/>
        </p:nvSpPr>
        <p:spPr>
          <a:xfrm>
            <a:off x="4945310" y="3583817"/>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1997</a:t>
            </a:r>
          </a:p>
        </p:txBody>
      </p:sp>
      <p:sp>
        <p:nvSpPr>
          <p:cNvPr id="280" name="TextBox 279"/>
          <p:cNvSpPr txBox="1"/>
          <p:nvPr/>
        </p:nvSpPr>
        <p:spPr>
          <a:xfrm>
            <a:off x="5448652" y="3163704"/>
            <a:ext cx="437540"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2011</a:t>
            </a:r>
          </a:p>
        </p:txBody>
      </p:sp>
      <p:sp>
        <p:nvSpPr>
          <p:cNvPr id="281" name="TextBox 280"/>
          <p:cNvSpPr txBox="1"/>
          <p:nvPr/>
        </p:nvSpPr>
        <p:spPr>
          <a:xfrm>
            <a:off x="5999124" y="2782848"/>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2012</a:t>
            </a:r>
          </a:p>
        </p:txBody>
      </p:sp>
      <p:sp>
        <p:nvSpPr>
          <p:cNvPr id="282" name="TextBox 281"/>
          <p:cNvSpPr txBox="1"/>
          <p:nvPr/>
        </p:nvSpPr>
        <p:spPr>
          <a:xfrm>
            <a:off x="6514667" y="3195653"/>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2016</a:t>
            </a:r>
          </a:p>
        </p:txBody>
      </p:sp>
      <p:sp>
        <p:nvSpPr>
          <p:cNvPr id="283" name="TextBox 282"/>
          <p:cNvSpPr txBox="1"/>
          <p:nvPr/>
        </p:nvSpPr>
        <p:spPr>
          <a:xfrm>
            <a:off x="7246734" y="3445067"/>
            <a:ext cx="366316" cy="186846"/>
          </a:xfrm>
          <a:prstGeom prst="rect">
            <a:avLst/>
          </a:prstGeom>
          <a:noFill/>
        </p:spPr>
        <p:txBody>
          <a:bodyPr wrap="square" rtlCol="0">
            <a:spAutoFit/>
          </a:bodyPr>
          <a:lstStyle/>
          <a:p>
            <a:pPr algn="ctr"/>
            <a:r>
              <a:rPr lang="en-US" sz="614" b="1">
                <a:solidFill>
                  <a:schemeClr val="bg1"/>
                </a:solidFill>
                <a:ea typeface="Source Sans Pro" charset="0"/>
                <a:cs typeface="Source Sans Pro" charset="0"/>
              </a:rPr>
              <a:t>2017</a:t>
            </a:r>
          </a:p>
        </p:txBody>
      </p:sp>
      <p:sp>
        <p:nvSpPr>
          <p:cNvPr id="284" name="object 23"/>
          <p:cNvSpPr/>
          <p:nvPr/>
        </p:nvSpPr>
        <p:spPr>
          <a:xfrm>
            <a:off x="4645549" y="2393132"/>
            <a:ext cx="33976" cy="655821"/>
          </a:xfrm>
          <a:custGeom>
            <a:avLst/>
            <a:gdLst/>
            <a:ahLst/>
            <a:cxnLst/>
            <a:rect l="l" t="t" r="r" b="b"/>
            <a:pathLst>
              <a:path h="881379">
                <a:moveTo>
                  <a:pt x="0" y="0"/>
                </a:moveTo>
                <a:lnTo>
                  <a:pt x="0" y="881178"/>
                </a:lnTo>
              </a:path>
            </a:pathLst>
          </a:custGeom>
          <a:ln w="31412">
            <a:solidFill>
              <a:schemeClr val="tx1">
                <a:lumMod val="65000"/>
                <a:lumOff val="35000"/>
              </a:schemeClr>
            </a:solidFill>
          </a:ln>
        </p:spPr>
        <p:txBody>
          <a:bodyPr wrap="square" lIns="0" tIns="0" rIns="0" bIns="0" rtlCol="0"/>
          <a:lstStyle/>
          <a:p>
            <a:endParaRPr sz="614"/>
          </a:p>
        </p:txBody>
      </p:sp>
      <p:sp>
        <p:nvSpPr>
          <p:cNvPr id="285" name="object 26"/>
          <p:cNvSpPr txBox="1"/>
          <p:nvPr/>
        </p:nvSpPr>
        <p:spPr>
          <a:xfrm>
            <a:off x="4687989" y="2383315"/>
            <a:ext cx="759269" cy="421590"/>
          </a:xfrm>
          <a:prstGeom prst="rect">
            <a:avLst/>
          </a:prstGeom>
        </p:spPr>
        <p:txBody>
          <a:bodyPr vert="horz" wrap="square" lIns="0" tIns="0" rIns="0" bIns="0" rtlCol="0">
            <a:spAutoFit/>
          </a:bodyPr>
          <a:lstStyle/>
          <a:p>
            <a:r>
              <a:rPr lang="en-US" sz="548"/>
              <a:t>Thomson acquired trademark research companies Thomson &amp; Thomson and COMPUMARK</a:t>
            </a:r>
          </a:p>
        </p:txBody>
      </p:sp>
      <p:sp>
        <p:nvSpPr>
          <p:cNvPr id="286" name="object 20"/>
          <p:cNvSpPr/>
          <p:nvPr/>
        </p:nvSpPr>
        <p:spPr>
          <a:xfrm flipH="1">
            <a:off x="5119526" y="3863705"/>
            <a:ext cx="15595" cy="729000"/>
          </a:xfrm>
          <a:custGeom>
            <a:avLst/>
            <a:gdLst/>
            <a:ahLst/>
            <a:cxnLst/>
            <a:rect l="l" t="t" r="r" b="b"/>
            <a:pathLst>
              <a:path h="2440304">
                <a:moveTo>
                  <a:pt x="0" y="2439716"/>
                </a:moveTo>
                <a:lnTo>
                  <a:pt x="0" y="0"/>
                </a:lnTo>
              </a:path>
            </a:pathLst>
          </a:custGeom>
          <a:ln w="31412">
            <a:solidFill>
              <a:schemeClr val="tx1">
                <a:lumMod val="65000"/>
                <a:lumOff val="35000"/>
              </a:schemeClr>
            </a:solidFill>
          </a:ln>
        </p:spPr>
        <p:txBody>
          <a:bodyPr wrap="square" lIns="0" tIns="0" rIns="0" bIns="0" rtlCol="0"/>
          <a:lstStyle/>
          <a:p>
            <a:endParaRPr sz="614"/>
          </a:p>
        </p:txBody>
      </p:sp>
      <p:sp>
        <p:nvSpPr>
          <p:cNvPr id="287" name="object 22"/>
          <p:cNvSpPr txBox="1"/>
          <p:nvPr/>
        </p:nvSpPr>
        <p:spPr>
          <a:xfrm>
            <a:off x="4352395" y="4357695"/>
            <a:ext cx="749816" cy="251992"/>
          </a:xfrm>
          <a:prstGeom prst="rect">
            <a:avLst/>
          </a:prstGeom>
        </p:spPr>
        <p:txBody>
          <a:bodyPr vert="horz" wrap="square" lIns="0" tIns="0" rIns="0" bIns="0" rtlCol="0">
            <a:spAutoFit/>
          </a:bodyPr>
          <a:lstStyle/>
          <a:p>
            <a:pPr algn="r"/>
            <a:r>
              <a:rPr lang="en-US" sz="546"/>
              <a:t>Web of Science launched</a:t>
            </a:r>
          </a:p>
          <a:p>
            <a:pPr algn="r"/>
            <a:r>
              <a:rPr lang="en-US" sz="546"/>
              <a:t>SCIENTIFIC AND ACADEMIC RESEARCH</a:t>
            </a:r>
          </a:p>
        </p:txBody>
      </p:sp>
      <p:sp>
        <p:nvSpPr>
          <p:cNvPr id="288" name="object 42"/>
          <p:cNvSpPr/>
          <p:nvPr/>
        </p:nvSpPr>
        <p:spPr>
          <a:xfrm>
            <a:off x="5666317" y="3444749"/>
            <a:ext cx="103967" cy="852681"/>
          </a:xfrm>
          <a:custGeom>
            <a:avLst/>
            <a:gdLst/>
            <a:ahLst/>
            <a:cxnLst/>
            <a:rect l="l" t="t" r="r" b="b"/>
            <a:pathLst>
              <a:path h="1288415">
                <a:moveTo>
                  <a:pt x="0" y="1287918"/>
                </a:moveTo>
                <a:lnTo>
                  <a:pt x="0" y="0"/>
                </a:lnTo>
              </a:path>
            </a:pathLst>
          </a:custGeom>
          <a:ln w="31412">
            <a:solidFill>
              <a:schemeClr val="tx1">
                <a:lumMod val="65000"/>
                <a:lumOff val="35000"/>
              </a:schemeClr>
            </a:solidFill>
          </a:ln>
        </p:spPr>
        <p:txBody>
          <a:bodyPr wrap="square" lIns="0" tIns="0" rIns="0" bIns="0" rtlCol="0"/>
          <a:lstStyle/>
          <a:p>
            <a:endParaRPr sz="614"/>
          </a:p>
        </p:txBody>
      </p:sp>
      <p:sp>
        <p:nvSpPr>
          <p:cNvPr id="289" name="object 44"/>
          <p:cNvSpPr txBox="1"/>
          <p:nvPr/>
        </p:nvSpPr>
        <p:spPr>
          <a:xfrm>
            <a:off x="5709239" y="4145923"/>
            <a:ext cx="673131" cy="167995"/>
          </a:xfrm>
          <a:prstGeom prst="rect">
            <a:avLst/>
          </a:prstGeom>
        </p:spPr>
        <p:txBody>
          <a:bodyPr vert="horz" wrap="square" lIns="0" tIns="0" rIns="0" bIns="0" rtlCol="0">
            <a:spAutoFit/>
          </a:bodyPr>
          <a:lstStyle/>
          <a:p>
            <a:r>
              <a:rPr lang="en-US" sz="546"/>
              <a:t>Cortellis launched</a:t>
            </a:r>
          </a:p>
          <a:p>
            <a:r>
              <a:rPr lang="en-US" sz="546"/>
              <a:t>LIFE SCIENCES</a:t>
            </a:r>
          </a:p>
        </p:txBody>
      </p:sp>
      <p:sp>
        <p:nvSpPr>
          <p:cNvPr id="290" name="object 23"/>
          <p:cNvSpPr/>
          <p:nvPr/>
        </p:nvSpPr>
        <p:spPr>
          <a:xfrm>
            <a:off x="6182915" y="2216830"/>
            <a:ext cx="182523" cy="453813"/>
          </a:xfrm>
          <a:custGeom>
            <a:avLst/>
            <a:gdLst/>
            <a:ahLst/>
            <a:cxnLst/>
            <a:rect l="l" t="t" r="r" b="b"/>
            <a:pathLst>
              <a:path h="881379">
                <a:moveTo>
                  <a:pt x="0" y="0"/>
                </a:moveTo>
                <a:lnTo>
                  <a:pt x="0" y="881178"/>
                </a:lnTo>
              </a:path>
            </a:pathLst>
          </a:custGeom>
          <a:ln w="31412">
            <a:solidFill>
              <a:schemeClr val="tx1">
                <a:lumMod val="65000"/>
                <a:lumOff val="35000"/>
              </a:schemeClr>
            </a:solidFill>
          </a:ln>
        </p:spPr>
        <p:txBody>
          <a:bodyPr wrap="square" lIns="0" tIns="0" rIns="0" bIns="0" rtlCol="0"/>
          <a:lstStyle/>
          <a:p>
            <a:endParaRPr sz="614"/>
          </a:p>
        </p:txBody>
      </p:sp>
      <p:sp>
        <p:nvSpPr>
          <p:cNvPr id="291" name="object 26"/>
          <p:cNvSpPr txBox="1"/>
          <p:nvPr/>
        </p:nvSpPr>
        <p:spPr>
          <a:xfrm>
            <a:off x="5548797" y="2200239"/>
            <a:ext cx="591908" cy="251992"/>
          </a:xfrm>
          <a:prstGeom prst="rect">
            <a:avLst/>
          </a:prstGeom>
        </p:spPr>
        <p:txBody>
          <a:bodyPr vert="horz" wrap="square" lIns="0" tIns="0" rIns="0" bIns="0" rtlCol="0">
            <a:spAutoFit/>
          </a:bodyPr>
          <a:lstStyle/>
          <a:p>
            <a:pPr algn="r"/>
            <a:r>
              <a:rPr lang="en-US" sz="546"/>
              <a:t>Thomson Reuters acquired</a:t>
            </a:r>
          </a:p>
          <a:p>
            <a:pPr algn="r"/>
            <a:r>
              <a:rPr lang="en-US" sz="546"/>
              <a:t>MARKMONITOR</a:t>
            </a:r>
          </a:p>
        </p:txBody>
      </p:sp>
      <p:sp>
        <p:nvSpPr>
          <p:cNvPr id="292" name="object 23"/>
          <p:cNvSpPr/>
          <p:nvPr/>
        </p:nvSpPr>
        <p:spPr>
          <a:xfrm>
            <a:off x="6701366" y="1941623"/>
            <a:ext cx="30920" cy="1133359"/>
          </a:xfrm>
          <a:custGeom>
            <a:avLst/>
            <a:gdLst/>
            <a:ahLst/>
            <a:cxnLst/>
            <a:rect l="l" t="t" r="r" b="b"/>
            <a:pathLst>
              <a:path h="881379">
                <a:moveTo>
                  <a:pt x="0" y="0"/>
                </a:moveTo>
                <a:lnTo>
                  <a:pt x="0" y="881178"/>
                </a:lnTo>
              </a:path>
            </a:pathLst>
          </a:custGeom>
          <a:ln w="31412">
            <a:solidFill>
              <a:schemeClr val="tx1">
                <a:lumMod val="65000"/>
                <a:lumOff val="35000"/>
              </a:schemeClr>
            </a:solidFill>
          </a:ln>
        </p:spPr>
        <p:txBody>
          <a:bodyPr wrap="square" lIns="0" tIns="0" rIns="0" bIns="0" rtlCol="0"/>
          <a:lstStyle/>
          <a:p>
            <a:endParaRPr sz="614"/>
          </a:p>
        </p:txBody>
      </p:sp>
      <p:sp>
        <p:nvSpPr>
          <p:cNvPr id="293" name="object 26"/>
          <p:cNvSpPr txBox="1"/>
          <p:nvPr/>
        </p:nvSpPr>
        <p:spPr>
          <a:xfrm>
            <a:off x="6749218" y="1933974"/>
            <a:ext cx="759269" cy="503984"/>
          </a:xfrm>
          <a:prstGeom prst="rect">
            <a:avLst/>
          </a:prstGeom>
        </p:spPr>
        <p:txBody>
          <a:bodyPr vert="horz" wrap="square" lIns="0" tIns="0" rIns="0" bIns="0" rtlCol="0">
            <a:spAutoFit/>
          </a:bodyPr>
          <a:lstStyle/>
          <a:p>
            <a:r>
              <a:rPr lang="en-US" sz="546" b="1"/>
              <a:t>Clarivate Analytics launched, following sale of Thomson Reuters Intellectual Property and Science business</a:t>
            </a:r>
          </a:p>
          <a:p>
            <a:r>
              <a:rPr lang="en-US" sz="546"/>
              <a:t>CLARIVATE ANALYTICS</a:t>
            </a:r>
          </a:p>
        </p:txBody>
      </p:sp>
      <p:sp>
        <p:nvSpPr>
          <p:cNvPr id="294" name="object 20"/>
          <p:cNvSpPr/>
          <p:nvPr/>
        </p:nvSpPr>
        <p:spPr>
          <a:xfrm flipH="1">
            <a:off x="7415781" y="3728681"/>
            <a:ext cx="15595" cy="891000"/>
          </a:xfrm>
          <a:custGeom>
            <a:avLst/>
            <a:gdLst/>
            <a:ahLst/>
            <a:cxnLst/>
            <a:rect l="l" t="t" r="r" b="b"/>
            <a:pathLst>
              <a:path h="2440304">
                <a:moveTo>
                  <a:pt x="0" y="2439716"/>
                </a:moveTo>
                <a:lnTo>
                  <a:pt x="0" y="0"/>
                </a:lnTo>
              </a:path>
            </a:pathLst>
          </a:custGeom>
          <a:ln w="31412">
            <a:solidFill>
              <a:schemeClr val="tx1">
                <a:lumMod val="65000"/>
                <a:lumOff val="35000"/>
              </a:schemeClr>
            </a:solidFill>
          </a:ln>
        </p:spPr>
        <p:txBody>
          <a:bodyPr wrap="square" lIns="0" tIns="0" rIns="0" bIns="0" rtlCol="0"/>
          <a:lstStyle/>
          <a:p>
            <a:endParaRPr sz="614"/>
          </a:p>
        </p:txBody>
      </p:sp>
      <p:sp>
        <p:nvSpPr>
          <p:cNvPr id="295" name="object 22"/>
          <p:cNvSpPr txBox="1"/>
          <p:nvPr/>
        </p:nvSpPr>
        <p:spPr>
          <a:xfrm>
            <a:off x="6649033" y="4388921"/>
            <a:ext cx="749816" cy="251992"/>
          </a:xfrm>
          <a:prstGeom prst="rect">
            <a:avLst/>
          </a:prstGeom>
        </p:spPr>
        <p:txBody>
          <a:bodyPr vert="horz" wrap="square" lIns="0" tIns="0" rIns="0" bIns="0" rtlCol="0">
            <a:spAutoFit/>
          </a:bodyPr>
          <a:lstStyle/>
          <a:p>
            <a:pPr algn="r"/>
            <a:r>
              <a:rPr lang="en-US" sz="546" err="1"/>
              <a:t>Publons</a:t>
            </a:r>
            <a:r>
              <a:rPr lang="en-US" sz="546"/>
              <a:t> acquired</a:t>
            </a:r>
          </a:p>
          <a:p>
            <a:pPr algn="r"/>
            <a:r>
              <a:rPr lang="en-US" sz="546"/>
              <a:t>SCIENTIFIC AND ACADEMIC RESEARCH</a:t>
            </a:r>
          </a:p>
        </p:txBody>
      </p:sp>
      <p:sp>
        <p:nvSpPr>
          <p:cNvPr id="3" name="TextBox 2"/>
          <p:cNvSpPr txBox="1"/>
          <p:nvPr/>
        </p:nvSpPr>
        <p:spPr>
          <a:xfrm>
            <a:off x="9363075" y="1643062"/>
            <a:ext cx="184731" cy="300082"/>
          </a:xfrm>
          <a:prstGeom prst="rect">
            <a:avLst/>
          </a:prstGeom>
          <a:noFill/>
        </p:spPr>
        <p:txBody>
          <a:bodyPr wrap="none" rtlCol="0">
            <a:spAutoFit/>
          </a:bodyPr>
          <a:lstStyle/>
          <a:p>
            <a:endParaRPr lang="en-US" sz="1350"/>
          </a:p>
        </p:txBody>
      </p:sp>
    </p:spTree>
    <p:extLst>
      <p:ext uri="{BB962C8B-B14F-4D97-AF65-F5344CB8AC3E}">
        <p14:creationId xmlns:p14="http://schemas.microsoft.com/office/powerpoint/2010/main" val="3971428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917FF3A-6087-224D-B8A8-F9D524989DB9}"/>
              </a:ext>
            </a:extLst>
          </p:cNvPr>
          <p:cNvSpPr>
            <a:spLocks noGrp="1"/>
          </p:cNvSpPr>
          <p:nvPr>
            <p:ph type="body" sz="quarter" idx="10"/>
          </p:nvPr>
        </p:nvSpPr>
        <p:spPr>
          <a:xfrm>
            <a:off x="358145" y="877916"/>
            <a:ext cx="4213855" cy="2075596"/>
          </a:xfrm>
        </p:spPr>
        <p:txBody>
          <a:bodyPr>
            <a:normAutofit/>
          </a:bodyPr>
          <a:lstStyle/>
          <a:p>
            <a:pPr algn="just"/>
            <a:r>
              <a:rPr lang="en-US" sz="2000" b="1" dirty="0">
                <a:solidFill>
                  <a:srgbClr val="6817FF"/>
                </a:solidFill>
                <a:latin typeface="+mn-lt"/>
              </a:rPr>
              <a:t>“The reasonable man adapts himself to the world; the unreasonable one persists in trying to adapt the world to himself. Therefore all progress depends on the unreasonable man”..</a:t>
            </a:r>
            <a:br>
              <a:rPr lang="en-US" sz="2000" b="1" dirty="0">
                <a:solidFill>
                  <a:srgbClr val="6817FF"/>
                </a:solidFill>
                <a:latin typeface="+mn-lt"/>
              </a:rPr>
            </a:br>
            <a:endParaRPr lang="en-US" sz="2000" b="1" dirty="0">
              <a:solidFill>
                <a:srgbClr val="6817FF"/>
              </a:solidFill>
              <a:latin typeface="+mn-lt"/>
            </a:endParaRPr>
          </a:p>
        </p:txBody>
      </p:sp>
      <p:sp>
        <p:nvSpPr>
          <p:cNvPr id="2" name="TextBox 1">
            <a:extLst>
              <a:ext uri="{FF2B5EF4-FFF2-40B4-BE49-F238E27FC236}">
                <a16:creationId xmlns:a16="http://schemas.microsoft.com/office/drawing/2014/main" id="{607EE162-7CE8-D44B-8870-70BDF44ED203}"/>
              </a:ext>
            </a:extLst>
          </p:cNvPr>
          <p:cNvSpPr txBox="1"/>
          <p:nvPr/>
        </p:nvSpPr>
        <p:spPr>
          <a:xfrm>
            <a:off x="358144" y="2953512"/>
            <a:ext cx="3811519" cy="1200329"/>
          </a:xfrm>
          <a:prstGeom prst="rect">
            <a:avLst/>
          </a:prstGeom>
          <a:noFill/>
        </p:spPr>
        <p:txBody>
          <a:bodyPr wrap="square" rtlCol="0">
            <a:spAutoFit/>
          </a:bodyPr>
          <a:lstStyle/>
          <a:p>
            <a:r>
              <a:rPr lang="en-US" b="1" dirty="0">
                <a:solidFill>
                  <a:srgbClr val="FF8000"/>
                </a:solidFill>
              </a:rPr>
              <a:t>George Bernard Shaw, Man and Superman (1903) "Maxims for Revolutionists"</a:t>
            </a:r>
          </a:p>
          <a:p>
            <a:endParaRPr lang="en-US" dirty="0"/>
          </a:p>
        </p:txBody>
      </p:sp>
    </p:spTree>
    <p:extLst>
      <p:ext uri="{BB962C8B-B14F-4D97-AF65-F5344CB8AC3E}">
        <p14:creationId xmlns:p14="http://schemas.microsoft.com/office/powerpoint/2010/main" val="1049557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Content</a:t>
            </a:r>
          </a:p>
        </p:txBody>
      </p:sp>
      <p:sp>
        <p:nvSpPr>
          <p:cNvPr id="3" name="Text Placeholder 2"/>
          <p:cNvSpPr>
            <a:spLocks noGrp="1"/>
          </p:cNvSpPr>
          <p:nvPr>
            <p:ph type="body" sz="quarter" idx="12"/>
          </p:nvPr>
        </p:nvSpPr>
        <p:spPr>
          <a:xfrm>
            <a:off x="429569" y="1357706"/>
            <a:ext cx="8225033" cy="4412029"/>
          </a:xfrm>
        </p:spPr>
        <p:txBody>
          <a:bodyPr/>
          <a:lstStyle/>
          <a:p>
            <a:pPr marL="685800" indent="-685800">
              <a:lnSpc>
                <a:spcPct val="200000"/>
              </a:lnSpc>
              <a:buBlip>
                <a:blip r:embed="rId2"/>
              </a:buBlip>
            </a:pPr>
            <a:r>
              <a:rPr lang="en-US" sz="3600" dirty="0"/>
              <a:t>Situation Analysis</a:t>
            </a:r>
          </a:p>
          <a:p>
            <a:pPr marL="685800" indent="-685800">
              <a:lnSpc>
                <a:spcPct val="200000"/>
              </a:lnSpc>
              <a:buBlip>
                <a:blip r:embed="rId2"/>
              </a:buBlip>
            </a:pPr>
            <a:r>
              <a:rPr lang="en-US" sz="3600" dirty="0"/>
              <a:t>Back to basics, Challenges</a:t>
            </a:r>
          </a:p>
          <a:p>
            <a:pPr marL="685800" indent="-685800">
              <a:lnSpc>
                <a:spcPct val="200000"/>
              </a:lnSpc>
              <a:buBlip>
                <a:blip r:embed="rId2"/>
              </a:buBlip>
            </a:pPr>
            <a:r>
              <a:rPr lang="en-US" sz="3600" dirty="0"/>
              <a:t>On R&amp;D Strategies</a:t>
            </a:r>
          </a:p>
          <a:p>
            <a:pPr marL="285750" indent="-285750">
              <a:buFont typeface="Wingdings" charset="2"/>
              <a:buChar char="Ø"/>
            </a:pPr>
            <a:endParaRPr lang="en-US" dirty="0"/>
          </a:p>
        </p:txBody>
      </p:sp>
      <p:sp>
        <p:nvSpPr>
          <p:cNvPr id="4" name="Text Placeholder 3"/>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126424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ADED10C-3187-1E40-BA33-1D66ACBE46D6}"/>
              </a:ext>
            </a:extLst>
          </p:cNvPr>
          <p:cNvPicPr>
            <a:picLocks noChangeAspect="1"/>
          </p:cNvPicPr>
          <p:nvPr/>
        </p:nvPicPr>
        <p:blipFill>
          <a:blip r:embed="rId2"/>
          <a:stretch>
            <a:fillRect/>
          </a:stretch>
        </p:blipFill>
        <p:spPr>
          <a:xfrm>
            <a:off x="0" y="823306"/>
            <a:ext cx="9144000" cy="4127060"/>
          </a:xfrm>
          <a:prstGeom prst="rect">
            <a:avLst/>
          </a:prstGeom>
        </p:spPr>
      </p:pic>
      <p:pic>
        <p:nvPicPr>
          <p:cNvPr id="10" name="Picture 9">
            <a:extLst>
              <a:ext uri="{FF2B5EF4-FFF2-40B4-BE49-F238E27FC236}">
                <a16:creationId xmlns:a16="http://schemas.microsoft.com/office/drawing/2014/main" id="{C78F6DE9-139F-6D42-AF92-51D9256CD9E2}"/>
              </a:ext>
            </a:extLst>
          </p:cNvPr>
          <p:cNvPicPr>
            <a:picLocks noChangeAspect="1"/>
          </p:cNvPicPr>
          <p:nvPr/>
        </p:nvPicPr>
        <p:blipFill>
          <a:blip r:embed="rId3"/>
          <a:stretch>
            <a:fillRect/>
          </a:stretch>
        </p:blipFill>
        <p:spPr>
          <a:xfrm>
            <a:off x="184826" y="5124240"/>
            <a:ext cx="1108953" cy="1528034"/>
          </a:xfrm>
          <a:prstGeom prst="rect">
            <a:avLst/>
          </a:prstGeom>
        </p:spPr>
      </p:pic>
      <p:sp>
        <p:nvSpPr>
          <p:cNvPr id="11" name="Title 10">
            <a:extLst>
              <a:ext uri="{FF2B5EF4-FFF2-40B4-BE49-F238E27FC236}">
                <a16:creationId xmlns:a16="http://schemas.microsoft.com/office/drawing/2014/main" id="{58E47DFF-1C33-D24C-AD53-F05A94B9E888}"/>
              </a:ext>
            </a:extLst>
          </p:cNvPr>
          <p:cNvSpPr>
            <a:spLocks noGrp="1"/>
          </p:cNvSpPr>
          <p:nvPr>
            <p:ph type="title"/>
          </p:nvPr>
        </p:nvSpPr>
        <p:spPr>
          <a:xfrm>
            <a:off x="184826" y="263394"/>
            <a:ext cx="8390828" cy="399311"/>
          </a:xfrm>
        </p:spPr>
        <p:txBody>
          <a:bodyPr/>
          <a:lstStyle/>
          <a:p>
            <a:r>
              <a:rPr lang="en-US" sz="1800" dirty="0"/>
              <a:t>Agriculture: A witness </a:t>
            </a:r>
          </a:p>
        </p:txBody>
      </p:sp>
      <p:sp>
        <p:nvSpPr>
          <p:cNvPr id="13" name="Text Placeholder 12">
            <a:extLst>
              <a:ext uri="{FF2B5EF4-FFF2-40B4-BE49-F238E27FC236}">
                <a16:creationId xmlns:a16="http://schemas.microsoft.com/office/drawing/2014/main" id="{7E721CC2-08C4-344F-B9CD-1F208B23525E}"/>
              </a:ext>
            </a:extLst>
          </p:cNvPr>
          <p:cNvSpPr>
            <a:spLocks noGrp="1"/>
          </p:cNvSpPr>
          <p:nvPr>
            <p:ph type="body" sz="quarter" idx="13"/>
          </p:nvPr>
        </p:nvSpPr>
        <p:spPr/>
        <p:txBody>
          <a:bodyPr/>
          <a:lstStyle/>
          <a:p>
            <a:endParaRPr lang="en-US"/>
          </a:p>
        </p:txBody>
      </p:sp>
      <p:sp>
        <p:nvSpPr>
          <p:cNvPr id="14" name="TextBox 13">
            <a:extLst>
              <a:ext uri="{FF2B5EF4-FFF2-40B4-BE49-F238E27FC236}">
                <a16:creationId xmlns:a16="http://schemas.microsoft.com/office/drawing/2014/main" id="{787B1876-5046-934E-8491-39543CD73C0B}"/>
              </a:ext>
            </a:extLst>
          </p:cNvPr>
          <p:cNvSpPr txBox="1"/>
          <p:nvPr/>
        </p:nvSpPr>
        <p:spPr>
          <a:xfrm>
            <a:off x="2042808" y="5665362"/>
            <a:ext cx="3429721" cy="369332"/>
          </a:xfrm>
          <a:prstGeom prst="rect">
            <a:avLst/>
          </a:prstGeom>
          <a:noFill/>
        </p:spPr>
        <p:txBody>
          <a:bodyPr wrap="none" rtlCol="0">
            <a:spAutoFit/>
          </a:bodyPr>
          <a:lstStyle/>
          <a:p>
            <a:r>
              <a:rPr lang="en-US" dirty="0"/>
              <a:t>Credits: Science et Vie 27/02/2016</a:t>
            </a:r>
          </a:p>
        </p:txBody>
      </p:sp>
    </p:spTree>
    <p:extLst>
      <p:ext uri="{BB962C8B-B14F-4D97-AF65-F5344CB8AC3E}">
        <p14:creationId xmlns:p14="http://schemas.microsoft.com/office/powerpoint/2010/main" val="121149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78F6DE9-139F-6D42-AF92-51D9256CD9E2}"/>
              </a:ext>
            </a:extLst>
          </p:cNvPr>
          <p:cNvPicPr>
            <a:picLocks noChangeAspect="1"/>
          </p:cNvPicPr>
          <p:nvPr/>
        </p:nvPicPr>
        <p:blipFill>
          <a:blip r:embed="rId2"/>
          <a:stretch>
            <a:fillRect/>
          </a:stretch>
        </p:blipFill>
        <p:spPr>
          <a:xfrm>
            <a:off x="184826" y="5124240"/>
            <a:ext cx="1108953" cy="1528034"/>
          </a:xfrm>
          <a:prstGeom prst="rect">
            <a:avLst/>
          </a:prstGeom>
        </p:spPr>
      </p:pic>
      <p:sp>
        <p:nvSpPr>
          <p:cNvPr id="11" name="Title 10">
            <a:extLst>
              <a:ext uri="{FF2B5EF4-FFF2-40B4-BE49-F238E27FC236}">
                <a16:creationId xmlns:a16="http://schemas.microsoft.com/office/drawing/2014/main" id="{58E47DFF-1C33-D24C-AD53-F05A94B9E888}"/>
              </a:ext>
            </a:extLst>
          </p:cNvPr>
          <p:cNvSpPr>
            <a:spLocks noGrp="1"/>
          </p:cNvSpPr>
          <p:nvPr>
            <p:ph type="title"/>
          </p:nvPr>
        </p:nvSpPr>
        <p:spPr>
          <a:xfrm>
            <a:off x="184826" y="263394"/>
            <a:ext cx="8390828" cy="399311"/>
          </a:xfrm>
        </p:spPr>
        <p:txBody>
          <a:bodyPr/>
          <a:lstStyle/>
          <a:p>
            <a:r>
              <a:rPr lang="en-US" sz="1800" dirty="0"/>
              <a:t>Agriculture: A witness </a:t>
            </a:r>
          </a:p>
        </p:txBody>
      </p:sp>
      <p:sp>
        <p:nvSpPr>
          <p:cNvPr id="13" name="Text Placeholder 12">
            <a:extLst>
              <a:ext uri="{FF2B5EF4-FFF2-40B4-BE49-F238E27FC236}">
                <a16:creationId xmlns:a16="http://schemas.microsoft.com/office/drawing/2014/main" id="{7E721CC2-08C4-344F-B9CD-1F208B23525E}"/>
              </a:ext>
            </a:extLst>
          </p:cNvPr>
          <p:cNvSpPr>
            <a:spLocks noGrp="1"/>
          </p:cNvSpPr>
          <p:nvPr>
            <p:ph type="body" sz="quarter" idx="13"/>
          </p:nvPr>
        </p:nvSpPr>
        <p:spPr/>
        <p:txBody>
          <a:bodyPr/>
          <a:lstStyle/>
          <a:p>
            <a:endParaRPr lang="en-US"/>
          </a:p>
        </p:txBody>
      </p:sp>
      <p:sp>
        <p:nvSpPr>
          <p:cNvPr id="14" name="TextBox 13">
            <a:extLst>
              <a:ext uri="{FF2B5EF4-FFF2-40B4-BE49-F238E27FC236}">
                <a16:creationId xmlns:a16="http://schemas.microsoft.com/office/drawing/2014/main" id="{787B1876-5046-934E-8491-39543CD73C0B}"/>
              </a:ext>
            </a:extLst>
          </p:cNvPr>
          <p:cNvSpPr txBox="1"/>
          <p:nvPr/>
        </p:nvSpPr>
        <p:spPr>
          <a:xfrm>
            <a:off x="2042808" y="5665362"/>
            <a:ext cx="3429721" cy="369332"/>
          </a:xfrm>
          <a:prstGeom prst="rect">
            <a:avLst/>
          </a:prstGeom>
          <a:noFill/>
        </p:spPr>
        <p:txBody>
          <a:bodyPr wrap="none" rtlCol="0">
            <a:spAutoFit/>
          </a:bodyPr>
          <a:lstStyle/>
          <a:p>
            <a:r>
              <a:rPr lang="en-US" dirty="0"/>
              <a:t>Credits: Science et Vie 27/02/2016</a:t>
            </a:r>
          </a:p>
        </p:txBody>
      </p:sp>
      <p:pic>
        <p:nvPicPr>
          <p:cNvPr id="3" name="Picture 2">
            <a:extLst>
              <a:ext uri="{FF2B5EF4-FFF2-40B4-BE49-F238E27FC236}">
                <a16:creationId xmlns:a16="http://schemas.microsoft.com/office/drawing/2014/main" id="{480709D2-BB87-0641-8BBC-135EC13FF20A}"/>
              </a:ext>
            </a:extLst>
          </p:cNvPr>
          <p:cNvPicPr>
            <a:picLocks noChangeAspect="1"/>
          </p:cNvPicPr>
          <p:nvPr/>
        </p:nvPicPr>
        <p:blipFill>
          <a:blip r:embed="rId3"/>
          <a:stretch>
            <a:fillRect/>
          </a:stretch>
        </p:blipFill>
        <p:spPr>
          <a:xfrm>
            <a:off x="0" y="851792"/>
            <a:ext cx="9144000" cy="4083360"/>
          </a:xfrm>
          <a:prstGeom prst="rect">
            <a:avLst/>
          </a:prstGeom>
        </p:spPr>
      </p:pic>
    </p:spTree>
    <p:extLst>
      <p:ext uri="{BB962C8B-B14F-4D97-AF65-F5344CB8AC3E}">
        <p14:creationId xmlns:p14="http://schemas.microsoft.com/office/powerpoint/2010/main" val="208038577"/>
      </p:ext>
    </p:extLst>
  </p:cSld>
  <p:clrMapOvr>
    <a:masterClrMapping/>
  </p:clrMapOvr>
</p:sld>
</file>

<file path=ppt/theme/theme1.xml><?xml version="1.0" encoding="utf-8"?>
<a:theme xmlns:a="http://schemas.openxmlformats.org/drawingml/2006/main" name="Crv_Tmpt_Full-Presentation_4x3_002">
  <a:themeElements>
    <a:clrScheme name="CRV_Clarivate Primary and secondary palette">
      <a:dk1>
        <a:srgbClr val="000000"/>
      </a:dk1>
      <a:lt1>
        <a:srgbClr val="FFFFFF"/>
      </a:lt1>
      <a:dk2>
        <a:srgbClr val="666666"/>
      </a:dk2>
      <a:lt2>
        <a:srgbClr val="A9A9AC"/>
      </a:lt2>
      <a:accent1>
        <a:srgbClr val="6817FF"/>
      </a:accent1>
      <a:accent2>
        <a:srgbClr val="1AC604"/>
      </a:accent2>
      <a:accent3>
        <a:srgbClr val="666666"/>
      </a:accent3>
      <a:accent4>
        <a:srgbClr val="025A3D"/>
      </a:accent4>
      <a:accent5>
        <a:srgbClr val="008080"/>
      </a:accent5>
      <a:accent6>
        <a:srgbClr val="4B1364"/>
      </a:accent6>
      <a:hlink>
        <a:srgbClr val="6817FF"/>
      </a:hlink>
      <a:folHlink>
        <a:srgbClr val="666666"/>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44" id="{B0834C68-5B10-1D48-B742-466D7CAE8F87}" vid="{FD34960A-91BD-8540-B208-F1BC93DB85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Crv_Tmpt_Full-Presentation_4x3_002</Template>
  <TotalTime>343</TotalTime>
  <Words>1029</Words>
  <Application>Microsoft Office PowerPoint</Application>
  <PresentationFormat>Ekran Gösterisi (4:3)</PresentationFormat>
  <Paragraphs>248</Paragraphs>
  <Slides>37</Slides>
  <Notes>8</Notes>
  <HiddenSlides>0</HiddenSlides>
  <MMClips>0</MMClips>
  <ScaleCrop>false</ScaleCrop>
  <HeadingPairs>
    <vt:vector size="6" baseType="variant">
      <vt:variant>
        <vt:lpstr>Kullanılan Yazı Tipleri</vt:lpstr>
      </vt:variant>
      <vt:variant>
        <vt:i4>11</vt:i4>
      </vt:variant>
      <vt:variant>
        <vt:lpstr>Tema</vt:lpstr>
      </vt:variant>
      <vt:variant>
        <vt:i4>1</vt:i4>
      </vt:variant>
      <vt:variant>
        <vt:lpstr>Slayt Başlıkları</vt:lpstr>
      </vt:variant>
      <vt:variant>
        <vt:i4>37</vt:i4>
      </vt:variant>
    </vt:vector>
  </HeadingPairs>
  <TitlesOfParts>
    <vt:vector size="49" baseType="lpstr">
      <vt:lpstr>MS PGothic</vt:lpstr>
      <vt:lpstr>MS PGothic</vt:lpstr>
      <vt:lpstr>Arial</vt:lpstr>
      <vt:lpstr>Arial Black</vt:lpstr>
      <vt:lpstr>Calibri</vt:lpstr>
      <vt:lpstr>Courier New</vt:lpstr>
      <vt:lpstr>Knowledge Light</vt:lpstr>
      <vt:lpstr>Lucida Grande</vt:lpstr>
      <vt:lpstr>Source Sans Pro</vt:lpstr>
      <vt:lpstr>Times New Roman</vt:lpstr>
      <vt:lpstr>Wingdings</vt:lpstr>
      <vt:lpstr>Crv_Tmpt_Full-Presentation_4x3_002</vt:lpstr>
      <vt:lpstr>PowerPoint Sunusu</vt:lpstr>
      <vt:lpstr>The world of today: major challenges and opportunities</vt:lpstr>
      <vt:lpstr>PowerPoint Sunusu</vt:lpstr>
      <vt:lpstr>A portfolio of trusted brands</vt:lpstr>
      <vt:lpstr>More than a century and a half of trusted insights</vt:lpstr>
      <vt:lpstr>PowerPoint Sunusu</vt:lpstr>
      <vt:lpstr>Content</vt:lpstr>
      <vt:lpstr>Agriculture: A witness </vt:lpstr>
      <vt:lpstr>Agriculture: A witness </vt:lpstr>
      <vt:lpstr>Agriculture: A witness </vt:lpstr>
      <vt:lpstr>Agriculture: A witness </vt:lpstr>
      <vt:lpstr>Agriculture: A witness </vt:lpstr>
      <vt:lpstr>Agriculture: A witness (WOS, #Pubs) </vt:lpstr>
      <vt:lpstr>Agriculture: A witness (Turkey #Pubs WOS) </vt:lpstr>
      <vt:lpstr>Scope</vt:lpstr>
      <vt:lpstr>PowerPoint Sunusu</vt:lpstr>
      <vt:lpstr>PowerPoint Sunusu</vt:lpstr>
      <vt:lpstr>Researchers are challenged at the first moment, when defining their research subject area</vt:lpstr>
      <vt:lpstr>PowerPoint Sunusu</vt:lpstr>
      <vt:lpstr>PowerPoint Sunusu</vt:lpstr>
      <vt:lpstr>R&amp;D Strategy</vt:lpstr>
      <vt:lpstr>Types of Research</vt:lpstr>
      <vt:lpstr>Pathway from Research to IP, Strategy</vt:lpstr>
      <vt:lpstr>Positioning of needs: University</vt:lpstr>
      <vt:lpstr>University: Opportunities and Challenges</vt:lpstr>
      <vt:lpstr>Publish, READ and CITE</vt:lpstr>
      <vt:lpstr>PowerPoint Sunusu</vt:lpstr>
      <vt:lpstr>Publishing: Problem Positioning </vt:lpstr>
      <vt:lpstr>Today: What to Read</vt:lpstr>
      <vt:lpstr>Contradictions?</vt:lpstr>
      <vt:lpstr>EUGENE GARFIELD’S “ASSOCIATION OF IDEAS INDEX”</vt:lpstr>
      <vt:lpstr>Millions of Records</vt:lpstr>
      <vt:lpstr>Challenges</vt:lpstr>
      <vt:lpstr>Why we Publish</vt:lpstr>
      <vt:lpstr>Where to Publish</vt:lpstr>
      <vt:lpstr>PowerPoint Sunusu</vt:lpstr>
      <vt:lpstr>PowerPoint Sunusu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Hassan, Walid</dc:creator>
  <cp:keywords/>
  <dc:description/>
  <cp:lastModifiedBy>Personel</cp:lastModifiedBy>
  <cp:revision>42</cp:revision>
  <dcterms:created xsi:type="dcterms:W3CDTF">2018-10-09T09:52:44Z</dcterms:created>
  <dcterms:modified xsi:type="dcterms:W3CDTF">2018-11-09T11:26:24Z</dcterms:modified>
  <cp:category/>
</cp:coreProperties>
</file>