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3.jpg" ContentType="image/jpeg"/>
  <Override PartName="/ppt/notesSlides/notesSlide2.xml" ContentType="application/vnd.openxmlformats-officedocument.presentationml.notesSlide+xml"/>
  <Override PartName="/ppt/media/image24.jpg" ContentType="image/jpe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7" r:id="rId2"/>
  </p:sldMasterIdLst>
  <p:notesMasterIdLst>
    <p:notesMasterId r:id="rId39"/>
  </p:notesMasterIdLst>
  <p:sldIdLst>
    <p:sldId id="263" r:id="rId3"/>
    <p:sldId id="299" r:id="rId4"/>
    <p:sldId id="265" r:id="rId5"/>
    <p:sldId id="314" r:id="rId6"/>
    <p:sldId id="267" r:id="rId7"/>
    <p:sldId id="266" r:id="rId8"/>
    <p:sldId id="271" r:id="rId9"/>
    <p:sldId id="282" r:id="rId10"/>
    <p:sldId id="286" r:id="rId11"/>
    <p:sldId id="283" r:id="rId12"/>
    <p:sldId id="285" r:id="rId13"/>
    <p:sldId id="287" r:id="rId14"/>
    <p:sldId id="275" r:id="rId15"/>
    <p:sldId id="274" r:id="rId16"/>
    <p:sldId id="294" r:id="rId17"/>
    <p:sldId id="288" r:id="rId18"/>
    <p:sldId id="289" r:id="rId19"/>
    <p:sldId id="290" r:id="rId20"/>
    <p:sldId id="295" r:id="rId21"/>
    <p:sldId id="297" r:id="rId22"/>
    <p:sldId id="298" r:id="rId23"/>
    <p:sldId id="313" r:id="rId24"/>
    <p:sldId id="304" r:id="rId25"/>
    <p:sldId id="300" r:id="rId26"/>
    <p:sldId id="302" r:id="rId27"/>
    <p:sldId id="303" r:id="rId28"/>
    <p:sldId id="305" r:id="rId29"/>
    <p:sldId id="301" r:id="rId30"/>
    <p:sldId id="306" r:id="rId31"/>
    <p:sldId id="307" r:id="rId32"/>
    <p:sldId id="308" r:id="rId33"/>
    <p:sldId id="311" r:id="rId34"/>
    <p:sldId id="312" r:id="rId35"/>
    <p:sldId id="292" r:id="rId36"/>
    <p:sldId id="315" r:id="rId37"/>
    <p:sldId id="280" r:id="rId38"/>
  </p:sldIdLst>
  <p:sldSz cx="9144000" cy="5143500" type="screen16x9"/>
  <p:notesSz cx="6888163" cy="10020300"/>
  <p:embeddedFontLst>
    <p:embeddedFont>
      <p:font typeface="Calibri Light" panose="020F0302020204030204" pitchFamily="34" charset="0"/>
      <p:regular r:id="rId40"/>
      <p: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Arial Black" panose="020B0A04020102020204" pitchFamily="34" charset="0"/>
      <p:bold r:id="rId46"/>
    </p:embeddedFont>
    <p:embeddedFont>
      <p:font typeface="Helvetica" panose="020B0604020202020204" pitchFamily="34" charset="0"/>
      <p:regular r:id="rId47"/>
      <p:bold r:id="rId48"/>
      <p:italic r:id="rId49"/>
      <p:boldItalic r:id="rId50"/>
    </p:embeddedFont>
    <p:embeddedFont>
      <p:font typeface="Lato Light" panose="020B0604020202020204" charset="0"/>
      <p:regular r:id="rId51"/>
    </p:embeddedFont>
    <p:embeddedFont>
      <p:font typeface="Elephant" panose="020B0604020202020204" charset="0"/>
      <p:regular r:id="rId52"/>
      <p:italic r:id="rId53"/>
    </p:embeddedFont>
    <p:embeddedFont>
      <p:font typeface="Arabic Typesetting" panose="020B0604020202020204" charset="-78"/>
      <p:regular r:id="rId54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5" autoAdjust="0"/>
    <p:restoredTop sz="94400" autoAdjust="0"/>
  </p:normalViewPr>
  <p:slideViewPr>
    <p:cSldViewPr>
      <p:cViewPr varScale="1">
        <p:scale>
          <a:sx n="97" d="100"/>
          <a:sy n="97" d="100"/>
        </p:scale>
        <p:origin x="84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DDCD1C-4BF3-4C0F-B2B2-64F8DC4C9601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DB0DCEA-CEE7-4DA3-BD2B-CBC73B5B6FAF}">
      <dgm:prSet phldrT="[Metin]"/>
      <dgm:spPr/>
      <dgm:t>
        <a:bodyPr/>
        <a:lstStyle/>
        <a:p>
          <a:r>
            <a:rPr lang="tr-TR" dirty="0" smtClean="0"/>
            <a:t>ASOS Eğitim Bilişim Yayıncılık LTD</a:t>
          </a:r>
          <a:endParaRPr lang="en-US" dirty="0"/>
        </a:p>
      </dgm:t>
    </dgm:pt>
    <dgm:pt modelId="{917C020C-2596-4D09-AAB4-332E549C3E6A}" type="parTrans" cxnId="{D7ABACFD-11DA-4597-8E08-47E8ACEB09D3}">
      <dgm:prSet/>
      <dgm:spPr/>
      <dgm:t>
        <a:bodyPr/>
        <a:lstStyle/>
        <a:p>
          <a:endParaRPr lang="en-US"/>
        </a:p>
      </dgm:t>
    </dgm:pt>
    <dgm:pt modelId="{B96A7E7B-0FDE-4CE8-8613-8F0089D4C44A}" type="sibTrans" cxnId="{D7ABACFD-11DA-4597-8E08-47E8ACEB09D3}">
      <dgm:prSet/>
      <dgm:spPr/>
      <dgm:t>
        <a:bodyPr/>
        <a:lstStyle/>
        <a:p>
          <a:endParaRPr lang="en-US"/>
        </a:p>
      </dgm:t>
    </dgm:pt>
    <dgm:pt modelId="{196839BD-5BFB-472F-B160-8922C0CC37C8}">
      <dgm:prSet phldrT="[Metin]"/>
      <dgm:spPr/>
      <dgm:t>
        <a:bodyPr/>
        <a:lstStyle/>
        <a:p>
          <a:r>
            <a:rPr lang="tr-TR" dirty="0" smtClean="0"/>
            <a:t>Sobiad Atıf Dizini </a:t>
          </a:r>
          <a:endParaRPr lang="en-US" dirty="0"/>
        </a:p>
      </dgm:t>
    </dgm:pt>
    <dgm:pt modelId="{4016D4AC-3FE4-46A3-A909-421245DE8651}" type="parTrans" cxnId="{128CAA94-B415-4742-887D-244EB7C487BF}">
      <dgm:prSet/>
      <dgm:spPr/>
      <dgm:t>
        <a:bodyPr/>
        <a:lstStyle/>
        <a:p>
          <a:endParaRPr lang="en-US"/>
        </a:p>
      </dgm:t>
    </dgm:pt>
    <dgm:pt modelId="{B0A389C3-4E5B-44A8-8C20-5A32F3F36EFF}" type="sibTrans" cxnId="{128CAA94-B415-4742-887D-244EB7C487BF}">
      <dgm:prSet/>
      <dgm:spPr/>
      <dgm:t>
        <a:bodyPr/>
        <a:lstStyle/>
        <a:p>
          <a:endParaRPr lang="en-US"/>
        </a:p>
      </dgm:t>
    </dgm:pt>
    <dgm:pt modelId="{005EA6E6-6F66-4C01-901E-759C117AEC62}">
      <dgm:prSet phldrT="[Metin]"/>
      <dgm:spPr/>
      <dgm:t>
        <a:bodyPr/>
        <a:lstStyle/>
        <a:p>
          <a:r>
            <a:rPr lang="tr-TR" dirty="0" smtClean="0"/>
            <a:t>Sobiad Analitik</a:t>
          </a:r>
          <a:endParaRPr lang="en-US" dirty="0"/>
        </a:p>
      </dgm:t>
    </dgm:pt>
    <dgm:pt modelId="{009FF139-BC37-4BB2-9276-E3A9553037AC}" type="parTrans" cxnId="{860C5092-8D54-4494-9BDE-596ED1DD8152}">
      <dgm:prSet/>
      <dgm:spPr/>
      <dgm:t>
        <a:bodyPr/>
        <a:lstStyle/>
        <a:p>
          <a:endParaRPr lang="tr-TR"/>
        </a:p>
      </dgm:t>
    </dgm:pt>
    <dgm:pt modelId="{C8C30F8F-8DFB-4905-A877-2B1290E1B644}" type="sibTrans" cxnId="{860C5092-8D54-4494-9BDE-596ED1DD8152}">
      <dgm:prSet/>
      <dgm:spPr/>
      <dgm:t>
        <a:bodyPr/>
        <a:lstStyle/>
        <a:p>
          <a:endParaRPr lang="tr-TR"/>
        </a:p>
      </dgm:t>
    </dgm:pt>
    <dgm:pt modelId="{64298E79-A6C5-4054-977B-5F957CB3D2BE}">
      <dgm:prSet phldrT="[Metin]"/>
      <dgm:spPr/>
      <dgm:t>
        <a:bodyPr/>
        <a:lstStyle/>
        <a:p>
          <a:r>
            <a:rPr lang="tr-TR" dirty="0" smtClean="0"/>
            <a:t>İntihal.net</a:t>
          </a:r>
          <a:endParaRPr lang="en-US" dirty="0"/>
        </a:p>
      </dgm:t>
    </dgm:pt>
    <dgm:pt modelId="{4DD08AFA-B917-4CC8-9A96-F8129EEBA8F1}" type="sibTrans" cxnId="{6F7A5133-06F0-490B-9E6F-243D792966AE}">
      <dgm:prSet/>
      <dgm:spPr/>
      <dgm:t>
        <a:bodyPr/>
        <a:lstStyle/>
        <a:p>
          <a:endParaRPr lang="en-US"/>
        </a:p>
      </dgm:t>
    </dgm:pt>
    <dgm:pt modelId="{D006EDD6-37CF-4772-A3A1-EA56EAB20CA7}" type="parTrans" cxnId="{6F7A5133-06F0-490B-9E6F-243D792966AE}">
      <dgm:prSet/>
      <dgm:spPr/>
      <dgm:t>
        <a:bodyPr/>
        <a:lstStyle/>
        <a:p>
          <a:endParaRPr lang="en-US"/>
        </a:p>
      </dgm:t>
    </dgm:pt>
    <dgm:pt modelId="{6A02FE99-19D9-43AC-AC5B-389113EF005D}" type="pres">
      <dgm:prSet presAssocID="{3DDDCD1C-4BF3-4C0F-B2B2-64F8DC4C960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77B9A8E-4E4A-4D6D-96B5-A4820517B061}" type="pres">
      <dgm:prSet presAssocID="{0DB0DCEA-CEE7-4DA3-BD2B-CBC73B5B6FAF}" presName="hierRoot1" presStyleCnt="0"/>
      <dgm:spPr/>
    </dgm:pt>
    <dgm:pt modelId="{17BEE2B3-CE9A-464E-95D6-BFD22E96A3CD}" type="pres">
      <dgm:prSet presAssocID="{0DB0DCEA-CEE7-4DA3-BD2B-CBC73B5B6FAF}" presName="composite" presStyleCnt="0"/>
      <dgm:spPr/>
    </dgm:pt>
    <dgm:pt modelId="{36263051-871F-462B-B56E-7DE61E5AD759}" type="pres">
      <dgm:prSet presAssocID="{0DB0DCEA-CEE7-4DA3-BD2B-CBC73B5B6FAF}" presName="background" presStyleLbl="node0" presStyleIdx="0" presStyleCnt="1"/>
      <dgm:spPr/>
    </dgm:pt>
    <dgm:pt modelId="{42F35FBE-C3C2-430C-9398-A41C69511701}" type="pres">
      <dgm:prSet presAssocID="{0DB0DCEA-CEE7-4DA3-BD2B-CBC73B5B6FA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4AC2A7-02B2-4CFC-8F5F-62C1CA4A2D75}" type="pres">
      <dgm:prSet presAssocID="{0DB0DCEA-CEE7-4DA3-BD2B-CBC73B5B6FAF}" presName="hierChild2" presStyleCnt="0"/>
      <dgm:spPr/>
    </dgm:pt>
    <dgm:pt modelId="{A5DDC5DC-AA85-4273-87E6-D6D4E5122B61}" type="pres">
      <dgm:prSet presAssocID="{4016D4AC-3FE4-46A3-A909-421245DE865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EBDE71FF-9A53-4226-B5AC-8321A0B3B457}" type="pres">
      <dgm:prSet presAssocID="{196839BD-5BFB-472F-B160-8922C0CC37C8}" presName="hierRoot2" presStyleCnt="0"/>
      <dgm:spPr/>
    </dgm:pt>
    <dgm:pt modelId="{4B2B2CCD-29B1-4828-8F83-90CE6D37CC60}" type="pres">
      <dgm:prSet presAssocID="{196839BD-5BFB-472F-B160-8922C0CC37C8}" presName="composite2" presStyleCnt="0"/>
      <dgm:spPr/>
    </dgm:pt>
    <dgm:pt modelId="{CB34FA28-451D-4CAA-8030-6CD4DB688FD8}" type="pres">
      <dgm:prSet presAssocID="{196839BD-5BFB-472F-B160-8922C0CC37C8}" presName="background2" presStyleLbl="node2" presStyleIdx="0" presStyleCnt="3"/>
      <dgm:spPr/>
    </dgm:pt>
    <dgm:pt modelId="{283CC959-7E14-4273-AD89-6D822C61CC5B}" type="pres">
      <dgm:prSet presAssocID="{196839BD-5BFB-472F-B160-8922C0CC37C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3C3A66-A7D2-45D0-AAA2-ED488E66C7D2}" type="pres">
      <dgm:prSet presAssocID="{196839BD-5BFB-472F-B160-8922C0CC37C8}" presName="hierChild3" presStyleCnt="0"/>
      <dgm:spPr/>
    </dgm:pt>
    <dgm:pt modelId="{79A3FAAD-7306-4095-8CE0-464B75CC3ED2}" type="pres">
      <dgm:prSet presAssocID="{009FF139-BC37-4BB2-9276-E3A9553037AC}" presName="Name10" presStyleLbl="parChTrans1D2" presStyleIdx="1" presStyleCnt="3"/>
      <dgm:spPr/>
      <dgm:t>
        <a:bodyPr/>
        <a:lstStyle/>
        <a:p>
          <a:endParaRPr lang="tr-TR"/>
        </a:p>
      </dgm:t>
    </dgm:pt>
    <dgm:pt modelId="{1C8656D3-D74A-45E1-8679-7E8532AC2B39}" type="pres">
      <dgm:prSet presAssocID="{005EA6E6-6F66-4C01-901E-759C117AEC62}" presName="hierRoot2" presStyleCnt="0"/>
      <dgm:spPr/>
    </dgm:pt>
    <dgm:pt modelId="{5E3CE3F4-D01A-4418-B746-92EE03A49979}" type="pres">
      <dgm:prSet presAssocID="{005EA6E6-6F66-4C01-901E-759C117AEC62}" presName="composite2" presStyleCnt="0"/>
      <dgm:spPr/>
    </dgm:pt>
    <dgm:pt modelId="{A9E5529C-8AD3-4828-A618-CDB1EE6ED3F7}" type="pres">
      <dgm:prSet presAssocID="{005EA6E6-6F66-4C01-901E-759C117AEC62}" presName="background2" presStyleLbl="node2" presStyleIdx="1" presStyleCnt="3"/>
      <dgm:spPr/>
    </dgm:pt>
    <dgm:pt modelId="{4BA33E83-D572-4D9E-9F57-C6B74CBD871C}" type="pres">
      <dgm:prSet presAssocID="{005EA6E6-6F66-4C01-901E-759C117AEC62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55035B-74D7-4C84-A70A-D1941E86C14C}" type="pres">
      <dgm:prSet presAssocID="{005EA6E6-6F66-4C01-901E-759C117AEC62}" presName="hierChild3" presStyleCnt="0"/>
      <dgm:spPr/>
    </dgm:pt>
    <dgm:pt modelId="{A67F430E-E9E1-46C2-B413-7236DCEF9556}" type="pres">
      <dgm:prSet presAssocID="{D006EDD6-37CF-4772-A3A1-EA56EAB20CA7}" presName="Name10" presStyleLbl="parChTrans1D2" presStyleIdx="2" presStyleCnt="3"/>
      <dgm:spPr/>
      <dgm:t>
        <a:bodyPr/>
        <a:lstStyle/>
        <a:p>
          <a:endParaRPr lang="en-US"/>
        </a:p>
      </dgm:t>
    </dgm:pt>
    <dgm:pt modelId="{6113E55A-3F3A-4AE3-B297-0FBA367BB798}" type="pres">
      <dgm:prSet presAssocID="{64298E79-A6C5-4054-977B-5F957CB3D2BE}" presName="hierRoot2" presStyleCnt="0"/>
      <dgm:spPr/>
    </dgm:pt>
    <dgm:pt modelId="{D3ED1825-EC60-4B0B-831C-FB1704DE2EEE}" type="pres">
      <dgm:prSet presAssocID="{64298E79-A6C5-4054-977B-5F957CB3D2BE}" presName="composite2" presStyleCnt="0"/>
      <dgm:spPr/>
    </dgm:pt>
    <dgm:pt modelId="{3F14546B-5BD1-478A-AB06-83BB529E31A8}" type="pres">
      <dgm:prSet presAssocID="{64298E79-A6C5-4054-977B-5F957CB3D2BE}" presName="background2" presStyleLbl="node2" presStyleIdx="2" presStyleCnt="3"/>
      <dgm:spPr/>
    </dgm:pt>
    <dgm:pt modelId="{34688089-B235-4D9C-971D-3C802ED4568D}" type="pres">
      <dgm:prSet presAssocID="{64298E79-A6C5-4054-977B-5F957CB3D2B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F778C3-97A1-459E-AC12-136BA5D74E70}" type="pres">
      <dgm:prSet presAssocID="{64298E79-A6C5-4054-977B-5F957CB3D2BE}" presName="hierChild3" presStyleCnt="0"/>
      <dgm:spPr/>
    </dgm:pt>
  </dgm:ptLst>
  <dgm:cxnLst>
    <dgm:cxn modelId="{700874C9-B0B5-4434-8A39-35E41B9DC968}" type="presOf" srcId="{196839BD-5BFB-472F-B160-8922C0CC37C8}" destId="{283CC959-7E14-4273-AD89-6D822C61CC5B}" srcOrd="0" destOrd="0" presId="urn:microsoft.com/office/officeart/2005/8/layout/hierarchy1"/>
    <dgm:cxn modelId="{F293F60C-DD9F-4D28-BDBE-B966977F0709}" type="presOf" srcId="{64298E79-A6C5-4054-977B-5F957CB3D2BE}" destId="{34688089-B235-4D9C-971D-3C802ED4568D}" srcOrd="0" destOrd="0" presId="urn:microsoft.com/office/officeart/2005/8/layout/hierarchy1"/>
    <dgm:cxn modelId="{860C5092-8D54-4494-9BDE-596ED1DD8152}" srcId="{0DB0DCEA-CEE7-4DA3-BD2B-CBC73B5B6FAF}" destId="{005EA6E6-6F66-4C01-901E-759C117AEC62}" srcOrd="1" destOrd="0" parTransId="{009FF139-BC37-4BB2-9276-E3A9553037AC}" sibTransId="{C8C30F8F-8DFB-4905-A877-2B1290E1B644}"/>
    <dgm:cxn modelId="{E40131B4-9F0D-4DB8-8F06-14EEEF3B8F9B}" type="presOf" srcId="{D006EDD6-37CF-4772-A3A1-EA56EAB20CA7}" destId="{A67F430E-E9E1-46C2-B413-7236DCEF9556}" srcOrd="0" destOrd="0" presId="urn:microsoft.com/office/officeart/2005/8/layout/hierarchy1"/>
    <dgm:cxn modelId="{CC74DF36-1FE0-404D-834B-853489F6E91E}" type="presOf" srcId="{0DB0DCEA-CEE7-4DA3-BD2B-CBC73B5B6FAF}" destId="{42F35FBE-C3C2-430C-9398-A41C69511701}" srcOrd="0" destOrd="0" presId="urn:microsoft.com/office/officeart/2005/8/layout/hierarchy1"/>
    <dgm:cxn modelId="{128CAA94-B415-4742-887D-244EB7C487BF}" srcId="{0DB0DCEA-CEE7-4DA3-BD2B-CBC73B5B6FAF}" destId="{196839BD-5BFB-472F-B160-8922C0CC37C8}" srcOrd="0" destOrd="0" parTransId="{4016D4AC-3FE4-46A3-A909-421245DE8651}" sibTransId="{B0A389C3-4E5B-44A8-8C20-5A32F3F36EFF}"/>
    <dgm:cxn modelId="{15E3905F-A5BD-4E7E-B307-FA50D0E0FFA8}" type="presOf" srcId="{009FF139-BC37-4BB2-9276-E3A9553037AC}" destId="{79A3FAAD-7306-4095-8CE0-464B75CC3ED2}" srcOrd="0" destOrd="0" presId="urn:microsoft.com/office/officeart/2005/8/layout/hierarchy1"/>
    <dgm:cxn modelId="{1AC672E9-7443-41A3-9780-82882A3DE660}" type="presOf" srcId="{3DDDCD1C-4BF3-4C0F-B2B2-64F8DC4C9601}" destId="{6A02FE99-19D9-43AC-AC5B-389113EF005D}" srcOrd="0" destOrd="0" presId="urn:microsoft.com/office/officeart/2005/8/layout/hierarchy1"/>
    <dgm:cxn modelId="{BDC9C476-54CC-4E46-9B7A-E28C31C6D42D}" type="presOf" srcId="{005EA6E6-6F66-4C01-901E-759C117AEC62}" destId="{4BA33E83-D572-4D9E-9F57-C6B74CBD871C}" srcOrd="0" destOrd="0" presId="urn:microsoft.com/office/officeart/2005/8/layout/hierarchy1"/>
    <dgm:cxn modelId="{D7ABACFD-11DA-4597-8E08-47E8ACEB09D3}" srcId="{3DDDCD1C-4BF3-4C0F-B2B2-64F8DC4C9601}" destId="{0DB0DCEA-CEE7-4DA3-BD2B-CBC73B5B6FAF}" srcOrd="0" destOrd="0" parTransId="{917C020C-2596-4D09-AAB4-332E549C3E6A}" sibTransId="{B96A7E7B-0FDE-4CE8-8613-8F0089D4C44A}"/>
    <dgm:cxn modelId="{EC762091-447D-4E74-851F-BC109A9B2C91}" type="presOf" srcId="{4016D4AC-3FE4-46A3-A909-421245DE8651}" destId="{A5DDC5DC-AA85-4273-87E6-D6D4E5122B61}" srcOrd="0" destOrd="0" presId="urn:microsoft.com/office/officeart/2005/8/layout/hierarchy1"/>
    <dgm:cxn modelId="{6F7A5133-06F0-490B-9E6F-243D792966AE}" srcId="{0DB0DCEA-CEE7-4DA3-BD2B-CBC73B5B6FAF}" destId="{64298E79-A6C5-4054-977B-5F957CB3D2BE}" srcOrd="2" destOrd="0" parTransId="{D006EDD6-37CF-4772-A3A1-EA56EAB20CA7}" sibTransId="{4DD08AFA-B917-4CC8-9A96-F8129EEBA8F1}"/>
    <dgm:cxn modelId="{1D01DC96-6914-4A71-858A-3CFFFA47ED69}" type="presParOf" srcId="{6A02FE99-19D9-43AC-AC5B-389113EF005D}" destId="{A77B9A8E-4E4A-4D6D-96B5-A4820517B061}" srcOrd="0" destOrd="0" presId="urn:microsoft.com/office/officeart/2005/8/layout/hierarchy1"/>
    <dgm:cxn modelId="{FE0CEAF2-330D-497E-8B3F-0581F4D4F62B}" type="presParOf" srcId="{A77B9A8E-4E4A-4D6D-96B5-A4820517B061}" destId="{17BEE2B3-CE9A-464E-95D6-BFD22E96A3CD}" srcOrd="0" destOrd="0" presId="urn:microsoft.com/office/officeart/2005/8/layout/hierarchy1"/>
    <dgm:cxn modelId="{1719B7B1-C734-4149-B276-EE8203F47C04}" type="presParOf" srcId="{17BEE2B3-CE9A-464E-95D6-BFD22E96A3CD}" destId="{36263051-871F-462B-B56E-7DE61E5AD759}" srcOrd="0" destOrd="0" presId="urn:microsoft.com/office/officeart/2005/8/layout/hierarchy1"/>
    <dgm:cxn modelId="{9A13863D-ABA5-43B9-82CA-6B10BCDFEEA9}" type="presParOf" srcId="{17BEE2B3-CE9A-464E-95D6-BFD22E96A3CD}" destId="{42F35FBE-C3C2-430C-9398-A41C69511701}" srcOrd="1" destOrd="0" presId="urn:microsoft.com/office/officeart/2005/8/layout/hierarchy1"/>
    <dgm:cxn modelId="{79049219-D1AA-4797-8043-485D9E9E3C3A}" type="presParOf" srcId="{A77B9A8E-4E4A-4D6D-96B5-A4820517B061}" destId="{584AC2A7-02B2-4CFC-8F5F-62C1CA4A2D75}" srcOrd="1" destOrd="0" presId="urn:microsoft.com/office/officeart/2005/8/layout/hierarchy1"/>
    <dgm:cxn modelId="{446184A1-5E5E-4896-BF4B-C2F3DC48D28C}" type="presParOf" srcId="{584AC2A7-02B2-4CFC-8F5F-62C1CA4A2D75}" destId="{A5DDC5DC-AA85-4273-87E6-D6D4E5122B61}" srcOrd="0" destOrd="0" presId="urn:microsoft.com/office/officeart/2005/8/layout/hierarchy1"/>
    <dgm:cxn modelId="{00679DEC-7E25-488E-A93C-155EAF49751D}" type="presParOf" srcId="{584AC2A7-02B2-4CFC-8F5F-62C1CA4A2D75}" destId="{EBDE71FF-9A53-4226-B5AC-8321A0B3B457}" srcOrd="1" destOrd="0" presId="urn:microsoft.com/office/officeart/2005/8/layout/hierarchy1"/>
    <dgm:cxn modelId="{E8493F18-F704-4AEB-9DD7-CB4512B97C27}" type="presParOf" srcId="{EBDE71FF-9A53-4226-B5AC-8321A0B3B457}" destId="{4B2B2CCD-29B1-4828-8F83-90CE6D37CC60}" srcOrd="0" destOrd="0" presId="urn:microsoft.com/office/officeart/2005/8/layout/hierarchy1"/>
    <dgm:cxn modelId="{715963E7-105C-460F-9B34-875D600CDA1D}" type="presParOf" srcId="{4B2B2CCD-29B1-4828-8F83-90CE6D37CC60}" destId="{CB34FA28-451D-4CAA-8030-6CD4DB688FD8}" srcOrd="0" destOrd="0" presId="urn:microsoft.com/office/officeart/2005/8/layout/hierarchy1"/>
    <dgm:cxn modelId="{9C04E447-EA32-4D59-9C9E-7A1AE8419367}" type="presParOf" srcId="{4B2B2CCD-29B1-4828-8F83-90CE6D37CC60}" destId="{283CC959-7E14-4273-AD89-6D822C61CC5B}" srcOrd="1" destOrd="0" presId="urn:microsoft.com/office/officeart/2005/8/layout/hierarchy1"/>
    <dgm:cxn modelId="{0BB006E4-B469-4BE0-A691-C9D8FC4EC43B}" type="presParOf" srcId="{EBDE71FF-9A53-4226-B5AC-8321A0B3B457}" destId="{BB3C3A66-A7D2-45D0-AAA2-ED488E66C7D2}" srcOrd="1" destOrd="0" presId="urn:microsoft.com/office/officeart/2005/8/layout/hierarchy1"/>
    <dgm:cxn modelId="{2F370404-BF0A-46A0-8A32-776911550EF7}" type="presParOf" srcId="{584AC2A7-02B2-4CFC-8F5F-62C1CA4A2D75}" destId="{79A3FAAD-7306-4095-8CE0-464B75CC3ED2}" srcOrd="2" destOrd="0" presId="urn:microsoft.com/office/officeart/2005/8/layout/hierarchy1"/>
    <dgm:cxn modelId="{19BBC991-A6F2-48E8-B37A-9B2FC0FAB43C}" type="presParOf" srcId="{584AC2A7-02B2-4CFC-8F5F-62C1CA4A2D75}" destId="{1C8656D3-D74A-45E1-8679-7E8532AC2B39}" srcOrd="3" destOrd="0" presId="urn:microsoft.com/office/officeart/2005/8/layout/hierarchy1"/>
    <dgm:cxn modelId="{8C1F2C73-FA91-4216-81F0-1F6D1B9ECD17}" type="presParOf" srcId="{1C8656D3-D74A-45E1-8679-7E8532AC2B39}" destId="{5E3CE3F4-D01A-4418-B746-92EE03A49979}" srcOrd="0" destOrd="0" presId="urn:microsoft.com/office/officeart/2005/8/layout/hierarchy1"/>
    <dgm:cxn modelId="{86D215D1-BEDD-499E-B406-1D648F7F03C9}" type="presParOf" srcId="{5E3CE3F4-D01A-4418-B746-92EE03A49979}" destId="{A9E5529C-8AD3-4828-A618-CDB1EE6ED3F7}" srcOrd="0" destOrd="0" presId="urn:microsoft.com/office/officeart/2005/8/layout/hierarchy1"/>
    <dgm:cxn modelId="{B10E8341-702A-405E-BE57-241928C32D62}" type="presParOf" srcId="{5E3CE3F4-D01A-4418-B746-92EE03A49979}" destId="{4BA33E83-D572-4D9E-9F57-C6B74CBD871C}" srcOrd="1" destOrd="0" presId="urn:microsoft.com/office/officeart/2005/8/layout/hierarchy1"/>
    <dgm:cxn modelId="{E96AFDFE-4124-4E10-B1A7-4CBFC82DF794}" type="presParOf" srcId="{1C8656D3-D74A-45E1-8679-7E8532AC2B39}" destId="{4155035B-74D7-4C84-A70A-D1941E86C14C}" srcOrd="1" destOrd="0" presId="urn:microsoft.com/office/officeart/2005/8/layout/hierarchy1"/>
    <dgm:cxn modelId="{AC2AE945-1B6E-4042-BC42-8105B61DB04A}" type="presParOf" srcId="{584AC2A7-02B2-4CFC-8F5F-62C1CA4A2D75}" destId="{A67F430E-E9E1-46C2-B413-7236DCEF9556}" srcOrd="4" destOrd="0" presId="urn:microsoft.com/office/officeart/2005/8/layout/hierarchy1"/>
    <dgm:cxn modelId="{5A44E291-4BDC-451D-9006-BDB773ED4E3B}" type="presParOf" srcId="{584AC2A7-02B2-4CFC-8F5F-62C1CA4A2D75}" destId="{6113E55A-3F3A-4AE3-B297-0FBA367BB798}" srcOrd="5" destOrd="0" presId="urn:microsoft.com/office/officeart/2005/8/layout/hierarchy1"/>
    <dgm:cxn modelId="{F801FCB8-3862-42C9-A173-6212E758950E}" type="presParOf" srcId="{6113E55A-3F3A-4AE3-B297-0FBA367BB798}" destId="{D3ED1825-EC60-4B0B-831C-FB1704DE2EEE}" srcOrd="0" destOrd="0" presId="urn:microsoft.com/office/officeart/2005/8/layout/hierarchy1"/>
    <dgm:cxn modelId="{25102265-D96E-4630-916A-64FC6C0B0D56}" type="presParOf" srcId="{D3ED1825-EC60-4B0B-831C-FB1704DE2EEE}" destId="{3F14546B-5BD1-478A-AB06-83BB529E31A8}" srcOrd="0" destOrd="0" presId="urn:microsoft.com/office/officeart/2005/8/layout/hierarchy1"/>
    <dgm:cxn modelId="{980D0F28-488C-48E7-85B5-03DCFE9AB5A7}" type="presParOf" srcId="{D3ED1825-EC60-4B0B-831C-FB1704DE2EEE}" destId="{34688089-B235-4D9C-971D-3C802ED4568D}" srcOrd="1" destOrd="0" presId="urn:microsoft.com/office/officeart/2005/8/layout/hierarchy1"/>
    <dgm:cxn modelId="{32B98546-8A7C-438C-ABFE-85A26AAA9E91}" type="presParOf" srcId="{6113E55A-3F3A-4AE3-B297-0FBA367BB798}" destId="{BFF778C3-97A1-459E-AC12-136BA5D74E7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430E-E9E1-46C2-B413-7236DCEF9556}">
      <dsp:nvSpPr>
        <dsp:cNvPr id="0" name=""/>
        <dsp:cNvSpPr/>
      </dsp:nvSpPr>
      <dsp:spPr>
        <a:xfrm>
          <a:off x="2441521" y="1292935"/>
          <a:ext cx="1732692" cy="412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971"/>
              </a:lnTo>
              <a:lnTo>
                <a:pt x="1732692" y="280971"/>
              </a:lnTo>
              <a:lnTo>
                <a:pt x="1732692" y="412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3FAAD-7306-4095-8CE0-464B75CC3ED2}">
      <dsp:nvSpPr>
        <dsp:cNvPr id="0" name=""/>
        <dsp:cNvSpPr/>
      </dsp:nvSpPr>
      <dsp:spPr>
        <a:xfrm>
          <a:off x="2395801" y="1292935"/>
          <a:ext cx="91440" cy="412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2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DC5DC-AA85-4273-87E6-D6D4E5122B61}">
      <dsp:nvSpPr>
        <dsp:cNvPr id="0" name=""/>
        <dsp:cNvSpPr/>
      </dsp:nvSpPr>
      <dsp:spPr>
        <a:xfrm>
          <a:off x="708828" y="1292935"/>
          <a:ext cx="1732692" cy="412302"/>
        </a:xfrm>
        <a:custGeom>
          <a:avLst/>
          <a:gdLst/>
          <a:ahLst/>
          <a:cxnLst/>
          <a:rect l="0" t="0" r="0" b="0"/>
          <a:pathLst>
            <a:path>
              <a:moveTo>
                <a:pt x="1732692" y="0"/>
              </a:moveTo>
              <a:lnTo>
                <a:pt x="1732692" y="280971"/>
              </a:lnTo>
              <a:lnTo>
                <a:pt x="0" y="280971"/>
              </a:lnTo>
              <a:lnTo>
                <a:pt x="0" y="412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263051-871F-462B-B56E-7DE61E5AD759}">
      <dsp:nvSpPr>
        <dsp:cNvPr id="0" name=""/>
        <dsp:cNvSpPr/>
      </dsp:nvSpPr>
      <dsp:spPr>
        <a:xfrm>
          <a:off x="1732692" y="392722"/>
          <a:ext cx="1417657" cy="900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35FBE-C3C2-430C-9398-A41C69511701}">
      <dsp:nvSpPr>
        <dsp:cNvPr id="0" name=""/>
        <dsp:cNvSpPr/>
      </dsp:nvSpPr>
      <dsp:spPr>
        <a:xfrm>
          <a:off x="1890209" y="542364"/>
          <a:ext cx="1417657" cy="900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ASOS Eğitim Bilişim Yayıncılık LTD</a:t>
          </a:r>
          <a:endParaRPr lang="en-US" sz="1700" kern="1200" dirty="0"/>
        </a:p>
      </dsp:txBody>
      <dsp:txXfrm>
        <a:off x="1916575" y="568730"/>
        <a:ext cx="1364925" cy="847480"/>
      </dsp:txXfrm>
    </dsp:sp>
    <dsp:sp modelId="{CB34FA28-451D-4CAA-8030-6CD4DB688FD8}">
      <dsp:nvSpPr>
        <dsp:cNvPr id="0" name=""/>
        <dsp:cNvSpPr/>
      </dsp:nvSpPr>
      <dsp:spPr>
        <a:xfrm>
          <a:off x="0" y="1705237"/>
          <a:ext cx="1417657" cy="900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CC959-7E14-4273-AD89-6D822C61CC5B}">
      <dsp:nvSpPr>
        <dsp:cNvPr id="0" name=""/>
        <dsp:cNvSpPr/>
      </dsp:nvSpPr>
      <dsp:spPr>
        <a:xfrm>
          <a:off x="157517" y="1854878"/>
          <a:ext cx="1417657" cy="900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Sobiad Atıf Dizini </a:t>
          </a:r>
          <a:endParaRPr lang="en-US" sz="1700" kern="1200" dirty="0"/>
        </a:p>
      </dsp:txBody>
      <dsp:txXfrm>
        <a:off x="183883" y="1881244"/>
        <a:ext cx="1364925" cy="847480"/>
      </dsp:txXfrm>
    </dsp:sp>
    <dsp:sp modelId="{A9E5529C-8AD3-4828-A618-CDB1EE6ED3F7}">
      <dsp:nvSpPr>
        <dsp:cNvPr id="0" name=""/>
        <dsp:cNvSpPr/>
      </dsp:nvSpPr>
      <dsp:spPr>
        <a:xfrm>
          <a:off x="1732692" y="1705237"/>
          <a:ext cx="1417657" cy="900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A33E83-D572-4D9E-9F57-C6B74CBD871C}">
      <dsp:nvSpPr>
        <dsp:cNvPr id="0" name=""/>
        <dsp:cNvSpPr/>
      </dsp:nvSpPr>
      <dsp:spPr>
        <a:xfrm>
          <a:off x="1890209" y="1854878"/>
          <a:ext cx="1417657" cy="900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Sobiad Analitik</a:t>
          </a:r>
          <a:endParaRPr lang="en-US" sz="1700" kern="1200" dirty="0"/>
        </a:p>
      </dsp:txBody>
      <dsp:txXfrm>
        <a:off x="1916575" y="1881244"/>
        <a:ext cx="1364925" cy="847480"/>
      </dsp:txXfrm>
    </dsp:sp>
    <dsp:sp modelId="{3F14546B-5BD1-478A-AB06-83BB529E31A8}">
      <dsp:nvSpPr>
        <dsp:cNvPr id="0" name=""/>
        <dsp:cNvSpPr/>
      </dsp:nvSpPr>
      <dsp:spPr>
        <a:xfrm>
          <a:off x="3465385" y="1705237"/>
          <a:ext cx="1417657" cy="900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688089-B235-4D9C-971D-3C802ED4568D}">
      <dsp:nvSpPr>
        <dsp:cNvPr id="0" name=""/>
        <dsp:cNvSpPr/>
      </dsp:nvSpPr>
      <dsp:spPr>
        <a:xfrm>
          <a:off x="3622902" y="1854878"/>
          <a:ext cx="1417657" cy="900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İntihal.net</a:t>
          </a:r>
          <a:endParaRPr lang="en-US" sz="1700" kern="1200" dirty="0"/>
        </a:p>
      </dsp:txBody>
      <dsp:txXfrm>
        <a:off x="3649268" y="1881244"/>
        <a:ext cx="1364925" cy="847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A15186F-84B2-4236-8FE3-ACB9CB825172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31E0ACDD-2FFA-4BC0-A49A-7F141D4822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8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176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BA06-33CA-4C3F-A8B7-AA970CDFA6B6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2093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96913"/>
            <a:ext cx="619601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>
                <a:solidFill>
                  <a:prstClr val="black"/>
                </a:solidFill>
              </a:rPr>
              <a:pPr/>
              <a:t>34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/>
                </a:solidFill>
              </a:rPr>
              <a:t>sf 1</a:t>
            </a: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6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20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93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680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50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457950" cy="5143500"/>
          </a:xfrm>
          <a:custGeom>
            <a:avLst/>
            <a:gdLst>
              <a:gd name="connsiteX0" fmla="*/ 0 w 8610600"/>
              <a:gd name="connsiteY0" fmla="*/ 0 h 6858000"/>
              <a:gd name="connsiteX1" fmla="*/ 3349839 w 8610600"/>
              <a:gd name="connsiteY1" fmla="*/ 0 h 6858000"/>
              <a:gd name="connsiteX2" fmla="*/ 8610600 w 8610600"/>
              <a:gd name="connsiteY2" fmla="*/ 6858000 h 6858000"/>
              <a:gd name="connsiteX3" fmla="*/ 3314700 w 8610600"/>
              <a:gd name="connsiteY3" fmla="*/ 6858000 h 6858000"/>
              <a:gd name="connsiteX4" fmla="*/ 3238500 w 8610600"/>
              <a:gd name="connsiteY4" fmla="*/ 6858000 h 6858000"/>
              <a:gd name="connsiteX5" fmla="*/ 0 w 86106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10600" h="6858000">
                <a:moveTo>
                  <a:pt x="0" y="0"/>
                </a:moveTo>
                <a:lnTo>
                  <a:pt x="3349839" y="0"/>
                </a:lnTo>
                <a:lnTo>
                  <a:pt x="8610600" y="6858000"/>
                </a:lnTo>
                <a:lnTo>
                  <a:pt x="3314700" y="6858000"/>
                </a:lnTo>
                <a:lnTo>
                  <a:pt x="32385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277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1485900"/>
            <a:ext cx="9143999" cy="3657600"/>
          </a:xfrm>
          <a:custGeom>
            <a:avLst/>
            <a:gdLst>
              <a:gd name="connsiteX0" fmla="*/ 3384550 w 12191999"/>
              <a:gd name="connsiteY0" fmla="*/ 2626627 h 4876800"/>
              <a:gd name="connsiteX1" fmla="*/ 7849738 w 12191999"/>
              <a:gd name="connsiteY1" fmla="*/ 4876800 h 4876800"/>
              <a:gd name="connsiteX2" fmla="*/ 2224305 w 12191999"/>
              <a:gd name="connsiteY2" fmla="*/ 4876800 h 4876800"/>
              <a:gd name="connsiteX3" fmla="*/ 2514599 w 12191999"/>
              <a:gd name="connsiteY3" fmla="*/ 0 h 4876800"/>
              <a:gd name="connsiteX4" fmla="*/ 12191999 w 12191999"/>
              <a:gd name="connsiteY4" fmla="*/ 4876800 h 4876800"/>
              <a:gd name="connsiteX5" fmla="*/ 10145486 w 12191999"/>
              <a:gd name="connsiteY5" fmla="*/ 4876800 h 4876800"/>
              <a:gd name="connsiteX6" fmla="*/ 8486741 w 12191999"/>
              <a:gd name="connsiteY6" fmla="*/ 4876800 h 4876800"/>
              <a:gd name="connsiteX7" fmla="*/ 3257549 w 12191999"/>
              <a:gd name="connsiteY7" fmla="*/ 2241617 h 4876800"/>
              <a:gd name="connsiteX8" fmla="*/ 1898783 w 12191999"/>
              <a:gd name="connsiteY8" fmla="*/ 4876800 h 4876800"/>
              <a:gd name="connsiteX9" fmla="*/ 1640114 w 12191999"/>
              <a:gd name="connsiteY9" fmla="*/ 4876800 h 4876800"/>
              <a:gd name="connsiteX10" fmla="*/ 0 w 12191999"/>
              <a:gd name="connsiteY10" fmla="*/ 4876800 h 4876800"/>
              <a:gd name="connsiteX11" fmla="*/ 0 w 12191999"/>
              <a:gd name="connsiteY11" fmla="*/ 4876798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4876800">
                <a:moveTo>
                  <a:pt x="3384550" y="2626627"/>
                </a:moveTo>
                <a:lnTo>
                  <a:pt x="7849738" y="4876800"/>
                </a:lnTo>
                <a:lnTo>
                  <a:pt x="2224305" y="4876800"/>
                </a:lnTo>
                <a:close/>
                <a:moveTo>
                  <a:pt x="2514599" y="0"/>
                </a:moveTo>
                <a:lnTo>
                  <a:pt x="12191999" y="4876800"/>
                </a:lnTo>
                <a:lnTo>
                  <a:pt x="10145486" y="4876800"/>
                </a:lnTo>
                <a:lnTo>
                  <a:pt x="8486741" y="4876800"/>
                </a:lnTo>
                <a:lnTo>
                  <a:pt x="3257549" y="2241617"/>
                </a:lnTo>
                <a:lnTo>
                  <a:pt x="1898783" y="4876800"/>
                </a:lnTo>
                <a:lnTo>
                  <a:pt x="1640114" y="4876800"/>
                </a:lnTo>
                <a:lnTo>
                  <a:pt x="0" y="4876800"/>
                </a:lnTo>
                <a:lnTo>
                  <a:pt x="0" y="487679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95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646716" y="762000"/>
            <a:ext cx="5497284" cy="3853543"/>
          </a:xfrm>
          <a:custGeom>
            <a:avLst/>
            <a:gdLst>
              <a:gd name="connsiteX0" fmla="*/ 2986419 w 7329712"/>
              <a:gd name="connsiteY0" fmla="*/ 2448025 h 5138057"/>
              <a:gd name="connsiteX1" fmla="*/ 2956308 w 7329712"/>
              <a:gd name="connsiteY1" fmla="*/ 2477170 h 5138057"/>
              <a:gd name="connsiteX2" fmla="*/ 2969723 w 7329712"/>
              <a:gd name="connsiteY2" fmla="*/ 2470116 h 5138057"/>
              <a:gd name="connsiteX3" fmla="*/ 142288 w 7329712"/>
              <a:gd name="connsiteY3" fmla="*/ 1919297 h 5138057"/>
              <a:gd name="connsiteX4" fmla="*/ 439578 w 7329712"/>
              <a:gd name="connsiteY4" fmla="*/ 2187511 h 5138057"/>
              <a:gd name="connsiteX5" fmla="*/ 743059 w 7329712"/>
              <a:gd name="connsiteY5" fmla="*/ 2404440 h 5138057"/>
              <a:gd name="connsiteX6" fmla="*/ 894799 w 7329712"/>
              <a:gd name="connsiteY6" fmla="*/ 2512903 h 5138057"/>
              <a:gd name="connsiteX7" fmla="*/ 1053185 w 7329712"/>
              <a:gd name="connsiteY7" fmla="*/ 2594663 h 5138057"/>
              <a:gd name="connsiteX8" fmla="*/ 759772 w 7329712"/>
              <a:gd name="connsiteY8" fmla="*/ 2467859 h 5138057"/>
              <a:gd name="connsiteX9" fmla="*/ 479649 w 7329712"/>
              <a:gd name="connsiteY9" fmla="*/ 2287646 h 5138057"/>
              <a:gd name="connsiteX10" fmla="*/ 199528 w 7329712"/>
              <a:gd name="connsiteY10" fmla="*/ 2107432 h 5138057"/>
              <a:gd name="connsiteX11" fmla="*/ 142288 w 7329712"/>
              <a:gd name="connsiteY11" fmla="*/ 2055468 h 5138057"/>
              <a:gd name="connsiteX12" fmla="*/ 7329712 w 7329712"/>
              <a:gd name="connsiteY12" fmla="*/ 0 h 5138057"/>
              <a:gd name="connsiteX13" fmla="*/ 7329712 w 7329712"/>
              <a:gd name="connsiteY13" fmla="*/ 3066985 h 5138057"/>
              <a:gd name="connsiteX14" fmla="*/ 7289162 w 7329712"/>
              <a:gd name="connsiteY14" fmla="*/ 3098675 h 5138057"/>
              <a:gd name="connsiteX15" fmla="*/ 6819320 w 7329712"/>
              <a:gd name="connsiteY15" fmla="*/ 3289006 h 5138057"/>
              <a:gd name="connsiteX16" fmla="*/ 6422783 w 7329712"/>
              <a:gd name="connsiteY16" fmla="*/ 3445945 h 5138057"/>
              <a:gd name="connsiteX17" fmla="*/ 6429429 w 7329712"/>
              <a:gd name="connsiteY17" fmla="*/ 3419241 h 5138057"/>
              <a:gd name="connsiteX18" fmla="*/ 6421074 w 7329712"/>
              <a:gd name="connsiteY18" fmla="*/ 3387531 h 5138057"/>
              <a:gd name="connsiteX19" fmla="*/ 6434367 w 7329712"/>
              <a:gd name="connsiteY19" fmla="*/ 3334121 h 5138057"/>
              <a:gd name="connsiteX20" fmla="*/ 6252812 w 7329712"/>
              <a:gd name="connsiteY20" fmla="*/ 3476011 h 5138057"/>
              <a:gd name="connsiteX21" fmla="*/ 6071256 w 7329712"/>
              <a:gd name="connsiteY21" fmla="*/ 3617902 h 5138057"/>
              <a:gd name="connsiteX22" fmla="*/ 5394886 w 7329712"/>
              <a:gd name="connsiteY22" fmla="*/ 3985172 h 5138057"/>
              <a:gd name="connsiteX23" fmla="*/ 5216558 w 7329712"/>
              <a:gd name="connsiteY23" fmla="*/ 3983529 h 5138057"/>
              <a:gd name="connsiteX24" fmla="*/ 5174968 w 7329712"/>
              <a:gd name="connsiteY24" fmla="*/ 4085343 h 5138057"/>
              <a:gd name="connsiteX25" fmla="*/ 5110019 w 7329712"/>
              <a:gd name="connsiteY25" fmla="*/ 4150443 h 5138057"/>
              <a:gd name="connsiteX26" fmla="*/ 4840154 w 7329712"/>
              <a:gd name="connsiteY26" fmla="*/ 4320718 h 5138057"/>
              <a:gd name="connsiteX27" fmla="*/ 4613590 w 7329712"/>
              <a:gd name="connsiteY27" fmla="*/ 4447594 h 5138057"/>
              <a:gd name="connsiteX28" fmla="*/ 4335368 w 7329712"/>
              <a:gd name="connsiteY28" fmla="*/ 4586158 h 5138057"/>
              <a:gd name="connsiteX29" fmla="*/ 4005491 w 7329712"/>
              <a:gd name="connsiteY29" fmla="*/ 4736412 h 5138057"/>
              <a:gd name="connsiteX30" fmla="*/ 3630604 w 7329712"/>
              <a:gd name="connsiteY30" fmla="*/ 4871653 h 5138057"/>
              <a:gd name="connsiteX31" fmla="*/ 3592242 w 7329712"/>
              <a:gd name="connsiteY31" fmla="*/ 4829933 h 5138057"/>
              <a:gd name="connsiteX32" fmla="*/ 3555588 w 7329712"/>
              <a:gd name="connsiteY32" fmla="*/ 4846628 h 5138057"/>
              <a:gd name="connsiteX33" fmla="*/ 3122400 w 7329712"/>
              <a:gd name="connsiteY33" fmla="*/ 5020263 h 5138057"/>
              <a:gd name="connsiteX34" fmla="*/ 2789958 w 7329712"/>
              <a:gd name="connsiteY34" fmla="*/ 5082896 h 5138057"/>
              <a:gd name="connsiteX35" fmla="*/ 2456662 w 7329712"/>
              <a:gd name="connsiteY35" fmla="*/ 5116322 h 5138057"/>
              <a:gd name="connsiteX36" fmla="*/ 2175022 w 7329712"/>
              <a:gd name="connsiteY36" fmla="*/ 5138057 h 5138057"/>
              <a:gd name="connsiteX37" fmla="*/ 1951685 w 7329712"/>
              <a:gd name="connsiteY37" fmla="*/ 5121398 h 5138057"/>
              <a:gd name="connsiteX38" fmla="*/ 1906676 w 7329712"/>
              <a:gd name="connsiteY38" fmla="*/ 5106384 h 5138057"/>
              <a:gd name="connsiteX39" fmla="*/ 1898319 w 7329712"/>
              <a:gd name="connsiteY39" fmla="*/ 5074674 h 5138057"/>
              <a:gd name="connsiteX40" fmla="*/ 1911612 w 7329712"/>
              <a:gd name="connsiteY40" fmla="*/ 5021263 h 5138057"/>
              <a:gd name="connsiteX41" fmla="*/ 1939909 w 7329712"/>
              <a:gd name="connsiteY41" fmla="*/ 4972858 h 5138057"/>
              <a:gd name="connsiteX42" fmla="*/ 2048159 w 7329712"/>
              <a:gd name="connsiteY42" fmla="*/ 4864359 h 5138057"/>
              <a:gd name="connsiteX43" fmla="*/ 2193061 w 7329712"/>
              <a:gd name="connsiteY43" fmla="*/ 4739165 h 5138057"/>
              <a:gd name="connsiteX44" fmla="*/ 2467862 w 7329712"/>
              <a:gd name="connsiteY44" fmla="*/ 4483771 h 5138057"/>
              <a:gd name="connsiteX45" fmla="*/ 2561109 w 7329712"/>
              <a:gd name="connsiteY45" fmla="*/ 4370266 h 5138057"/>
              <a:gd name="connsiteX46" fmla="*/ 2589406 w 7329712"/>
              <a:gd name="connsiteY46" fmla="*/ 4321861 h 5138057"/>
              <a:gd name="connsiteX47" fmla="*/ 2581049 w 7329712"/>
              <a:gd name="connsiteY47" fmla="*/ 4290150 h 5138057"/>
              <a:gd name="connsiteX48" fmla="*/ 2519328 w 7329712"/>
              <a:gd name="connsiteY48" fmla="*/ 4211717 h 5138057"/>
              <a:gd name="connsiteX49" fmla="*/ 2472608 w 7329712"/>
              <a:gd name="connsiteY49" fmla="*/ 4138287 h 5138057"/>
              <a:gd name="connsiteX50" fmla="*/ 2329225 w 7329712"/>
              <a:gd name="connsiteY50" fmla="*/ 4061533 h 5138057"/>
              <a:gd name="connsiteX51" fmla="*/ 2164189 w 7329712"/>
              <a:gd name="connsiteY51" fmla="*/ 4006479 h 5138057"/>
              <a:gd name="connsiteX52" fmla="*/ 1977505 w 7329712"/>
              <a:gd name="connsiteY52" fmla="*/ 3973125 h 5138057"/>
              <a:gd name="connsiteX53" fmla="*/ 1769173 w 7329712"/>
              <a:gd name="connsiteY53" fmla="*/ 3961471 h 5138057"/>
              <a:gd name="connsiteX54" fmla="*/ 1544125 w 7329712"/>
              <a:gd name="connsiteY54" fmla="*/ 3886396 h 5138057"/>
              <a:gd name="connsiteX55" fmla="*/ 1319078 w 7329712"/>
              <a:gd name="connsiteY55" fmla="*/ 3811322 h 5138057"/>
              <a:gd name="connsiteX56" fmla="*/ 1083966 w 7329712"/>
              <a:gd name="connsiteY56" fmla="*/ 3646124 h 5138057"/>
              <a:gd name="connsiteX57" fmla="*/ 1023953 w 7329712"/>
              <a:gd name="connsiteY57" fmla="*/ 3626105 h 5138057"/>
              <a:gd name="connsiteX58" fmla="*/ 1030600 w 7329712"/>
              <a:gd name="connsiteY58" fmla="*/ 3599399 h 5138057"/>
              <a:gd name="connsiteX59" fmla="*/ 1082256 w 7329712"/>
              <a:gd name="connsiteY59" fmla="*/ 3587710 h 5138057"/>
              <a:gd name="connsiteX60" fmla="*/ 1200571 w 7329712"/>
              <a:gd name="connsiteY60" fmla="*/ 3569333 h 5138057"/>
              <a:gd name="connsiteX61" fmla="*/ 1237224 w 7329712"/>
              <a:gd name="connsiteY61" fmla="*/ 3552638 h 5138057"/>
              <a:gd name="connsiteX62" fmla="*/ 1258875 w 7329712"/>
              <a:gd name="connsiteY62" fmla="*/ 3530939 h 5138057"/>
              <a:gd name="connsiteX63" fmla="*/ 1187086 w 7329712"/>
              <a:gd name="connsiteY63" fmla="*/ 3362379 h 5138057"/>
              <a:gd name="connsiteX64" fmla="*/ 1182466 w 7329712"/>
              <a:gd name="connsiteY64" fmla="*/ 3355910 h 5138057"/>
              <a:gd name="connsiteX65" fmla="*/ 1013695 w 7329712"/>
              <a:gd name="connsiteY65" fmla="*/ 3275612 h 5138057"/>
              <a:gd name="connsiteX66" fmla="*/ 816946 w 7329712"/>
              <a:gd name="connsiteY66" fmla="*/ 3152137 h 5138057"/>
              <a:gd name="connsiteX67" fmla="*/ 876958 w 7329712"/>
              <a:gd name="connsiteY67" fmla="*/ 3172157 h 5138057"/>
              <a:gd name="connsiteX68" fmla="*/ 1177651 w 7329712"/>
              <a:gd name="connsiteY68" fmla="*/ 3349166 h 5138057"/>
              <a:gd name="connsiteX69" fmla="*/ 1078645 w 7329712"/>
              <a:gd name="connsiteY69" fmla="*/ 3210516 h 5138057"/>
              <a:gd name="connsiteX70" fmla="*/ 976851 w 7329712"/>
              <a:gd name="connsiteY70" fmla="*/ 3031947 h 5138057"/>
              <a:gd name="connsiteX71" fmla="*/ 868410 w 7329712"/>
              <a:gd name="connsiteY71" fmla="*/ 2880083 h 5138057"/>
              <a:gd name="connsiteX72" fmla="*/ 1213482 w 7329712"/>
              <a:gd name="connsiteY72" fmla="*/ 2995196 h 5138057"/>
              <a:gd name="connsiteX73" fmla="*/ 1571846 w 7329712"/>
              <a:gd name="connsiteY73" fmla="*/ 3056900 h 5138057"/>
              <a:gd name="connsiteX74" fmla="*/ 1936859 w 7329712"/>
              <a:gd name="connsiteY74" fmla="*/ 3091900 h 5138057"/>
              <a:gd name="connsiteX75" fmla="*/ 2212209 w 7329712"/>
              <a:gd name="connsiteY75" fmla="*/ 3078499 h 5138057"/>
              <a:gd name="connsiteX76" fmla="*/ 1694468 w 7329712"/>
              <a:gd name="connsiteY76" fmla="*/ 2801280 h 5138057"/>
              <a:gd name="connsiteX77" fmla="*/ 2441073 w 7329712"/>
              <a:gd name="connsiteY77" fmla="*/ 2989182 h 5138057"/>
              <a:gd name="connsiteX78" fmla="*/ 3544750 w 7329712"/>
              <a:gd name="connsiteY78" fmla="*/ 2508153 h 5138057"/>
              <a:gd name="connsiteX79" fmla="*/ 2759192 w 7329712"/>
              <a:gd name="connsiteY79" fmla="*/ 2748668 h 5138057"/>
              <a:gd name="connsiteX80" fmla="*/ 2879861 w 7329712"/>
              <a:gd name="connsiteY80" fmla="*/ 2589011 h 5138057"/>
              <a:gd name="connsiteX81" fmla="*/ 2835061 w 7329712"/>
              <a:gd name="connsiteY81" fmla="*/ 2594529 h 5138057"/>
              <a:gd name="connsiteX82" fmla="*/ 2590394 w 7329712"/>
              <a:gd name="connsiteY82" fmla="*/ 2831345 h 5138057"/>
              <a:gd name="connsiteX83" fmla="*/ 1993110 w 7329712"/>
              <a:gd name="connsiteY83" fmla="*/ 2763700 h 5138057"/>
              <a:gd name="connsiteX84" fmla="*/ 2404601 w 7329712"/>
              <a:gd name="connsiteY84" fmla="*/ 2446110 h 5138057"/>
              <a:gd name="connsiteX85" fmla="*/ 2289713 w 7329712"/>
              <a:gd name="connsiteY85" fmla="*/ 2457632 h 5138057"/>
              <a:gd name="connsiteX86" fmla="*/ 1999716 w 7329712"/>
              <a:gd name="connsiteY86" fmla="*/ 2447658 h 5138057"/>
              <a:gd name="connsiteX87" fmla="*/ 1716366 w 7329712"/>
              <a:gd name="connsiteY87" fmla="*/ 2410979 h 5138057"/>
              <a:gd name="connsiteX88" fmla="*/ 1439663 w 7329712"/>
              <a:gd name="connsiteY88" fmla="*/ 2347595 h 5138057"/>
              <a:gd name="connsiteX89" fmla="*/ 1176254 w 7329712"/>
              <a:gd name="connsiteY89" fmla="*/ 2230801 h 5138057"/>
              <a:gd name="connsiteX90" fmla="*/ 926139 w 7329712"/>
              <a:gd name="connsiteY90" fmla="*/ 2060597 h 5138057"/>
              <a:gd name="connsiteX91" fmla="*/ 679347 w 7329712"/>
              <a:gd name="connsiteY91" fmla="*/ 1877043 h 5138057"/>
              <a:gd name="connsiteX92" fmla="*/ 442524 w 7329712"/>
              <a:gd name="connsiteY92" fmla="*/ 1653428 h 5138057"/>
              <a:gd name="connsiteX93" fmla="*/ 232192 w 7329712"/>
              <a:gd name="connsiteY93" fmla="*/ 1392760 h 5138057"/>
              <a:gd name="connsiteX94" fmla="*/ 136337 w 7329712"/>
              <a:gd name="connsiteY94" fmla="*/ 1290549 h 5138057"/>
              <a:gd name="connsiteX95" fmla="*/ 0 w 7329712"/>
              <a:gd name="connsiteY95" fmla="*/ 869649 h 5138057"/>
              <a:gd name="connsiteX96" fmla="*/ 97383 w 7329712"/>
              <a:gd name="connsiteY96" fmla="*/ 1110164 h 5138057"/>
              <a:gd name="connsiteX97" fmla="*/ 149321 w 7329712"/>
              <a:gd name="connsiteY97" fmla="*/ 1110164 h 5138057"/>
              <a:gd name="connsiteX98" fmla="*/ 159200 w 7329712"/>
              <a:gd name="connsiteY98" fmla="*/ 1128906 h 5138057"/>
              <a:gd name="connsiteX99" fmla="*/ 472338 w 7329712"/>
              <a:gd name="connsiteY99" fmla="*/ 1403077 h 5138057"/>
              <a:gd name="connsiteX100" fmla="*/ 639082 w 7329712"/>
              <a:gd name="connsiteY100" fmla="*/ 1516544 h 5138057"/>
              <a:gd name="connsiteX101" fmla="*/ 820829 w 7329712"/>
              <a:gd name="connsiteY101" fmla="*/ 1635018 h 5138057"/>
              <a:gd name="connsiteX102" fmla="*/ 994220 w 7329712"/>
              <a:gd name="connsiteY102" fmla="*/ 1721782 h 5138057"/>
              <a:gd name="connsiteX103" fmla="*/ 1099241 w 7329712"/>
              <a:gd name="connsiteY103" fmla="*/ 1756816 h 5138057"/>
              <a:gd name="connsiteX104" fmla="*/ 1030874 w 7329712"/>
              <a:gd name="connsiteY104" fmla="*/ 1705086 h 5138057"/>
              <a:gd name="connsiteX105" fmla="*/ 900782 w 7329712"/>
              <a:gd name="connsiteY105" fmla="*/ 1574923 h 5138057"/>
              <a:gd name="connsiteX106" fmla="*/ 1135895 w 7329712"/>
              <a:gd name="connsiteY106" fmla="*/ 1740121 h 5138057"/>
              <a:gd name="connsiteX107" fmla="*/ 1354295 w 7329712"/>
              <a:gd name="connsiteY107" fmla="*/ 1841900 h 5138057"/>
              <a:gd name="connsiteX108" fmla="*/ 1587698 w 7329712"/>
              <a:gd name="connsiteY108" fmla="*/ 1948684 h 5138057"/>
              <a:gd name="connsiteX109" fmla="*/ 1834395 w 7329712"/>
              <a:gd name="connsiteY109" fmla="*/ 2002058 h 5138057"/>
              <a:gd name="connsiteX110" fmla="*/ 1819392 w 7329712"/>
              <a:gd name="connsiteY110" fmla="*/ 1997054 h 5138057"/>
              <a:gd name="connsiteX111" fmla="*/ 2124392 w 7329712"/>
              <a:gd name="connsiteY111" fmla="*/ 2012032 h 5138057"/>
              <a:gd name="connsiteX112" fmla="*/ 2421035 w 7329712"/>
              <a:gd name="connsiteY112" fmla="*/ 1995303 h 5138057"/>
              <a:gd name="connsiteX113" fmla="*/ 2730972 w 7329712"/>
              <a:gd name="connsiteY113" fmla="*/ 1925161 h 5138057"/>
              <a:gd name="connsiteX114" fmla="*/ 3054201 w 7329712"/>
              <a:gd name="connsiteY114" fmla="*/ 1801612 h 5138057"/>
              <a:gd name="connsiteX115" fmla="*/ 3384077 w 7329712"/>
              <a:gd name="connsiteY115" fmla="*/ 1651355 h 5138057"/>
              <a:gd name="connsiteX116" fmla="*/ 3720602 w 7329712"/>
              <a:gd name="connsiteY116" fmla="*/ 1474396 h 5138057"/>
              <a:gd name="connsiteX117" fmla="*/ 4392795 w 7329712"/>
              <a:gd name="connsiteY117" fmla="*/ 1091271 h 5138057"/>
              <a:gd name="connsiteX118" fmla="*/ 4251120 w 7329712"/>
              <a:gd name="connsiteY118" fmla="*/ 1072931 h 5138057"/>
              <a:gd name="connsiteX119" fmla="*/ 4132804 w 7329712"/>
              <a:gd name="connsiteY119" fmla="*/ 1091304 h 5138057"/>
              <a:gd name="connsiteX120" fmla="*/ 4037849 w 7329712"/>
              <a:gd name="connsiteY120" fmla="*/ 1146396 h 5138057"/>
              <a:gd name="connsiteX121" fmla="*/ 3943746 w 7329712"/>
              <a:gd name="connsiteY121" fmla="*/ 1230692 h 5138057"/>
              <a:gd name="connsiteX122" fmla="*/ 3748898 w 7329712"/>
              <a:gd name="connsiteY122" fmla="*/ 1425991 h 5138057"/>
              <a:gd name="connsiteX123" fmla="*/ 3668946 w 7329712"/>
              <a:gd name="connsiteY123" fmla="*/ 1486087 h 5138057"/>
              <a:gd name="connsiteX124" fmla="*/ 3573990 w 7329712"/>
              <a:gd name="connsiteY124" fmla="*/ 1541176 h 5138057"/>
              <a:gd name="connsiteX125" fmla="*/ 3072432 w 7329712"/>
              <a:gd name="connsiteY125" fmla="*/ 1663083 h 5138057"/>
              <a:gd name="connsiteX126" fmla="*/ 2614174 w 7329712"/>
              <a:gd name="connsiteY126" fmla="*/ 1741588 h 5138057"/>
              <a:gd name="connsiteX127" fmla="*/ 2399192 w 7329712"/>
              <a:gd name="connsiteY127" fmla="*/ 1756639 h 5138057"/>
              <a:gd name="connsiteX128" fmla="*/ 2184212 w 7329712"/>
              <a:gd name="connsiteY128" fmla="*/ 1771689 h 5138057"/>
              <a:gd name="connsiteX129" fmla="*/ 1982525 w 7329712"/>
              <a:gd name="connsiteY129" fmla="*/ 1733331 h 5138057"/>
              <a:gd name="connsiteX130" fmla="*/ 1795841 w 7329712"/>
              <a:gd name="connsiteY130" fmla="*/ 1699976 h 5138057"/>
              <a:gd name="connsiteX131" fmla="*/ 2102550 w 7329712"/>
              <a:gd name="connsiteY131" fmla="*/ 1773369 h 5138057"/>
              <a:gd name="connsiteX132" fmla="*/ 2407548 w 7329712"/>
              <a:gd name="connsiteY132" fmla="*/ 1788348 h 5138057"/>
              <a:gd name="connsiteX133" fmla="*/ 1969231 w 7329712"/>
              <a:gd name="connsiteY133" fmla="*/ 1786739 h 5138057"/>
              <a:gd name="connsiteX134" fmla="*/ 1522557 w 7329712"/>
              <a:gd name="connsiteY134" fmla="*/ 1753422 h 5138057"/>
              <a:gd name="connsiteX135" fmla="*/ 1599281 w 7329712"/>
              <a:gd name="connsiteY135" fmla="*/ 1836860 h 5138057"/>
              <a:gd name="connsiteX136" fmla="*/ 1689301 w 7329712"/>
              <a:gd name="connsiteY136" fmla="*/ 1866890 h 5138057"/>
              <a:gd name="connsiteX137" fmla="*/ 1772673 w 7329712"/>
              <a:gd name="connsiteY137" fmla="*/ 1923624 h 5138057"/>
              <a:gd name="connsiteX138" fmla="*/ 1811035 w 7329712"/>
              <a:gd name="connsiteY138" fmla="*/ 1965343 h 5138057"/>
              <a:gd name="connsiteX139" fmla="*/ 1819392 w 7329712"/>
              <a:gd name="connsiteY139" fmla="*/ 1997054 h 5138057"/>
              <a:gd name="connsiteX140" fmla="*/ 1669360 w 7329712"/>
              <a:gd name="connsiteY140" fmla="*/ 1947005 h 5138057"/>
              <a:gd name="connsiteX141" fmla="*/ 1519330 w 7329712"/>
              <a:gd name="connsiteY141" fmla="*/ 1896955 h 5138057"/>
              <a:gd name="connsiteX142" fmla="*/ 1375945 w 7329712"/>
              <a:gd name="connsiteY142" fmla="*/ 1820202 h 5138057"/>
              <a:gd name="connsiteX143" fmla="*/ 1239207 w 7329712"/>
              <a:gd name="connsiteY143" fmla="*/ 1716741 h 5138057"/>
              <a:gd name="connsiteX144" fmla="*/ 1087467 w 7329712"/>
              <a:gd name="connsiteY144" fmla="*/ 1608278 h 5138057"/>
              <a:gd name="connsiteX145" fmla="*/ 957375 w 7329712"/>
              <a:gd name="connsiteY145" fmla="*/ 1478113 h 5138057"/>
              <a:gd name="connsiteX146" fmla="*/ 688837 w 7329712"/>
              <a:gd name="connsiteY146" fmla="*/ 1186077 h 5138057"/>
              <a:gd name="connsiteX147" fmla="*/ 572040 w 7329712"/>
              <a:gd name="connsiteY147" fmla="*/ 1002503 h 5138057"/>
              <a:gd name="connsiteX148" fmla="*/ 530259 w 7329712"/>
              <a:gd name="connsiteY148" fmla="*/ 843952 h 5138057"/>
              <a:gd name="connsiteX149" fmla="*/ 528548 w 7329712"/>
              <a:gd name="connsiteY149" fmla="*/ 785540 h 5138057"/>
              <a:gd name="connsiteX150" fmla="*/ 520192 w 7329712"/>
              <a:gd name="connsiteY150" fmla="*/ 753829 h 5138057"/>
              <a:gd name="connsiteX151" fmla="*/ 548489 w 7329712"/>
              <a:gd name="connsiteY151" fmla="*/ 705424 h 5138057"/>
              <a:gd name="connsiteX152" fmla="*/ 570138 w 7329712"/>
              <a:gd name="connsiteY152" fmla="*/ 683725 h 5138057"/>
              <a:gd name="connsiteX153" fmla="*/ 635089 w 7329712"/>
              <a:gd name="connsiteY153" fmla="*/ 618625 h 5138057"/>
              <a:gd name="connsiteX154" fmla="*/ 716751 w 7329712"/>
              <a:gd name="connsiteY154" fmla="*/ 616944 h 5138057"/>
              <a:gd name="connsiteX155" fmla="*/ 791766 w 7329712"/>
              <a:gd name="connsiteY155" fmla="*/ 641969 h 5138057"/>
              <a:gd name="connsiteX156" fmla="*/ 860135 w 7329712"/>
              <a:gd name="connsiteY156" fmla="*/ 693699 h 5138057"/>
              <a:gd name="connsiteX157" fmla="*/ 1035235 w 7329712"/>
              <a:gd name="connsiteY157" fmla="*/ 838877 h 5138057"/>
              <a:gd name="connsiteX158" fmla="*/ 1201980 w 7329712"/>
              <a:gd name="connsiteY158" fmla="*/ 952346 h 5138057"/>
              <a:gd name="connsiteX159" fmla="*/ 1353720 w 7329712"/>
              <a:gd name="connsiteY159" fmla="*/ 1060810 h 5138057"/>
              <a:gd name="connsiteX160" fmla="*/ 1518755 w 7329712"/>
              <a:gd name="connsiteY160" fmla="*/ 1115863 h 5138057"/>
              <a:gd name="connsiteX161" fmla="*/ 1683790 w 7329712"/>
              <a:gd name="connsiteY161" fmla="*/ 1170918 h 5138057"/>
              <a:gd name="connsiteX162" fmla="*/ 1833820 w 7329712"/>
              <a:gd name="connsiteY162" fmla="*/ 1220967 h 5138057"/>
              <a:gd name="connsiteX163" fmla="*/ 2168826 w 7329712"/>
              <a:gd name="connsiteY163" fmla="*/ 1245956 h 5138057"/>
              <a:gd name="connsiteX164" fmla="*/ 2495474 w 7329712"/>
              <a:gd name="connsiteY164" fmla="*/ 1239236 h 5138057"/>
              <a:gd name="connsiteX165" fmla="*/ 2850421 w 7329712"/>
              <a:gd name="connsiteY165" fmla="*/ 1184110 h 5138057"/>
              <a:gd name="connsiteX166" fmla="*/ 3661914 w 7329712"/>
              <a:gd name="connsiteY166" fmla="*/ 992064 h 5138057"/>
              <a:gd name="connsiteX167" fmla="*/ 4083521 w 7329712"/>
              <a:gd name="connsiteY167" fmla="*/ 930254 h 5138057"/>
              <a:gd name="connsiteX168" fmla="*/ 4495914 w 7329712"/>
              <a:gd name="connsiteY168" fmla="*/ 807526 h 5138057"/>
              <a:gd name="connsiteX169" fmla="*/ 4937461 w 7329712"/>
              <a:gd name="connsiteY169" fmla="*/ 665600 h 5138057"/>
              <a:gd name="connsiteX170" fmla="*/ 5400656 w 7329712"/>
              <a:gd name="connsiteY170" fmla="*/ 501975 h 5138057"/>
              <a:gd name="connsiteX171" fmla="*/ 5985395 w 7329712"/>
              <a:gd name="connsiteY171" fmla="*/ 176439 h 5138057"/>
              <a:gd name="connsiteX172" fmla="*/ 6256970 w 7329712"/>
              <a:gd name="connsiteY172" fmla="*/ 64580 h 5138057"/>
              <a:gd name="connsiteX173" fmla="*/ 6463593 w 7329712"/>
              <a:gd name="connsiteY173" fmla="*/ 17819 h 5138057"/>
              <a:gd name="connsiteX174" fmla="*/ 6871905 w 7329712"/>
              <a:gd name="connsiteY174" fmla="*/ 9418 h 5138057"/>
              <a:gd name="connsiteX175" fmla="*/ 7280217 w 7329712"/>
              <a:gd name="connsiteY175" fmla="*/ 1019 h 513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7329712" h="5138057">
                <a:moveTo>
                  <a:pt x="2986419" y="2448025"/>
                </a:moveTo>
                <a:lnTo>
                  <a:pt x="2956308" y="2477170"/>
                </a:lnTo>
                <a:lnTo>
                  <a:pt x="2969723" y="2470116"/>
                </a:lnTo>
                <a:close/>
                <a:moveTo>
                  <a:pt x="142288" y="1919297"/>
                </a:moveTo>
                <a:lnTo>
                  <a:pt x="439578" y="2187511"/>
                </a:lnTo>
                <a:lnTo>
                  <a:pt x="743059" y="2404440"/>
                </a:lnTo>
                <a:lnTo>
                  <a:pt x="894799" y="2512903"/>
                </a:lnTo>
                <a:lnTo>
                  <a:pt x="1053185" y="2594663"/>
                </a:lnTo>
                <a:lnTo>
                  <a:pt x="759772" y="2467859"/>
                </a:lnTo>
                <a:lnTo>
                  <a:pt x="479649" y="2287646"/>
                </a:lnTo>
                <a:lnTo>
                  <a:pt x="199528" y="2107432"/>
                </a:lnTo>
                <a:lnTo>
                  <a:pt x="142288" y="2055468"/>
                </a:lnTo>
                <a:close/>
                <a:moveTo>
                  <a:pt x="7329712" y="0"/>
                </a:moveTo>
                <a:lnTo>
                  <a:pt x="7329712" y="3066985"/>
                </a:lnTo>
                <a:lnTo>
                  <a:pt x="7289162" y="3098675"/>
                </a:lnTo>
                <a:lnTo>
                  <a:pt x="6819320" y="3289006"/>
                </a:lnTo>
                <a:lnTo>
                  <a:pt x="6422783" y="3445945"/>
                </a:lnTo>
                <a:lnTo>
                  <a:pt x="6429429" y="3419241"/>
                </a:lnTo>
                <a:lnTo>
                  <a:pt x="6421074" y="3387531"/>
                </a:lnTo>
                <a:lnTo>
                  <a:pt x="6434367" y="3334121"/>
                </a:lnTo>
                <a:lnTo>
                  <a:pt x="6252812" y="3476011"/>
                </a:lnTo>
                <a:lnTo>
                  <a:pt x="6071256" y="3617902"/>
                </a:lnTo>
                <a:lnTo>
                  <a:pt x="5394886" y="3985172"/>
                </a:lnTo>
                <a:lnTo>
                  <a:pt x="5216558" y="3983529"/>
                </a:lnTo>
                <a:lnTo>
                  <a:pt x="5174968" y="4085343"/>
                </a:lnTo>
                <a:lnTo>
                  <a:pt x="5110019" y="4150443"/>
                </a:lnTo>
                <a:lnTo>
                  <a:pt x="4840154" y="4320718"/>
                </a:lnTo>
                <a:lnTo>
                  <a:pt x="4613590" y="4447594"/>
                </a:lnTo>
                <a:lnTo>
                  <a:pt x="4335368" y="4586158"/>
                </a:lnTo>
                <a:lnTo>
                  <a:pt x="4005491" y="4736412"/>
                </a:lnTo>
                <a:lnTo>
                  <a:pt x="3630604" y="4871653"/>
                </a:lnTo>
                <a:lnTo>
                  <a:pt x="3592242" y="4829933"/>
                </a:lnTo>
                <a:lnTo>
                  <a:pt x="3555588" y="4846628"/>
                </a:lnTo>
                <a:lnTo>
                  <a:pt x="3122400" y="5020263"/>
                </a:lnTo>
                <a:lnTo>
                  <a:pt x="2789958" y="5082896"/>
                </a:lnTo>
                <a:lnTo>
                  <a:pt x="2456662" y="5116322"/>
                </a:lnTo>
                <a:lnTo>
                  <a:pt x="2175022" y="5138057"/>
                </a:lnTo>
                <a:lnTo>
                  <a:pt x="1951685" y="5121398"/>
                </a:lnTo>
                <a:lnTo>
                  <a:pt x="1906676" y="5106384"/>
                </a:lnTo>
                <a:lnTo>
                  <a:pt x="1898319" y="5074674"/>
                </a:lnTo>
                <a:lnTo>
                  <a:pt x="1911612" y="5021263"/>
                </a:lnTo>
                <a:lnTo>
                  <a:pt x="1939909" y="4972858"/>
                </a:lnTo>
                <a:lnTo>
                  <a:pt x="2048159" y="4864359"/>
                </a:lnTo>
                <a:lnTo>
                  <a:pt x="2193061" y="4739165"/>
                </a:lnTo>
                <a:lnTo>
                  <a:pt x="2467862" y="4483771"/>
                </a:lnTo>
                <a:lnTo>
                  <a:pt x="2561109" y="4370266"/>
                </a:lnTo>
                <a:lnTo>
                  <a:pt x="2589406" y="4321861"/>
                </a:lnTo>
                <a:lnTo>
                  <a:pt x="2581049" y="4290150"/>
                </a:lnTo>
                <a:lnTo>
                  <a:pt x="2519328" y="4211717"/>
                </a:lnTo>
                <a:lnTo>
                  <a:pt x="2472608" y="4138287"/>
                </a:lnTo>
                <a:lnTo>
                  <a:pt x="2329225" y="4061533"/>
                </a:lnTo>
                <a:lnTo>
                  <a:pt x="2164189" y="4006479"/>
                </a:lnTo>
                <a:lnTo>
                  <a:pt x="1977505" y="3973125"/>
                </a:lnTo>
                <a:lnTo>
                  <a:pt x="1769173" y="3961471"/>
                </a:lnTo>
                <a:lnTo>
                  <a:pt x="1544125" y="3886396"/>
                </a:lnTo>
                <a:lnTo>
                  <a:pt x="1319078" y="3811322"/>
                </a:lnTo>
                <a:lnTo>
                  <a:pt x="1083966" y="3646124"/>
                </a:lnTo>
                <a:lnTo>
                  <a:pt x="1023953" y="3626105"/>
                </a:lnTo>
                <a:lnTo>
                  <a:pt x="1030600" y="3599399"/>
                </a:lnTo>
                <a:lnTo>
                  <a:pt x="1082256" y="3587710"/>
                </a:lnTo>
                <a:lnTo>
                  <a:pt x="1200571" y="3569333"/>
                </a:lnTo>
                <a:lnTo>
                  <a:pt x="1237224" y="3552638"/>
                </a:lnTo>
                <a:lnTo>
                  <a:pt x="1258875" y="3530939"/>
                </a:lnTo>
                <a:lnTo>
                  <a:pt x="1187086" y="3362379"/>
                </a:lnTo>
                <a:lnTo>
                  <a:pt x="1182466" y="3355910"/>
                </a:lnTo>
                <a:lnTo>
                  <a:pt x="1013695" y="3275612"/>
                </a:lnTo>
                <a:lnTo>
                  <a:pt x="816946" y="3152137"/>
                </a:lnTo>
                <a:lnTo>
                  <a:pt x="876958" y="3172157"/>
                </a:lnTo>
                <a:lnTo>
                  <a:pt x="1177651" y="3349166"/>
                </a:lnTo>
                <a:lnTo>
                  <a:pt x="1078645" y="3210516"/>
                </a:lnTo>
                <a:lnTo>
                  <a:pt x="976851" y="3031947"/>
                </a:lnTo>
                <a:lnTo>
                  <a:pt x="868410" y="2880083"/>
                </a:lnTo>
                <a:lnTo>
                  <a:pt x="1213482" y="2995196"/>
                </a:lnTo>
                <a:lnTo>
                  <a:pt x="1571846" y="3056900"/>
                </a:lnTo>
                <a:lnTo>
                  <a:pt x="1936859" y="3091900"/>
                </a:lnTo>
                <a:lnTo>
                  <a:pt x="2212209" y="3078499"/>
                </a:lnTo>
                <a:lnTo>
                  <a:pt x="1694468" y="2801280"/>
                </a:lnTo>
                <a:lnTo>
                  <a:pt x="2441073" y="2989182"/>
                </a:lnTo>
                <a:lnTo>
                  <a:pt x="3544750" y="2508153"/>
                </a:lnTo>
                <a:lnTo>
                  <a:pt x="2759192" y="2748668"/>
                </a:lnTo>
                <a:lnTo>
                  <a:pt x="2879861" y="2589011"/>
                </a:lnTo>
                <a:lnTo>
                  <a:pt x="2835061" y="2594529"/>
                </a:lnTo>
                <a:lnTo>
                  <a:pt x="2590394" y="2831345"/>
                </a:lnTo>
                <a:lnTo>
                  <a:pt x="1993110" y="2763700"/>
                </a:lnTo>
                <a:lnTo>
                  <a:pt x="2404601" y="2446110"/>
                </a:lnTo>
                <a:lnTo>
                  <a:pt x="2289713" y="2457632"/>
                </a:lnTo>
                <a:lnTo>
                  <a:pt x="1999716" y="2447658"/>
                </a:lnTo>
                <a:lnTo>
                  <a:pt x="1716366" y="2410979"/>
                </a:lnTo>
                <a:lnTo>
                  <a:pt x="1439663" y="2347595"/>
                </a:lnTo>
                <a:lnTo>
                  <a:pt x="1176254" y="2230801"/>
                </a:lnTo>
                <a:lnTo>
                  <a:pt x="926139" y="2060597"/>
                </a:lnTo>
                <a:lnTo>
                  <a:pt x="679347" y="1877043"/>
                </a:lnTo>
                <a:lnTo>
                  <a:pt x="442524" y="1653428"/>
                </a:lnTo>
                <a:lnTo>
                  <a:pt x="232192" y="1392760"/>
                </a:lnTo>
                <a:lnTo>
                  <a:pt x="136337" y="1290549"/>
                </a:lnTo>
                <a:lnTo>
                  <a:pt x="0" y="869649"/>
                </a:lnTo>
                <a:lnTo>
                  <a:pt x="97383" y="1110164"/>
                </a:lnTo>
                <a:lnTo>
                  <a:pt x="149321" y="1110164"/>
                </a:lnTo>
                <a:lnTo>
                  <a:pt x="159200" y="1128906"/>
                </a:lnTo>
                <a:lnTo>
                  <a:pt x="472338" y="1403077"/>
                </a:lnTo>
                <a:lnTo>
                  <a:pt x="639082" y="1516544"/>
                </a:lnTo>
                <a:lnTo>
                  <a:pt x="820829" y="1635018"/>
                </a:lnTo>
                <a:lnTo>
                  <a:pt x="994220" y="1721782"/>
                </a:lnTo>
                <a:lnTo>
                  <a:pt x="1099241" y="1756816"/>
                </a:lnTo>
                <a:lnTo>
                  <a:pt x="1030874" y="1705086"/>
                </a:lnTo>
                <a:lnTo>
                  <a:pt x="900782" y="1574923"/>
                </a:lnTo>
                <a:lnTo>
                  <a:pt x="1135895" y="1740121"/>
                </a:lnTo>
                <a:lnTo>
                  <a:pt x="1354295" y="1841900"/>
                </a:lnTo>
                <a:lnTo>
                  <a:pt x="1587698" y="1948684"/>
                </a:lnTo>
                <a:lnTo>
                  <a:pt x="1834395" y="2002058"/>
                </a:lnTo>
                <a:lnTo>
                  <a:pt x="1819392" y="1997054"/>
                </a:lnTo>
                <a:lnTo>
                  <a:pt x="2124392" y="2012032"/>
                </a:lnTo>
                <a:lnTo>
                  <a:pt x="2421035" y="1995303"/>
                </a:lnTo>
                <a:lnTo>
                  <a:pt x="2730972" y="1925161"/>
                </a:lnTo>
                <a:lnTo>
                  <a:pt x="3054201" y="1801612"/>
                </a:lnTo>
                <a:lnTo>
                  <a:pt x="3384077" y="1651355"/>
                </a:lnTo>
                <a:lnTo>
                  <a:pt x="3720602" y="1474396"/>
                </a:lnTo>
                <a:lnTo>
                  <a:pt x="4392795" y="1091271"/>
                </a:lnTo>
                <a:lnTo>
                  <a:pt x="4251120" y="1072931"/>
                </a:lnTo>
                <a:lnTo>
                  <a:pt x="4132804" y="1091304"/>
                </a:lnTo>
                <a:lnTo>
                  <a:pt x="4037849" y="1146396"/>
                </a:lnTo>
                <a:lnTo>
                  <a:pt x="3943746" y="1230692"/>
                </a:lnTo>
                <a:lnTo>
                  <a:pt x="3748898" y="1425991"/>
                </a:lnTo>
                <a:lnTo>
                  <a:pt x="3668946" y="1486087"/>
                </a:lnTo>
                <a:lnTo>
                  <a:pt x="3573990" y="1541176"/>
                </a:lnTo>
                <a:lnTo>
                  <a:pt x="3072432" y="1663083"/>
                </a:lnTo>
                <a:lnTo>
                  <a:pt x="2614174" y="1741588"/>
                </a:lnTo>
                <a:lnTo>
                  <a:pt x="2399192" y="1756639"/>
                </a:lnTo>
                <a:lnTo>
                  <a:pt x="2184212" y="1771689"/>
                </a:lnTo>
                <a:lnTo>
                  <a:pt x="1982525" y="1733331"/>
                </a:lnTo>
                <a:lnTo>
                  <a:pt x="1795841" y="1699976"/>
                </a:lnTo>
                <a:lnTo>
                  <a:pt x="2102550" y="1773369"/>
                </a:lnTo>
                <a:lnTo>
                  <a:pt x="2407548" y="1788348"/>
                </a:lnTo>
                <a:lnTo>
                  <a:pt x="1969231" y="1786739"/>
                </a:lnTo>
                <a:lnTo>
                  <a:pt x="1522557" y="1753422"/>
                </a:lnTo>
                <a:lnTo>
                  <a:pt x="1599281" y="1836860"/>
                </a:lnTo>
                <a:lnTo>
                  <a:pt x="1689301" y="1866890"/>
                </a:lnTo>
                <a:lnTo>
                  <a:pt x="1772673" y="1923624"/>
                </a:lnTo>
                <a:lnTo>
                  <a:pt x="1811035" y="1965343"/>
                </a:lnTo>
                <a:lnTo>
                  <a:pt x="1819392" y="1997054"/>
                </a:lnTo>
                <a:lnTo>
                  <a:pt x="1669360" y="1947005"/>
                </a:lnTo>
                <a:lnTo>
                  <a:pt x="1519330" y="1896955"/>
                </a:lnTo>
                <a:lnTo>
                  <a:pt x="1375945" y="1820202"/>
                </a:lnTo>
                <a:lnTo>
                  <a:pt x="1239207" y="1716741"/>
                </a:lnTo>
                <a:lnTo>
                  <a:pt x="1087467" y="1608278"/>
                </a:lnTo>
                <a:lnTo>
                  <a:pt x="957375" y="1478113"/>
                </a:lnTo>
                <a:lnTo>
                  <a:pt x="688837" y="1186077"/>
                </a:lnTo>
                <a:lnTo>
                  <a:pt x="572040" y="1002503"/>
                </a:lnTo>
                <a:lnTo>
                  <a:pt x="530259" y="843952"/>
                </a:lnTo>
                <a:lnTo>
                  <a:pt x="528548" y="785540"/>
                </a:lnTo>
                <a:lnTo>
                  <a:pt x="520192" y="753829"/>
                </a:lnTo>
                <a:lnTo>
                  <a:pt x="548489" y="705424"/>
                </a:lnTo>
                <a:lnTo>
                  <a:pt x="570138" y="683725"/>
                </a:lnTo>
                <a:lnTo>
                  <a:pt x="635089" y="618625"/>
                </a:lnTo>
                <a:lnTo>
                  <a:pt x="716751" y="616944"/>
                </a:lnTo>
                <a:lnTo>
                  <a:pt x="791766" y="641969"/>
                </a:lnTo>
                <a:lnTo>
                  <a:pt x="860135" y="693699"/>
                </a:lnTo>
                <a:lnTo>
                  <a:pt x="1035235" y="838877"/>
                </a:lnTo>
                <a:lnTo>
                  <a:pt x="1201980" y="952346"/>
                </a:lnTo>
                <a:lnTo>
                  <a:pt x="1353720" y="1060810"/>
                </a:lnTo>
                <a:lnTo>
                  <a:pt x="1518755" y="1115863"/>
                </a:lnTo>
                <a:lnTo>
                  <a:pt x="1683790" y="1170918"/>
                </a:lnTo>
                <a:lnTo>
                  <a:pt x="1833820" y="1220967"/>
                </a:lnTo>
                <a:lnTo>
                  <a:pt x="2168826" y="1245956"/>
                </a:lnTo>
                <a:lnTo>
                  <a:pt x="2495474" y="1239236"/>
                </a:lnTo>
                <a:lnTo>
                  <a:pt x="2850421" y="1184110"/>
                </a:lnTo>
                <a:lnTo>
                  <a:pt x="3661914" y="992064"/>
                </a:lnTo>
                <a:lnTo>
                  <a:pt x="4083521" y="930254"/>
                </a:lnTo>
                <a:lnTo>
                  <a:pt x="4495914" y="807526"/>
                </a:lnTo>
                <a:lnTo>
                  <a:pt x="4937461" y="665600"/>
                </a:lnTo>
                <a:lnTo>
                  <a:pt x="5400656" y="501975"/>
                </a:lnTo>
                <a:lnTo>
                  <a:pt x="5985395" y="176439"/>
                </a:lnTo>
                <a:lnTo>
                  <a:pt x="6256970" y="64580"/>
                </a:lnTo>
                <a:lnTo>
                  <a:pt x="6463593" y="17819"/>
                </a:lnTo>
                <a:lnTo>
                  <a:pt x="6871905" y="9418"/>
                </a:lnTo>
                <a:lnTo>
                  <a:pt x="7280217" y="101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470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093029" y="0"/>
            <a:ext cx="5050972" cy="5143500"/>
          </a:xfrm>
          <a:custGeom>
            <a:avLst/>
            <a:gdLst>
              <a:gd name="connsiteX0" fmla="*/ 3385094 w 6734629"/>
              <a:gd name="connsiteY0" fmla="*/ 0 h 6858000"/>
              <a:gd name="connsiteX1" fmla="*/ 6734629 w 6734629"/>
              <a:gd name="connsiteY1" fmla="*/ 0 h 6858000"/>
              <a:gd name="connsiteX2" fmla="*/ 6734629 w 6734629"/>
              <a:gd name="connsiteY2" fmla="*/ 6858000 h 6858000"/>
              <a:gd name="connsiteX3" fmla="*/ 3385094 w 6734629"/>
              <a:gd name="connsiteY3" fmla="*/ 6858000 h 6858000"/>
              <a:gd name="connsiteX4" fmla="*/ 0 w 6734629"/>
              <a:gd name="connsiteY4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4629" h="6858000">
                <a:moveTo>
                  <a:pt x="3385094" y="0"/>
                </a:moveTo>
                <a:lnTo>
                  <a:pt x="6734629" y="0"/>
                </a:lnTo>
                <a:lnTo>
                  <a:pt x="6734629" y="6858000"/>
                </a:lnTo>
                <a:lnTo>
                  <a:pt x="3385094" y="6858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150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43625" cy="5143500"/>
          </a:xfrm>
          <a:prstGeom prst="parallelogram">
            <a:avLst>
              <a:gd name="adj" fmla="val 2888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366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3"/>
          <p:cNvSpPr/>
          <p:nvPr/>
        </p:nvSpPr>
        <p:spPr>
          <a:xfrm>
            <a:off x="8445536" y="4802648"/>
            <a:ext cx="237600" cy="237600"/>
          </a:xfrm>
          <a:prstGeom prst="ellipse">
            <a:avLst/>
          </a:prstGeom>
          <a:solidFill>
            <a:srgbClr val="2A81BA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9" name="Freeform 5"/>
          <p:cNvSpPr/>
          <p:nvPr/>
        </p:nvSpPr>
        <p:spPr>
          <a:xfrm>
            <a:off x="8832095" y="4851436"/>
            <a:ext cx="82115" cy="140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1" h="21473" extrusionOk="0">
                <a:moveTo>
                  <a:pt x="3137" y="379"/>
                </a:moveTo>
                <a:cubicBezTo>
                  <a:pt x="2561" y="-127"/>
                  <a:pt x="1121" y="-127"/>
                  <a:pt x="545" y="379"/>
                </a:cubicBezTo>
                <a:cubicBezTo>
                  <a:pt x="-319" y="886"/>
                  <a:pt x="-31" y="1561"/>
                  <a:pt x="545" y="1898"/>
                </a:cubicBezTo>
                <a:cubicBezTo>
                  <a:pt x="16385" y="10842"/>
                  <a:pt x="16385" y="10842"/>
                  <a:pt x="16385" y="10842"/>
                </a:cubicBezTo>
                <a:cubicBezTo>
                  <a:pt x="545" y="19617"/>
                  <a:pt x="545" y="19617"/>
                  <a:pt x="545" y="19617"/>
                </a:cubicBezTo>
                <a:cubicBezTo>
                  <a:pt x="-31" y="19954"/>
                  <a:pt x="-319" y="20798"/>
                  <a:pt x="545" y="21136"/>
                </a:cubicBezTo>
                <a:cubicBezTo>
                  <a:pt x="833" y="21473"/>
                  <a:pt x="1409" y="21473"/>
                  <a:pt x="1985" y="21473"/>
                </a:cubicBezTo>
                <a:cubicBezTo>
                  <a:pt x="2273" y="21473"/>
                  <a:pt x="2849" y="21473"/>
                  <a:pt x="3137" y="21136"/>
                </a:cubicBezTo>
                <a:cubicBezTo>
                  <a:pt x="20705" y="11517"/>
                  <a:pt x="20705" y="11517"/>
                  <a:pt x="20705" y="11517"/>
                </a:cubicBezTo>
                <a:cubicBezTo>
                  <a:pt x="20993" y="11348"/>
                  <a:pt x="21281" y="11011"/>
                  <a:pt x="21281" y="10842"/>
                </a:cubicBezTo>
                <a:cubicBezTo>
                  <a:pt x="21281" y="10504"/>
                  <a:pt x="20993" y="10167"/>
                  <a:pt x="20705" y="9998"/>
                </a:cubicBezTo>
                <a:lnTo>
                  <a:pt x="3137" y="379"/>
                </a:lnTo>
                <a:close/>
              </a:path>
            </a:pathLst>
          </a:custGeom>
          <a:solidFill>
            <a:srgbClr val="A1A1AF">
              <a:alpha val="5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algn="l" defTabSz="685800">
              <a:defRPr sz="3600" b="0">
                <a:solidFill>
                  <a:srgbClr val="292929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20" name="Freeform 11"/>
          <p:cNvSpPr/>
          <p:nvPr/>
        </p:nvSpPr>
        <p:spPr>
          <a:xfrm>
            <a:off x="8212008" y="4851436"/>
            <a:ext cx="82511" cy="140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4" h="21473" extrusionOk="0">
                <a:moveTo>
                  <a:pt x="20736" y="379"/>
                </a:moveTo>
                <a:cubicBezTo>
                  <a:pt x="20160" y="-127"/>
                  <a:pt x="18720" y="-127"/>
                  <a:pt x="18144" y="379"/>
                </a:cubicBezTo>
                <a:cubicBezTo>
                  <a:pt x="576" y="9998"/>
                  <a:pt x="576" y="9998"/>
                  <a:pt x="576" y="9998"/>
                </a:cubicBezTo>
                <a:cubicBezTo>
                  <a:pt x="288" y="10167"/>
                  <a:pt x="0" y="10504"/>
                  <a:pt x="0" y="10842"/>
                </a:cubicBezTo>
                <a:cubicBezTo>
                  <a:pt x="0" y="11011"/>
                  <a:pt x="288" y="11348"/>
                  <a:pt x="576" y="11517"/>
                </a:cubicBezTo>
                <a:cubicBezTo>
                  <a:pt x="18144" y="21136"/>
                  <a:pt x="18144" y="21136"/>
                  <a:pt x="18144" y="21136"/>
                </a:cubicBezTo>
                <a:cubicBezTo>
                  <a:pt x="18432" y="21473"/>
                  <a:pt x="19008" y="21473"/>
                  <a:pt x="19296" y="21473"/>
                </a:cubicBezTo>
                <a:cubicBezTo>
                  <a:pt x="19872" y="21473"/>
                  <a:pt x="20448" y="21473"/>
                  <a:pt x="20736" y="21136"/>
                </a:cubicBezTo>
                <a:cubicBezTo>
                  <a:pt x="21600" y="20798"/>
                  <a:pt x="21600" y="19954"/>
                  <a:pt x="20736" y="19617"/>
                </a:cubicBezTo>
                <a:cubicBezTo>
                  <a:pt x="4896" y="10842"/>
                  <a:pt x="4896" y="10842"/>
                  <a:pt x="4896" y="10842"/>
                </a:cubicBezTo>
                <a:cubicBezTo>
                  <a:pt x="20736" y="1898"/>
                  <a:pt x="20736" y="1898"/>
                  <a:pt x="20736" y="1898"/>
                </a:cubicBezTo>
                <a:cubicBezTo>
                  <a:pt x="21600" y="1561"/>
                  <a:pt x="21600" y="886"/>
                  <a:pt x="20736" y="379"/>
                </a:cubicBezTo>
                <a:close/>
              </a:path>
            </a:pathLst>
          </a:custGeom>
          <a:solidFill>
            <a:srgbClr val="A1A1AF">
              <a:alpha val="5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algn="l" defTabSz="685800">
              <a:defRPr sz="3600" b="0">
                <a:solidFill>
                  <a:srgbClr val="292929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762000" y="433137"/>
            <a:ext cx="7620000" cy="5441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2C2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788230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9954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443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267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45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Line 10"/>
          <p:cNvSpPr>
            <a:spLocks noChangeShapeType="1"/>
          </p:cNvSpPr>
          <p:nvPr userDrawn="1"/>
        </p:nvSpPr>
        <p:spPr bwMode="auto">
          <a:xfrm>
            <a:off x="457200" y="783000"/>
            <a:ext cx="8229600" cy="0"/>
          </a:xfrm>
          <a:prstGeom prst="line">
            <a:avLst/>
          </a:prstGeom>
          <a:noFill/>
          <a:ln w="19050">
            <a:solidFill>
              <a:srgbClr val="95CB89"/>
            </a:solidFill>
            <a:round/>
            <a:headEnd/>
            <a:tailEnd/>
          </a:ln>
          <a:effectLst/>
        </p:spPr>
        <p:txBody>
          <a:bodyPr wrap="none" lIns="68574" tIns="34287" rIns="68574" bIns="34287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76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12" y="583200"/>
            <a:ext cx="5524328" cy="6453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12" y="1314900"/>
            <a:ext cx="5524328" cy="726300"/>
          </a:xfr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32" name="Freeform 8"/>
          <p:cNvSpPr>
            <a:spLocks/>
          </p:cNvSpPr>
          <p:nvPr userDrawn="1"/>
        </p:nvSpPr>
        <p:spPr bwMode="gray">
          <a:xfrm>
            <a:off x="2273222" y="1803813"/>
            <a:ext cx="6870778" cy="1871419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pic>
        <p:nvPicPr>
          <p:cNvPr id="10" name="Picture 9" descr="EY_Logo2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67713" y="4315691"/>
            <a:ext cx="989153" cy="562356"/>
          </a:xfrm>
          <a:prstGeom prst="rect">
            <a:avLst/>
          </a:prstGeom>
        </p:spPr>
      </p:pic>
      <p:sp>
        <p:nvSpPr>
          <p:cNvPr id="4" name="Isosceles Triangle 3"/>
          <p:cNvSpPr/>
          <p:nvPr userDrawn="1"/>
        </p:nvSpPr>
        <p:spPr>
          <a:xfrm rot="5400000">
            <a:off x="630324" y="2678304"/>
            <a:ext cx="1007063" cy="2267713"/>
          </a:xfrm>
          <a:prstGeom prst="triangle">
            <a:avLst>
              <a:gd name="adj" fmla="val 35935"/>
            </a:avLst>
          </a:prstGeom>
          <a:blipFill dpi="0" rotWithShape="1">
            <a:blip r:embed="rId3" cstate="print"/>
            <a:srcRect/>
            <a:stretch>
              <a:fillRect l="-95000" t="-10000" r="-70000" b="-50000"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845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9199"/>
            <a:ext cx="8229600" cy="35242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783000"/>
            <a:ext cx="8229600" cy="0"/>
          </a:xfrm>
          <a:prstGeom prst="line">
            <a:avLst/>
          </a:prstGeom>
          <a:noFill/>
          <a:ln w="19050">
            <a:solidFill>
              <a:srgbClr val="95CB89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46818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99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783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46818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ln>
            <a:solidFill>
              <a:srgbClr val="95CB89"/>
            </a:solidFill>
          </a:ln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06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9849"/>
            <a:ext cx="4038600" cy="35235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2pPr>
            <a:lvl3pPr>
              <a:defRPr sz="1500">
                <a:solidFill>
                  <a:schemeClr val="bg1"/>
                </a:solidFill>
                <a:latin typeface="+mn-lt"/>
                <a:cs typeface="Arial" pitchFamily="34" charset="0"/>
              </a:defRPr>
            </a:lvl3pPr>
            <a:lvl4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4pPr>
            <a:lvl5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9849"/>
            <a:ext cx="4038600" cy="35235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2pPr>
            <a:lvl3pPr>
              <a:defRPr sz="1500">
                <a:solidFill>
                  <a:schemeClr val="bg1"/>
                </a:solidFill>
                <a:latin typeface="+mn-lt"/>
                <a:cs typeface="Arial" pitchFamily="34" charset="0"/>
              </a:defRPr>
            </a:lvl3pPr>
            <a:lvl4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4pPr>
            <a:lvl5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775380"/>
            <a:ext cx="8229600" cy="0"/>
          </a:xfrm>
          <a:prstGeom prst="line">
            <a:avLst/>
          </a:prstGeom>
          <a:noFill/>
          <a:ln w="19050">
            <a:solidFill>
              <a:srgbClr val="95CB89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46818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57200" y="4912595"/>
            <a:ext cx="722376" cy="1508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25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6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8866"/>
            <a:ext cx="4042800" cy="2996222"/>
          </a:xfrm>
          <a:ln>
            <a:solidFill>
              <a:srgbClr val="95CB89"/>
            </a:solidFill>
          </a:ln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2pPr>
            <a:lvl3pPr>
              <a:defRPr sz="1500">
                <a:solidFill>
                  <a:schemeClr val="bg1"/>
                </a:solidFill>
                <a:latin typeface="+mn-lt"/>
                <a:cs typeface="Arial" pitchFamily="34" charset="0"/>
              </a:defRPr>
            </a:lvl3pPr>
            <a:lvl4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4pPr>
            <a:lvl5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1598866"/>
            <a:ext cx="4042800" cy="2996222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  <a:cs typeface="Arial" pitchFamily="34" charset="0"/>
              </a:defRPr>
            </a:lvl2pPr>
            <a:lvl3pPr>
              <a:defRPr sz="1500">
                <a:solidFill>
                  <a:schemeClr val="bg1"/>
                </a:solidFill>
                <a:latin typeface="+mn-lt"/>
                <a:cs typeface="Arial" pitchFamily="34" charset="0"/>
              </a:defRPr>
            </a:lvl3pPr>
            <a:lvl4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4pPr>
            <a:lvl5pPr>
              <a:defRPr sz="1350">
                <a:solidFill>
                  <a:schemeClr val="bg1"/>
                </a:solidFill>
                <a:latin typeface="+mn-lt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783000"/>
            <a:ext cx="8229600" cy="0"/>
          </a:xfrm>
          <a:prstGeom prst="line">
            <a:avLst/>
          </a:prstGeom>
          <a:noFill/>
          <a:ln w="19050">
            <a:solidFill>
              <a:srgbClr val="95CB89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069848"/>
            <a:ext cx="4042800" cy="480600"/>
          </a:xfrm>
        </p:spPr>
        <p:txBody>
          <a:bodyPr anchor="t" anchorCtr="0"/>
          <a:lstStyle>
            <a:lvl1pPr marL="0" indent="0">
              <a:buNone/>
              <a:defRPr b="1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069848"/>
            <a:ext cx="4042800" cy="480600"/>
          </a:xfrm>
        </p:spPr>
        <p:txBody>
          <a:bodyPr anchor="t" anchorCtr="0"/>
          <a:lstStyle>
            <a:lvl1pPr marL="0" indent="0">
              <a:buNone/>
              <a:defRPr b="1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46818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57200" y="4912595"/>
            <a:ext cx="722376" cy="1508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25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744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4682729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912595"/>
            <a:ext cx="722376" cy="1508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25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2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539354"/>
            <a:ext cx="3506400" cy="3907547"/>
          </a:xfrm>
        </p:spPr>
        <p:txBody>
          <a:bodyPr/>
          <a:lstStyle>
            <a:lvl1pPr marL="0" indent="0" algn="l" defTabSz="746522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74652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2pPr>
            <a:lvl3pPr marL="132160" indent="-132160" algn="l" defTabSz="74652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3pPr>
            <a:lvl4pPr marL="0" indent="0" algn="l" defTabSz="74652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4pPr>
            <a:lvl5pPr marL="141685" indent="-141685" algn="l" defTabSz="74652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1578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219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45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12" y="1194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" y="1194"/>
                        <a:ext cx="1465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1820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288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45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22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74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00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78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DAE31-655E-4F26-AB26-C9A734A7530E}" type="datetimeFigureOut">
              <a:rPr lang="tr-TR" smtClean="0"/>
              <a:t>9.11.2018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A4200-E107-474E-A0A8-1603F9398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59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4026" y="151200"/>
            <a:ext cx="8232775" cy="6453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9200"/>
            <a:ext cx="8229600" cy="35242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912595"/>
            <a:ext cx="722376" cy="1508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25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Sayfa</a:t>
            </a:r>
            <a:r>
              <a:rPr kumimoji="0" lang="en-GB" sz="825" b="0" i="0" u="none" strike="noStrike" kern="120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fld id="{9AE4D82F-B047-469B-AC52-A46321747EAF}" type="slidenum">
              <a:rPr kumimoji="0" lang="en-GB" sz="825" b="0" i="0" u="none" strike="noStrike" kern="1200" cap="none" spc="0" normalizeH="0" baseline="0" noProof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25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4884513"/>
            <a:ext cx="3434400" cy="150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25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defTabSz="685800"/>
            <a:r>
              <a:rPr lang="tr-TR" smtClean="0">
                <a:solidFill>
                  <a:srgbClr val="646464"/>
                </a:solidFill>
              </a:rPr>
              <a:t>ECZ Stratejik Planlama Projesi  Tasarım Modelleme</a:t>
            </a:r>
            <a:endParaRPr lang="en-GB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30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250" b="1" kern="1200">
          <a:solidFill>
            <a:schemeClr val="bg1"/>
          </a:solidFill>
          <a:latin typeface="+mn-lt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Arial" pitchFamily="34" charset="0"/>
        </a:defRPr>
      </a:lvl1pPr>
      <a:lvl2pPr marL="532210" indent="-265510" algn="l" defTabSz="685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500" kern="1200">
          <a:solidFill>
            <a:schemeClr val="bg1"/>
          </a:solidFill>
          <a:latin typeface="+mn-lt"/>
          <a:ea typeface="+mn-ea"/>
          <a:cs typeface="Arial" pitchFamily="34" charset="0"/>
        </a:defRPr>
      </a:lvl2pPr>
      <a:lvl3pPr marL="808435" indent="-265510" algn="l" defTabSz="685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50" kern="1200">
          <a:solidFill>
            <a:schemeClr val="bg1"/>
          </a:solidFill>
          <a:latin typeface="+mn-lt"/>
          <a:ea typeface="+mn-ea"/>
          <a:cs typeface="Arial" pitchFamily="34" charset="0"/>
        </a:defRPr>
      </a:lvl3pPr>
      <a:lvl4pPr marL="1075135" indent="-266700" algn="l" defTabSz="685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200" kern="1200">
          <a:solidFill>
            <a:schemeClr val="bg1"/>
          </a:solidFill>
          <a:latin typeface="+mn-lt"/>
          <a:ea typeface="+mn-ea"/>
          <a:cs typeface="Arial" pitchFamily="34" charset="0"/>
        </a:defRPr>
      </a:lvl4pPr>
      <a:lvl5pPr marL="1340644" indent="-265510" algn="l" defTabSz="685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200" kern="1200">
          <a:solidFill>
            <a:schemeClr val="bg1"/>
          </a:solidFill>
          <a:latin typeface="+mn-lt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6.emf"/><Relationship Id="rId12" Type="http://schemas.microsoft.com/office/2007/relationships/diagramDrawing" Target="../diagrams/drawing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diagramColors" Target="../diagrams/colors1.xml"/><Relationship Id="rId5" Type="http://schemas.openxmlformats.org/officeDocument/2006/relationships/oleObject" Target="../embeddings/oleObject2.bin"/><Relationship Id="rId10" Type="http://schemas.openxmlformats.org/officeDocument/2006/relationships/diagramQuickStyle" Target="../diagrams/quickStyle1.xml"/><Relationship Id="rId4" Type="http://schemas.openxmlformats.org/officeDocument/2006/relationships/notesSlide" Target="../notesSlides/notesSlide1.xml"/><Relationship Id="rId9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atif.sobiad.com/index.jsp?modul=giris_yap_universite&amp;password=kutupfirat1975&amp;username=firat@firat.edu.tr" TargetMode="External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jp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Yer Tutucusu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13" name="Rectangle 12"/>
          <p:cNvSpPr/>
          <p:nvPr/>
        </p:nvSpPr>
        <p:spPr>
          <a:xfrm>
            <a:off x="1" y="0"/>
            <a:ext cx="9143999" cy="5143500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85000"/>
                  <a:lumOff val="15000"/>
                  <a:alpha val="38000"/>
                </a:schemeClr>
              </a:gs>
              <a:gs pos="67000">
                <a:srgbClr val="1A1A1A">
                  <a:alpha val="74000"/>
                </a:srgb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tr-TR" b="1" dirty="0" smtClean="0"/>
              <a:t>				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			</a:t>
            </a:r>
          </a:p>
          <a:p>
            <a:pPr algn="ctr"/>
            <a:r>
              <a:rPr lang="tr-TR" b="1" dirty="0"/>
              <a:t>	</a:t>
            </a:r>
            <a:r>
              <a:rPr lang="tr-TR" b="1" dirty="0" smtClean="0"/>
              <a:t>			</a:t>
            </a:r>
          </a:p>
          <a:p>
            <a:pPr algn="ctr"/>
            <a:endParaRPr lang="tr-TR" b="1" dirty="0"/>
          </a:p>
          <a:p>
            <a:pPr algn="ctr"/>
            <a:endParaRPr lang="tr-TR" b="1" dirty="0" smtClean="0"/>
          </a:p>
          <a:p>
            <a:pPr algn="ctr"/>
            <a:r>
              <a:rPr lang="tr-TR" b="1" dirty="0"/>
              <a:t>	</a:t>
            </a:r>
            <a:r>
              <a:rPr lang="tr-TR" b="1" dirty="0" smtClean="0"/>
              <a:t>			SOBIAD ile Gelişmiş </a:t>
            </a:r>
            <a:r>
              <a:rPr lang="tr-TR" b="1" dirty="0" err="1" smtClean="0"/>
              <a:t>Bibliyometrik</a:t>
            </a:r>
            <a:r>
              <a:rPr lang="tr-TR" b="1" dirty="0" smtClean="0"/>
              <a:t> Analizler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					Doç. Dr. Serdar YAVUZ</a:t>
            </a:r>
          </a:p>
          <a:p>
            <a:pPr algn="ctr"/>
            <a:r>
              <a:rPr lang="tr-TR" b="1" dirty="0" smtClean="0"/>
              <a:t>					Fırat Üniversitesi</a:t>
            </a:r>
            <a:endParaRPr lang="id-ID" b="1" dirty="0"/>
          </a:p>
        </p:txBody>
      </p:sp>
      <p:pic>
        <p:nvPicPr>
          <p:cNvPr id="9218" name="Picture 2" descr="https://atif.sobiad.com/gorseller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3598"/>
            <a:ext cx="3571875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20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020" t="17077" b="17077"/>
          <a:stretch>
            <a:fillRect/>
          </a:stretch>
        </p:blipFill>
        <p:spPr>
          <a:xfrm>
            <a:off x="3394" y="0"/>
            <a:ext cx="462275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Business Research Methods"/>
          <p:cNvSpPr txBox="1"/>
          <p:nvPr/>
        </p:nvSpPr>
        <p:spPr>
          <a:xfrm>
            <a:off x="3275856" y="-26079"/>
            <a:ext cx="2893191" cy="623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 anchor="b">
            <a:spAutoFit/>
          </a:bodyPr>
          <a:lstStyle/>
          <a:p>
            <a:pPr defTabSz="685800">
              <a:defRPr sz="14000" spc="-1050">
                <a:solidFill>
                  <a:srgbClr val="2A81BA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3600" spc="-270" dirty="0" smtClean="0"/>
              <a:t>Mevcut Özellikler</a:t>
            </a:r>
            <a:endParaRPr sz="5250" dirty="0"/>
          </a:p>
        </p:txBody>
      </p:sp>
      <p:sp>
        <p:nvSpPr>
          <p:cNvPr id="37" name="Circle"/>
          <p:cNvSpPr/>
          <p:nvPr/>
        </p:nvSpPr>
        <p:spPr>
          <a:xfrm>
            <a:off x="4732949" y="3092720"/>
            <a:ext cx="739145" cy="739145"/>
          </a:xfrm>
          <a:prstGeom prst="ellipse">
            <a:avLst/>
          </a:prstGeom>
          <a:solidFill>
            <a:srgbClr val="2A81BA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38" name="Case Study…"/>
          <p:cNvSpPr txBox="1"/>
          <p:nvPr/>
        </p:nvSpPr>
        <p:spPr>
          <a:xfrm>
            <a:off x="5411896" y="749216"/>
            <a:ext cx="2843598" cy="200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/>
          <a:p>
            <a:pPr defTabSz="685800">
              <a:defRPr sz="36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350" dirty="0">
                <a:solidFill>
                  <a:srgbClr val="2C2C2C"/>
                </a:solidFill>
                <a:sym typeface="Helvetica"/>
              </a:rPr>
              <a:t>Yayın </a:t>
            </a:r>
            <a:r>
              <a:rPr lang="tr-TR" sz="1350" dirty="0" smtClean="0">
                <a:solidFill>
                  <a:srgbClr val="2C2C2C"/>
                </a:solidFill>
                <a:sym typeface="Helvetica"/>
              </a:rPr>
              <a:t>Metrikleri</a:t>
            </a:r>
            <a:endParaRPr lang="tr-TR" sz="10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</a:t>
            </a:r>
            <a:r>
              <a:rPr lang="tr-TR" sz="1050" b="1" dirty="0">
                <a:solidFill>
                  <a:srgbClr val="2C2C2C"/>
                </a:solidFill>
                <a:sym typeface="Helvetica"/>
              </a:rPr>
              <a:t>  </a:t>
            </a:r>
            <a:r>
              <a:rPr lang="tr-TR" sz="1050" dirty="0" smtClean="0">
                <a:solidFill>
                  <a:srgbClr val="2C2C2C"/>
                </a:solidFill>
                <a:sym typeface="Helvetica"/>
              </a:rPr>
              <a:t>Kapsam (Uluslararası – Ulusal)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o  Yayın Türleri (Özet Bildiri – SCI – </a:t>
            </a:r>
            <a:r>
              <a:rPr lang="tr-TR" sz="1050" dirty="0" err="1" smtClean="0"/>
              <a:t>TRDizin</a:t>
            </a:r>
            <a:r>
              <a:rPr lang="tr-TR" sz="1050" dirty="0" smtClean="0"/>
              <a:t>)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o  </a:t>
            </a:r>
            <a:r>
              <a:rPr lang="tr-TR" sz="1050" dirty="0"/>
              <a:t>Yayın </a:t>
            </a:r>
            <a:r>
              <a:rPr lang="tr-TR" sz="1050" dirty="0" smtClean="0"/>
              <a:t>Yerleri (Kongreler – Dergiler)</a:t>
            </a:r>
            <a:endParaRPr lang="tr-TR" sz="10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</a:t>
            </a:r>
            <a:r>
              <a:rPr lang="tr-TR" sz="1050" dirty="0" smtClean="0"/>
              <a:t>Başlıklarda </a:t>
            </a:r>
            <a:r>
              <a:rPr lang="tr-TR" sz="1050" dirty="0"/>
              <a:t>En Çok Geçen Kelimeler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Anahtar </a:t>
            </a:r>
            <a:r>
              <a:rPr lang="tr-TR" sz="1050" dirty="0" smtClean="0"/>
              <a:t>Kelimeler </a:t>
            </a:r>
            <a:r>
              <a:rPr lang="tr-TR" sz="1050" dirty="0"/>
              <a:t>İçerisinde En Çok Geçen Kelimeler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Temel Bilim Alanlarına Göre Dağılımı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Yıllara Göre Dağılımı</a:t>
            </a:r>
            <a:endParaRPr sz="1050" dirty="0"/>
          </a:p>
        </p:txBody>
      </p:sp>
      <p:sp>
        <p:nvSpPr>
          <p:cNvPr id="39" name="Circle"/>
          <p:cNvSpPr/>
          <p:nvPr/>
        </p:nvSpPr>
        <p:spPr>
          <a:xfrm>
            <a:off x="4654896" y="529669"/>
            <a:ext cx="739145" cy="739145"/>
          </a:xfrm>
          <a:prstGeom prst="ellipse">
            <a:avLst/>
          </a:prstGeom>
          <a:solidFill>
            <a:srgbClr val="63718B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40" name="Surveys…"/>
          <p:cNvSpPr txBox="1"/>
          <p:nvPr/>
        </p:nvSpPr>
        <p:spPr>
          <a:xfrm>
            <a:off x="5472818" y="3125270"/>
            <a:ext cx="2843598" cy="1750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/>
          <a:p>
            <a:pPr defTabSz="685800">
              <a:defRPr sz="36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350" dirty="0" smtClean="0"/>
              <a:t>Mezun Metrikleri </a:t>
            </a:r>
            <a:br>
              <a:rPr lang="tr-TR" sz="1350" dirty="0" smtClean="0"/>
            </a:br>
            <a:r>
              <a:rPr lang="tr-TR" sz="1350" dirty="0" smtClean="0"/>
              <a:t>(Yüksek Lisans – Doktora)</a:t>
            </a:r>
            <a:endParaRPr sz="13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lang="tr-TR" sz="1050" dirty="0" smtClean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Mezunların atıf sayısı ve çalışma alanlarına göre uzmanlıklarının değişimleri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Mezunların akademik başarıları ve çalıştıkları kurumlar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Mezunların birlikte çalıştığı kurumlar</a:t>
            </a:r>
            <a:endParaRPr sz="1050" dirty="0"/>
          </a:p>
        </p:txBody>
      </p:sp>
      <p:sp>
        <p:nvSpPr>
          <p:cNvPr id="41" name="Circle"/>
          <p:cNvSpPr/>
          <p:nvPr/>
        </p:nvSpPr>
        <p:spPr>
          <a:xfrm>
            <a:off x="384963" y="634929"/>
            <a:ext cx="739145" cy="739145"/>
          </a:xfrm>
          <a:prstGeom prst="ellipse">
            <a:avLst/>
          </a:prstGeom>
          <a:solidFill>
            <a:srgbClr val="2776AB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42" name="Interviews…"/>
          <p:cNvSpPr txBox="1"/>
          <p:nvPr/>
        </p:nvSpPr>
        <p:spPr>
          <a:xfrm>
            <a:off x="1108585" y="829251"/>
            <a:ext cx="3375884" cy="1813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 anchor="ctr">
            <a:spAutoFit/>
          </a:bodyPr>
          <a:lstStyle/>
          <a:p>
            <a:pPr defTabSz="685800">
              <a:defRPr sz="36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350" dirty="0" smtClean="0"/>
              <a:t>Atıf Metrikleri</a:t>
            </a:r>
            <a:endParaRPr sz="13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</a:t>
            </a:r>
            <a:r>
              <a:rPr lang="tr-TR" sz="1050" dirty="0" smtClean="0"/>
              <a:t>Dergi Türlerine Göre Gelen Atıflar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Dergi yayıncılarına Göre Gelen Atıflar</a:t>
            </a:r>
            <a:endParaRPr lang="tr-TR" sz="10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</a:t>
            </a:r>
            <a:r>
              <a:rPr lang="tr-TR" sz="1050" dirty="0" smtClean="0"/>
              <a:t>Anahtar Kelimelere Göre Gelen Atıflar</a:t>
            </a:r>
            <a:endParaRPr lang="tr-TR" sz="1050" dirty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>
                <a:solidFill>
                  <a:srgbClr val="2C2C2C"/>
                </a:solidFill>
                <a:sym typeface="Helvetica"/>
              </a:rPr>
              <a:t> Atıfların </a:t>
            </a:r>
            <a:r>
              <a:rPr lang="tr-TR" sz="1050" dirty="0" smtClean="0"/>
              <a:t>Bölümlere Göre Dağılımı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o  </a:t>
            </a:r>
            <a:r>
              <a:rPr lang="tr-TR" sz="1050" dirty="0"/>
              <a:t>Başlıklarında En Çok Geçen Kelimeler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</a:t>
            </a:r>
            <a:r>
              <a:rPr lang="tr-TR" sz="1050" dirty="0" smtClean="0"/>
              <a:t> </a:t>
            </a:r>
            <a:r>
              <a:rPr lang="tr-TR" sz="1050" dirty="0"/>
              <a:t>Temel Bilim Alanlarına Göre Dağılımı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/>
              <a:t>o  Yıllara Göre </a:t>
            </a:r>
            <a:r>
              <a:rPr lang="tr-TR" sz="1050" dirty="0" smtClean="0"/>
              <a:t>Dağılımı</a:t>
            </a:r>
            <a:endParaRPr lang="tr-TR" sz="1050" dirty="0"/>
          </a:p>
        </p:txBody>
      </p:sp>
      <p:sp>
        <p:nvSpPr>
          <p:cNvPr id="43" name="Circle"/>
          <p:cNvSpPr/>
          <p:nvPr/>
        </p:nvSpPr>
        <p:spPr>
          <a:xfrm>
            <a:off x="415713" y="3128749"/>
            <a:ext cx="739145" cy="739145"/>
          </a:xfrm>
          <a:prstGeom prst="ellipse">
            <a:avLst/>
          </a:prstGeom>
          <a:solidFill>
            <a:srgbClr val="515D7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44" name="Focus Group…"/>
          <p:cNvSpPr txBox="1"/>
          <p:nvPr/>
        </p:nvSpPr>
        <p:spPr>
          <a:xfrm>
            <a:off x="1188084" y="3124346"/>
            <a:ext cx="2843598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/>
          <a:p>
            <a:pPr defTabSz="685800">
              <a:defRPr sz="36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350" dirty="0" smtClean="0"/>
              <a:t>Ortak Yazarlar-İşbirliği</a:t>
            </a:r>
            <a:endParaRPr sz="1350" dirty="0" smtClean="0"/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Ortak yazarlara göre disiplinler arası çalışma grupları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Kurumlar arası çalışma grupları</a:t>
            </a:r>
          </a:p>
          <a:p>
            <a:pPr defTabSz="685800">
              <a:lnSpc>
                <a:spcPct val="120000"/>
              </a:lnSpc>
              <a:spcBef>
                <a:spcPts val="225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sym typeface="Helvetica"/>
              </a:rPr>
              <a:t>o </a:t>
            </a:r>
            <a:r>
              <a:rPr lang="tr-TR" sz="1050" dirty="0" smtClean="0"/>
              <a:t>Birbirinden etkilenen bireyler, ve grup içi en etkili bireyin bulunması</a:t>
            </a:r>
            <a:endParaRPr sz="1050" dirty="0"/>
          </a:p>
        </p:txBody>
      </p:sp>
      <p:sp>
        <p:nvSpPr>
          <p:cNvPr id="45" name="Shape"/>
          <p:cNvSpPr/>
          <p:nvPr/>
        </p:nvSpPr>
        <p:spPr>
          <a:xfrm>
            <a:off x="4914213" y="3325175"/>
            <a:ext cx="376617" cy="274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6075"/>
                </a:moveTo>
                <a:cubicBezTo>
                  <a:pt x="21600" y="5738"/>
                  <a:pt x="21477" y="5569"/>
                  <a:pt x="21355" y="5400"/>
                </a:cubicBezTo>
                <a:cubicBezTo>
                  <a:pt x="21355" y="5400"/>
                  <a:pt x="21355" y="5400"/>
                  <a:pt x="21355" y="5400"/>
                </a:cubicBezTo>
                <a:cubicBezTo>
                  <a:pt x="21355" y="5400"/>
                  <a:pt x="21355" y="5400"/>
                  <a:pt x="21355" y="5400"/>
                </a:cubicBezTo>
                <a:cubicBezTo>
                  <a:pt x="21355" y="5400"/>
                  <a:pt x="21355" y="5400"/>
                  <a:pt x="21232" y="5400"/>
                </a:cubicBezTo>
                <a:cubicBezTo>
                  <a:pt x="11045" y="0"/>
                  <a:pt x="11045" y="0"/>
                  <a:pt x="11045" y="0"/>
                </a:cubicBezTo>
                <a:cubicBezTo>
                  <a:pt x="11045" y="0"/>
                  <a:pt x="11045" y="0"/>
                  <a:pt x="11045" y="0"/>
                </a:cubicBezTo>
                <a:cubicBezTo>
                  <a:pt x="10923" y="0"/>
                  <a:pt x="10923" y="0"/>
                  <a:pt x="10800" y="0"/>
                </a:cubicBezTo>
                <a:cubicBezTo>
                  <a:pt x="10677" y="0"/>
                  <a:pt x="10677" y="0"/>
                  <a:pt x="10555" y="0"/>
                </a:cubicBezTo>
                <a:cubicBezTo>
                  <a:pt x="10555" y="0"/>
                  <a:pt x="10555" y="0"/>
                  <a:pt x="10555" y="0"/>
                </a:cubicBezTo>
                <a:cubicBezTo>
                  <a:pt x="368" y="5400"/>
                  <a:pt x="368" y="5400"/>
                  <a:pt x="368" y="5400"/>
                </a:cubicBezTo>
                <a:cubicBezTo>
                  <a:pt x="245" y="5400"/>
                  <a:pt x="245" y="5400"/>
                  <a:pt x="245" y="5400"/>
                </a:cubicBezTo>
                <a:cubicBezTo>
                  <a:pt x="245" y="5400"/>
                  <a:pt x="245" y="5400"/>
                  <a:pt x="245" y="5400"/>
                </a:cubicBezTo>
                <a:cubicBezTo>
                  <a:pt x="245" y="5400"/>
                  <a:pt x="245" y="5400"/>
                  <a:pt x="245" y="5400"/>
                </a:cubicBezTo>
                <a:cubicBezTo>
                  <a:pt x="123" y="5569"/>
                  <a:pt x="0" y="5738"/>
                  <a:pt x="0" y="6075"/>
                </a:cubicBezTo>
                <a:cubicBezTo>
                  <a:pt x="0" y="6413"/>
                  <a:pt x="123" y="6581"/>
                  <a:pt x="245" y="6750"/>
                </a:cubicBezTo>
                <a:cubicBezTo>
                  <a:pt x="245" y="6750"/>
                  <a:pt x="245" y="6750"/>
                  <a:pt x="245" y="6750"/>
                </a:cubicBezTo>
                <a:cubicBezTo>
                  <a:pt x="245" y="6750"/>
                  <a:pt x="245" y="6750"/>
                  <a:pt x="245" y="6750"/>
                </a:cubicBezTo>
                <a:cubicBezTo>
                  <a:pt x="245" y="6750"/>
                  <a:pt x="245" y="6750"/>
                  <a:pt x="368" y="6750"/>
                </a:cubicBezTo>
                <a:cubicBezTo>
                  <a:pt x="1227" y="7256"/>
                  <a:pt x="1227" y="7256"/>
                  <a:pt x="1227" y="7256"/>
                </a:cubicBezTo>
                <a:cubicBezTo>
                  <a:pt x="614" y="13669"/>
                  <a:pt x="614" y="13669"/>
                  <a:pt x="614" y="13669"/>
                </a:cubicBezTo>
                <a:cubicBezTo>
                  <a:pt x="245" y="13838"/>
                  <a:pt x="0" y="14344"/>
                  <a:pt x="0" y="14850"/>
                </a:cubicBezTo>
                <a:cubicBezTo>
                  <a:pt x="0" y="15525"/>
                  <a:pt x="491" y="16200"/>
                  <a:pt x="982" y="16200"/>
                </a:cubicBezTo>
                <a:cubicBezTo>
                  <a:pt x="1473" y="16200"/>
                  <a:pt x="1964" y="15525"/>
                  <a:pt x="1964" y="14850"/>
                </a:cubicBezTo>
                <a:cubicBezTo>
                  <a:pt x="1964" y="14344"/>
                  <a:pt x="1841" y="14006"/>
                  <a:pt x="1595" y="13838"/>
                </a:cubicBezTo>
                <a:cubicBezTo>
                  <a:pt x="2209" y="7594"/>
                  <a:pt x="2209" y="7594"/>
                  <a:pt x="2209" y="7594"/>
                </a:cubicBezTo>
                <a:cubicBezTo>
                  <a:pt x="3805" y="8606"/>
                  <a:pt x="3805" y="8606"/>
                  <a:pt x="3805" y="8606"/>
                </a:cubicBezTo>
                <a:cubicBezTo>
                  <a:pt x="2945" y="18056"/>
                  <a:pt x="2945" y="18056"/>
                  <a:pt x="2945" y="18056"/>
                </a:cubicBezTo>
                <a:cubicBezTo>
                  <a:pt x="2945" y="18056"/>
                  <a:pt x="2945" y="18056"/>
                  <a:pt x="2945" y="18056"/>
                </a:cubicBezTo>
                <a:cubicBezTo>
                  <a:pt x="2945" y="18225"/>
                  <a:pt x="2945" y="18225"/>
                  <a:pt x="2945" y="18225"/>
                </a:cubicBezTo>
                <a:cubicBezTo>
                  <a:pt x="2945" y="18563"/>
                  <a:pt x="3191" y="18900"/>
                  <a:pt x="3436" y="18900"/>
                </a:cubicBezTo>
                <a:cubicBezTo>
                  <a:pt x="3436" y="18900"/>
                  <a:pt x="3559" y="18900"/>
                  <a:pt x="3559" y="18900"/>
                </a:cubicBezTo>
                <a:cubicBezTo>
                  <a:pt x="3559" y="18900"/>
                  <a:pt x="3559" y="18900"/>
                  <a:pt x="3559" y="18900"/>
                </a:cubicBezTo>
                <a:cubicBezTo>
                  <a:pt x="7241" y="17550"/>
                  <a:pt x="7241" y="17550"/>
                  <a:pt x="7241" y="17550"/>
                </a:cubicBezTo>
                <a:cubicBezTo>
                  <a:pt x="10555" y="21431"/>
                  <a:pt x="10555" y="21431"/>
                  <a:pt x="10555" y="21431"/>
                </a:cubicBezTo>
                <a:cubicBezTo>
                  <a:pt x="10555" y="21431"/>
                  <a:pt x="10555" y="21431"/>
                  <a:pt x="10555" y="21431"/>
                </a:cubicBezTo>
                <a:cubicBezTo>
                  <a:pt x="10555" y="21600"/>
                  <a:pt x="10677" y="21600"/>
                  <a:pt x="10800" y="21600"/>
                </a:cubicBezTo>
                <a:cubicBezTo>
                  <a:pt x="10923" y="21600"/>
                  <a:pt x="11045" y="21600"/>
                  <a:pt x="11045" y="21431"/>
                </a:cubicBezTo>
                <a:cubicBezTo>
                  <a:pt x="11045" y="21431"/>
                  <a:pt x="11045" y="21431"/>
                  <a:pt x="11045" y="21431"/>
                </a:cubicBezTo>
                <a:cubicBezTo>
                  <a:pt x="14850" y="17550"/>
                  <a:pt x="14850" y="17550"/>
                  <a:pt x="14850" y="17550"/>
                </a:cubicBezTo>
                <a:cubicBezTo>
                  <a:pt x="18532" y="18900"/>
                  <a:pt x="18532" y="18900"/>
                  <a:pt x="18532" y="18900"/>
                </a:cubicBezTo>
                <a:cubicBezTo>
                  <a:pt x="18532" y="18900"/>
                  <a:pt x="18532" y="18900"/>
                  <a:pt x="18532" y="18900"/>
                </a:cubicBezTo>
                <a:cubicBezTo>
                  <a:pt x="18532" y="18900"/>
                  <a:pt x="18655" y="18900"/>
                  <a:pt x="18655" y="18900"/>
                </a:cubicBezTo>
                <a:cubicBezTo>
                  <a:pt x="18900" y="18900"/>
                  <a:pt x="19145" y="18563"/>
                  <a:pt x="19145" y="18225"/>
                </a:cubicBezTo>
                <a:cubicBezTo>
                  <a:pt x="19145" y="18225"/>
                  <a:pt x="19145" y="18225"/>
                  <a:pt x="19145" y="18056"/>
                </a:cubicBezTo>
                <a:cubicBezTo>
                  <a:pt x="19145" y="18056"/>
                  <a:pt x="19145" y="18056"/>
                  <a:pt x="19145" y="18056"/>
                </a:cubicBezTo>
                <a:cubicBezTo>
                  <a:pt x="17795" y="8438"/>
                  <a:pt x="17795" y="8438"/>
                  <a:pt x="17795" y="8438"/>
                </a:cubicBezTo>
                <a:cubicBezTo>
                  <a:pt x="21232" y="6750"/>
                  <a:pt x="21232" y="6750"/>
                  <a:pt x="21232" y="6750"/>
                </a:cubicBezTo>
                <a:cubicBezTo>
                  <a:pt x="21355" y="6750"/>
                  <a:pt x="21355" y="6750"/>
                  <a:pt x="21355" y="6750"/>
                </a:cubicBezTo>
                <a:cubicBezTo>
                  <a:pt x="21355" y="6750"/>
                  <a:pt x="21355" y="6750"/>
                  <a:pt x="21355" y="6750"/>
                </a:cubicBezTo>
                <a:cubicBezTo>
                  <a:pt x="21355" y="6750"/>
                  <a:pt x="21355" y="6750"/>
                  <a:pt x="21355" y="6750"/>
                </a:cubicBezTo>
                <a:cubicBezTo>
                  <a:pt x="21477" y="6581"/>
                  <a:pt x="21600" y="6413"/>
                  <a:pt x="21600" y="6075"/>
                </a:cubicBezTo>
                <a:moveTo>
                  <a:pt x="18041" y="17381"/>
                </a:moveTo>
                <a:cubicBezTo>
                  <a:pt x="14850" y="16200"/>
                  <a:pt x="14850" y="16200"/>
                  <a:pt x="14850" y="16200"/>
                </a:cubicBezTo>
                <a:cubicBezTo>
                  <a:pt x="14850" y="16200"/>
                  <a:pt x="14850" y="16200"/>
                  <a:pt x="14850" y="16200"/>
                </a:cubicBezTo>
                <a:cubicBezTo>
                  <a:pt x="14850" y="16200"/>
                  <a:pt x="14727" y="16200"/>
                  <a:pt x="14727" y="16200"/>
                </a:cubicBezTo>
                <a:cubicBezTo>
                  <a:pt x="14605" y="16200"/>
                  <a:pt x="14482" y="16200"/>
                  <a:pt x="14482" y="16369"/>
                </a:cubicBezTo>
                <a:cubicBezTo>
                  <a:pt x="14482" y="16369"/>
                  <a:pt x="14482" y="16369"/>
                  <a:pt x="14482" y="16369"/>
                </a:cubicBezTo>
                <a:cubicBezTo>
                  <a:pt x="10800" y="20081"/>
                  <a:pt x="10800" y="20081"/>
                  <a:pt x="10800" y="20081"/>
                </a:cubicBezTo>
                <a:cubicBezTo>
                  <a:pt x="7609" y="16369"/>
                  <a:pt x="7609" y="16369"/>
                  <a:pt x="7609" y="16369"/>
                </a:cubicBezTo>
                <a:cubicBezTo>
                  <a:pt x="7609" y="16369"/>
                  <a:pt x="7609" y="16369"/>
                  <a:pt x="7609" y="16369"/>
                </a:cubicBezTo>
                <a:cubicBezTo>
                  <a:pt x="7609" y="16200"/>
                  <a:pt x="7486" y="16200"/>
                  <a:pt x="7364" y="16200"/>
                </a:cubicBezTo>
                <a:cubicBezTo>
                  <a:pt x="7364" y="16200"/>
                  <a:pt x="7241" y="16200"/>
                  <a:pt x="7241" y="16200"/>
                </a:cubicBezTo>
                <a:cubicBezTo>
                  <a:pt x="7241" y="16200"/>
                  <a:pt x="7241" y="16200"/>
                  <a:pt x="7241" y="16200"/>
                </a:cubicBezTo>
                <a:cubicBezTo>
                  <a:pt x="4050" y="17381"/>
                  <a:pt x="4050" y="17381"/>
                  <a:pt x="4050" y="17381"/>
                </a:cubicBezTo>
                <a:cubicBezTo>
                  <a:pt x="4786" y="9112"/>
                  <a:pt x="4786" y="9112"/>
                  <a:pt x="4786" y="9112"/>
                </a:cubicBezTo>
                <a:cubicBezTo>
                  <a:pt x="10555" y="12150"/>
                  <a:pt x="10555" y="12150"/>
                  <a:pt x="10555" y="12150"/>
                </a:cubicBezTo>
                <a:cubicBezTo>
                  <a:pt x="10555" y="12150"/>
                  <a:pt x="10555" y="12150"/>
                  <a:pt x="10555" y="12150"/>
                </a:cubicBezTo>
                <a:cubicBezTo>
                  <a:pt x="10677" y="12150"/>
                  <a:pt x="10677" y="12150"/>
                  <a:pt x="10800" y="12150"/>
                </a:cubicBezTo>
                <a:cubicBezTo>
                  <a:pt x="10923" y="12150"/>
                  <a:pt x="10923" y="12150"/>
                  <a:pt x="11045" y="12150"/>
                </a:cubicBezTo>
                <a:cubicBezTo>
                  <a:pt x="11045" y="12150"/>
                  <a:pt x="11045" y="12150"/>
                  <a:pt x="11045" y="12150"/>
                </a:cubicBezTo>
                <a:cubicBezTo>
                  <a:pt x="16936" y="8944"/>
                  <a:pt x="16936" y="8944"/>
                  <a:pt x="16936" y="8944"/>
                </a:cubicBezTo>
                <a:lnTo>
                  <a:pt x="18041" y="17381"/>
                </a:lnTo>
                <a:close/>
                <a:moveTo>
                  <a:pt x="10800" y="10800"/>
                </a:moveTo>
                <a:cubicBezTo>
                  <a:pt x="1841" y="6075"/>
                  <a:pt x="1841" y="6075"/>
                  <a:pt x="1841" y="6075"/>
                </a:cubicBezTo>
                <a:cubicBezTo>
                  <a:pt x="10800" y="1350"/>
                  <a:pt x="10800" y="1350"/>
                  <a:pt x="10800" y="1350"/>
                </a:cubicBezTo>
                <a:cubicBezTo>
                  <a:pt x="19759" y="6075"/>
                  <a:pt x="19759" y="6075"/>
                  <a:pt x="19759" y="6075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76200" dist="25400" rotWithShape="0">
              <a:srgbClr val="000000">
                <a:alpha val="40000"/>
              </a:srgbClr>
            </a:outerShdw>
          </a:effectLst>
        </p:spPr>
        <p:txBody>
          <a:bodyPr lIns="45720" tIns="45720" rIns="45720" bIns="45720"/>
          <a:lstStyle/>
          <a:p>
            <a:pPr defTabSz="685800">
              <a:defRPr sz="3400" b="0">
                <a:solidFill>
                  <a:srgbClr val="2A2A2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275"/>
          </a:p>
        </p:txBody>
      </p:sp>
      <p:sp>
        <p:nvSpPr>
          <p:cNvPr id="46" name="Shape"/>
          <p:cNvSpPr/>
          <p:nvPr/>
        </p:nvSpPr>
        <p:spPr>
          <a:xfrm>
            <a:off x="587398" y="866978"/>
            <a:ext cx="334275" cy="305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8100"/>
                </a:moveTo>
                <a:cubicBezTo>
                  <a:pt x="5032" y="8100"/>
                  <a:pt x="4418" y="8775"/>
                  <a:pt x="4418" y="9720"/>
                </a:cubicBezTo>
                <a:cubicBezTo>
                  <a:pt x="4418" y="10665"/>
                  <a:pt x="5032" y="11340"/>
                  <a:pt x="5891" y="11340"/>
                </a:cubicBezTo>
                <a:cubicBezTo>
                  <a:pt x="6750" y="11340"/>
                  <a:pt x="7364" y="10665"/>
                  <a:pt x="7364" y="9720"/>
                </a:cubicBezTo>
                <a:cubicBezTo>
                  <a:pt x="7364" y="8775"/>
                  <a:pt x="6750" y="8100"/>
                  <a:pt x="5891" y="8100"/>
                </a:cubicBezTo>
                <a:moveTo>
                  <a:pt x="10800" y="8100"/>
                </a:moveTo>
                <a:cubicBezTo>
                  <a:pt x="9941" y="8100"/>
                  <a:pt x="9327" y="8775"/>
                  <a:pt x="9327" y="9720"/>
                </a:cubicBezTo>
                <a:cubicBezTo>
                  <a:pt x="9327" y="10665"/>
                  <a:pt x="9941" y="11340"/>
                  <a:pt x="10800" y="11340"/>
                </a:cubicBezTo>
                <a:cubicBezTo>
                  <a:pt x="11659" y="11340"/>
                  <a:pt x="12273" y="10665"/>
                  <a:pt x="12273" y="9720"/>
                </a:cubicBezTo>
                <a:cubicBezTo>
                  <a:pt x="12273" y="8775"/>
                  <a:pt x="11659" y="8100"/>
                  <a:pt x="10800" y="8100"/>
                </a:cubicBezTo>
                <a:moveTo>
                  <a:pt x="10800" y="0"/>
                </a:moveTo>
                <a:cubicBezTo>
                  <a:pt x="4786" y="0"/>
                  <a:pt x="0" y="4320"/>
                  <a:pt x="0" y="9720"/>
                </a:cubicBezTo>
                <a:cubicBezTo>
                  <a:pt x="0" y="12420"/>
                  <a:pt x="1227" y="14715"/>
                  <a:pt x="3068" y="16470"/>
                </a:cubicBezTo>
                <a:cubicBezTo>
                  <a:pt x="1964" y="21600"/>
                  <a:pt x="1964" y="21600"/>
                  <a:pt x="1964" y="21600"/>
                </a:cubicBezTo>
                <a:cubicBezTo>
                  <a:pt x="7732" y="19035"/>
                  <a:pt x="7732" y="19035"/>
                  <a:pt x="7732" y="19035"/>
                </a:cubicBezTo>
                <a:cubicBezTo>
                  <a:pt x="8714" y="19305"/>
                  <a:pt x="9695" y="19440"/>
                  <a:pt x="10800" y="19440"/>
                </a:cubicBezTo>
                <a:cubicBezTo>
                  <a:pt x="16814" y="19440"/>
                  <a:pt x="21600" y="15120"/>
                  <a:pt x="21600" y="9720"/>
                </a:cubicBezTo>
                <a:cubicBezTo>
                  <a:pt x="21600" y="4320"/>
                  <a:pt x="16814" y="0"/>
                  <a:pt x="10800" y="0"/>
                </a:cubicBezTo>
                <a:moveTo>
                  <a:pt x="10800" y="18360"/>
                </a:moveTo>
                <a:cubicBezTo>
                  <a:pt x="9818" y="18360"/>
                  <a:pt x="8959" y="18225"/>
                  <a:pt x="7977" y="17955"/>
                </a:cubicBezTo>
                <a:cubicBezTo>
                  <a:pt x="7977" y="17955"/>
                  <a:pt x="7855" y="17955"/>
                  <a:pt x="7732" y="17955"/>
                </a:cubicBezTo>
                <a:cubicBezTo>
                  <a:pt x="7609" y="17955"/>
                  <a:pt x="7486" y="17955"/>
                  <a:pt x="7364" y="18090"/>
                </a:cubicBezTo>
                <a:cubicBezTo>
                  <a:pt x="3314" y="19845"/>
                  <a:pt x="3314" y="19845"/>
                  <a:pt x="3314" y="19845"/>
                </a:cubicBezTo>
                <a:cubicBezTo>
                  <a:pt x="4050" y="16740"/>
                  <a:pt x="4050" y="16740"/>
                  <a:pt x="4050" y="16740"/>
                </a:cubicBezTo>
                <a:cubicBezTo>
                  <a:pt x="4050" y="16335"/>
                  <a:pt x="3927" y="15930"/>
                  <a:pt x="3682" y="15660"/>
                </a:cubicBezTo>
                <a:cubicBezTo>
                  <a:pt x="1964" y="14040"/>
                  <a:pt x="982" y="11880"/>
                  <a:pt x="982" y="9720"/>
                </a:cubicBezTo>
                <a:cubicBezTo>
                  <a:pt x="982" y="4995"/>
                  <a:pt x="5400" y="1080"/>
                  <a:pt x="10800" y="1080"/>
                </a:cubicBezTo>
                <a:cubicBezTo>
                  <a:pt x="16200" y="1080"/>
                  <a:pt x="20618" y="4995"/>
                  <a:pt x="20618" y="9720"/>
                </a:cubicBezTo>
                <a:cubicBezTo>
                  <a:pt x="20618" y="14445"/>
                  <a:pt x="16200" y="18360"/>
                  <a:pt x="10800" y="18360"/>
                </a:cubicBezTo>
                <a:moveTo>
                  <a:pt x="15709" y="8100"/>
                </a:moveTo>
                <a:cubicBezTo>
                  <a:pt x="14850" y="8100"/>
                  <a:pt x="14236" y="8775"/>
                  <a:pt x="14236" y="9720"/>
                </a:cubicBezTo>
                <a:cubicBezTo>
                  <a:pt x="14236" y="10665"/>
                  <a:pt x="14850" y="11340"/>
                  <a:pt x="15709" y="11340"/>
                </a:cubicBezTo>
                <a:cubicBezTo>
                  <a:pt x="16568" y="11340"/>
                  <a:pt x="17182" y="10665"/>
                  <a:pt x="17182" y="9720"/>
                </a:cubicBezTo>
                <a:cubicBezTo>
                  <a:pt x="17182" y="8775"/>
                  <a:pt x="16568" y="8100"/>
                  <a:pt x="15709" y="810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76200" dist="25400" rotWithShape="0">
              <a:srgbClr val="000000">
                <a:alpha val="40000"/>
              </a:srgbClr>
            </a:outerShdw>
          </a:effectLst>
        </p:spPr>
        <p:txBody>
          <a:bodyPr lIns="45720" tIns="45720" rIns="45720" bIns="45720"/>
          <a:lstStyle/>
          <a:p>
            <a:pPr defTabSz="685800">
              <a:defRPr sz="3400" b="0">
                <a:solidFill>
                  <a:srgbClr val="2A2A2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275"/>
          </a:p>
        </p:txBody>
      </p:sp>
      <p:sp>
        <p:nvSpPr>
          <p:cNvPr id="47" name="Shape"/>
          <p:cNvSpPr/>
          <p:nvPr/>
        </p:nvSpPr>
        <p:spPr>
          <a:xfrm>
            <a:off x="4856520" y="732104"/>
            <a:ext cx="335898" cy="33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16200"/>
                </a:moveTo>
                <a:cubicBezTo>
                  <a:pt x="9573" y="15464"/>
                  <a:pt x="9573" y="15464"/>
                  <a:pt x="9573" y="15464"/>
                </a:cubicBezTo>
                <a:cubicBezTo>
                  <a:pt x="20864" y="4173"/>
                  <a:pt x="20864" y="4173"/>
                  <a:pt x="20864" y="4173"/>
                </a:cubicBezTo>
                <a:cubicBezTo>
                  <a:pt x="21355" y="3805"/>
                  <a:pt x="21600" y="3191"/>
                  <a:pt x="21600" y="2455"/>
                </a:cubicBezTo>
                <a:cubicBezTo>
                  <a:pt x="21600" y="1105"/>
                  <a:pt x="20495" y="0"/>
                  <a:pt x="19145" y="0"/>
                </a:cubicBezTo>
                <a:cubicBezTo>
                  <a:pt x="18409" y="0"/>
                  <a:pt x="17795" y="245"/>
                  <a:pt x="17427" y="736"/>
                </a:cubicBezTo>
                <a:cubicBezTo>
                  <a:pt x="6136" y="12027"/>
                  <a:pt x="6136" y="12027"/>
                  <a:pt x="6136" y="12027"/>
                </a:cubicBezTo>
                <a:lnTo>
                  <a:pt x="5400" y="16200"/>
                </a:lnTo>
                <a:close/>
                <a:moveTo>
                  <a:pt x="18164" y="1473"/>
                </a:moveTo>
                <a:cubicBezTo>
                  <a:pt x="18409" y="1105"/>
                  <a:pt x="18777" y="982"/>
                  <a:pt x="19145" y="982"/>
                </a:cubicBezTo>
                <a:cubicBezTo>
                  <a:pt x="20005" y="982"/>
                  <a:pt x="20618" y="1595"/>
                  <a:pt x="20618" y="2455"/>
                </a:cubicBezTo>
                <a:cubicBezTo>
                  <a:pt x="20618" y="2823"/>
                  <a:pt x="20495" y="3191"/>
                  <a:pt x="20127" y="3436"/>
                </a:cubicBezTo>
                <a:cubicBezTo>
                  <a:pt x="19514" y="4173"/>
                  <a:pt x="19514" y="4173"/>
                  <a:pt x="19514" y="4173"/>
                </a:cubicBezTo>
                <a:cubicBezTo>
                  <a:pt x="17427" y="2086"/>
                  <a:pt x="17427" y="2086"/>
                  <a:pt x="17427" y="2086"/>
                </a:cubicBezTo>
                <a:lnTo>
                  <a:pt x="18164" y="1473"/>
                </a:lnTo>
                <a:close/>
                <a:moveTo>
                  <a:pt x="16814" y="2700"/>
                </a:moveTo>
                <a:cubicBezTo>
                  <a:pt x="18900" y="4786"/>
                  <a:pt x="18900" y="4786"/>
                  <a:pt x="18900" y="4786"/>
                </a:cubicBezTo>
                <a:cubicBezTo>
                  <a:pt x="9818" y="13868"/>
                  <a:pt x="9818" y="13868"/>
                  <a:pt x="9818" y="13868"/>
                </a:cubicBezTo>
                <a:cubicBezTo>
                  <a:pt x="9818" y="11782"/>
                  <a:pt x="9818" y="11782"/>
                  <a:pt x="9818" y="11782"/>
                </a:cubicBezTo>
                <a:cubicBezTo>
                  <a:pt x="7732" y="11782"/>
                  <a:pt x="7732" y="11782"/>
                  <a:pt x="7732" y="11782"/>
                </a:cubicBezTo>
                <a:lnTo>
                  <a:pt x="16814" y="2700"/>
                </a:lnTo>
                <a:close/>
                <a:moveTo>
                  <a:pt x="6995" y="12764"/>
                </a:moveTo>
                <a:cubicBezTo>
                  <a:pt x="8836" y="12764"/>
                  <a:pt x="8836" y="12764"/>
                  <a:pt x="8836" y="12764"/>
                </a:cubicBezTo>
                <a:cubicBezTo>
                  <a:pt x="8836" y="14605"/>
                  <a:pt x="8836" y="14605"/>
                  <a:pt x="8836" y="14605"/>
                </a:cubicBezTo>
                <a:cubicBezTo>
                  <a:pt x="6627" y="14973"/>
                  <a:pt x="6627" y="14973"/>
                  <a:pt x="6627" y="14973"/>
                </a:cubicBezTo>
                <a:lnTo>
                  <a:pt x="6995" y="12764"/>
                </a:lnTo>
                <a:close/>
                <a:moveTo>
                  <a:pt x="21109" y="7364"/>
                </a:moveTo>
                <a:cubicBezTo>
                  <a:pt x="20864" y="7364"/>
                  <a:pt x="20618" y="7609"/>
                  <a:pt x="20618" y="7855"/>
                </a:cubicBezTo>
                <a:cubicBezTo>
                  <a:pt x="20618" y="18655"/>
                  <a:pt x="20618" y="18655"/>
                  <a:pt x="20618" y="18655"/>
                </a:cubicBezTo>
                <a:cubicBezTo>
                  <a:pt x="20618" y="19759"/>
                  <a:pt x="19759" y="20618"/>
                  <a:pt x="18655" y="20618"/>
                </a:cubicBezTo>
                <a:cubicBezTo>
                  <a:pt x="2945" y="20618"/>
                  <a:pt x="2945" y="20618"/>
                  <a:pt x="2945" y="20618"/>
                </a:cubicBezTo>
                <a:cubicBezTo>
                  <a:pt x="1841" y="20618"/>
                  <a:pt x="982" y="19759"/>
                  <a:pt x="982" y="18655"/>
                </a:cubicBezTo>
                <a:cubicBezTo>
                  <a:pt x="982" y="2945"/>
                  <a:pt x="982" y="2945"/>
                  <a:pt x="982" y="2945"/>
                </a:cubicBezTo>
                <a:cubicBezTo>
                  <a:pt x="982" y="1841"/>
                  <a:pt x="1841" y="982"/>
                  <a:pt x="2945" y="982"/>
                </a:cubicBezTo>
                <a:cubicBezTo>
                  <a:pt x="13745" y="982"/>
                  <a:pt x="13745" y="982"/>
                  <a:pt x="13745" y="982"/>
                </a:cubicBezTo>
                <a:cubicBezTo>
                  <a:pt x="13991" y="982"/>
                  <a:pt x="14236" y="736"/>
                  <a:pt x="14236" y="491"/>
                </a:cubicBezTo>
                <a:cubicBezTo>
                  <a:pt x="14236" y="245"/>
                  <a:pt x="13991" y="0"/>
                  <a:pt x="13745" y="0"/>
                </a:cubicBezTo>
                <a:cubicBezTo>
                  <a:pt x="2945" y="0"/>
                  <a:pt x="2945" y="0"/>
                  <a:pt x="2945" y="0"/>
                </a:cubicBezTo>
                <a:cubicBezTo>
                  <a:pt x="1350" y="0"/>
                  <a:pt x="0" y="1350"/>
                  <a:pt x="0" y="2945"/>
                </a:cubicBezTo>
                <a:cubicBezTo>
                  <a:pt x="0" y="18655"/>
                  <a:pt x="0" y="18655"/>
                  <a:pt x="0" y="18655"/>
                </a:cubicBezTo>
                <a:cubicBezTo>
                  <a:pt x="0" y="20250"/>
                  <a:pt x="1350" y="21600"/>
                  <a:pt x="2945" y="21600"/>
                </a:cubicBezTo>
                <a:cubicBezTo>
                  <a:pt x="18655" y="21600"/>
                  <a:pt x="18655" y="21600"/>
                  <a:pt x="18655" y="21600"/>
                </a:cubicBezTo>
                <a:cubicBezTo>
                  <a:pt x="20250" y="21600"/>
                  <a:pt x="21600" y="20250"/>
                  <a:pt x="21600" y="18655"/>
                </a:cubicBezTo>
                <a:cubicBezTo>
                  <a:pt x="21600" y="7855"/>
                  <a:pt x="21600" y="7855"/>
                  <a:pt x="21600" y="7855"/>
                </a:cubicBezTo>
                <a:cubicBezTo>
                  <a:pt x="21600" y="7609"/>
                  <a:pt x="21355" y="7364"/>
                  <a:pt x="21109" y="7364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76200" dist="25400" rotWithShape="0">
              <a:srgbClr val="000000">
                <a:alpha val="40000"/>
              </a:srgbClr>
            </a:outerShdw>
          </a:effectLst>
        </p:spPr>
        <p:txBody>
          <a:bodyPr lIns="45720" tIns="45720" rIns="45720" bIns="45720"/>
          <a:lstStyle/>
          <a:p>
            <a:pPr defTabSz="685800">
              <a:defRPr sz="3400" b="0">
                <a:solidFill>
                  <a:srgbClr val="2A2A2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275"/>
          </a:p>
        </p:txBody>
      </p:sp>
      <p:sp>
        <p:nvSpPr>
          <p:cNvPr id="48" name="Shape"/>
          <p:cNvSpPr/>
          <p:nvPr/>
        </p:nvSpPr>
        <p:spPr>
          <a:xfrm>
            <a:off x="618148" y="3361204"/>
            <a:ext cx="334275" cy="274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332" y="16200"/>
                </a:moveTo>
                <a:cubicBezTo>
                  <a:pt x="3068" y="15900"/>
                  <a:pt x="4173" y="15000"/>
                  <a:pt x="4173" y="12900"/>
                </a:cubicBezTo>
                <a:cubicBezTo>
                  <a:pt x="4173" y="11100"/>
                  <a:pt x="3682" y="10350"/>
                  <a:pt x="3436" y="9900"/>
                </a:cubicBezTo>
                <a:cubicBezTo>
                  <a:pt x="3436" y="9750"/>
                  <a:pt x="3436" y="9750"/>
                  <a:pt x="3436" y="9750"/>
                </a:cubicBezTo>
                <a:cubicBezTo>
                  <a:pt x="3314" y="9750"/>
                  <a:pt x="3314" y="9750"/>
                  <a:pt x="3314" y="9750"/>
                </a:cubicBezTo>
                <a:cubicBezTo>
                  <a:pt x="3314" y="9750"/>
                  <a:pt x="3314" y="9450"/>
                  <a:pt x="3436" y="8700"/>
                </a:cubicBezTo>
                <a:cubicBezTo>
                  <a:pt x="3436" y="8400"/>
                  <a:pt x="3436" y="8100"/>
                  <a:pt x="3314" y="7950"/>
                </a:cubicBezTo>
                <a:cubicBezTo>
                  <a:pt x="3191" y="7350"/>
                  <a:pt x="2823" y="6450"/>
                  <a:pt x="3068" y="5700"/>
                </a:cubicBezTo>
                <a:cubicBezTo>
                  <a:pt x="3436" y="4350"/>
                  <a:pt x="3682" y="4200"/>
                  <a:pt x="4173" y="4050"/>
                </a:cubicBezTo>
                <a:cubicBezTo>
                  <a:pt x="4173" y="4050"/>
                  <a:pt x="4173" y="3900"/>
                  <a:pt x="4295" y="3900"/>
                </a:cubicBezTo>
                <a:cubicBezTo>
                  <a:pt x="4418" y="3750"/>
                  <a:pt x="4909" y="3600"/>
                  <a:pt x="5400" y="3600"/>
                </a:cubicBezTo>
                <a:cubicBezTo>
                  <a:pt x="5645" y="3600"/>
                  <a:pt x="5891" y="3600"/>
                  <a:pt x="6014" y="3750"/>
                </a:cubicBezTo>
                <a:cubicBezTo>
                  <a:pt x="6014" y="3600"/>
                  <a:pt x="6136" y="3300"/>
                  <a:pt x="6136" y="3150"/>
                </a:cubicBezTo>
                <a:cubicBezTo>
                  <a:pt x="6259" y="3000"/>
                  <a:pt x="6259" y="2850"/>
                  <a:pt x="6382" y="2700"/>
                </a:cubicBezTo>
                <a:cubicBezTo>
                  <a:pt x="6014" y="2400"/>
                  <a:pt x="5768" y="2400"/>
                  <a:pt x="5400" y="2400"/>
                </a:cubicBezTo>
                <a:cubicBezTo>
                  <a:pt x="4664" y="2400"/>
                  <a:pt x="4050" y="2700"/>
                  <a:pt x="3682" y="2850"/>
                </a:cubicBezTo>
                <a:cubicBezTo>
                  <a:pt x="2945" y="3300"/>
                  <a:pt x="2577" y="3750"/>
                  <a:pt x="2086" y="5250"/>
                </a:cubicBezTo>
                <a:cubicBezTo>
                  <a:pt x="1718" y="6450"/>
                  <a:pt x="2209" y="7800"/>
                  <a:pt x="2455" y="8400"/>
                </a:cubicBezTo>
                <a:cubicBezTo>
                  <a:pt x="2209" y="9900"/>
                  <a:pt x="2577" y="10500"/>
                  <a:pt x="2577" y="10500"/>
                </a:cubicBezTo>
                <a:cubicBezTo>
                  <a:pt x="2823" y="10950"/>
                  <a:pt x="3191" y="11400"/>
                  <a:pt x="3191" y="12900"/>
                </a:cubicBezTo>
                <a:cubicBezTo>
                  <a:pt x="3191" y="14700"/>
                  <a:pt x="2086" y="15000"/>
                  <a:pt x="2086" y="15000"/>
                </a:cubicBezTo>
                <a:cubicBezTo>
                  <a:pt x="1227" y="15450"/>
                  <a:pt x="0" y="16200"/>
                  <a:pt x="0" y="18600"/>
                </a:cubicBezTo>
                <a:cubicBezTo>
                  <a:pt x="0" y="18600"/>
                  <a:pt x="0" y="19200"/>
                  <a:pt x="491" y="19200"/>
                </a:cubicBezTo>
                <a:cubicBezTo>
                  <a:pt x="2700" y="19200"/>
                  <a:pt x="2700" y="19200"/>
                  <a:pt x="2700" y="19200"/>
                </a:cubicBezTo>
                <a:cubicBezTo>
                  <a:pt x="2823" y="18750"/>
                  <a:pt x="2945" y="18300"/>
                  <a:pt x="3191" y="18000"/>
                </a:cubicBezTo>
                <a:cubicBezTo>
                  <a:pt x="982" y="18000"/>
                  <a:pt x="982" y="18000"/>
                  <a:pt x="982" y="18000"/>
                </a:cubicBezTo>
                <a:cubicBezTo>
                  <a:pt x="1105" y="16800"/>
                  <a:pt x="1718" y="16500"/>
                  <a:pt x="2332" y="16200"/>
                </a:cubicBezTo>
                <a:moveTo>
                  <a:pt x="19514" y="15000"/>
                </a:moveTo>
                <a:cubicBezTo>
                  <a:pt x="19514" y="15000"/>
                  <a:pt x="18409" y="14700"/>
                  <a:pt x="18409" y="12900"/>
                </a:cubicBezTo>
                <a:cubicBezTo>
                  <a:pt x="18409" y="11400"/>
                  <a:pt x="18777" y="10950"/>
                  <a:pt x="19023" y="10500"/>
                </a:cubicBezTo>
                <a:cubicBezTo>
                  <a:pt x="19023" y="10500"/>
                  <a:pt x="19391" y="9900"/>
                  <a:pt x="19145" y="8400"/>
                </a:cubicBezTo>
                <a:cubicBezTo>
                  <a:pt x="19391" y="7800"/>
                  <a:pt x="19882" y="6450"/>
                  <a:pt x="19514" y="5250"/>
                </a:cubicBezTo>
                <a:cubicBezTo>
                  <a:pt x="19023" y="3750"/>
                  <a:pt x="18655" y="3300"/>
                  <a:pt x="17918" y="2850"/>
                </a:cubicBezTo>
                <a:cubicBezTo>
                  <a:pt x="17550" y="2700"/>
                  <a:pt x="16936" y="2400"/>
                  <a:pt x="16200" y="2400"/>
                </a:cubicBezTo>
                <a:cubicBezTo>
                  <a:pt x="15832" y="2400"/>
                  <a:pt x="15586" y="2400"/>
                  <a:pt x="15218" y="2700"/>
                </a:cubicBezTo>
                <a:cubicBezTo>
                  <a:pt x="15341" y="3000"/>
                  <a:pt x="15464" y="3450"/>
                  <a:pt x="15464" y="3750"/>
                </a:cubicBezTo>
                <a:cubicBezTo>
                  <a:pt x="15586" y="3750"/>
                  <a:pt x="15586" y="3750"/>
                  <a:pt x="15586" y="3750"/>
                </a:cubicBezTo>
                <a:cubicBezTo>
                  <a:pt x="15709" y="3600"/>
                  <a:pt x="15955" y="3600"/>
                  <a:pt x="16200" y="3600"/>
                </a:cubicBezTo>
                <a:cubicBezTo>
                  <a:pt x="16691" y="3600"/>
                  <a:pt x="17182" y="3750"/>
                  <a:pt x="17305" y="3900"/>
                </a:cubicBezTo>
                <a:cubicBezTo>
                  <a:pt x="17427" y="3900"/>
                  <a:pt x="17427" y="4050"/>
                  <a:pt x="17427" y="4050"/>
                </a:cubicBezTo>
                <a:cubicBezTo>
                  <a:pt x="17918" y="4200"/>
                  <a:pt x="18164" y="4350"/>
                  <a:pt x="18532" y="5700"/>
                </a:cubicBezTo>
                <a:cubicBezTo>
                  <a:pt x="18777" y="6450"/>
                  <a:pt x="18409" y="7350"/>
                  <a:pt x="18286" y="7950"/>
                </a:cubicBezTo>
                <a:cubicBezTo>
                  <a:pt x="18164" y="8100"/>
                  <a:pt x="18164" y="8400"/>
                  <a:pt x="18164" y="8700"/>
                </a:cubicBezTo>
                <a:cubicBezTo>
                  <a:pt x="18286" y="9450"/>
                  <a:pt x="18286" y="9750"/>
                  <a:pt x="18286" y="9750"/>
                </a:cubicBezTo>
                <a:cubicBezTo>
                  <a:pt x="18286" y="9750"/>
                  <a:pt x="18286" y="9750"/>
                  <a:pt x="18164" y="9750"/>
                </a:cubicBezTo>
                <a:cubicBezTo>
                  <a:pt x="18164" y="9900"/>
                  <a:pt x="18164" y="9900"/>
                  <a:pt x="18164" y="9900"/>
                </a:cubicBezTo>
                <a:cubicBezTo>
                  <a:pt x="17918" y="10350"/>
                  <a:pt x="17427" y="11100"/>
                  <a:pt x="17427" y="12900"/>
                </a:cubicBezTo>
                <a:cubicBezTo>
                  <a:pt x="17427" y="15000"/>
                  <a:pt x="18532" y="15900"/>
                  <a:pt x="19268" y="16200"/>
                </a:cubicBezTo>
                <a:cubicBezTo>
                  <a:pt x="19882" y="16500"/>
                  <a:pt x="20495" y="16800"/>
                  <a:pt x="20618" y="18000"/>
                </a:cubicBezTo>
                <a:cubicBezTo>
                  <a:pt x="18409" y="18000"/>
                  <a:pt x="18409" y="18000"/>
                  <a:pt x="18409" y="18000"/>
                </a:cubicBezTo>
                <a:cubicBezTo>
                  <a:pt x="18655" y="18300"/>
                  <a:pt x="18777" y="18750"/>
                  <a:pt x="18900" y="19200"/>
                </a:cubicBezTo>
                <a:cubicBezTo>
                  <a:pt x="21109" y="19200"/>
                  <a:pt x="21109" y="19200"/>
                  <a:pt x="21109" y="19200"/>
                </a:cubicBezTo>
                <a:cubicBezTo>
                  <a:pt x="21600" y="19200"/>
                  <a:pt x="21600" y="18600"/>
                  <a:pt x="21600" y="18600"/>
                </a:cubicBezTo>
                <a:cubicBezTo>
                  <a:pt x="21600" y="16200"/>
                  <a:pt x="20373" y="15450"/>
                  <a:pt x="19514" y="15000"/>
                </a:cubicBezTo>
                <a:moveTo>
                  <a:pt x="14727" y="16350"/>
                </a:moveTo>
                <a:cubicBezTo>
                  <a:pt x="14727" y="16350"/>
                  <a:pt x="13009" y="15750"/>
                  <a:pt x="13009" y="13500"/>
                </a:cubicBezTo>
                <a:cubicBezTo>
                  <a:pt x="13009" y="11550"/>
                  <a:pt x="13623" y="10950"/>
                  <a:pt x="13991" y="10350"/>
                </a:cubicBezTo>
                <a:cubicBezTo>
                  <a:pt x="13991" y="10350"/>
                  <a:pt x="14482" y="9750"/>
                  <a:pt x="14114" y="7800"/>
                </a:cubicBezTo>
                <a:cubicBezTo>
                  <a:pt x="14727" y="6750"/>
                  <a:pt x="14973" y="4950"/>
                  <a:pt x="14236" y="2850"/>
                </a:cubicBezTo>
                <a:cubicBezTo>
                  <a:pt x="13745" y="1500"/>
                  <a:pt x="13377" y="750"/>
                  <a:pt x="12764" y="450"/>
                </a:cubicBezTo>
                <a:cubicBezTo>
                  <a:pt x="12395" y="150"/>
                  <a:pt x="11905" y="0"/>
                  <a:pt x="11414" y="0"/>
                </a:cubicBezTo>
                <a:cubicBezTo>
                  <a:pt x="10555" y="0"/>
                  <a:pt x="9695" y="450"/>
                  <a:pt x="9327" y="600"/>
                </a:cubicBezTo>
                <a:cubicBezTo>
                  <a:pt x="8345" y="1200"/>
                  <a:pt x="7732" y="1650"/>
                  <a:pt x="7118" y="3600"/>
                </a:cubicBezTo>
                <a:cubicBezTo>
                  <a:pt x="6505" y="5100"/>
                  <a:pt x="7118" y="6900"/>
                  <a:pt x="7486" y="7800"/>
                </a:cubicBezTo>
                <a:cubicBezTo>
                  <a:pt x="7118" y="9750"/>
                  <a:pt x="7609" y="10350"/>
                  <a:pt x="7609" y="10350"/>
                </a:cubicBezTo>
                <a:cubicBezTo>
                  <a:pt x="7977" y="10950"/>
                  <a:pt x="8591" y="11550"/>
                  <a:pt x="8591" y="13500"/>
                </a:cubicBezTo>
                <a:cubicBezTo>
                  <a:pt x="8591" y="15750"/>
                  <a:pt x="6873" y="16350"/>
                  <a:pt x="6873" y="16350"/>
                </a:cubicBezTo>
                <a:cubicBezTo>
                  <a:pt x="5768" y="16800"/>
                  <a:pt x="3436" y="1770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cubicBezTo>
                  <a:pt x="17673" y="21600"/>
                  <a:pt x="17673" y="21600"/>
                  <a:pt x="17673" y="21600"/>
                </a:cubicBezTo>
                <a:cubicBezTo>
                  <a:pt x="18164" y="21600"/>
                  <a:pt x="18164" y="21000"/>
                  <a:pt x="18164" y="21000"/>
                </a:cubicBezTo>
                <a:cubicBezTo>
                  <a:pt x="18164" y="17700"/>
                  <a:pt x="15832" y="16800"/>
                  <a:pt x="14727" y="16350"/>
                </a:cubicBezTo>
                <a:moveTo>
                  <a:pt x="4418" y="20400"/>
                </a:moveTo>
                <a:cubicBezTo>
                  <a:pt x="4664" y="18750"/>
                  <a:pt x="5891" y="18000"/>
                  <a:pt x="7118" y="17550"/>
                </a:cubicBezTo>
                <a:cubicBezTo>
                  <a:pt x="7118" y="17550"/>
                  <a:pt x="7118" y="17550"/>
                  <a:pt x="7118" y="17550"/>
                </a:cubicBezTo>
                <a:cubicBezTo>
                  <a:pt x="8100" y="17250"/>
                  <a:pt x="9573" y="16050"/>
                  <a:pt x="9573" y="13500"/>
                </a:cubicBezTo>
                <a:cubicBezTo>
                  <a:pt x="9573" y="11400"/>
                  <a:pt x="8959" y="10500"/>
                  <a:pt x="8591" y="9900"/>
                </a:cubicBezTo>
                <a:cubicBezTo>
                  <a:pt x="8468" y="9750"/>
                  <a:pt x="8345" y="9600"/>
                  <a:pt x="8468" y="9750"/>
                </a:cubicBezTo>
                <a:cubicBezTo>
                  <a:pt x="8345" y="9600"/>
                  <a:pt x="8223" y="9150"/>
                  <a:pt x="8468" y="8100"/>
                </a:cubicBezTo>
                <a:cubicBezTo>
                  <a:pt x="8591" y="7500"/>
                  <a:pt x="8345" y="7200"/>
                  <a:pt x="8345" y="7200"/>
                </a:cubicBezTo>
                <a:cubicBezTo>
                  <a:pt x="8100" y="6450"/>
                  <a:pt x="7609" y="5100"/>
                  <a:pt x="7977" y="4050"/>
                </a:cubicBezTo>
                <a:cubicBezTo>
                  <a:pt x="8468" y="2550"/>
                  <a:pt x="8959" y="2250"/>
                  <a:pt x="9695" y="1800"/>
                </a:cubicBezTo>
                <a:cubicBezTo>
                  <a:pt x="9818" y="1650"/>
                  <a:pt x="9818" y="1650"/>
                  <a:pt x="9818" y="1650"/>
                </a:cubicBezTo>
                <a:cubicBezTo>
                  <a:pt x="10064" y="1500"/>
                  <a:pt x="10677" y="1200"/>
                  <a:pt x="11414" y="1200"/>
                </a:cubicBezTo>
                <a:cubicBezTo>
                  <a:pt x="11782" y="1200"/>
                  <a:pt x="12027" y="1350"/>
                  <a:pt x="12273" y="1500"/>
                </a:cubicBezTo>
                <a:cubicBezTo>
                  <a:pt x="12641" y="1650"/>
                  <a:pt x="12886" y="2100"/>
                  <a:pt x="13255" y="3300"/>
                </a:cubicBezTo>
                <a:cubicBezTo>
                  <a:pt x="14114" y="5400"/>
                  <a:pt x="13623" y="6750"/>
                  <a:pt x="13377" y="7050"/>
                </a:cubicBezTo>
                <a:cubicBezTo>
                  <a:pt x="13132" y="7350"/>
                  <a:pt x="13132" y="7800"/>
                  <a:pt x="13132" y="8100"/>
                </a:cubicBezTo>
                <a:cubicBezTo>
                  <a:pt x="13377" y="9150"/>
                  <a:pt x="13255" y="9600"/>
                  <a:pt x="13255" y="9600"/>
                </a:cubicBezTo>
                <a:cubicBezTo>
                  <a:pt x="13255" y="9600"/>
                  <a:pt x="13132" y="9750"/>
                  <a:pt x="13009" y="9900"/>
                </a:cubicBezTo>
                <a:cubicBezTo>
                  <a:pt x="12641" y="10500"/>
                  <a:pt x="12027" y="11400"/>
                  <a:pt x="12027" y="13500"/>
                </a:cubicBezTo>
                <a:cubicBezTo>
                  <a:pt x="12027" y="16050"/>
                  <a:pt x="13500" y="17250"/>
                  <a:pt x="14482" y="17550"/>
                </a:cubicBezTo>
                <a:cubicBezTo>
                  <a:pt x="14482" y="17550"/>
                  <a:pt x="14482" y="17550"/>
                  <a:pt x="14482" y="17550"/>
                </a:cubicBezTo>
                <a:cubicBezTo>
                  <a:pt x="15709" y="18000"/>
                  <a:pt x="16936" y="18750"/>
                  <a:pt x="17182" y="20400"/>
                </a:cubicBezTo>
                <a:lnTo>
                  <a:pt x="4418" y="204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76200" dist="25400" rotWithShape="0">
              <a:srgbClr val="000000">
                <a:alpha val="40000"/>
              </a:srgbClr>
            </a:outerShdw>
          </a:effectLst>
        </p:spPr>
        <p:txBody>
          <a:bodyPr lIns="45720" tIns="45720" rIns="45720" bIns="45720"/>
          <a:lstStyle/>
          <a:p>
            <a:pPr defTabSz="685800">
              <a:defRPr sz="3400" b="0">
                <a:solidFill>
                  <a:srgbClr val="2A2A2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275"/>
          </a:p>
        </p:txBody>
      </p:sp>
      <p:pic>
        <p:nvPicPr>
          <p:cNvPr id="18" name="Picture 2" descr="https://atif.sobiad.com/gorseller/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6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99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99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99"/>
                            </p:stCondLst>
                            <p:childTnLst>
                              <p:par>
                                <p:cTn id="10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99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99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49"/>
                            </p:stCondLst>
                            <p:childTnLst>
                              <p:par>
                                <p:cTn id="24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49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49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99"/>
                            </p:stCondLst>
                            <p:childTnLst>
                              <p:par>
                                <p:cTn id="38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99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99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149"/>
                            </p:stCondLst>
                            <p:childTnLst>
                              <p:par>
                                <p:cTn id="52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649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149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699"/>
                            </p:stCondLst>
                            <p:childTnLst>
                              <p:par>
                                <p:cTn id="66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dvAuto="0"/>
      <p:bldP spid="36" grpId="0" animBg="1" advAuto="0"/>
      <p:bldP spid="37" grpId="0" animBg="1" advAuto="0"/>
      <p:bldP spid="38" grpId="0" animBg="1" advAuto="0"/>
      <p:bldP spid="39" grpId="0" animBg="1" advAuto="0"/>
      <p:bldP spid="40" grpId="0" animBg="1" advAuto="0"/>
      <p:bldP spid="41" grpId="0" animBg="1" advAuto="0"/>
      <p:bldP spid="42" grpId="0" animBg="1" advAuto="0"/>
      <p:bldP spid="43" grpId="0" animBg="1" advAuto="0"/>
      <p:bldP spid="44" grpId="0" animBg="1" advAuto="0"/>
      <p:bldP spid="45" grpId="0" animBg="1" advAuto="0"/>
      <p:bldP spid="46" grpId="0" animBg="1" advAuto="0"/>
      <p:bldP spid="47" grpId="0" animBg="1" advAuto="0"/>
      <p:bldP spid="48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usiness Resear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l"/>
          </a:lstStyle>
          <a:p>
            <a:pPr algn="ctr"/>
            <a:r>
              <a:rPr lang="tr-TR" b="1" dirty="0" smtClean="0"/>
              <a:t>Özel Raporlama</a:t>
            </a:r>
            <a:endParaRPr b="1" dirty="0"/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92734" y="4818101"/>
            <a:ext cx="136911" cy="20669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11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81" name="TextBox 63"/>
          <p:cNvSpPr txBox="1"/>
          <p:nvPr/>
        </p:nvSpPr>
        <p:spPr>
          <a:xfrm>
            <a:off x="2276737" y="4053624"/>
            <a:ext cx="1816791" cy="250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Taleplerin Belirlenmesi</a:t>
            </a:r>
            <a:endParaRPr sz="1050" dirty="0"/>
          </a:p>
        </p:txBody>
      </p:sp>
      <p:sp>
        <p:nvSpPr>
          <p:cNvPr id="82" name="Oval 1"/>
          <p:cNvSpPr/>
          <p:nvPr/>
        </p:nvSpPr>
        <p:spPr>
          <a:xfrm>
            <a:off x="1381308" y="3788167"/>
            <a:ext cx="781109" cy="781109"/>
          </a:xfrm>
          <a:prstGeom prst="ellipse">
            <a:avLst/>
          </a:prstGeom>
          <a:solidFill>
            <a:srgbClr val="2A81BA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grpSp>
        <p:nvGrpSpPr>
          <p:cNvPr id="85" name="Oval 39"/>
          <p:cNvGrpSpPr/>
          <p:nvPr/>
        </p:nvGrpSpPr>
        <p:grpSpPr>
          <a:xfrm>
            <a:off x="1311232" y="3755709"/>
            <a:ext cx="342030" cy="342030"/>
            <a:chOff x="-1" y="-1"/>
            <a:chExt cx="912078" cy="912078"/>
          </a:xfrm>
        </p:grpSpPr>
        <p:sp>
          <p:nvSpPr>
            <p:cNvPr id="83" name="Circle"/>
            <p:cNvSpPr/>
            <p:nvPr/>
          </p:nvSpPr>
          <p:spPr>
            <a:xfrm>
              <a:off x="-1" y="-1"/>
              <a:ext cx="912078" cy="91207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84" name="1"/>
            <p:cNvSpPr txBox="1"/>
            <p:nvPr/>
          </p:nvSpPr>
          <p:spPr>
            <a:xfrm>
              <a:off x="133569" y="179039"/>
              <a:ext cx="644935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r>
                <a:rPr sz="1350"/>
                <a:t>1</a:t>
              </a:r>
            </a:p>
          </p:txBody>
        </p:sp>
      </p:grpSp>
      <p:sp>
        <p:nvSpPr>
          <p:cNvPr id="86" name="TextBox 41"/>
          <p:cNvSpPr txBox="1"/>
          <p:nvPr/>
        </p:nvSpPr>
        <p:spPr>
          <a:xfrm>
            <a:off x="3467577" y="3136632"/>
            <a:ext cx="1816791" cy="457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Taleplere </a:t>
            </a:r>
            <a:r>
              <a:rPr lang="tr-TR" sz="1050" dirty="0"/>
              <a:t>u</a:t>
            </a:r>
            <a:r>
              <a:rPr lang="tr-TR" sz="1050" dirty="0" smtClean="0"/>
              <a:t>ygun metrik ve parametrelerin belirlenmesi</a:t>
            </a:r>
            <a:endParaRPr sz="1050" dirty="0"/>
          </a:p>
        </p:txBody>
      </p:sp>
      <p:sp>
        <p:nvSpPr>
          <p:cNvPr id="87" name="Oval 42"/>
          <p:cNvSpPr/>
          <p:nvPr/>
        </p:nvSpPr>
        <p:spPr>
          <a:xfrm>
            <a:off x="2572147" y="2974601"/>
            <a:ext cx="781109" cy="781109"/>
          </a:xfrm>
          <a:prstGeom prst="ellipse">
            <a:avLst/>
          </a:prstGeom>
          <a:solidFill>
            <a:srgbClr val="63718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grpSp>
        <p:nvGrpSpPr>
          <p:cNvPr id="90" name="Oval 43"/>
          <p:cNvGrpSpPr/>
          <p:nvPr/>
        </p:nvGrpSpPr>
        <p:grpSpPr>
          <a:xfrm>
            <a:off x="2502071" y="2942144"/>
            <a:ext cx="342030" cy="342030"/>
            <a:chOff x="-1" y="-1"/>
            <a:chExt cx="912078" cy="912078"/>
          </a:xfrm>
        </p:grpSpPr>
        <p:sp>
          <p:nvSpPr>
            <p:cNvPr id="88" name="Circle"/>
            <p:cNvSpPr/>
            <p:nvPr/>
          </p:nvSpPr>
          <p:spPr>
            <a:xfrm>
              <a:off x="-1" y="-1"/>
              <a:ext cx="912078" cy="91207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89" name="2"/>
            <p:cNvSpPr txBox="1"/>
            <p:nvPr/>
          </p:nvSpPr>
          <p:spPr>
            <a:xfrm>
              <a:off x="133569" y="179039"/>
              <a:ext cx="644935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r>
                <a:rPr sz="1350"/>
                <a:t>2</a:t>
              </a:r>
            </a:p>
          </p:txBody>
        </p:sp>
      </p:grpSp>
      <p:sp>
        <p:nvSpPr>
          <p:cNvPr id="91" name="TextBox 44"/>
          <p:cNvSpPr txBox="1"/>
          <p:nvPr/>
        </p:nvSpPr>
        <p:spPr>
          <a:xfrm>
            <a:off x="4726997" y="2226118"/>
            <a:ext cx="1816791" cy="650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Taleplerin sisteme girilmesi, sistemin döngü kontrolü ve sonuçların oluşturulması</a:t>
            </a:r>
            <a:endParaRPr sz="1050" dirty="0"/>
          </a:p>
        </p:txBody>
      </p:sp>
      <p:sp>
        <p:nvSpPr>
          <p:cNvPr id="92" name="Oval 45"/>
          <p:cNvSpPr/>
          <p:nvPr/>
        </p:nvSpPr>
        <p:spPr>
          <a:xfrm>
            <a:off x="3831567" y="2161036"/>
            <a:ext cx="781109" cy="781109"/>
          </a:xfrm>
          <a:prstGeom prst="ellipse">
            <a:avLst/>
          </a:prstGeom>
          <a:solidFill>
            <a:srgbClr val="2776A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grpSp>
        <p:nvGrpSpPr>
          <p:cNvPr id="95" name="Oval 46"/>
          <p:cNvGrpSpPr/>
          <p:nvPr/>
        </p:nvGrpSpPr>
        <p:grpSpPr>
          <a:xfrm>
            <a:off x="3761491" y="2128578"/>
            <a:ext cx="342030" cy="342030"/>
            <a:chOff x="-1" y="-1"/>
            <a:chExt cx="912078" cy="912078"/>
          </a:xfrm>
        </p:grpSpPr>
        <p:sp>
          <p:nvSpPr>
            <p:cNvPr id="93" name="Circle"/>
            <p:cNvSpPr/>
            <p:nvPr/>
          </p:nvSpPr>
          <p:spPr>
            <a:xfrm>
              <a:off x="-1" y="-1"/>
              <a:ext cx="912078" cy="91207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94" name="3"/>
            <p:cNvSpPr txBox="1"/>
            <p:nvPr/>
          </p:nvSpPr>
          <p:spPr>
            <a:xfrm>
              <a:off x="133569" y="179039"/>
              <a:ext cx="644935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r>
                <a:rPr sz="1350"/>
                <a:t>3</a:t>
              </a:r>
            </a:p>
          </p:txBody>
        </p:sp>
      </p:grpSp>
      <p:sp>
        <p:nvSpPr>
          <p:cNvPr id="96" name="TextBox 47"/>
          <p:cNvSpPr txBox="1"/>
          <p:nvPr/>
        </p:nvSpPr>
        <p:spPr>
          <a:xfrm>
            <a:off x="5986416" y="1541958"/>
            <a:ext cx="1816791" cy="457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Sonucun kaydedilmesi ve grafiklerle açıklanması</a:t>
            </a:r>
            <a:endParaRPr sz="1050" dirty="0"/>
          </a:p>
        </p:txBody>
      </p:sp>
      <p:sp>
        <p:nvSpPr>
          <p:cNvPr id="97" name="Oval 48"/>
          <p:cNvSpPr/>
          <p:nvPr/>
        </p:nvSpPr>
        <p:spPr>
          <a:xfrm>
            <a:off x="5090986" y="1379927"/>
            <a:ext cx="781109" cy="781109"/>
          </a:xfrm>
          <a:prstGeom prst="ellipse">
            <a:avLst/>
          </a:prstGeom>
          <a:solidFill>
            <a:srgbClr val="515D73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grpSp>
        <p:nvGrpSpPr>
          <p:cNvPr id="100" name="Oval 49"/>
          <p:cNvGrpSpPr/>
          <p:nvPr/>
        </p:nvGrpSpPr>
        <p:grpSpPr>
          <a:xfrm>
            <a:off x="5020910" y="1347470"/>
            <a:ext cx="342030" cy="342030"/>
            <a:chOff x="-1" y="-1"/>
            <a:chExt cx="912078" cy="912078"/>
          </a:xfrm>
        </p:grpSpPr>
        <p:sp>
          <p:nvSpPr>
            <p:cNvPr id="98" name="Circle"/>
            <p:cNvSpPr/>
            <p:nvPr/>
          </p:nvSpPr>
          <p:spPr>
            <a:xfrm>
              <a:off x="-1" y="-1"/>
              <a:ext cx="912078" cy="91207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99" name="4"/>
            <p:cNvSpPr txBox="1"/>
            <p:nvPr/>
          </p:nvSpPr>
          <p:spPr>
            <a:xfrm>
              <a:off x="133569" y="179039"/>
              <a:ext cx="644935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800">
                <a:defRPr sz="3600">
                  <a:solidFill>
                    <a:srgbClr val="2C2C2C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r>
                <a:rPr sz="1350"/>
                <a:t>4</a:t>
              </a:r>
            </a:p>
          </p:txBody>
        </p:sp>
      </p:grpSp>
      <p:sp>
        <p:nvSpPr>
          <p:cNvPr id="101" name="Right Arrow 7"/>
          <p:cNvSpPr/>
          <p:nvPr/>
        </p:nvSpPr>
        <p:spPr>
          <a:xfrm rot="19106797">
            <a:off x="2097970" y="3626513"/>
            <a:ext cx="535237" cy="3233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1A1AF">
              <a:alpha val="20000"/>
            </a:srgbClr>
          </a:solidFill>
          <a:ln w="12700">
            <a:miter lim="400000"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2" name="Right Arrow 51"/>
          <p:cNvSpPr/>
          <p:nvPr/>
        </p:nvSpPr>
        <p:spPr>
          <a:xfrm rot="19106797">
            <a:off x="3294927" y="2742883"/>
            <a:ext cx="535237" cy="3233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1A1AF">
              <a:alpha val="20000"/>
            </a:srgbClr>
          </a:solidFill>
          <a:ln w="12700">
            <a:miter lim="400000"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3" name="Right Arrow 52"/>
          <p:cNvSpPr/>
          <p:nvPr/>
        </p:nvSpPr>
        <p:spPr>
          <a:xfrm rot="19106797">
            <a:off x="4480835" y="1839452"/>
            <a:ext cx="535237" cy="3233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1A1AF">
              <a:alpha val="20000"/>
            </a:srgbClr>
          </a:solidFill>
          <a:ln w="12700">
            <a:miter lim="400000"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4" name="TextBox 53"/>
          <p:cNvSpPr txBox="1"/>
          <p:nvPr/>
        </p:nvSpPr>
        <p:spPr>
          <a:xfrm>
            <a:off x="762000" y="1216657"/>
            <a:ext cx="2471545" cy="650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>
            <a:spAutoFit/>
          </a:bodyPr>
          <a:lstStyle>
            <a:lvl1pPr algn="l" defTabSz="1828800">
              <a:lnSpc>
                <a:spcPct val="120000"/>
              </a:lnSpc>
              <a:spcBef>
                <a:spcPts val="1200"/>
              </a:spcBef>
              <a:defRPr sz="2800" b="0">
                <a:solidFill>
                  <a:srgbClr val="91929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just"/>
            <a:r>
              <a:rPr lang="tr-TR" sz="1050" dirty="0">
                <a:solidFill>
                  <a:schemeClr val="tx1"/>
                </a:solidFill>
                <a:latin typeface="Calibri Light"/>
                <a:cs typeface="Calibri Light"/>
              </a:rPr>
              <a:t>Sobiad </a:t>
            </a:r>
            <a:r>
              <a:rPr lang="tr-TR" sz="1050" dirty="0" smtClean="0">
                <a:solidFill>
                  <a:schemeClr val="tx1"/>
                </a:solidFill>
                <a:latin typeface="Calibri Light"/>
                <a:cs typeface="Calibri Light"/>
              </a:rPr>
              <a:t>Analitik ile  Üniversiteye, fakülteye, bölüme ve anabilim dalına özel raporlar için çalışma yapılabilir.</a:t>
            </a:r>
            <a:endParaRPr lang="tr-TR" sz="1050" dirty="0">
              <a:solidFill>
                <a:schemeClr val="tx1"/>
              </a:solidFill>
              <a:latin typeface="Calibri Light"/>
              <a:cs typeface="Calibri Light"/>
            </a:endParaRPr>
          </a:p>
        </p:txBody>
      </p:sp>
      <p:sp>
        <p:nvSpPr>
          <p:cNvPr id="105" name="Freeform 449"/>
          <p:cNvSpPr/>
          <p:nvPr/>
        </p:nvSpPr>
        <p:spPr>
          <a:xfrm>
            <a:off x="5299098" y="1593181"/>
            <a:ext cx="356324" cy="354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5891"/>
                </a:moveTo>
                <a:cubicBezTo>
                  <a:pt x="18655" y="2945"/>
                  <a:pt x="18655" y="2945"/>
                  <a:pt x="18655" y="2945"/>
                </a:cubicBezTo>
                <a:cubicBezTo>
                  <a:pt x="2945" y="2945"/>
                  <a:pt x="2945" y="2945"/>
                  <a:pt x="2945" y="2945"/>
                </a:cubicBezTo>
                <a:cubicBezTo>
                  <a:pt x="2945" y="18655"/>
                  <a:pt x="2945" y="18655"/>
                  <a:pt x="2945" y="18655"/>
                </a:cubicBezTo>
                <a:cubicBezTo>
                  <a:pt x="18655" y="18655"/>
                  <a:pt x="18655" y="18655"/>
                  <a:pt x="18655" y="18655"/>
                </a:cubicBezTo>
                <a:cubicBezTo>
                  <a:pt x="18655" y="15709"/>
                  <a:pt x="18655" y="15709"/>
                  <a:pt x="18655" y="15709"/>
                </a:cubicBezTo>
                <a:cubicBezTo>
                  <a:pt x="19145" y="15709"/>
                  <a:pt x="19636" y="15218"/>
                  <a:pt x="19636" y="14727"/>
                </a:cubicBezTo>
                <a:cubicBezTo>
                  <a:pt x="19636" y="13745"/>
                  <a:pt x="19636" y="13745"/>
                  <a:pt x="19636" y="13745"/>
                </a:cubicBezTo>
                <a:cubicBezTo>
                  <a:pt x="19636" y="13255"/>
                  <a:pt x="19145" y="12764"/>
                  <a:pt x="18655" y="12764"/>
                </a:cubicBezTo>
                <a:cubicBezTo>
                  <a:pt x="18655" y="8836"/>
                  <a:pt x="18655" y="8836"/>
                  <a:pt x="18655" y="8836"/>
                </a:cubicBezTo>
                <a:cubicBezTo>
                  <a:pt x="19145" y="8836"/>
                  <a:pt x="19636" y="8345"/>
                  <a:pt x="19636" y="7855"/>
                </a:cubicBezTo>
                <a:cubicBezTo>
                  <a:pt x="19636" y="6873"/>
                  <a:pt x="19636" y="6873"/>
                  <a:pt x="19636" y="6873"/>
                </a:cubicBezTo>
                <a:cubicBezTo>
                  <a:pt x="19636" y="6382"/>
                  <a:pt x="19145" y="5891"/>
                  <a:pt x="18655" y="5891"/>
                </a:cubicBezTo>
                <a:moveTo>
                  <a:pt x="17673" y="5891"/>
                </a:moveTo>
                <a:cubicBezTo>
                  <a:pt x="17182" y="5891"/>
                  <a:pt x="16691" y="6382"/>
                  <a:pt x="16691" y="6873"/>
                </a:cubicBezTo>
                <a:cubicBezTo>
                  <a:pt x="16691" y="7855"/>
                  <a:pt x="16691" y="7855"/>
                  <a:pt x="16691" y="7855"/>
                </a:cubicBezTo>
                <a:cubicBezTo>
                  <a:pt x="16691" y="8345"/>
                  <a:pt x="17182" y="8836"/>
                  <a:pt x="17673" y="8836"/>
                </a:cubicBezTo>
                <a:cubicBezTo>
                  <a:pt x="17673" y="12764"/>
                  <a:pt x="17673" y="12764"/>
                  <a:pt x="17673" y="12764"/>
                </a:cubicBezTo>
                <a:cubicBezTo>
                  <a:pt x="17182" y="12764"/>
                  <a:pt x="16691" y="13255"/>
                  <a:pt x="16691" y="13745"/>
                </a:cubicBezTo>
                <a:cubicBezTo>
                  <a:pt x="16691" y="14727"/>
                  <a:pt x="16691" y="14727"/>
                  <a:pt x="16691" y="14727"/>
                </a:cubicBezTo>
                <a:cubicBezTo>
                  <a:pt x="16691" y="15218"/>
                  <a:pt x="17182" y="15709"/>
                  <a:pt x="17673" y="15709"/>
                </a:cubicBezTo>
                <a:cubicBezTo>
                  <a:pt x="17673" y="17673"/>
                  <a:pt x="17673" y="17673"/>
                  <a:pt x="17673" y="17673"/>
                </a:cubicBezTo>
                <a:cubicBezTo>
                  <a:pt x="3927" y="17673"/>
                  <a:pt x="3927" y="17673"/>
                  <a:pt x="3927" y="17673"/>
                </a:cubicBezTo>
                <a:cubicBezTo>
                  <a:pt x="3927" y="3927"/>
                  <a:pt x="3927" y="3927"/>
                  <a:pt x="3927" y="3927"/>
                </a:cubicBezTo>
                <a:cubicBezTo>
                  <a:pt x="17673" y="3927"/>
                  <a:pt x="17673" y="3927"/>
                  <a:pt x="17673" y="3927"/>
                </a:cubicBezTo>
                <a:lnTo>
                  <a:pt x="17673" y="5891"/>
                </a:lnTo>
                <a:close/>
                <a:moveTo>
                  <a:pt x="10800" y="11782"/>
                </a:moveTo>
                <a:cubicBezTo>
                  <a:pt x="11291" y="11782"/>
                  <a:pt x="11782" y="11291"/>
                  <a:pt x="11782" y="10800"/>
                </a:cubicBezTo>
                <a:cubicBezTo>
                  <a:pt x="11782" y="10309"/>
                  <a:pt x="11291" y="9818"/>
                  <a:pt x="10800" y="9818"/>
                </a:cubicBezTo>
                <a:cubicBezTo>
                  <a:pt x="10309" y="9818"/>
                  <a:pt x="9818" y="10309"/>
                  <a:pt x="9818" y="10800"/>
                </a:cubicBezTo>
                <a:cubicBezTo>
                  <a:pt x="9818" y="11291"/>
                  <a:pt x="10309" y="11782"/>
                  <a:pt x="10800" y="11782"/>
                </a:cubicBezTo>
                <a:moveTo>
                  <a:pt x="7977" y="13623"/>
                </a:moveTo>
                <a:cubicBezTo>
                  <a:pt x="7977" y="13623"/>
                  <a:pt x="7977" y="13623"/>
                  <a:pt x="7977" y="13623"/>
                </a:cubicBezTo>
                <a:cubicBezTo>
                  <a:pt x="8714" y="14236"/>
                  <a:pt x="9695" y="14727"/>
                  <a:pt x="10800" y="14727"/>
                </a:cubicBezTo>
                <a:cubicBezTo>
                  <a:pt x="11905" y="14727"/>
                  <a:pt x="12886" y="14236"/>
                  <a:pt x="13623" y="13623"/>
                </a:cubicBezTo>
                <a:cubicBezTo>
                  <a:pt x="13623" y="13623"/>
                  <a:pt x="13623" y="13623"/>
                  <a:pt x="13623" y="13623"/>
                </a:cubicBezTo>
                <a:cubicBezTo>
                  <a:pt x="13623" y="13623"/>
                  <a:pt x="13623" y="13623"/>
                  <a:pt x="13623" y="13623"/>
                </a:cubicBezTo>
                <a:cubicBezTo>
                  <a:pt x="14236" y="12886"/>
                  <a:pt x="14727" y="11905"/>
                  <a:pt x="14727" y="10800"/>
                </a:cubicBezTo>
                <a:cubicBezTo>
                  <a:pt x="14727" y="8591"/>
                  <a:pt x="13009" y="6873"/>
                  <a:pt x="10800" y="6873"/>
                </a:cubicBezTo>
                <a:cubicBezTo>
                  <a:pt x="8591" y="6873"/>
                  <a:pt x="6873" y="8591"/>
                  <a:pt x="6873" y="10800"/>
                </a:cubicBezTo>
                <a:cubicBezTo>
                  <a:pt x="6873" y="11905"/>
                  <a:pt x="7364" y="12886"/>
                  <a:pt x="7977" y="13623"/>
                </a:cubicBezTo>
                <a:close/>
                <a:moveTo>
                  <a:pt x="8345" y="10309"/>
                </a:moveTo>
                <a:cubicBezTo>
                  <a:pt x="7855" y="10309"/>
                  <a:pt x="7855" y="10309"/>
                  <a:pt x="7855" y="10309"/>
                </a:cubicBezTo>
                <a:cubicBezTo>
                  <a:pt x="7977" y="9818"/>
                  <a:pt x="8100" y="9450"/>
                  <a:pt x="8345" y="9082"/>
                </a:cubicBezTo>
                <a:cubicBezTo>
                  <a:pt x="8714" y="9450"/>
                  <a:pt x="8714" y="9450"/>
                  <a:pt x="8714" y="9450"/>
                </a:cubicBezTo>
                <a:cubicBezTo>
                  <a:pt x="8959" y="9573"/>
                  <a:pt x="9205" y="9573"/>
                  <a:pt x="9450" y="9450"/>
                </a:cubicBezTo>
                <a:cubicBezTo>
                  <a:pt x="9573" y="9205"/>
                  <a:pt x="9573" y="8959"/>
                  <a:pt x="9450" y="8714"/>
                </a:cubicBezTo>
                <a:cubicBezTo>
                  <a:pt x="9082" y="8345"/>
                  <a:pt x="9082" y="8345"/>
                  <a:pt x="9082" y="8345"/>
                </a:cubicBezTo>
                <a:cubicBezTo>
                  <a:pt x="9450" y="8100"/>
                  <a:pt x="9818" y="7977"/>
                  <a:pt x="10309" y="7855"/>
                </a:cubicBezTo>
                <a:cubicBezTo>
                  <a:pt x="10309" y="8345"/>
                  <a:pt x="10309" y="8345"/>
                  <a:pt x="10309" y="8345"/>
                </a:cubicBezTo>
                <a:cubicBezTo>
                  <a:pt x="10309" y="8591"/>
                  <a:pt x="10555" y="8836"/>
                  <a:pt x="10800" y="8836"/>
                </a:cubicBezTo>
                <a:cubicBezTo>
                  <a:pt x="11045" y="8836"/>
                  <a:pt x="11291" y="8591"/>
                  <a:pt x="11291" y="8345"/>
                </a:cubicBezTo>
                <a:cubicBezTo>
                  <a:pt x="11291" y="7855"/>
                  <a:pt x="11291" y="7855"/>
                  <a:pt x="11291" y="7855"/>
                </a:cubicBezTo>
                <a:cubicBezTo>
                  <a:pt x="11782" y="7977"/>
                  <a:pt x="12150" y="8100"/>
                  <a:pt x="12518" y="8345"/>
                </a:cubicBezTo>
                <a:cubicBezTo>
                  <a:pt x="12150" y="8714"/>
                  <a:pt x="12150" y="8714"/>
                  <a:pt x="12150" y="8714"/>
                </a:cubicBezTo>
                <a:cubicBezTo>
                  <a:pt x="12027" y="8959"/>
                  <a:pt x="12027" y="9205"/>
                  <a:pt x="12150" y="9450"/>
                </a:cubicBezTo>
                <a:cubicBezTo>
                  <a:pt x="12395" y="9573"/>
                  <a:pt x="12641" y="9573"/>
                  <a:pt x="12886" y="9450"/>
                </a:cubicBezTo>
                <a:cubicBezTo>
                  <a:pt x="13255" y="9082"/>
                  <a:pt x="13255" y="9082"/>
                  <a:pt x="13255" y="9082"/>
                </a:cubicBezTo>
                <a:cubicBezTo>
                  <a:pt x="13500" y="9450"/>
                  <a:pt x="13623" y="9818"/>
                  <a:pt x="13745" y="10309"/>
                </a:cubicBezTo>
                <a:cubicBezTo>
                  <a:pt x="13255" y="10309"/>
                  <a:pt x="13255" y="10309"/>
                  <a:pt x="13255" y="10309"/>
                </a:cubicBezTo>
                <a:cubicBezTo>
                  <a:pt x="13009" y="10309"/>
                  <a:pt x="12764" y="10555"/>
                  <a:pt x="12764" y="10800"/>
                </a:cubicBezTo>
                <a:cubicBezTo>
                  <a:pt x="12764" y="11045"/>
                  <a:pt x="13009" y="11291"/>
                  <a:pt x="13255" y="11291"/>
                </a:cubicBezTo>
                <a:cubicBezTo>
                  <a:pt x="13745" y="11291"/>
                  <a:pt x="13745" y="11291"/>
                  <a:pt x="13745" y="11291"/>
                </a:cubicBezTo>
                <a:cubicBezTo>
                  <a:pt x="13623" y="11782"/>
                  <a:pt x="13500" y="12150"/>
                  <a:pt x="13255" y="12518"/>
                </a:cubicBezTo>
                <a:cubicBezTo>
                  <a:pt x="12886" y="12150"/>
                  <a:pt x="12886" y="12150"/>
                  <a:pt x="12886" y="12150"/>
                </a:cubicBezTo>
                <a:cubicBezTo>
                  <a:pt x="12641" y="12027"/>
                  <a:pt x="12395" y="12027"/>
                  <a:pt x="12150" y="12150"/>
                </a:cubicBezTo>
                <a:cubicBezTo>
                  <a:pt x="12027" y="12395"/>
                  <a:pt x="12027" y="12641"/>
                  <a:pt x="12150" y="12886"/>
                </a:cubicBezTo>
                <a:cubicBezTo>
                  <a:pt x="12518" y="13132"/>
                  <a:pt x="12518" y="13132"/>
                  <a:pt x="12518" y="13132"/>
                </a:cubicBezTo>
                <a:cubicBezTo>
                  <a:pt x="12150" y="13500"/>
                  <a:pt x="11782" y="13623"/>
                  <a:pt x="11291" y="13745"/>
                </a:cubicBezTo>
                <a:cubicBezTo>
                  <a:pt x="11291" y="13255"/>
                  <a:pt x="11291" y="13255"/>
                  <a:pt x="11291" y="13255"/>
                </a:cubicBezTo>
                <a:cubicBezTo>
                  <a:pt x="11291" y="13009"/>
                  <a:pt x="11045" y="12764"/>
                  <a:pt x="10800" y="12764"/>
                </a:cubicBezTo>
                <a:cubicBezTo>
                  <a:pt x="10555" y="12764"/>
                  <a:pt x="10309" y="13009"/>
                  <a:pt x="10309" y="13255"/>
                </a:cubicBezTo>
                <a:cubicBezTo>
                  <a:pt x="10309" y="13745"/>
                  <a:pt x="10309" y="13745"/>
                  <a:pt x="10309" y="13745"/>
                </a:cubicBezTo>
                <a:cubicBezTo>
                  <a:pt x="9818" y="13623"/>
                  <a:pt x="9450" y="13500"/>
                  <a:pt x="9082" y="13132"/>
                </a:cubicBezTo>
                <a:cubicBezTo>
                  <a:pt x="9450" y="12886"/>
                  <a:pt x="9450" y="12886"/>
                  <a:pt x="9450" y="12886"/>
                </a:cubicBezTo>
                <a:cubicBezTo>
                  <a:pt x="9573" y="12641"/>
                  <a:pt x="9573" y="12395"/>
                  <a:pt x="9450" y="12150"/>
                </a:cubicBezTo>
                <a:cubicBezTo>
                  <a:pt x="9205" y="12027"/>
                  <a:pt x="8959" y="12027"/>
                  <a:pt x="8714" y="12150"/>
                </a:cubicBezTo>
                <a:cubicBezTo>
                  <a:pt x="8345" y="12518"/>
                  <a:pt x="8345" y="12518"/>
                  <a:pt x="8345" y="12518"/>
                </a:cubicBezTo>
                <a:cubicBezTo>
                  <a:pt x="8100" y="12150"/>
                  <a:pt x="7977" y="11782"/>
                  <a:pt x="7855" y="11291"/>
                </a:cubicBezTo>
                <a:cubicBezTo>
                  <a:pt x="8345" y="11291"/>
                  <a:pt x="8345" y="11291"/>
                  <a:pt x="8345" y="11291"/>
                </a:cubicBezTo>
                <a:cubicBezTo>
                  <a:pt x="8591" y="11291"/>
                  <a:pt x="8836" y="11045"/>
                  <a:pt x="8836" y="10800"/>
                </a:cubicBezTo>
                <a:cubicBezTo>
                  <a:pt x="8836" y="10555"/>
                  <a:pt x="8591" y="10309"/>
                  <a:pt x="8345" y="10309"/>
                </a:cubicBezTo>
                <a:moveTo>
                  <a:pt x="19636" y="0"/>
                </a:moveTo>
                <a:cubicBezTo>
                  <a:pt x="1964" y="0"/>
                  <a:pt x="1964" y="0"/>
                  <a:pt x="1964" y="0"/>
                </a:cubicBezTo>
                <a:cubicBezTo>
                  <a:pt x="859" y="0"/>
                  <a:pt x="0" y="859"/>
                  <a:pt x="0" y="1964"/>
                </a:cubicBezTo>
                <a:cubicBezTo>
                  <a:pt x="0" y="19636"/>
                  <a:pt x="0" y="19636"/>
                  <a:pt x="0" y="19636"/>
                </a:cubicBezTo>
                <a:cubicBezTo>
                  <a:pt x="0" y="20741"/>
                  <a:pt x="859" y="21600"/>
                  <a:pt x="1964" y="21600"/>
                </a:cubicBezTo>
                <a:cubicBezTo>
                  <a:pt x="19636" y="21600"/>
                  <a:pt x="19636" y="21600"/>
                  <a:pt x="19636" y="21600"/>
                </a:cubicBezTo>
                <a:cubicBezTo>
                  <a:pt x="20741" y="21600"/>
                  <a:pt x="21600" y="20741"/>
                  <a:pt x="21600" y="19636"/>
                </a:cubicBezTo>
                <a:cubicBezTo>
                  <a:pt x="21600" y="1964"/>
                  <a:pt x="21600" y="1964"/>
                  <a:pt x="21600" y="1964"/>
                </a:cubicBezTo>
                <a:cubicBezTo>
                  <a:pt x="21600" y="859"/>
                  <a:pt x="20741" y="0"/>
                  <a:pt x="19636" y="0"/>
                </a:cubicBezTo>
                <a:moveTo>
                  <a:pt x="20618" y="19636"/>
                </a:moveTo>
                <a:cubicBezTo>
                  <a:pt x="20618" y="20127"/>
                  <a:pt x="20127" y="20618"/>
                  <a:pt x="19636" y="20618"/>
                </a:cubicBezTo>
                <a:cubicBezTo>
                  <a:pt x="1964" y="20618"/>
                  <a:pt x="1964" y="20618"/>
                  <a:pt x="1964" y="20618"/>
                </a:cubicBezTo>
                <a:cubicBezTo>
                  <a:pt x="1473" y="20618"/>
                  <a:pt x="982" y="20127"/>
                  <a:pt x="982" y="19636"/>
                </a:cubicBezTo>
                <a:cubicBezTo>
                  <a:pt x="982" y="1964"/>
                  <a:pt x="982" y="1964"/>
                  <a:pt x="982" y="1964"/>
                </a:cubicBezTo>
                <a:cubicBezTo>
                  <a:pt x="982" y="1473"/>
                  <a:pt x="1473" y="982"/>
                  <a:pt x="1964" y="982"/>
                </a:cubicBezTo>
                <a:cubicBezTo>
                  <a:pt x="19636" y="982"/>
                  <a:pt x="19636" y="982"/>
                  <a:pt x="19636" y="982"/>
                </a:cubicBezTo>
                <a:cubicBezTo>
                  <a:pt x="20127" y="982"/>
                  <a:pt x="20618" y="1473"/>
                  <a:pt x="20618" y="1964"/>
                </a:cubicBezTo>
                <a:lnTo>
                  <a:pt x="20618" y="19636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01600" dist="76200" dir="2700000" rotWithShape="0">
              <a:srgbClr val="000000">
                <a:alpha val="4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6" name="Freeform 457"/>
          <p:cNvSpPr/>
          <p:nvPr/>
        </p:nvSpPr>
        <p:spPr>
          <a:xfrm>
            <a:off x="4040539" y="2422200"/>
            <a:ext cx="354602" cy="323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6200"/>
                </a:moveTo>
                <a:cubicBezTo>
                  <a:pt x="1473" y="16200"/>
                  <a:pt x="1473" y="16200"/>
                  <a:pt x="1473" y="16200"/>
                </a:cubicBezTo>
                <a:cubicBezTo>
                  <a:pt x="1227" y="16200"/>
                  <a:pt x="982" y="15930"/>
                  <a:pt x="982" y="15660"/>
                </a:cubicBezTo>
                <a:cubicBezTo>
                  <a:pt x="982" y="15390"/>
                  <a:pt x="1227" y="15120"/>
                  <a:pt x="1473" y="15120"/>
                </a:cubicBezTo>
                <a:cubicBezTo>
                  <a:pt x="8836" y="15120"/>
                  <a:pt x="8836" y="15120"/>
                  <a:pt x="8836" y="15120"/>
                </a:cubicBezTo>
                <a:cubicBezTo>
                  <a:pt x="12764" y="10800"/>
                  <a:pt x="12764" y="10800"/>
                  <a:pt x="12764" y="10800"/>
                </a:cubicBezTo>
                <a:cubicBezTo>
                  <a:pt x="3927" y="10800"/>
                  <a:pt x="3927" y="10800"/>
                  <a:pt x="3927" y="10800"/>
                </a:cubicBezTo>
                <a:cubicBezTo>
                  <a:pt x="3927" y="1080"/>
                  <a:pt x="3927" y="1080"/>
                  <a:pt x="3927" y="1080"/>
                </a:cubicBezTo>
                <a:cubicBezTo>
                  <a:pt x="17673" y="1080"/>
                  <a:pt x="17673" y="1080"/>
                  <a:pt x="17673" y="1080"/>
                </a:cubicBezTo>
                <a:cubicBezTo>
                  <a:pt x="17673" y="5400"/>
                  <a:pt x="17673" y="5400"/>
                  <a:pt x="17673" y="5400"/>
                </a:cubicBezTo>
                <a:cubicBezTo>
                  <a:pt x="18655" y="4320"/>
                  <a:pt x="18655" y="4320"/>
                  <a:pt x="18655" y="4320"/>
                </a:cubicBezTo>
                <a:cubicBezTo>
                  <a:pt x="18655" y="540"/>
                  <a:pt x="18655" y="540"/>
                  <a:pt x="18655" y="540"/>
                </a:cubicBezTo>
                <a:cubicBezTo>
                  <a:pt x="18655" y="270"/>
                  <a:pt x="18409" y="0"/>
                  <a:pt x="18164" y="0"/>
                </a:cubicBezTo>
                <a:cubicBezTo>
                  <a:pt x="3436" y="0"/>
                  <a:pt x="3436" y="0"/>
                  <a:pt x="3436" y="0"/>
                </a:cubicBezTo>
                <a:cubicBezTo>
                  <a:pt x="3191" y="0"/>
                  <a:pt x="2945" y="270"/>
                  <a:pt x="2945" y="540"/>
                </a:cubicBezTo>
                <a:cubicBezTo>
                  <a:pt x="2945" y="14040"/>
                  <a:pt x="2945" y="14040"/>
                  <a:pt x="2945" y="14040"/>
                </a:cubicBezTo>
                <a:cubicBezTo>
                  <a:pt x="1473" y="14040"/>
                  <a:pt x="1473" y="14040"/>
                  <a:pt x="1473" y="14040"/>
                </a:cubicBezTo>
                <a:cubicBezTo>
                  <a:pt x="614" y="14040"/>
                  <a:pt x="0" y="14715"/>
                  <a:pt x="0" y="15660"/>
                </a:cubicBezTo>
                <a:cubicBezTo>
                  <a:pt x="0" y="16605"/>
                  <a:pt x="614" y="17280"/>
                  <a:pt x="1473" y="17280"/>
                </a:cubicBezTo>
                <a:cubicBezTo>
                  <a:pt x="6873" y="17280"/>
                  <a:pt x="6873" y="17280"/>
                  <a:pt x="6873" y="17280"/>
                </a:cubicBezTo>
                <a:lnTo>
                  <a:pt x="7855" y="16200"/>
                </a:lnTo>
                <a:close/>
                <a:moveTo>
                  <a:pt x="20127" y="14040"/>
                </a:moveTo>
                <a:cubicBezTo>
                  <a:pt x="18655" y="14040"/>
                  <a:pt x="18655" y="14040"/>
                  <a:pt x="18655" y="14040"/>
                </a:cubicBezTo>
                <a:cubicBezTo>
                  <a:pt x="18655" y="11880"/>
                  <a:pt x="18655" y="11880"/>
                  <a:pt x="18655" y="11880"/>
                </a:cubicBezTo>
                <a:cubicBezTo>
                  <a:pt x="15709" y="15120"/>
                  <a:pt x="15709" y="15120"/>
                  <a:pt x="15709" y="15120"/>
                </a:cubicBezTo>
                <a:cubicBezTo>
                  <a:pt x="20127" y="15120"/>
                  <a:pt x="20127" y="15120"/>
                  <a:pt x="20127" y="15120"/>
                </a:cubicBezTo>
                <a:cubicBezTo>
                  <a:pt x="20373" y="15120"/>
                  <a:pt x="20618" y="15390"/>
                  <a:pt x="20618" y="15660"/>
                </a:cubicBezTo>
                <a:cubicBezTo>
                  <a:pt x="20618" y="15930"/>
                  <a:pt x="20373" y="16200"/>
                  <a:pt x="20127" y="16200"/>
                </a:cubicBezTo>
                <a:cubicBezTo>
                  <a:pt x="14727" y="16200"/>
                  <a:pt x="14727" y="16200"/>
                  <a:pt x="14727" y="16200"/>
                </a:cubicBezTo>
                <a:cubicBezTo>
                  <a:pt x="13745" y="17280"/>
                  <a:pt x="13745" y="17280"/>
                  <a:pt x="13745" y="17280"/>
                </a:cubicBezTo>
                <a:cubicBezTo>
                  <a:pt x="20127" y="17280"/>
                  <a:pt x="20127" y="17280"/>
                  <a:pt x="20127" y="17280"/>
                </a:cubicBezTo>
                <a:cubicBezTo>
                  <a:pt x="20986" y="17280"/>
                  <a:pt x="21600" y="16605"/>
                  <a:pt x="21600" y="15660"/>
                </a:cubicBezTo>
                <a:cubicBezTo>
                  <a:pt x="21600" y="14715"/>
                  <a:pt x="20986" y="14040"/>
                  <a:pt x="20127" y="14040"/>
                </a:cubicBezTo>
                <a:moveTo>
                  <a:pt x="21600" y="6480"/>
                </a:moveTo>
                <a:cubicBezTo>
                  <a:pt x="21600" y="5535"/>
                  <a:pt x="20986" y="4860"/>
                  <a:pt x="20127" y="4860"/>
                </a:cubicBezTo>
                <a:cubicBezTo>
                  <a:pt x="19759" y="4860"/>
                  <a:pt x="19391" y="4995"/>
                  <a:pt x="19145" y="5400"/>
                </a:cubicBezTo>
                <a:cubicBezTo>
                  <a:pt x="6873" y="18900"/>
                  <a:pt x="6873" y="18900"/>
                  <a:pt x="6873" y="18900"/>
                </a:cubicBezTo>
                <a:cubicBezTo>
                  <a:pt x="6505" y="19170"/>
                  <a:pt x="6382" y="19575"/>
                  <a:pt x="6382" y="19980"/>
                </a:cubicBezTo>
                <a:cubicBezTo>
                  <a:pt x="6382" y="20925"/>
                  <a:pt x="6995" y="21600"/>
                  <a:pt x="7855" y="21600"/>
                </a:cubicBezTo>
                <a:cubicBezTo>
                  <a:pt x="8223" y="21600"/>
                  <a:pt x="8591" y="21465"/>
                  <a:pt x="8836" y="21060"/>
                </a:cubicBezTo>
                <a:cubicBezTo>
                  <a:pt x="21109" y="7560"/>
                  <a:pt x="21109" y="7560"/>
                  <a:pt x="21109" y="7560"/>
                </a:cubicBezTo>
                <a:cubicBezTo>
                  <a:pt x="21477" y="7290"/>
                  <a:pt x="21600" y="6885"/>
                  <a:pt x="21600" y="6480"/>
                </a:cubicBezTo>
                <a:moveTo>
                  <a:pt x="20495" y="6885"/>
                </a:moveTo>
                <a:cubicBezTo>
                  <a:pt x="18164" y="9450"/>
                  <a:pt x="18164" y="9450"/>
                  <a:pt x="18164" y="9450"/>
                </a:cubicBezTo>
                <a:cubicBezTo>
                  <a:pt x="17427" y="8640"/>
                  <a:pt x="17427" y="8640"/>
                  <a:pt x="17427" y="8640"/>
                </a:cubicBezTo>
                <a:cubicBezTo>
                  <a:pt x="19759" y="6075"/>
                  <a:pt x="19759" y="6075"/>
                  <a:pt x="19759" y="6075"/>
                </a:cubicBezTo>
                <a:cubicBezTo>
                  <a:pt x="19882" y="5940"/>
                  <a:pt x="20005" y="5940"/>
                  <a:pt x="20127" y="5940"/>
                </a:cubicBezTo>
                <a:cubicBezTo>
                  <a:pt x="20373" y="5940"/>
                  <a:pt x="20618" y="6210"/>
                  <a:pt x="20618" y="6480"/>
                </a:cubicBezTo>
                <a:cubicBezTo>
                  <a:pt x="20618" y="6615"/>
                  <a:pt x="20618" y="6750"/>
                  <a:pt x="20495" y="6885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01600" dist="76200" dir="2700000" rotWithShape="0">
              <a:srgbClr val="000000">
                <a:alpha val="4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7" name="Freeform 474"/>
          <p:cNvSpPr/>
          <p:nvPr/>
        </p:nvSpPr>
        <p:spPr>
          <a:xfrm>
            <a:off x="1589420" y="4001420"/>
            <a:ext cx="356324" cy="354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7855"/>
                </a:moveTo>
                <a:cubicBezTo>
                  <a:pt x="9205" y="7855"/>
                  <a:pt x="7855" y="9205"/>
                  <a:pt x="7855" y="10800"/>
                </a:cubicBezTo>
                <a:cubicBezTo>
                  <a:pt x="7855" y="12395"/>
                  <a:pt x="9205" y="13745"/>
                  <a:pt x="10800" y="13745"/>
                </a:cubicBezTo>
                <a:cubicBezTo>
                  <a:pt x="12395" y="13745"/>
                  <a:pt x="13745" y="12395"/>
                  <a:pt x="13745" y="10800"/>
                </a:cubicBezTo>
                <a:cubicBezTo>
                  <a:pt x="13745" y="9205"/>
                  <a:pt x="12395" y="7855"/>
                  <a:pt x="10800" y="7855"/>
                </a:cubicBezTo>
                <a:moveTo>
                  <a:pt x="10800" y="12764"/>
                </a:moveTo>
                <a:cubicBezTo>
                  <a:pt x="9695" y="12764"/>
                  <a:pt x="8836" y="11905"/>
                  <a:pt x="8836" y="10800"/>
                </a:cubicBezTo>
                <a:cubicBezTo>
                  <a:pt x="8836" y="9695"/>
                  <a:pt x="9695" y="8836"/>
                  <a:pt x="10800" y="8836"/>
                </a:cubicBezTo>
                <a:cubicBezTo>
                  <a:pt x="11905" y="8836"/>
                  <a:pt x="12764" y="9695"/>
                  <a:pt x="12764" y="10800"/>
                </a:cubicBezTo>
                <a:cubicBezTo>
                  <a:pt x="12764" y="11905"/>
                  <a:pt x="11905" y="12764"/>
                  <a:pt x="10800" y="12764"/>
                </a:cubicBezTo>
                <a:moveTo>
                  <a:pt x="10800" y="3927"/>
                </a:moveTo>
                <a:cubicBezTo>
                  <a:pt x="6995" y="3927"/>
                  <a:pt x="3927" y="6995"/>
                  <a:pt x="3927" y="10800"/>
                </a:cubicBezTo>
                <a:cubicBezTo>
                  <a:pt x="3927" y="14605"/>
                  <a:pt x="6995" y="17673"/>
                  <a:pt x="10800" y="17673"/>
                </a:cubicBezTo>
                <a:cubicBezTo>
                  <a:pt x="14605" y="17673"/>
                  <a:pt x="17673" y="14605"/>
                  <a:pt x="17673" y="10800"/>
                </a:cubicBezTo>
                <a:cubicBezTo>
                  <a:pt x="17673" y="6995"/>
                  <a:pt x="14605" y="3927"/>
                  <a:pt x="10800" y="3927"/>
                </a:cubicBezTo>
                <a:moveTo>
                  <a:pt x="10800" y="16691"/>
                </a:moveTo>
                <a:cubicBezTo>
                  <a:pt x="7486" y="16691"/>
                  <a:pt x="4909" y="14114"/>
                  <a:pt x="4909" y="10800"/>
                </a:cubicBezTo>
                <a:cubicBezTo>
                  <a:pt x="4909" y="7486"/>
                  <a:pt x="7486" y="4909"/>
                  <a:pt x="10800" y="4909"/>
                </a:cubicBezTo>
                <a:cubicBezTo>
                  <a:pt x="14114" y="4909"/>
                  <a:pt x="16691" y="7486"/>
                  <a:pt x="16691" y="10800"/>
                </a:cubicBezTo>
                <a:cubicBezTo>
                  <a:pt x="16691" y="14114"/>
                  <a:pt x="14114" y="16691"/>
                  <a:pt x="10800" y="16691"/>
                </a:cubicBezTo>
                <a:moveTo>
                  <a:pt x="18286" y="18532"/>
                </a:moveTo>
                <a:cubicBezTo>
                  <a:pt x="20373" y="16568"/>
                  <a:pt x="21600" y="13868"/>
                  <a:pt x="21600" y="10800"/>
                </a:cubicBezTo>
                <a:cubicBezTo>
                  <a:pt x="21600" y="4786"/>
                  <a:pt x="16814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3868"/>
                  <a:pt x="1227" y="16568"/>
                  <a:pt x="3314" y="18532"/>
                </a:cubicBezTo>
                <a:cubicBezTo>
                  <a:pt x="2086" y="20741"/>
                  <a:pt x="2086" y="20741"/>
                  <a:pt x="2086" y="20741"/>
                </a:cubicBezTo>
                <a:cubicBezTo>
                  <a:pt x="1964" y="20864"/>
                  <a:pt x="1964" y="20986"/>
                  <a:pt x="1964" y="21109"/>
                </a:cubicBezTo>
                <a:cubicBezTo>
                  <a:pt x="1964" y="21355"/>
                  <a:pt x="2209" y="21600"/>
                  <a:pt x="2455" y="21600"/>
                </a:cubicBezTo>
                <a:cubicBezTo>
                  <a:pt x="2577" y="21600"/>
                  <a:pt x="2700" y="21600"/>
                  <a:pt x="2823" y="21477"/>
                </a:cubicBezTo>
                <a:cubicBezTo>
                  <a:pt x="2823" y="21355"/>
                  <a:pt x="2945" y="21355"/>
                  <a:pt x="2945" y="21232"/>
                </a:cubicBezTo>
                <a:cubicBezTo>
                  <a:pt x="4050" y="19268"/>
                  <a:pt x="4050" y="19268"/>
                  <a:pt x="4050" y="19268"/>
                </a:cubicBezTo>
                <a:cubicBezTo>
                  <a:pt x="5891" y="20741"/>
                  <a:pt x="8223" y="21600"/>
                  <a:pt x="10800" y="21600"/>
                </a:cubicBezTo>
                <a:cubicBezTo>
                  <a:pt x="13377" y="21600"/>
                  <a:pt x="15709" y="20741"/>
                  <a:pt x="17550" y="19268"/>
                </a:cubicBezTo>
                <a:cubicBezTo>
                  <a:pt x="18655" y="21232"/>
                  <a:pt x="18655" y="21232"/>
                  <a:pt x="18655" y="21232"/>
                </a:cubicBezTo>
                <a:cubicBezTo>
                  <a:pt x="18777" y="21477"/>
                  <a:pt x="18900" y="21600"/>
                  <a:pt x="19145" y="21600"/>
                </a:cubicBezTo>
                <a:cubicBezTo>
                  <a:pt x="19391" y="21600"/>
                  <a:pt x="19636" y="21355"/>
                  <a:pt x="19636" y="21109"/>
                </a:cubicBezTo>
                <a:cubicBezTo>
                  <a:pt x="19636" y="20986"/>
                  <a:pt x="19636" y="20864"/>
                  <a:pt x="19514" y="20741"/>
                </a:cubicBezTo>
                <a:lnTo>
                  <a:pt x="18286" y="18532"/>
                </a:lnTo>
                <a:close/>
                <a:moveTo>
                  <a:pt x="10800" y="20618"/>
                </a:moveTo>
                <a:cubicBezTo>
                  <a:pt x="5400" y="20618"/>
                  <a:pt x="982" y="16200"/>
                  <a:pt x="982" y="10800"/>
                </a:cubicBezTo>
                <a:cubicBezTo>
                  <a:pt x="982" y="5400"/>
                  <a:pt x="5400" y="982"/>
                  <a:pt x="10800" y="982"/>
                </a:cubicBezTo>
                <a:cubicBezTo>
                  <a:pt x="16200" y="982"/>
                  <a:pt x="20618" y="5400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01600" dist="76200" dir="2700000" rotWithShape="0">
              <a:srgbClr val="000000">
                <a:alpha val="4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08" name="Freeform 478"/>
          <p:cNvSpPr/>
          <p:nvPr/>
        </p:nvSpPr>
        <p:spPr>
          <a:xfrm>
            <a:off x="2817756" y="3201028"/>
            <a:ext cx="290911" cy="354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000" y="15709"/>
                </a:moveTo>
                <a:cubicBezTo>
                  <a:pt x="5400" y="15709"/>
                  <a:pt x="4800" y="16200"/>
                  <a:pt x="4800" y="16691"/>
                </a:cubicBezTo>
                <a:cubicBezTo>
                  <a:pt x="4800" y="17182"/>
                  <a:pt x="5400" y="17673"/>
                  <a:pt x="6000" y="17673"/>
                </a:cubicBezTo>
                <a:cubicBezTo>
                  <a:pt x="6600" y="17673"/>
                  <a:pt x="7200" y="17182"/>
                  <a:pt x="7200" y="16691"/>
                </a:cubicBezTo>
                <a:cubicBezTo>
                  <a:pt x="7200" y="16200"/>
                  <a:pt x="6600" y="15709"/>
                  <a:pt x="6000" y="15709"/>
                </a:cubicBezTo>
                <a:moveTo>
                  <a:pt x="7800" y="11782"/>
                </a:moveTo>
                <a:cubicBezTo>
                  <a:pt x="7500" y="11782"/>
                  <a:pt x="7200" y="12027"/>
                  <a:pt x="7200" y="12273"/>
                </a:cubicBezTo>
                <a:cubicBezTo>
                  <a:pt x="7200" y="12518"/>
                  <a:pt x="7500" y="12764"/>
                  <a:pt x="7800" y="12764"/>
                </a:cubicBezTo>
                <a:cubicBezTo>
                  <a:pt x="8100" y="12764"/>
                  <a:pt x="8400" y="12518"/>
                  <a:pt x="8400" y="12273"/>
                </a:cubicBezTo>
                <a:cubicBezTo>
                  <a:pt x="8400" y="12027"/>
                  <a:pt x="8100" y="11782"/>
                  <a:pt x="7800" y="11782"/>
                </a:cubicBezTo>
                <a:moveTo>
                  <a:pt x="16200" y="15709"/>
                </a:moveTo>
                <a:cubicBezTo>
                  <a:pt x="15900" y="15709"/>
                  <a:pt x="15600" y="15955"/>
                  <a:pt x="15600" y="16200"/>
                </a:cubicBezTo>
                <a:cubicBezTo>
                  <a:pt x="15600" y="16445"/>
                  <a:pt x="15900" y="16691"/>
                  <a:pt x="16200" y="16691"/>
                </a:cubicBezTo>
                <a:cubicBezTo>
                  <a:pt x="16500" y="16691"/>
                  <a:pt x="16800" y="16445"/>
                  <a:pt x="16800" y="16200"/>
                </a:cubicBezTo>
                <a:cubicBezTo>
                  <a:pt x="16800" y="15955"/>
                  <a:pt x="16500" y="15709"/>
                  <a:pt x="16200" y="15709"/>
                </a:cubicBezTo>
                <a:moveTo>
                  <a:pt x="16800" y="7855"/>
                </a:moveTo>
                <a:cubicBezTo>
                  <a:pt x="16800" y="2945"/>
                  <a:pt x="16800" y="2945"/>
                  <a:pt x="16800" y="2945"/>
                </a:cubicBezTo>
                <a:cubicBezTo>
                  <a:pt x="18000" y="2945"/>
                  <a:pt x="18000" y="2945"/>
                  <a:pt x="18000" y="2945"/>
                </a:cubicBezTo>
                <a:cubicBezTo>
                  <a:pt x="18600" y="2945"/>
                  <a:pt x="19200" y="2455"/>
                  <a:pt x="19200" y="1964"/>
                </a:cubicBezTo>
                <a:cubicBezTo>
                  <a:pt x="19200" y="982"/>
                  <a:pt x="19200" y="982"/>
                  <a:pt x="19200" y="982"/>
                </a:cubicBezTo>
                <a:cubicBezTo>
                  <a:pt x="19200" y="491"/>
                  <a:pt x="18600" y="0"/>
                  <a:pt x="18000" y="0"/>
                </a:cubicBezTo>
                <a:cubicBezTo>
                  <a:pt x="3600" y="0"/>
                  <a:pt x="3600" y="0"/>
                  <a:pt x="3600" y="0"/>
                </a:cubicBezTo>
                <a:cubicBezTo>
                  <a:pt x="3000" y="0"/>
                  <a:pt x="2400" y="491"/>
                  <a:pt x="2400" y="982"/>
                </a:cubicBezTo>
                <a:cubicBezTo>
                  <a:pt x="2400" y="1964"/>
                  <a:pt x="2400" y="1964"/>
                  <a:pt x="2400" y="1964"/>
                </a:cubicBezTo>
                <a:cubicBezTo>
                  <a:pt x="2400" y="2455"/>
                  <a:pt x="3000" y="2945"/>
                  <a:pt x="3600" y="2945"/>
                </a:cubicBezTo>
                <a:cubicBezTo>
                  <a:pt x="4800" y="2945"/>
                  <a:pt x="4800" y="2945"/>
                  <a:pt x="4800" y="2945"/>
                </a:cubicBezTo>
                <a:cubicBezTo>
                  <a:pt x="4800" y="7855"/>
                  <a:pt x="4800" y="7855"/>
                  <a:pt x="4800" y="7855"/>
                </a:cubicBezTo>
                <a:cubicBezTo>
                  <a:pt x="1950" y="9450"/>
                  <a:pt x="0" y="12150"/>
                  <a:pt x="0" y="15218"/>
                </a:cubicBezTo>
                <a:cubicBezTo>
                  <a:pt x="0" y="17673"/>
                  <a:pt x="1350" y="20005"/>
                  <a:pt x="3300" y="21600"/>
                </a:cubicBezTo>
                <a:cubicBezTo>
                  <a:pt x="18300" y="21600"/>
                  <a:pt x="18300" y="21600"/>
                  <a:pt x="18300" y="21600"/>
                </a:cubicBezTo>
                <a:cubicBezTo>
                  <a:pt x="20250" y="20005"/>
                  <a:pt x="21600" y="17673"/>
                  <a:pt x="21600" y="15218"/>
                </a:cubicBezTo>
                <a:cubicBezTo>
                  <a:pt x="21600" y="12150"/>
                  <a:pt x="19650" y="9450"/>
                  <a:pt x="16800" y="7855"/>
                </a:cubicBezTo>
                <a:moveTo>
                  <a:pt x="3600" y="982"/>
                </a:moveTo>
                <a:cubicBezTo>
                  <a:pt x="18000" y="982"/>
                  <a:pt x="18000" y="982"/>
                  <a:pt x="18000" y="982"/>
                </a:cubicBezTo>
                <a:cubicBezTo>
                  <a:pt x="18000" y="1964"/>
                  <a:pt x="18000" y="1964"/>
                  <a:pt x="18000" y="1964"/>
                </a:cubicBezTo>
                <a:cubicBezTo>
                  <a:pt x="3600" y="1964"/>
                  <a:pt x="3600" y="1964"/>
                  <a:pt x="3600" y="1964"/>
                </a:cubicBezTo>
                <a:lnTo>
                  <a:pt x="3600" y="982"/>
                </a:lnTo>
                <a:close/>
                <a:moveTo>
                  <a:pt x="15600" y="2945"/>
                </a:moveTo>
                <a:cubicBezTo>
                  <a:pt x="15600" y="4295"/>
                  <a:pt x="15600" y="4295"/>
                  <a:pt x="15600" y="4295"/>
                </a:cubicBezTo>
                <a:cubicBezTo>
                  <a:pt x="14400" y="4295"/>
                  <a:pt x="12900" y="4541"/>
                  <a:pt x="11100" y="5277"/>
                </a:cubicBezTo>
                <a:cubicBezTo>
                  <a:pt x="9150" y="6259"/>
                  <a:pt x="7350" y="6014"/>
                  <a:pt x="6000" y="5523"/>
                </a:cubicBezTo>
                <a:cubicBezTo>
                  <a:pt x="6000" y="2945"/>
                  <a:pt x="6000" y="2945"/>
                  <a:pt x="6000" y="2945"/>
                </a:cubicBezTo>
                <a:lnTo>
                  <a:pt x="15600" y="2945"/>
                </a:lnTo>
                <a:close/>
                <a:moveTo>
                  <a:pt x="17700" y="20618"/>
                </a:moveTo>
                <a:cubicBezTo>
                  <a:pt x="3900" y="20618"/>
                  <a:pt x="3900" y="20618"/>
                  <a:pt x="3900" y="20618"/>
                </a:cubicBezTo>
                <a:cubicBezTo>
                  <a:pt x="2100" y="19145"/>
                  <a:pt x="1200" y="17305"/>
                  <a:pt x="1200" y="15218"/>
                </a:cubicBezTo>
                <a:cubicBezTo>
                  <a:pt x="1200" y="12641"/>
                  <a:pt x="2850" y="10186"/>
                  <a:pt x="5400" y="8714"/>
                </a:cubicBezTo>
                <a:cubicBezTo>
                  <a:pt x="5850" y="8468"/>
                  <a:pt x="6000" y="8223"/>
                  <a:pt x="6000" y="7855"/>
                </a:cubicBezTo>
                <a:cubicBezTo>
                  <a:pt x="6000" y="6505"/>
                  <a:pt x="6000" y="6505"/>
                  <a:pt x="6000" y="6505"/>
                </a:cubicBezTo>
                <a:cubicBezTo>
                  <a:pt x="6750" y="6750"/>
                  <a:pt x="7500" y="6873"/>
                  <a:pt x="8550" y="6873"/>
                </a:cubicBezTo>
                <a:cubicBezTo>
                  <a:pt x="9450" y="6873"/>
                  <a:pt x="10650" y="6750"/>
                  <a:pt x="11700" y="6136"/>
                </a:cubicBezTo>
                <a:cubicBezTo>
                  <a:pt x="13200" y="5523"/>
                  <a:pt x="14550" y="5277"/>
                  <a:pt x="15600" y="5277"/>
                </a:cubicBezTo>
                <a:cubicBezTo>
                  <a:pt x="15600" y="7855"/>
                  <a:pt x="15600" y="7855"/>
                  <a:pt x="15600" y="7855"/>
                </a:cubicBezTo>
                <a:cubicBezTo>
                  <a:pt x="15600" y="8223"/>
                  <a:pt x="15750" y="8468"/>
                  <a:pt x="16200" y="8714"/>
                </a:cubicBezTo>
                <a:cubicBezTo>
                  <a:pt x="18750" y="10186"/>
                  <a:pt x="20400" y="12641"/>
                  <a:pt x="20400" y="15218"/>
                </a:cubicBezTo>
                <a:cubicBezTo>
                  <a:pt x="20400" y="17305"/>
                  <a:pt x="19500" y="19145"/>
                  <a:pt x="17700" y="20618"/>
                </a:cubicBezTo>
                <a:moveTo>
                  <a:pt x="12600" y="8836"/>
                </a:moveTo>
                <a:cubicBezTo>
                  <a:pt x="11550" y="8836"/>
                  <a:pt x="10800" y="9450"/>
                  <a:pt x="10800" y="10309"/>
                </a:cubicBezTo>
                <a:cubicBezTo>
                  <a:pt x="10800" y="11168"/>
                  <a:pt x="11550" y="11782"/>
                  <a:pt x="12600" y="11782"/>
                </a:cubicBezTo>
                <a:cubicBezTo>
                  <a:pt x="13650" y="11782"/>
                  <a:pt x="14400" y="11168"/>
                  <a:pt x="14400" y="10309"/>
                </a:cubicBezTo>
                <a:cubicBezTo>
                  <a:pt x="14400" y="9450"/>
                  <a:pt x="13650" y="8836"/>
                  <a:pt x="12600" y="8836"/>
                </a:cubicBezTo>
                <a:moveTo>
                  <a:pt x="12600" y="10800"/>
                </a:moveTo>
                <a:cubicBezTo>
                  <a:pt x="12300" y="10800"/>
                  <a:pt x="12000" y="10555"/>
                  <a:pt x="12000" y="10309"/>
                </a:cubicBezTo>
                <a:cubicBezTo>
                  <a:pt x="12000" y="10064"/>
                  <a:pt x="12300" y="9818"/>
                  <a:pt x="12600" y="9818"/>
                </a:cubicBezTo>
                <a:cubicBezTo>
                  <a:pt x="12900" y="9818"/>
                  <a:pt x="13200" y="10064"/>
                  <a:pt x="13200" y="10309"/>
                </a:cubicBezTo>
                <a:cubicBezTo>
                  <a:pt x="13200" y="10555"/>
                  <a:pt x="12900" y="10800"/>
                  <a:pt x="12600" y="10800"/>
                </a:cubicBezTo>
                <a:moveTo>
                  <a:pt x="10800" y="13745"/>
                </a:moveTo>
                <a:cubicBezTo>
                  <a:pt x="10200" y="13745"/>
                  <a:pt x="9600" y="14236"/>
                  <a:pt x="9600" y="14727"/>
                </a:cubicBezTo>
                <a:cubicBezTo>
                  <a:pt x="9600" y="15218"/>
                  <a:pt x="10200" y="15709"/>
                  <a:pt x="10800" y="15709"/>
                </a:cubicBezTo>
                <a:cubicBezTo>
                  <a:pt x="11400" y="15709"/>
                  <a:pt x="12000" y="15218"/>
                  <a:pt x="12000" y="14727"/>
                </a:cubicBezTo>
                <a:cubicBezTo>
                  <a:pt x="12000" y="14236"/>
                  <a:pt x="11400" y="13745"/>
                  <a:pt x="10800" y="13745"/>
                </a:cubicBezTo>
                <a:moveTo>
                  <a:pt x="12600" y="17673"/>
                </a:moveTo>
                <a:cubicBezTo>
                  <a:pt x="12300" y="17673"/>
                  <a:pt x="12000" y="17918"/>
                  <a:pt x="12000" y="18164"/>
                </a:cubicBezTo>
                <a:cubicBezTo>
                  <a:pt x="12000" y="18409"/>
                  <a:pt x="12300" y="18655"/>
                  <a:pt x="12600" y="18655"/>
                </a:cubicBezTo>
                <a:cubicBezTo>
                  <a:pt x="12900" y="18655"/>
                  <a:pt x="13200" y="18409"/>
                  <a:pt x="13200" y="18164"/>
                </a:cubicBezTo>
                <a:cubicBezTo>
                  <a:pt x="13200" y="17918"/>
                  <a:pt x="12900" y="17673"/>
                  <a:pt x="12600" y="1767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01600" dist="76200" dir="2700000" rotWithShape="0">
              <a:srgbClr val="000000">
                <a:alpha val="4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pic>
        <p:nvPicPr>
          <p:cNvPr id="33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72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l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6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5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5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45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50"/>
                            </p:stCondLst>
                            <p:childTnLst>
                              <p:par>
                                <p:cTn id="51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8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3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8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400"/>
                            </p:stCondLst>
                            <p:childTnLst>
                              <p:par>
                                <p:cTn id="74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9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15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65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150"/>
                            </p:stCondLst>
                            <p:childTnLst>
                              <p:par>
                                <p:cTn id="92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65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7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 advAuto="0"/>
      <p:bldP spid="81" grpId="0" animBg="1" advAuto="0"/>
      <p:bldP spid="82" grpId="0" animBg="1" advAuto="0"/>
      <p:bldP spid="85" grpId="0" animBg="1" advAuto="0"/>
      <p:bldP spid="86" grpId="0" animBg="1" advAuto="0"/>
      <p:bldP spid="87" grpId="0" animBg="1" advAuto="0"/>
      <p:bldP spid="90" grpId="0" animBg="1" advAuto="0"/>
      <p:bldP spid="91" grpId="0" animBg="1" advAuto="0"/>
      <p:bldP spid="92" grpId="0" animBg="1" advAuto="0"/>
      <p:bldP spid="95" grpId="0" animBg="1" advAuto="0"/>
      <p:bldP spid="96" grpId="0" animBg="1" advAuto="0"/>
      <p:bldP spid="97" grpId="0" animBg="1" advAuto="0"/>
      <p:bldP spid="100" grpId="0" animBg="1" advAuto="0"/>
      <p:bldP spid="101" grpId="0" animBg="1" advAuto="0"/>
      <p:bldP spid="102" grpId="0" animBg="1" advAuto="0"/>
      <p:bldP spid="103" grpId="0" animBg="1" advAuto="0"/>
      <p:bldP spid="104" grpId="0" animBg="1" advAuto="0"/>
      <p:bldP spid="105" grpId="0" animBg="1" advAuto="0"/>
      <p:bldP spid="106" grpId="0" animBg="1" advAuto="0"/>
      <p:bldP spid="107" grpId="0" animBg="1" advAuto="0"/>
      <p:bldP spid="10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5"/>
          <p:cNvGrpSpPr/>
          <p:nvPr/>
        </p:nvGrpSpPr>
        <p:grpSpPr>
          <a:xfrm>
            <a:off x="3246027" y="1562149"/>
            <a:ext cx="1230074" cy="1385128"/>
            <a:chOff x="-2" y="-1"/>
            <a:chExt cx="3280196" cy="3693674"/>
          </a:xfrm>
        </p:grpSpPr>
        <p:grpSp>
          <p:nvGrpSpPr>
            <p:cNvPr id="159" name="Rectangle 3"/>
            <p:cNvGrpSpPr/>
            <p:nvPr/>
          </p:nvGrpSpPr>
          <p:grpSpPr>
            <a:xfrm>
              <a:off x="-2" y="-1"/>
              <a:ext cx="3280196" cy="3280192"/>
              <a:chOff x="-1" y="0"/>
              <a:chExt cx="3280194" cy="3280190"/>
            </a:xfrm>
          </p:grpSpPr>
          <p:sp>
            <p:nvSpPr>
              <p:cNvPr id="157" name="Square"/>
              <p:cNvSpPr/>
              <p:nvPr/>
            </p:nvSpPr>
            <p:spPr>
              <a:xfrm>
                <a:off x="-1" y="0"/>
                <a:ext cx="3280194" cy="3280190"/>
              </a:xfrm>
              <a:prstGeom prst="rect">
                <a:avLst/>
              </a:prstGeom>
              <a:solidFill>
                <a:srgbClr val="515D7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90" tIns="34290" rIns="34290" bIns="34290" numCol="1" anchor="b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/>
              </a:p>
            </p:txBody>
          </p:sp>
          <p:sp>
            <p:nvSpPr>
              <p:cNvPr id="158" name="CHALLENGERS"/>
              <p:cNvSpPr txBox="1"/>
              <p:nvPr/>
            </p:nvSpPr>
            <p:spPr>
              <a:xfrm>
                <a:off x="-1" y="2388343"/>
                <a:ext cx="3280194" cy="6378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7000" tIns="27000" rIns="27000" bIns="27000" numCol="1" anchor="b">
                <a:spAutoFit/>
              </a:bodyPr>
              <a:lstStyle>
                <a:lvl1pPr defTabSz="1828800"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endParaRPr sz="1200" dirty="0"/>
              </a:p>
            </p:txBody>
          </p:sp>
        </p:grpSp>
        <p:sp>
          <p:nvSpPr>
            <p:cNvPr id="160" name="Isosceles Triangle 4"/>
            <p:cNvSpPr/>
            <p:nvPr/>
          </p:nvSpPr>
          <p:spPr>
            <a:xfrm rot="10800000" flipH="1">
              <a:off x="338432" y="3280191"/>
              <a:ext cx="937199" cy="413482"/>
            </a:xfrm>
            <a:prstGeom prst="triangle">
              <a:avLst/>
            </a:prstGeom>
            <a:solidFill>
              <a:srgbClr val="515D73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sp>
        <p:nvSpPr>
          <p:cNvPr id="162" name="Freeform 5"/>
          <p:cNvSpPr/>
          <p:nvPr/>
        </p:nvSpPr>
        <p:spPr>
          <a:xfrm>
            <a:off x="3621012" y="1893920"/>
            <a:ext cx="440468" cy="468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28" y="2509"/>
                </a:moveTo>
                <a:lnTo>
                  <a:pt x="18879" y="4260"/>
                </a:lnTo>
                <a:lnTo>
                  <a:pt x="17938" y="5125"/>
                </a:lnTo>
                <a:lnTo>
                  <a:pt x="16066" y="3375"/>
                </a:lnTo>
                <a:lnTo>
                  <a:pt x="17028" y="2509"/>
                </a:lnTo>
                <a:close/>
                <a:moveTo>
                  <a:pt x="15259" y="4104"/>
                </a:moveTo>
                <a:lnTo>
                  <a:pt x="14276" y="4999"/>
                </a:lnTo>
                <a:lnTo>
                  <a:pt x="16148" y="6769"/>
                </a:lnTo>
                <a:lnTo>
                  <a:pt x="17141" y="5864"/>
                </a:lnTo>
                <a:lnTo>
                  <a:pt x="15259" y="4104"/>
                </a:lnTo>
                <a:close/>
                <a:moveTo>
                  <a:pt x="0" y="21600"/>
                </a:moveTo>
                <a:lnTo>
                  <a:pt x="5979" y="21600"/>
                </a:lnTo>
                <a:lnTo>
                  <a:pt x="5979" y="16144"/>
                </a:lnTo>
                <a:lnTo>
                  <a:pt x="0" y="16144"/>
                </a:lnTo>
                <a:lnTo>
                  <a:pt x="0" y="21600"/>
                </a:lnTo>
                <a:close/>
                <a:moveTo>
                  <a:pt x="16769" y="788"/>
                </a:moveTo>
                <a:lnTo>
                  <a:pt x="20679" y="4474"/>
                </a:lnTo>
                <a:lnTo>
                  <a:pt x="21600" y="0"/>
                </a:lnTo>
                <a:lnTo>
                  <a:pt x="16769" y="788"/>
                </a:lnTo>
                <a:close/>
                <a:moveTo>
                  <a:pt x="15455" y="21600"/>
                </a:moveTo>
                <a:lnTo>
                  <a:pt x="21486" y="21600"/>
                </a:lnTo>
                <a:lnTo>
                  <a:pt x="21486" y="10037"/>
                </a:lnTo>
                <a:lnTo>
                  <a:pt x="15455" y="10037"/>
                </a:lnTo>
                <a:lnTo>
                  <a:pt x="15455" y="21600"/>
                </a:lnTo>
                <a:close/>
                <a:moveTo>
                  <a:pt x="15362" y="7498"/>
                </a:moveTo>
                <a:lnTo>
                  <a:pt x="13479" y="5719"/>
                </a:lnTo>
                <a:lnTo>
                  <a:pt x="10438" y="8451"/>
                </a:lnTo>
                <a:lnTo>
                  <a:pt x="7779" y="6078"/>
                </a:lnTo>
                <a:lnTo>
                  <a:pt x="310" y="13081"/>
                </a:lnTo>
                <a:lnTo>
                  <a:pt x="2131" y="14783"/>
                </a:lnTo>
                <a:lnTo>
                  <a:pt x="7697" y="9560"/>
                </a:lnTo>
                <a:lnTo>
                  <a:pt x="10438" y="12001"/>
                </a:lnTo>
                <a:lnTo>
                  <a:pt x="15362" y="7498"/>
                </a:lnTo>
                <a:close/>
                <a:moveTo>
                  <a:pt x="7738" y="21600"/>
                </a:moveTo>
                <a:lnTo>
                  <a:pt x="13759" y="21600"/>
                </a:lnTo>
                <a:lnTo>
                  <a:pt x="13759" y="13567"/>
                </a:lnTo>
                <a:lnTo>
                  <a:pt x="7738" y="13567"/>
                </a:lnTo>
                <a:lnTo>
                  <a:pt x="7738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A2A2A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63" name="Tit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/>
              <a:t>Kullanılan Yöntemler</a:t>
            </a:r>
            <a:endParaRPr dirty="0"/>
          </a:p>
        </p:txBody>
      </p:sp>
      <p:sp>
        <p:nvSpPr>
          <p:cNvPr id="16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179723" y="4803998"/>
            <a:ext cx="568742" cy="2160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12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169" name="Group 28"/>
          <p:cNvGrpSpPr/>
          <p:nvPr/>
        </p:nvGrpSpPr>
        <p:grpSpPr>
          <a:xfrm>
            <a:off x="4708681" y="2865350"/>
            <a:ext cx="1230074" cy="1385128"/>
            <a:chOff x="-1" y="-1"/>
            <a:chExt cx="3280195" cy="3693673"/>
          </a:xfrm>
        </p:grpSpPr>
        <p:grpSp>
          <p:nvGrpSpPr>
            <p:cNvPr id="167" name="Rectangle 29"/>
            <p:cNvGrpSpPr/>
            <p:nvPr/>
          </p:nvGrpSpPr>
          <p:grpSpPr>
            <a:xfrm>
              <a:off x="-1" y="413480"/>
              <a:ext cx="3280195" cy="3280192"/>
              <a:chOff x="-1" y="0"/>
              <a:chExt cx="3280194" cy="3280190"/>
            </a:xfrm>
          </p:grpSpPr>
          <p:sp>
            <p:nvSpPr>
              <p:cNvPr id="165" name="Square"/>
              <p:cNvSpPr/>
              <p:nvPr/>
            </p:nvSpPr>
            <p:spPr>
              <a:xfrm>
                <a:off x="-1" y="0"/>
                <a:ext cx="3280194" cy="3280190"/>
              </a:xfrm>
              <a:prstGeom prst="rect">
                <a:avLst/>
              </a:prstGeom>
              <a:solidFill>
                <a:srgbClr val="63718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90" tIns="34290" rIns="34290" bIns="34290" numCol="1" anchor="b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/>
              </a:p>
            </p:txBody>
          </p:sp>
          <p:sp>
            <p:nvSpPr>
              <p:cNvPr id="166" name="VISIONARIES"/>
              <p:cNvSpPr txBox="1"/>
              <p:nvPr/>
            </p:nvSpPr>
            <p:spPr>
              <a:xfrm>
                <a:off x="-1" y="2399882"/>
                <a:ext cx="3280194" cy="6771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b">
                <a:spAutoFit/>
              </a:bodyPr>
              <a:lstStyle>
                <a:lvl1pPr defTabSz="1828800"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endParaRPr sz="1200" dirty="0"/>
              </a:p>
            </p:txBody>
          </p:sp>
        </p:grpSp>
        <p:sp>
          <p:nvSpPr>
            <p:cNvPr id="168" name="Isosceles Triangle 30"/>
            <p:cNvSpPr/>
            <p:nvPr/>
          </p:nvSpPr>
          <p:spPr>
            <a:xfrm flipH="1">
              <a:off x="2004561" y="-1"/>
              <a:ext cx="937199" cy="413482"/>
            </a:xfrm>
            <a:prstGeom prst="triangle">
              <a:avLst/>
            </a:prstGeom>
            <a:solidFill>
              <a:srgbClr val="63718B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sp>
        <p:nvSpPr>
          <p:cNvPr id="170" name="Freeform 4"/>
          <p:cNvSpPr/>
          <p:nvPr/>
        </p:nvSpPr>
        <p:spPr>
          <a:xfrm>
            <a:off x="5084332" y="3401448"/>
            <a:ext cx="593057" cy="5461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76" y="9176"/>
                </a:moveTo>
                <a:cubicBezTo>
                  <a:pt x="14876" y="7010"/>
                  <a:pt x="14876" y="7010"/>
                  <a:pt x="14876" y="7010"/>
                </a:cubicBezTo>
                <a:cubicBezTo>
                  <a:pt x="13801" y="6583"/>
                  <a:pt x="13801" y="6583"/>
                  <a:pt x="13801" y="6583"/>
                </a:cubicBezTo>
                <a:cubicBezTo>
                  <a:pt x="13382" y="6426"/>
                  <a:pt x="13054" y="6084"/>
                  <a:pt x="12884" y="5642"/>
                </a:cubicBezTo>
                <a:cubicBezTo>
                  <a:pt x="12884" y="5642"/>
                  <a:pt x="12884" y="5642"/>
                  <a:pt x="12884" y="5642"/>
                </a:cubicBezTo>
                <a:cubicBezTo>
                  <a:pt x="12714" y="5201"/>
                  <a:pt x="12727" y="4702"/>
                  <a:pt x="12910" y="4274"/>
                </a:cubicBezTo>
                <a:cubicBezTo>
                  <a:pt x="13408" y="3149"/>
                  <a:pt x="13408" y="3149"/>
                  <a:pt x="13408" y="3149"/>
                </a:cubicBezTo>
                <a:cubicBezTo>
                  <a:pt x="11993" y="1610"/>
                  <a:pt x="11993" y="1610"/>
                  <a:pt x="11993" y="1610"/>
                </a:cubicBezTo>
                <a:cubicBezTo>
                  <a:pt x="10957" y="2137"/>
                  <a:pt x="10957" y="2137"/>
                  <a:pt x="10957" y="2137"/>
                </a:cubicBezTo>
                <a:cubicBezTo>
                  <a:pt x="10564" y="2351"/>
                  <a:pt x="10105" y="2351"/>
                  <a:pt x="9699" y="2180"/>
                </a:cubicBezTo>
                <a:cubicBezTo>
                  <a:pt x="9699" y="2180"/>
                  <a:pt x="9699" y="2180"/>
                  <a:pt x="9699" y="2180"/>
                </a:cubicBezTo>
                <a:cubicBezTo>
                  <a:pt x="9293" y="1995"/>
                  <a:pt x="8978" y="1639"/>
                  <a:pt x="8821" y="1183"/>
                </a:cubicBezTo>
                <a:cubicBezTo>
                  <a:pt x="8441" y="0"/>
                  <a:pt x="8441" y="0"/>
                  <a:pt x="8441" y="0"/>
                </a:cubicBezTo>
                <a:cubicBezTo>
                  <a:pt x="6435" y="0"/>
                  <a:pt x="6435" y="0"/>
                  <a:pt x="6435" y="0"/>
                </a:cubicBezTo>
                <a:cubicBezTo>
                  <a:pt x="6055" y="1183"/>
                  <a:pt x="6055" y="1183"/>
                  <a:pt x="6055" y="1183"/>
                </a:cubicBezTo>
                <a:cubicBezTo>
                  <a:pt x="5911" y="1624"/>
                  <a:pt x="5597" y="1995"/>
                  <a:pt x="5190" y="2180"/>
                </a:cubicBezTo>
                <a:cubicBezTo>
                  <a:pt x="5190" y="2180"/>
                  <a:pt x="5190" y="2180"/>
                  <a:pt x="5190" y="2180"/>
                </a:cubicBezTo>
                <a:cubicBezTo>
                  <a:pt x="4784" y="2351"/>
                  <a:pt x="4325" y="2351"/>
                  <a:pt x="3919" y="2137"/>
                </a:cubicBezTo>
                <a:cubicBezTo>
                  <a:pt x="2883" y="1610"/>
                  <a:pt x="2883" y="1610"/>
                  <a:pt x="2883" y="1610"/>
                </a:cubicBezTo>
                <a:cubicBezTo>
                  <a:pt x="1468" y="3149"/>
                  <a:pt x="1468" y="3149"/>
                  <a:pt x="1468" y="3149"/>
                </a:cubicBezTo>
                <a:cubicBezTo>
                  <a:pt x="1966" y="4274"/>
                  <a:pt x="1966" y="4274"/>
                  <a:pt x="1966" y="4274"/>
                </a:cubicBezTo>
                <a:cubicBezTo>
                  <a:pt x="2150" y="4702"/>
                  <a:pt x="2163" y="5201"/>
                  <a:pt x="1992" y="5642"/>
                </a:cubicBezTo>
                <a:cubicBezTo>
                  <a:pt x="1992" y="5642"/>
                  <a:pt x="1992" y="5642"/>
                  <a:pt x="1992" y="5642"/>
                </a:cubicBezTo>
                <a:cubicBezTo>
                  <a:pt x="1822" y="6084"/>
                  <a:pt x="1494" y="6426"/>
                  <a:pt x="1088" y="6583"/>
                </a:cubicBezTo>
                <a:cubicBezTo>
                  <a:pt x="0" y="7010"/>
                  <a:pt x="0" y="7010"/>
                  <a:pt x="0" y="7010"/>
                </a:cubicBezTo>
                <a:cubicBezTo>
                  <a:pt x="0" y="9176"/>
                  <a:pt x="0" y="9176"/>
                  <a:pt x="0" y="9176"/>
                </a:cubicBezTo>
                <a:cubicBezTo>
                  <a:pt x="1088" y="9603"/>
                  <a:pt x="1088" y="9603"/>
                  <a:pt x="1088" y="9603"/>
                </a:cubicBezTo>
                <a:cubicBezTo>
                  <a:pt x="1494" y="9760"/>
                  <a:pt x="1822" y="10102"/>
                  <a:pt x="1992" y="10544"/>
                </a:cubicBezTo>
                <a:cubicBezTo>
                  <a:pt x="1992" y="10544"/>
                  <a:pt x="1992" y="10544"/>
                  <a:pt x="1992" y="10544"/>
                </a:cubicBezTo>
                <a:cubicBezTo>
                  <a:pt x="2163" y="10985"/>
                  <a:pt x="2150" y="11484"/>
                  <a:pt x="1966" y="11911"/>
                </a:cubicBezTo>
                <a:cubicBezTo>
                  <a:pt x="1468" y="13037"/>
                  <a:pt x="1468" y="13037"/>
                  <a:pt x="1468" y="13037"/>
                </a:cubicBezTo>
                <a:cubicBezTo>
                  <a:pt x="2883" y="14576"/>
                  <a:pt x="2883" y="14576"/>
                  <a:pt x="2883" y="14576"/>
                </a:cubicBezTo>
                <a:cubicBezTo>
                  <a:pt x="3919" y="14049"/>
                  <a:pt x="3919" y="14049"/>
                  <a:pt x="3919" y="14049"/>
                </a:cubicBezTo>
                <a:cubicBezTo>
                  <a:pt x="4325" y="13835"/>
                  <a:pt x="4784" y="13835"/>
                  <a:pt x="5190" y="14006"/>
                </a:cubicBezTo>
                <a:cubicBezTo>
                  <a:pt x="5190" y="14006"/>
                  <a:pt x="5190" y="14006"/>
                  <a:pt x="5190" y="14006"/>
                </a:cubicBezTo>
                <a:cubicBezTo>
                  <a:pt x="5597" y="14191"/>
                  <a:pt x="5911" y="14547"/>
                  <a:pt x="6055" y="15003"/>
                </a:cubicBezTo>
                <a:cubicBezTo>
                  <a:pt x="6435" y="16186"/>
                  <a:pt x="6435" y="16186"/>
                  <a:pt x="6435" y="16186"/>
                </a:cubicBezTo>
                <a:cubicBezTo>
                  <a:pt x="8441" y="16186"/>
                  <a:pt x="8441" y="16186"/>
                  <a:pt x="8441" y="16186"/>
                </a:cubicBezTo>
                <a:cubicBezTo>
                  <a:pt x="8821" y="15017"/>
                  <a:pt x="8821" y="15017"/>
                  <a:pt x="8821" y="15017"/>
                </a:cubicBezTo>
                <a:cubicBezTo>
                  <a:pt x="8978" y="14561"/>
                  <a:pt x="9293" y="14191"/>
                  <a:pt x="9699" y="14006"/>
                </a:cubicBezTo>
                <a:cubicBezTo>
                  <a:pt x="9699" y="14006"/>
                  <a:pt x="9699" y="14006"/>
                  <a:pt x="9699" y="14006"/>
                </a:cubicBezTo>
                <a:cubicBezTo>
                  <a:pt x="10105" y="13821"/>
                  <a:pt x="10551" y="13835"/>
                  <a:pt x="10944" y="14049"/>
                </a:cubicBezTo>
                <a:cubicBezTo>
                  <a:pt x="11993" y="14576"/>
                  <a:pt x="11993" y="14576"/>
                  <a:pt x="11993" y="14576"/>
                </a:cubicBezTo>
                <a:cubicBezTo>
                  <a:pt x="13408" y="13037"/>
                  <a:pt x="13408" y="13037"/>
                  <a:pt x="13408" y="13037"/>
                </a:cubicBezTo>
                <a:cubicBezTo>
                  <a:pt x="12910" y="11911"/>
                  <a:pt x="12910" y="11911"/>
                  <a:pt x="12910" y="11911"/>
                </a:cubicBezTo>
                <a:cubicBezTo>
                  <a:pt x="12727" y="11484"/>
                  <a:pt x="12714" y="10985"/>
                  <a:pt x="12884" y="10544"/>
                </a:cubicBezTo>
                <a:cubicBezTo>
                  <a:pt x="12884" y="10544"/>
                  <a:pt x="12884" y="10544"/>
                  <a:pt x="12884" y="10544"/>
                </a:cubicBezTo>
                <a:cubicBezTo>
                  <a:pt x="13054" y="10102"/>
                  <a:pt x="13382" y="9760"/>
                  <a:pt x="13801" y="9603"/>
                </a:cubicBezTo>
                <a:lnTo>
                  <a:pt x="14876" y="9176"/>
                </a:lnTo>
                <a:close/>
                <a:moveTo>
                  <a:pt x="7445" y="11056"/>
                </a:moveTo>
                <a:cubicBezTo>
                  <a:pt x="5937" y="11056"/>
                  <a:pt x="4705" y="9731"/>
                  <a:pt x="4705" y="8093"/>
                </a:cubicBezTo>
                <a:cubicBezTo>
                  <a:pt x="4705" y="6454"/>
                  <a:pt x="5937" y="5129"/>
                  <a:pt x="7445" y="5129"/>
                </a:cubicBezTo>
                <a:cubicBezTo>
                  <a:pt x="8952" y="5129"/>
                  <a:pt x="10171" y="6454"/>
                  <a:pt x="10171" y="8093"/>
                </a:cubicBezTo>
                <a:cubicBezTo>
                  <a:pt x="10171" y="9731"/>
                  <a:pt x="8952" y="11056"/>
                  <a:pt x="7445" y="11056"/>
                </a:cubicBezTo>
                <a:close/>
                <a:moveTo>
                  <a:pt x="21600" y="15587"/>
                </a:moveTo>
                <a:cubicBezTo>
                  <a:pt x="21600" y="14433"/>
                  <a:pt x="21600" y="14433"/>
                  <a:pt x="21600" y="14433"/>
                </a:cubicBezTo>
                <a:cubicBezTo>
                  <a:pt x="21023" y="14205"/>
                  <a:pt x="21023" y="14205"/>
                  <a:pt x="21023" y="14205"/>
                </a:cubicBezTo>
                <a:cubicBezTo>
                  <a:pt x="20800" y="14120"/>
                  <a:pt x="20630" y="13935"/>
                  <a:pt x="20538" y="13707"/>
                </a:cubicBezTo>
                <a:cubicBezTo>
                  <a:pt x="20538" y="13707"/>
                  <a:pt x="20538" y="13707"/>
                  <a:pt x="20538" y="13707"/>
                </a:cubicBezTo>
                <a:cubicBezTo>
                  <a:pt x="20447" y="13464"/>
                  <a:pt x="20460" y="13208"/>
                  <a:pt x="20551" y="12980"/>
                </a:cubicBezTo>
                <a:cubicBezTo>
                  <a:pt x="20814" y="12382"/>
                  <a:pt x="20814" y="12382"/>
                  <a:pt x="20814" y="12382"/>
                </a:cubicBezTo>
                <a:cubicBezTo>
                  <a:pt x="20067" y="11555"/>
                  <a:pt x="20067" y="11555"/>
                  <a:pt x="20067" y="11555"/>
                </a:cubicBezTo>
                <a:cubicBezTo>
                  <a:pt x="19516" y="11840"/>
                  <a:pt x="19516" y="11840"/>
                  <a:pt x="19516" y="11840"/>
                </a:cubicBezTo>
                <a:cubicBezTo>
                  <a:pt x="19306" y="11954"/>
                  <a:pt x="19057" y="11954"/>
                  <a:pt x="18848" y="11869"/>
                </a:cubicBezTo>
                <a:cubicBezTo>
                  <a:pt x="18848" y="11869"/>
                  <a:pt x="18848" y="11869"/>
                  <a:pt x="18848" y="11869"/>
                </a:cubicBezTo>
                <a:cubicBezTo>
                  <a:pt x="18625" y="11769"/>
                  <a:pt x="18454" y="11569"/>
                  <a:pt x="18376" y="11327"/>
                </a:cubicBezTo>
                <a:cubicBezTo>
                  <a:pt x="18179" y="10715"/>
                  <a:pt x="18179" y="10715"/>
                  <a:pt x="18179" y="10715"/>
                </a:cubicBezTo>
                <a:cubicBezTo>
                  <a:pt x="17117" y="10715"/>
                  <a:pt x="17117" y="10715"/>
                  <a:pt x="17117" y="10715"/>
                </a:cubicBezTo>
                <a:cubicBezTo>
                  <a:pt x="16908" y="11327"/>
                  <a:pt x="16908" y="11327"/>
                  <a:pt x="16908" y="11327"/>
                </a:cubicBezTo>
                <a:cubicBezTo>
                  <a:pt x="16829" y="11569"/>
                  <a:pt x="16659" y="11769"/>
                  <a:pt x="16449" y="11869"/>
                </a:cubicBezTo>
                <a:cubicBezTo>
                  <a:pt x="16449" y="11869"/>
                  <a:pt x="16449" y="11869"/>
                  <a:pt x="16449" y="11869"/>
                </a:cubicBezTo>
                <a:cubicBezTo>
                  <a:pt x="16226" y="11954"/>
                  <a:pt x="15990" y="11954"/>
                  <a:pt x="15781" y="11840"/>
                </a:cubicBezTo>
                <a:cubicBezTo>
                  <a:pt x="15230" y="11555"/>
                  <a:pt x="15230" y="11555"/>
                  <a:pt x="15230" y="11555"/>
                </a:cubicBezTo>
                <a:cubicBezTo>
                  <a:pt x="14470" y="12382"/>
                  <a:pt x="14470" y="12382"/>
                  <a:pt x="14470" y="12382"/>
                </a:cubicBezTo>
                <a:cubicBezTo>
                  <a:pt x="14732" y="12980"/>
                  <a:pt x="14732" y="12980"/>
                  <a:pt x="14732" y="12980"/>
                </a:cubicBezTo>
                <a:cubicBezTo>
                  <a:pt x="14837" y="13208"/>
                  <a:pt x="14837" y="13464"/>
                  <a:pt x="14745" y="13707"/>
                </a:cubicBezTo>
                <a:cubicBezTo>
                  <a:pt x="14745" y="13707"/>
                  <a:pt x="14745" y="13707"/>
                  <a:pt x="14745" y="13707"/>
                </a:cubicBezTo>
                <a:cubicBezTo>
                  <a:pt x="14667" y="13935"/>
                  <a:pt x="14483" y="14120"/>
                  <a:pt x="14260" y="14205"/>
                </a:cubicBezTo>
                <a:cubicBezTo>
                  <a:pt x="13683" y="14433"/>
                  <a:pt x="13683" y="14433"/>
                  <a:pt x="13683" y="14433"/>
                </a:cubicBezTo>
                <a:cubicBezTo>
                  <a:pt x="13683" y="15587"/>
                  <a:pt x="13683" y="15587"/>
                  <a:pt x="13683" y="15587"/>
                </a:cubicBezTo>
                <a:cubicBezTo>
                  <a:pt x="14260" y="15815"/>
                  <a:pt x="14260" y="15815"/>
                  <a:pt x="14260" y="15815"/>
                </a:cubicBezTo>
                <a:cubicBezTo>
                  <a:pt x="14483" y="15901"/>
                  <a:pt x="14667" y="16072"/>
                  <a:pt x="14745" y="16314"/>
                </a:cubicBezTo>
                <a:cubicBezTo>
                  <a:pt x="14745" y="16314"/>
                  <a:pt x="14745" y="16314"/>
                  <a:pt x="14745" y="16314"/>
                </a:cubicBezTo>
                <a:cubicBezTo>
                  <a:pt x="14837" y="16542"/>
                  <a:pt x="14837" y="16813"/>
                  <a:pt x="14732" y="17041"/>
                </a:cubicBezTo>
                <a:cubicBezTo>
                  <a:pt x="14470" y="17639"/>
                  <a:pt x="14470" y="17639"/>
                  <a:pt x="14470" y="17639"/>
                </a:cubicBezTo>
                <a:cubicBezTo>
                  <a:pt x="15230" y="18451"/>
                  <a:pt x="15230" y="18451"/>
                  <a:pt x="15230" y="18451"/>
                </a:cubicBezTo>
                <a:cubicBezTo>
                  <a:pt x="15781" y="18166"/>
                  <a:pt x="15781" y="18166"/>
                  <a:pt x="15781" y="18166"/>
                </a:cubicBezTo>
                <a:cubicBezTo>
                  <a:pt x="15990" y="18066"/>
                  <a:pt x="16226" y="18052"/>
                  <a:pt x="16449" y="18152"/>
                </a:cubicBezTo>
                <a:cubicBezTo>
                  <a:pt x="16449" y="18152"/>
                  <a:pt x="16449" y="18152"/>
                  <a:pt x="16449" y="18152"/>
                </a:cubicBezTo>
                <a:cubicBezTo>
                  <a:pt x="16659" y="18252"/>
                  <a:pt x="16829" y="18437"/>
                  <a:pt x="16908" y="18679"/>
                </a:cubicBezTo>
                <a:cubicBezTo>
                  <a:pt x="17117" y="19306"/>
                  <a:pt x="17117" y="19306"/>
                  <a:pt x="17117" y="19306"/>
                </a:cubicBezTo>
                <a:cubicBezTo>
                  <a:pt x="18179" y="19306"/>
                  <a:pt x="18179" y="19306"/>
                  <a:pt x="18179" y="19306"/>
                </a:cubicBezTo>
                <a:cubicBezTo>
                  <a:pt x="18376" y="18679"/>
                  <a:pt x="18376" y="18679"/>
                  <a:pt x="18376" y="18679"/>
                </a:cubicBezTo>
                <a:cubicBezTo>
                  <a:pt x="18454" y="18451"/>
                  <a:pt x="18625" y="18252"/>
                  <a:pt x="18848" y="18152"/>
                </a:cubicBezTo>
                <a:cubicBezTo>
                  <a:pt x="18848" y="18152"/>
                  <a:pt x="18848" y="18152"/>
                  <a:pt x="18848" y="18152"/>
                </a:cubicBezTo>
                <a:cubicBezTo>
                  <a:pt x="19057" y="18052"/>
                  <a:pt x="19306" y="18066"/>
                  <a:pt x="19516" y="18166"/>
                </a:cubicBezTo>
                <a:cubicBezTo>
                  <a:pt x="20067" y="18451"/>
                  <a:pt x="20067" y="18451"/>
                  <a:pt x="20067" y="18451"/>
                </a:cubicBezTo>
                <a:cubicBezTo>
                  <a:pt x="20814" y="17639"/>
                  <a:pt x="20814" y="17639"/>
                  <a:pt x="20814" y="17639"/>
                </a:cubicBezTo>
                <a:cubicBezTo>
                  <a:pt x="20551" y="17041"/>
                  <a:pt x="20551" y="17041"/>
                  <a:pt x="20551" y="17041"/>
                </a:cubicBezTo>
                <a:cubicBezTo>
                  <a:pt x="20460" y="16813"/>
                  <a:pt x="20447" y="16542"/>
                  <a:pt x="20538" y="16314"/>
                </a:cubicBezTo>
                <a:cubicBezTo>
                  <a:pt x="20538" y="16314"/>
                  <a:pt x="20538" y="16314"/>
                  <a:pt x="20538" y="16314"/>
                </a:cubicBezTo>
                <a:cubicBezTo>
                  <a:pt x="20630" y="16072"/>
                  <a:pt x="20800" y="15901"/>
                  <a:pt x="21023" y="15815"/>
                </a:cubicBezTo>
                <a:lnTo>
                  <a:pt x="21600" y="15587"/>
                </a:lnTo>
                <a:close/>
                <a:moveTo>
                  <a:pt x="17642" y="16585"/>
                </a:moveTo>
                <a:cubicBezTo>
                  <a:pt x="16842" y="16585"/>
                  <a:pt x="16200" y="15872"/>
                  <a:pt x="16200" y="15003"/>
                </a:cubicBezTo>
                <a:cubicBezTo>
                  <a:pt x="16200" y="14134"/>
                  <a:pt x="16842" y="13436"/>
                  <a:pt x="17642" y="13436"/>
                </a:cubicBezTo>
                <a:cubicBezTo>
                  <a:pt x="18441" y="13436"/>
                  <a:pt x="19097" y="14134"/>
                  <a:pt x="19097" y="15003"/>
                </a:cubicBezTo>
                <a:cubicBezTo>
                  <a:pt x="19097" y="15872"/>
                  <a:pt x="18441" y="16585"/>
                  <a:pt x="17642" y="16585"/>
                </a:cubicBezTo>
                <a:close/>
                <a:moveTo>
                  <a:pt x="13906" y="18993"/>
                </a:moveTo>
                <a:cubicBezTo>
                  <a:pt x="13906" y="18366"/>
                  <a:pt x="13906" y="18366"/>
                  <a:pt x="13906" y="18366"/>
                </a:cubicBezTo>
                <a:cubicBezTo>
                  <a:pt x="13500" y="18252"/>
                  <a:pt x="13500" y="18252"/>
                  <a:pt x="13500" y="18252"/>
                </a:cubicBezTo>
                <a:cubicBezTo>
                  <a:pt x="13421" y="18223"/>
                  <a:pt x="13356" y="18152"/>
                  <a:pt x="13330" y="18066"/>
                </a:cubicBezTo>
                <a:cubicBezTo>
                  <a:pt x="13330" y="18066"/>
                  <a:pt x="13330" y="18066"/>
                  <a:pt x="13330" y="18066"/>
                </a:cubicBezTo>
                <a:cubicBezTo>
                  <a:pt x="13303" y="17981"/>
                  <a:pt x="13330" y="17881"/>
                  <a:pt x="13395" y="17810"/>
                </a:cubicBezTo>
                <a:cubicBezTo>
                  <a:pt x="13697" y="17497"/>
                  <a:pt x="13697" y="17497"/>
                  <a:pt x="13697" y="17497"/>
                </a:cubicBezTo>
                <a:cubicBezTo>
                  <a:pt x="13408" y="16941"/>
                  <a:pt x="13408" y="16941"/>
                  <a:pt x="13408" y="16941"/>
                </a:cubicBezTo>
                <a:cubicBezTo>
                  <a:pt x="13002" y="17069"/>
                  <a:pt x="13002" y="17069"/>
                  <a:pt x="13002" y="17069"/>
                </a:cubicBezTo>
                <a:cubicBezTo>
                  <a:pt x="12923" y="17098"/>
                  <a:pt x="12832" y="17069"/>
                  <a:pt x="12766" y="16998"/>
                </a:cubicBezTo>
                <a:cubicBezTo>
                  <a:pt x="12766" y="16998"/>
                  <a:pt x="12766" y="16998"/>
                  <a:pt x="12766" y="16998"/>
                </a:cubicBezTo>
                <a:cubicBezTo>
                  <a:pt x="12700" y="16941"/>
                  <a:pt x="12674" y="16841"/>
                  <a:pt x="12700" y="16756"/>
                </a:cubicBezTo>
                <a:cubicBezTo>
                  <a:pt x="12818" y="16314"/>
                  <a:pt x="12818" y="16314"/>
                  <a:pt x="12818" y="16314"/>
                </a:cubicBezTo>
                <a:cubicBezTo>
                  <a:pt x="12320" y="16001"/>
                  <a:pt x="12320" y="16001"/>
                  <a:pt x="12320" y="16001"/>
                </a:cubicBezTo>
                <a:cubicBezTo>
                  <a:pt x="12019" y="16328"/>
                  <a:pt x="12019" y="16328"/>
                  <a:pt x="12019" y="16328"/>
                </a:cubicBezTo>
                <a:cubicBezTo>
                  <a:pt x="11967" y="16385"/>
                  <a:pt x="11875" y="16414"/>
                  <a:pt x="11783" y="16399"/>
                </a:cubicBezTo>
                <a:cubicBezTo>
                  <a:pt x="11783" y="16399"/>
                  <a:pt x="11783" y="16399"/>
                  <a:pt x="11783" y="16399"/>
                </a:cubicBezTo>
                <a:cubicBezTo>
                  <a:pt x="11704" y="16371"/>
                  <a:pt x="11639" y="16300"/>
                  <a:pt x="11626" y="16200"/>
                </a:cubicBezTo>
                <a:cubicBezTo>
                  <a:pt x="11521" y="15758"/>
                  <a:pt x="11521" y="15758"/>
                  <a:pt x="11521" y="15758"/>
                </a:cubicBezTo>
                <a:cubicBezTo>
                  <a:pt x="10931" y="15758"/>
                  <a:pt x="10931" y="15758"/>
                  <a:pt x="10931" y="15758"/>
                </a:cubicBezTo>
                <a:cubicBezTo>
                  <a:pt x="10826" y="16200"/>
                  <a:pt x="10826" y="16200"/>
                  <a:pt x="10826" y="16200"/>
                </a:cubicBezTo>
                <a:cubicBezTo>
                  <a:pt x="10813" y="16300"/>
                  <a:pt x="10748" y="16371"/>
                  <a:pt x="10656" y="16399"/>
                </a:cubicBezTo>
                <a:cubicBezTo>
                  <a:pt x="10656" y="16399"/>
                  <a:pt x="10656" y="16399"/>
                  <a:pt x="10656" y="16399"/>
                </a:cubicBezTo>
                <a:cubicBezTo>
                  <a:pt x="10577" y="16414"/>
                  <a:pt x="10485" y="16385"/>
                  <a:pt x="10433" y="16328"/>
                </a:cubicBezTo>
                <a:cubicBezTo>
                  <a:pt x="10132" y="16001"/>
                  <a:pt x="10132" y="16001"/>
                  <a:pt x="10132" y="16001"/>
                </a:cubicBezTo>
                <a:cubicBezTo>
                  <a:pt x="9633" y="16314"/>
                  <a:pt x="9633" y="16314"/>
                  <a:pt x="9633" y="16314"/>
                </a:cubicBezTo>
                <a:cubicBezTo>
                  <a:pt x="9751" y="16741"/>
                  <a:pt x="9751" y="16741"/>
                  <a:pt x="9751" y="16741"/>
                </a:cubicBezTo>
                <a:cubicBezTo>
                  <a:pt x="9765" y="16841"/>
                  <a:pt x="9751" y="16941"/>
                  <a:pt x="9686" y="17012"/>
                </a:cubicBezTo>
                <a:cubicBezTo>
                  <a:pt x="9686" y="17012"/>
                  <a:pt x="9686" y="17012"/>
                  <a:pt x="9686" y="17012"/>
                </a:cubicBezTo>
                <a:cubicBezTo>
                  <a:pt x="9620" y="17069"/>
                  <a:pt x="9542" y="17098"/>
                  <a:pt x="9450" y="17069"/>
                </a:cubicBezTo>
                <a:cubicBezTo>
                  <a:pt x="9044" y="16941"/>
                  <a:pt x="9044" y="16941"/>
                  <a:pt x="9044" y="16941"/>
                </a:cubicBezTo>
                <a:cubicBezTo>
                  <a:pt x="8755" y="17497"/>
                  <a:pt x="8755" y="17497"/>
                  <a:pt x="8755" y="17497"/>
                </a:cubicBezTo>
                <a:cubicBezTo>
                  <a:pt x="9057" y="17810"/>
                  <a:pt x="9057" y="17810"/>
                  <a:pt x="9057" y="17810"/>
                </a:cubicBezTo>
                <a:cubicBezTo>
                  <a:pt x="9122" y="17881"/>
                  <a:pt x="9149" y="17981"/>
                  <a:pt x="9122" y="18066"/>
                </a:cubicBezTo>
                <a:cubicBezTo>
                  <a:pt x="9122" y="18066"/>
                  <a:pt x="9122" y="18066"/>
                  <a:pt x="9122" y="18066"/>
                </a:cubicBezTo>
                <a:cubicBezTo>
                  <a:pt x="9096" y="18152"/>
                  <a:pt x="9031" y="18223"/>
                  <a:pt x="8952" y="18252"/>
                </a:cubicBezTo>
                <a:cubicBezTo>
                  <a:pt x="8546" y="18366"/>
                  <a:pt x="8546" y="18366"/>
                  <a:pt x="8546" y="18366"/>
                </a:cubicBezTo>
                <a:cubicBezTo>
                  <a:pt x="8546" y="18993"/>
                  <a:pt x="8546" y="18993"/>
                  <a:pt x="8546" y="18993"/>
                </a:cubicBezTo>
                <a:cubicBezTo>
                  <a:pt x="8952" y="19107"/>
                  <a:pt x="8952" y="19107"/>
                  <a:pt x="8952" y="19107"/>
                </a:cubicBezTo>
                <a:cubicBezTo>
                  <a:pt x="9031" y="19135"/>
                  <a:pt x="9096" y="19206"/>
                  <a:pt x="9122" y="19292"/>
                </a:cubicBezTo>
                <a:cubicBezTo>
                  <a:pt x="9122" y="19292"/>
                  <a:pt x="9122" y="19292"/>
                  <a:pt x="9122" y="19292"/>
                </a:cubicBezTo>
                <a:cubicBezTo>
                  <a:pt x="9149" y="19377"/>
                  <a:pt x="9122" y="19477"/>
                  <a:pt x="9057" y="19548"/>
                </a:cubicBezTo>
                <a:cubicBezTo>
                  <a:pt x="8755" y="19862"/>
                  <a:pt x="8755" y="19862"/>
                  <a:pt x="8755" y="19862"/>
                </a:cubicBezTo>
                <a:cubicBezTo>
                  <a:pt x="9044" y="20417"/>
                  <a:pt x="9044" y="20417"/>
                  <a:pt x="9044" y="20417"/>
                </a:cubicBezTo>
                <a:cubicBezTo>
                  <a:pt x="9450" y="20289"/>
                  <a:pt x="9450" y="20289"/>
                  <a:pt x="9450" y="20289"/>
                </a:cubicBezTo>
                <a:cubicBezTo>
                  <a:pt x="9529" y="20261"/>
                  <a:pt x="9620" y="20289"/>
                  <a:pt x="9686" y="20360"/>
                </a:cubicBezTo>
                <a:cubicBezTo>
                  <a:pt x="9686" y="20360"/>
                  <a:pt x="9686" y="20360"/>
                  <a:pt x="9686" y="20360"/>
                </a:cubicBezTo>
                <a:cubicBezTo>
                  <a:pt x="9751" y="20417"/>
                  <a:pt x="9778" y="20517"/>
                  <a:pt x="9751" y="20603"/>
                </a:cubicBezTo>
                <a:cubicBezTo>
                  <a:pt x="9633" y="21044"/>
                  <a:pt x="9633" y="21044"/>
                  <a:pt x="9633" y="21044"/>
                </a:cubicBezTo>
                <a:cubicBezTo>
                  <a:pt x="10132" y="21358"/>
                  <a:pt x="10132" y="21358"/>
                  <a:pt x="10132" y="21358"/>
                </a:cubicBezTo>
                <a:cubicBezTo>
                  <a:pt x="10433" y="21030"/>
                  <a:pt x="10433" y="21030"/>
                  <a:pt x="10433" y="21030"/>
                </a:cubicBezTo>
                <a:cubicBezTo>
                  <a:pt x="10485" y="20973"/>
                  <a:pt x="10577" y="20945"/>
                  <a:pt x="10669" y="20959"/>
                </a:cubicBezTo>
                <a:cubicBezTo>
                  <a:pt x="10669" y="20959"/>
                  <a:pt x="10669" y="20959"/>
                  <a:pt x="10669" y="20959"/>
                </a:cubicBezTo>
                <a:cubicBezTo>
                  <a:pt x="10748" y="20987"/>
                  <a:pt x="10813" y="21059"/>
                  <a:pt x="10826" y="21144"/>
                </a:cubicBezTo>
                <a:cubicBezTo>
                  <a:pt x="10931" y="21600"/>
                  <a:pt x="10931" y="21600"/>
                  <a:pt x="10931" y="21600"/>
                </a:cubicBezTo>
                <a:cubicBezTo>
                  <a:pt x="11521" y="21600"/>
                  <a:pt x="11521" y="21600"/>
                  <a:pt x="11521" y="21600"/>
                </a:cubicBezTo>
                <a:cubicBezTo>
                  <a:pt x="11626" y="21158"/>
                  <a:pt x="11626" y="21158"/>
                  <a:pt x="11626" y="21158"/>
                </a:cubicBezTo>
                <a:cubicBezTo>
                  <a:pt x="11639" y="21059"/>
                  <a:pt x="11704" y="20987"/>
                  <a:pt x="11796" y="20959"/>
                </a:cubicBezTo>
                <a:cubicBezTo>
                  <a:pt x="11796" y="20959"/>
                  <a:pt x="11796" y="20959"/>
                  <a:pt x="11796" y="20959"/>
                </a:cubicBezTo>
                <a:cubicBezTo>
                  <a:pt x="11875" y="20945"/>
                  <a:pt x="11967" y="20973"/>
                  <a:pt x="12019" y="21030"/>
                </a:cubicBezTo>
                <a:cubicBezTo>
                  <a:pt x="12320" y="21358"/>
                  <a:pt x="12320" y="21358"/>
                  <a:pt x="12320" y="21358"/>
                </a:cubicBezTo>
                <a:cubicBezTo>
                  <a:pt x="12818" y="21044"/>
                  <a:pt x="12818" y="21044"/>
                  <a:pt x="12818" y="21044"/>
                </a:cubicBezTo>
                <a:cubicBezTo>
                  <a:pt x="12700" y="20603"/>
                  <a:pt x="12700" y="20603"/>
                  <a:pt x="12700" y="20603"/>
                </a:cubicBezTo>
                <a:cubicBezTo>
                  <a:pt x="12687" y="20517"/>
                  <a:pt x="12700" y="20417"/>
                  <a:pt x="12766" y="20346"/>
                </a:cubicBezTo>
                <a:cubicBezTo>
                  <a:pt x="12766" y="20346"/>
                  <a:pt x="12766" y="20346"/>
                  <a:pt x="12766" y="20346"/>
                </a:cubicBezTo>
                <a:cubicBezTo>
                  <a:pt x="12832" y="20289"/>
                  <a:pt x="12910" y="20261"/>
                  <a:pt x="12989" y="20289"/>
                </a:cubicBezTo>
                <a:cubicBezTo>
                  <a:pt x="13408" y="20417"/>
                  <a:pt x="13408" y="20417"/>
                  <a:pt x="13408" y="20417"/>
                </a:cubicBezTo>
                <a:cubicBezTo>
                  <a:pt x="13697" y="19862"/>
                  <a:pt x="13697" y="19862"/>
                  <a:pt x="13697" y="19862"/>
                </a:cubicBezTo>
                <a:cubicBezTo>
                  <a:pt x="13395" y="19548"/>
                  <a:pt x="13395" y="19548"/>
                  <a:pt x="13395" y="19548"/>
                </a:cubicBezTo>
                <a:cubicBezTo>
                  <a:pt x="13330" y="19477"/>
                  <a:pt x="13303" y="19377"/>
                  <a:pt x="13330" y="19292"/>
                </a:cubicBezTo>
                <a:cubicBezTo>
                  <a:pt x="13330" y="19292"/>
                  <a:pt x="13330" y="19292"/>
                  <a:pt x="13330" y="19292"/>
                </a:cubicBezTo>
                <a:cubicBezTo>
                  <a:pt x="13356" y="19206"/>
                  <a:pt x="13421" y="19135"/>
                  <a:pt x="13500" y="19107"/>
                </a:cubicBezTo>
                <a:lnTo>
                  <a:pt x="13906" y="18993"/>
                </a:lnTo>
                <a:close/>
                <a:moveTo>
                  <a:pt x="11219" y="19819"/>
                </a:moveTo>
                <a:cubicBezTo>
                  <a:pt x="10643" y="19819"/>
                  <a:pt x="10171" y="19306"/>
                  <a:pt x="10171" y="18679"/>
                </a:cubicBezTo>
                <a:cubicBezTo>
                  <a:pt x="10171" y="18052"/>
                  <a:pt x="10643" y="17539"/>
                  <a:pt x="11219" y="17539"/>
                </a:cubicBezTo>
                <a:cubicBezTo>
                  <a:pt x="11809" y="17539"/>
                  <a:pt x="12281" y="18052"/>
                  <a:pt x="12281" y="18679"/>
                </a:cubicBezTo>
                <a:cubicBezTo>
                  <a:pt x="12281" y="19306"/>
                  <a:pt x="11809" y="19819"/>
                  <a:pt x="11219" y="19819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A2A2A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grpSp>
        <p:nvGrpSpPr>
          <p:cNvPr id="175" name="Group 25"/>
          <p:cNvGrpSpPr/>
          <p:nvPr/>
        </p:nvGrpSpPr>
        <p:grpSpPr>
          <a:xfrm>
            <a:off x="3246027" y="3020405"/>
            <a:ext cx="1385127" cy="1230074"/>
            <a:chOff x="0" y="-1"/>
            <a:chExt cx="3693671" cy="3280195"/>
          </a:xfrm>
        </p:grpSpPr>
        <p:grpSp>
          <p:nvGrpSpPr>
            <p:cNvPr id="173" name="Rectangle 26"/>
            <p:cNvGrpSpPr/>
            <p:nvPr/>
          </p:nvGrpSpPr>
          <p:grpSpPr>
            <a:xfrm>
              <a:off x="0" y="-1"/>
              <a:ext cx="3280191" cy="3280195"/>
              <a:chOff x="0" y="-1"/>
              <a:chExt cx="3280190" cy="3280194"/>
            </a:xfrm>
          </p:grpSpPr>
          <p:sp>
            <p:nvSpPr>
              <p:cNvPr id="171" name="Square"/>
              <p:cNvSpPr/>
              <p:nvPr/>
            </p:nvSpPr>
            <p:spPr>
              <a:xfrm>
                <a:off x="0" y="-1"/>
                <a:ext cx="3280190" cy="3280194"/>
              </a:xfrm>
              <a:prstGeom prst="rect">
                <a:avLst/>
              </a:prstGeom>
              <a:solidFill>
                <a:srgbClr val="2776A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90" tIns="34290" rIns="34290" bIns="34290" numCol="1" anchor="b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/>
              </a:p>
            </p:txBody>
          </p:sp>
          <p:sp>
            <p:nvSpPr>
              <p:cNvPr id="172" name="PLAYERS"/>
              <p:cNvSpPr txBox="1"/>
              <p:nvPr/>
            </p:nvSpPr>
            <p:spPr>
              <a:xfrm>
                <a:off x="0" y="2374485"/>
                <a:ext cx="3280190" cy="6771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b">
                <a:spAutoFit/>
              </a:bodyPr>
              <a:lstStyle>
                <a:lvl1pPr defTabSz="1828800"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endParaRPr sz="1200" dirty="0"/>
              </a:p>
            </p:txBody>
          </p:sp>
        </p:grpSp>
        <p:sp>
          <p:nvSpPr>
            <p:cNvPr id="174" name="Isosceles Triangle 27"/>
            <p:cNvSpPr/>
            <p:nvPr/>
          </p:nvSpPr>
          <p:spPr>
            <a:xfrm rot="5400000" flipH="1">
              <a:off x="3018331" y="2266420"/>
              <a:ext cx="937200" cy="413481"/>
            </a:xfrm>
            <a:prstGeom prst="triangle">
              <a:avLst/>
            </a:prstGeom>
            <a:solidFill>
              <a:srgbClr val="2776AB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grpSp>
        <p:nvGrpSpPr>
          <p:cNvPr id="187" name="Group 34"/>
          <p:cNvGrpSpPr/>
          <p:nvPr/>
        </p:nvGrpSpPr>
        <p:grpSpPr>
          <a:xfrm>
            <a:off x="3548114" y="3427515"/>
            <a:ext cx="540933" cy="520068"/>
            <a:chOff x="0" y="0"/>
            <a:chExt cx="1442487" cy="1386846"/>
          </a:xfrm>
        </p:grpSpPr>
        <p:sp>
          <p:nvSpPr>
            <p:cNvPr id="176" name="Freeform 35"/>
            <p:cNvSpPr/>
            <p:nvPr/>
          </p:nvSpPr>
          <p:spPr>
            <a:xfrm>
              <a:off x="521677" y="442024"/>
              <a:ext cx="337317" cy="337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77" name="Freeform 36"/>
            <p:cNvSpPr/>
            <p:nvPr/>
          </p:nvSpPr>
          <p:spPr>
            <a:xfrm>
              <a:off x="1105171" y="578336"/>
              <a:ext cx="337317" cy="337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78" name="Freeform 37"/>
            <p:cNvSpPr/>
            <p:nvPr/>
          </p:nvSpPr>
          <p:spPr>
            <a:xfrm>
              <a:off x="807655" y="22202"/>
              <a:ext cx="337317" cy="337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79" name="Freeform 38"/>
            <p:cNvSpPr/>
            <p:nvPr/>
          </p:nvSpPr>
          <p:spPr>
            <a:xfrm>
              <a:off x="521677" y="1049530"/>
              <a:ext cx="337317" cy="337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0" name="Freeform 39"/>
            <p:cNvSpPr/>
            <p:nvPr/>
          </p:nvSpPr>
          <p:spPr>
            <a:xfrm>
              <a:off x="225086" y="-1"/>
              <a:ext cx="337317" cy="337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1" name="Freeform 40"/>
            <p:cNvSpPr/>
            <p:nvPr/>
          </p:nvSpPr>
          <p:spPr>
            <a:xfrm>
              <a:off x="0" y="332172"/>
              <a:ext cx="337317" cy="337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  <a:moveTo>
                    <a:pt x="10800" y="4447"/>
                  </a:moveTo>
                  <a:cubicBezTo>
                    <a:pt x="7291" y="4447"/>
                    <a:pt x="4447" y="7291"/>
                    <a:pt x="4447" y="10800"/>
                  </a:cubicBezTo>
                  <a:cubicBezTo>
                    <a:pt x="4447" y="14308"/>
                    <a:pt x="7291" y="17153"/>
                    <a:pt x="10800" y="17153"/>
                  </a:cubicBezTo>
                  <a:cubicBezTo>
                    <a:pt x="14308" y="17153"/>
                    <a:pt x="17153" y="14308"/>
                    <a:pt x="17153" y="10800"/>
                  </a:cubicBezTo>
                  <a:cubicBezTo>
                    <a:pt x="17153" y="7291"/>
                    <a:pt x="14308" y="4447"/>
                    <a:pt x="10800" y="44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2" name="Rectangle 41"/>
            <p:cNvSpPr/>
            <p:nvPr/>
          </p:nvSpPr>
          <p:spPr>
            <a:xfrm>
              <a:off x="657407" y="796982"/>
              <a:ext cx="65859" cy="23734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3" name="Rectangle 42"/>
            <p:cNvSpPr/>
            <p:nvPr/>
          </p:nvSpPr>
          <p:spPr>
            <a:xfrm rot="16856995">
              <a:off x="948829" y="568444"/>
              <a:ext cx="65857" cy="2373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4" name="Rectangle 43"/>
            <p:cNvSpPr/>
            <p:nvPr/>
          </p:nvSpPr>
          <p:spPr>
            <a:xfrm rot="1998228">
              <a:off x="800088" y="326444"/>
              <a:ext cx="65859" cy="14271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5" name="Rectangle 44"/>
            <p:cNvSpPr/>
            <p:nvPr/>
          </p:nvSpPr>
          <p:spPr>
            <a:xfrm rot="19518369">
              <a:off x="513723" y="299146"/>
              <a:ext cx="65859" cy="17301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86" name="Rectangle 45"/>
            <p:cNvSpPr/>
            <p:nvPr/>
          </p:nvSpPr>
          <p:spPr>
            <a:xfrm rot="16806594">
              <a:off x="395236" y="472850"/>
              <a:ext cx="65859" cy="17301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ctr">
              <a:noAutofit/>
            </a:bodyPr>
            <a:lstStyle/>
            <a:p>
              <a:pPr defTabSz="685800">
                <a:defRPr sz="36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</p:grpSp>
      <p:grpSp>
        <p:nvGrpSpPr>
          <p:cNvPr id="192" name="Group 22"/>
          <p:cNvGrpSpPr/>
          <p:nvPr/>
        </p:nvGrpSpPr>
        <p:grpSpPr>
          <a:xfrm>
            <a:off x="4553625" y="1564105"/>
            <a:ext cx="1385129" cy="1230073"/>
            <a:chOff x="-1" y="0"/>
            <a:chExt cx="3693674" cy="3280194"/>
          </a:xfrm>
        </p:grpSpPr>
        <p:grpSp>
          <p:nvGrpSpPr>
            <p:cNvPr id="190" name="Rectangle 23"/>
            <p:cNvGrpSpPr/>
            <p:nvPr/>
          </p:nvGrpSpPr>
          <p:grpSpPr>
            <a:xfrm>
              <a:off x="413481" y="0"/>
              <a:ext cx="3280192" cy="3280194"/>
              <a:chOff x="-1" y="0"/>
              <a:chExt cx="3280191" cy="3280193"/>
            </a:xfrm>
          </p:grpSpPr>
          <p:sp>
            <p:nvSpPr>
              <p:cNvPr id="188" name="Square"/>
              <p:cNvSpPr/>
              <p:nvPr/>
            </p:nvSpPr>
            <p:spPr>
              <a:xfrm flipH="1">
                <a:off x="-1" y="0"/>
                <a:ext cx="3280191" cy="3280193"/>
              </a:xfrm>
              <a:prstGeom prst="rect">
                <a:avLst/>
              </a:prstGeom>
              <a:solidFill>
                <a:srgbClr val="2A81B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90" tIns="34290" rIns="34290" bIns="34290" numCol="1" anchor="b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/>
              </a:p>
            </p:txBody>
          </p:sp>
          <p:sp>
            <p:nvSpPr>
              <p:cNvPr id="189" name="LEADERS"/>
              <p:cNvSpPr txBox="1"/>
              <p:nvPr/>
            </p:nvSpPr>
            <p:spPr>
              <a:xfrm>
                <a:off x="-1" y="2425284"/>
                <a:ext cx="3280191" cy="6771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b">
                <a:spAutoFit/>
              </a:bodyPr>
              <a:lstStyle>
                <a:lvl1pPr defTabSz="1828800">
                  <a:defRPr sz="3200" b="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endParaRPr sz="1200" dirty="0"/>
              </a:p>
            </p:txBody>
          </p:sp>
        </p:grpSp>
        <p:sp>
          <p:nvSpPr>
            <p:cNvPr id="191" name="Isosceles Triangle 24"/>
            <p:cNvSpPr/>
            <p:nvPr/>
          </p:nvSpPr>
          <p:spPr>
            <a:xfrm rot="16200000" flipH="1">
              <a:off x="-261860" y="600291"/>
              <a:ext cx="937200" cy="413481"/>
            </a:xfrm>
            <a:prstGeom prst="triangle">
              <a:avLst/>
            </a:prstGeom>
            <a:solidFill>
              <a:srgbClr val="2A81BA"/>
            </a:solidFill>
            <a:ln w="12700" cap="flat">
              <a:noFill/>
              <a:miter lim="400000"/>
            </a:ln>
            <a:effectLst/>
          </p:spPr>
          <p:txBody>
            <a:bodyPr wrap="square" lIns="34290" tIns="34290" rIns="34290" bIns="3429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200"/>
            </a:p>
          </p:txBody>
        </p:sp>
      </p:grpSp>
      <p:grpSp>
        <p:nvGrpSpPr>
          <p:cNvPr id="195" name="Group 46"/>
          <p:cNvGrpSpPr/>
          <p:nvPr/>
        </p:nvGrpSpPr>
        <p:grpSpPr>
          <a:xfrm>
            <a:off x="5105488" y="1888843"/>
            <a:ext cx="436457" cy="627281"/>
            <a:chOff x="0" y="0"/>
            <a:chExt cx="1163885" cy="1672748"/>
          </a:xfrm>
        </p:grpSpPr>
        <p:sp>
          <p:nvSpPr>
            <p:cNvPr id="193" name="Freeform 139"/>
            <p:cNvSpPr/>
            <p:nvPr/>
          </p:nvSpPr>
          <p:spPr>
            <a:xfrm>
              <a:off x="-1" y="-1"/>
              <a:ext cx="1163887" cy="1672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909" y="0"/>
                    <a:pt x="0" y="3375"/>
                    <a:pt x="0" y="7425"/>
                  </a:cubicBezTo>
                  <a:cubicBezTo>
                    <a:pt x="0" y="10125"/>
                    <a:pt x="3682" y="12994"/>
                    <a:pt x="4909" y="15525"/>
                  </a:cubicBezTo>
                  <a:cubicBezTo>
                    <a:pt x="6873" y="19406"/>
                    <a:pt x="6627" y="21600"/>
                    <a:pt x="10800" y="21600"/>
                  </a:cubicBezTo>
                  <a:cubicBezTo>
                    <a:pt x="14973" y="21600"/>
                    <a:pt x="14727" y="19406"/>
                    <a:pt x="16691" y="15525"/>
                  </a:cubicBezTo>
                  <a:cubicBezTo>
                    <a:pt x="17918" y="12994"/>
                    <a:pt x="21600" y="10125"/>
                    <a:pt x="21600" y="7425"/>
                  </a:cubicBezTo>
                  <a:cubicBezTo>
                    <a:pt x="21600" y="3375"/>
                    <a:pt x="16691" y="0"/>
                    <a:pt x="10800" y="0"/>
                  </a:cubicBezTo>
                  <a:close/>
                  <a:moveTo>
                    <a:pt x="13255" y="18394"/>
                  </a:moveTo>
                  <a:cubicBezTo>
                    <a:pt x="8591" y="18731"/>
                    <a:pt x="8591" y="18731"/>
                    <a:pt x="8591" y="18731"/>
                  </a:cubicBezTo>
                  <a:cubicBezTo>
                    <a:pt x="8345" y="18394"/>
                    <a:pt x="8100" y="18056"/>
                    <a:pt x="7855" y="17550"/>
                  </a:cubicBezTo>
                  <a:cubicBezTo>
                    <a:pt x="7855" y="17550"/>
                    <a:pt x="7855" y="17550"/>
                    <a:pt x="7855" y="17381"/>
                  </a:cubicBezTo>
                  <a:cubicBezTo>
                    <a:pt x="13991" y="16875"/>
                    <a:pt x="13991" y="16875"/>
                    <a:pt x="13991" y="16875"/>
                  </a:cubicBezTo>
                  <a:cubicBezTo>
                    <a:pt x="13991" y="17212"/>
                    <a:pt x="13745" y="17381"/>
                    <a:pt x="13745" y="17550"/>
                  </a:cubicBezTo>
                  <a:cubicBezTo>
                    <a:pt x="13500" y="17888"/>
                    <a:pt x="13500" y="18056"/>
                    <a:pt x="13255" y="18394"/>
                  </a:cubicBezTo>
                  <a:close/>
                  <a:moveTo>
                    <a:pt x="7609" y="16875"/>
                  </a:moveTo>
                  <a:cubicBezTo>
                    <a:pt x="7364" y="16369"/>
                    <a:pt x="7118" y="16031"/>
                    <a:pt x="6873" y="15525"/>
                  </a:cubicBezTo>
                  <a:cubicBezTo>
                    <a:pt x="14727" y="15525"/>
                    <a:pt x="14727" y="15525"/>
                    <a:pt x="14727" y="15525"/>
                  </a:cubicBezTo>
                  <a:cubicBezTo>
                    <a:pt x="14482" y="15694"/>
                    <a:pt x="14482" y="16031"/>
                    <a:pt x="14236" y="16200"/>
                  </a:cubicBezTo>
                  <a:lnTo>
                    <a:pt x="7609" y="16875"/>
                  </a:lnTo>
                  <a:close/>
                  <a:moveTo>
                    <a:pt x="10800" y="20250"/>
                  </a:moveTo>
                  <a:cubicBezTo>
                    <a:pt x="9818" y="20250"/>
                    <a:pt x="9327" y="20250"/>
                    <a:pt x="8836" y="19406"/>
                  </a:cubicBezTo>
                  <a:cubicBezTo>
                    <a:pt x="13009" y="19069"/>
                    <a:pt x="13009" y="19069"/>
                    <a:pt x="13009" y="19069"/>
                  </a:cubicBezTo>
                  <a:cubicBezTo>
                    <a:pt x="12518" y="20081"/>
                    <a:pt x="12027" y="20250"/>
                    <a:pt x="10800" y="20250"/>
                  </a:cubicBezTo>
                  <a:close/>
                  <a:moveTo>
                    <a:pt x="15464" y="14175"/>
                  </a:moveTo>
                  <a:cubicBezTo>
                    <a:pt x="6136" y="14175"/>
                    <a:pt x="6136" y="14175"/>
                    <a:pt x="6136" y="14175"/>
                  </a:cubicBezTo>
                  <a:cubicBezTo>
                    <a:pt x="5645" y="13500"/>
                    <a:pt x="5155" y="12656"/>
                    <a:pt x="4664" y="11981"/>
                  </a:cubicBezTo>
                  <a:cubicBezTo>
                    <a:pt x="3191" y="10462"/>
                    <a:pt x="1964" y="8775"/>
                    <a:pt x="1964" y="7425"/>
                  </a:cubicBezTo>
                  <a:cubicBezTo>
                    <a:pt x="1964" y="4050"/>
                    <a:pt x="5891" y="1350"/>
                    <a:pt x="10800" y="1350"/>
                  </a:cubicBezTo>
                  <a:cubicBezTo>
                    <a:pt x="15709" y="1350"/>
                    <a:pt x="19636" y="4050"/>
                    <a:pt x="19636" y="7425"/>
                  </a:cubicBezTo>
                  <a:cubicBezTo>
                    <a:pt x="19636" y="8775"/>
                    <a:pt x="18409" y="10462"/>
                    <a:pt x="16936" y="11981"/>
                  </a:cubicBezTo>
                  <a:cubicBezTo>
                    <a:pt x="16445" y="12656"/>
                    <a:pt x="15955" y="13500"/>
                    <a:pt x="15464" y="1417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t">
              <a:noAutofit/>
            </a:bodyPr>
            <a:lstStyle/>
            <a:p>
              <a:pPr defTabSz="685800">
                <a:defRPr sz="3600" b="0">
                  <a:solidFill>
                    <a:srgbClr val="2A2A2A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  <p:sp>
          <p:nvSpPr>
            <p:cNvPr id="194" name="Freeform 140"/>
            <p:cNvSpPr/>
            <p:nvPr/>
          </p:nvSpPr>
          <p:spPr>
            <a:xfrm>
              <a:off x="259844" y="404778"/>
              <a:ext cx="346461" cy="341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38" y="0"/>
                  </a:moveTo>
                  <a:cubicBezTo>
                    <a:pt x="9138" y="0"/>
                    <a:pt x="0" y="9138"/>
                    <a:pt x="0" y="19938"/>
                  </a:cubicBezTo>
                  <a:cubicBezTo>
                    <a:pt x="0" y="20769"/>
                    <a:pt x="831" y="21600"/>
                    <a:pt x="1662" y="21600"/>
                  </a:cubicBezTo>
                  <a:cubicBezTo>
                    <a:pt x="2492" y="21600"/>
                    <a:pt x="3323" y="20769"/>
                    <a:pt x="3323" y="19938"/>
                  </a:cubicBezTo>
                  <a:cubicBezTo>
                    <a:pt x="3323" y="10800"/>
                    <a:pt x="10800" y="3323"/>
                    <a:pt x="19938" y="3323"/>
                  </a:cubicBezTo>
                  <a:cubicBezTo>
                    <a:pt x="20769" y="3323"/>
                    <a:pt x="21600" y="2492"/>
                    <a:pt x="21600" y="1662"/>
                  </a:cubicBezTo>
                  <a:cubicBezTo>
                    <a:pt x="21600" y="831"/>
                    <a:pt x="20769" y="0"/>
                    <a:pt x="19938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4290" tIns="34290" rIns="34290" bIns="34290" numCol="1" anchor="t">
              <a:noAutofit/>
            </a:bodyPr>
            <a:lstStyle/>
            <a:p>
              <a:pPr defTabSz="685800">
                <a:defRPr sz="3600" b="0">
                  <a:solidFill>
                    <a:srgbClr val="2A2A2A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z="1350"/>
            </a:p>
          </p:txBody>
        </p:sp>
      </p:grpSp>
      <p:sp>
        <p:nvSpPr>
          <p:cNvPr id="196" name="TextBox 54"/>
          <p:cNvSpPr txBox="1"/>
          <p:nvPr/>
        </p:nvSpPr>
        <p:spPr>
          <a:xfrm>
            <a:off x="1053286" y="3020405"/>
            <a:ext cx="1986576" cy="936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34290" bIns="34290">
            <a:spAutoFit/>
          </a:bodyPr>
          <a:lstStyle/>
          <a:p>
            <a:pPr algn="r"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200" b="1" dirty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rPr>
              <a:t>GÖRSEL RAPORLAMA</a:t>
            </a:r>
            <a:endParaRPr lang="tr-TR" sz="1200" b="1" dirty="0">
              <a:solidFill>
                <a:srgbClr val="2C2C2C"/>
              </a:solidFill>
              <a:latin typeface="+mj-lt"/>
              <a:ea typeface="+mj-ea"/>
              <a:cs typeface="+mj-cs"/>
            </a:endParaRPr>
          </a:p>
          <a:p>
            <a:pPr algn="r"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rPr>
              <a:t>Sunulacak her verinin </a:t>
            </a:r>
            <a:r>
              <a:rPr lang="tr-TR" sz="1050" dirty="0" smtClean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rPr>
              <a:t>çizgi-pasta-harita grafikleri ile </a:t>
            </a: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rPr>
              <a:t>görselleştirilmesi sağlanacaktır.</a:t>
            </a:r>
          </a:p>
        </p:txBody>
      </p:sp>
      <p:sp>
        <p:nvSpPr>
          <p:cNvPr id="197" name="TextBox 55"/>
          <p:cNvSpPr txBox="1"/>
          <p:nvPr/>
        </p:nvSpPr>
        <p:spPr>
          <a:xfrm>
            <a:off x="1077852" y="1443302"/>
            <a:ext cx="1986576" cy="936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34290" bIns="34290">
            <a:spAutoFit/>
          </a:bodyPr>
          <a:lstStyle/>
          <a:p>
            <a:pPr algn="r"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200" b="1" dirty="0" smtClean="0"/>
              <a:t>İSTATİSTİKİ YAKLAŞIMLAR</a:t>
            </a:r>
            <a:endParaRPr sz="1200" b="1" dirty="0" smtClean="0"/>
          </a:p>
          <a:p>
            <a:pPr algn="r"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İstatistiki analiz </a:t>
            </a:r>
            <a:r>
              <a:rPr lang="tr-TR" sz="1050" dirty="0" err="1">
                <a:solidFill>
                  <a:srgbClr val="2C2C2C"/>
                </a:solidFill>
                <a:latin typeface="+mj-lt"/>
                <a:ea typeface="+mj-ea"/>
                <a:cs typeface="+mj-cs"/>
              </a:rPr>
              <a:t>metodları</a:t>
            </a: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 ve yaklaşımları kullanılarak sonuçlar analiz </a:t>
            </a:r>
            <a:r>
              <a:rPr lang="tr-TR" sz="1050" dirty="0" smtClean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edilir.</a:t>
            </a:r>
            <a:endParaRPr sz="1050" dirty="0">
              <a:solidFill>
                <a:srgbClr val="2C2C2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8" name="TextBox 58"/>
          <p:cNvSpPr txBox="1"/>
          <p:nvPr/>
        </p:nvSpPr>
        <p:spPr>
          <a:xfrm>
            <a:off x="6171337" y="3030754"/>
            <a:ext cx="1986576" cy="1518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34290" bIns="34290">
            <a:spAutoFit/>
          </a:bodyPr>
          <a:lstStyle/>
          <a:p>
            <a:pPr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200" b="1" dirty="0">
                <a:solidFill>
                  <a:srgbClr val="2C2C2C"/>
                </a:solidFill>
                <a:sym typeface="Helvetica"/>
              </a:rPr>
              <a:t>VERİ </a:t>
            </a:r>
            <a:r>
              <a:rPr lang="tr-TR" sz="1200" b="1" dirty="0" smtClean="0">
                <a:solidFill>
                  <a:srgbClr val="2C2C2C"/>
                </a:solidFill>
                <a:sym typeface="Helvetica"/>
              </a:rPr>
              <a:t>MADENCİLİĞİ</a:t>
            </a:r>
          </a:p>
          <a:p>
            <a:pPr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ym typeface="Helvetica"/>
              </a:rPr>
              <a:t>Sınıflandırma, kümeleme ve motif tabanlı </a:t>
            </a:r>
            <a:r>
              <a:rPr lang="tr-TR" sz="1050" dirty="0" smtClean="0">
                <a:sym typeface="Helvetica"/>
              </a:rPr>
              <a:t>benzerlik </a:t>
            </a:r>
            <a:r>
              <a:rPr lang="tr-TR" sz="1050" dirty="0" err="1" smtClean="0">
                <a:sym typeface="Helvetica"/>
              </a:rPr>
              <a:t>metodları</a:t>
            </a:r>
            <a:r>
              <a:rPr lang="tr-TR" sz="1050" dirty="0" smtClean="0">
                <a:sym typeface="Helvetica"/>
              </a:rPr>
              <a:t> (</a:t>
            </a:r>
            <a:r>
              <a:rPr lang="tr-TR" sz="900" dirty="0" smtClean="0">
                <a:sym typeface="Helvetica"/>
              </a:rPr>
              <a:t>bağlaçlar-yazma eser- ağız bilim</a:t>
            </a:r>
            <a:r>
              <a:rPr lang="tr-TR" sz="1050" dirty="0" smtClean="0">
                <a:sym typeface="Helvetica"/>
              </a:rPr>
              <a:t>) </a:t>
            </a:r>
            <a:r>
              <a:rPr lang="tr-TR" sz="1050" dirty="0">
                <a:sym typeface="Helvetica"/>
              </a:rPr>
              <a:t>gibi veri madenciliği yöntemleri kullanılarak gelişmiş sonuçlar üretilecektir</a:t>
            </a:r>
            <a:r>
              <a:rPr lang="tr-TR" sz="1050" dirty="0" smtClean="0">
                <a:sym typeface="Helvetica"/>
              </a:rPr>
              <a:t>.</a:t>
            </a:r>
            <a:endParaRPr lang="tr-TR" sz="1050" dirty="0">
              <a:sym typeface="Helvetica"/>
            </a:endParaRPr>
          </a:p>
        </p:txBody>
      </p:sp>
      <p:sp>
        <p:nvSpPr>
          <p:cNvPr id="199" name="TextBox 59"/>
          <p:cNvSpPr txBox="1"/>
          <p:nvPr/>
        </p:nvSpPr>
        <p:spPr>
          <a:xfrm>
            <a:off x="6193146" y="1443302"/>
            <a:ext cx="2123270" cy="1324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34290" bIns="34290">
            <a:spAutoFit/>
          </a:bodyPr>
          <a:lstStyle/>
          <a:p>
            <a:pPr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200" b="1" dirty="0" smtClean="0"/>
              <a:t>YAPAY ZEKA</a:t>
            </a:r>
            <a:endParaRPr sz="1200" b="1" dirty="0"/>
          </a:p>
          <a:p>
            <a:pPr defTabSz="685800">
              <a:lnSpc>
                <a:spcPct val="120000"/>
              </a:lnSpc>
              <a:spcBef>
                <a:spcPts val="450"/>
              </a:spcBef>
              <a:defRPr sz="320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Başta Yapay Sinir Ağları olmak üzere, Bulanık Mantık ve Destek Vektör </a:t>
            </a:r>
            <a:r>
              <a:rPr lang="tr-TR" sz="1050" dirty="0" smtClean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Makineleri (eşik değeri) </a:t>
            </a: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gibi diğer yapay zeka </a:t>
            </a:r>
            <a:r>
              <a:rPr lang="tr-TR" sz="1050" dirty="0" err="1">
                <a:solidFill>
                  <a:srgbClr val="2C2C2C"/>
                </a:solidFill>
                <a:latin typeface="+mj-lt"/>
                <a:ea typeface="+mj-ea"/>
                <a:cs typeface="+mj-cs"/>
              </a:rPr>
              <a:t>metodları</a:t>
            </a:r>
            <a:r>
              <a:rPr lang="tr-TR" sz="1050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 da kullanılarak sonuçlar üretilecektir.</a:t>
            </a:r>
            <a:endParaRPr sz="1050" dirty="0">
              <a:solidFill>
                <a:srgbClr val="2C2C2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6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5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99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6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99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99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99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9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98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98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98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9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97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6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97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997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99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9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96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6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696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 advAuto="0"/>
      <p:bldP spid="162" grpId="0" animBg="1" advAuto="0"/>
      <p:bldP spid="163" grpId="0" animBg="1" advAuto="0"/>
      <p:bldP spid="169" grpId="0" animBg="1" advAuto="0"/>
      <p:bldP spid="170" grpId="0" animBg="1" advAuto="0"/>
      <p:bldP spid="175" grpId="0" animBg="1" advAuto="0"/>
      <p:bldP spid="187" grpId="0" animBg="1" advAuto="0"/>
      <p:bldP spid="192" grpId="0" animBg="1" advAuto="0"/>
      <p:bldP spid="195" grpId="0" animBg="1" advAuto="0"/>
      <p:bldP spid="196" grpId="0" animBg="1" advAuto="0"/>
      <p:bldP spid="197" grpId="0" animBg="1" advAuto="0"/>
      <p:bldP spid="198" grpId="0" animBg="1" advAuto="0"/>
      <p:bldP spid="199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Yer Tutucusu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 r="10185"/>
          <a:stretch>
            <a:fillRect/>
          </a:stretch>
        </p:blipFill>
        <p:spPr/>
      </p:pic>
      <p:sp>
        <p:nvSpPr>
          <p:cNvPr id="4" name="Parallelogram 3"/>
          <p:cNvSpPr/>
          <p:nvPr/>
        </p:nvSpPr>
        <p:spPr>
          <a:xfrm>
            <a:off x="3328987" y="615974"/>
            <a:ext cx="5202365" cy="3911552"/>
          </a:xfrm>
          <a:prstGeom prst="parallelogram">
            <a:avLst>
              <a:gd name="adj" fmla="val 3210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4853304" y="982861"/>
            <a:ext cx="3093584" cy="1054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abic Typesetting" panose="03020402040406030203" pitchFamily="66" charset="-78"/>
              </a:rPr>
              <a:t>Uzman Bulma</a:t>
            </a:r>
            <a:endParaRPr lang="id-ID" sz="3200" dirty="0">
              <a:solidFill>
                <a:schemeClr val="bg1"/>
              </a:solidFill>
              <a:latin typeface="Arial Black" panose="020B0A040201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59835" y="2587234"/>
            <a:ext cx="2940668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tr-TR" sz="1200" b="1" dirty="0" smtClean="0">
                <a:solidFill>
                  <a:schemeClr val="bg1"/>
                </a:solidFill>
                <a:latin typeface="Calibri Light"/>
                <a:cs typeface="Calibri Light"/>
              </a:rPr>
              <a:t>Akademik metriklere (yayın ve atıf sayısına) göre uzman bulma işlemi, akademik hayat için kritik öneme sahiptir. </a:t>
            </a:r>
            <a:endParaRPr lang="tr-TR" sz="1200" b="1" dirty="0">
              <a:solidFill>
                <a:schemeClr val="bg1"/>
              </a:solidFill>
              <a:latin typeface="Calibri Light"/>
              <a:cs typeface="Calibri Light"/>
            </a:endParaRPr>
          </a:p>
          <a:p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cs typeface="Calibri Light"/>
            </a:endParaRPr>
          </a:p>
        </p:txBody>
      </p:sp>
      <p:pic>
        <p:nvPicPr>
          <p:cNvPr id="8" name="Picture 2" descr="https://atif.sobiad.com/gorseller/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0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5296" y="1062519"/>
            <a:ext cx="4292768" cy="123880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Kurumlar Arası Analiz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655977" y="905128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5298" y="2415158"/>
            <a:ext cx="2889389" cy="126957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tr-TR" sz="1200" b="1" dirty="0" smtClean="0">
                <a:cs typeface="Calibri"/>
              </a:rPr>
              <a:t>Sobiad Analitik Platformu</a:t>
            </a:r>
            <a:r>
              <a:rPr lang="tr-TR" sz="1200" dirty="0" smtClean="0">
                <a:cs typeface="Calibri"/>
              </a:rPr>
              <a:t>,</a:t>
            </a:r>
            <a:r>
              <a:rPr lang="tr-TR" sz="1100" dirty="0" smtClean="0">
                <a:latin typeface="Calibri Light"/>
                <a:cs typeface="Calibri Light"/>
              </a:rPr>
              <a:t> kurumlar arası analiz işlemlerinin </a:t>
            </a:r>
            <a:r>
              <a:rPr lang="tr-TR" sz="1100" dirty="0">
                <a:latin typeface="Calibri Light"/>
                <a:cs typeface="Calibri Light"/>
              </a:rPr>
              <a:t>seçilen </a:t>
            </a:r>
            <a:r>
              <a:rPr lang="tr-TR" sz="1100" dirty="0" smtClean="0">
                <a:latin typeface="Calibri Light"/>
                <a:cs typeface="Calibri Light"/>
              </a:rPr>
              <a:t>metriklere göre yapılabilmesine de imkan verecektir. Böylece ihtisaslaştırılmış alan açılması, kadro açılması, projelerin verilmesi gibi durumlarda kurumlar arası metrik analizler yapılabilecektir.</a:t>
            </a:r>
            <a:endParaRPr lang="tr-TR" sz="1100" dirty="0">
              <a:latin typeface="Calibri Light"/>
              <a:cs typeface="Calibri Light"/>
            </a:endParaRPr>
          </a:p>
          <a:p>
            <a:endParaRPr lang="en-US" sz="1100" dirty="0">
              <a:solidFill>
                <a:schemeClr val="bg1">
                  <a:lumMod val="65000"/>
                </a:schemeClr>
              </a:solidFill>
              <a:latin typeface="Calibri Light"/>
              <a:cs typeface="Calibri Light"/>
            </a:endParaRPr>
          </a:p>
        </p:txBody>
      </p:sp>
      <p:pic>
        <p:nvPicPr>
          <p:cNvPr id="3" name="Resim Yer Tutucusu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7" r="32849"/>
          <a:stretch/>
        </p:blipFill>
        <p:spPr/>
      </p:pic>
      <p:pic>
        <p:nvPicPr>
          <p:cNvPr id="9" name="Picture 2" descr="https://atif.sobiad.com/gorseller/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62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5296" y="640909"/>
            <a:ext cx="760513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Gelecek Planlarımız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655977" y="483518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294934"/>
            <a:ext cx="82887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Referans Kalite Ölçütü: Referans yaşı, referans çeşitliliği, referans dil çeşitliliği, referans yeniliği gibi </a:t>
            </a:r>
            <a:r>
              <a:rPr lang="tr-TR" dirty="0" smtClean="0"/>
              <a:t>verileri sunmak istiyoruz.</a:t>
            </a:r>
            <a:endParaRPr lang="tr-TR" dirty="0"/>
          </a:p>
        </p:txBody>
      </p:sp>
      <p:pic>
        <p:nvPicPr>
          <p:cNvPr id="9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79735" y="1853411"/>
            <a:ext cx="815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Konu Bazında Başarı Analizi: Bölümler veya fakülteler için belli bir konuda başarıların ölçülmesi ve sıralanması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60386" y="2427734"/>
            <a:ext cx="8356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Doktora Mezunlarının Eğilimleri: Mezun doktora öğrencilerin akademik kariyerlerinin yönelimlerinin analizleri ve mezun oldukları bölümlerdeki akademisyenler ile ilişkileri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98996" y="3003798"/>
            <a:ext cx="827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Ortak Çalışma Gruplarının Tespiti: Üniversite içi Bölümler Arası veya Diğer üniversiteler ile ortak çalışma grupları arasındaki güçlü ilişkilerin ortaya </a:t>
            </a:r>
            <a:r>
              <a:rPr lang="tr-TR" dirty="0" smtClean="0"/>
              <a:t>çıkartılması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395536" y="3650129"/>
            <a:ext cx="820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Kitlesel ve Bireysel Analizlerin Tespiti: Birlikte hareket eden akademisyenlerin (aynı veya farklı üniversitelerde) akademisyenleri bulmak ve çalışma gruplarını tespit </a:t>
            </a:r>
            <a:r>
              <a:rPr lang="tr-TR" dirty="0" smtClean="0"/>
              <a:t>etmek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73520" y="4459169"/>
            <a:ext cx="686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Birbirine Atıf Yapma Eyleminin Tespiti: Sahte </a:t>
            </a:r>
            <a:r>
              <a:rPr lang="tr-TR" dirty="0" smtClean="0"/>
              <a:t>Atıf </a:t>
            </a:r>
            <a:r>
              <a:rPr lang="tr-TR" dirty="0"/>
              <a:t>Döngülerinin </a:t>
            </a:r>
            <a:r>
              <a:rPr lang="tr-TR" dirty="0" smtClean="0"/>
              <a:t>Tespiti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80519" y="4803998"/>
            <a:ext cx="7503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tr-TR" dirty="0" smtClean="0"/>
              <a:t>Kütüphanelerde </a:t>
            </a:r>
            <a:r>
              <a:rPr lang="tr-TR" dirty="0"/>
              <a:t>bulunan basılı kaynakların atıf kullanım analizlerinin tespiti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66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2" grpId="0"/>
      <p:bldP spid="3" grpId="0"/>
      <p:bldP spid="4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62" y="1076088"/>
            <a:ext cx="7586479" cy="39944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057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364073"/>
            <a:ext cx="6272957" cy="3139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8321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558262" y="368173"/>
            <a:ext cx="8406226" cy="9618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Fırat Üniversitesi’nden Erişilen Eserlerde En Sık Geçen Kelimeler</a:t>
            </a:r>
            <a:endParaRPr lang="id-ID" sz="3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6206"/>
          <a:stretch/>
        </p:blipFill>
        <p:spPr>
          <a:xfrm>
            <a:off x="1331640" y="1331101"/>
            <a:ext cx="6111999" cy="3350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8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262" y="368173"/>
            <a:ext cx="8406226" cy="9618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Fırat Üniversitesi Akademisyenlerinin Yaptığı Yayınların Yerleri</a:t>
            </a:r>
            <a:endParaRPr lang="id-ID" sz="3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14503" t="120" r="14503" b="48943"/>
          <a:stretch/>
        </p:blipFill>
        <p:spPr>
          <a:xfrm>
            <a:off x="827584" y="1419622"/>
            <a:ext cx="618906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34" y="1195"/>
          <a:ext cx="1099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134" y="1195"/>
                        <a:ext cx="1099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200573"/>
              </p:ext>
            </p:extLst>
          </p:nvPr>
        </p:nvGraphicFramePr>
        <p:xfrm>
          <a:off x="539552" y="1059582"/>
          <a:ext cx="3456384" cy="1512169"/>
        </p:xfrm>
        <a:graphic>
          <a:graphicData uri="http://schemas.openxmlformats.org/drawingml/2006/table">
            <a:tbl>
              <a:tblPr firstRow="1" bandRow="1"/>
              <a:tblGrid>
                <a:gridCol w="429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105">
                <a:tc>
                  <a:txBody>
                    <a:bodyPr/>
                    <a:lstStyle/>
                    <a:p>
                      <a:pPr algn="l"/>
                      <a:endParaRPr lang="en-GB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521528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1043056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564584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2086112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607640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3129168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650696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4172224" algn="l" defTabSz="1043056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tr-TR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Bölüm</a:t>
                      </a:r>
                      <a:endParaRPr lang="en-GB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266">
                <a:tc>
                  <a:txBody>
                    <a:bodyPr/>
                    <a:lstStyle/>
                    <a:p>
                      <a:r>
                        <a:rPr lang="tr-TR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I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Sobiad </a:t>
                      </a:r>
                      <a:r>
                        <a:rPr lang="en-US" sz="12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Atıf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Dizin</a:t>
                      </a:r>
                      <a:r>
                        <a:rPr lang="tr-TR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Nedir?</a:t>
                      </a:r>
                      <a:endParaRPr lang="tr-TR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899" marR="72899" marT="33351" marB="3335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2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Sobiad </a:t>
                      </a:r>
                      <a:r>
                        <a:rPr lang="tr-TR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Analitik Nedir?</a:t>
                      </a:r>
                      <a:endParaRPr lang="en-US" sz="1200" b="1" kern="1200" noProof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72899" marR="72899" marT="33351" marB="3335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1669771"/>
                  </a:ext>
                </a:extLst>
              </a:tr>
              <a:tr h="296266">
                <a:tc>
                  <a:txBody>
                    <a:bodyPr/>
                    <a:lstStyle/>
                    <a:p>
                      <a:r>
                        <a:rPr lang="tr-TR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III</a:t>
                      </a:r>
                      <a:endParaRPr lang="en-GB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kern="1200" noProof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Gelecek</a:t>
                      </a:r>
                      <a:r>
                        <a:rPr lang="tr-TR" sz="1200" b="1" kern="1200" baseline="0" noProof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 Planlarımız</a:t>
                      </a:r>
                      <a:endParaRPr lang="en-US" sz="1200" b="1" kern="1200" noProof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72899" marR="72899" marT="33351" marB="3335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763170"/>
                  </a:ext>
                </a:extLst>
              </a:tr>
              <a:tr h="296266">
                <a:tc>
                  <a:txBody>
                    <a:bodyPr/>
                    <a:lstStyle/>
                    <a:p>
                      <a:r>
                        <a:rPr lang="tr-TR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IV</a:t>
                      </a:r>
                      <a:endParaRPr lang="en-GB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58643" marR="58643" marT="31101" marB="3110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0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kern="1200" noProof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"/>
                          <a:cs typeface="Times New Roman" pitchFamily="18" charset="0"/>
                        </a:rPr>
                        <a:t>Ekran Görüntülerimiz</a:t>
                      </a:r>
                      <a:endParaRPr lang="en-US" sz="1200" b="1" kern="1200" noProof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marL="72899" marR="72899" marT="33351" marB="33351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035623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327" y="2497171"/>
            <a:ext cx="3464579" cy="2646329"/>
          </a:xfrm>
          <a:prstGeom prst="rect">
            <a:avLst/>
          </a:prstGeom>
        </p:spPr>
      </p:pic>
      <p:graphicFrame>
        <p:nvGraphicFramePr>
          <p:cNvPr id="7" name="6 Diyagram"/>
          <p:cNvGraphicFramePr/>
          <p:nvPr>
            <p:extLst>
              <p:ext uri="{D42A27DB-BD31-4B8C-83A1-F6EECF244321}">
                <p14:modId xmlns:p14="http://schemas.microsoft.com/office/powerpoint/2010/main" val="2948797643"/>
              </p:ext>
            </p:extLst>
          </p:nvPr>
        </p:nvGraphicFramePr>
        <p:xfrm>
          <a:off x="3563888" y="2067694"/>
          <a:ext cx="5040560" cy="3147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2" descr="https://atif.sobiad.com/gorseller/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85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262" y="368173"/>
            <a:ext cx="8406226" cy="12080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Fırat </a:t>
            </a:r>
            <a:r>
              <a:rPr lang="tr-TR" dirty="0">
                <a:solidFill>
                  <a:schemeClr val="tx2"/>
                </a:solidFill>
                <a:latin typeface="Arial Black" panose="020B0A04020102020204" pitchFamily="34" charset="0"/>
              </a:rPr>
              <a:t>Üniversitesi Sağlık Bilimleri Tıp </a:t>
            </a:r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Dergisi Yazarlarının Kurumları</a:t>
            </a:r>
            <a:endParaRPr lang="id-ID" sz="3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3689" t="1037" r="14123" b="39008"/>
          <a:stretch/>
        </p:blipFill>
        <p:spPr>
          <a:xfrm>
            <a:off x="2123728" y="1635646"/>
            <a:ext cx="4968552" cy="343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9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262" y="368173"/>
            <a:ext cx="8406226" cy="12080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Uygulama Örneklerimiz</a:t>
            </a:r>
            <a:endParaRPr lang="id-ID" sz="3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Fırat Üniversitesi Sağlık </a:t>
            </a:r>
            <a:r>
              <a:rPr lang="tr-TR" dirty="0">
                <a:solidFill>
                  <a:schemeClr val="tx2"/>
                </a:solidFill>
                <a:latin typeface="Arial Black" panose="020B0A04020102020204" pitchFamily="34" charset="0"/>
              </a:rPr>
              <a:t>Bilimleri Tıp </a:t>
            </a:r>
            <a:r>
              <a:rPr lang="tr-TR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Dergisi’ne Atıf Yapan Bilim İnsanlarının Çalıştıkları Kurumlar</a:t>
            </a:r>
            <a:endParaRPr lang="id-ID" sz="3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21977" b="6322"/>
          <a:stretch/>
        </p:blipFill>
        <p:spPr>
          <a:xfrm>
            <a:off x="1835696" y="1571801"/>
            <a:ext cx="536953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716016" y="1419622"/>
            <a:ext cx="1797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Kanada</a:t>
            </a:r>
            <a:endParaRPr lang="tr-TR" sz="2800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85" y="1313826"/>
            <a:ext cx="2854275" cy="3068690"/>
          </a:xfrm>
          <a:prstGeom prst="rect">
            <a:avLst/>
          </a:prstGeom>
        </p:spPr>
      </p:pic>
      <p:pic>
        <p:nvPicPr>
          <p:cNvPr id="7" name="Picture 2" descr="canada flag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12116"/>
            <a:ext cx="3456384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20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50" y="1179589"/>
            <a:ext cx="2873212" cy="2847818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644008" y="1179589"/>
            <a:ext cx="3735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Amerika Birleşik Devletleri</a:t>
            </a:r>
          </a:p>
        </p:txBody>
      </p:sp>
      <p:pic>
        <p:nvPicPr>
          <p:cNvPr id="10252" name="Picture 12" descr="Ä°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08" y="2110562"/>
            <a:ext cx="3026960" cy="159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130" y="930705"/>
            <a:ext cx="3054304" cy="259347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18058" y="1000456"/>
            <a:ext cx="1996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Pakistan</a:t>
            </a:r>
            <a:endParaRPr lang="tr-TR" sz="2800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0242" name="Picture 2" descr="pakistan ile ilgili gÃ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9"/>
          <a:stretch/>
        </p:blipFill>
        <p:spPr bwMode="auto">
          <a:xfrm>
            <a:off x="5292080" y="1635645"/>
            <a:ext cx="2448272" cy="218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t="2869"/>
          <a:stretch/>
        </p:blipFill>
        <p:spPr>
          <a:xfrm>
            <a:off x="1907704" y="1131590"/>
            <a:ext cx="2602069" cy="259538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433029" y="1272883"/>
            <a:ext cx="1664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Azerbaycan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0244" name="Picture 4" descr="azerbaycan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23678"/>
            <a:ext cx="273630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26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5" y="1146063"/>
            <a:ext cx="3489209" cy="3029002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5292079" y="1131590"/>
            <a:ext cx="1297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Almanya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0246" name="Picture 6" descr="almanya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1707654"/>
            <a:ext cx="288032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7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350" y="1180715"/>
            <a:ext cx="3432033" cy="3193755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5940152" y="1180715"/>
            <a:ext cx="1398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Romanya</a:t>
            </a:r>
          </a:p>
        </p:txBody>
      </p:sp>
      <p:pic>
        <p:nvPicPr>
          <p:cNvPr id="10254" name="Picture 14" descr="romanya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35329"/>
            <a:ext cx="2950111" cy="196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5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33" y="1022198"/>
            <a:ext cx="3201202" cy="305296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4138127" y="1179589"/>
            <a:ext cx="1246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Malezya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1266" name="Picture 2" descr="malezy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91452"/>
            <a:ext cx="3600400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83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29" y="1179589"/>
            <a:ext cx="3991546" cy="3351347"/>
          </a:xfrm>
          <a:prstGeom prst="rect">
            <a:avLst/>
          </a:prstGeom>
        </p:spPr>
      </p:pic>
      <p:pic>
        <p:nvPicPr>
          <p:cNvPr id="11268" name="Picture 4" descr="Ã§ek cumhuriyeti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37514"/>
            <a:ext cx="2880320" cy="192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5409941" y="1279801"/>
            <a:ext cx="2373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Çek Cumhuriyeti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5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590584" y="966313"/>
            <a:ext cx="3373904" cy="174663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endParaRPr lang="tr-TR" sz="45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endParaRPr lang="tr-TR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	NEDİR ?</a:t>
            </a:r>
            <a:endParaRPr lang="id-ID" sz="32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Half Frame 17"/>
          <p:cNvSpPr/>
          <p:nvPr/>
        </p:nvSpPr>
        <p:spPr>
          <a:xfrm>
            <a:off x="5391263" y="905128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49462" y="2704030"/>
            <a:ext cx="2732824" cy="14234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tr-TR" sz="1100" dirty="0" smtClean="0">
                <a:latin typeface="Calibri Light"/>
                <a:cs typeface="Calibri Light"/>
              </a:rPr>
              <a:t>Sobiad, Türkiye’nin başlangıçta sadece </a:t>
            </a:r>
            <a:r>
              <a:rPr lang="tr-TR" sz="1100" b="1" dirty="0" smtClean="0">
                <a:latin typeface="Calibri Light"/>
                <a:cs typeface="Calibri Light"/>
              </a:rPr>
              <a:t>Sosyal Bilimler</a:t>
            </a:r>
            <a:r>
              <a:rPr lang="tr-TR" sz="1100" dirty="0" smtClean="0">
                <a:latin typeface="Calibri Light"/>
                <a:cs typeface="Calibri Light"/>
              </a:rPr>
              <a:t> alanında geliştirilmiş hem ilk milli ve yerli atıf dizini hem de bir veri tabanıdır. Sobiad ile araştırmacılar her gün 1100’den fazla dergide 1000’lerce arama yapmaktadır.</a:t>
            </a:r>
          </a:p>
          <a:p>
            <a:pPr algn="r"/>
            <a:r>
              <a:rPr lang="tr-TR" sz="1100" dirty="0" smtClean="0">
                <a:latin typeface="Calibri Light"/>
                <a:cs typeface="Calibri Light"/>
              </a:rPr>
              <a:t>Sosyal Bilimler : 731</a:t>
            </a:r>
          </a:p>
          <a:p>
            <a:pPr algn="r"/>
            <a:r>
              <a:rPr lang="tr-TR" sz="1100" dirty="0" smtClean="0">
                <a:latin typeface="Calibri Light"/>
                <a:cs typeface="Calibri Light"/>
              </a:rPr>
              <a:t>Fen Bilimleri: 215</a:t>
            </a:r>
          </a:p>
          <a:p>
            <a:pPr algn="r"/>
            <a:r>
              <a:rPr lang="tr-TR" sz="1100" dirty="0" smtClean="0">
                <a:latin typeface="Calibri Light"/>
                <a:cs typeface="Calibri Light"/>
              </a:rPr>
              <a:t>Sağlık Bilimleri: 169</a:t>
            </a:r>
          </a:p>
        </p:txBody>
      </p:sp>
      <p:sp>
        <p:nvSpPr>
          <p:cNvPr id="21" name="Half Frame 20"/>
          <p:cNvSpPr/>
          <p:nvPr/>
        </p:nvSpPr>
        <p:spPr>
          <a:xfrm rot="16200000">
            <a:off x="235962" y="3929743"/>
            <a:ext cx="1030929" cy="1030929"/>
          </a:xfrm>
          <a:prstGeom prst="halfFrame">
            <a:avLst>
              <a:gd name="adj1" fmla="val 10470"/>
              <a:gd name="adj2" fmla="val 98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2050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167" y="994231"/>
            <a:ext cx="1872208" cy="61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sim Yer Tutucusu 6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44" y="0"/>
            <a:ext cx="71642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8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73" y="1252272"/>
            <a:ext cx="3190503" cy="2897578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5292080" y="1179589"/>
            <a:ext cx="1600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Endonezya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1270" name="Picture 6" descr="endonezya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23678"/>
            <a:ext cx="2650195" cy="17683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46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320177"/>
            <a:ext cx="3648152" cy="3483821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5652120" y="1429544"/>
            <a:ext cx="1057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KKTC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1272" name="Picture 8" descr="kktc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17156"/>
            <a:ext cx="2520280" cy="16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51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67396"/>
            <a:ext cx="2708414" cy="267967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4716016" y="1264183"/>
            <a:ext cx="1639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Kırgızistan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1274" name="Picture 10" descr="kÄ±rgÄ±zistan bayrak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06278"/>
            <a:ext cx="3401328" cy="204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63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58262" y="368173"/>
            <a:ext cx="8406226" cy="6540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3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Yurtdışı Başvuruları</a:t>
            </a:r>
          </a:p>
        </p:txBody>
      </p:sp>
      <p:sp>
        <p:nvSpPr>
          <p:cNvPr id="5" name="Half Frame 5"/>
          <p:cNvSpPr/>
          <p:nvPr/>
        </p:nvSpPr>
        <p:spPr>
          <a:xfrm>
            <a:off x="358943" y="21078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4499992" y="1267396"/>
            <a:ext cx="1635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Elephant" panose="02020904090505020303" pitchFamily="18" charset="0"/>
              </a:rPr>
              <a:t>Arnavutluk</a:t>
            </a:r>
            <a:endParaRPr lang="tr-TR" b="1" dirty="0">
              <a:solidFill>
                <a:srgbClr val="C00000"/>
              </a:solidFill>
              <a:latin typeface="Elephant" panose="02020904090505020303" pitchFamily="18" charset="0"/>
            </a:endParaRPr>
          </a:p>
        </p:txBody>
      </p:sp>
      <p:pic>
        <p:nvPicPr>
          <p:cNvPr id="11276" name="Picture 12" descr="arnavutluk bayraÄÄ±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9331"/>
            <a:ext cx="3024336" cy="216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12" y="1204209"/>
            <a:ext cx="3695130" cy="35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6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3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92" y="0"/>
            <a:ext cx="9158992" cy="50960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20072" y="2715766"/>
            <a:ext cx="260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tx2"/>
                </a:solidFill>
              </a:rPr>
              <a:t>Teşekkürler…</a:t>
            </a:r>
            <a:endParaRPr lang="en-GB" sz="2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411760" y="213970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Fırat Üniversitesi Kurumsal İstatistik Paneli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911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115616" y="627534"/>
            <a:ext cx="2629800" cy="3907547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09613" indent="-354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7913" indent="-354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5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7525" indent="-354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buClr>
                <a:srgbClr val="FFE600"/>
              </a:buClr>
              <a:buNone/>
            </a:pPr>
            <a:r>
              <a:rPr lang="en-US" sz="900" dirty="0">
                <a:solidFill>
                  <a:srgbClr val="646464"/>
                </a:solidFill>
                <a:latin typeface="Arial"/>
              </a:rPr>
              <a:t>Sobiad </a:t>
            </a:r>
            <a:r>
              <a:rPr lang="en-US" sz="900" dirty="0" err="1" smtClean="0">
                <a:solidFill>
                  <a:srgbClr val="646464"/>
                </a:solidFill>
                <a:latin typeface="Arial"/>
              </a:rPr>
              <a:t>Atıf</a:t>
            </a:r>
            <a:r>
              <a:rPr lang="en-US" sz="900" dirty="0" smtClean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Dizini</a:t>
            </a: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r>
              <a:rPr lang="en-US" sz="900" dirty="0">
                <a:solidFill>
                  <a:srgbClr val="646464"/>
                </a:solidFill>
                <a:latin typeface="Arial"/>
              </a:rPr>
              <a:t>About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Sobiad</a:t>
            </a: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algn="just" defTabSz="685800">
              <a:buClr>
                <a:srgbClr val="FFE600"/>
              </a:buClr>
              <a:buNone/>
            </a:pP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Sosyal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 smtClean="0">
                <a:solidFill>
                  <a:srgbClr val="646464"/>
                </a:solidFill>
                <a:latin typeface="Arial"/>
              </a:rPr>
              <a:t>Atıf</a:t>
            </a:r>
            <a:r>
              <a:rPr lang="en-US" sz="900" dirty="0" smtClean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Dizini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Türkiye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merkezli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sosyal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bilimler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dergilerinde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yayınlanan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makalelerde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yazarların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başka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makalelere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ve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kitaplara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yaptıkları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atıfları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ortaya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koymaktır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. Bu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amaç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doğrultusunda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veri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tabanına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kayıtlı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derginin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diğer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dergiler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arasındaki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impact (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etki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)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değerini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belirlemeyi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amaç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edinmiştir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.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Bilim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adamlarının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bilimsel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bilgiye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ulaşma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konusunda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harcadıkları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zamanı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kısaltmaya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yönelik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tek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merkezden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hızlı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çözüm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sağlamayı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hedeflemektedir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.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Sosyal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Bilimler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Atıf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Dizini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;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veri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tabanına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kayıtlı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elektronik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dergilerin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yeni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sayılarının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sisteme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dahil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edildiği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ve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atıf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yapılan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bilim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adamına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mail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yoluyla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bilgi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verildiği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bir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sistemdir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. </a:t>
            </a:r>
          </a:p>
          <a:p>
            <a:pPr marL="0" indent="0" defTabSz="685800">
              <a:buClr>
                <a:srgbClr val="FFE600"/>
              </a:buClr>
              <a:buNone/>
            </a:pP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r>
              <a:rPr lang="en-US" sz="900" dirty="0">
                <a:solidFill>
                  <a:srgbClr val="646464"/>
                </a:solidFill>
                <a:latin typeface="Arial"/>
              </a:rPr>
              <a:t>© </a:t>
            </a:r>
            <a:r>
              <a:rPr lang="en-US" sz="900" dirty="0" smtClean="0">
                <a:solidFill>
                  <a:srgbClr val="646464"/>
                </a:solidFill>
                <a:latin typeface="Arial"/>
              </a:rPr>
              <a:t>201</a:t>
            </a:r>
            <a:r>
              <a:rPr lang="tr-TR" sz="900" dirty="0" smtClean="0">
                <a:solidFill>
                  <a:srgbClr val="646464"/>
                </a:solidFill>
                <a:latin typeface="Arial"/>
              </a:rPr>
              <a:t>8</a:t>
            </a:r>
            <a:r>
              <a:rPr lang="en-US" sz="900" dirty="0" smtClean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Sobiad :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Sosyal</a:t>
            </a:r>
            <a:r>
              <a:rPr lang="en-US" sz="900" dirty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 smtClean="0">
                <a:solidFill>
                  <a:srgbClr val="646464"/>
                </a:solidFill>
                <a:latin typeface="Arial"/>
              </a:rPr>
              <a:t>Atıf</a:t>
            </a:r>
            <a:r>
              <a:rPr lang="en-US" sz="900" dirty="0" smtClean="0">
                <a:solidFill>
                  <a:srgbClr val="646464"/>
                </a:solidFill>
                <a:latin typeface="Arial"/>
              </a:rPr>
              <a:t> </a:t>
            </a:r>
            <a:r>
              <a:rPr lang="en-US" sz="900" dirty="0" err="1">
                <a:solidFill>
                  <a:srgbClr val="646464"/>
                </a:solidFill>
                <a:latin typeface="Arial"/>
              </a:rPr>
              <a:t>Dizini</a:t>
            </a: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endParaRPr lang="en-US" sz="900" dirty="0">
              <a:solidFill>
                <a:srgbClr val="646464"/>
              </a:solidFill>
              <a:latin typeface="Arial"/>
            </a:endParaRPr>
          </a:p>
          <a:p>
            <a:pPr marL="0" indent="0" defTabSz="685800">
              <a:buClr>
                <a:srgbClr val="FFE600"/>
              </a:buClr>
              <a:buNone/>
            </a:pPr>
            <a:r>
              <a:rPr lang="en-US" sz="900" dirty="0">
                <a:solidFill>
                  <a:srgbClr val="646464"/>
                </a:solidFill>
                <a:latin typeface="Arial"/>
              </a:rPr>
              <a:t>All Rights Reserved.</a:t>
            </a:r>
            <a:endParaRPr lang="en-GB" sz="900" dirty="0">
              <a:solidFill>
                <a:srgbClr val="646464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58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9566"/>
            <a:ext cx="8136904" cy="51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1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339502"/>
            <a:ext cx="3744416" cy="11156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	</a:t>
            </a:r>
            <a:r>
              <a:rPr lang="tr-T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	 </a:t>
            </a:r>
            <a:r>
              <a:rPr lang="tr-T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’</a:t>
            </a:r>
            <a:r>
              <a:rPr lang="tr-T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ı</a:t>
            </a:r>
            <a:r>
              <a:rPr lang="tr-TR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n</a:t>
            </a:r>
            <a:endParaRPr lang="tr-TR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tr-T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Bazı Aboneleri</a:t>
            </a:r>
            <a:endParaRPr lang="id-ID" sz="36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Half Frame 17"/>
          <p:cNvSpPr/>
          <p:nvPr/>
        </p:nvSpPr>
        <p:spPr>
          <a:xfrm>
            <a:off x="412239" y="339502"/>
            <a:ext cx="398642" cy="398642"/>
          </a:xfrm>
          <a:prstGeom prst="halfFrame">
            <a:avLst>
              <a:gd name="adj1" fmla="val 24197"/>
              <a:gd name="adj2" fmla="val 2353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9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5384"/>
            <a:ext cx="1872208" cy="61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75580"/>
            <a:ext cx="936104" cy="70675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20" y="4026427"/>
            <a:ext cx="896760" cy="89676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1" y="2975365"/>
            <a:ext cx="879160" cy="88147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115" y="1908469"/>
            <a:ext cx="694845" cy="649913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775" y="4092381"/>
            <a:ext cx="868201" cy="706759"/>
          </a:xfrm>
          <a:prstGeom prst="rect">
            <a:avLst/>
          </a:prstGeom>
        </p:spPr>
      </p:pic>
      <p:pic>
        <p:nvPicPr>
          <p:cNvPr id="17" name="Resim Yer Tutucusu 16"/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6" b="3586"/>
          <a:stretch>
            <a:fillRect/>
          </a:stretch>
        </p:blipFill>
        <p:spPr>
          <a:xfrm>
            <a:off x="3764482" y="12172"/>
            <a:ext cx="5379517" cy="3770168"/>
          </a:xfr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38337"/>
            <a:ext cx="914402" cy="914402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5519"/>
            <a:ext cx="904429" cy="90722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77" y="4067688"/>
            <a:ext cx="764337" cy="88032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23076"/>
            <a:ext cx="1717648" cy="42082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0" y="4067688"/>
            <a:ext cx="750860" cy="75086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588" y="2975365"/>
            <a:ext cx="734641" cy="964537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66" y="2799184"/>
            <a:ext cx="1140718" cy="1140718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986" y="1705719"/>
            <a:ext cx="1142918" cy="1217382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8561794" y="2652939"/>
            <a:ext cx="553998" cy="226908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tr-TR" sz="2400" dirty="0" smtClean="0"/>
              <a:t>Toplam 78 Abone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146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67744" y="339501"/>
            <a:ext cx="652227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tr-T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Veri Havuzu</a:t>
            </a:r>
            <a:endParaRPr lang="id-ID" sz="36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962749"/>
            <a:ext cx="5946207" cy="149733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tr-TR" sz="1600" b="1" dirty="0" smtClean="0">
                <a:latin typeface="Calibri Light"/>
                <a:cs typeface="Calibri Light"/>
              </a:rPr>
              <a:t>Sobiad Veri Havuzu, Türkiye’nin </a:t>
            </a:r>
            <a:r>
              <a:rPr lang="tr-TR" sz="1600" b="1" dirty="0">
                <a:latin typeface="Calibri Light"/>
                <a:cs typeface="Calibri Light"/>
              </a:rPr>
              <a:t>E</a:t>
            </a:r>
            <a:r>
              <a:rPr lang="tr-TR" sz="1600" b="1" dirty="0" smtClean="0">
                <a:latin typeface="Calibri Light"/>
                <a:cs typeface="Calibri Light"/>
              </a:rPr>
              <a:t>n Büyük Yerli Akademik Veri Tabanıdır.</a:t>
            </a:r>
          </a:p>
          <a:p>
            <a:pPr marL="0" lvl="3" algn="r" fontAlgn="base"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00000"/>
              <a:defRPr/>
            </a:pPr>
            <a:r>
              <a:rPr lang="tr-TR" sz="1600" b="1" dirty="0" smtClean="0">
                <a:latin typeface="Calibri Light"/>
                <a:cs typeface="Calibri Light"/>
              </a:rPr>
              <a:t>1114 </a:t>
            </a:r>
            <a:r>
              <a:rPr lang="tr-TR" sz="1600" b="1" dirty="0">
                <a:latin typeface="Calibri Light"/>
                <a:cs typeface="Calibri Light"/>
              </a:rPr>
              <a:t>adet dergi</a:t>
            </a:r>
          </a:p>
          <a:p>
            <a:pPr marL="0" lvl="3" algn="r" fontAlgn="base"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00000"/>
              <a:defRPr/>
            </a:pPr>
            <a:r>
              <a:rPr lang="tr-TR" sz="1600" b="1" dirty="0">
                <a:latin typeface="Calibri Light"/>
                <a:cs typeface="Calibri Light"/>
              </a:rPr>
              <a:t>286.699 makale,</a:t>
            </a:r>
          </a:p>
          <a:p>
            <a:pPr marL="0" lvl="3" algn="r" fontAlgn="base"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00000"/>
              <a:defRPr/>
            </a:pPr>
            <a:r>
              <a:rPr lang="tr-TR" sz="1600" b="1" dirty="0" smtClean="0">
                <a:latin typeface="Calibri Light"/>
                <a:cs typeface="Calibri Light"/>
              </a:rPr>
              <a:t>2000+</a:t>
            </a:r>
            <a:r>
              <a:rPr lang="en-US" sz="1600" b="1" dirty="0" smtClean="0">
                <a:latin typeface="Calibri Light"/>
                <a:cs typeface="Calibri Light"/>
              </a:rPr>
              <a:t> </a:t>
            </a:r>
            <a:r>
              <a:rPr lang="tr-TR" sz="1600" b="1" dirty="0">
                <a:latin typeface="Calibri Light"/>
                <a:cs typeface="Calibri Light"/>
              </a:rPr>
              <a:t>Basılı Yayın (Kitap</a:t>
            </a:r>
            <a:r>
              <a:rPr lang="tr-TR" sz="1600" b="1" dirty="0" smtClean="0">
                <a:latin typeface="Calibri Light"/>
                <a:cs typeface="Calibri Light"/>
              </a:rPr>
              <a:t>),</a:t>
            </a:r>
          </a:p>
          <a:p>
            <a:pPr marL="0" lvl="3" algn="r" fontAlgn="base"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100000"/>
              <a:defRPr/>
            </a:pPr>
            <a:r>
              <a:rPr lang="tr-TR" sz="1600" b="1" dirty="0" smtClean="0">
                <a:latin typeface="Calibri Light"/>
                <a:cs typeface="Calibri Light"/>
              </a:rPr>
              <a:t>Milyonlarca Veri İçerisinden </a:t>
            </a:r>
            <a:r>
              <a:rPr lang="tr-TR" sz="1600" b="1" dirty="0" err="1" smtClean="0">
                <a:latin typeface="Calibri Light"/>
                <a:cs typeface="Calibri Light"/>
              </a:rPr>
              <a:t>Bibliometrik</a:t>
            </a:r>
            <a:r>
              <a:rPr lang="tr-TR" sz="1600" b="1" dirty="0" smtClean="0">
                <a:latin typeface="Calibri Light"/>
                <a:cs typeface="Calibri Light"/>
              </a:rPr>
              <a:t> Analiz İmkanı</a:t>
            </a:r>
            <a:endParaRPr lang="tr-TR" sz="1600" b="1" dirty="0">
              <a:latin typeface="Calibri Light"/>
              <a:cs typeface="Calibri Light"/>
            </a:endParaRPr>
          </a:p>
        </p:txBody>
      </p:sp>
      <p:pic>
        <p:nvPicPr>
          <p:cNvPr id="4" name="Resim Yer Tutucusu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4" b="14444"/>
          <a:stretch>
            <a:fillRect/>
          </a:stretch>
        </p:blipFill>
        <p:spPr/>
      </p:pic>
      <p:pic>
        <p:nvPicPr>
          <p:cNvPr id="6" name="Picture 2" descr="https://atif.sobiad.com/gorseller/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65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Yer Tutucusu 1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0" y="-20538"/>
            <a:ext cx="7308304" cy="5164038"/>
          </a:xfrm>
          <a:prstGeom prst="rect">
            <a:avLst/>
          </a:prstGeom>
          <a:gradFill flip="none" rotWithShape="1">
            <a:gsLst>
              <a:gs pos="10000">
                <a:schemeClr val="tx1">
                  <a:lumMod val="95000"/>
                  <a:lumOff val="5000"/>
                  <a:alpha val="0"/>
                </a:schemeClr>
              </a:gs>
              <a:gs pos="39000">
                <a:srgbClr val="0D0D0D">
                  <a:alpha val="86000"/>
                </a:srgb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435746" y="477315"/>
            <a:ext cx="7194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Yerli Teknoloji</a:t>
            </a:r>
          </a:p>
          <a:p>
            <a:r>
              <a:rPr lang="tr-TR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Milli Yazılım</a:t>
            </a:r>
            <a:endParaRPr lang="tr-TR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tr-TR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Rekabetçi Ürün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6085" y="2403382"/>
            <a:ext cx="3256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000" dirty="0" smtClean="0">
                <a:solidFill>
                  <a:schemeClr val="bg1"/>
                </a:solidFill>
                <a:latin typeface="+mj-lt"/>
              </a:rPr>
              <a:t>Rekabetçi ve uluslararası standartlara uygun ürünler ile Türkiye’nin öne çıkan ürünü olmakla kalmayıp aynı zamanda dünyadaki muadilleri ile yarışmayı istemekteyiz.</a:t>
            </a:r>
            <a:endParaRPr lang="id-ID" sz="1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5" name="Picture 1" descr="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71750" cy="2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arallelogram 14"/>
          <p:cNvSpPr/>
          <p:nvPr/>
        </p:nvSpPr>
        <p:spPr>
          <a:xfrm>
            <a:off x="5172961" y="0"/>
            <a:ext cx="3971039" cy="5143500"/>
          </a:xfrm>
          <a:prstGeom prst="parallelogram">
            <a:avLst>
              <a:gd name="adj" fmla="val 64592"/>
            </a:avLst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7" name="TextBox 20"/>
          <p:cNvSpPr txBox="1"/>
          <p:nvPr/>
        </p:nvSpPr>
        <p:spPr>
          <a:xfrm>
            <a:off x="808700" y="3147814"/>
            <a:ext cx="33312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dirty="0" err="1" smtClean="0">
                <a:solidFill>
                  <a:schemeClr val="bg1"/>
                </a:solidFill>
                <a:latin typeface="+mj-lt"/>
              </a:rPr>
              <a:t>Sobiad</a:t>
            </a:r>
            <a:r>
              <a:rPr lang="tr-TR" sz="1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1000" dirty="0" err="1" smtClean="0">
                <a:solidFill>
                  <a:schemeClr val="bg1"/>
                </a:solidFill>
                <a:latin typeface="+mj-lt"/>
              </a:rPr>
              <a:t>Analitik’te</a:t>
            </a:r>
            <a:r>
              <a:rPr lang="tr-TR" sz="1000" dirty="0" smtClean="0">
                <a:solidFill>
                  <a:schemeClr val="bg1"/>
                </a:solidFill>
                <a:latin typeface="+mj-lt"/>
              </a:rPr>
              <a:t> hem Türkiye merkezli yayınlarının verilerini hem de Türkiye dışındaki dergilerden verileri derliyoruz. Global çapta bir ürün ortaya çıkarmaya çalışıyoruz. </a:t>
            </a:r>
            <a:endParaRPr lang="tr-TR" sz="1000" dirty="0">
              <a:solidFill>
                <a:schemeClr val="bg1"/>
              </a:solidFill>
              <a:latin typeface="+mj-lt"/>
            </a:endParaRPr>
          </a:p>
          <a:p>
            <a:pPr lvl="0"/>
            <a:endParaRPr lang="tr-TR" sz="1000" dirty="0">
              <a:solidFill>
                <a:schemeClr val="bg1"/>
              </a:solidFill>
              <a:latin typeface="+mj-lt"/>
            </a:endParaRPr>
          </a:p>
          <a:p>
            <a:endParaRPr lang="id-ID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Freeform 109"/>
          <p:cNvSpPr>
            <a:spLocks noChangeArrowheads="1"/>
          </p:cNvSpPr>
          <p:nvPr/>
        </p:nvSpPr>
        <p:spPr bwMode="auto">
          <a:xfrm>
            <a:off x="571591" y="3288970"/>
            <a:ext cx="218882" cy="218884"/>
          </a:xfrm>
          <a:custGeom>
            <a:avLst/>
            <a:gdLst>
              <a:gd name="T0" fmla="*/ 116822 w 634"/>
              <a:gd name="T1" fmla="*/ 0 h 634"/>
              <a:gd name="T2" fmla="*/ 116822 w 634"/>
              <a:gd name="T3" fmla="*/ 228190 h 634"/>
              <a:gd name="T4" fmla="*/ 116822 w 634"/>
              <a:gd name="T5" fmla="*/ 0 h 634"/>
              <a:gd name="T6" fmla="*/ 196507 w 634"/>
              <a:gd name="T7" fmla="*/ 58399 h 634"/>
              <a:gd name="T8" fmla="*/ 159369 w 634"/>
              <a:gd name="T9" fmla="*/ 105984 h 634"/>
              <a:gd name="T10" fmla="*/ 196507 w 634"/>
              <a:gd name="T11" fmla="*/ 58399 h 634"/>
              <a:gd name="T12" fmla="*/ 186051 w 634"/>
              <a:gd name="T13" fmla="*/ 47945 h 634"/>
              <a:gd name="T14" fmla="*/ 138096 w 634"/>
              <a:gd name="T15" fmla="*/ 21269 h 634"/>
              <a:gd name="T16" fmla="*/ 85093 w 634"/>
              <a:gd name="T17" fmla="*/ 105984 h 634"/>
              <a:gd name="T18" fmla="*/ 90501 w 634"/>
              <a:gd name="T19" fmla="*/ 69214 h 634"/>
              <a:gd name="T20" fmla="*/ 138096 w 634"/>
              <a:gd name="T21" fmla="*/ 69214 h 634"/>
              <a:gd name="T22" fmla="*/ 85093 w 634"/>
              <a:gd name="T23" fmla="*/ 105984 h 634"/>
              <a:gd name="T24" fmla="*/ 143504 w 634"/>
              <a:gd name="T25" fmla="*/ 122206 h 634"/>
              <a:gd name="T26" fmla="*/ 116822 w 634"/>
              <a:gd name="T27" fmla="*/ 159336 h 634"/>
              <a:gd name="T28" fmla="*/ 85093 w 634"/>
              <a:gd name="T29" fmla="*/ 122206 h 634"/>
              <a:gd name="T30" fmla="*/ 106366 w 634"/>
              <a:gd name="T31" fmla="*/ 15862 h 634"/>
              <a:gd name="T32" fmla="*/ 116822 w 634"/>
              <a:gd name="T33" fmla="*/ 15862 h 634"/>
              <a:gd name="T34" fmla="*/ 138096 w 634"/>
              <a:gd name="T35" fmla="*/ 58399 h 634"/>
              <a:gd name="T36" fmla="*/ 95549 w 634"/>
              <a:gd name="T37" fmla="*/ 58399 h 634"/>
              <a:gd name="T38" fmla="*/ 90501 w 634"/>
              <a:gd name="T39" fmla="*/ 21269 h 634"/>
              <a:gd name="T40" fmla="*/ 79684 w 634"/>
              <a:gd name="T41" fmla="*/ 52992 h 634"/>
              <a:gd name="T42" fmla="*/ 90501 w 634"/>
              <a:gd name="T43" fmla="*/ 21269 h 634"/>
              <a:gd name="T44" fmla="*/ 32090 w 634"/>
              <a:gd name="T45" fmla="*/ 58399 h 634"/>
              <a:gd name="T46" fmla="*/ 74637 w 634"/>
              <a:gd name="T47" fmla="*/ 105984 h 634"/>
              <a:gd name="T48" fmla="*/ 32090 w 634"/>
              <a:gd name="T49" fmla="*/ 58399 h 634"/>
              <a:gd name="T50" fmla="*/ 32090 w 634"/>
              <a:gd name="T51" fmla="*/ 169790 h 634"/>
              <a:gd name="T52" fmla="*/ 74637 w 634"/>
              <a:gd name="T53" fmla="*/ 122206 h 634"/>
              <a:gd name="T54" fmla="*/ 32090 w 634"/>
              <a:gd name="T55" fmla="*/ 169790 h 634"/>
              <a:gd name="T56" fmla="*/ 42546 w 634"/>
              <a:gd name="T57" fmla="*/ 180605 h 634"/>
              <a:gd name="T58" fmla="*/ 90501 w 634"/>
              <a:gd name="T59" fmla="*/ 212328 h 634"/>
              <a:gd name="T60" fmla="*/ 122231 w 634"/>
              <a:gd name="T61" fmla="*/ 212328 h 634"/>
              <a:gd name="T62" fmla="*/ 116822 w 634"/>
              <a:gd name="T63" fmla="*/ 212328 h 634"/>
              <a:gd name="T64" fmla="*/ 95549 w 634"/>
              <a:gd name="T65" fmla="*/ 169790 h 634"/>
              <a:gd name="T66" fmla="*/ 138096 w 634"/>
              <a:gd name="T67" fmla="*/ 169790 h 634"/>
              <a:gd name="T68" fmla="*/ 138096 w 634"/>
              <a:gd name="T69" fmla="*/ 212328 h 634"/>
              <a:gd name="T70" fmla="*/ 148552 w 634"/>
              <a:gd name="T71" fmla="*/ 175198 h 634"/>
              <a:gd name="T72" fmla="*/ 138096 w 634"/>
              <a:gd name="T73" fmla="*/ 212328 h 634"/>
              <a:gd name="T74" fmla="*/ 196507 w 634"/>
              <a:gd name="T75" fmla="*/ 169790 h 634"/>
              <a:gd name="T76" fmla="*/ 159369 w 634"/>
              <a:gd name="T77" fmla="*/ 122206 h 634"/>
              <a:gd name="T78" fmla="*/ 196507 w 634"/>
              <a:gd name="T79" fmla="*/ 169790 h 6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486" y="633"/>
                  <a:pt x="633" y="486"/>
                  <a:pt x="633" y="324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545" y="162"/>
                </a:moveTo>
                <a:lnTo>
                  <a:pt x="545" y="162"/>
                </a:lnTo>
                <a:cubicBezTo>
                  <a:pt x="574" y="206"/>
                  <a:pt x="589" y="251"/>
                  <a:pt x="589" y="294"/>
                </a:cubicBezTo>
                <a:cubicBezTo>
                  <a:pt x="442" y="294"/>
                  <a:pt x="442" y="294"/>
                  <a:pt x="442" y="294"/>
                </a:cubicBezTo>
                <a:cubicBezTo>
                  <a:pt x="442" y="265"/>
                  <a:pt x="427" y="221"/>
                  <a:pt x="427" y="192"/>
                </a:cubicBezTo>
                <a:cubicBezTo>
                  <a:pt x="471" y="192"/>
                  <a:pt x="516" y="177"/>
                  <a:pt x="545" y="162"/>
                </a:cubicBezTo>
                <a:close/>
                <a:moveTo>
                  <a:pt x="516" y="133"/>
                </a:moveTo>
                <a:lnTo>
                  <a:pt x="516" y="133"/>
                </a:lnTo>
                <a:cubicBezTo>
                  <a:pt x="486" y="147"/>
                  <a:pt x="457" y="147"/>
                  <a:pt x="412" y="147"/>
                </a:cubicBezTo>
                <a:cubicBezTo>
                  <a:pt x="412" y="118"/>
                  <a:pt x="398" y="89"/>
                  <a:pt x="383" y="59"/>
                </a:cubicBezTo>
                <a:cubicBezTo>
                  <a:pt x="442" y="59"/>
                  <a:pt x="486" y="89"/>
                  <a:pt x="516" y="133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36" y="265"/>
                  <a:pt x="251" y="236"/>
                  <a:pt x="251" y="192"/>
                </a:cubicBezTo>
                <a:cubicBezTo>
                  <a:pt x="280" y="206"/>
                  <a:pt x="295" y="206"/>
                  <a:pt x="324" y="206"/>
                </a:cubicBezTo>
                <a:cubicBezTo>
                  <a:pt x="339" y="206"/>
                  <a:pt x="369" y="206"/>
                  <a:pt x="383" y="192"/>
                </a:cubicBezTo>
                <a:cubicBezTo>
                  <a:pt x="398" y="236"/>
                  <a:pt x="398" y="265"/>
                  <a:pt x="398" y="294"/>
                </a:cubicBezTo>
                <a:lnTo>
                  <a:pt x="236" y="294"/>
                </a:lnTo>
                <a:close/>
                <a:moveTo>
                  <a:pt x="398" y="339"/>
                </a:moveTo>
                <a:lnTo>
                  <a:pt x="398" y="339"/>
                </a:lnTo>
                <a:cubicBezTo>
                  <a:pt x="398" y="368"/>
                  <a:pt x="398" y="412"/>
                  <a:pt x="383" y="442"/>
                </a:cubicBezTo>
                <a:cubicBezTo>
                  <a:pt x="369" y="442"/>
                  <a:pt x="339" y="442"/>
                  <a:pt x="324" y="442"/>
                </a:cubicBezTo>
                <a:cubicBezTo>
                  <a:pt x="295" y="442"/>
                  <a:pt x="280" y="442"/>
                  <a:pt x="251" y="442"/>
                </a:cubicBezTo>
                <a:cubicBezTo>
                  <a:pt x="251" y="412"/>
                  <a:pt x="236" y="368"/>
                  <a:pt x="236" y="339"/>
                </a:cubicBezTo>
                <a:lnTo>
                  <a:pt x="398" y="339"/>
                </a:lnTo>
                <a:close/>
                <a:moveTo>
                  <a:pt x="295" y="44"/>
                </a:moveTo>
                <a:lnTo>
                  <a:pt x="295" y="44"/>
                </a:lnTo>
                <a:cubicBezTo>
                  <a:pt x="310" y="44"/>
                  <a:pt x="310" y="44"/>
                  <a:pt x="324" y="44"/>
                </a:cubicBezTo>
                <a:lnTo>
                  <a:pt x="339" y="44"/>
                </a:lnTo>
                <a:cubicBezTo>
                  <a:pt x="354" y="74"/>
                  <a:pt x="369" y="118"/>
                  <a:pt x="383" y="162"/>
                </a:cubicBezTo>
                <a:cubicBezTo>
                  <a:pt x="354" y="162"/>
                  <a:pt x="339" y="162"/>
                  <a:pt x="324" y="162"/>
                </a:cubicBezTo>
                <a:cubicBezTo>
                  <a:pt x="295" y="162"/>
                  <a:pt x="280" y="162"/>
                  <a:pt x="265" y="162"/>
                </a:cubicBezTo>
                <a:cubicBezTo>
                  <a:pt x="265" y="118"/>
                  <a:pt x="280" y="74"/>
                  <a:pt x="295" y="44"/>
                </a:cubicBezTo>
                <a:close/>
                <a:moveTo>
                  <a:pt x="251" y="59"/>
                </a:moveTo>
                <a:lnTo>
                  <a:pt x="251" y="59"/>
                </a:lnTo>
                <a:cubicBezTo>
                  <a:pt x="236" y="89"/>
                  <a:pt x="221" y="118"/>
                  <a:pt x="221" y="147"/>
                </a:cubicBezTo>
                <a:cubicBezTo>
                  <a:pt x="192" y="147"/>
                  <a:pt x="148" y="147"/>
                  <a:pt x="118" y="133"/>
                </a:cubicBezTo>
                <a:cubicBezTo>
                  <a:pt x="148" y="89"/>
                  <a:pt x="207" y="59"/>
                  <a:pt x="251" y="5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133" y="177"/>
                  <a:pt x="177" y="192"/>
                  <a:pt x="207" y="192"/>
                </a:cubicBezTo>
                <a:cubicBezTo>
                  <a:pt x="207" y="221"/>
                  <a:pt x="207" y="265"/>
                  <a:pt x="207" y="294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51"/>
                  <a:pt x="59" y="206"/>
                  <a:pt x="89" y="162"/>
                </a:cubicBezTo>
                <a:close/>
                <a:moveTo>
                  <a:pt x="89" y="471"/>
                </a:moveTo>
                <a:lnTo>
                  <a:pt x="89" y="471"/>
                </a:lnTo>
                <a:cubicBezTo>
                  <a:pt x="59" y="427"/>
                  <a:pt x="44" y="383"/>
                  <a:pt x="44" y="339"/>
                </a:cubicBezTo>
                <a:cubicBezTo>
                  <a:pt x="207" y="339"/>
                  <a:pt x="207" y="339"/>
                  <a:pt x="207" y="339"/>
                </a:cubicBezTo>
                <a:cubicBezTo>
                  <a:pt x="207" y="368"/>
                  <a:pt x="207" y="412"/>
                  <a:pt x="207" y="442"/>
                </a:cubicBezTo>
                <a:cubicBezTo>
                  <a:pt x="177" y="457"/>
                  <a:pt x="133" y="457"/>
                  <a:pt x="89" y="471"/>
                </a:cubicBezTo>
                <a:close/>
                <a:moveTo>
                  <a:pt x="118" y="501"/>
                </a:moveTo>
                <a:lnTo>
                  <a:pt x="118" y="501"/>
                </a:lnTo>
                <a:cubicBezTo>
                  <a:pt x="148" y="501"/>
                  <a:pt x="192" y="486"/>
                  <a:pt x="221" y="486"/>
                </a:cubicBezTo>
                <a:cubicBezTo>
                  <a:pt x="221" y="515"/>
                  <a:pt x="236" y="560"/>
                  <a:pt x="251" y="589"/>
                </a:cubicBezTo>
                <a:cubicBezTo>
                  <a:pt x="207" y="574"/>
                  <a:pt x="148" y="545"/>
                  <a:pt x="118" y="501"/>
                </a:cubicBezTo>
                <a:close/>
                <a:moveTo>
                  <a:pt x="339" y="589"/>
                </a:moveTo>
                <a:lnTo>
                  <a:pt x="339" y="589"/>
                </a:lnTo>
                <a:lnTo>
                  <a:pt x="324" y="589"/>
                </a:lnTo>
                <a:cubicBezTo>
                  <a:pt x="310" y="589"/>
                  <a:pt x="310" y="589"/>
                  <a:pt x="295" y="589"/>
                </a:cubicBezTo>
                <a:cubicBezTo>
                  <a:pt x="280" y="560"/>
                  <a:pt x="265" y="515"/>
                  <a:pt x="265" y="471"/>
                </a:cubicBezTo>
                <a:cubicBezTo>
                  <a:pt x="280" y="471"/>
                  <a:pt x="295" y="471"/>
                  <a:pt x="324" y="471"/>
                </a:cubicBezTo>
                <a:cubicBezTo>
                  <a:pt x="339" y="471"/>
                  <a:pt x="354" y="471"/>
                  <a:pt x="383" y="471"/>
                </a:cubicBezTo>
                <a:cubicBezTo>
                  <a:pt x="369" y="515"/>
                  <a:pt x="354" y="560"/>
                  <a:pt x="339" y="589"/>
                </a:cubicBezTo>
                <a:close/>
                <a:moveTo>
                  <a:pt x="383" y="589"/>
                </a:moveTo>
                <a:lnTo>
                  <a:pt x="383" y="589"/>
                </a:lnTo>
                <a:cubicBezTo>
                  <a:pt x="398" y="560"/>
                  <a:pt x="412" y="515"/>
                  <a:pt x="412" y="486"/>
                </a:cubicBezTo>
                <a:cubicBezTo>
                  <a:pt x="457" y="486"/>
                  <a:pt x="486" y="501"/>
                  <a:pt x="516" y="501"/>
                </a:cubicBezTo>
                <a:cubicBezTo>
                  <a:pt x="486" y="545"/>
                  <a:pt x="442" y="574"/>
                  <a:pt x="383" y="589"/>
                </a:cubicBezTo>
                <a:close/>
                <a:moveTo>
                  <a:pt x="545" y="471"/>
                </a:moveTo>
                <a:lnTo>
                  <a:pt x="545" y="471"/>
                </a:lnTo>
                <a:cubicBezTo>
                  <a:pt x="516" y="457"/>
                  <a:pt x="471" y="457"/>
                  <a:pt x="427" y="442"/>
                </a:cubicBezTo>
                <a:cubicBezTo>
                  <a:pt x="427" y="412"/>
                  <a:pt x="442" y="368"/>
                  <a:pt x="442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89" y="383"/>
                  <a:pt x="574" y="427"/>
                  <a:pt x="545" y="4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50" name="TextBox 20"/>
          <p:cNvSpPr txBox="1"/>
          <p:nvPr/>
        </p:nvSpPr>
        <p:spPr>
          <a:xfrm>
            <a:off x="808700" y="3884444"/>
            <a:ext cx="3331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000" dirty="0" smtClean="0">
                <a:solidFill>
                  <a:schemeClr val="bg1"/>
                </a:solidFill>
                <a:latin typeface="+mj-lt"/>
              </a:rPr>
              <a:t>Sobiad Analitik, kişiselleştirilmiş gelişmiş analizlere imkan sağlamaktadır.</a:t>
            </a:r>
            <a:endParaRPr lang="tr-TR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Freeform 142"/>
          <p:cNvSpPr>
            <a:spLocks noChangeArrowheads="1"/>
          </p:cNvSpPr>
          <p:nvPr/>
        </p:nvSpPr>
        <p:spPr bwMode="auto">
          <a:xfrm>
            <a:off x="601554" y="4007652"/>
            <a:ext cx="158956" cy="167626"/>
          </a:xfrm>
          <a:custGeom>
            <a:avLst/>
            <a:gdLst>
              <a:gd name="T0" fmla="*/ 191315 w 604"/>
              <a:gd name="T1" fmla="*/ 0 h 634"/>
              <a:gd name="T2" fmla="*/ 191315 w 604"/>
              <a:gd name="T3" fmla="*/ 0 h 634"/>
              <a:gd name="T4" fmla="*/ 26712 w 604"/>
              <a:gd name="T5" fmla="*/ 0 h 634"/>
              <a:gd name="T6" fmla="*/ 0 w 604"/>
              <a:gd name="T7" fmla="*/ 26830 h 634"/>
              <a:gd name="T8" fmla="*/ 0 w 604"/>
              <a:gd name="T9" fmla="*/ 154818 h 634"/>
              <a:gd name="T10" fmla="*/ 26712 w 604"/>
              <a:gd name="T11" fmla="*/ 187087 h 634"/>
              <a:gd name="T12" fmla="*/ 85189 w 604"/>
              <a:gd name="T13" fmla="*/ 187087 h 634"/>
              <a:gd name="T14" fmla="*/ 85189 w 604"/>
              <a:gd name="T15" fmla="*/ 213555 h 634"/>
              <a:gd name="T16" fmla="*/ 68946 w 604"/>
              <a:gd name="T17" fmla="*/ 213555 h 634"/>
              <a:gd name="T18" fmla="*/ 63892 w 604"/>
              <a:gd name="T19" fmla="*/ 218994 h 634"/>
              <a:gd name="T20" fmla="*/ 68946 w 604"/>
              <a:gd name="T21" fmla="*/ 229508 h 634"/>
              <a:gd name="T22" fmla="*/ 154135 w 604"/>
              <a:gd name="T23" fmla="*/ 229508 h 634"/>
              <a:gd name="T24" fmla="*/ 159189 w 604"/>
              <a:gd name="T25" fmla="*/ 218994 h 634"/>
              <a:gd name="T26" fmla="*/ 154135 w 604"/>
              <a:gd name="T27" fmla="*/ 213555 h 634"/>
              <a:gd name="T28" fmla="*/ 138252 w 604"/>
              <a:gd name="T29" fmla="*/ 213555 h 634"/>
              <a:gd name="T30" fmla="*/ 138252 w 604"/>
              <a:gd name="T31" fmla="*/ 187087 h 634"/>
              <a:gd name="T32" fmla="*/ 191315 w 604"/>
              <a:gd name="T33" fmla="*/ 187087 h 634"/>
              <a:gd name="T34" fmla="*/ 217666 w 604"/>
              <a:gd name="T35" fmla="*/ 154818 h 634"/>
              <a:gd name="T36" fmla="*/ 217666 w 604"/>
              <a:gd name="T37" fmla="*/ 26830 h 634"/>
              <a:gd name="T38" fmla="*/ 191315 w 604"/>
              <a:gd name="T39" fmla="*/ 0 h 634"/>
              <a:gd name="T40" fmla="*/ 127423 w 604"/>
              <a:gd name="T41" fmla="*/ 213555 h 634"/>
              <a:gd name="T42" fmla="*/ 127423 w 604"/>
              <a:gd name="T43" fmla="*/ 213555 h 634"/>
              <a:gd name="T44" fmla="*/ 95658 w 604"/>
              <a:gd name="T45" fmla="*/ 213555 h 634"/>
              <a:gd name="T46" fmla="*/ 95658 w 604"/>
              <a:gd name="T47" fmla="*/ 187087 h 634"/>
              <a:gd name="T48" fmla="*/ 127423 w 604"/>
              <a:gd name="T49" fmla="*/ 187087 h 634"/>
              <a:gd name="T50" fmla="*/ 127423 w 604"/>
              <a:gd name="T51" fmla="*/ 213555 h 634"/>
              <a:gd name="T52" fmla="*/ 201783 w 604"/>
              <a:gd name="T53" fmla="*/ 154818 h 634"/>
              <a:gd name="T54" fmla="*/ 201783 w 604"/>
              <a:gd name="T55" fmla="*/ 154818 h 634"/>
              <a:gd name="T56" fmla="*/ 191315 w 604"/>
              <a:gd name="T57" fmla="*/ 170772 h 634"/>
              <a:gd name="T58" fmla="*/ 26712 w 604"/>
              <a:gd name="T59" fmla="*/ 170772 h 634"/>
              <a:gd name="T60" fmla="*/ 10468 w 604"/>
              <a:gd name="T61" fmla="*/ 154818 h 634"/>
              <a:gd name="T62" fmla="*/ 10468 w 604"/>
              <a:gd name="T63" fmla="*/ 144304 h 634"/>
              <a:gd name="T64" fmla="*/ 201783 w 604"/>
              <a:gd name="T65" fmla="*/ 144304 h 634"/>
              <a:gd name="T66" fmla="*/ 201783 w 604"/>
              <a:gd name="T67" fmla="*/ 154818 h 634"/>
              <a:gd name="T68" fmla="*/ 201783 w 604"/>
              <a:gd name="T69" fmla="*/ 128351 h 634"/>
              <a:gd name="T70" fmla="*/ 201783 w 604"/>
              <a:gd name="T71" fmla="*/ 128351 h 634"/>
              <a:gd name="T72" fmla="*/ 10468 w 604"/>
              <a:gd name="T73" fmla="*/ 128351 h 634"/>
              <a:gd name="T74" fmla="*/ 10468 w 604"/>
              <a:gd name="T75" fmla="*/ 26830 h 634"/>
              <a:gd name="T76" fmla="*/ 26712 w 604"/>
              <a:gd name="T77" fmla="*/ 15953 h 634"/>
              <a:gd name="T78" fmla="*/ 191315 w 604"/>
              <a:gd name="T79" fmla="*/ 15953 h 634"/>
              <a:gd name="T80" fmla="*/ 201783 w 604"/>
              <a:gd name="T81" fmla="*/ 26830 h 634"/>
              <a:gd name="T82" fmla="*/ 201783 w 604"/>
              <a:gd name="T83" fmla="*/ 128351 h 63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4" h="634">
                <a:moveTo>
                  <a:pt x="530" y="0"/>
                </a:moveTo>
                <a:lnTo>
                  <a:pt x="530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71"/>
                  <a:pt x="29" y="516"/>
                  <a:pt x="74" y="516"/>
                </a:cubicBezTo>
                <a:cubicBezTo>
                  <a:pt x="236" y="516"/>
                  <a:pt x="236" y="516"/>
                  <a:pt x="236" y="516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191" y="589"/>
                  <a:pt x="191" y="589"/>
                  <a:pt x="191" y="589"/>
                </a:cubicBezTo>
                <a:cubicBezTo>
                  <a:pt x="177" y="589"/>
                  <a:pt x="177" y="604"/>
                  <a:pt x="177" y="604"/>
                </a:cubicBezTo>
                <a:cubicBezTo>
                  <a:pt x="177" y="619"/>
                  <a:pt x="177" y="633"/>
                  <a:pt x="191" y="633"/>
                </a:cubicBezTo>
                <a:cubicBezTo>
                  <a:pt x="427" y="633"/>
                  <a:pt x="427" y="633"/>
                  <a:pt x="427" y="633"/>
                </a:cubicBezTo>
                <a:cubicBezTo>
                  <a:pt x="441" y="633"/>
                  <a:pt x="441" y="619"/>
                  <a:pt x="441" y="604"/>
                </a:cubicBezTo>
                <a:cubicBezTo>
                  <a:pt x="441" y="604"/>
                  <a:pt x="441" y="589"/>
                  <a:pt x="427" y="589"/>
                </a:cubicBezTo>
                <a:cubicBezTo>
                  <a:pt x="383" y="589"/>
                  <a:pt x="383" y="589"/>
                  <a:pt x="383" y="589"/>
                </a:cubicBezTo>
                <a:cubicBezTo>
                  <a:pt x="383" y="516"/>
                  <a:pt x="383" y="516"/>
                  <a:pt x="383" y="516"/>
                </a:cubicBezTo>
                <a:cubicBezTo>
                  <a:pt x="530" y="516"/>
                  <a:pt x="530" y="516"/>
                  <a:pt x="530" y="516"/>
                </a:cubicBezTo>
                <a:cubicBezTo>
                  <a:pt x="574" y="516"/>
                  <a:pt x="603" y="471"/>
                  <a:pt x="603" y="427"/>
                </a:cubicBezTo>
                <a:cubicBezTo>
                  <a:pt x="603" y="74"/>
                  <a:pt x="603" y="74"/>
                  <a:pt x="603" y="74"/>
                </a:cubicBezTo>
                <a:cubicBezTo>
                  <a:pt x="603" y="30"/>
                  <a:pt x="574" y="0"/>
                  <a:pt x="530" y="0"/>
                </a:cubicBezTo>
                <a:close/>
                <a:moveTo>
                  <a:pt x="353" y="589"/>
                </a:moveTo>
                <a:lnTo>
                  <a:pt x="353" y="589"/>
                </a:lnTo>
                <a:cubicBezTo>
                  <a:pt x="265" y="589"/>
                  <a:pt x="265" y="589"/>
                  <a:pt x="265" y="589"/>
                </a:cubicBezTo>
                <a:cubicBezTo>
                  <a:pt x="265" y="516"/>
                  <a:pt x="265" y="516"/>
                  <a:pt x="265" y="516"/>
                </a:cubicBezTo>
                <a:cubicBezTo>
                  <a:pt x="353" y="516"/>
                  <a:pt x="353" y="516"/>
                  <a:pt x="353" y="516"/>
                </a:cubicBezTo>
                <a:lnTo>
                  <a:pt x="353" y="589"/>
                </a:lnTo>
                <a:close/>
                <a:moveTo>
                  <a:pt x="559" y="427"/>
                </a:moveTo>
                <a:lnTo>
                  <a:pt x="559" y="427"/>
                </a:lnTo>
                <a:cubicBezTo>
                  <a:pt x="559" y="457"/>
                  <a:pt x="545" y="471"/>
                  <a:pt x="530" y="471"/>
                </a:cubicBezTo>
                <a:cubicBezTo>
                  <a:pt x="74" y="471"/>
                  <a:pt x="74" y="471"/>
                  <a:pt x="74" y="471"/>
                </a:cubicBezTo>
                <a:cubicBezTo>
                  <a:pt x="59" y="471"/>
                  <a:pt x="29" y="457"/>
                  <a:pt x="29" y="427"/>
                </a:cubicBezTo>
                <a:cubicBezTo>
                  <a:pt x="29" y="398"/>
                  <a:pt x="29" y="398"/>
                  <a:pt x="29" y="398"/>
                </a:cubicBezTo>
                <a:cubicBezTo>
                  <a:pt x="559" y="398"/>
                  <a:pt x="559" y="398"/>
                  <a:pt x="559" y="398"/>
                </a:cubicBezTo>
                <a:lnTo>
                  <a:pt x="559" y="427"/>
                </a:lnTo>
                <a:close/>
                <a:moveTo>
                  <a:pt x="559" y="354"/>
                </a:moveTo>
                <a:lnTo>
                  <a:pt x="559" y="354"/>
                </a:lnTo>
                <a:cubicBezTo>
                  <a:pt x="29" y="354"/>
                  <a:pt x="29" y="354"/>
                  <a:pt x="29" y="35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44"/>
                  <a:pt x="74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45" y="44"/>
                  <a:pt x="559" y="59"/>
                  <a:pt x="559" y="74"/>
                </a:cubicBezTo>
                <a:lnTo>
                  <a:pt x="559" y="3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2" name="Freeform 158"/>
          <p:cNvSpPr>
            <a:spLocks noChangeArrowheads="1"/>
          </p:cNvSpPr>
          <p:nvPr/>
        </p:nvSpPr>
        <p:spPr bwMode="auto">
          <a:xfrm>
            <a:off x="616932" y="2499742"/>
            <a:ext cx="210652" cy="192700"/>
          </a:xfrm>
          <a:custGeom>
            <a:avLst/>
            <a:gdLst>
              <a:gd name="T0" fmla="*/ 184545 w 649"/>
              <a:gd name="T1" fmla="*/ 26677 h 590"/>
              <a:gd name="T2" fmla="*/ 184545 w 649"/>
              <a:gd name="T3" fmla="*/ 26677 h 590"/>
              <a:gd name="T4" fmla="*/ 158386 w 649"/>
              <a:gd name="T5" fmla="*/ 0 h 590"/>
              <a:gd name="T6" fmla="*/ 73818 w 649"/>
              <a:gd name="T7" fmla="*/ 0 h 590"/>
              <a:gd name="T8" fmla="*/ 47659 w 649"/>
              <a:gd name="T9" fmla="*/ 26677 h 590"/>
              <a:gd name="T10" fmla="*/ 5375 w 649"/>
              <a:gd name="T11" fmla="*/ 58402 h 590"/>
              <a:gd name="T12" fmla="*/ 47659 w 649"/>
              <a:gd name="T13" fmla="*/ 100941 h 590"/>
              <a:gd name="T14" fmla="*/ 52676 w 649"/>
              <a:gd name="T15" fmla="*/ 100941 h 590"/>
              <a:gd name="T16" fmla="*/ 110727 w 649"/>
              <a:gd name="T17" fmla="*/ 153935 h 590"/>
              <a:gd name="T18" fmla="*/ 110727 w 649"/>
              <a:gd name="T19" fmla="*/ 196474 h 590"/>
              <a:gd name="T20" fmla="*/ 89585 w 649"/>
              <a:gd name="T21" fmla="*/ 196474 h 590"/>
              <a:gd name="T22" fmla="*/ 79193 w 649"/>
              <a:gd name="T23" fmla="*/ 206929 h 590"/>
              <a:gd name="T24" fmla="*/ 89585 w 649"/>
              <a:gd name="T25" fmla="*/ 212336 h 590"/>
              <a:gd name="T26" fmla="*/ 142261 w 649"/>
              <a:gd name="T27" fmla="*/ 212336 h 590"/>
              <a:gd name="T28" fmla="*/ 153011 w 649"/>
              <a:gd name="T29" fmla="*/ 206929 h 590"/>
              <a:gd name="T30" fmla="*/ 142261 w 649"/>
              <a:gd name="T31" fmla="*/ 196474 h 590"/>
              <a:gd name="T32" fmla="*/ 121477 w 649"/>
              <a:gd name="T33" fmla="*/ 196474 h 590"/>
              <a:gd name="T34" fmla="*/ 121477 w 649"/>
              <a:gd name="T35" fmla="*/ 153935 h 590"/>
              <a:gd name="T36" fmla="*/ 179528 w 649"/>
              <a:gd name="T37" fmla="*/ 100941 h 590"/>
              <a:gd name="T38" fmla="*/ 184545 w 649"/>
              <a:gd name="T39" fmla="*/ 100941 h 590"/>
              <a:gd name="T40" fmla="*/ 226829 w 649"/>
              <a:gd name="T41" fmla="*/ 58402 h 590"/>
              <a:gd name="T42" fmla="*/ 184545 w 649"/>
              <a:gd name="T43" fmla="*/ 26677 h 590"/>
              <a:gd name="T44" fmla="*/ 47659 w 649"/>
              <a:gd name="T45" fmla="*/ 85079 h 590"/>
              <a:gd name="T46" fmla="*/ 47659 w 649"/>
              <a:gd name="T47" fmla="*/ 85079 h 590"/>
              <a:gd name="T48" fmla="*/ 15767 w 649"/>
              <a:gd name="T49" fmla="*/ 58402 h 590"/>
              <a:gd name="T50" fmla="*/ 47659 w 649"/>
              <a:gd name="T51" fmla="*/ 42539 h 590"/>
              <a:gd name="T52" fmla="*/ 47659 w 649"/>
              <a:gd name="T53" fmla="*/ 85079 h 590"/>
              <a:gd name="T54" fmla="*/ 174153 w 649"/>
              <a:gd name="T55" fmla="*/ 68856 h 590"/>
              <a:gd name="T56" fmla="*/ 174153 w 649"/>
              <a:gd name="T57" fmla="*/ 68856 h 590"/>
              <a:gd name="T58" fmla="*/ 116102 w 649"/>
              <a:gd name="T59" fmla="*/ 143480 h 590"/>
              <a:gd name="T60" fmla="*/ 58051 w 649"/>
              <a:gd name="T61" fmla="*/ 68856 h 590"/>
              <a:gd name="T62" fmla="*/ 58051 w 649"/>
              <a:gd name="T63" fmla="*/ 26677 h 590"/>
              <a:gd name="T64" fmla="*/ 73818 w 649"/>
              <a:gd name="T65" fmla="*/ 15862 h 590"/>
              <a:gd name="T66" fmla="*/ 158386 w 649"/>
              <a:gd name="T67" fmla="*/ 15862 h 590"/>
              <a:gd name="T68" fmla="*/ 174153 w 649"/>
              <a:gd name="T69" fmla="*/ 26677 h 590"/>
              <a:gd name="T70" fmla="*/ 174153 w 649"/>
              <a:gd name="T71" fmla="*/ 68856 h 590"/>
              <a:gd name="T72" fmla="*/ 184545 w 649"/>
              <a:gd name="T73" fmla="*/ 85079 h 590"/>
              <a:gd name="T74" fmla="*/ 184545 w 649"/>
              <a:gd name="T75" fmla="*/ 85079 h 590"/>
              <a:gd name="T76" fmla="*/ 184545 w 649"/>
              <a:gd name="T77" fmla="*/ 42539 h 590"/>
              <a:gd name="T78" fmla="*/ 216437 w 649"/>
              <a:gd name="T79" fmla="*/ 58402 h 590"/>
              <a:gd name="T80" fmla="*/ 184545 w 649"/>
              <a:gd name="T81" fmla="*/ 85079 h 59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4" name="Picture 2" descr="https://atif.sobiad.com/gorseller/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53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15" grpId="0" animBg="1"/>
      <p:bldP spid="47" grpId="0"/>
      <p:bldP spid="48" grpId="0" animBg="1"/>
      <p:bldP spid="50" grpId="0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9"/>
          <p:cNvSpPr/>
          <p:nvPr/>
        </p:nvSpPr>
        <p:spPr>
          <a:xfrm>
            <a:off x="-1" y="0"/>
            <a:ext cx="9144002" cy="2576946"/>
          </a:xfrm>
          <a:prstGeom prst="rect">
            <a:avLst/>
          </a:prstGeom>
          <a:solidFill>
            <a:srgbClr val="A1A1AF">
              <a:alpha val="20000"/>
            </a:srgbClr>
          </a:solidFill>
          <a:ln w="12700">
            <a:miter lim="400000"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51" name="Business Resear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/>
              <a:t>Analitik İşleminin Haritası </a:t>
            </a:r>
            <a:endParaRPr dirty="0"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67521" y="4803998"/>
            <a:ext cx="136911" cy="20669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8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53" name="Right Arrow 41"/>
          <p:cNvSpPr/>
          <p:nvPr/>
        </p:nvSpPr>
        <p:spPr>
          <a:xfrm>
            <a:off x="6608047" y="2088947"/>
            <a:ext cx="1907303" cy="961727"/>
          </a:xfrm>
          <a:prstGeom prst="rightArrow">
            <a:avLst>
              <a:gd name="adj1" fmla="val 74571"/>
              <a:gd name="adj2" fmla="val 39605"/>
            </a:avLst>
          </a:prstGeom>
          <a:solidFill>
            <a:srgbClr val="2E8CCC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54" name="Right Arrow 40"/>
          <p:cNvSpPr/>
          <p:nvPr/>
        </p:nvSpPr>
        <p:spPr>
          <a:xfrm>
            <a:off x="5113365" y="2088947"/>
            <a:ext cx="1907303" cy="961727"/>
          </a:xfrm>
          <a:prstGeom prst="rightArrow">
            <a:avLst>
              <a:gd name="adj1" fmla="val 74571"/>
              <a:gd name="adj2" fmla="val 39605"/>
            </a:avLst>
          </a:prstGeom>
          <a:solidFill>
            <a:srgbClr val="515D73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55" name="Right Arrow 39"/>
          <p:cNvSpPr/>
          <p:nvPr/>
        </p:nvSpPr>
        <p:spPr>
          <a:xfrm>
            <a:off x="3623022" y="2088947"/>
            <a:ext cx="1907303" cy="961727"/>
          </a:xfrm>
          <a:prstGeom prst="rightArrow">
            <a:avLst>
              <a:gd name="adj1" fmla="val 74571"/>
              <a:gd name="adj2" fmla="val 39605"/>
            </a:avLst>
          </a:prstGeom>
          <a:solidFill>
            <a:srgbClr val="2776A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56" name="Right Arrow 38"/>
          <p:cNvSpPr/>
          <p:nvPr/>
        </p:nvSpPr>
        <p:spPr>
          <a:xfrm>
            <a:off x="2128340" y="2088947"/>
            <a:ext cx="1907303" cy="961727"/>
          </a:xfrm>
          <a:prstGeom prst="rightArrow">
            <a:avLst>
              <a:gd name="adj1" fmla="val 74571"/>
              <a:gd name="adj2" fmla="val 39605"/>
            </a:avLst>
          </a:prstGeom>
          <a:solidFill>
            <a:srgbClr val="63718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57" name="Right Arrow 7"/>
          <p:cNvSpPr/>
          <p:nvPr/>
        </p:nvSpPr>
        <p:spPr>
          <a:xfrm>
            <a:off x="-1" y="2088947"/>
            <a:ext cx="2562118" cy="961727"/>
          </a:xfrm>
          <a:prstGeom prst="rightArrow">
            <a:avLst>
              <a:gd name="adj1" fmla="val 74571"/>
              <a:gd name="adj2" fmla="val 39605"/>
            </a:avLst>
          </a:prstGeom>
          <a:solidFill>
            <a:srgbClr val="2A81BA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58" name="TextBox 59"/>
          <p:cNvSpPr txBox="1"/>
          <p:nvPr/>
        </p:nvSpPr>
        <p:spPr>
          <a:xfrm>
            <a:off x="608909" y="3303525"/>
            <a:ext cx="1422551" cy="687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>
            <a:spAutoFit/>
          </a:bodyPr>
          <a:lstStyle/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Meta Data</a:t>
            </a:r>
            <a:endParaRPr sz="1050" dirty="0"/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Tam Metin İçerik</a:t>
            </a:r>
            <a:endParaRPr sz="1050" dirty="0"/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PDF Halinde</a:t>
            </a:r>
            <a:endParaRPr sz="1050" dirty="0"/>
          </a:p>
        </p:txBody>
      </p:sp>
      <p:sp>
        <p:nvSpPr>
          <p:cNvPr id="59" name="Oval 4"/>
          <p:cNvSpPr/>
          <p:nvPr/>
        </p:nvSpPr>
        <p:spPr>
          <a:xfrm>
            <a:off x="991243" y="1337552"/>
            <a:ext cx="579630" cy="579630"/>
          </a:xfrm>
          <a:prstGeom prst="ellipse">
            <a:avLst/>
          </a:prstGeom>
          <a:solidFill>
            <a:srgbClr val="2A81BA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60" name="Oval 30"/>
          <p:cNvSpPr/>
          <p:nvPr/>
        </p:nvSpPr>
        <p:spPr>
          <a:xfrm>
            <a:off x="2570004" y="1337552"/>
            <a:ext cx="579630" cy="579630"/>
          </a:xfrm>
          <a:prstGeom prst="ellipse">
            <a:avLst/>
          </a:prstGeom>
          <a:solidFill>
            <a:srgbClr val="63718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61" name="Oval 31"/>
          <p:cNvSpPr/>
          <p:nvPr/>
        </p:nvSpPr>
        <p:spPr>
          <a:xfrm>
            <a:off x="4148766" y="1337552"/>
            <a:ext cx="579630" cy="579630"/>
          </a:xfrm>
          <a:prstGeom prst="ellipse">
            <a:avLst/>
          </a:prstGeom>
          <a:solidFill>
            <a:srgbClr val="2776AB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62" name="Oval 34"/>
          <p:cNvSpPr/>
          <p:nvPr/>
        </p:nvSpPr>
        <p:spPr>
          <a:xfrm>
            <a:off x="5727527" y="1337552"/>
            <a:ext cx="579630" cy="579630"/>
          </a:xfrm>
          <a:prstGeom prst="ellipse">
            <a:avLst/>
          </a:prstGeom>
          <a:solidFill>
            <a:srgbClr val="515D73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63" name="Oval 35"/>
          <p:cNvSpPr/>
          <p:nvPr/>
        </p:nvSpPr>
        <p:spPr>
          <a:xfrm>
            <a:off x="7306289" y="1337552"/>
            <a:ext cx="579630" cy="579630"/>
          </a:xfrm>
          <a:prstGeom prst="ellipse">
            <a:avLst/>
          </a:prstGeom>
          <a:solidFill>
            <a:srgbClr val="2E8CCC"/>
          </a:solidFill>
          <a:ln w="12700">
            <a:miter lim="400000"/>
          </a:ln>
        </p:spPr>
        <p:txBody>
          <a:bodyPr tIns="34290" bIns="3429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64" name="Freeform 108"/>
          <p:cNvSpPr/>
          <p:nvPr/>
        </p:nvSpPr>
        <p:spPr>
          <a:xfrm>
            <a:off x="1100161" y="1447344"/>
            <a:ext cx="361794" cy="360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77" y="20741"/>
                </a:moveTo>
                <a:cubicBezTo>
                  <a:pt x="16200" y="15586"/>
                  <a:pt x="16200" y="15586"/>
                  <a:pt x="16200" y="15586"/>
                </a:cubicBezTo>
                <a:cubicBezTo>
                  <a:pt x="17795" y="13868"/>
                  <a:pt x="18655" y="11782"/>
                  <a:pt x="18655" y="9327"/>
                </a:cubicBezTo>
                <a:cubicBezTo>
                  <a:pt x="18655" y="4173"/>
                  <a:pt x="14482" y="0"/>
                  <a:pt x="9327" y="0"/>
                </a:cubicBezTo>
                <a:cubicBezTo>
                  <a:pt x="4173" y="0"/>
                  <a:pt x="0" y="4173"/>
                  <a:pt x="0" y="9327"/>
                </a:cubicBezTo>
                <a:cubicBezTo>
                  <a:pt x="0" y="14482"/>
                  <a:pt x="4173" y="18655"/>
                  <a:pt x="9327" y="18655"/>
                </a:cubicBezTo>
                <a:cubicBezTo>
                  <a:pt x="11782" y="18655"/>
                  <a:pt x="13868" y="17795"/>
                  <a:pt x="15586" y="16200"/>
                </a:cubicBezTo>
                <a:cubicBezTo>
                  <a:pt x="20741" y="21477"/>
                  <a:pt x="20741" y="21477"/>
                  <a:pt x="20741" y="21477"/>
                </a:cubicBezTo>
                <a:cubicBezTo>
                  <a:pt x="20864" y="21600"/>
                  <a:pt x="20986" y="21600"/>
                  <a:pt x="21109" y="21600"/>
                </a:cubicBezTo>
                <a:cubicBezTo>
                  <a:pt x="21355" y="21600"/>
                  <a:pt x="21600" y="21355"/>
                  <a:pt x="21600" y="21109"/>
                </a:cubicBezTo>
                <a:cubicBezTo>
                  <a:pt x="21600" y="20986"/>
                  <a:pt x="21600" y="20864"/>
                  <a:pt x="21477" y="20741"/>
                </a:cubicBezTo>
                <a:moveTo>
                  <a:pt x="9327" y="17673"/>
                </a:moveTo>
                <a:cubicBezTo>
                  <a:pt x="4664" y="17673"/>
                  <a:pt x="982" y="13991"/>
                  <a:pt x="982" y="9327"/>
                </a:cubicBezTo>
                <a:cubicBezTo>
                  <a:pt x="982" y="4664"/>
                  <a:pt x="4664" y="982"/>
                  <a:pt x="9327" y="982"/>
                </a:cubicBezTo>
                <a:cubicBezTo>
                  <a:pt x="13991" y="982"/>
                  <a:pt x="17673" y="4664"/>
                  <a:pt x="17673" y="9327"/>
                </a:cubicBezTo>
                <a:cubicBezTo>
                  <a:pt x="17673" y="13991"/>
                  <a:pt x="13991" y="17673"/>
                  <a:pt x="9327" y="1767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65" name="Freeform 90"/>
          <p:cNvSpPr/>
          <p:nvPr/>
        </p:nvSpPr>
        <p:spPr>
          <a:xfrm>
            <a:off x="2676163" y="1463074"/>
            <a:ext cx="360048" cy="328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8100"/>
                </a:moveTo>
                <a:cubicBezTo>
                  <a:pt x="5032" y="8100"/>
                  <a:pt x="4418" y="8775"/>
                  <a:pt x="4418" y="9720"/>
                </a:cubicBezTo>
                <a:cubicBezTo>
                  <a:pt x="4418" y="10665"/>
                  <a:pt x="5032" y="11340"/>
                  <a:pt x="5891" y="11340"/>
                </a:cubicBezTo>
                <a:cubicBezTo>
                  <a:pt x="6750" y="11340"/>
                  <a:pt x="7364" y="10665"/>
                  <a:pt x="7364" y="9720"/>
                </a:cubicBezTo>
                <a:cubicBezTo>
                  <a:pt x="7364" y="8775"/>
                  <a:pt x="6750" y="8100"/>
                  <a:pt x="5891" y="8100"/>
                </a:cubicBezTo>
                <a:moveTo>
                  <a:pt x="10800" y="8100"/>
                </a:moveTo>
                <a:cubicBezTo>
                  <a:pt x="9941" y="8100"/>
                  <a:pt x="9327" y="8775"/>
                  <a:pt x="9327" y="9720"/>
                </a:cubicBezTo>
                <a:cubicBezTo>
                  <a:pt x="9327" y="10665"/>
                  <a:pt x="9941" y="11340"/>
                  <a:pt x="10800" y="11340"/>
                </a:cubicBezTo>
                <a:cubicBezTo>
                  <a:pt x="11659" y="11340"/>
                  <a:pt x="12273" y="10665"/>
                  <a:pt x="12273" y="9720"/>
                </a:cubicBezTo>
                <a:cubicBezTo>
                  <a:pt x="12273" y="8775"/>
                  <a:pt x="11659" y="8100"/>
                  <a:pt x="10800" y="8100"/>
                </a:cubicBezTo>
                <a:moveTo>
                  <a:pt x="10800" y="0"/>
                </a:moveTo>
                <a:cubicBezTo>
                  <a:pt x="4786" y="0"/>
                  <a:pt x="0" y="4320"/>
                  <a:pt x="0" y="9720"/>
                </a:cubicBezTo>
                <a:cubicBezTo>
                  <a:pt x="0" y="12420"/>
                  <a:pt x="1227" y="14715"/>
                  <a:pt x="3068" y="16470"/>
                </a:cubicBezTo>
                <a:cubicBezTo>
                  <a:pt x="1964" y="21600"/>
                  <a:pt x="1964" y="21600"/>
                  <a:pt x="1964" y="21600"/>
                </a:cubicBezTo>
                <a:cubicBezTo>
                  <a:pt x="7732" y="19035"/>
                  <a:pt x="7732" y="19035"/>
                  <a:pt x="7732" y="19035"/>
                </a:cubicBezTo>
                <a:cubicBezTo>
                  <a:pt x="8714" y="19305"/>
                  <a:pt x="9695" y="19440"/>
                  <a:pt x="10800" y="19440"/>
                </a:cubicBezTo>
                <a:cubicBezTo>
                  <a:pt x="16814" y="19440"/>
                  <a:pt x="21600" y="15120"/>
                  <a:pt x="21600" y="9720"/>
                </a:cubicBezTo>
                <a:cubicBezTo>
                  <a:pt x="21600" y="4320"/>
                  <a:pt x="16814" y="0"/>
                  <a:pt x="10800" y="0"/>
                </a:cubicBezTo>
                <a:moveTo>
                  <a:pt x="10800" y="18360"/>
                </a:moveTo>
                <a:cubicBezTo>
                  <a:pt x="9818" y="18360"/>
                  <a:pt x="8959" y="18225"/>
                  <a:pt x="7977" y="17955"/>
                </a:cubicBezTo>
                <a:cubicBezTo>
                  <a:pt x="7977" y="17955"/>
                  <a:pt x="7855" y="17955"/>
                  <a:pt x="7732" y="17955"/>
                </a:cubicBezTo>
                <a:cubicBezTo>
                  <a:pt x="7609" y="17955"/>
                  <a:pt x="7486" y="17955"/>
                  <a:pt x="7364" y="18090"/>
                </a:cubicBezTo>
                <a:cubicBezTo>
                  <a:pt x="3314" y="19845"/>
                  <a:pt x="3314" y="19845"/>
                  <a:pt x="3314" y="19845"/>
                </a:cubicBezTo>
                <a:cubicBezTo>
                  <a:pt x="4050" y="16740"/>
                  <a:pt x="4050" y="16740"/>
                  <a:pt x="4050" y="16740"/>
                </a:cubicBezTo>
                <a:cubicBezTo>
                  <a:pt x="4050" y="16335"/>
                  <a:pt x="3927" y="15930"/>
                  <a:pt x="3682" y="15660"/>
                </a:cubicBezTo>
                <a:cubicBezTo>
                  <a:pt x="1964" y="14040"/>
                  <a:pt x="982" y="11880"/>
                  <a:pt x="982" y="9720"/>
                </a:cubicBezTo>
                <a:cubicBezTo>
                  <a:pt x="982" y="4995"/>
                  <a:pt x="5400" y="1080"/>
                  <a:pt x="10800" y="1080"/>
                </a:cubicBezTo>
                <a:cubicBezTo>
                  <a:pt x="16200" y="1080"/>
                  <a:pt x="20618" y="4995"/>
                  <a:pt x="20618" y="9720"/>
                </a:cubicBezTo>
                <a:cubicBezTo>
                  <a:pt x="20618" y="14445"/>
                  <a:pt x="16200" y="18360"/>
                  <a:pt x="10800" y="18360"/>
                </a:cubicBezTo>
                <a:moveTo>
                  <a:pt x="15709" y="8100"/>
                </a:moveTo>
                <a:cubicBezTo>
                  <a:pt x="14850" y="8100"/>
                  <a:pt x="14236" y="8775"/>
                  <a:pt x="14236" y="9720"/>
                </a:cubicBezTo>
                <a:cubicBezTo>
                  <a:pt x="14236" y="10665"/>
                  <a:pt x="14850" y="11340"/>
                  <a:pt x="15709" y="11340"/>
                </a:cubicBezTo>
                <a:cubicBezTo>
                  <a:pt x="16568" y="11340"/>
                  <a:pt x="17182" y="10665"/>
                  <a:pt x="17182" y="9720"/>
                </a:cubicBezTo>
                <a:cubicBezTo>
                  <a:pt x="17182" y="8775"/>
                  <a:pt x="16568" y="8100"/>
                  <a:pt x="15709" y="810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66" name="Freeform 109"/>
          <p:cNvSpPr/>
          <p:nvPr/>
        </p:nvSpPr>
        <p:spPr>
          <a:xfrm>
            <a:off x="4250419" y="1447344"/>
            <a:ext cx="360048" cy="360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8836"/>
                </a:moveTo>
                <a:cubicBezTo>
                  <a:pt x="9818" y="8836"/>
                  <a:pt x="9818" y="8836"/>
                  <a:pt x="9818" y="8836"/>
                </a:cubicBezTo>
                <a:cubicBezTo>
                  <a:pt x="9818" y="4909"/>
                  <a:pt x="9818" y="4909"/>
                  <a:pt x="9818" y="4909"/>
                </a:cubicBezTo>
                <a:cubicBezTo>
                  <a:pt x="9818" y="4664"/>
                  <a:pt x="9573" y="4418"/>
                  <a:pt x="9327" y="4418"/>
                </a:cubicBezTo>
                <a:cubicBezTo>
                  <a:pt x="9082" y="4418"/>
                  <a:pt x="8836" y="4664"/>
                  <a:pt x="8836" y="4909"/>
                </a:cubicBezTo>
                <a:cubicBezTo>
                  <a:pt x="8836" y="8836"/>
                  <a:pt x="8836" y="8836"/>
                  <a:pt x="8836" y="8836"/>
                </a:cubicBezTo>
                <a:cubicBezTo>
                  <a:pt x="4909" y="8836"/>
                  <a:pt x="4909" y="8836"/>
                  <a:pt x="4909" y="8836"/>
                </a:cubicBezTo>
                <a:cubicBezTo>
                  <a:pt x="4664" y="8836"/>
                  <a:pt x="4418" y="9082"/>
                  <a:pt x="4418" y="9327"/>
                </a:cubicBezTo>
                <a:cubicBezTo>
                  <a:pt x="4418" y="9573"/>
                  <a:pt x="4664" y="9818"/>
                  <a:pt x="4909" y="9818"/>
                </a:cubicBezTo>
                <a:cubicBezTo>
                  <a:pt x="8836" y="9818"/>
                  <a:pt x="8836" y="9818"/>
                  <a:pt x="8836" y="9818"/>
                </a:cubicBezTo>
                <a:cubicBezTo>
                  <a:pt x="8836" y="13745"/>
                  <a:pt x="8836" y="13745"/>
                  <a:pt x="8836" y="13745"/>
                </a:cubicBezTo>
                <a:cubicBezTo>
                  <a:pt x="8836" y="13991"/>
                  <a:pt x="9082" y="14236"/>
                  <a:pt x="9327" y="14236"/>
                </a:cubicBezTo>
                <a:cubicBezTo>
                  <a:pt x="9573" y="14236"/>
                  <a:pt x="9818" y="13991"/>
                  <a:pt x="9818" y="13745"/>
                </a:cubicBezTo>
                <a:cubicBezTo>
                  <a:pt x="9818" y="9818"/>
                  <a:pt x="9818" y="9818"/>
                  <a:pt x="9818" y="9818"/>
                </a:cubicBezTo>
                <a:cubicBezTo>
                  <a:pt x="13745" y="9818"/>
                  <a:pt x="13745" y="9818"/>
                  <a:pt x="13745" y="9818"/>
                </a:cubicBezTo>
                <a:cubicBezTo>
                  <a:pt x="13991" y="9818"/>
                  <a:pt x="14236" y="9573"/>
                  <a:pt x="14236" y="9327"/>
                </a:cubicBezTo>
                <a:cubicBezTo>
                  <a:pt x="14236" y="9082"/>
                  <a:pt x="13991" y="8836"/>
                  <a:pt x="13745" y="8836"/>
                </a:cubicBezTo>
                <a:moveTo>
                  <a:pt x="21477" y="20741"/>
                </a:moveTo>
                <a:cubicBezTo>
                  <a:pt x="16200" y="15586"/>
                  <a:pt x="16200" y="15586"/>
                  <a:pt x="16200" y="15586"/>
                </a:cubicBezTo>
                <a:cubicBezTo>
                  <a:pt x="17795" y="13868"/>
                  <a:pt x="18655" y="11782"/>
                  <a:pt x="18655" y="9327"/>
                </a:cubicBezTo>
                <a:cubicBezTo>
                  <a:pt x="18655" y="4173"/>
                  <a:pt x="14482" y="0"/>
                  <a:pt x="9327" y="0"/>
                </a:cubicBezTo>
                <a:cubicBezTo>
                  <a:pt x="4173" y="0"/>
                  <a:pt x="0" y="4173"/>
                  <a:pt x="0" y="9327"/>
                </a:cubicBezTo>
                <a:cubicBezTo>
                  <a:pt x="0" y="14482"/>
                  <a:pt x="4173" y="18655"/>
                  <a:pt x="9327" y="18655"/>
                </a:cubicBezTo>
                <a:cubicBezTo>
                  <a:pt x="11782" y="18655"/>
                  <a:pt x="13868" y="17795"/>
                  <a:pt x="15586" y="16200"/>
                </a:cubicBezTo>
                <a:cubicBezTo>
                  <a:pt x="20741" y="21477"/>
                  <a:pt x="20741" y="21477"/>
                  <a:pt x="20741" y="21477"/>
                </a:cubicBezTo>
                <a:cubicBezTo>
                  <a:pt x="20864" y="21600"/>
                  <a:pt x="20986" y="21600"/>
                  <a:pt x="21109" y="21600"/>
                </a:cubicBezTo>
                <a:cubicBezTo>
                  <a:pt x="21355" y="21600"/>
                  <a:pt x="21600" y="21355"/>
                  <a:pt x="21600" y="21109"/>
                </a:cubicBezTo>
                <a:cubicBezTo>
                  <a:pt x="21600" y="20986"/>
                  <a:pt x="21600" y="20864"/>
                  <a:pt x="21477" y="20741"/>
                </a:cubicBezTo>
                <a:moveTo>
                  <a:pt x="9327" y="17673"/>
                </a:moveTo>
                <a:cubicBezTo>
                  <a:pt x="4664" y="17673"/>
                  <a:pt x="982" y="13991"/>
                  <a:pt x="982" y="9327"/>
                </a:cubicBezTo>
                <a:cubicBezTo>
                  <a:pt x="982" y="4664"/>
                  <a:pt x="4664" y="982"/>
                  <a:pt x="9327" y="982"/>
                </a:cubicBezTo>
                <a:cubicBezTo>
                  <a:pt x="13991" y="982"/>
                  <a:pt x="17673" y="4664"/>
                  <a:pt x="17673" y="9327"/>
                </a:cubicBezTo>
                <a:cubicBezTo>
                  <a:pt x="17673" y="13991"/>
                  <a:pt x="13991" y="17673"/>
                  <a:pt x="9327" y="1767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67" name="Freeform 141"/>
          <p:cNvSpPr/>
          <p:nvPr/>
        </p:nvSpPr>
        <p:spPr>
          <a:xfrm>
            <a:off x="7400677" y="1463074"/>
            <a:ext cx="360047" cy="2936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400"/>
                </a:moveTo>
                <a:cubicBezTo>
                  <a:pt x="14727" y="2400"/>
                  <a:pt x="14727" y="2400"/>
                  <a:pt x="14727" y="2400"/>
                </a:cubicBezTo>
                <a:cubicBezTo>
                  <a:pt x="14727" y="1050"/>
                  <a:pt x="13868" y="0"/>
                  <a:pt x="12764" y="0"/>
                </a:cubicBezTo>
                <a:cubicBezTo>
                  <a:pt x="8836" y="0"/>
                  <a:pt x="8836" y="0"/>
                  <a:pt x="8836" y="0"/>
                </a:cubicBezTo>
                <a:cubicBezTo>
                  <a:pt x="7732" y="0"/>
                  <a:pt x="6873" y="1050"/>
                  <a:pt x="6873" y="2400"/>
                </a:cubicBezTo>
                <a:cubicBezTo>
                  <a:pt x="982" y="2400"/>
                  <a:pt x="982" y="2400"/>
                  <a:pt x="982" y="2400"/>
                </a:cubicBezTo>
                <a:cubicBezTo>
                  <a:pt x="491" y="2400"/>
                  <a:pt x="0" y="3000"/>
                  <a:pt x="0" y="3600"/>
                </a:cubicBezTo>
                <a:cubicBezTo>
                  <a:pt x="0" y="9600"/>
                  <a:pt x="0" y="9600"/>
                  <a:pt x="0" y="9600"/>
                </a:cubicBezTo>
                <a:cubicBezTo>
                  <a:pt x="0" y="10200"/>
                  <a:pt x="491" y="10800"/>
                  <a:pt x="982" y="10800"/>
                </a:cubicBezTo>
                <a:cubicBezTo>
                  <a:pt x="982" y="20400"/>
                  <a:pt x="982" y="20400"/>
                  <a:pt x="982" y="20400"/>
                </a:cubicBezTo>
                <a:cubicBezTo>
                  <a:pt x="982" y="21000"/>
                  <a:pt x="1473" y="21600"/>
                  <a:pt x="1964" y="21600"/>
                </a:cubicBezTo>
                <a:cubicBezTo>
                  <a:pt x="19636" y="21600"/>
                  <a:pt x="19636" y="21600"/>
                  <a:pt x="19636" y="21600"/>
                </a:cubicBezTo>
                <a:cubicBezTo>
                  <a:pt x="20127" y="21600"/>
                  <a:pt x="20618" y="21000"/>
                  <a:pt x="20618" y="20400"/>
                </a:cubicBezTo>
                <a:cubicBezTo>
                  <a:pt x="20618" y="10800"/>
                  <a:pt x="20618" y="10800"/>
                  <a:pt x="20618" y="10800"/>
                </a:cubicBezTo>
                <a:cubicBezTo>
                  <a:pt x="21109" y="10800"/>
                  <a:pt x="21600" y="10200"/>
                  <a:pt x="21600" y="9600"/>
                </a:cubicBezTo>
                <a:cubicBezTo>
                  <a:pt x="21600" y="3600"/>
                  <a:pt x="21600" y="3600"/>
                  <a:pt x="21600" y="3600"/>
                </a:cubicBezTo>
                <a:cubicBezTo>
                  <a:pt x="21600" y="3000"/>
                  <a:pt x="21109" y="2400"/>
                  <a:pt x="20618" y="2400"/>
                </a:cubicBezTo>
                <a:moveTo>
                  <a:pt x="8836" y="1200"/>
                </a:moveTo>
                <a:cubicBezTo>
                  <a:pt x="12764" y="1200"/>
                  <a:pt x="12764" y="1200"/>
                  <a:pt x="12764" y="1200"/>
                </a:cubicBezTo>
                <a:cubicBezTo>
                  <a:pt x="13255" y="1200"/>
                  <a:pt x="13745" y="1800"/>
                  <a:pt x="13745" y="2400"/>
                </a:cubicBezTo>
                <a:cubicBezTo>
                  <a:pt x="7855" y="2400"/>
                  <a:pt x="7855" y="2400"/>
                  <a:pt x="7855" y="2400"/>
                </a:cubicBezTo>
                <a:cubicBezTo>
                  <a:pt x="7855" y="1800"/>
                  <a:pt x="8345" y="1200"/>
                  <a:pt x="8836" y="1200"/>
                </a:cubicBezTo>
                <a:moveTo>
                  <a:pt x="19636" y="20400"/>
                </a:moveTo>
                <a:cubicBezTo>
                  <a:pt x="1964" y="20400"/>
                  <a:pt x="1964" y="20400"/>
                  <a:pt x="1964" y="20400"/>
                </a:cubicBezTo>
                <a:cubicBezTo>
                  <a:pt x="1964" y="10800"/>
                  <a:pt x="1964" y="10800"/>
                  <a:pt x="1964" y="10800"/>
                </a:cubicBezTo>
                <a:cubicBezTo>
                  <a:pt x="3927" y="10800"/>
                  <a:pt x="3927" y="10800"/>
                  <a:pt x="3927" y="10800"/>
                </a:cubicBezTo>
                <a:cubicBezTo>
                  <a:pt x="3927" y="12000"/>
                  <a:pt x="3927" y="12000"/>
                  <a:pt x="3927" y="12000"/>
                </a:cubicBezTo>
                <a:cubicBezTo>
                  <a:pt x="3927" y="12600"/>
                  <a:pt x="4418" y="13200"/>
                  <a:pt x="4909" y="13200"/>
                </a:cubicBezTo>
                <a:cubicBezTo>
                  <a:pt x="6873" y="13200"/>
                  <a:pt x="6873" y="13200"/>
                  <a:pt x="6873" y="13200"/>
                </a:cubicBezTo>
                <a:cubicBezTo>
                  <a:pt x="7364" y="13200"/>
                  <a:pt x="7855" y="12600"/>
                  <a:pt x="7855" y="12000"/>
                </a:cubicBezTo>
                <a:cubicBezTo>
                  <a:pt x="7855" y="10800"/>
                  <a:pt x="7855" y="10800"/>
                  <a:pt x="7855" y="10800"/>
                </a:cubicBezTo>
                <a:cubicBezTo>
                  <a:pt x="13745" y="10800"/>
                  <a:pt x="13745" y="10800"/>
                  <a:pt x="13745" y="10800"/>
                </a:cubicBezTo>
                <a:cubicBezTo>
                  <a:pt x="13745" y="12000"/>
                  <a:pt x="13745" y="12000"/>
                  <a:pt x="13745" y="12000"/>
                </a:cubicBezTo>
                <a:cubicBezTo>
                  <a:pt x="13745" y="12600"/>
                  <a:pt x="14236" y="13200"/>
                  <a:pt x="14727" y="13200"/>
                </a:cubicBezTo>
                <a:cubicBezTo>
                  <a:pt x="16691" y="13200"/>
                  <a:pt x="16691" y="13200"/>
                  <a:pt x="16691" y="13200"/>
                </a:cubicBezTo>
                <a:cubicBezTo>
                  <a:pt x="17182" y="13200"/>
                  <a:pt x="17673" y="12600"/>
                  <a:pt x="17673" y="12000"/>
                </a:cubicBezTo>
                <a:cubicBezTo>
                  <a:pt x="17673" y="10800"/>
                  <a:pt x="17673" y="10800"/>
                  <a:pt x="17673" y="10800"/>
                </a:cubicBezTo>
                <a:cubicBezTo>
                  <a:pt x="19636" y="10800"/>
                  <a:pt x="19636" y="10800"/>
                  <a:pt x="19636" y="10800"/>
                </a:cubicBezTo>
                <a:lnTo>
                  <a:pt x="19636" y="20400"/>
                </a:lnTo>
                <a:close/>
                <a:moveTo>
                  <a:pt x="4909" y="8400"/>
                </a:moveTo>
                <a:cubicBezTo>
                  <a:pt x="6873" y="8400"/>
                  <a:pt x="6873" y="8400"/>
                  <a:pt x="6873" y="8400"/>
                </a:cubicBezTo>
                <a:cubicBezTo>
                  <a:pt x="6873" y="12000"/>
                  <a:pt x="6873" y="12000"/>
                  <a:pt x="6873" y="12000"/>
                </a:cubicBezTo>
                <a:cubicBezTo>
                  <a:pt x="4909" y="12000"/>
                  <a:pt x="4909" y="12000"/>
                  <a:pt x="4909" y="12000"/>
                </a:cubicBezTo>
                <a:lnTo>
                  <a:pt x="4909" y="8400"/>
                </a:lnTo>
                <a:close/>
                <a:moveTo>
                  <a:pt x="14727" y="8400"/>
                </a:moveTo>
                <a:cubicBezTo>
                  <a:pt x="16691" y="8400"/>
                  <a:pt x="16691" y="8400"/>
                  <a:pt x="16691" y="8400"/>
                </a:cubicBezTo>
                <a:cubicBezTo>
                  <a:pt x="16691" y="12000"/>
                  <a:pt x="16691" y="12000"/>
                  <a:pt x="16691" y="12000"/>
                </a:cubicBezTo>
                <a:cubicBezTo>
                  <a:pt x="14727" y="12000"/>
                  <a:pt x="14727" y="12000"/>
                  <a:pt x="14727" y="12000"/>
                </a:cubicBezTo>
                <a:lnTo>
                  <a:pt x="14727" y="8400"/>
                </a:lnTo>
                <a:close/>
                <a:moveTo>
                  <a:pt x="20618" y="9600"/>
                </a:moveTo>
                <a:cubicBezTo>
                  <a:pt x="17673" y="9600"/>
                  <a:pt x="17673" y="9600"/>
                  <a:pt x="17673" y="9600"/>
                </a:cubicBezTo>
                <a:cubicBezTo>
                  <a:pt x="17673" y="8400"/>
                  <a:pt x="17673" y="8400"/>
                  <a:pt x="17673" y="8400"/>
                </a:cubicBezTo>
                <a:cubicBezTo>
                  <a:pt x="17673" y="7800"/>
                  <a:pt x="17182" y="7200"/>
                  <a:pt x="16691" y="7200"/>
                </a:cubicBezTo>
                <a:cubicBezTo>
                  <a:pt x="14727" y="7200"/>
                  <a:pt x="14727" y="7200"/>
                  <a:pt x="14727" y="7200"/>
                </a:cubicBezTo>
                <a:cubicBezTo>
                  <a:pt x="14236" y="7200"/>
                  <a:pt x="13745" y="7800"/>
                  <a:pt x="13745" y="8400"/>
                </a:cubicBezTo>
                <a:cubicBezTo>
                  <a:pt x="13745" y="9600"/>
                  <a:pt x="13745" y="9600"/>
                  <a:pt x="13745" y="9600"/>
                </a:cubicBezTo>
                <a:cubicBezTo>
                  <a:pt x="7855" y="9600"/>
                  <a:pt x="7855" y="9600"/>
                  <a:pt x="7855" y="9600"/>
                </a:cubicBezTo>
                <a:cubicBezTo>
                  <a:pt x="7855" y="8400"/>
                  <a:pt x="7855" y="8400"/>
                  <a:pt x="7855" y="8400"/>
                </a:cubicBezTo>
                <a:cubicBezTo>
                  <a:pt x="7855" y="7800"/>
                  <a:pt x="7364" y="7200"/>
                  <a:pt x="6873" y="7200"/>
                </a:cubicBezTo>
                <a:cubicBezTo>
                  <a:pt x="4909" y="7200"/>
                  <a:pt x="4909" y="7200"/>
                  <a:pt x="4909" y="7200"/>
                </a:cubicBezTo>
                <a:cubicBezTo>
                  <a:pt x="4418" y="7200"/>
                  <a:pt x="3927" y="7800"/>
                  <a:pt x="3927" y="8400"/>
                </a:cubicBezTo>
                <a:cubicBezTo>
                  <a:pt x="3927" y="9600"/>
                  <a:pt x="3927" y="9600"/>
                  <a:pt x="3927" y="9600"/>
                </a:cubicBezTo>
                <a:cubicBezTo>
                  <a:pt x="982" y="9600"/>
                  <a:pt x="982" y="9600"/>
                  <a:pt x="982" y="9600"/>
                </a:cubicBezTo>
                <a:cubicBezTo>
                  <a:pt x="982" y="3600"/>
                  <a:pt x="982" y="3600"/>
                  <a:pt x="982" y="3600"/>
                </a:cubicBezTo>
                <a:cubicBezTo>
                  <a:pt x="20618" y="3600"/>
                  <a:pt x="20618" y="3600"/>
                  <a:pt x="20618" y="3600"/>
                </a:cubicBezTo>
                <a:lnTo>
                  <a:pt x="20618" y="9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68" name="Freeform 499"/>
          <p:cNvSpPr/>
          <p:nvPr/>
        </p:nvSpPr>
        <p:spPr>
          <a:xfrm>
            <a:off x="5827064" y="1447344"/>
            <a:ext cx="361794" cy="361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cubicBezTo>
                  <a:pt x="8959" y="8836"/>
                  <a:pt x="7364" y="10432"/>
                  <a:pt x="7364" y="12273"/>
                </a:cubicBezTo>
                <a:cubicBezTo>
                  <a:pt x="7364" y="12518"/>
                  <a:pt x="7609" y="12764"/>
                  <a:pt x="7855" y="12764"/>
                </a:cubicBezTo>
                <a:cubicBezTo>
                  <a:pt x="8100" y="12764"/>
                  <a:pt x="8345" y="12518"/>
                  <a:pt x="8345" y="12273"/>
                </a:cubicBezTo>
                <a:cubicBezTo>
                  <a:pt x="8345" y="10923"/>
                  <a:pt x="9450" y="9818"/>
                  <a:pt x="10800" y="9818"/>
                </a:cubicBezTo>
                <a:cubicBezTo>
                  <a:pt x="12150" y="9818"/>
                  <a:pt x="13255" y="10923"/>
                  <a:pt x="13255" y="12273"/>
                </a:cubicBezTo>
                <a:cubicBezTo>
                  <a:pt x="13255" y="12518"/>
                  <a:pt x="13500" y="12764"/>
                  <a:pt x="13745" y="12764"/>
                </a:cubicBezTo>
                <a:cubicBezTo>
                  <a:pt x="13991" y="12764"/>
                  <a:pt x="14236" y="12518"/>
                  <a:pt x="14236" y="12273"/>
                </a:cubicBezTo>
                <a:cubicBezTo>
                  <a:pt x="14236" y="10432"/>
                  <a:pt x="12641" y="8836"/>
                  <a:pt x="10800" y="8836"/>
                </a:cubicBezTo>
                <a:moveTo>
                  <a:pt x="10800" y="11782"/>
                </a:moveTo>
                <a:cubicBezTo>
                  <a:pt x="10555" y="11782"/>
                  <a:pt x="10309" y="12027"/>
                  <a:pt x="10309" y="12273"/>
                </a:cubicBezTo>
                <a:cubicBezTo>
                  <a:pt x="10309" y="12518"/>
                  <a:pt x="10555" y="12764"/>
                  <a:pt x="10800" y="12764"/>
                </a:cubicBezTo>
                <a:cubicBezTo>
                  <a:pt x="11045" y="12764"/>
                  <a:pt x="11291" y="12518"/>
                  <a:pt x="11291" y="12273"/>
                </a:cubicBezTo>
                <a:cubicBezTo>
                  <a:pt x="11291" y="12027"/>
                  <a:pt x="11045" y="11782"/>
                  <a:pt x="10800" y="11782"/>
                </a:cubicBezTo>
                <a:moveTo>
                  <a:pt x="4909" y="12764"/>
                </a:moveTo>
                <a:cubicBezTo>
                  <a:pt x="5155" y="12764"/>
                  <a:pt x="5400" y="12518"/>
                  <a:pt x="5400" y="12273"/>
                </a:cubicBezTo>
                <a:cubicBezTo>
                  <a:pt x="5400" y="9327"/>
                  <a:pt x="7855" y="6873"/>
                  <a:pt x="10800" y="6873"/>
                </a:cubicBezTo>
                <a:cubicBezTo>
                  <a:pt x="13745" y="6873"/>
                  <a:pt x="16200" y="9327"/>
                  <a:pt x="16200" y="12273"/>
                </a:cubicBezTo>
                <a:cubicBezTo>
                  <a:pt x="16200" y="12518"/>
                  <a:pt x="16445" y="12764"/>
                  <a:pt x="16691" y="12764"/>
                </a:cubicBezTo>
                <a:cubicBezTo>
                  <a:pt x="16936" y="12764"/>
                  <a:pt x="17182" y="12518"/>
                  <a:pt x="17182" y="12273"/>
                </a:cubicBezTo>
                <a:cubicBezTo>
                  <a:pt x="17182" y="8714"/>
                  <a:pt x="14359" y="5891"/>
                  <a:pt x="10800" y="5891"/>
                </a:cubicBezTo>
                <a:cubicBezTo>
                  <a:pt x="7241" y="5891"/>
                  <a:pt x="4418" y="8714"/>
                  <a:pt x="4418" y="12273"/>
                </a:cubicBezTo>
                <a:cubicBezTo>
                  <a:pt x="4418" y="12518"/>
                  <a:pt x="4664" y="12764"/>
                  <a:pt x="4909" y="12764"/>
                </a:cubicBezTo>
                <a:moveTo>
                  <a:pt x="20618" y="982"/>
                </a:moveTo>
                <a:cubicBezTo>
                  <a:pt x="11782" y="982"/>
                  <a:pt x="11782" y="982"/>
                  <a:pt x="11782" y="982"/>
                </a:cubicBezTo>
                <a:cubicBezTo>
                  <a:pt x="11782" y="491"/>
                  <a:pt x="11291" y="0"/>
                  <a:pt x="10800" y="0"/>
                </a:cubicBezTo>
                <a:cubicBezTo>
                  <a:pt x="10309" y="0"/>
                  <a:pt x="9818" y="491"/>
                  <a:pt x="9818" y="982"/>
                </a:cubicBezTo>
                <a:cubicBezTo>
                  <a:pt x="982" y="982"/>
                  <a:pt x="982" y="982"/>
                  <a:pt x="982" y="982"/>
                </a:cubicBezTo>
                <a:cubicBezTo>
                  <a:pt x="491" y="982"/>
                  <a:pt x="0" y="1473"/>
                  <a:pt x="0" y="1964"/>
                </a:cubicBezTo>
                <a:cubicBezTo>
                  <a:pt x="0" y="2945"/>
                  <a:pt x="0" y="2945"/>
                  <a:pt x="0" y="2945"/>
                </a:cubicBezTo>
                <a:cubicBezTo>
                  <a:pt x="0" y="3436"/>
                  <a:pt x="491" y="3927"/>
                  <a:pt x="982" y="3927"/>
                </a:cubicBezTo>
                <a:cubicBezTo>
                  <a:pt x="982" y="15709"/>
                  <a:pt x="982" y="15709"/>
                  <a:pt x="982" y="15709"/>
                </a:cubicBezTo>
                <a:cubicBezTo>
                  <a:pt x="982" y="16200"/>
                  <a:pt x="1473" y="16691"/>
                  <a:pt x="1964" y="16691"/>
                </a:cubicBezTo>
                <a:cubicBezTo>
                  <a:pt x="10309" y="16691"/>
                  <a:pt x="10309" y="16691"/>
                  <a:pt x="10309" y="16691"/>
                </a:cubicBezTo>
                <a:cubicBezTo>
                  <a:pt x="10309" y="17918"/>
                  <a:pt x="10309" y="17918"/>
                  <a:pt x="10309" y="17918"/>
                </a:cubicBezTo>
                <a:cubicBezTo>
                  <a:pt x="7486" y="20741"/>
                  <a:pt x="7486" y="20741"/>
                  <a:pt x="7486" y="20741"/>
                </a:cubicBezTo>
                <a:cubicBezTo>
                  <a:pt x="7364" y="20864"/>
                  <a:pt x="7364" y="20986"/>
                  <a:pt x="7364" y="21109"/>
                </a:cubicBezTo>
                <a:cubicBezTo>
                  <a:pt x="7364" y="21355"/>
                  <a:pt x="7609" y="21600"/>
                  <a:pt x="7855" y="21600"/>
                </a:cubicBezTo>
                <a:cubicBezTo>
                  <a:pt x="7977" y="21600"/>
                  <a:pt x="8100" y="21600"/>
                  <a:pt x="8223" y="21477"/>
                </a:cubicBezTo>
                <a:cubicBezTo>
                  <a:pt x="10800" y="18900"/>
                  <a:pt x="10800" y="18900"/>
                  <a:pt x="10800" y="18900"/>
                </a:cubicBezTo>
                <a:cubicBezTo>
                  <a:pt x="13377" y="21477"/>
                  <a:pt x="13377" y="21477"/>
                  <a:pt x="13377" y="21477"/>
                </a:cubicBezTo>
                <a:cubicBezTo>
                  <a:pt x="13500" y="21600"/>
                  <a:pt x="13623" y="21600"/>
                  <a:pt x="13745" y="21600"/>
                </a:cubicBezTo>
                <a:cubicBezTo>
                  <a:pt x="13991" y="21600"/>
                  <a:pt x="14236" y="21355"/>
                  <a:pt x="14236" y="21109"/>
                </a:cubicBezTo>
                <a:cubicBezTo>
                  <a:pt x="14236" y="20986"/>
                  <a:pt x="14236" y="20864"/>
                  <a:pt x="14114" y="20741"/>
                </a:cubicBezTo>
                <a:cubicBezTo>
                  <a:pt x="11291" y="17918"/>
                  <a:pt x="11291" y="17918"/>
                  <a:pt x="11291" y="17918"/>
                </a:cubicBezTo>
                <a:cubicBezTo>
                  <a:pt x="11291" y="16691"/>
                  <a:pt x="11291" y="16691"/>
                  <a:pt x="11291" y="16691"/>
                </a:cubicBezTo>
                <a:cubicBezTo>
                  <a:pt x="19636" y="16691"/>
                  <a:pt x="19636" y="16691"/>
                  <a:pt x="19636" y="16691"/>
                </a:cubicBezTo>
                <a:cubicBezTo>
                  <a:pt x="20127" y="16691"/>
                  <a:pt x="20618" y="16200"/>
                  <a:pt x="20618" y="15709"/>
                </a:cubicBezTo>
                <a:cubicBezTo>
                  <a:pt x="20618" y="3927"/>
                  <a:pt x="20618" y="3927"/>
                  <a:pt x="20618" y="3927"/>
                </a:cubicBezTo>
                <a:cubicBezTo>
                  <a:pt x="21109" y="3927"/>
                  <a:pt x="21600" y="3436"/>
                  <a:pt x="21600" y="2945"/>
                </a:cubicBezTo>
                <a:cubicBezTo>
                  <a:pt x="21600" y="1964"/>
                  <a:pt x="21600" y="1964"/>
                  <a:pt x="21600" y="1964"/>
                </a:cubicBezTo>
                <a:cubicBezTo>
                  <a:pt x="21600" y="1473"/>
                  <a:pt x="21109" y="982"/>
                  <a:pt x="20618" y="982"/>
                </a:cubicBezTo>
                <a:moveTo>
                  <a:pt x="19636" y="15709"/>
                </a:moveTo>
                <a:cubicBezTo>
                  <a:pt x="1964" y="15709"/>
                  <a:pt x="1964" y="15709"/>
                  <a:pt x="1964" y="15709"/>
                </a:cubicBezTo>
                <a:cubicBezTo>
                  <a:pt x="1964" y="3927"/>
                  <a:pt x="1964" y="3927"/>
                  <a:pt x="1964" y="3927"/>
                </a:cubicBezTo>
                <a:cubicBezTo>
                  <a:pt x="19636" y="3927"/>
                  <a:pt x="19636" y="3927"/>
                  <a:pt x="19636" y="3927"/>
                </a:cubicBezTo>
                <a:lnTo>
                  <a:pt x="19636" y="15709"/>
                </a:lnTo>
                <a:close/>
                <a:moveTo>
                  <a:pt x="20618" y="2945"/>
                </a:moveTo>
                <a:cubicBezTo>
                  <a:pt x="982" y="2945"/>
                  <a:pt x="982" y="2945"/>
                  <a:pt x="982" y="2945"/>
                </a:cubicBezTo>
                <a:cubicBezTo>
                  <a:pt x="982" y="1964"/>
                  <a:pt x="982" y="1964"/>
                  <a:pt x="982" y="1964"/>
                </a:cubicBezTo>
                <a:cubicBezTo>
                  <a:pt x="20618" y="1964"/>
                  <a:pt x="20618" y="1964"/>
                  <a:pt x="20618" y="1964"/>
                </a:cubicBezTo>
                <a:lnTo>
                  <a:pt x="20618" y="2945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69" name="TextBox 36"/>
          <p:cNvSpPr txBox="1"/>
          <p:nvPr/>
        </p:nvSpPr>
        <p:spPr>
          <a:xfrm>
            <a:off x="608908" y="2432480"/>
            <a:ext cx="146046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spcBef>
                <a:spcPts val="2400"/>
              </a:spcBef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350" dirty="0" smtClean="0"/>
              <a:t>Ham Veri</a:t>
            </a:r>
            <a:endParaRPr sz="1350" dirty="0"/>
          </a:p>
        </p:txBody>
      </p:sp>
      <p:sp>
        <p:nvSpPr>
          <p:cNvPr id="70" name="TextBox 43"/>
          <p:cNvSpPr txBox="1"/>
          <p:nvPr/>
        </p:nvSpPr>
        <p:spPr>
          <a:xfrm>
            <a:off x="2583181" y="2432480"/>
            <a:ext cx="146046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spcBef>
                <a:spcPts val="2400"/>
              </a:spcBef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350" dirty="0" smtClean="0"/>
              <a:t>Atıf Tespit</a:t>
            </a:r>
            <a:endParaRPr sz="1350" dirty="0"/>
          </a:p>
        </p:txBody>
      </p:sp>
      <p:sp>
        <p:nvSpPr>
          <p:cNvPr id="71" name="TextBox 44"/>
          <p:cNvSpPr txBox="1"/>
          <p:nvPr/>
        </p:nvSpPr>
        <p:spPr>
          <a:xfrm>
            <a:off x="4069081" y="2432480"/>
            <a:ext cx="146046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spcBef>
                <a:spcPts val="2400"/>
              </a:spcBef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350" dirty="0" smtClean="0"/>
              <a:t>İlişki Yaratma</a:t>
            </a:r>
            <a:endParaRPr sz="1350" dirty="0"/>
          </a:p>
        </p:txBody>
      </p:sp>
      <p:sp>
        <p:nvSpPr>
          <p:cNvPr id="72" name="TextBox 45"/>
          <p:cNvSpPr txBox="1"/>
          <p:nvPr/>
        </p:nvSpPr>
        <p:spPr>
          <a:xfrm>
            <a:off x="5534198" y="2328606"/>
            <a:ext cx="1460468" cy="484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spcBef>
                <a:spcPts val="2400"/>
              </a:spcBef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350" dirty="0" smtClean="0"/>
              <a:t>Karşılaştırmalı Sonuçlar</a:t>
            </a:r>
            <a:endParaRPr sz="1350" dirty="0"/>
          </a:p>
        </p:txBody>
      </p:sp>
      <p:sp>
        <p:nvSpPr>
          <p:cNvPr id="73" name="TextBox 46"/>
          <p:cNvSpPr txBox="1"/>
          <p:nvPr/>
        </p:nvSpPr>
        <p:spPr>
          <a:xfrm>
            <a:off x="7030489" y="2432480"/>
            <a:ext cx="146046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algn="l" defTabSz="1828800">
              <a:spcBef>
                <a:spcPts val="2400"/>
              </a:spcBef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350" dirty="0" smtClean="0"/>
              <a:t>Raporlar</a:t>
            </a:r>
            <a:endParaRPr sz="1350" dirty="0"/>
          </a:p>
        </p:txBody>
      </p:sp>
      <p:sp>
        <p:nvSpPr>
          <p:cNvPr id="74" name="TextBox 68"/>
          <p:cNvSpPr txBox="1"/>
          <p:nvPr/>
        </p:nvSpPr>
        <p:spPr>
          <a:xfrm>
            <a:off x="2200471" y="3303525"/>
            <a:ext cx="1422551" cy="687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>
            <a:spAutoFit/>
          </a:bodyPr>
          <a:lstStyle/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Mükerrerlik Analizi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Sınıflandırma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Atıf Tespit</a:t>
            </a:r>
            <a:endParaRPr sz="1050" dirty="0"/>
          </a:p>
        </p:txBody>
      </p:sp>
      <p:sp>
        <p:nvSpPr>
          <p:cNvPr id="75" name="TextBox 69"/>
          <p:cNvSpPr txBox="1"/>
          <p:nvPr/>
        </p:nvSpPr>
        <p:spPr>
          <a:xfrm>
            <a:off x="3792034" y="3303525"/>
            <a:ext cx="1422551" cy="1100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>
            <a:spAutoFit/>
          </a:bodyPr>
          <a:lstStyle/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Kurum İlişkilendirme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Yazar Profil İlişkilendirme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Konu İlişkilendirme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Bölge İlişkilendirme</a:t>
            </a:r>
          </a:p>
        </p:txBody>
      </p:sp>
      <p:sp>
        <p:nvSpPr>
          <p:cNvPr id="76" name="TextBox 70"/>
          <p:cNvSpPr txBox="1"/>
          <p:nvPr/>
        </p:nvSpPr>
        <p:spPr>
          <a:xfrm>
            <a:off x="5383596" y="3303525"/>
            <a:ext cx="1422551" cy="1463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>
            <a:spAutoFit/>
          </a:bodyPr>
          <a:lstStyle/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Farklı alanlara göre karşılaştırmalı sonuçlar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Eşik değerlerine göre filtreleme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Birden fazla metriğin birleştirilmesi</a:t>
            </a:r>
            <a:endParaRPr sz="1050" dirty="0"/>
          </a:p>
        </p:txBody>
      </p:sp>
      <p:sp>
        <p:nvSpPr>
          <p:cNvPr id="77" name="TextBox 71"/>
          <p:cNvSpPr txBox="1"/>
          <p:nvPr/>
        </p:nvSpPr>
        <p:spPr>
          <a:xfrm>
            <a:off x="6975158" y="3303525"/>
            <a:ext cx="1422551" cy="1269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>
            <a:spAutoFit/>
          </a:bodyPr>
          <a:lstStyle/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Konu bazında en başarılı kurumlar/ araştırmacılar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Trend Analizleri</a:t>
            </a:r>
          </a:p>
          <a:p>
            <a:pPr marL="214313" indent="-214313" defTabSz="685800">
              <a:lnSpc>
                <a:spcPct val="120000"/>
              </a:lnSpc>
              <a:spcBef>
                <a:spcPts val="225"/>
              </a:spcBef>
              <a:buSzPct val="100000"/>
              <a:buChar char="✓"/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050" dirty="0" smtClean="0"/>
              <a:t>En fazla gelişmekte olan bölümler </a:t>
            </a:r>
            <a:endParaRPr sz="1050" dirty="0"/>
          </a:p>
        </p:txBody>
      </p:sp>
      <p:pic>
        <p:nvPicPr>
          <p:cNvPr id="31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5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99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99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99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99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49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99"/>
                            </p:stCondLst>
                            <p:childTnLst>
                              <p:par>
                                <p:cTn id="33" presetID="9" presetClass="entr" fill="hold" grpId="0" nodeType="afterEffect">
                                  <p:stCondLst>
                                    <p:cond delay="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49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849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49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99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949"/>
                            </p:stCondLst>
                            <p:childTnLst>
                              <p:par>
                                <p:cTn id="57" presetID="9" presetClass="entr" fill="hold" grpId="0" nodeType="afterEffect">
                                  <p:stCondLst>
                                    <p:cond delay="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699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199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699"/>
                            </p:stCondLst>
                            <p:childTnLst>
                              <p:par>
                                <p:cTn id="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449"/>
                            </p:stCondLst>
                            <p:childTnLst>
                              <p:par>
                                <p:cTn id="76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299"/>
                            </p:stCondLst>
                            <p:childTnLst>
                              <p:par>
                                <p:cTn id="81" presetID="9" presetClass="entr" fill="hold" grpId="0" nodeType="afterEffect">
                                  <p:stCondLst>
                                    <p:cond delay="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49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549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49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799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649"/>
                            </p:stCondLst>
                            <p:childTnLst>
                              <p:par>
                                <p:cTn id="105" presetID="9" presetClass="entr" fill="hold" grpId="0" nodeType="afterEffect">
                                  <p:stCondLst>
                                    <p:cond delay="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399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899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5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399"/>
                            </p:stCondLst>
                            <p:childTnLst>
                              <p:par>
                                <p:cTn id="1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6149"/>
                            </p:stCondLst>
                            <p:childTnLst>
                              <p:par>
                                <p:cTn id="124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6999"/>
                            </p:stCondLst>
                            <p:childTnLst>
                              <p:par>
                                <p:cTn id="129" presetID="9" presetClass="entr" fill="hold" grpId="0" nodeType="afterEffect">
                                  <p:stCondLst>
                                    <p:cond delay="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 advAuto="0"/>
      <p:bldP spid="51" grpId="0" animBg="1" advAuto="0"/>
      <p:bldP spid="53" grpId="0" animBg="1" advAuto="0"/>
      <p:bldP spid="54" grpId="0" animBg="1" advAuto="0"/>
      <p:bldP spid="55" grpId="0" animBg="1" advAuto="0"/>
      <p:bldP spid="56" grpId="0" animBg="1" advAuto="0"/>
      <p:bldP spid="57" grpId="0" animBg="1" advAuto="0"/>
      <p:bldP spid="58" grpId="0" animBg="1" advAuto="0"/>
      <p:bldP spid="59" grpId="0" animBg="1" advAuto="0"/>
      <p:bldP spid="60" grpId="0" animBg="1" advAuto="0"/>
      <p:bldP spid="61" grpId="0" animBg="1" advAuto="0"/>
      <p:bldP spid="62" grpId="0" animBg="1" advAuto="0"/>
      <p:bldP spid="63" grpId="0" animBg="1" advAuto="0"/>
      <p:bldP spid="64" grpId="0" animBg="1" advAuto="0"/>
      <p:bldP spid="65" grpId="0" animBg="1" advAuto="0"/>
      <p:bldP spid="66" grpId="0" animBg="1" advAuto="0"/>
      <p:bldP spid="67" grpId="0" animBg="1" advAuto="0"/>
      <p:bldP spid="68" grpId="0" animBg="1" advAuto="0"/>
      <p:bldP spid="69" grpId="0" animBg="1" advAuto="0"/>
      <p:bldP spid="70" grpId="0" animBg="1" advAuto="0"/>
      <p:bldP spid="71" grpId="0" animBg="1" advAuto="0"/>
      <p:bldP spid="72" grpId="0" animBg="1" advAuto="0"/>
      <p:bldP spid="73" grpId="0" animBg="1" advAuto="0"/>
      <p:bldP spid="74" grpId="0" animBg="1" advAuto="0"/>
      <p:bldP spid="75" grpId="0" animBg="1" advAuto="0"/>
      <p:bldP spid="76" grpId="0" animBg="1" advAuto="0"/>
      <p:bldP spid="77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he Steps of a Business Process"/>
          <p:cNvSpPr txBox="1">
            <a:spLocks noGrp="1"/>
          </p:cNvSpPr>
          <p:nvPr>
            <p:ph type="title"/>
          </p:nvPr>
        </p:nvSpPr>
        <p:spPr>
          <a:xfrm>
            <a:off x="762000" y="144319"/>
            <a:ext cx="7620000" cy="83294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tr-TR" sz="4000" b="1" dirty="0" err="1" smtClean="0">
                <a:ea typeface="Lato Light" panose="020F0502020204030203" pitchFamily="34" charset="0"/>
                <a:cs typeface="Lato Light" panose="020F0502020204030203" pitchFamily="34" charset="0"/>
              </a:rPr>
              <a:t>Sobiad</a:t>
            </a:r>
            <a:r>
              <a:rPr lang="tr-TR" sz="4000" b="1" dirty="0" smtClean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tr-TR" sz="4000" b="1" dirty="0" err="1" smtClean="0">
                <a:ea typeface="Lato Light" panose="020F0502020204030203" pitchFamily="34" charset="0"/>
                <a:cs typeface="Lato Light" panose="020F0502020204030203" pitchFamily="34" charset="0"/>
              </a:rPr>
              <a:t>Analitik’in</a:t>
            </a:r>
            <a:r>
              <a:rPr lang="tr-TR" sz="4000" b="1" dirty="0" smtClean="0">
                <a:ea typeface="Lato Light" panose="020F0502020204030203" pitchFamily="34" charset="0"/>
                <a:cs typeface="Lato Light" panose="020F0502020204030203" pitchFamily="34" charset="0"/>
              </a:rPr>
              <a:t> Analiz Katmanları</a:t>
            </a:r>
            <a:endParaRPr sz="4000" b="1" dirty="0"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55356" y="4825503"/>
            <a:ext cx="136911" cy="20669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9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112" name="Rectangle 7"/>
          <p:cNvSpPr/>
          <p:nvPr/>
        </p:nvSpPr>
        <p:spPr>
          <a:xfrm>
            <a:off x="0" y="1988288"/>
            <a:ext cx="9144000" cy="1929539"/>
          </a:xfrm>
          <a:prstGeom prst="rect">
            <a:avLst/>
          </a:prstGeom>
          <a:solidFill>
            <a:srgbClr val="A1A1AF">
              <a:alpha val="20000"/>
            </a:srgbClr>
          </a:solidFill>
          <a:ln w="12700">
            <a:miter lim="400000"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13" name="Oval 101"/>
          <p:cNvSpPr/>
          <p:nvPr/>
        </p:nvSpPr>
        <p:spPr>
          <a:xfrm>
            <a:off x="7311143" y="2241109"/>
            <a:ext cx="1354208" cy="1353899"/>
          </a:xfrm>
          <a:prstGeom prst="ellipse">
            <a:avLst/>
          </a:prstGeom>
          <a:solidFill>
            <a:srgbClr val="2E8CCC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14" name="Freeform 497"/>
          <p:cNvSpPr/>
          <p:nvPr/>
        </p:nvSpPr>
        <p:spPr>
          <a:xfrm>
            <a:off x="7548605" y="2475054"/>
            <a:ext cx="880559" cy="884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82"/>
                </a:moveTo>
                <a:cubicBezTo>
                  <a:pt x="11782" y="982"/>
                  <a:pt x="11782" y="982"/>
                  <a:pt x="11782" y="982"/>
                </a:cubicBezTo>
                <a:cubicBezTo>
                  <a:pt x="11782" y="491"/>
                  <a:pt x="11291" y="0"/>
                  <a:pt x="10800" y="0"/>
                </a:cubicBezTo>
                <a:cubicBezTo>
                  <a:pt x="10309" y="0"/>
                  <a:pt x="9818" y="491"/>
                  <a:pt x="9818" y="982"/>
                </a:cubicBezTo>
                <a:cubicBezTo>
                  <a:pt x="982" y="982"/>
                  <a:pt x="982" y="982"/>
                  <a:pt x="982" y="982"/>
                </a:cubicBezTo>
                <a:cubicBezTo>
                  <a:pt x="491" y="982"/>
                  <a:pt x="0" y="1473"/>
                  <a:pt x="0" y="1964"/>
                </a:cubicBezTo>
                <a:cubicBezTo>
                  <a:pt x="0" y="2945"/>
                  <a:pt x="0" y="2945"/>
                  <a:pt x="0" y="2945"/>
                </a:cubicBezTo>
                <a:cubicBezTo>
                  <a:pt x="0" y="3436"/>
                  <a:pt x="491" y="3927"/>
                  <a:pt x="982" y="3927"/>
                </a:cubicBezTo>
                <a:cubicBezTo>
                  <a:pt x="982" y="15709"/>
                  <a:pt x="982" y="15709"/>
                  <a:pt x="982" y="15709"/>
                </a:cubicBezTo>
                <a:cubicBezTo>
                  <a:pt x="982" y="16200"/>
                  <a:pt x="1473" y="16691"/>
                  <a:pt x="1964" y="16691"/>
                </a:cubicBezTo>
                <a:cubicBezTo>
                  <a:pt x="10309" y="16691"/>
                  <a:pt x="10309" y="16691"/>
                  <a:pt x="10309" y="16691"/>
                </a:cubicBezTo>
                <a:cubicBezTo>
                  <a:pt x="10309" y="17918"/>
                  <a:pt x="10309" y="17918"/>
                  <a:pt x="10309" y="17918"/>
                </a:cubicBezTo>
                <a:cubicBezTo>
                  <a:pt x="7486" y="20741"/>
                  <a:pt x="7486" y="20741"/>
                  <a:pt x="7486" y="20741"/>
                </a:cubicBezTo>
                <a:cubicBezTo>
                  <a:pt x="7364" y="20864"/>
                  <a:pt x="7364" y="20986"/>
                  <a:pt x="7364" y="21109"/>
                </a:cubicBezTo>
                <a:cubicBezTo>
                  <a:pt x="7364" y="21355"/>
                  <a:pt x="7609" y="21600"/>
                  <a:pt x="7855" y="21600"/>
                </a:cubicBezTo>
                <a:cubicBezTo>
                  <a:pt x="7977" y="21600"/>
                  <a:pt x="8100" y="21600"/>
                  <a:pt x="8223" y="21477"/>
                </a:cubicBezTo>
                <a:cubicBezTo>
                  <a:pt x="10800" y="18900"/>
                  <a:pt x="10800" y="18900"/>
                  <a:pt x="10800" y="18900"/>
                </a:cubicBezTo>
                <a:cubicBezTo>
                  <a:pt x="13377" y="21477"/>
                  <a:pt x="13377" y="21477"/>
                  <a:pt x="13377" y="21477"/>
                </a:cubicBezTo>
                <a:cubicBezTo>
                  <a:pt x="13500" y="21600"/>
                  <a:pt x="13623" y="21600"/>
                  <a:pt x="13745" y="21600"/>
                </a:cubicBezTo>
                <a:cubicBezTo>
                  <a:pt x="13991" y="21600"/>
                  <a:pt x="14236" y="21355"/>
                  <a:pt x="14236" y="21109"/>
                </a:cubicBezTo>
                <a:cubicBezTo>
                  <a:pt x="14236" y="20986"/>
                  <a:pt x="14236" y="20864"/>
                  <a:pt x="14114" y="20741"/>
                </a:cubicBezTo>
                <a:cubicBezTo>
                  <a:pt x="11291" y="17918"/>
                  <a:pt x="11291" y="17918"/>
                  <a:pt x="11291" y="17918"/>
                </a:cubicBezTo>
                <a:cubicBezTo>
                  <a:pt x="11291" y="16691"/>
                  <a:pt x="11291" y="16691"/>
                  <a:pt x="11291" y="16691"/>
                </a:cubicBezTo>
                <a:cubicBezTo>
                  <a:pt x="19636" y="16691"/>
                  <a:pt x="19636" y="16691"/>
                  <a:pt x="19636" y="16691"/>
                </a:cubicBezTo>
                <a:cubicBezTo>
                  <a:pt x="20127" y="16691"/>
                  <a:pt x="20618" y="16200"/>
                  <a:pt x="20618" y="15709"/>
                </a:cubicBezTo>
                <a:cubicBezTo>
                  <a:pt x="20618" y="3927"/>
                  <a:pt x="20618" y="3927"/>
                  <a:pt x="20618" y="3927"/>
                </a:cubicBezTo>
                <a:cubicBezTo>
                  <a:pt x="21109" y="3927"/>
                  <a:pt x="21600" y="3436"/>
                  <a:pt x="21600" y="2945"/>
                </a:cubicBezTo>
                <a:cubicBezTo>
                  <a:pt x="21600" y="1964"/>
                  <a:pt x="21600" y="1964"/>
                  <a:pt x="21600" y="1964"/>
                </a:cubicBezTo>
                <a:cubicBezTo>
                  <a:pt x="21600" y="1473"/>
                  <a:pt x="21109" y="982"/>
                  <a:pt x="20618" y="982"/>
                </a:cubicBezTo>
                <a:moveTo>
                  <a:pt x="19636" y="15709"/>
                </a:moveTo>
                <a:cubicBezTo>
                  <a:pt x="1964" y="15709"/>
                  <a:pt x="1964" y="15709"/>
                  <a:pt x="1964" y="15709"/>
                </a:cubicBezTo>
                <a:cubicBezTo>
                  <a:pt x="1964" y="3927"/>
                  <a:pt x="1964" y="3927"/>
                  <a:pt x="1964" y="3927"/>
                </a:cubicBezTo>
                <a:cubicBezTo>
                  <a:pt x="19636" y="3927"/>
                  <a:pt x="19636" y="3927"/>
                  <a:pt x="19636" y="3927"/>
                </a:cubicBezTo>
                <a:lnTo>
                  <a:pt x="19636" y="15709"/>
                </a:lnTo>
                <a:close/>
                <a:moveTo>
                  <a:pt x="20618" y="2945"/>
                </a:moveTo>
                <a:cubicBezTo>
                  <a:pt x="982" y="2945"/>
                  <a:pt x="982" y="2945"/>
                  <a:pt x="982" y="2945"/>
                </a:cubicBezTo>
                <a:cubicBezTo>
                  <a:pt x="982" y="1964"/>
                  <a:pt x="982" y="1964"/>
                  <a:pt x="982" y="1964"/>
                </a:cubicBezTo>
                <a:cubicBezTo>
                  <a:pt x="20618" y="1964"/>
                  <a:pt x="20618" y="1964"/>
                  <a:pt x="20618" y="1964"/>
                </a:cubicBezTo>
                <a:lnTo>
                  <a:pt x="20618" y="2945"/>
                </a:lnTo>
                <a:close/>
                <a:moveTo>
                  <a:pt x="4418" y="10800"/>
                </a:moveTo>
                <a:cubicBezTo>
                  <a:pt x="9327" y="10800"/>
                  <a:pt x="9327" y="10800"/>
                  <a:pt x="9327" y="10800"/>
                </a:cubicBezTo>
                <a:cubicBezTo>
                  <a:pt x="9573" y="10800"/>
                  <a:pt x="9818" y="10555"/>
                  <a:pt x="9818" y="10309"/>
                </a:cubicBezTo>
                <a:cubicBezTo>
                  <a:pt x="9818" y="10186"/>
                  <a:pt x="9818" y="10064"/>
                  <a:pt x="9695" y="10064"/>
                </a:cubicBezTo>
                <a:cubicBezTo>
                  <a:pt x="9695" y="10064"/>
                  <a:pt x="9695" y="10064"/>
                  <a:pt x="9695" y="10064"/>
                </a:cubicBezTo>
                <a:cubicBezTo>
                  <a:pt x="7241" y="6136"/>
                  <a:pt x="7241" y="6136"/>
                  <a:pt x="7241" y="6136"/>
                </a:cubicBezTo>
                <a:cubicBezTo>
                  <a:pt x="7241" y="6136"/>
                  <a:pt x="7241" y="6136"/>
                  <a:pt x="7241" y="6136"/>
                </a:cubicBezTo>
                <a:cubicBezTo>
                  <a:pt x="7241" y="6014"/>
                  <a:pt x="6995" y="5891"/>
                  <a:pt x="6873" y="5891"/>
                </a:cubicBezTo>
                <a:cubicBezTo>
                  <a:pt x="6750" y="5891"/>
                  <a:pt x="6505" y="6014"/>
                  <a:pt x="6505" y="6136"/>
                </a:cubicBezTo>
                <a:cubicBezTo>
                  <a:pt x="6505" y="6136"/>
                  <a:pt x="6505" y="6136"/>
                  <a:pt x="6505" y="6136"/>
                </a:cubicBezTo>
                <a:cubicBezTo>
                  <a:pt x="4050" y="10064"/>
                  <a:pt x="4050" y="10064"/>
                  <a:pt x="4050" y="10064"/>
                </a:cubicBezTo>
                <a:cubicBezTo>
                  <a:pt x="4050" y="10064"/>
                  <a:pt x="4050" y="10064"/>
                  <a:pt x="4050" y="10064"/>
                </a:cubicBezTo>
                <a:cubicBezTo>
                  <a:pt x="3927" y="10064"/>
                  <a:pt x="3927" y="10186"/>
                  <a:pt x="3927" y="10309"/>
                </a:cubicBezTo>
                <a:cubicBezTo>
                  <a:pt x="3927" y="10555"/>
                  <a:pt x="4173" y="10800"/>
                  <a:pt x="4418" y="10800"/>
                </a:cubicBezTo>
                <a:moveTo>
                  <a:pt x="6873" y="7364"/>
                </a:moveTo>
                <a:cubicBezTo>
                  <a:pt x="8468" y="9818"/>
                  <a:pt x="8468" y="9818"/>
                  <a:pt x="8468" y="9818"/>
                </a:cubicBezTo>
                <a:cubicBezTo>
                  <a:pt x="5277" y="9818"/>
                  <a:pt x="5277" y="9818"/>
                  <a:pt x="5277" y="9818"/>
                </a:cubicBezTo>
                <a:lnTo>
                  <a:pt x="6873" y="7364"/>
                </a:lnTo>
                <a:close/>
                <a:moveTo>
                  <a:pt x="14727" y="13745"/>
                </a:moveTo>
                <a:cubicBezTo>
                  <a:pt x="16323" y="13745"/>
                  <a:pt x="17673" y="12395"/>
                  <a:pt x="17673" y="10800"/>
                </a:cubicBezTo>
                <a:cubicBezTo>
                  <a:pt x="17673" y="9205"/>
                  <a:pt x="16323" y="7855"/>
                  <a:pt x="14727" y="7855"/>
                </a:cubicBezTo>
                <a:cubicBezTo>
                  <a:pt x="13132" y="7855"/>
                  <a:pt x="11782" y="9205"/>
                  <a:pt x="11782" y="10800"/>
                </a:cubicBezTo>
                <a:cubicBezTo>
                  <a:pt x="11782" y="12395"/>
                  <a:pt x="13132" y="13745"/>
                  <a:pt x="14727" y="13745"/>
                </a:cubicBezTo>
                <a:moveTo>
                  <a:pt x="14727" y="8836"/>
                </a:moveTo>
                <a:cubicBezTo>
                  <a:pt x="15832" y="8836"/>
                  <a:pt x="16691" y="9695"/>
                  <a:pt x="16691" y="10800"/>
                </a:cubicBezTo>
                <a:cubicBezTo>
                  <a:pt x="16691" y="11905"/>
                  <a:pt x="15832" y="12764"/>
                  <a:pt x="14727" y="12764"/>
                </a:cubicBezTo>
                <a:cubicBezTo>
                  <a:pt x="13623" y="12764"/>
                  <a:pt x="12764" y="11905"/>
                  <a:pt x="12764" y="10800"/>
                </a:cubicBezTo>
                <a:cubicBezTo>
                  <a:pt x="12764" y="9695"/>
                  <a:pt x="13623" y="8836"/>
                  <a:pt x="14727" y="8836"/>
                </a:cubicBezTo>
              </a:path>
            </a:pathLst>
          </a:cu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15" name="Oval 95"/>
          <p:cNvSpPr/>
          <p:nvPr/>
        </p:nvSpPr>
        <p:spPr>
          <a:xfrm>
            <a:off x="5613208" y="2241108"/>
            <a:ext cx="1354208" cy="1353899"/>
          </a:xfrm>
          <a:prstGeom prst="ellipse">
            <a:avLst/>
          </a:prstGeom>
          <a:solidFill>
            <a:srgbClr val="515D73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16" name="Freeform 39"/>
          <p:cNvSpPr/>
          <p:nvPr/>
        </p:nvSpPr>
        <p:spPr>
          <a:xfrm>
            <a:off x="5738160" y="2374262"/>
            <a:ext cx="1095233" cy="10952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38" y="13481"/>
                </a:moveTo>
                <a:cubicBezTo>
                  <a:pt x="16238" y="13787"/>
                  <a:pt x="16162" y="13940"/>
                  <a:pt x="15932" y="14170"/>
                </a:cubicBezTo>
                <a:cubicBezTo>
                  <a:pt x="15779" y="14323"/>
                  <a:pt x="15549" y="14400"/>
                  <a:pt x="15319" y="14400"/>
                </a:cubicBezTo>
                <a:cubicBezTo>
                  <a:pt x="6357" y="14400"/>
                  <a:pt x="6357" y="14400"/>
                  <a:pt x="6357" y="14400"/>
                </a:cubicBezTo>
                <a:cubicBezTo>
                  <a:pt x="6051" y="14400"/>
                  <a:pt x="5898" y="14323"/>
                  <a:pt x="5668" y="14170"/>
                </a:cubicBezTo>
                <a:cubicBezTo>
                  <a:pt x="5515" y="13940"/>
                  <a:pt x="5438" y="13787"/>
                  <a:pt x="5438" y="13481"/>
                </a:cubicBezTo>
                <a:cubicBezTo>
                  <a:pt x="5438" y="13251"/>
                  <a:pt x="5515" y="13021"/>
                  <a:pt x="5668" y="12868"/>
                </a:cubicBezTo>
                <a:cubicBezTo>
                  <a:pt x="5898" y="12715"/>
                  <a:pt x="6051" y="12638"/>
                  <a:pt x="6357" y="12638"/>
                </a:cubicBezTo>
                <a:cubicBezTo>
                  <a:pt x="15319" y="12638"/>
                  <a:pt x="15319" y="12638"/>
                  <a:pt x="15319" y="12638"/>
                </a:cubicBezTo>
                <a:cubicBezTo>
                  <a:pt x="15549" y="12638"/>
                  <a:pt x="15779" y="12715"/>
                  <a:pt x="15932" y="12868"/>
                </a:cubicBezTo>
                <a:cubicBezTo>
                  <a:pt x="16162" y="13021"/>
                  <a:pt x="16238" y="13251"/>
                  <a:pt x="16238" y="13481"/>
                </a:cubicBezTo>
                <a:close/>
                <a:moveTo>
                  <a:pt x="9038" y="7200"/>
                </a:moveTo>
                <a:cubicBezTo>
                  <a:pt x="9038" y="7736"/>
                  <a:pt x="8809" y="8119"/>
                  <a:pt x="8502" y="8502"/>
                </a:cubicBezTo>
                <a:cubicBezTo>
                  <a:pt x="8119" y="8809"/>
                  <a:pt x="7736" y="9038"/>
                  <a:pt x="7200" y="9038"/>
                </a:cubicBezTo>
                <a:cubicBezTo>
                  <a:pt x="6740" y="9038"/>
                  <a:pt x="6281" y="8809"/>
                  <a:pt x="5974" y="8502"/>
                </a:cubicBezTo>
                <a:cubicBezTo>
                  <a:pt x="5591" y="8119"/>
                  <a:pt x="5438" y="7736"/>
                  <a:pt x="5438" y="7200"/>
                </a:cubicBezTo>
                <a:cubicBezTo>
                  <a:pt x="5438" y="6740"/>
                  <a:pt x="5591" y="6281"/>
                  <a:pt x="5974" y="5974"/>
                </a:cubicBezTo>
                <a:cubicBezTo>
                  <a:pt x="6281" y="5591"/>
                  <a:pt x="6740" y="5438"/>
                  <a:pt x="7200" y="5438"/>
                </a:cubicBezTo>
                <a:cubicBezTo>
                  <a:pt x="7736" y="5438"/>
                  <a:pt x="8119" y="5591"/>
                  <a:pt x="8502" y="5974"/>
                </a:cubicBezTo>
                <a:cubicBezTo>
                  <a:pt x="8809" y="6281"/>
                  <a:pt x="9038" y="6740"/>
                  <a:pt x="9038" y="7200"/>
                </a:cubicBezTo>
                <a:close/>
                <a:moveTo>
                  <a:pt x="16238" y="7200"/>
                </a:moveTo>
                <a:cubicBezTo>
                  <a:pt x="16238" y="7736"/>
                  <a:pt x="16009" y="8119"/>
                  <a:pt x="15702" y="8502"/>
                </a:cubicBezTo>
                <a:cubicBezTo>
                  <a:pt x="15319" y="8809"/>
                  <a:pt x="14936" y="9038"/>
                  <a:pt x="14400" y="9038"/>
                </a:cubicBezTo>
                <a:cubicBezTo>
                  <a:pt x="13940" y="9038"/>
                  <a:pt x="13481" y="8809"/>
                  <a:pt x="13174" y="8502"/>
                </a:cubicBezTo>
                <a:cubicBezTo>
                  <a:pt x="12791" y="8119"/>
                  <a:pt x="12638" y="7736"/>
                  <a:pt x="12638" y="7200"/>
                </a:cubicBezTo>
                <a:cubicBezTo>
                  <a:pt x="12638" y="6740"/>
                  <a:pt x="12791" y="6281"/>
                  <a:pt x="13174" y="5974"/>
                </a:cubicBezTo>
                <a:cubicBezTo>
                  <a:pt x="13481" y="5591"/>
                  <a:pt x="13940" y="5438"/>
                  <a:pt x="14400" y="5438"/>
                </a:cubicBezTo>
                <a:cubicBezTo>
                  <a:pt x="14936" y="5438"/>
                  <a:pt x="15319" y="5591"/>
                  <a:pt x="15702" y="5974"/>
                </a:cubicBezTo>
                <a:cubicBezTo>
                  <a:pt x="16009" y="6281"/>
                  <a:pt x="16238" y="6740"/>
                  <a:pt x="16238" y="7200"/>
                </a:cubicBezTo>
                <a:close/>
                <a:moveTo>
                  <a:pt x="19838" y="10800"/>
                </a:moveTo>
                <a:cubicBezTo>
                  <a:pt x="19838" y="9574"/>
                  <a:pt x="19609" y="8426"/>
                  <a:pt x="19072" y="7353"/>
                </a:cubicBezTo>
                <a:cubicBezTo>
                  <a:pt x="18613" y="6204"/>
                  <a:pt x="18000" y="5285"/>
                  <a:pt x="17157" y="4443"/>
                </a:cubicBezTo>
                <a:cubicBezTo>
                  <a:pt x="16391" y="3677"/>
                  <a:pt x="15396" y="2987"/>
                  <a:pt x="14323" y="2528"/>
                </a:cubicBezTo>
                <a:cubicBezTo>
                  <a:pt x="13174" y="2068"/>
                  <a:pt x="12026" y="1838"/>
                  <a:pt x="10800" y="1838"/>
                </a:cubicBezTo>
                <a:cubicBezTo>
                  <a:pt x="9574" y="1838"/>
                  <a:pt x="8426" y="2068"/>
                  <a:pt x="7353" y="2528"/>
                </a:cubicBezTo>
                <a:cubicBezTo>
                  <a:pt x="6204" y="2987"/>
                  <a:pt x="5285" y="3677"/>
                  <a:pt x="4443" y="4443"/>
                </a:cubicBezTo>
                <a:cubicBezTo>
                  <a:pt x="3677" y="5285"/>
                  <a:pt x="2987" y="6204"/>
                  <a:pt x="2528" y="7353"/>
                </a:cubicBezTo>
                <a:cubicBezTo>
                  <a:pt x="2068" y="8426"/>
                  <a:pt x="1838" y="9574"/>
                  <a:pt x="1838" y="10800"/>
                </a:cubicBezTo>
                <a:cubicBezTo>
                  <a:pt x="1838" y="12026"/>
                  <a:pt x="2068" y="13174"/>
                  <a:pt x="2528" y="14323"/>
                </a:cubicBezTo>
                <a:cubicBezTo>
                  <a:pt x="2987" y="15396"/>
                  <a:pt x="3677" y="16391"/>
                  <a:pt x="4443" y="17157"/>
                </a:cubicBezTo>
                <a:cubicBezTo>
                  <a:pt x="5285" y="18000"/>
                  <a:pt x="6204" y="18613"/>
                  <a:pt x="7353" y="19072"/>
                </a:cubicBezTo>
                <a:cubicBezTo>
                  <a:pt x="8426" y="19532"/>
                  <a:pt x="9574" y="19838"/>
                  <a:pt x="10800" y="19838"/>
                </a:cubicBezTo>
                <a:cubicBezTo>
                  <a:pt x="12026" y="19838"/>
                  <a:pt x="13174" y="19532"/>
                  <a:pt x="14323" y="19072"/>
                </a:cubicBezTo>
                <a:cubicBezTo>
                  <a:pt x="15396" y="18613"/>
                  <a:pt x="16391" y="18000"/>
                  <a:pt x="17157" y="17157"/>
                </a:cubicBezTo>
                <a:cubicBezTo>
                  <a:pt x="18000" y="16391"/>
                  <a:pt x="18613" y="15396"/>
                  <a:pt x="19072" y="14323"/>
                </a:cubicBezTo>
                <a:cubicBezTo>
                  <a:pt x="19609" y="13174"/>
                  <a:pt x="19838" y="12026"/>
                  <a:pt x="19838" y="10800"/>
                </a:cubicBezTo>
                <a:close/>
                <a:moveTo>
                  <a:pt x="21600" y="10800"/>
                </a:moveTo>
                <a:cubicBezTo>
                  <a:pt x="21600" y="12791"/>
                  <a:pt x="21140" y="14553"/>
                  <a:pt x="20145" y="16238"/>
                </a:cubicBezTo>
                <a:cubicBezTo>
                  <a:pt x="19226" y="17847"/>
                  <a:pt x="17923" y="19226"/>
                  <a:pt x="16238" y="20145"/>
                </a:cubicBezTo>
                <a:cubicBezTo>
                  <a:pt x="14553" y="21140"/>
                  <a:pt x="12791" y="21600"/>
                  <a:pt x="10800" y="21600"/>
                </a:cubicBezTo>
                <a:cubicBezTo>
                  <a:pt x="8885" y="21600"/>
                  <a:pt x="7047" y="21140"/>
                  <a:pt x="5362" y="20145"/>
                </a:cubicBezTo>
                <a:cubicBezTo>
                  <a:pt x="3753" y="19226"/>
                  <a:pt x="2451" y="17847"/>
                  <a:pt x="1455" y="16238"/>
                </a:cubicBezTo>
                <a:cubicBezTo>
                  <a:pt x="536" y="14553"/>
                  <a:pt x="0" y="12791"/>
                  <a:pt x="0" y="10800"/>
                </a:cubicBezTo>
                <a:cubicBezTo>
                  <a:pt x="0" y="8885"/>
                  <a:pt x="536" y="7047"/>
                  <a:pt x="1455" y="5362"/>
                </a:cubicBezTo>
                <a:cubicBezTo>
                  <a:pt x="2451" y="3753"/>
                  <a:pt x="3753" y="2451"/>
                  <a:pt x="5362" y="1455"/>
                </a:cubicBezTo>
                <a:cubicBezTo>
                  <a:pt x="7047" y="460"/>
                  <a:pt x="8885" y="0"/>
                  <a:pt x="10800" y="0"/>
                </a:cubicBezTo>
                <a:cubicBezTo>
                  <a:pt x="12791" y="0"/>
                  <a:pt x="14553" y="460"/>
                  <a:pt x="16238" y="1455"/>
                </a:cubicBezTo>
                <a:cubicBezTo>
                  <a:pt x="17923" y="2451"/>
                  <a:pt x="19226" y="3753"/>
                  <a:pt x="20145" y="5362"/>
                </a:cubicBezTo>
                <a:cubicBezTo>
                  <a:pt x="21140" y="7047"/>
                  <a:pt x="21600" y="8885"/>
                  <a:pt x="21600" y="10800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17" name="Oval 94"/>
          <p:cNvSpPr/>
          <p:nvPr/>
        </p:nvSpPr>
        <p:spPr>
          <a:xfrm>
            <a:off x="3905435" y="2241108"/>
            <a:ext cx="1354208" cy="1353899"/>
          </a:xfrm>
          <a:prstGeom prst="ellipse">
            <a:avLst/>
          </a:prstGeom>
          <a:solidFill>
            <a:srgbClr val="2776AB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18" name="Freeform 91"/>
          <p:cNvSpPr/>
          <p:nvPr/>
        </p:nvSpPr>
        <p:spPr>
          <a:xfrm>
            <a:off x="4083420" y="2411556"/>
            <a:ext cx="988746" cy="902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90"/>
                </a:moveTo>
                <a:cubicBezTo>
                  <a:pt x="21600" y="3240"/>
                  <a:pt x="18041" y="0"/>
                  <a:pt x="13745" y="0"/>
                </a:cubicBezTo>
                <a:cubicBezTo>
                  <a:pt x="10555" y="0"/>
                  <a:pt x="7732" y="1755"/>
                  <a:pt x="6505" y="4455"/>
                </a:cubicBezTo>
                <a:cubicBezTo>
                  <a:pt x="6873" y="4320"/>
                  <a:pt x="7364" y="4320"/>
                  <a:pt x="7732" y="4320"/>
                </a:cubicBezTo>
                <a:cubicBezTo>
                  <a:pt x="8836" y="2430"/>
                  <a:pt x="11168" y="1080"/>
                  <a:pt x="13745" y="1080"/>
                </a:cubicBezTo>
                <a:cubicBezTo>
                  <a:pt x="17550" y="1080"/>
                  <a:pt x="20618" y="3915"/>
                  <a:pt x="20618" y="7290"/>
                </a:cubicBezTo>
                <a:cubicBezTo>
                  <a:pt x="20618" y="8910"/>
                  <a:pt x="19882" y="10530"/>
                  <a:pt x="18532" y="11745"/>
                </a:cubicBezTo>
                <a:cubicBezTo>
                  <a:pt x="18286" y="12015"/>
                  <a:pt x="18164" y="12420"/>
                  <a:pt x="18286" y="12825"/>
                </a:cubicBezTo>
                <a:cubicBezTo>
                  <a:pt x="18655" y="14445"/>
                  <a:pt x="18655" y="14445"/>
                  <a:pt x="18655" y="14445"/>
                </a:cubicBezTo>
                <a:cubicBezTo>
                  <a:pt x="16568" y="13500"/>
                  <a:pt x="16568" y="13500"/>
                  <a:pt x="16568" y="13500"/>
                </a:cubicBezTo>
                <a:cubicBezTo>
                  <a:pt x="16568" y="13905"/>
                  <a:pt x="16445" y="14310"/>
                  <a:pt x="16445" y="14580"/>
                </a:cubicBezTo>
                <a:cubicBezTo>
                  <a:pt x="20127" y="16200"/>
                  <a:pt x="20127" y="16200"/>
                  <a:pt x="20127" y="16200"/>
                </a:cubicBezTo>
                <a:cubicBezTo>
                  <a:pt x="19145" y="12555"/>
                  <a:pt x="19145" y="12555"/>
                  <a:pt x="19145" y="12555"/>
                </a:cubicBezTo>
                <a:cubicBezTo>
                  <a:pt x="20618" y="11205"/>
                  <a:pt x="21600" y="9315"/>
                  <a:pt x="21600" y="7290"/>
                </a:cubicBezTo>
                <a:moveTo>
                  <a:pt x="7855" y="5400"/>
                </a:moveTo>
                <a:cubicBezTo>
                  <a:pt x="3559" y="5400"/>
                  <a:pt x="0" y="8640"/>
                  <a:pt x="0" y="12690"/>
                </a:cubicBezTo>
                <a:cubicBezTo>
                  <a:pt x="0" y="14715"/>
                  <a:pt x="982" y="16605"/>
                  <a:pt x="2455" y="17955"/>
                </a:cubicBezTo>
                <a:cubicBezTo>
                  <a:pt x="1473" y="21600"/>
                  <a:pt x="1473" y="21600"/>
                  <a:pt x="1473" y="21600"/>
                </a:cubicBezTo>
                <a:cubicBezTo>
                  <a:pt x="5891" y="19710"/>
                  <a:pt x="5891" y="19710"/>
                  <a:pt x="5891" y="19710"/>
                </a:cubicBezTo>
                <a:cubicBezTo>
                  <a:pt x="6505" y="19845"/>
                  <a:pt x="7118" y="19980"/>
                  <a:pt x="7855" y="19980"/>
                </a:cubicBezTo>
                <a:cubicBezTo>
                  <a:pt x="12150" y="19980"/>
                  <a:pt x="15709" y="16740"/>
                  <a:pt x="15709" y="12690"/>
                </a:cubicBezTo>
                <a:cubicBezTo>
                  <a:pt x="15709" y="8640"/>
                  <a:pt x="12150" y="5400"/>
                  <a:pt x="7855" y="5400"/>
                </a:cubicBezTo>
                <a:moveTo>
                  <a:pt x="7855" y="18900"/>
                </a:moveTo>
                <a:cubicBezTo>
                  <a:pt x="7241" y="18900"/>
                  <a:pt x="6627" y="18765"/>
                  <a:pt x="6136" y="18630"/>
                </a:cubicBezTo>
                <a:cubicBezTo>
                  <a:pt x="6014" y="18630"/>
                  <a:pt x="5891" y="18630"/>
                  <a:pt x="5891" y="18630"/>
                </a:cubicBezTo>
                <a:cubicBezTo>
                  <a:pt x="5768" y="18630"/>
                  <a:pt x="5645" y="18630"/>
                  <a:pt x="5523" y="18765"/>
                </a:cubicBezTo>
                <a:cubicBezTo>
                  <a:pt x="2945" y="19845"/>
                  <a:pt x="2945" y="19845"/>
                  <a:pt x="2945" y="19845"/>
                </a:cubicBezTo>
                <a:cubicBezTo>
                  <a:pt x="3314" y="18225"/>
                  <a:pt x="3314" y="18225"/>
                  <a:pt x="3314" y="18225"/>
                </a:cubicBezTo>
                <a:cubicBezTo>
                  <a:pt x="3436" y="17820"/>
                  <a:pt x="3314" y="17415"/>
                  <a:pt x="3068" y="17145"/>
                </a:cubicBezTo>
                <a:cubicBezTo>
                  <a:pt x="1718" y="15930"/>
                  <a:pt x="982" y="14310"/>
                  <a:pt x="982" y="12690"/>
                </a:cubicBezTo>
                <a:cubicBezTo>
                  <a:pt x="982" y="9315"/>
                  <a:pt x="4050" y="6480"/>
                  <a:pt x="7855" y="6480"/>
                </a:cubicBezTo>
                <a:cubicBezTo>
                  <a:pt x="11659" y="6480"/>
                  <a:pt x="14727" y="9315"/>
                  <a:pt x="14727" y="12690"/>
                </a:cubicBezTo>
                <a:cubicBezTo>
                  <a:pt x="14727" y="16065"/>
                  <a:pt x="11659" y="18900"/>
                  <a:pt x="7855" y="18900"/>
                </a:cubicBezTo>
              </a:path>
            </a:pathLst>
          </a:cu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19" name="Oval 80"/>
          <p:cNvSpPr/>
          <p:nvPr/>
        </p:nvSpPr>
        <p:spPr>
          <a:xfrm>
            <a:off x="478264" y="2241108"/>
            <a:ext cx="1354208" cy="1353899"/>
          </a:xfrm>
          <a:prstGeom prst="ellipse">
            <a:avLst/>
          </a:prstGeom>
          <a:solidFill>
            <a:srgbClr val="2A81BA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20" name="Freeform 511"/>
          <p:cNvSpPr/>
          <p:nvPr/>
        </p:nvSpPr>
        <p:spPr>
          <a:xfrm>
            <a:off x="586528" y="2400735"/>
            <a:ext cx="1138959" cy="9288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09" y="12000"/>
                </a:moveTo>
                <a:cubicBezTo>
                  <a:pt x="3314" y="12000"/>
                  <a:pt x="1964" y="13650"/>
                  <a:pt x="1964" y="15600"/>
                </a:cubicBezTo>
                <a:cubicBezTo>
                  <a:pt x="1964" y="15900"/>
                  <a:pt x="2209" y="16200"/>
                  <a:pt x="2455" y="16200"/>
                </a:cubicBezTo>
                <a:cubicBezTo>
                  <a:pt x="2700" y="16200"/>
                  <a:pt x="2945" y="15900"/>
                  <a:pt x="2945" y="15600"/>
                </a:cubicBezTo>
                <a:cubicBezTo>
                  <a:pt x="2945" y="14250"/>
                  <a:pt x="3805" y="13200"/>
                  <a:pt x="4909" y="13200"/>
                </a:cubicBezTo>
                <a:cubicBezTo>
                  <a:pt x="5155" y="13200"/>
                  <a:pt x="5400" y="12900"/>
                  <a:pt x="5400" y="12600"/>
                </a:cubicBezTo>
                <a:cubicBezTo>
                  <a:pt x="5400" y="12300"/>
                  <a:pt x="5155" y="12000"/>
                  <a:pt x="4909" y="12000"/>
                </a:cubicBezTo>
                <a:moveTo>
                  <a:pt x="16691" y="12000"/>
                </a:moveTo>
                <a:cubicBezTo>
                  <a:pt x="15095" y="12000"/>
                  <a:pt x="13745" y="13650"/>
                  <a:pt x="13745" y="15600"/>
                </a:cubicBezTo>
                <a:cubicBezTo>
                  <a:pt x="13745" y="15900"/>
                  <a:pt x="13991" y="16200"/>
                  <a:pt x="14236" y="16200"/>
                </a:cubicBezTo>
                <a:cubicBezTo>
                  <a:pt x="14482" y="16200"/>
                  <a:pt x="14727" y="15900"/>
                  <a:pt x="14727" y="15600"/>
                </a:cubicBezTo>
                <a:cubicBezTo>
                  <a:pt x="14727" y="14250"/>
                  <a:pt x="15586" y="13200"/>
                  <a:pt x="16691" y="13200"/>
                </a:cubicBezTo>
                <a:cubicBezTo>
                  <a:pt x="16936" y="13200"/>
                  <a:pt x="17182" y="12900"/>
                  <a:pt x="17182" y="12600"/>
                </a:cubicBezTo>
                <a:cubicBezTo>
                  <a:pt x="17182" y="12300"/>
                  <a:pt x="16936" y="12000"/>
                  <a:pt x="16691" y="12000"/>
                </a:cubicBezTo>
                <a:moveTo>
                  <a:pt x="21109" y="13050"/>
                </a:moveTo>
                <a:cubicBezTo>
                  <a:pt x="17550" y="2400"/>
                  <a:pt x="17550" y="2400"/>
                  <a:pt x="17550" y="2400"/>
                </a:cubicBezTo>
                <a:cubicBezTo>
                  <a:pt x="17550" y="2400"/>
                  <a:pt x="17550" y="2400"/>
                  <a:pt x="17550" y="2400"/>
                </a:cubicBezTo>
                <a:cubicBezTo>
                  <a:pt x="17059" y="1050"/>
                  <a:pt x="15955" y="0"/>
                  <a:pt x="14727" y="0"/>
                </a:cubicBezTo>
                <a:cubicBezTo>
                  <a:pt x="13132" y="0"/>
                  <a:pt x="11782" y="1650"/>
                  <a:pt x="11782" y="3600"/>
                </a:cubicBezTo>
                <a:cubicBezTo>
                  <a:pt x="9818" y="3600"/>
                  <a:pt x="9818" y="3600"/>
                  <a:pt x="9818" y="3600"/>
                </a:cubicBezTo>
                <a:cubicBezTo>
                  <a:pt x="9818" y="1650"/>
                  <a:pt x="8468" y="0"/>
                  <a:pt x="6873" y="0"/>
                </a:cubicBezTo>
                <a:cubicBezTo>
                  <a:pt x="5645" y="0"/>
                  <a:pt x="4541" y="1050"/>
                  <a:pt x="4050" y="2400"/>
                </a:cubicBezTo>
                <a:cubicBezTo>
                  <a:pt x="4050" y="2400"/>
                  <a:pt x="4050" y="2400"/>
                  <a:pt x="4050" y="2400"/>
                </a:cubicBezTo>
                <a:cubicBezTo>
                  <a:pt x="491" y="13050"/>
                  <a:pt x="491" y="13050"/>
                  <a:pt x="491" y="13050"/>
                </a:cubicBezTo>
                <a:cubicBezTo>
                  <a:pt x="123" y="13800"/>
                  <a:pt x="0" y="14700"/>
                  <a:pt x="0" y="15600"/>
                </a:cubicBezTo>
                <a:cubicBezTo>
                  <a:pt x="0" y="18900"/>
                  <a:pt x="2209" y="21600"/>
                  <a:pt x="4909" y="21600"/>
                </a:cubicBezTo>
                <a:cubicBezTo>
                  <a:pt x="7241" y="21600"/>
                  <a:pt x="9205" y="19500"/>
                  <a:pt x="9695" y="16800"/>
                </a:cubicBezTo>
                <a:cubicBezTo>
                  <a:pt x="11905" y="16800"/>
                  <a:pt x="11905" y="16800"/>
                  <a:pt x="11905" y="16800"/>
                </a:cubicBezTo>
                <a:cubicBezTo>
                  <a:pt x="12395" y="19500"/>
                  <a:pt x="14359" y="21600"/>
                  <a:pt x="16691" y="21600"/>
                </a:cubicBezTo>
                <a:cubicBezTo>
                  <a:pt x="19391" y="21600"/>
                  <a:pt x="21600" y="18900"/>
                  <a:pt x="21600" y="15600"/>
                </a:cubicBezTo>
                <a:cubicBezTo>
                  <a:pt x="21600" y="14700"/>
                  <a:pt x="21477" y="13800"/>
                  <a:pt x="21109" y="13050"/>
                </a:cubicBezTo>
                <a:moveTo>
                  <a:pt x="4909" y="20400"/>
                </a:moveTo>
                <a:cubicBezTo>
                  <a:pt x="2700" y="20400"/>
                  <a:pt x="982" y="18300"/>
                  <a:pt x="982" y="15600"/>
                </a:cubicBezTo>
                <a:cubicBezTo>
                  <a:pt x="982" y="12900"/>
                  <a:pt x="2700" y="10800"/>
                  <a:pt x="4909" y="10800"/>
                </a:cubicBezTo>
                <a:cubicBezTo>
                  <a:pt x="7118" y="10800"/>
                  <a:pt x="8836" y="12900"/>
                  <a:pt x="8836" y="15600"/>
                </a:cubicBezTo>
                <a:cubicBezTo>
                  <a:pt x="8836" y="18300"/>
                  <a:pt x="7118" y="20400"/>
                  <a:pt x="4909" y="20400"/>
                </a:cubicBezTo>
                <a:moveTo>
                  <a:pt x="8836" y="12000"/>
                </a:moveTo>
                <a:cubicBezTo>
                  <a:pt x="7977" y="10500"/>
                  <a:pt x="6505" y="9600"/>
                  <a:pt x="4909" y="9600"/>
                </a:cubicBezTo>
                <a:cubicBezTo>
                  <a:pt x="4050" y="9600"/>
                  <a:pt x="3191" y="9900"/>
                  <a:pt x="2455" y="10350"/>
                </a:cubicBezTo>
                <a:cubicBezTo>
                  <a:pt x="5032" y="2550"/>
                  <a:pt x="5032" y="2550"/>
                  <a:pt x="5032" y="2550"/>
                </a:cubicBezTo>
                <a:cubicBezTo>
                  <a:pt x="5032" y="2550"/>
                  <a:pt x="5032" y="2550"/>
                  <a:pt x="5032" y="2550"/>
                </a:cubicBezTo>
                <a:cubicBezTo>
                  <a:pt x="5400" y="1800"/>
                  <a:pt x="6136" y="1200"/>
                  <a:pt x="6873" y="1200"/>
                </a:cubicBezTo>
                <a:cubicBezTo>
                  <a:pt x="7855" y="1200"/>
                  <a:pt x="8714" y="2100"/>
                  <a:pt x="8836" y="3450"/>
                </a:cubicBezTo>
                <a:cubicBezTo>
                  <a:pt x="8836" y="3450"/>
                  <a:pt x="8836" y="3450"/>
                  <a:pt x="8836" y="3450"/>
                </a:cubicBezTo>
                <a:lnTo>
                  <a:pt x="8836" y="12000"/>
                </a:lnTo>
                <a:close/>
                <a:moveTo>
                  <a:pt x="11782" y="15600"/>
                </a:moveTo>
                <a:cubicBezTo>
                  <a:pt x="9818" y="15600"/>
                  <a:pt x="9818" y="15600"/>
                  <a:pt x="9818" y="15600"/>
                </a:cubicBezTo>
                <a:cubicBezTo>
                  <a:pt x="9818" y="14400"/>
                  <a:pt x="9818" y="14400"/>
                  <a:pt x="9818" y="14400"/>
                </a:cubicBezTo>
                <a:cubicBezTo>
                  <a:pt x="11782" y="14400"/>
                  <a:pt x="11782" y="14400"/>
                  <a:pt x="11782" y="14400"/>
                </a:cubicBezTo>
                <a:lnTo>
                  <a:pt x="11782" y="15600"/>
                </a:lnTo>
                <a:close/>
                <a:moveTo>
                  <a:pt x="11782" y="13200"/>
                </a:moveTo>
                <a:cubicBezTo>
                  <a:pt x="9818" y="13200"/>
                  <a:pt x="9818" y="13200"/>
                  <a:pt x="9818" y="13200"/>
                </a:cubicBezTo>
                <a:cubicBezTo>
                  <a:pt x="9818" y="4800"/>
                  <a:pt x="9818" y="4800"/>
                  <a:pt x="9818" y="4800"/>
                </a:cubicBezTo>
                <a:cubicBezTo>
                  <a:pt x="11782" y="4800"/>
                  <a:pt x="11782" y="4800"/>
                  <a:pt x="11782" y="4800"/>
                </a:cubicBezTo>
                <a:lnTo>
                  <a:pt x="11782" y="13200"/>
                </a:lnTo>
                <a:close/>
                <a:moveTo>
                  <a:pt x="12764" y="3450"/>
                </a:moveTo>
                <a:cubicBezTo>
                  <a:pt x="12764" y="3450"/>
                  <a:pt x="12764" y="3450"/>
                  <a:pt x="12764" y="3450"/>
                </a:cubicBezTo>
                <a:cubicBezTo>
                  <a:pt x="12886" y="2100"/>
                  <a:pt x="13745" y="1200"/>
                  <a:pt x="14727" y="1200"/>
                </a:cubicBezTo>
                <a:cubicBezTo>
                  <a:pt x="15464" y="1200"/>
                  <a:pt x="16200" y="1800"/>
                  <a:pt x="16568" y="2550"/>
                </a:cubicBezTo>
                <a:cubicBezTo>
                  <a:pt x="16568" y="2550"/>
                  <a:pt x="16568" y="2550"/>
                  <a:pt x="16568" y="2550"/>
                </a:cubicBezTo>
                <a:cubicBezTo>
                  <a:pt x="19145" y="10350"/>
                  <a:pt x="19145" y="10350"/>
                  <a:pt x="19145" y="10350"/>
                </a:cubicBezTo>
                <a:cubicBezTo>
                  <a:pt x="18409" y="9900"/>
                  <a:pt x="17550" y="9600"/>
                  <a:pt x="16691" y="9600"/>
                </a:cubicBezTo>
                <a:cubicBezTo>
                  <a:pt x="15095" y="9600"/>
                  <a:pt x="13623" y="10500"/>
                  <a:pt x="12764" y="12000"/>
                </a:cubicBezTo>
                <a:lnTo>
                  <a:pt x="12764" y="3450"/>
                </a:lnTo>
                <a:close/>
                <a:moveTo>
                  <a:pt x="16691" y="20400"/>
                </a:moveTo>
                <a:cubicBezTo>
                  <a:pt x="14482" y="20400"/>
                  <a:pt x="12764" y="18300"/>
                  <a:pt x="12764" y="15600"/>
                </a:cubicBezTo>
                <a:cubicBezTo>
                  <a:pt x="12764" y="12900"/>
                  <a:pt x="14482" y="10800"/>
                  <a:pt x="16691" y="10800"/>
                </a:cubicBezTo>
                <a:cubicBezTo>
                  <a:pt x="18900" y="10800"/>
                  <a:pt x="20618" y="12900"/>
                  <a:pt x="20618" y="15600"/>
                </a:cubicBezTo>
                <a:cubicBezTo>
                  <a:pt x="20618" y="18300"/>
                  <a:pt x="18900" y="20400"/>
                  <a:pt x="16691" y="20400"/>
                </a:cubicBezTo>
              </a:path>
            </a:pathLst>
          </a:cu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1" name="Oval 76"/>
          <p:cNvSpPr/>
          <p:nvPr/>
        </p:nvSpPr>
        <p:spPr>
          <a:xfrm>
            <a:off x="301227" y="2085801"/>
            <a:ext cx="1708667" cy="1708667"/>
          </a:xfrm>
          <a:prstGeom prst="ellipse">
            <a:avLst/>
          </a:prstGeom>
          <a:ln w="139700">
            <a:solidFill>
              <a:srgbClr val="000000">
                <a:alpha val="20000"/>
              </a:srgbClr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2" name="Oval 78"/>
          <p:cNvSpPr/>
          <p:nvPr/>
        </p:nvSpPr>
        <p:spPr>
          <a:xfrm>
            <a:off x="2019419" y="2076276"/>
            <a:ext cx="1708667" cy="1708667"/>
          </a:xfrm>
          <a:prstGeom prst="ellipse">
            <a:avLst/>
          </a:prstGeom>
          <a:ln w="139700">
            <a:solidFill>
              <a:srgbClr val="000000">
                <a:alpha val="20000"/>
              </a:srgbClr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3" name="Oval 81"/>
          <p:cNvSpPr/>
          <p:nvPr/>
        </p:nvSpPr>
        <p:spPr>
          <a:xfrm>
            <a:off x="2185145" y="2241108"/>
            <a:ext cx="1354208" cy="1353899"/>
          </a:xfrm>
          <a:prstGeom prst="ellipse">
            <a:avLst/>
          </a:prstGeom>
          <a:solidFill>
            <a:srgbClr val="63718B"/>
          </a:solidFill>
          <a:ln w="12700">
            <a:miter lim="400000"/>
          </a:ln>
        </p:spPr>
        <p:txBody>
          <a:bodyPr tIns="34290" bIns="34290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200"/>
          </a:p>
        </p:txBody>
      </p:sp>
      <p:sp>
        <p:nvSpPr>
          <p:cNvPr id="124" name="Oval 90"/>
          <p:cNvSpPr/>
          <p:nvPr/>
        </p:nvSpPr>
        <p:spPr>
          <a:xfrm>
            <a:off x="3727192" y="2076276"/>
            <a:ext cx="1708667" cy="1708667"/>
          </a:xfrm>
          <a:prstGeom prst="ellipse">
            <a:avLst/>
          </a:prstGeom>
          <a:ln w="139700">
            <a:solidFill>
              <a:srgbClr val="000000">
                <a:alpha val="20000"/>
              </a:srgbClr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5" name="Oval 92"/>
          <p:cNvSpPr/>
          <p:nvPr/>
        </p:nvSpPr>
        <p:spPr>
          <a:xfrm>
            <a:off x="5435858" y="2076276"/>
            <a:ext cx="1708667" cy="1708667"/>
          </a:xfrm>
          <a:prstGeom prst="ellipse">
            <a:avLst/>
          </a:prstGeom>
          <a:ln w="139700">
            <a:solidFill>
              <a:srgbClr val="000000">
                <a:alpha val="20000"/>
              </a:srgbClr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6" name="Oval 97"/>
          <p:cNvSpPr/>
          <p:nvPr/>
        </p:nvSpPr>
        <p:spPr>
          <a:xfrm>
            <a:off x="7134106" y="2085801"/>
            <a:ext cx="1708667" cy="1708667"/>
          </a:xfrm>
          <a:prstGeom prst="ellipse">
            <a:avLst/>
          </a:prstGeom>
          <a:ln w="139700">
            <a:solidFill>
              <a:srgbClr val="000000">
                <a:alpha val="20000"/>
              </a:srgbClr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27" name="TextBox 110"/>
          <p:cNvSpPr txBox="1"/>
          <p:nvPr/>
        </p:nvSpPr>
        <p:spPr>
          <a:xfrm>
            <a:off x="503387" y="2683379"/>
            <a:ext cx="1303963" cy="46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/>
          <a:p>
            <a:pPr algn="ctr" defTabSz="685800">
              <a:spcBef>
                <a:spcPts val="900"/>
              </a:spcBef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tr-TR" sz="1300" dirty="0" smtClean="0"/>
              <a:t>Bireysel Analizler</a:t>
            </a:r>
            <a:endParaRPr sz="1300" dirty="0"/>
          </a:p>
        </p:txBody>
      </p:sp>
      <p:sp>
        <p:nvSpPr>
          <p:cNvPr id="128" name="TextBox 112"/>
          <p:cNvSpPr txBox="1"/>
          <p:nvPr/>
        </p:nvSpPr>
        <p:spPr>
          <a:xfrm>
            <a:off x="515412" y="1378061"/>
            <a:ext cx="1783793" cy="442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 anchor="b">
            <a:spAutoFit/>
          </a:bodyPr>
          <a:lstStyle>
            <a:lvl1pPr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Akademik Metrikler, bireysel analizler üzerine inşa edilir.</a:t>
            </a:r>
            <a:endParaRPr sz="1050" dirty="0"/>
          </a:p>
        </p:txBody>
      </p:sp>
      <p:sp>
        <p:nvSpPr>
          <p:cNvPr id="129" name="TextBox 113"/>
          <p:cNvSpPr txBox="1"/>
          <p:nvPr/>
        </p:nvSpPr>
        <p:spPr>
          <a:xfrm>
            <a:off x="2210453" y="4162914"/>
            <a:ext cx="1783793" cy="442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 anchor="b">
            <a:spAutoFit/>
          </a:bodyPr>
          <a:lstStyle>
            <a:lvl1pPr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Bireyler bölümleri veya anabilim dallarını oluşturur.</a:t>
            </a:r>
            <a:endParaRPr sz="1050" dirty="0"/>
          </a:p>
        </p:txBody>
      </p:sp>
      <p:sp>
        <p:nvSpPr>
          <p:cNvPr id="130" name="Freeform 77"/>
          <p:cNvSpPr/>
          <p:nvPr/>
        </p:nvSpPr>
        <p:spPr>
          <a:xfrm>
            <a:off x="2346370" y="2433981"/>
            <a:ext cx="1012305" cy="10123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4" y="8836"/>
                  <a:pt x="5891" y="8836"/>
                </a:cubicBezTo>
                <a:cubicBezTo>
                  <a:pt x="5645" y="8836"/>
                  <a:pt x="5400" y="9082"/>
                  <a:pt x="5400" y="9327"/>
                </a:cubicBezTo>
                <a:cubicBezTo>
                  <a:pt x="5400" y="9450"/>
                  <a:pt x="5400" y="9573"/>
                  <a:pt x="5523" y="9695"/>
                </a:cubicBezTo>
                <a:cubicBezTo>
                  <a:pt x="10432" y="14605"/>
                  <a:pt x="10432" y="14605"/>
                  <a:pt x="10432" y="14605"/>
                </a:cubicBezTo>
                <a:cubicBezTo>
                  <a:pt x="10555" y="14727"/>
                  <a:pt x="10677" y="14727"/>
                  <a:pt x="10800" y="14727"/>
                </a:cubicBezTo>
                <a:cubicBezTo>
                  <a:pt x="10923" y="14727"/>
                  <a:pt x="11045" y="14727"/>
                  <a:pt x="11168" y="14605"/>
                </a:cubicBezTo>
                <a:cubicBezTo>
                  <a:pt x="11168" y="14605"/>
                  <a:pt x="11168" y="14605"/>
                  <a:pt x="11168" y="14605"/>
                </a:cubicBezTo>
                <a:cubicBezTo>
                  <a:pt x="19391" y="6014"/>
                  <a:pt x="19391" y="6014"/>
                  <a:pt x="19391" y="6014"/>
                </a:cubicBezTo>
                <a:cubicBezTo>
                  <a:pt x="19391" y="6014"/>
                  <a:pt x="19391" y="6014"/>
                  <a:pt x="19391" y="6014"/>
                </a:cubicBezTo>
                <a:cubicBezTo>
                  <a:pt x="20005" y="5277"/>
                  <a:pt x="20005" y="5277"/>
                  <a:pt x="20005" y="5277"/>
                </a:cubicBezTo>
                <a:cubicBezTo>
                  <a:pt x="20005" y="5277"/>
                  <a:pt x="20005" y="5277"/>
                  <a:pt x="20005" y="5277"/>
                </a:cubicBezTo>
                <a:cubicBezTo>
                  <a:pt x="21477" y="3805"/>
                  <a:pt x="21477" y="3805"/>
                  <a:pt x="21477" y="3805"/>
                </a:cubicBezTo>
                <a:cubicBezTo>
                  <a:pt x="21477" y="3805"/>
                  <a:pt x="21477" y="3805"/>
                  <a:pt x="21477" y="3805"/>
                </a:cubicBezTo>
                <a:cubicBezTo>
                  <a:pt x="21600" y="3682"/>
                  <a:pt x="21600" y="3559"/>
                  <a:pt x="21600" y="3436"/>
                </a:cubicBezTo>
                <a:cubicBezTo>
                  <a:pt x="21600" y="3191"/>
                  <a:pt x="21355" y="2945"/>
                  <a:pt x="21109" y="2945"/>
                </a:cubicBezTo>
                <a:cubicBezTo>
                  <a:pt x="20986" y="2945"/>
                  <a:pt x="20864" y="2945"/>
                  <a:pt x="20741" y="3068"/>
                </a:cubicBezTo>
                <a:cubicBezTo>
                  <a:pt x="20741" y="3068"/>
                  <a:pt x="20741" y="3068"/>
                  <a:pt x="20741" y="3068"/>
                </a:cubicBezTo>
                <a:cubicBezTo>
                  <a:pt x="19514" y="4418"/>
                  <a:pt x="19514" y="4418"/>
                  <a:pt x="19514" y="4418"/>
                </a:cubicBezTo>
                <a:cubicBezTo>
                  <a:pt x="19514" y="4418"/>
                  <a:pt x="19514" y="4418"/>
                  <a:pt x="19514" y="4418"/>
                </a:cubicBezTo>
                <a:cubicBezTo>
                  <a:pt x="18777" y="5155"/>
                  <a:pt x="18777" y="5155"/>
                  <a:pt x="18777" y="5155"/>
                </a:cubicBezTo>
                <a:cubicBezTo>
                  <a:pt x="18777" y="5155"/>
                  <a:pt x="18777" y="5155"/>
                  <a:pt x="18777" y="5155"/>
                </a:cubicBezTo>
                <a:lnTo>
                  <a:pt x="10800" y="13500"/>
                </a:lnTo>
                <a:close/>
                <a:moveTo>
                  <a:pt x="20741" y="6627"/>
                </a:moveTo>
                <a:cubicBezTo>
                  <a:pt x="20495" y="6505"/>
                  <a:pt x="20250" y="6505"/>
                  <a:pt x="20005" y="6627"/>
                </a:cubicBezTo>
                <a:cubicBezTo>
                  <a:pt x="19882" y="6750"/>
                  <a:pt x="19882" y="6995"/>
                  <a:pt x="19882" y="7118"/>
                </a:cubicBezTo>
                <a:cubicBezTo>
                  <a:pt x="19882" y="7118"/>
                  <a:pt x="19882" y="7118"/>
                  <a:pt x="19882" y="7118"/>
                </a:cubicBezTo>
                <a:cubicBezTo>
                  <a:pt x="20373" y="8345"/>
                  <a:pt x="20618" y="9573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2" y="16200"/>
                  <a:pt x="982" y="10800"/>
                </a:cubicBezTo>
                <a:cubicBezTo>
                  <a:pt x="982" y="5400"/>
                  <a:pt x="5400" y="982"/>
                  <a:pt x="10800" y="982"/>
                </a:cubicBezTo>
                <a:cubicBezTo>
                  <a:pt x="13623" y="982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1" y="4173"/>
                  <a:pt x="18409" y="4173"/>
                  <a:pt x="18532" y="3927"/>
                </a:cubicBezTo>
                <a:cubicBezTo>
                  <a:pt x="18777" y="3805"/>
                  <a:pt x="18777" y="3436"/>
                  <a:pt x="18532" y="3314"/>
                </a:cubicBezTo>
                <a:cubicBezTo>
                  <a:pt x="18532" y="3314"/>
                  <a:pt x="18532" y="3191"/>
                  <a:pt x="18532" y="3191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4"/>
                  <a:pt x="4786" y="21600"/>
                  <a:pt x="10800" y="21600"/>
                </a:cubicBezTo>
                <a:cubicBezTo>
                  <a:pt x="16814" y="21600"/>
                  <a:pt x="21600" y="16814"/>
                  <a:pt x="21600" y="10800"/>
                </a:cubicBezTo>
                <a:cubicBezTo>
                  <a:pt x="21600" y="9450"/>
                  <a:pt x="21355" y="8100"/>
                  <a:pt x="20864" y="6873"/>
                </a:cubicBezTo>
                <a:cubicBezTo>
                  <a:pt x="20864" y="6750"/>
                  <a:pt x="20741" y="6750"/>
                  <a:pt x="20741" y="6627"/>
                </a:cubicBezTo>
              </a:path>
            </a:pathLst>
          </a:cu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tIns="34290" bIns="34290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31" name="TextBox 114"/>
          <p:cNvSpPr txBox="1"/>
          <p:nvPr/>
        </p:nvSpPr>
        <p:spPr>
          <a:xfrm>
            <a:off x="2200541" y="2683378"/>
            <a:ext cx="1303963" cy="46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defTabSz="1828800">
              <a:spcBef>
                <a:spcPts val="2400"/>
              </a:spcBef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tr-TR" sz="1300" dirty="0" smtClean="0"/>
              <a:t>Bölüm </a:t>
            </a:r>
            <a:br>
              <a:rPr lang="tr-TR" sz="1300" dirty="0" smtClean="0"/>
            </a:br>
            <a:r>
              <a:rPr lang="tr-TR" sz="1300" dirty="0" smtClean="0"/>
              <a:t>Analizleri</a:t>
            </a:r>
            <a:endParaRPr sz="1300" dirty="0"/>
          </a:p>
        </p:txBody>
      </p:sp>
      <p:sp>
        <p:nvSpPr>
          <p:cNvPr id="132" name="TextBox 116"/>
          <p:cNvSpPr txBox="1"/>
          <p:nvPr/>
        </p:nvSpPr>
        <p:spPr>
          <a:xfrm>
            <a:off x="3930891" y="2683379"/>
            <a:ext cx="1303963" cy="46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defTabSz="1828800">
              <a:spcBef>
                <a:spcPts val="2400"/>
              </a:spcBef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tr-TR" sz="1300" dirty="0" smtClean="0"/>
              <a:t>Kurumsal Analizler</a:t>
            </a:r>
            <a:endParaRPr sz="1300" dirty="0"/>
          </a:p>
        </p:txBody>
      </p:sp>
      <p:sp>
        <p:nvSpPr>
          <p:cNvPr id="133" name="TextBox 118"/>
          <p:cNvSpPr txBox="1"/>
          <p:nvPr/>
        </p:nvSpPr>
        <p:spPr>
          <a:xfrm>
            <a:off x="5633794" y="2783405"/>
            <a:ext cx="1441162" cy="269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34290" bIns="34290" anchor="ctr">
            <a:spAutoFit/>
          </a:bodyPr>
          <a:lstStyle>
            <a:lvl1pPr defTabSz="1828800">
              <a:spcBef>
                <a:spcPts val="2400"/>
              </a:spcBef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tr-TR" sz="1300" dirty="0" smtClean="0"/>
              <a:t>Bölgesel Analizler</a:t>
            </a:r>
            <a:endParaRPr sz="1300" dirty="0"/>
          </a:p>
        </p:txBody>
      </p:sp>
      <p:sp>
        <p:nvSpPr>
          <p:cNvPr id="134" name="TextBox 119"/>
          <p:cNvSpPr txBox="1"/>
          <p:nvPr/>
        </p:nvSpPr>
        <p:spPr>
          <a:xfrm>
            <a:off x="3900643" y="1184162"/>
            <a:ext cx="1783793" cy="636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 anchor="b">
            <a:spAutoFit/>
          </a:bodyPr>
          <a:lstStyle>
            <a:lvl1pPr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Anabilim dalları, bölümler ve fakülteler kurumların verilerini oluşturur.</a:t>
            </a:r>
            <a:endParaRPr sz="1050" dirty="0"/>
          </a:p>
        </p:txBody>
      </p:sp>
      <p:sp>
        <p:nvSpPr>
          <p:cNvPr id="135" name="TextBox 120"/>
          <p:cNvSpPr txBox="1"/>
          <p:nvPr/>
        </p:nvSpPr>
        <p:spPr>
          <a:xfrm>
            <a:off x="5562407" y="4079283"/>
            <a:ext cx="1783793" cy="442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 anchor="b">
            <a:spAutoFit/>
          </a:bodyPr>
          <a:lstStyle>
            <a:lvl1pPr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Bölgesel Çözümler ve Analizler yapılabilir. </a:t>
            </a:r>
            <a:endParaRPr sz="1050" dirty="0"/>
          </a:p>
        </p:txBody>
      </p:sp>
      <p:sp>
        <p:nvSpPr>
          <p:cNvPr id="136" name="TextBox 121"/>
          <p:cNvSpPr txBox="1"/>
          <p:nvPr/>
        </p:nvSpPr>
        <p:spPr>
          <a:xfrm>
            <a:off x="7120416" y="1184162"/>
            <a:ext cx="1783793" cy="636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7000" tIns="27000" rIns="27000" bIns="27000" anchor="b">
            <a:spAutoFit/>
          </a:bodyPr>
          <a:lstStyle>
            <a:lvl1pPr defTabSz="1828800">
              <a:lnSpc>
                <a:spcPct val="120000"/>
              </a:lnSpc>
              <a:spcBef>
                <a:spcPts val="600"/>
              </a:spcBef>
              <a:defRPr sz="28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tr-TR" sz="1050" dirty="0" smtClean="0"/>
              <a:t>Elde edilen veriler Görselleştirme ve Raporlama Yapılır.</a:t>
            </a:r>
            <a:endParaRPr sz="1050" dirty="0"/>
          </a:p>
        </p:txBody>
      </p:sp>
      <p:sp>
        <p:nvSpPr>
          <p:cNvPr id="137" name="TextBox 123"/>
          <p:cNvSpPr txBox="1"/>
          <p:nvPr/>
        </p:nvSpPr>
        <p:spPr>
          <a:xfrm>
            <a:off x="7337535" y="2683379"/>
            <a:ext cx="1303963" cy="46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34290" bIns="34290" anchor="ctr">
            <a:spAutoFit/>
          </a:bodyPr>
          <a:lstStyle>
            <a:lvl1pPr defTabSz="1828800">
              <a:spcBef>
                <a:spcPts val="2400"/>
              </a:spcBef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tr-TR" sz="1300" dirty="0" smtClean="0"/>
              <a:t>Görselleştirme ve Raporlama</a:t>
            </a:r>
            <a:endParaRPr sz="1300" dirty="0"/>
          </a:p>
        </p:txBody>
      </p:sp>
      <p:sp>
        <p:nvSpPr>
          <p:cNvPr id="138" name="Arc 77"/>
          <p:cNvSpPr/>
          <p:nvPr/>
        </p:nvSpPr>
        <p:spPr>
          <a:xfrm>
            <a:off x="302162" y="2095083"/>
            <a:ext cx="1706882" cy="853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4835" y="0"/>
                  <a:pt x="10800" y="0"/>
                </a:cubicBezTo>
                <a:cubicBezTo>
                  <a:pt x="16765" y="0"/>
                  <a:pt x="21600" y="9671"/>
                  <a:pt x="21600" y="21600"/>
                </a:cubicBezTo>
              </a:path>
            </a:pathLst>
          </a:custGeom>
          <a:ln w="139700" cap="rnd">
            <a:solidFill>
              <a:srgbClr val="2A81BA"/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39" name="Arc 79"/>
          <p:cNvSpPr/>
          <p:nvPr/>
        </p:nvSpPr>
        <p:spPr>
          <a:xfrm rot="10800000">
            <a:off x="2010745" y="2931744"/>
            <a:ext cx="1706882" cy="853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4835" y="0"/>
                  <a:pt x="10800" y="0"/>
                </a:cubicBezTo>
                <a:cubicBezTo>
                  <a:pt x="16765" y="0"/>
                  <a:pt x="21600" y="9671"/>
                  <a:pt x="21600" y="21600"/>
                </a:cubicBezTo>
              </a:path>
            </a:pathLst>
          </a:custGeom>
          <a:ln w="139700" cap="rnd">
            <a:solidFill>
              <a:srgbClr val="63718B"/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40" name="Arc 98"/>
          <p:cNvSpPr/>
          <p:nvPr/>
        </p:nvSpPr>
        <p:spPr>
          <a:xfrm>
            <a:off x="7135041" y="2095083"/>
            <a:ext cx="1706882" cy="853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4835" y="0"/>
                  <a:pt x="10800" y="0"/>
                </a:cubicBezTo>
                <a:cubicBezTo>
                  <a:pt x="16765" y="0"/>
                  <a:pt x="21600" y="9671"/>
                  <a:pt x="21600" y="21600"/>
                </a:cubicBezTo>
              </a:path>
            </a:pathLst>
          </a:custGeom>
          <a:ln w="139700" cap="rnd">
            <a:solidFill>
              <a:srgbClr val="2E8CCC"/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41" name="Arc 91"/>
          <p:cNvSpPr/>
          <p:nvPr/>
        </p:nvSpPr>
        <p:spPr>
          <a:xfrm>
            <a:off x="3718601" y="2095083"/>
            <a:ext cx="1706882" cy="853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4835" y="0"/>
                  <a:pt x="10800" y="0"/>
                </a:cubicBezTo>
                <a:cubicBezTo>
                  <a:pt x="16765" y="0"/>
                  <a:pt x="21600" y="9671"/>
                  <a:pt x="21600" y="21600"/>
                </a:cubicBezTo>
              </a:path>
            </a:pathLst>
          </a:custGeom>
          <a:ln w="139700" cap="rnd">
            <a:solidFill>
              <a:srgbClr val="2776AB"/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sp>
        <p:nvSpPr>
          <p:cNvPr id="142" name="Arc 93"/>
          <p:cNvSpPr/>
          <p:nvPr/>
        </p:nvSpPr>
        <p:spPr>
          <a:xfrm rot="10800000">
            <a:off x="5427183" y="2931744"/>
            <a:ext cx="1706882" cy="853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4835" y="0"/>
                  <a:pt x="10800" y="0"/>
                </a:cubicBezTo>
                <a:cubicBezTo>
                  <a:pt x="16765" y="0"/>
                  <a:pt x="21600" y="9671"/>
                  <a:pt x="21600" y="21600"/>
                </a:cubicBezTo>
              </a:path>
            </a:pathLst>
          </a:custGeom>
          <a:ln w="139700" cap="rnd">
            <a:solidFill>
              <a:srgbClr val="515D73"/>
            </a:solidFill>
            <a:miter/>
          </a:ln>
        </p:spPr>
        <p:txBody>
          <a:bodyPr tIns="34290" bIns="34290" anchor="ctr"/>
          <a:lstStyle/>
          <a:p>
            <a:pPr defTabSz="685800">
              <a:defRPr sz="3600" b="0">
                <a:solidFill>
                  <a:srgbClr val="2C2C2C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350"/>
          </a:p>
        </p:txBody>
      </p:sp>
      <p:pic>
        <p:nvPicPr>
          <p:cNvPr id="36" name="Picture 2" descr="https://atif.sobiad.com/gorseller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68152" cy="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5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99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49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49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49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49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49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99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99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99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99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199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949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449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949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49"/>
                            </p:stCondLst>
                            <p:childTnLst>
                              <p:par>
                                <p:cTn id="7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299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799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299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799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399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149"/>
                            </p:stCondLst>
                            <p:childTnLst>
                              <p:par>
                                <p:cTn id="10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649"/>
                            </p:stCondLst>
                            <p:childTnLst>
                              <p:par>
                                <p:cTn id="1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149"/>
                            </p:stCondLst>
                            <p:childTnLst>
                              <p:par>
                                <p:cTn id="1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3649"/>
                            </p:stCondLst>
                            <p:childTnLst>
                              <p:par>
                                <p:cTn id="123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249"/>
                            </p:stCondLst>
                            <p:childTnLst>
                              <p:par>
                                <p:cTn id="1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999"/>
                            </p:stCondLst>
                            <p:childTnLst>
                              <p:par>
                                <p:cTn id="1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499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749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3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999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7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6249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6499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5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 advAuto="0"/>
      <p:bldP spid="112" grpId="0" animBg="1" advAuto="0"/>
      <p:bldP spid="113" grpId="0" animBg="1" advAuto="0"/>
      <p:bldP spid="114" grpId="0" animBg="1" advAuto="0"/>
      <p:bldP spid="115" grpId="0" animBg="1" advAuto="0"/>
      <p:bldP spid="116" grpId="0" animBg="1" advAuto="0"/>
      <p:bldP spid="117" grpId="0" animBg="1" advAuto="0"/>
      <p:bldP spid="118" grpId="0" animBg="1" advAuto="0"/>
      <p:bldP spid="119" grpId="0" animBg="1" advAuto="0"/>
      <p:bldP spid="120" grpId="0" animBg="1" advAuto="0"/>
      <p:bldP spid="121" grpId="0" animBg="1" advAuto="0"/>
      <p:bldP spid="122" grpId="0" animBg="1" advAuto="0"/>
      <p:bldP spid="123" grpId="0" animBg="1" advAuto="0"/>
      <p:bldP spid="124" grpId="0" animBg="1" advAuto="0"/>
      <p:bldP spid="125" grpId="0" animBg="1" advAuto="0"/>
      <p:bldP spid="126" grpId="0" animBg="1" advAuto="0"/>
      <p:bldP spid="127" grpId="0" animBg="1" advAuto="0"/>
      <p:bldP spid="128" grpId="0" animBg="1" advAuto="0"/>
      <p:bldP spid="129" grpId="0" animBg="1" advAuto="0"/>
      <p:bldP spid="130" grpId="0" animBg="1" advAuto="0"/>
      <p:bldP spid="131" grpId="0" animBg="1" advAuto="0"/>
      <p:bldP spid="132" grpId="0" animBg="1" advAuto="0"/>
      <p:bldP spid="133" grpId="0" animBg="1" advAuto="0"/>
      <p:bldP spid="134" grpId="0" animBg="1" advAuto="0"/>
      <p:bldP spid="135" grpId="0" animBg="1" advAuto="0"/>
      <p:bldP spid="136" grpId="0" animBg="1" advAuto="0"/>
      <p:bldP spid="137" grpId="0" animBg="1" advAuto="0"/>
      <p:bldP spid="138" grpId="0" animBg="1" advAuto="0"/>
      <p:bldP spid="139" grpId="0" animBg="1" advAuto="0"/>
      <p:bldP spid="140" grpId="0" animBg="1" advAuto="0"/>
      <p:bldP spid="141" grpId="0" animBg="1" advAuto="0"/>
      <p:bldP spid="142" grpId="0" animBg="1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Y regular presentation 2010">
  <a:themeElements>
    <a:clrScheme name="EY light print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915</Words>
  <Application>Microsoft Office PowerPoint</Application>
  <PresentationFormat>Ekran Gösterisi (16:9)</PresentationFormat>
  <Paragraphs>188</Paragraphs>
  <Slides>36</Slides>
  <Notes>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9" baseType="lpstr">
      <vt:lpstr>Calibri Light</vt:lpstr>
      <vt:lpstr>Times New Roman</vt:lpstr>
      <vt:lpstr>Wingdings</vt:lpstr>
      <vt:lpstr>Calibri</vt:lpstr>
      <vt:lpstr>Arial Black</vt:lpstr>
      <vt:lpstr>Arial</vt:lpstr>
      <vt:lpstr>Helvetica</vt:lpstr>
      <vt:lpstr>Lato Light</vt:lpstr>
      <vt:lpstr>Elephant</vt:lpstr>
      <vt:lpstr>Arabic Typesetting</vt:lpstr>
      <vt:lpstr>Ofis Teması</vt:lpstr>
      <vt:lpstr>1_EY regular presentation 2010</vt:lpstr>
      <vt:lpstr>think-cell Slide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Analitik İşleminin Haritası </vt:lpstr>
      <vt:lpstr>Sobiad Analitik’in Analiz Katmanları</vt:lpstr>
      <vt:lpstr>PowerPoint Sunusu</vt:lpstr>
      <vt:lpstr>Özel Raporlama</vt:lpstr>
      <vt:lpstr>Kullanılan Yöntemler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BOZKURT</dc:creator>
  <cp:lastModifiedBy>Personel</cp:lastModifiedBy>
  <cp:revision>128</cp:revision>
  <cp:lastPrinted>2018-10-03T14:55:52Z</cp:lastPrinted>
  <dcterms:created xsi:type="dcterms:W3CDTF">2017-06-25T01:36:37Z</dcterms:created>
  <dcterms:modified xsi:type="dcterms:W3CDTF">2018-11-09T07:39:17Z</dcterms:modified>
</cp:coreProperties>
</file>