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2" r:id="rId1"/>
    <p:sldMasterId id="2147483685" r:id="rId2"/>
  </p:sldMasterIdLst>
  <p:notesMasterIdLst>
    <p:notesMasterId r:id="rId56"/>
  </p:notesMasterIdLst>
  <p:sldIdLst>
    <p:sldId id="555" r:id="rId3"/>
    <p:sldId id="372" r:id="rId4"/>
    <p:sldId id="476" r:id="rId5"/>
    <p:sldId id="549" r:id="rId6"/>
    <p:sldId id="478" r:id="rId7"/>
    <p:sldId id="477" r:id="rId8"/>
    <p:sldId id="479" r:id="rId9"/>
    <p:sldId id="480" r:id="rId10"/>
    <p:sldId id="481" r:id="rId11"/>
    <p:sldId id="482" r:id="rId12"/>
    <p:sldId id="483" r:id="rId13"/>
    <p:sldId id="484" r:id="rId14"/>
    <p:sldId id="485" r:id="rId15"/>
    <p:sldId id="486" r:id="rId16"/>
    <p:sldId id="541" r:id="rId17"/>
    <p:sldId id="487" r:id="rId18"/>
    <p:sldId id="488" r:id="rId19"/>
    <p:sldId id="489" r:id="rId20"/>
    <p:sldId id="490" r:id="rId21"/>
    <p:sldId id="491" r:id="rId22"/>
    <p:sldId id="492" r:id="rId23"/>
    <p:sldId id="493" r:id="rId24"/>
    <p:sldId id="494" r:id="rId25"/>
    <p:sldId id="495" r:id="rId26"/>
    <p:sldId id="496" r:id="rId27"/>
    <p:sldId id="497" r:id="rId28"/>
    <p:sldId id="498" r:id="rId29"/>
    <p:sldId id="499" r:id="rId30"/>
    <p:sldId id="500" r:id="rId31"/>
    <p:sldId id="501" r:id="rId32"/>
    <p:sldId id="502" r:id="rId33"/>
    <p:sldId id="503" r:id="rId34"/>
    <p:sldId id="504" r:id="rId35"/>
    <p:sldId id="505" r:id="rId36"/>
    <p:sldId id="506" r:id="rId37"/>
    <p:sldId id="507" r:id="rId38"/>
    <p:sldId id="508" r:id="rId39"/>
    <p:sldId id="509" r:id="rId40"/>
    <p:sldId id="510" r:id="rId41"/>
    <p:sldId id="511" r:id="rId42"/>
    <p:sldId id="512" r:id="rId43"/>
    <p:sldId id="513" r:id="rId44"/>
    <p:sldId id="514" r:id="rId45"/>
    <p:sldId id="551" r:id="rId46"/>
    <p:sldId id="553" r:id="rId47"/>
    <p:sldId id="542" r:id="rId48"/>
    <p:sldId id="547" r:id="rId49"/>
    <p:sldId id="552" r:id="rId50"/>
    <p:sldId id="516" r:id="rId51"/>
    <p:sldId id="550" r:id="rId52"/>
    <p:sldId id="517" r:id="rId53"/>
    <p:sldId id="548" r:id="rId54"/>
    <p:sldId id="518" r:id="rId55"/>
  </p:sldIdLst>
  <p:sldSz cx="9144000" cy="6858000" type="screen4x3"/>
  <p:notesSz cx="6858000" cy="9144000"/>
  <p:defaultTextStyle>
    <a:defPPr>
      <a:defRPr lang="de-DE"/>
    </a:defPPr>
    <a:lvl1pPr algn="l" rtl="0" fontAlgn="base">
      <a:spcBef>
        <a:spcPct val="0"/>
      </a:spcBef>
      <a:spcAft>
        <a:spcPct val="0"/>
      </a:spcAft>
      <a:defRPr sz="2400" kern="1200">
        <a:solidFill>
          <a:schemeClr val="tx1"/>
        </a:solidFill>
        <a:latin typeface="Arial" pitchFamily="34" charset="0"/>
        <a:ea typeface="ヒラギノ角ゴ Pro W3"/>
        <a:cs typeface="ヒラギノ角ゴ Pro W3"/>
      </a:defRPr>
    </a:lvl1pPr>
    <a:lvl2pPr marL="457200" algn="l" rtl="0" fontAlgn="base">
      <a:spcBef>
        <a:spcPct val="0"/>
      </a:spcBef>
      <a:spcAft>
        <a:spcPct val="0"/>
      </a:spcAft>
      <a:defRPr sz="2400" kern="1200">
        <a:solidFill>
          <a:schemeClr val="tx1"/>
        </a:solidFill>
        <a:latin typeface="Arial" pitchFamily="34" charset="0"/>
        <a:ea typeface="ヒラギノ角ゴ Pro W3"/>
        <a:cs typeface="ヒラギノ角ゴ Pro W3"/>
      </a:defRPr>
    </a:lvl2pPr>
    <a:lvl3pPr marL="914400" algn="l" rtl="0" fontAlgn="base">
      <a:spcBef>
        <a:spcPct val="0"/>
      </a:spcBef>
      <a:spcAft>
        <a:spcPct val="0"/>
      </a:spcAft>
      <a:defRPr sz="2400" kern="1200">
        <a:solidFill>
          <a:schemeClr val="tx1"/>
        </a:solidFill>
        <a:latin typeface="Arial" pitchFamily="34" charset="0"/>
        <a:ea typeface="ヒラギノ角ゴ Pro W3"/>
        <a:cs typeface="ヒラギノ角ゴ Pro W3"/>
      </a:defRPr>
    </a:lvl3pPr>
    <a:lvl4pPr marL="1371600" algn="l" rtl="0" fontAlgn="base">
      <a:spcBef>
        <a:spcPct val="0"/>
      </a:spcBef>
      <a:spcAft>
        <a:spcPct val="0"/>
      </a:spcAft>
      <a:defRPr sz="2400" kern="1200">
        <a:solidFill>
          <a:schemeClr val="tx1"/>
        </a:solidFill>
        <a:latin typeface="Arial" pitchFamily="34" charset="0"/>
        <a:ea typeface="ヒラギノ角ゴ Pro W3"/>
        <a:cs typeface="ヒラギノ角ゴ Pro W3"/>
      </a:defRPr>
    </a:lvl4pPr>
    <a:lvl5pPr marL="1828800" algn="l" rtl="0" fontAlgn="base">
      <a:spcBef>
        <a:spcPct val="0"/>
      </a:spcBef>
      <a:spcAft>
        <a:spcPct val="0"/>
      </a:spcAft>
      <a:defRPr sz="2400" kern="1200">
        <a:solidFill>
          <a:schemeClr val="tx1"/>
        </a:solidFill>
        <a:latin typeface="Arial" pitchFamily="34" charset="0"/>
        <a:ea typeface="ヒラギノ角ゴ Pro W3"/>
        <a:cs typeface="ヒラギノ角ゴ Pro W3"/>
      </a:defRPr>
    </a:lvl5pPr>
    <a:lvl6pPr marL="2286000" algn="l" defTabSz="914400" rtl="0" eaLnBrk="1" latinLnBrk="0" hangingPunct="1">
      <a:defRPr sz="2400" kern="1200">
        <a:solidFill>
          <a:schemeClr val="tx1"/>
        </a:solidFill>
        <a:latin typeface="Arial" pitchFamily="34" charset="0"/>
        <a:ea typeface="ヒラギノ角ゴ Pro W3"/>
        <a:cs typeface="ヒラギノ角ゴ Pro W3"/>
      </a:defRPr>
    </a:lvl6pPr>
    <a:lvl7pPr marL="2743200" algn="l" defTabSz="914400" rtl="0" eaLnBrk="1" latinLnBrk="0" hangingPunct="1">
      <a:defRPr sz="2400" kern="1200">
        <a:solidFill>
          <a:schemeClr val="tx1"/>
        </a:solidFill>
        <a:latin typeface="Arial" pitchFamily="34" charset="0"/>
        <a:ea typeface="ヒラギノ角ゴ Pro W3"/>
        <a:cs typeface="ヒラギノ角ゴ Pro W3"/>
      </a:defRPr>
    </a:lvl7pPr>
    <a:lvl8pPr marL="3200400" algn="l" defTabSz="914400" rtl="0" eaLnBrk="1" latinLnBrk="0" hangingPunct="1">
      <a:defRPr sz="2400" kern="1200">
        <a:solidFill>
          <a:schemeClr val="tx1"/>
        </a:solidFill>
        <a:latin typeface="Arial" pitchFamily="34" charset="0"/>
        <a:ea typeface="ヒラギノ角ゴ Pro W3"/>
        <a:cs typeface="ヒラギノ角ゴ Pro W3"/>
      </a:defRPr>
    </a:lvl8pPr>
    <a:lvl9pPr marL="3657600" algn="l" defTabSz="914400" rtl="0" eaLnBrk="1" latinLnBrk="0" hangingPunct="1">
      <a:defRPr sz="2400" kern="1200">
        <a:solidFill>
          <a:schemeClr val="tx1"/>
        </a:solidFill>
        <a:latin typeface="Arial" pitchFamily="34" charset="0"/>
        <a:ea typeface="ヒラギノ角ゴ Pro W3"/>
        <a:cs typeface="ヒラギノ角ゴ Pro W3"/>
      </a:defRPr>
    </a:lvl9pPr>
  </p:defaultTextStyle>
  <p:extLst>
    <p:ext uri="{EFAFB233-063F-42B5-8137-9DF3F51BA10A}">
      <p15:sldGuideLst xmlns:p15="http://schemas.microsoft.com/office/powerpoint/2012/main">
        <p15:guide id="1" orient="horz" pos="2160">
          <p15:clr>
            <a:srgbClr val="A4A3A4"/>
          </p15:clr>
        </p15:guide>
        <p15:guide id="2" pos="83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3D3"/>
    <a:srgbClr val="3B3D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B1032C-EA38-4F05-BA0D-38AFFFC7BED3}" styleName="Helle Formatvorlage 3 - Akz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6D9F66E-5EB9-4882-86FB-DCBF35E3C3E4}" styleName="Mittlere Formatvorlage 4 - Akz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6159" autoAdjust="0"/>
  </p:normalViewPr>
  <p:slideViewPr>
    <p:cSldViewPr>
      <p:cViewPr varScale="1">
        <p:scale>
          <a:sx n="69" d="100"/>
          <a:sy n="69" d="100"/>
        </p:scale>
        <p:origin x="1416" y="72"/>
      </p:cViewPr>
      <p:guideLst>
        <p:guide orient="horz" pos="2160"/>
        <p:guide pos="83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viewProps" Target="viewProps.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presProps" Target="presProp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200">
                <a:latin typeface="Arial" charset="0"/>
                <a:ea typeface="ヒラギノ角ゴ Pro W3" charset="-128"/>
                <a:cs typeface="ヒラギノ角ゴ Pro W3" charset="-128"/>
              </a:defRPr>
            </a:lvl1pPr>
          </a:lstStyle>
          <a:p>
            <a:pPr>
              <a:defRPr/>
            </a:pPr>
            <a:endParaRPr lang="de-DE"/>
          </a:p>
        </p:txBody>
      </p:sp>
      <p:sp>
        <p:nvSpPr>
          <p:cNvPr id="3075"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200">
                <a:latin typeface="Arial" charset="0"/>
                <a:ea typeface="ヒラギノ角ゴ Pro W3" charset="-128"/>
                <a:cs typeface="ヒラギノ角ゴ Pro W3" charset="-128"/>
              </a:defRPr>
            </a:lvl1pPr>
          </a:lstStyle>
          <a:p>
            <a:pPr>
              <a:defRPr/>
            </a:pPr>
            <a:endParaRPr lang="de-DE"/>
          </a:p>
        </p:txBody>
      </p:sp>
      <p:sp>
        <p:nvSpPr>
          <p:cNvPr id="563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noProof="0"/>
              <a:t>Click to edit Master text styles</a:t>
            </a:r>
          </a:p>
          <a:p>
            <a:pPr lvl="1"/>
            <a:r>
              <a:rPr lang="de-DE" noProof="0"/>
              <a:t>Second level</a:t>
            </a:r>
          </a:p>
          <a:p>
            <a:pPr lvl="2"/>
            <a:r>
              <a:rPr lang="de-DE" noProof="0"/>
              <a:t>Third level</a:t>
            </a:r>
          </a:p>
          <a:p>
            <a:pPr lvl="3"/>
            <a:r>
              <a:rPr lang="de-DE" noProof="0"/>
              <a:t>Fourth level</a:t>
            </a:r>
          </a:p>
          <a:p>
            <a:pPr lvl="4"/>
            <a:r>
              <a:rPr lang="de-DE" noProof="0"/>
              <a:t>Fifth level</a:t>
            </a:r>
          </a:p>
        </p:txBody>
      </p:sp>
      <p:sp>
        <p:nvSpPr>
          <p:cNvPr id="307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sz="1200">
                <a:latin typeface="Arial" charset="0"/>
                <a:ea typeface="ヒラギノ角ゴ Pro W3" charset="-128"/>
                <a:cs typeface="ヒラギノ角ゴ Pro W3" charset="-128"/>
              </a:defRPr>
            </a:lvl1pPr>
          </a:lstStyle>
          <a:p>
            <a:pPr>
              <a:defRPr/>
            </a:pPr>
            <a:endParaRPr lang="de-DE"/>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0" hangingPunct="0">
              <a:defRPr sz="1200">
                <a:latin typeface="Arial" charset="0"/>
                <a:ea typeface="ヒラギノ角ゴ Pro W3" charset="-128"/>
                <a:cs typeface="+mn-cs"/>
              </a:defRPr>
            </a:lvl1pPr>
          </a:lstStyle>
          <a:p>
            <a:pPr>
              <a:defRPr/>
            </a:pPr>
            <a:fld id="{40CCDB19-5705-4054-A950-89F2A3C346FF}" type="slidenum">
              <a:rPr lang="de-DE"/>
              <a:pPr>
                <a:defRPr/>
              </a:pPr>
              <a:t>‹#›</a:t>
            </a:fld>
            <a:endParaRPr lang="de-DE"/>
          </a:p>
        </p:txBody>
      </p:sp>
    </p:spTree>
    <p:extLst>
      <p:ext uri="{BB962C8B-B14F-4D97-AF65-F5344CB8AC3E}">
        <p14:creationId xmlns:p14="http://schemas.microsoft.com/office/powerpoint/2010/main" val="293701425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ヒラギノ角ゴ Pro W3" charset="-128"/>
        <a:cs typeface="ヒラギノ角ゴ Pro W3" charset="-128"/>
      </a:defRPr>
    </a:lvl1pPr>
    <a:lvl2pPr marL="457200" algn="l" rtl="0" eaLnBrk="0" fontAlgn="base" hangingPunct="0">
      <a:spcBef>
        <a:spcPct val="30000"/>
      </a:spcBef>
      <a:spcAft>
        <a:spcPct val="0"/>
      </a:spcAft>
      <a:defRPr sz="1200" kern="1200">
        <a:solidFill>
          <a:schemeClr val="tx1"/>
        </a:solidFill>
        <a:latin typeface="Arial" charset="0"/>
        <a:ea typeface="ヒラギノ角ゴ Pro W3" charset="-128"/>
        <a:cs typeface="ヒラギノ角ゴ Pro W3" charset="-128"/>
      </a:defRPr>
    </a:lvl2pPr>
    <a:lvl3pPr marL="914400" algn="l" rtl="0" eaLnBrk="0" fontAlgn="base" hangingPunct="0">
      <a:spcBef>
        <a:spcPct val="30000"/>
      </a:spcBef>
      <a:spcAft>
        <a:spcPct val="0"/>
      </a:spcAft>
      <a:defRPr sz="1200" kern="1200">
        <a:solidFill>
          <a:schemeClr val="tx1"/>
        </a:solidFill>
        <a:latin typeface="Arial" charset="0"/>
        <a:ea typeface="ヒラギノ角ゴ Pro W3" charset="-128"/>
        <a:cs typeface="ヒラギノ角ゴ Pro W3" charset="-128"/>
      </a:defRPr>
    </a:lvl3pPr>
    <a:lvl4pPr marL="1371600" algn="l" rtl="0" eaLnBrk="0" fontAlgn="base" hangingPunct="0">
      <a:spcBef>
        <a:spcPct val="30000"/>
      </a:spcBef>
      <a:spcAft>
        <a:spcPct val="0"/>
      </a:spcAft>
      <a:defRPr sz="1200" kern="1200">
        <a:solidFill>
          <a:schemeClr val="tx1"/>
        </a:solidFill>
        <a:latin typeface="Arial" charset="0"/>
        <a:ea typeface="ヒラギノ角ゴ Pro W3" charset="-128"/>
        <a:cs typeface="ヒラギノ角ゴ Pro W3" charset="-128"/>
      </a:defRPr>
    </a:lvl4pPr>
    <a:lvl5pPr marL="1828800" algn="l" rtl="0" eaLnBrk="0" fontAlgn="base" hangingPunct="0">
      <a:spcBef>
        <a:spcPct val="30000"/>
      </a:spcBef>
      <a:spcAft>
        <a:spcPct val="0"/>
      </a:spcAft>
      <a:defRPr sz="1200" kern="1200">
        <a:solidFill>
          <a:schemeClr val="tx1"/>
        </a:solidFill>
        <a:latin typeface="Arial" charset="0"/>
        <a:ea typeface="ヒラギノ角ゴ Pro W3" charset="-128"/>
        <a:cs typeface="ヒラギノ角ゴ Pro W3"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C53593F-2752-4925-959E-BC626CD185A1}" type="slidenum">
              <a:rPr kumimoji="0" lang="en-GB"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11488818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Folienbildplatzhalter 1"/>
          <p:cNvSpPr>
            <a:spLocks noGrp="1" noRot="1" noChangeAspect="1" noTextEdit="1"/>
          </p:cNvSpPr>
          <p:nvPr>
            <p:ph type="sldImg"/>
          </p:nvPr>
        </p:nvSpPr>
        <p:spPr>
          <a:ln/>
        </p:spPr>
      </p:sp>
      <p:sp>
        <p:nvSpPr>
          <p:cNvPr id="168963"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de-DE" dirty="0" smtClean="0"/>
          </a:p>
        </p:txBody>
      </p:sp>
      <p:sp>
        <p:nvSpPr>
          <p:cNvPr id="168964" name="Foliennummernplatzhalter 3"/>
          <p:cNvSpPr txBox="1">
            <a:spLocks noGrp="1"/>
          </p:cNvSpPr>
          <p:nvPr/>
        </p:nvSpPr>
        <p:spPr bwMode="auto">
          <a:xfrm>
            <a:off x="4021138" y="9721851"/>
            <a:ext cx="3076575"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631" tIns="47315" rIns="94631" bIns="47315" anchor="b"/>
          <a:lstStyle>
            <a:lvl1pPr eaLnBrk="0" hangingPunct="0">
              <a:defRPr sz="2400">
                <a:solidFill>
                  <a:schemeClr val="tx1"/>
                </a:solidFill>
                <a:latin typeface="Arial" charset="0"/>
                <a:ea typeface="ヒラギノ角ゴ Pro W3" charset="-128"/>
              </a:defRPr>
            </a:lvl1pPr>
            <a:lvl2pPr marL="742950" indent="-285750" eaLnBrk="0" hangingPunct="0">
              <a:defRPr sz="2400">
                <a:solidFill>
                  <a:schemeClr val="tx1"/>
                </a:solidFill>
                <a:latin typeface="Arial" charset="0"/>
                <a:ea typeface="ヒラギノ角ゴ Pro W3" charset="-128"/>
              </a:defRPr>
            </a:lvl2pPr>
            <a:lvl3pPr marL="1143000" indent="-228600" eaLnBrk="0" hangingPunct="0">
              <a:defRPr sz="2400">
                <a:solidFill>
                  <a:schemeClr val="tx1"/>
                </a:solidFill>
                <a:latin typeface="Arial" charset="0"/>
                <a:ea typeface="ヒラギノ角ゴ Pro W3" charset="-128"/>
              </a:defRPr>
            </a:lvl3pPr>
            <a:lvl4pPr marL="1600200" indent="-228600" eaLnBrk="0" hangingPunct="0">
              <a:defRPr sz="2400">
                <a:solidFill>
                  <a:schemeClr val="tx1"/>
                </a:solidFill>
                <a:latin typeface="Arial" charset="0"/>
                <a:ea typeface="ヒラギノ角ゴ Pro W3" charset="-128"/>
              </a:defRPr>
            </a:lvl4pPr>
            <a:lvl5pPr marL="2057400" indent="-228600" eaLnBrk="0" hangingPunct="0">
              <a:defRPr sz="2400">
                <a:solidFill>
                  <a:schemeClr val="tx1"/>
                </a:solidFill>
                <a:latin typeface="Arial" charset="0"/>
                <a:ea typeface="ヒラギノ角ゴ Pro W3" charset="-128"/>
              </a:defRPr>
            </a:lvl5pPr>
            <a:lvl6pPr marL="2514600" indent="-228600" eaLnBrk="0" fontAlgn="base" hangingPunct="0">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spcBef>
                <a:spcPct val="0"/>
              </a:spcBef>
              <a:spcAft>
                <a:spcPct val="0"/>
              </a:spcAft>
              <a:defRPr sz="2400">
                <a:solidFill>
                  <a:schemeClr val="tx1"/>
                </a:solidFill>
                <a:latin typeface="Arial" charset="0"/>
                <a:ea typeface="ヒラギノ角ゴ Pro W3" charset="-128"/>
              </a:defRPr>
            </a:lvl9pPr>
          </a:lstStyle>
          <a:p>
            <a:pPr algn="r" eaLnBrk="1" hangingPunct="1"/>
            <a:fld id="{48C89463-BB20-4E70-87A1-27D6F920F03F}" type="slidenum">
              <a:rPr lang="de-AT" altLang="de-DE" sz="1200">
                <a:solidFill>
                  <a:prstClr val="black"/>
                </a:solidFill>
              </a:rPr>
              <a:pPr algn="r" eaLnBrk="1" hangingPunct="1"/>
              <a:t>14</a:t>
            </a:fld>
            <a:endParaRPr lang="de-AT" altLang="de-DE" sz="1200" dirty="0">
              <a:solidFill>
                <a:prstClr val="black"/>
              </a:solidFill>
            </a:endParaRPr>
          </a:p>
        </p:txBody>
      </p:sp>
    </p:spTree>
    <p:extLst>
      <p:ext uri="{BB962C8B-B14F-4D97-AF65-F5344CB8AC3E}">
        <p14:creationId xmlns:p14="http://schemas.microsoft.com/office/powerpoint/2010/main" val="14722141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Folienbildplatzhalter 1"/>
          <p:cNvSpPr>
            <a:spLocks noGrp="1" noRot="1" noChangeAspect="1" noTextEdit="1"/>
          </p:cNvSpPr>
          <p:nvPr>
            <p:ph type="sldImg"/>
          </p:nvPr>
        </p:nvSpPr>
        <p:spPr>
          <a:ln/>
        </p:spPr>
      </p:sp>
      <p:sp>
        <p:nvSpPr>
          <p:cNvPr id="168963"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de-DE" dirty="0" smtClean="0"/>
          </a:p>
        </p:txBody>
      </p:sp>
      <p:sp>
        <p:nvSpPr>
          <p:cNvPr id="168964" name="Foliennummernplatzhalter 3"/>
          <p:cNvSpPr txBox="1">
            <a:spLocks noGrp="1"/>
          </p:cNvSpPr>
          <p:nvPr/>
        </p:nvSpPr>
        <p:spPr bwMode="auto">
          <a:xfrm>
            <a:off x="3884463" y="8685879"/>
            <a:ext cx="2972004" cy="456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354" tIns="43676" rIns="87354" bIns="43676" anchor="b"/>
          <a:lstStyle>
            <a:lvl1pPr eaLnBrk="0" hangingPunct="0">
              <a:defRPr sz="2400">
                <a:solidFill>
                  <a:schemeClr val="tx1"/>
                </a:solidFill>
                <a:latin typeface="Arial" charset="0"/>
                <a:ea typeface="ヒラギノ角ゴ Pro W3" charset="-128"/>
              </a:defRPr>
            </a:lvl1pPr>
            <a:lvl2pPr marL="742950" indent="-285750" eaLnBrk="0" hangingPunct="0">
              <a:defRPr sz="2400">
                <a:solidFill>
                  <a:schemeClr val="tx1"/>
                </a:solidFill>
                <a:latin typeface="Arial" charset="0"/>
                <a:ea typeface="ヒラギノ角ゴ Pro W3" charset="-128"/>
              </a:defRPr>
            </a:lvl2pPr>
            <a:lvl3pPr marL="1143000" indent="-228600" eaLnBrk="0" hangingPunct="0">
              <a:defRPr sz="2400">
                <a:solidFill>
                  <a:schemeClr val="tx1"/>
                </a:solidFill>
                <a:latin typeface="Arial" charset="0"/>
                <a:ea typeface="ヒラギノ角ゴ Pro W3" charset="-128"/>
              </a:defRPr>
            </a:lvl3pPr>
            <a:lvl4pPr marL="1600200" indent="-228600" eaLnBrk="0" hangingPunct="0">
              <a:defRPr sz="2400">
                <a:solidFill>
                  <a:schemeClr val="tx1"/>
                </a:solidFill>
                <a:latin typeface="Arial" charset="0"/>
                <a:ea typeface="ヒラギノ角ゴ Pro W3" charset="-128"/>
              </a:defRPr>
            </a:lvl4pPr>
            <a:lvl5pPr marL="2057400" indent="-228600" eaLnBrk="0" hangingPunct="0">
              <a:defRPr sz="2400">
                <a:solidFill>
                  <a:schemeClr val="tx1"/>
                </a:solidFill>
                <a:latin typeface="Arial" charset="0"/>
                <a:ea typeface="ヒラギノ角ゴ Pro W3" charset="-128"/>
              </a:defRPr>
            </a:lvl5pPr>
            <a:lvl6pPr marL="2514600" indent="-228600" eaLnBrk="0" fontAlgn="base" hangingPunct="0">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spcBef>
                <a:spcPct val="0"/>
              </a:spcBef>
              <a:spcAft>
                <a:spcPct val="0"/>
              </a:spcAft>
              <a:defRPr sz="2400">
                <a:solidFill>
                  <a:schemeClr val="tx1"/>
                </a:solidFill>
                <a:latin typeface="Arial" charset="0"/>
                <a:ea typeface="ヒラギノ角ゴ Pro W3" charset="-128"/>
              </a:defRPr>
            </a:lvl9pPr>
          </a:lstStyle>
          <a:p>
            <a:pPr algn="r" eaLnBrk="1" hangingPunct="1"/>
            <a:fld id="{48C89463-BB20-4E70-87A1-27D6F920F03F}" type="slidenum">
              <a:rPr lang="de-AT" altLang="de-DE" sz="1100">
                <a:solidFill>
                  <a:prstClr val="black"/>
                </a:solidFill>
              </a:rPr>
              <a:pPr algn="r" eaLnBrk="1" hangingPunct="1"/>
              <a:t>15</a:t>
            </a:fld>
            <a:endParaRPr lang="de-AT" altLang="de-DE" sz="1100" dirty="0">
              <a:solidFill>
                <a:prstClr val="black"/>
              </a:solidFill>
            </a:endParaRPr>
          </a:p>
        </p:txBody>
      </p:sp>
    </p:spTree>
    <p:extLst>
      <p:ext uri="{BB962C8B-B14F-4D97-AF65-F5344CB8AC3E}">
        <p14:creationId xmlns:p14="http://schemas.microsoft.com/office/powerpoint/2010/main" val="4674223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Folienbildplatzhalter 1"/>
          <p:cNvSpPr>
            <a:spLocks noGrp="1" noRot="1" noChangeAspect="1" noTextEdit="1"/>
          </p:cNvSpPr>
          <p:nvPr>
            <p:ph type="sldImg"/>
          </p:nvPr>
        </p:nvSpPr>
        <p:spPr>
          <a:ln/>
        </p:spPr>
      </p:sp>
      <p:sp>
        <p:nvSpPr>
          <p:cNvPr id="68611"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de-DE" smtClean="0">
              <a:latin typeface="Arial" pitchFamily="34" charset="0"/>
              <a:ea typeface="ヒラギノ角ゴ Pro W3"/>
              <a:cs typeface="ヒラギノ角ゴ Pro W3"/>
            </a:endParaRPr>
          </a:p>
        </p:txBody>
      </p:sp>
      <p:sp>
        <p:nvSpPr>
          <p:cNvPr id="55300" name="Foliennummernplatzhalt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600">
                <a:solidFill>
                  <a:schemeClr val="tx1"/>
                </a:solidFill>
                <a:latin typeface="Arial" charset="0"/>
                <a:ea typeface="ヒラギノ角ゴ Pro W3" charset="-128"/>
              </a:defRPr>
            </a:lvl1pPr>
            <a:lvl2pPr marL="804763" indent="-309524" eaLnBrk="0" hangingPunct="0">
              <a:defRPr sz="2600">
                <a:solidFill>
                  <a:schemeClr val="tx1"/>
                </a:solidFill>
                <a:latin typeface="Arial" charset="0"/>
                <a:ea typeface="ヒラギノ角ゴ Pro W3" charset="-128"/>
              </a:defRPr>
            </a:lvl2pPr>
            <a:lvl3pPr marL="1238098" indent="-247620" eaLnBrk="0" hangingPunct="0">
              <a:defRPr sz="2600">
                <a:solidFill>
                  <a:schemeClr val="tx1"/>
                </a:solidFill>
                <a:latin typeface="Arial" charset="0"/>
                <a:ea typeface="ヒラギノ角ゴ Pro W3" charset="-128"/>
              </a:defRPr>
            </a:lvl3pPr>
            <a:lvl4pPr marL="1733337" indent="-247620" eaLnBrk="0" hangingPunct="0">
              <a:defRPr sz="2600">
                <a:solidFill>
                  <a:schemeClr val="tx1"/>
                </a:solidFill>
                <a:latin typeface="Arial" charset="0"/>
                <a:ea typeface="ヒラギノ角ゴ Pro W3" charset="-128"/>
              </a:defRPr>
            </a:lvl4pPr>
            <a:lvl5pPr marL="2228576" indent="-247620" eaLnBrk="0" hangingPunct="0">
              <a:defRPr sz="2600">
                <a:solidFill>
                  <a:schemeClr val="tx1"/>
                </a:solidFill>
                <a:latin typeface="Arial" charset="0"/>
                <a:ea typeface="ヒラギノ角ゴ Pro W3" charset="-128"/>
              </a:defRPr>
            </a:lvl5pPr>
            <a:lvl6pPr marL="2723815" indent="-247620" eaLnBrk="0" fontAlgn="base" hangingPunct="0">
              <a:spcBef>
                <a:spcPct val="0"/>
              </a:spcBef>
              <a:spcAft>
                <a:spcPct val="0"/>
              </a:spcAft>
              <a:defRPr sz="2600">
                <a:solidFill>
                  <a:schemeClr val="tx1"/>
                </a:solidFill>
                <a:latin typeface="Arial" charset="0"/>
                <a:ea typeface="ヒラギノ角ゴ Pro W3" charset="-128"/>
              </a:defRPr>
            </a:lvl6pPr>
            <a:lvl7pPr marL="3219054" indent="-247620" eaLnBrk="0" fontAlgn="base" hangingPunct="0">
              <a:spcBef>
                <a:spcPct val="0"/>
              </a:spcBef>
              <a:spcAft>
                <a:spcPct val="0"/>
              </a:spcAft>
              <a:defRPr sz="2600">
                <a:solidFill>
                  <a:schemeClr val="tx1"/>
                </a:solidFill>
                <a:latin typeface="Arial" charset="0"/>
                <a:ea typeface="ヒラギノ角ゴ Pro W3" charset="-128"/>
              </a:defRPr>
            </a:lvl7pPr>
            <a:lvl8pPr marL="3714293" indent="-247620" eaLnBrk="0" fontAlgn="base" hangingPunct="0">
              <a:spcBef>
                <a:spcPct val="0"/>
              </a:spcBef>
              <a:spcAft>
                <a:spcPct val="0"/>
              </a:spcAft>
              <a:defRPr sz="2600">
                <a:solidFill>
                  <a:schemeClr val="tx1"/>
                </a:solidFill>
                <a:latin typeface="Arial" charset="0"/>
                <a:ea typeface="ヒラギノ角ゴ Pro W3" charset="-128"/>
              </a:defRPr>
            </a:lvl8pPr>
            <a:lvl9pPr marL="4209532" indent="-247620" eaLnBrk="0" fontAlgn="base" hangingPunct="0">
              <a:spcBef>
                <a:spcPct val="0"/>
              </a:spcBef>
              <a:spcAft>
                <a:spcPct val="0"/>
              </a:spcAft>
              <a:defRPr sz="2600">
                <a:solidFill>
                  <a:schemeClr val="tx1"/>
                </a:solidFill>
                <a:latin typeface="Arial" charset="0"/>
                <a:ea typeface="ヒラギノ角ゴ Pro W3" charset="-128"/>
              </a:defRPr>
            </a:lvl9pPr>
          </a:lstStyle>
          <a:p>
            <a:pPr>
              <a:defRPr/>
            </a:pPr>
            <a:fld id="{83D7B3EA-E3E9-47F9-A245-933352A6BA7B}" type="slidenum">
              <a:rPr lang="de-DE" sz="1300"/>
              <a:pPr>
                <a:defRPr/>
              </a:pPr>
              <a:t>18</a:t>
            </a:fld>
            <a:endParaRPr lang="de-DE" sz="1300"/>
          </a:p>
        </p:txBody>
      </p:sp>
    </p:spTree>
    <p:extLst>
      <p:ext uri="{BB962C8B-B14F-4D97-AF65-F5344CB8AC3E}">
        <p14:creationId xmlns:p14="http://schemas.microsoft.com/office/powerpoint/2010/main" val="6030751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Folienbildplatzhalter 1"/>
          <p:cNvSpPr>
            <a:spLocks noGrp="1" noRot="1" noChangeAspect="1" noTextEdit="1"/>
          </p:cNvSpPr>
          <p:nvPr>
            <p:ph type="sldImg"/>
          </p:nvPr>
        </p:nvSpPr>
        <p:spPr>
          <a:ln/>
        </p:spPr>
      </p:sp>
      <p:sp>
        <p:nvSpPr>
          <p:cNvPr id="69635"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de-DE" smtClean="0">
              <a:latin typeface="Arial" pitchFamily="34" charset="0"/>
              <a:ea typeface="ヒラギノ角ゴ Pro W3"/>
              <a:cs typeface="ヒラギノ角ゴ Pro W3"/>
            </a:endParaRPr>
          </a:p>
        </p:txBody>
      </p:sp>
      <p:sp>
        <p:nvSpPr>
          <p:cNvPr id="55300" name="Foliennummernplatzhalt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600">
                <a:solidFill>
                  <a:schemeClr val="tx1"/>
                </a:solidFill>
                <a:latin typeface="Arial" charset="0"/>
                <a:ea typeface="ヒラギノ角ゴ Pro W3" charset="-128"/>
              </a:defRPr>
            </a:lvl1pPr>
            <a:lvl2pPr marL="804763" indent="-309524" eaLnBrk="0" hangingPunct="0">
              <a:defRPr sz="2600">
                <a:solidFill>
                  <a:schemeClr val="tx1"/>
                </a:solidFill>
                <a:latin typeface="Arial" charset="0"/>
                <a:ea typeface="ヒラギノ角ゴ Pro W3" charset="-128"/>
              </a:defRPr>
            </a:lvl2pPr>
            <a:lvl3pPr marL="1238098" indent="-247620" eaLnBrk="0" hangingPunct="0">
              <a:defRPr sz="2600">
                <a:solidFill>
                  <a:schemeClr val="tx1"/>
                </a:solidFill>
                <a:latin typeface="Arial" charset="0"/>
                <a:ea typeface="ヒラギノ角ゴ Pro W3" charset="-128"/>
              </a:defRPr>
            </a:lvl3pPr>
            <a:lvl4pPr marL="1733337" indent="-247620" eaLnBrk="0" hangingPunct="0">
              <a:defRPr sz="2600">
                <a:solidFill>
                  <a:schemeClr val="tx1"/>
                </a:solidFill>
                <a:latin typeface="Arial" charset="0"/>
                <a:ea typeface="ヒラギノ角ゴ Pro W3" charset="-128"/>
              </a:defRPr>
            </a:lvl4pPr>
            <a:lvl5pPr marL="2228576" indent="-247620" eaLnBrk="0" hangingPunct="0">
              <a:defRPr sz="2600">
                <a:solidFill>
                  <a:schemeClr val="tx1"/>
                </a:solidFill>
                <a:latin typeface="Arial" charset="0"/>
                <a:ea typeface="ヒラギノ角ゴ Pro W3" charset="-128"/>
              </a:defRPr>
            </a:lvl5pPr>
            <a:lvl6pPr marL="2723815" indent="-247620" eaLnBrk="0" fontAlgn="base" hangingPunct="0">
              <a:spcBef>
                <a:spcPct val="0"/>
              </a:spcBef>
              <a:spcAft>
                <a:spcPct val="0"/>
              </a:spcAft>
              <a:defRPr sz="2600">
                <a:solidFill>
                  <a:schemeClr val="tx1"/>
                </a:solidFill>
                <a:latin typeface="Arial" charset="0"/>
                <a:ea typeface="ヒラギノ角ゴ Pro W3" charset="-128"/>
              </a:defRPr>
            </a:lvl6pPr>
            <a:lvl7pPr marL="3219054" indent="-247620" eaLnBrk="0" fontAlgn="base" hangingPunct="0">
              <a:spcBef>
                <a:spcPct val="0"/>
              </a:spcBef>
              <a:spcAft>
                <a:spcPct val="0"/>
              </a:spcAft>
              <a:defRPr sz="2600">
                <a:solidFill>
                  <a:schemeClr val="tx1"/>
                </a:solidFill>
                <a:latin typeface="Arial" charset="0"/>
                <a:ea typeface="ヒラギノ角ゴ Pro W3" charset="-128"/>
              </a:defRPr>
            </a:lvl7pPr>
            <a:lvl8pPr marL="3714293" indent="-247620" eaLnBrk="0" fontAlgn="base" hangingPunct="0">
              <a:spcBef>
                <a:spcPct val="0"/>
              </a:spcBef>
              <a:spcAft>
                <a:spcPct val="0"/>
              </a:spcAft>
              <a:defRPr sz="2600">
                <a:solidFill>
                  <a:schemeClr val="tx1"/>
                </a:solidFill>
                <a:latin typeface="Arial" charset="0"/>
                <a:ea typeface="ヒラギノ角ゴ Pro W3" charset="-128"/>
              </a:defRPr>
            </a:lvl8pPr>
            <a:lvl9pPr marL="4209532" indent="-247620" eaLnBrk="0" fontAlgn="base" hangingPunct="0">
              <a:spcBef>
                <a:spcPct val="0"/>
              </a:spcBef>
              <a:spcAft>
                <a:spcPct val="0"/>
              </a:spcAft>
              <a:defRPr sz="2600">
                <a:solidFill>
                  <a:schemeClr val="tx1"/>
                </a:solidFill>
                <a:latin typeface="Arial" charset="0"/>
                <a:ea typeface="ヒラギノ角ゴ Pro W3" charset="-128"/>
              </a:defRPr>
            </a:lvl9pPr>
          </a:lstStyle>
          <a:p>
            <a:pPr>
              <a:defRPr/>
            </a:pPr>
            <a:fld id="{D1343171-8DB7-4F14-B7FC-BF8567CFCFE0}" type="slidenum">
              <a:rPr lang="de-DE" sz="1300"/>
              <a:pPr>
                <a:defRPr/>
              </a:pPr>
              <a:t>19</a:t>
            </a:fld>
            <a:endParaRPr lang="de-DE" sz="1300"/>
          </a:p>
        </p:txBody>
      </p:sp>
    </p:spTree>
    <p:extLst>
      <p:ext uri="{BB962C8B-B14F-4D97-AF65-F5344CB8AC3E}">
        <p14:creationId xmlns:p14="http://schemas.microsoft.com/office/powerpoint/2010/main" val="17710797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Folienbildplatzhalter 1"/>
          <p:cNvSpPr>
            <a:spLocks noGrp="1" noRot="1" noChangeAspect="1" noTextEdit="1"/>
          </p:cNvSpPr>
          <p:nvPr>
            <p:ph type="sldImg"/>
          </p:nvPr>
        </p:nvSpPr>
        <p:spPr>
          <a:ln/>
        </p:spPr>
      </p:sp>
      <p:sp>
        <p:nvSpPr>
          <p:cNvPr id="70659"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de-DE" smtClean="0">
              <a:latin typeface="Arial" pitchFamily="34" charset="0"/>
              <a:ea typeface="ヒラギノ角ゴ Pro W3"/>
              <a:cs typeface="ヒラギノ角ゴ Pro W3"/>
            </a:endParaRPr>
          </a:p>
        </p:txBody>
      </p:sp>
      <p:sp>
        <p:nvSpPr>
          <p:cNvPr id="55300" name="Foliennummernplatzhalt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600">
                <a:solidFill>
                  <a:schemeClr val="tx1"/>
                </a:solidFill>
                <a:latin typeface="Arial" charset="0"/>
                <a:ea typeface="ヒラギノ角ゴ Pro W3" charset="-128"/>
              </a:defRPr>
            </a:lvl1pPr>
            <a:lvl2pPr marL="804763" indent="-309524" eaLnBrk="0" hangingPunct="0">
              <a:defRPr sz="2600">
                <a:solidFill>
                  <a:schemeClr val="tx1"/>
                </a:solidFill>
                <a:latin typeface="Arial" charset="0"/>
                <a:ea typeface="ヒラギノ角ゴ Pro W3" charset="-128"/>
              </a:defRPr>
            </a:lvl2pPr>
            <a:lvl3pPr marL="1238098" indent="-247620" eaLnBrk="0" hangingPunct="0">
              <a:defRPr sz="2600">
                <a:solidFill>
                  <a:schemeClr val="tx1"/>
                </a:solidFill>
                <a:latin typeface="Arial" charset="0"/>
                <a:ea typeface="ヒラギノ角ゴ Pro W3" charset="-128"/>
              </a:defRPr>
            </a:lvl3pPr>
            <a:lvl4pPr marL="1733337" indent="-247620" eaLnBrk="0" hangingPunct="0">
              <a:defRPr sz="2600">
                <a:solidFill>
                  <a:schemeClr val="tx1"/>
                </a:solidFill>
                <a:latin typeface="Arial" charset="0"/>
                <a:ea typeface="ヒラギノ角ゴ Pro W3" charset="-128"/>
              </a:defRPr>
            </a:lvl4pPr>
            <a:lvl5pPr marL="2228576" indent="-247620" eaLnBrk="0" hangingPunct="0">
              <a:defRPr sz="2600">
                <a:solidFill>
                  <a:schemeClr val="tx1"/>
                </a:solidFill>
                <a:latin typeface="Arial" charset="0"/>
                <a:ea typeface="ヒラギノ角ゴ Pro W3" charset="-128"/>
              </a:defRPr>
            </a:lvl5pPr>
            <a:lvl6pPr marL="2723815" indent="-247620" eaLnBrk="0" fontAlgn="base" hangingPunct="0">
              <a:spcBef>
                <a:spcPct val="0"/>
              </a:spcBef>
              <a:spcAft>
                <a:spcPct val="0"/>
              </a:spcAft>
              <a:defRPr sz="2600">
                <a:solidFill>
                  <a:schemeClr val="tx1"/>
                </a:solidFill>
                <a:latin typeface="Arial" charset="0"/>
                <a:ea typeface="ヒラギノ角ゴ Pro W3" charset="-128"/>
              </a:defRPr>
            </a:lvl6pPr>
            <a:lvl7pPr marL="3219054" indent="-247620" eaLnBrk="0" fontAlgn="base" hangingPunct="0">
              <a:spcBef>
                <a:spcPct val="0"/>
              </a:spcBef>
              <a:spcAft>
                <a:spcPct val="0"/>
              </a:spcAft>
              <a:defRPr sz="2600">
                <a:solidFill>
                  <a:schemeClr val="tx1"/>
                </a:solidFill>
                <a:latin typeface="Arial" charset="0"/>
                <a:ea typeface="ヒラギノ角ゴ Pro W3" charset="-128"/>
              </a:defRPr>
            </a:lvl7pPr>
            <a:lvl8pPr marL="3714293" indent="-247620" eaLnBrk="0" fontAlgn="base" hangingPunct="0">
              <a:spcBef>
                <a:spcPct val="0"/>
              </a:spcBef>
              <a:spcAft>
                <a:spcPct val="0"/>
              </a:spcAft>
              <a:defRPr sz="2600">
                <a:solidFill>
                  <a:schemeClr val="tx1"/>
                </a:solidFill>
                <a:latin typeface="Arial" charset="0"/>
                <a:ea typeface="ヒラギノ角ゴ Pro W3" charset="-128"/>
              </a:defRPr>
            </a:lvl8pPr>
            <a:lvl9pPr marL="4209532" indent="-247620" eaLnBrk="0" fontAlgn="base" hangingPunct="0">
              <a:spcBef>
                <a:spcPct val="0"/>
              </a:spcBef>
              <a:spcAft>
                <a:spcPct val="0"/>
              </a:spcAft>
              <a:defRPr sz="2600">
                <a:solidFill>
                  <a:schemeClr val="tx1"/>
                </a:solidFill>
                <a:latin typeface="Arial" charset="0"/>
                <a:ea typeface="ヒラギノ角ゴ Pro W3" charset="-128"/>
              </a:defRPr>
            </a:lvl9pPr>
          </a:lstStyle>
          <a:p>
            <a:pPr>
              <a:defRPr/>
            </a:pPr>
            <a:fld id="{F8220DDA-014D-4BC8-85F4-259DA2378E41}" type="slidenum">
              <a:rPr lang="de-DE" sz="1300"/>
              <a:pPr>
                <a:defRPr/>
              </a:pPr>
              <a:t>20</a:t>
            </a:fld>
            <a:endParaRPr lang="de-DE" sz="1300"/>
          </a:p>
        </p:txBody>
      </p:sp>
    </p:spTree>
    <p:extLst>
      <p:ext uri="{BB962C8B-B14F-4D97-AF65-F5344CB8AC3E}">
        <p14:creationId xmlns:p14="http://schemas.microsoft.com/office/powerpoint/2010/main" val="37061784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Folienbildplatzhalter 1"/>
          <p:cNvSpPr>
            <a:spLocks noGrp="1" noRot="1" noChangeAspect="1" noTextEdit="1"/>
          </p:cNvSpPr>
          <p:nvPr>
            <p:ph type="sldImg"/>
          </p:nvPr>
        </p:nvSpPr>
        <p:spPr>
          <a:ln/>
        </p:spPr>
      </p:sp>
      <p:sp>
        <p:nvSpPr>
          <p:cNvPr id="72707"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de-DE" smtClean="0">
              <a:latin typeface="Arial" pitchFamily="34" charset="0"/>
              <a:ea typeface="ヒラギノ角ゴ Pro W3"/>
              <a:cs typeface="ヒラギノ角ゴ Pro W3"/>
            </a:endParaRPr>
          </a:p>
        </p:txBody>
      </p:sp>
      <p:sp>
        <p:nvSpPr>
          <p:cNvPr id="55300" name="Foliennummernplatzhalt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600">
                <a:solidFill>
                  <a:schemeClr val="tx1"/>
                </a:solidFill>
                <a:latin typeface="Arial" charset="0"/>
                <a:ea typeface="ヒラギノ角ゴ Pro W3" charset="-128"/>
              </a:defRPr>
            </a:lvl1pPr>
            <a:lvl2pPr marL="804763" indent="-309524" eaLnBrk="0" hangingPunct="0">
              <a:defRPr sz="2600">
                <a:solidFill>
                  <a:schemeClr val="tx1"/>
                </a:solidFill>
                <a:latin typeface="Arial" charset="0"/>
                <a:ea typeface="ヒラギノ角ゴ Pro W3" charset="-128"/>
              </a:defRPr>
            </a:lvl2pPr>
            <a:lvl3pPr marL="1238098" indent="-247620" eaLnBrk="0" hangingPunct="0">
              <a:defRPr sz="2600">
                <a:solidFill>
                  <a:schemeClr val="tx1"/>
                </a:solidFill>
                <a:latin typeface="Arial" charset="0"/>
                <a:ea typeface="ヒラギノ角ゴ Pro W3" charset="-128"/>
              </a:defRPr>
            </a:lvl3pPr>
            <a:lvl4pPr marL="1733337" indent="-247620" eaLnBrk="0" hangingPunct="0">
              <a:defRPr sz="2600">
                <a:solidFill>
                  <a:schemeClr val="tx1"/>
                </a:solidFill>
                <a:latin typeface="Arial" charset="0"/>
                <a:ea typeface="ヒラギノ角ゴ Pro W3" charset="-128"/>
              </a:defRPr>
            </a:lvl4pPr>
            <a:lvl5pPr marL="2228576" indent="-247620" eaLnBrk="0" hangingPunct="0">
              <a:defRPr sz="2600">
                <a:solidFill>
                  <a:schemeClr val="tx1"/>
                </a:solidFill>
                <a:latin typeface="Arial" charset="0"/>
                <a:ea typeface="ヒラギノ角ゴ Pro W3" charset="-128"/>
              </a:defRPr>
            </a:lvl5pPr>
            <a:lvl6pPr marL="2723815" indent="-247620" eaLnBrk="0" fontAlgn="base" hangingPunct="0">
              <a:spcBef>
                <a:spcPct val="0"/>
              </a:spcBef>
              <a:spcAft>
                <a:spcPct val="0"/>
              </a:spcAft>
              <a:defRPr sz="2600">
                <a:solidFill>
                  <a:schemeClr val="tx1"/>
                </a:solidFill>
                <a:latin typeface="Arial" charset="0"/>
                <a:ea typeface="ヒラギノ角ゴ Pro W3" charset="-128"/>
              </a:defRPr>
            </a:lvl6pPr>
            <a:lvl7pPr marL="3219054" indent="-247620" eaLnBrk="0" fontAlgn="base" hangingPunct="0">
              <a:spcBef>
                <a:spcPct val="0"/>
              </a:spcBef>
              <a:spcAft>
                <a:spcPct val="0"/>
              </a:spcAft>
              <a:defRPr sz="2600">
                <a:solidFill>
                  <a:schemeClr val="tx1"/>
                </a:solidFill>
                <a:latin typeface="Arial" charset="0"/>
                <a:ea typeface="ヒラギノ角ゴ Pro W3" charset="-128"/>
              </a:defRPr>
            </a:lvl7pPr>
            <a:lvl8pPr marL="3714293" indent="-247620" eaLnBrk="0" fontAlgn="base" hangingPunct="0">
              <a:spcBef>
                <a:spcPct val="0"/>
              </a:spcBef>
              <a:spcAft>
                <a:spcPct val="0"/>
              </a:spcAft>
              <a:defRPr sz="2600">
                <a:solidFill>
                  <a:schemeClr val="tx1"/>
                </a:solidFill>
                <a:latin typeface="Arial" charset="0"/>
                <a:ea typeface="ヒラギノ角ゴ Pro W3" charset="-128"/>
              </a:defRPr>
            </a:lvl8pPr>
            <a:lvl9pPr marL="4209532" indent="-247620" eaLnBrk="0" fontAlgn="base" hangingPunct="0">
              <a:spcBef>
                <a:spcPct val="0"/>
              </a:spcBef>
              <a:spcAft>
                <a:spcPct val="0"/>
              </a:spcAft>
              <a:defRPr sz="2600">
                <a:solidFill>
                  <a:schemeClr val="tx1"/>
                </a:solidFill>
                <a:latin typeface="Arial" charset="0"/>
                <a:ea typeface="ヒラギノ角ゴ Pro W3" charset="-128"/>
              </a:defRPr>
            </a:lvl9pPr>
          </a:lstStyle>
          <a:p>
            <a:pPr>
              <a:defRPr/>
            </a:pPr>
            <a:fld id="{F9E254BB-74BA-4DBC-AC1D-5F7686CADE16}" type="slidenum">
              <a:rPr lang="de-DE" sz="1300"/>
              <a:pPr>
                <a:defRPr/>
              </a:pPr>
              <a:t>21</a:t>
            </a:fld>
            <a:endParaRPr lang="de-DE" sz="1300"/>
          </a:p>
        </p:txBody>
      </p:sp>
    </p:spTree>
    <p:extLst>
      <p:ext uri="{BB962C8B-B14F-4D97-AF65-F5344CB8AC3E}">
        <p14:creationId xmlns:p14="http://schemas.microsoft.com/office/powerpoint/2010/main" val="14539284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Folienbildplatzhalter 1"/>
          <p:cNvSpPr>
            <a:spLocks noGrp="1" noRot="1" noChangeAspect="1" noTextEdit="1"/>
          </p:cNvSpPr>
          <p:nvPr>
            <p:ph type="sldImg"/>
          </p:nvPr>
        </p:nvSpPr>
        <p:spPr>
          <a:ln/>
        </p:spPr>
      </p:sp>
      <p:sp>
        <p:nvSpPr>
          <p:cNvPr id="73731"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de-DE" smtClean="0">
              <a:latin typeface="Arial" pitchFamily="34" charset="0"/>
              <a:ea typeface="ヒラギノ角ゴ Pro W3"/>
              <a:cs typeface="ヒラギノ角ゴ Pro W3"/>
            </a:endParaRPr>
          </a:p>
        </p:txBody>
      </p:sp>
      <p:sp>
        <p:nvSpPr>
          <p:cNvPr id="55300" name="Foliennummernplatzhalt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600">
                <a:solidFill>
                  <a:schemeClr val="tx1"/>
                </a:solidFill>
                <a:latin typeface="Arial" charset="0"/>
                <a:ea typeface="ヒラギノ角ゴ Pro W3" charset="-128"/>
              </a:defRPr>
            </a:lvl1pPr>
            <a:lvl2pPr marL="804763" indent="-309524" eaLnBrk="0" hangingPunct="0">
              <a:defRPr sz="2600">
                <a:solidFill>
                  <a:schemeClr val="tx1"/>
                </a:solidFill>
                <a:latin typeface="Arial" charset="0"/>
                <a:ea typeface="ヒラギノ角ゴ Pro W3" charset="-128"/>
              </a:defRPr>
            </a:lvl2pPr>
            <a:lvl3pPr marL="1238098" indent="-247620" eaLnBrk="0" hangingPunct="0">
              <a:defRPr sz="2600">
                <a:solidFill>
                  <a:schemeClr val="tx1"/>
                </a:solidFill>
                <a:latin typeface="Arial" charset="0"/>
                <a:ea typeface="ヒラギノ角ゴ Pro W3" charset="-128"/>
              </a:defRPr>
            </a:lvl3pPr>
            <a:lvl4pPr marL="1733337" indent="-247620" eaLnBrk="0" hangingPunct="0">
              <a:defRPr sz="2600">
                <a:solidFill>
                  <a:schemeClr val="tx1"/>
                </a:solidFill>
                <a:latin typeface="Arial" charset="0"/>
                <a:ea typeface="ヒラギノ角ゴ Pro W3" charset="-128"/>
              </a:defRPr>
            </a:lvl4pPr>
            <a:lvl5pPr marL="2228576" indent="-247620" eaLnBrk="0" hangingPunct="0">
              <a:defRPr sz="2600">
                <a:solidFill>
                  <a:schemeClr val="tx1"/>
                </a:solidFill>
                <a:latin typeface="Arial" charset="0"/>
                <a:ea typeface="ヒラギノ角ゴ Pro W3" charset="-128"/>
              </a:defRPr>
            </a:lvl5pPr>
            <a:lvl6pPr marL="2723815" indent="-247620" eaLnBrk="0" fontAlgn="base" hangingPunct="0">
              <a:spcBef>
                <a:spcPct val="0"/>
              </a:spcBef>
              <a:spcAft>
                <a:spcPct val="0"/>
              </a:spcAft>
              <a:defRPr sz="2600">
                <a:solidFill>
                  <a:schemeClr val="tx1"/>
                </a:solidFill>
                <a:latin typeface="Arial" charset="0"/>
                <a:ea typeface="ヒラギノ角ゴ Pro W3" charset="-128"/>
              </a:defRPr>
            </a:lvl6pPr>
            <a:lvl7pPr marL="3219054" indent="-247620" eaLnBrk="0" fontAlgn="base" hangingPunct="0">
              <a:spcBef>
                <a:spcPct val="0"/>
              </a:spcBef>
              <a:spcAft>
                <a:spcPct val="0"/>
              </a:spcAft>
              <a:defRPr sz="2600">
                <a:solidFill>
                  <a:schemeClr val="tx1"/>
                </a:solidFill>
                <a:latin typeface="Arial" charset="0"/>
                <a:ea typeface="ヒラギノ角ゴ Pro W3" charset="-128"/>
              </a:defRPr>
            </a:lvl7pPr>
            <a:lvl8pPr marL="3714293" indent="-247620" eaLnBrk="0" fontAlgn="base" hangingPunct="0">
              <a:spcBef>
                <a:spcPct val="0"/>
              </a:spcBef>
              <a:spcAft>
                <a:spcPct val="0"/>
              </a:spcAft>
              <a:defRPr sz="2600">
                <a:solidFill>
                  <a:schemeClr val="tx1"/>
                </a:solidFill>
                <a:latin typeface="Arial" charset="0"/>
                <a:ea typeface="ヒラギノ角ゴ Pro W3" charset="-128"/>
              </a:defRPr>
            </a:lvl8pPr>
            <a:lvl9pPr marL="4209532" indent="-247620" eaLnBrk="0" fontAlgn="base" hangingPunct="0">
              <a:spcBef>
                <a:spcPct val="0"/>
              </a:spcBef>
              <a:spcAft>
                <a:spcPct val="0"/>
              </a:spcAft>
              <a:defRPr sz="2600">
                <a:solidFill>
                  <a:schemeClr val="tx1"/>
                </a:solidFill>
                <a:latin typeface="Arial" charset="0"/>
                <a:ea typeface="ヒラギノ角ゴ Pro W3" charset="-128"/>
              </a:defRPr>
            </a:lvl9pPr>
          </a:lstStyle>
          <a:p>
            <a:pPr>
              <a:defRPr/>
            </a:pPr>
            <a:fld id="{7A8817A7-B338-48A1-93E6-84AB404406DE}" type="slidenum">
              <a:rPr lang="de-DE" sz="1300"/>
              <a:pPr>
                <a:defRPr/>
              </a:pPr>
              <a:t>22</a:t>
            </a:fld>
            <a:endParaRPr lang="de-DE" sz="1300"/>
          </a:p>
        </p:txBody>
      </p:sp>
    </p:spTree>
    <p:extLst>
      <p:ext uri="{BB962C8B-B14F-4D97-AF65-F5344CB8AC3E}">
        <p14:creationId xmlns:p14="http://schemas.microsoft.com/office/powerpoint/2010/main" val="18494801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Folienbildplatzhalter 1"/>
          <p:cNvSpPr>
            <a:spLocks noGrp="1" noRot="1" noChangeAspect="1" noTextEdit="1"/>
          </p:cNvSpPr>
          <p:nvPr>
            <p:ph type="sldImg"/>
          </p:nvPr>
        </p:nvSpPr>
        <p:spPr>
          <a:ln/>
        </p:spPr>
      </p:sp>
      <p:sp>
        <p:nvSpPr>
          <p:cNvPr id="74755"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de-DE" smtClean="0">
              <a:latin typeface="Arial" pitchFamily="34" charset="0"/>
              <a:ea typeface="ヒラギノ角ゴ Pro W3"/>
              <a:cs typeface="ヒラギノ角ゴ Pro W3"/>
            </a:endParaRPr>
          </a:p>
        </p:txBody>
      </p:sp>
      <p:sp>
        <p:nvSpPr>
          <p:cNvPr id="55300" name="Foliennummernplatzhalt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600">
                <a:solidFill>
                  <a:schemeClr val="tx1"/>
                </a:solidFill>
                <a:latin typeface="Arial" charset="0"/>
                <a:ea typeface="ヒラギノ角ゴ Pro W3" charset="-128"/>
              </a:defRPr>
            </a:lvl1pPr>
            <a:lvl2pPr marL="804763" indent="-309524" eaLnBrk="0" hangingPunct="0">
              <a:defRPr sz="2600">
                <a:solidFill>
                  <a:schemeClr val="tx1"/>
                </a:solidFill>
                <a:latin typeface="Arial" charset="0"/>
                <a:ea typeface="ヒラギノ角ゴ Pro W3" charset="-128"/>
              </a:defRPr>
            </a:lvl2pPr>
            <a:lvl3pPr marL="1238098" indent="-247620" eaLnBrk="0" hangingPunct="0">
              <a:defRPr sz="2600">
                <a:solidFill>
                  <a:schemeClr val="tx1"/>
                </a:solidFill>
                <a:latin typeface="Arial" charset="0"/>
                <a:ea typeface="ヒラギノ角ゴ Pro W3" charset="-128"/>
              </a:defRPr>
            </a:lvl3pPr>
            <a:lvl4pPr marL="1733337" indent="-247620" eaLnBrk="0" hangingPunct="0">
              <a:defRPr sz="2600">
                <a:solidFill>
                  <a:schemeClr val="tx1"/>
                </a:solidFill>
                <a:latin typeface="Arial" charset="0"/>
                <a:ea typeface="ヒラギノ角ゴ Pro W3" charset="-128"/>
              </a:defRPr>
            </a:lvl4pPr>
            <a:lvl5pPr marL="2228576" indent="-247620" eaLnBrk="0" hangingPunct="0">
              <a:defRPr sz="2600">
                <a:solidFill>
                  <a:schemeClr val="tx1"/>
                </a:solidFill>
                <a:latin typeface="Arial" charset="0"/>
                <a:ea typeface="ヒラギノ角ゴ Pro W3" charset="-128"/>
              </a:defRPr>
            </a:lvl5pPr>
            <a:lvl6pPr marL="2723815" indent="-247620" eaLnBrk="0" fontAlgn="base" hangingPunct="0">
              <a:spcBef>
                <a:spcPct val="0"/>
              </a:spcBef>
              <a:spcAft>
                <a:spcPct val="0"/>
              </a:spcAft>
              <a:defRPr sz="2600">
                <a:solidFill>
                  <a:schemeClr val="tx1"/>
                </a:solidFill>
                <a:latin typeface="Arial" charset="0"/>
                <a:ea typeface="ヒラギノ角ゴ Pro W3" charset="-128"/>
              </a:defRPr>
            </a:lvl6pPr>
            <a:lvl7pPr marL="3219054" indent="-247620" eaLnBrk="0" fontAlgn="base" hangingPunct="0">
              <a:spcBef>
                <a:spcPct val="0"/>
              </a:spcBef>
              <a:spcAft>
                <a:spcPct val="0"/>
              </a:spcAft>
              <a:defRPr sz="2600">
                <a:solidFill>
                  <a:schemeClr val="tx1"/>
                </a:solidFill>
                <a:latin typeface="Arial" charset="0"/>
                <a:ea typeface="ヒラギノ角ゴ Pro W3" charset="-128"/>
              </a:defRPr>
            </a:lvl7pPr>
            <a:lvl8pPr marL="3714293" indent="-247620" eaLnBrk="0" fontAlgn="base" hangingPunct="0">
              <a:spcBef>
                <a:spcPct val="0"/>
              </a:spcBef>
              <a:spcAft>
                <a:spcPct val="0"/>
              </a:spcAft>
              <a:defRPr sz="2600">
                <a:solidFill>
                  <a:schemeClr val="tx1"/>
                </a:solidFill>
                <a:latin typeface="Arial" charset="0"/>
                <a:ea typeface="ヒラギノ角ゴ Pro W3" charset="-128"/>
              </a:defRPr>
            </a:lvl8pPr>
            <a:lvl9pPr marL="4209532" indent="-247620" eaLnBrk="0" fontAlgn="base" hangingPunct="0">
              <a:spcBef>
                <a:spcPct val="0"/>
              </a:spcBef>
              <a:spcAft>
                <a:spcPct val="0"/>
              </a:spcAft>
              <a:defRPr sz="2600">
                <a:solidFill>
                  <a:schemeClr val="tx1"/>
                </a:solidFill>
                <a:latin typeface="Arial" charset="0"/>
                <a:ea typeface="ヒラギノ角ゴ Pro W3" charset="-128"/>
              </a:defRPr>
            </a:lvl9pPr>
          </a:lstStyle>
          <a:p>
            <a:pPr>
              <a:defRPr/>
            </a:pPr>
            <a:fld id="{EFFE9DA3-81C7-4F29-B146-D123DFEA324A}" type="slidenum">
              <a:rPr lang="de-DE" sz="1300"/>
              <a:pPr>
                <a:defRPr/>
              </a:pPr>
              <a:t>23</a:t>
            </a:fld>
            <a:endParaRPr lang="de-DE" sz="1300"/>
          </a:p>
        </p:txBody>
      </p:sp>
    </p:spTree>
    <p:extLst>
      <p:ext uri="{BB962C8B-B14F-4D97-AF65-F5344CB8AC3E}">
        <p14:creationId xmlns:p14="http://schemas.microsoft.com/office/powerpoint/2010/main" val="4006208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Folienbildplatzhalter 1"/>
          <p:cNvSpPr>
            <a:spLocks noGrp="1" noRot="1" noChangeAspect="1" noTextEdit="1"/>
          </p:cNvSpPr>
          <p:nvPr>
            <p:ph type="sldImg"/>
          </p:nvPr>
        </p:nvSpPr>
        <p:spPr>
          <a:ln/>
        </p:spPr>
      </p:sp>
      <p:sp>
        <p:nvSpPr>
          <p:cNvPr id="74755"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de-DE" smtClean="0">
              <a:latin typeface="Arial" pitchFamily="34" charset="0"/>
              <a:ea typeface="ヒラギノ角ゴ Pro W3"/>
              <a:cs typeface="ヒラギノ角ゴ Pro W3"/>
            </a:endParaRPr>
          </a:p>
        </p:txBody>
      </p:sp>
      <p:sp>
        <p:nvSpPr>
          <p:cNvPr id="55300" name="Foliennummernplatzhalt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600">
                <a:solidFill>
                  <a:schemeClr val="tx1"/>
                </a:solidFill>
                <a:latin typeface="Arial" charset="0"/>
                <a:ea typeface="ヒラギノ角ゴ Pro W3" charset="-128"/>
              </a:defRPr>
            </a:lvl1pPr>
            <a:lvl2pPr marL="804763" indent="-309524" eaLnBrk="0" hangingPunct="0">
              <a:defRPr sz="2600">
                <a:solidFill>
                  <a:schemeClr val="tx1"/>
                </a:solidFill>
                <a:latin typeface="Arial" charset="0"/>
                <a:ea typeface="ヒラギノ角ゴ Pro W3" charset="-128"/>
              </a:defRPr>
            </a:lvl2pPr>
            <a:lvl3pPr marL="1238098" indent="-247620" eaLnBrk="0" hangingPunct="0">
              <a:defRPr sz="2600">
                <a:solidFill>
                  <a:schemeClr val="tx1"/>
                </a:solidFill>
                <a:latin typeface="Arial" charset="0"/>
                <a:ea typeface="ヒラギノ角ゴ Pro W3" charset="-128"/>
              </a:defRPr>
            </a:lvl3pPr>
            <a:lvl4pPr marL="1733337" indent="-247620" eaLnBrk="0" hangingPunct="0">
              <a:defRPr sz="2600">
                <a:solidFill>
                  <a:schemeClr val="tx1"/>
                </a:solidFill>
                <a:latin typeface="Arial" charset="0"/>
                <a:ea typeface="ヒラギノ角ゴ Pro W3" charset="-128"/>
              </a:defRPr>
            </a:lvl4pPr>
            <a:lvl5pPr marL="2228576" indent="-247620" eaLnBrk="0" hangingPunct="0">
              <a:defRPr sz="2600">
                <a:solidFill>
                  <a:schemeClr val="tx1"/>
                </a:solidFill>
                <a:latin typeface="Arial" charset="0"/>
                <a:ea typeface="ヒラギノ角ゴ Pro W3" charset="-128"/>
              </a:defRPr>
            </a:lvl5pPr>
            <a:lvl6pPr marL="2723815" indent="-247620" eaLnBrk="0" fontAlgn="base" hangingPunct="0">
              <a:spcBef>
                <a:spcPct val="0"/>
              </a:spcBef>
              <a:spcAft>
                <a:spcPct val="0"/>
              </a:spcAft>
              <a:defRPr sz="2600">
                <a:solidFill>
                  <a:schemeClr val="tx1"/>
                </a:solidFill>
                <a:latin typeface="Arial" charset="0"/>
                <a:ea typeface="ヒラギノ角ゴ Pro W3" charset="-128"/>
              </a:defRPr>
            </a:lvl6pPr>
            <a:lvl7pPr marL="3219054" indent="-247620" eaLnBrk="0" fontAlgn="base" hangingPunct="0">
              <a:spcBef>
                <a:spcPct val="0"/>
              </a:spcBef>
              <a:spcAft>
                <a:spcPct val="0"/>
              </a:spcAft>
              <a:defRPr sz="2600">
                <a:solidFill>
                  <a:schemeClr val="tx1"/>
                </a:solidFill>
                <a:latin typeface="Arial" charset="0"/>
                <a:ea typeface="ヒラギノ角ゴ Pro W3" charset="-128"/>
              </a:defRPr>
            </a:lvl7pPr>
            <a:lvl8pPr marL="3714293" indent="-247620" eaLnBrk="0" fontAlgn="base" hangingPunct="0">
              <a:spcBef>
                <a:spcPct val="0"/>
              </a:spcBef>
              <a:spcAft>
                <a:spcPct val="0"/>
              </a:spcAft>
              <a:defRPr sz="2600">
                <a:solidFill>
                  <a:schemeClr val="tx1"/>
                </a:solidFill>
                <a:latin typeface="Arial" charset="0"/>
                <a:ea typeface="ヒラギノ角ゴ Pro W3" charset="-128"/>
              </a:defRPr>
            </a:lvl8pPr>
            <a:lvl9pPr marL="4209532" indent="-247620" eaLnBrk="0" fontAlgn="base" hangingPunct="0">
              <a:spcBef>
                <a:spcPct val="0"/>
              </a:spcBef>
              <a:spcAft>
                <a:spcPct val="0"/>
              </a:spcAft>
              <a:defRPr sz="2600">
                <a:solidFill>
                  <a:schemeClr val="tx1"/>
                </a:solidFill>
                <a:latin typeface="Arial" charset="0"/>
                <a:ea typeface="ヒラギノ角ゴ Pro W3" charset="-128"/>
              </a:defRPr>
            </a:lvl9pPr>
          </a:lstStyle>
          <a:p>
            <a:pPr>
              <a:defRPr/>
            </a:pPr>
            <a:fld id="{EFFE9DA3-81C7-4F29-B146-D123DFEA324A}" type="slidenum">
              <a:rPr lang="de-DE" sz="1300"/>
              <a:pPr>
                <a:defRPr/>
              </a:pPr>
              <a:t>24</a:t>
            </a:fld>
            <a:endParaRPr lang="de-DE" sz="1300"/>
          </a:p>
        </p:txBody>
      </p:sp>
    </p:spTree>
    <p:extLst>
      <p:ext uri="{BB962C8B-B14F-4D97-AF65-F5344CB8AC3E}">
        <p14:creationId xmlns:p14="http://schemas.microsoft.com/office/powerpoint/2010/main" val="39745629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Folienbildplatzhalter 1"/>
          <p:cNvSpPr>
            <a:spLocks noGrp="1" noRot="1" noChangeAspect="1" noTextEdit="1"/>
          </p:cNvSpPr>
          <p:nvPr>
            <p:ph type="sldImg"/>
          </p:nvPr>
        </p:nvSpPr>
        <p:spPr>
          <a:ln/>
        </p:spPr>
      </p:sp>
      <p:sp>
        <p:nvSpPr>
          <p:cNvPr id="75779"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de-DE" smtClean="0">
              <a:latin typeface="Arial" pitchFamily="34" charset="0"/>
              <a:ea typeface="ヒラギノ角ゴ Pro W3"/>
              <a:cs typeface="ヒラギノ角ゴ Pro W3"/>
            </a:endParaRPr>
          </a:p>
        </p:txBody>
      </p:sp>
      <p:sp>
        <p:nvSpPr>
          <p:cNvPr id="75780" name="Foliennummernplatzhalter 3"/>
          <p:cNvSpPr txBox="1">
            <a:spLocks noGrp="1"/>
          </p:cNvSpPr>
          <p:nvPr/>
        </p:nvSpPr>
        <p:spPr bwMode="auto">
          <a:xfrm>
            <a:off x="4021294" y="9721106"/>
            <a:ext cx="3076363" cy="51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631" tIns="47315" rIns="94631" bIns="47315" anchor="b"/>
          <a:lstStyle>
            <a:lvl1pPr>
              <a:defRPr sz="1200">
                <a:solidFill>
                  <a:schemeClr val="tx1"/>
                </a:solidFill>
                <a:latin typeface="Arial" pitchFamily="34" charset="0"/>
                <a:ea typeface="ヒラギノ角ゴ Pro W3"/>
                <a:cs typeface="ヒラギノ角ゴ Pro W3"/>
              </a:defRPr>
            </a:lvl1pPr>
            <a:lvl2pPr marL="742950" indent="-285750">
              <a:defRPr sz="1200">
                <a:solidFill>
                  <a:schemeClr val="tx1"/>
                </a:solidFill>
                <a:latin typeface="Arial" pitchFamily="34" charset="0"/>
                <a:ea typeface="ヒラギノ角ゴ Pro W3"/>
                <a:cs typeface="ヒラギノ角ゴ Pro W3"/>
              </a:defRPr>
            </a:lvl2pPr>
            <a:lvl3pPr marL="1143000" indent="-228600">
              <a:defRPr sz="1200">
                <a:solidFill>
                  <a:schemeClr val="tx1"/>
                </a:solidFill>
                <a:latin typeface="Arial" pitchFamily="34" charset="0"/>
                <a:ea typeface="ヒラギノ角ゴ Pro W3"/>
                <a:cs typeface="ヒラギノ角ゴ Pro W3"/>
              </a:defRPr>
            </a:lvl3pPr>
            <a:lvl4pPr marL="1600200" indent="-228600">
              <a:defRPr sz="1200">
                <a:solidFill>
                  <a:schemeClr val="tx1"/>
                </a:solidFill>
                <a:latin typeface="Arial" pitchFamily="34" charset="0"/>
                <a:ea typeface="ヒラギノ角ゴ Pro W3"/>
                <a:cs typeface="ヒラギノ角ゴ Pro W3"/>
              </a:defRPr>
            </a:lvl4pPr>
            <a:lvl5pPr marL="2057400" indent="-228600">
              <a:defRPr sz="1200">
                <a:solidFill>
                  <a:schemeClr val="tx1"/>
                </a:solidFill>
                <a:latin typeface="Arial" pitchFamily="34" charset="0"/>
                <a:ea typeface="ヒラギノ角ゴ Pro W3"/>
                <a:cs typeface="ヒラギノ角ゴ Pro W3"/>
              </a:defRPr>
            </a:lvl5pPr>
            <a:lvl6pPr marL="2514600" indent="-228600" eaLnBrk="0" fontAlgn="base" hangingPunct="0">
              <a:spcBef>
                <a:spcPct val="30000"/>
              </a:spcBef>
              <a:spcAft>
                <a:spcPct val="0"/>
              </a:spcAft>
              <a:defRPr sz="1200">
                <a:solidFill>
                  <a:schemeClr val="tx1"/>
                </a:solidFill>
                <a:latin typeface="Arial" pitchFamily="34" charset="0"/>
                <a:ea typeface="ヒラギノ角ゴ Pro W3"/>
                <a:cs typeface="ヒラギノ角ゴ Pro W3"/>
              </a:defRPr>
            </a:lvl6pPr>
            <a:lvl7pPr marL="2971800" indent="-228600" eaLnBrk="0" fontAlgn="base" hangingPunct="0">
              <a:spcBef>
                <a:spcPct val="30000"/>
              </a:spcBef>
              <a:spcAft>
                <a:spcPct val="0"/>
              </a:spcAft>
              <a:defRPr sz="1200">
                <a:solidFill>
                  <a:schemeClr val="tx1"/>
                </a:solidFill>
                <a:latin typeface="Arial" pitchFamily="34" charset="0"/>
                <a:ea typeface="ヒラギノ角ゴ Pro W3"/>
                <a:cs typeface="ヒラギノ角ゴ Pro W3"/>
              </a:defRPr>
            </a:lvl7pPr>
            <a:lvl8pPr marL="3429000" indent="-228600" eaLnBrk="0" fontAlgn="base" hangingPunct="0">
              <a:spcBef>
                <a:spcPct val="30000"/>
              </a:spcBef>
              <a:spcAft>
                <a:spcPct val="0"/>
              </a:spcAft>
              <a:defRPr sz="1200">
                <a:solidFill>
                  <a:schemeClr val="tx1"/>
                </a:solidFill>
                <a:latin typeface="Arial" pitchFamily="34" charset="0"/>
                <a:ea typeface="ヒラギノ角ゴ Pro W3"/>
                <a:cs typeface="ヒラギノ角ゴ Pro W3"/>
              </a:defRPr>
            </a:lvl8pPr>
            <a:lvl9pPr marL="3886200" indent="-228600" eaLnBrk="0" fontAlgn="base" hangingPunct="0">
              <a:spcBef>
                <a:spcPct val="30000"/>
              </a:spcBef>
              <a:spcAft>
                <a:spcPct val="0"/>
              </a:spcAft>
              <a:defRPr sz="1200">
                <a:solidFill>
                  <a:schemeClr val="tx1"/>
                </a:solidFill>
                <a:latin typeface="Arial" pitchFamily="34" charset="0"/>
                <a:ea typeface="ヒラギノ角ゴ Pro W3"/>
                <a:cs typeface="ヒラギノ角ゴ Pro W3"/>
              </a:defRPr>
            </a:lvl9pPr>
          </a:lstStyle>
          <a:p>
            <a:pPr algn="r"/>
            <a:fld id="{F3E60450-4EDA-4C24-B3EF-D710195BF1F5}" type="slidenum">
              <a:rPr lang="de-AT" altLang="de-DE"/>
              <a:pPr algn="r"/>
              <a:t>25</a:t>
            </a:fld>
            <a:endParaRPr lang="de-AT" altLang="de-DE"/>
          </a:p>
        </p:txBody>
      </p:sp>
    </p:spTree>
    <p:extLst>
      <p:ext uri="{BB962C8B-B14F-4D97-AF65-F5344CB8AC3E}">
        <p14:creationId xmlns:p14="http://schemas.microsoft.com/office/powerpoint/2010/main" val="18402530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Folienbildplatzhalter 1"/>
          <p:cNvSpPr>
            <a:spLocks noGrp="1" noRot="1" noChangeAspect="1" noTextEdit="1"/>
          </p:cNvSpPr>
          <p:nvPr>
            <p:ph type="sldImg"/>
          </p:nvPr>
        </p:nvSpPr>
        <p:spPr>
          <a:ln/>
        </p:spPr>
      </p:sp>
      <p:sp>
        <p:nvSpPr>
          <p:cNvPr id="97283"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de-DE" smtClean="0">
              <a:latin typeface="Arial" pitchFamily="34" charset="0"/>
              <a:ea typeface="ヒラギノ角ゴ Pro W3"/>
              <a:cs typeface="ヒラギノ角ゴ Pro W3"/>
            </a:endParaRPr>
          </a:p>
        </p:txBody>
      </p:sp>
      <p:sp>
        <p:nvSpPr>
          <p:cNvPr id="97284" name="Foliennummernplatzhalter 3"/>
          <p:cNvSpPr txBox="1">
            <a:spLocks noGrp="1"/>
          </p:cNvSpPr>
          <p:nvPr/>
        </p:nvSpPr>
        <p:spPr bwMode="auto">
          <a:xfrm>
            <a:off x="4021294" y="9721106"/>
            <a:ext cx="3076363" cy="51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9046" tIns="49523" rIns="99046" bIns="49523" anchor="b"/>
          <a:lstStyle>
            <a:lvl1pPr>
              <a:defRPr sz="1200">
                <a:solidFill>
                  <a:schemeClr val="tx1"/>
                </a:solidFill>
                <a:latin typeface="Arial" pitchFamily="34" charset="0"/>
                <a:ea typeface="ヒラギノ角ゴ Pro W3"/>
                <a:cs typeface="ヒラギノ角ゴ Pro W3"/>
              </a:defRPr>
            </a:lvl1pPr>
            <a:lvl2pPr marL="742950" indent="-285750">
              <a:defRPr sz="1200">
                <a:solidFill>
                  <a:schemeClr val="tx1"/>
                </a:solidFill>
                <a:latin typeface="Arial" pitchFamily="34" charset="0"/>
                <a:ea typeface="ヒラギノ角ゴ Pro W3"/>
                <a:cs typeface="ヒラギノ角ゴ Pro W3"/>
              </a:defRPr>
            </a:lvl2pPr>
            <a:lvl3pPr marL="1143000" indent="-228600">
              <a:defRPr sz="1200">
                <a:solidFill>
                  <a:schemeClr val="tx1"/>
                </a:solidFill>
                <a:latin typeface="Arial" pitchFamily="34" charset="0"/>
                <a:ea typeface="ヒラギノ角ゴ Pro W3"/>
                <a:cs typeface="ヒラギノ角ゴ Pro W3"/>
              </a:defRPr>
            </a:lvl3pPr>
            <a:lvl4pPr marL="1600200" indent="-228600">
              <a:defRPr sz="1200">
                <a:solidFill>
                  <a:schemeClr val="tx1"/>
                </a:solidFill>
                <a:latin typeface="Arial" pitchFamily="34" charset="0"/>
                <a:ea typeface="ヒラギノ角ゴ Pro W3"/>
                <a:cs typeface="ヒラギノ角ゴ Pro W3"/>
              </a:defRPr>
            </a:lvl4pPr>
            <a:lvl5pPr marL="2057400" indent="-228600">
              <a:defRPr sz="1200">
                <a:solidFill>
                  <a:schemeClr val="tx1"/>
                </a:solidFill>
                <a:latin typeface="Arial" pitchFamily="34" charset="0"/>
                <a:ea typeface="ヒラギノ角ゴ Pro W3"/>
                <a:cs typeface="ヒラギノ角ゴ Pro W3"/>
              </a:defRPr>
            </a:lvl5pPr>
            <a:lvl6pPr marL="2514600" indent="-228600" eaLnBrk="0" fontAlgn="base" hangingPunct="0">
              <a:spcBef>
                <a:spcPct val="30000"/>
              </a:spcBef>
              <a:spcAft>
                <a:spcPct val="0"/>
              </a:spcAft>
              <a:defRPr sz="1200">
                <a:solidFill>
                  <a:schemeClr val="tx1"/>
                </a:solidFill>
                <a:latin typeface="Arial" pitchFamily="34" charset="0"/>
                <a:ea typeface="ヒラギノ角ゴ Pro W3"/>
                <a:cs typeface="ヒラギノ角ゴ Pro W3"/>
              </a:defRPr>
            </a:lvl6pPr>
            <a:lvl7pPr marL="2971800" indent="-228600" eaLnBrk="0" fontAlgn="base" hangingPunct="0">
              <a:spcBef>
                <a:spcPct val="30000"/>
              </a:spcBef>
              <a:spcAft>
                <a:spcPct val="0"/>
              </a:spcAft>
              <a:defRPr sz="1200">
                <a:solidFill>
                  <a:schemeClr val="tx1"/>
                </a:solidFill>
                <a:latin typeface="Arial" pitchFamily="34" charset="0"/>
                <a:ea typeface="ヒラギノ角ゴ Pro W3"/>
                <a:cs typeface="ヒラギノ角ゴ Pro W3"/>
              </a:defRPr>
            </a:lvl7pPr>
            <a:lvl8pPr marL="3429000" indent="-228600" eaLnBrk="0" fontAlgn="base" hangingPunct="0">
              <a:spcBef>
                <a:spcPct val="30000"/>
              </a:spcBef>
              <a:spcAft>
                <a:spcPct val="0"/>
              </a:spcAft>
              <a:defRPr sz="1200">
                <a:solidFill>
                  <a:schemeClr val="tx1"/>
                </a:solidFill>
                <a:latin typeface="Arial" pitchFamily="34" charset="0"/>
                <a:ea typeface="ヒラギノ角ゴ Pro W3"/>
                <a:cs typeface="ヒラギノ角ゴ Pro W3"/>
              </a:defRPr>
            </a:lvl8pPr>
            <a:lvl9pPr marL="3886200" indent="-228600" eaLnBrk="0" fontAlgn="base" hangingPunct="0">
              <a:spcBef>
                <a:spcPct val="30000"/>
              </a:spcBef>
              <a:spcAft>
                <a:spcPct val="0"/>
              </a:spcAft>
              <a:defRPr sz="1200">
                <a:solidFill>
                  <a:schemeClr val="tx1"/>
                </a:solidFill>
                <a:latin typeface="Arial" pitchFamily="34" charset="0"/>
                <a:ea typeface="ヒラギノ角ゴ Pro W3"/>
                <a:cs typeface="ヒラギノ角ゴ Pro W3"/>
              </a:defRPr>
            </a:lvl9pPr>
          </a:lstStyle>
          <a:p>
            <a:pPr algn="r"/>
            <a:fld id="{713E117A-EA51-4852-B21E-D2BCDE0BFF14}" type="slidenum">
              <a:rPr lang="de-AT" altLang="de-DE"/>
              <a:pPr algn="r"/>
              <a:t>4</a:t>
            </a:fld>
            <a:endParaRPr lang="de-AT" altLang="de-DE"/>
          </a:p>
        </p:txBody>
      </p:sp>
    </p:spTree>
    <p:extLst>
      <p:ext uri="{BB962C8B-B14F-4D97-AF65-F5344CB8AC3E}">
        <p14:creationId xmlns:p14="http://schemas.microsoft.com/office/powerpoint/2010/main" val="6730883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Folienbildplatzhalter 1"/>
          <p:cNvSpPr>
            <a:spLocks noGrp="1" noRot="1" noChangeAspect="1" noTextEdit="1"/>
          </p:cNvSpPr>
          <p:nvPr>
            <p:ph type="sldImg"/>
          </p:nvPr>
        </p:nvSpPr>
        <p:spPr>
          <a:ln/>
        </p:spPr>
      </p:sp>
      <p:sp>
        <p:nvSpPr>
          <p:cNvPr id="76803"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de-DE" smtClean="0">
              <a:latin typeface="Arial" pitchFamily="34" charset="0"/>
              <a:ea typeface="ヒラギノ角ゴ Pro W3"/>
              <a:cs typeface="ヒラギノ角ゴ Pro W3"/>
            </a:endParaRPr>
          </a:p>
        </p:txBody>
      </p:sp>
      <p:sp>
        <p:nvSpPr>
          <p:cNvPr id="76804" name="Foliennummernplatzhalter 3"/>
          <p:cNvSpPr txBox="1">
            <a:spLocks noGrp="1"/>
          </p:cNvSpPr>
          <p:nvPr/>
        </p:nvSpPr>
        <p:spPr bwMode="auto">
          <a:xfrm>
            <a:off x="4021294" y="9721106"/>
            <a:ext cx="3076363" cy="51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631" tIns="47315" rIns="94631" bIns="47315" anchor="b"/>
          <a:lstStyle>
            <a:lvl1pPr>
              <a:defRPr sz="1200">
                <a:solidFill>
                  <a:schemeClr val="tx1"/>
                </a:solidFill>
                <a:latin typeface="Arial" pitchFamily="34" charset="0"/>
                <a:ea typeface="ヒラギノ角ゴ Pro W3"/>
                <a:cs typeface="ヒラギノ角ゴ Pro W3"/>
              </a:defRPr>
            </a:lvl1pPr>
            <a:lvl2pPr marL="742950" indent="-285750">
              <a:defRPr sz="1200">
                <a:solidFill>
                  <a:schemeClr val="tx1"/>
                </a:solidFill>
                <a:latin typeface="Arial" pitchFamily="34" charset="0"/>
                <a:ea typeface="ヒラギノ角ゴ Pro W3"/>
                <a:cs typeface="ヒラギノ角ゴ Pro W3"/>
              </a:defRPr>
            </a:lvl2pPr>
            <a:lvl3pPr marL="1143000" indent="-228600">
              <a:defRPr sz="1200">
                <a:solidFill>
                  <a:schemeClr val="tx1"/>
                </a:solidFill>
                <a:latin typeface="Arial" pitchFamily="34" charset="0"/>
                <a:ea typeface="ヒラギノ角ゴ Pro W3"/>
                <a:cs typeface="ヒラギノ角ゴ Pro W3"/>
              </a:defRPr>
            </a:lvl3pPr>
            <a:lvl4pPr marL="1600200" indent="-228600">
              <a:defRPr sz="1200">
                <a:solidFill>
                  <a:schemeClr val="tx1"/>
                </a:solidFill>
                <a:latin typeface="Arial" pitchFamily="34" charset="0"/>
                <a:ea typeface="ヒラギノ角ゴ Pro W3"/>
                <a:cs typeface="ヒラギノ角ゴ Pro W3"/>
              </a:defRPr>
            </a:lvl4pPr>
            <a:lvl5pPr marL="2057400" indent="-228600">
              <a:defRPr sz="1200">
                <a:solidFill>
                  <a:schemeClr val="tx1"/>
                </a:solidFill>
                <a:latin typeface="Arial" pitchFamily="34" charset="0"/>
                <a:ea typeface="ヒラギノ角ゴ Pro W3"/>
                <a:cs typeface="ヒラギノ角ゴ Pro W3"/>
              </a:defRPr>
            </a:lvl5pPr>
            <a:lvl6pPr marL="2514600" indent="-228600" eaLnBrk="0" fontAlgn="base" hangingPunct="0">
              <a:spcBef>
                <a:spcPct val="30000"/>
              </a:spcBef>
              <a:spcAft>
                <a:spcPct val="0"/>
              </a:spcAft>
              <a:defRPr sz="1200">
                <a:solidFill>
                  <a:schemeClr val="tx1"/>
                </a:solidFill>
                <a:latin typeface="Arial" pitchFamily="34" charset="0"/>
                <a:ea typeface="ヒラギノ角ゴ Pro W3"/>
                <a:cs typeface="ヒラギノ角ゴ Pro W3"/>
              </a:defRPr>
            </a:lvl6pPr>
            <a:lvl7pPr marL="2971800" indent="-228600" eaLnBrk="0" fontAlgn="base" hangingPunct="0">
              <a:spcBef>
                <a:spcPct val="30000"/>
              </a:spcBef>
              <a:spcAft>
                <a:spcPct val="0"/>
              </a:spcAft>
              <a:defRPr sz="1200">
                <a:solidFill>
                  <a:schemeClr val="tx1"/>
                </a:solidFill>
                <a:latin typeface="Arial" pitchFamily="34" charset="0"/>
                <a:ea typeface="ヒラギノ角ゴ Pro W3"/>
                <a:cs typeface="ヒラギノ角ゴ Pro W3"/>
              </a:defRPr>
            </a:lvl7pPr>
            <a:lvl8pPr marL="3429000" indent="-228600" eaLnBrk="0" fontAlgn="base" hangingPunct="0">
              <a:spcBef>
                <a:spcPct val="30000"/>
              </a:spcBef>
              <a:spcAft>
                <a:spcPct val="0"/>
              </a:spcAft>
              <a:defRPr sz="1200">
                <a:solidFill>
                  <a:schemeClr val="tx1"/>
                </a:solidFill>
                <a:latin typeface="Arial" pitchFamily="34" charset="0"/>
                <a:ea typeface="ヒラギノ角ゴ Pro W3"/>
                <a:cs typeface="ヒラギノ角ゴ Pro W3"/>
              </a:defRPr>
            </a:lvl8pPr>
            <a:lvl9pPr marL="3886200" indent="-228600" eaLnBrk="0" fontAlgn="base" hangingPunct="0">
              <a:spcBef>
                <a:spcPct val="30000"/>
              </a:spcBef>
              <a:spcAft>
                <a:spcPct val="0"/>
              </a:spcAft>
              <a:defRPr sz="1200">
                <a:solidFill>
                  <a:schemeClr val="tx1"/>
                </a:solidFill>
                <a:latin typeface="Arial" pitchFamily="34" charset="0"/>
                <a:ea typeface="ヒラギノ角ゴ Pro W3"/>
                <a:cs typeface="ヒラギノ角ゴ Pro W3"/>
              </a:defRPr>
            </a:lvl9pPr>
          </a:lstStyle>
          <a:p>
            <a:pPr algn="r"/>
            <a:fld id="{38BA7ED0-C644-4B68-BDB0-05253715DA97}" type="slidenum">
              <a:rPr lang="de-AT" altLang="de-DE"/>
              <a:pPr algn="r"/>
              <a:t>26</a:t>
            </a:fld>
            <a:endParaRPr lang="de-AT" altLang="de-DE"/>
          </a:p>
        </p:txBody>
      </p:sp>
    </p:spTree>
    <p:extLst>
      <p:ext uri="{BB962C8B-B14F-4D97-AF65-F5344CB8AC3E}">
        <p14:creationId xmlns:p14="http://schemas.microsoft.com/office/powerpoint/2010/main" val="40681174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Folienbildplatzhalter 1"/>
          <p:cNvSpPr>
            <a:spLocks noGrp="1" noRot="1" noChangeAspect="1" noTextEdit="1"/>
          </p:cNvSpPr>
          <p:nvPr>
            <p:ph type="sldImg"/>
          </p:nvPr>
        </p:nvSpPr>
        <p:spPr>
          <a:ln/>
        </p:spPr>
      </p:sp>
      <p:sp>
        <p:nvSpPr>
          <p:cNvPr id="75779"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de-DE" smtClean="0">
              <a:latin typeface="Arial" pitchFamily="34" charset="0"/>
              <a:ea typeface="ヒラギノ角ゴ Pro W3"/>
              <a:cs typeface="ヒラギノ角ゴ Pro W3"/>
            </a:endParaRPr>
          </a:p>
        </p:txBody>
      </p:sp>
      <p:sp>
        <p:nvSpPr>
          <p:cNvPr id="75780" name="Foliennummernplatzhalter 3"/>
          <p:cNvSpPr txBox="1">
            <a:spLocks noGrp="1"/>
          </p:cNvSpPr>
          <p:nvPr/>
        </p:nvSpPr>
        <p:spPr bwMode="auto">
          <a:xfrm>
            <a:off x="4021294" y="9721106"/>
            <a:ext cx="3076363" cy="51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631" tIns="47315" rIns="94631" bIns="47315" anchor="b"/>
          <a:lstStyle>
            <a:lvl1pPr>
              <a:defRPr sz="1200">
                <a:solidFill>
                  <a:schemeClr val="tx1"/>
                </a:solidFill>
                <a:latin typeface="Arial" pitchFamily="34" charset="0"/>
                <a:ea typeface="ヒラギノ角ゴ Pro W3"/>
                <a:cs typeface="ヒラギノ角ゴ Pro W3"/>
              </a:defRPr>
            </a:lvl1pPr>
            <a:lvl2pPr marL="742950" indent="-285750">
              <a:defRPr sz="1200">
                <a:solidFill>
                  <a:schemeClr val="tx1"/>
                </a:solidFill>
                <a:latin typeface="Arial" pitchFamily="34" charset="0"/>
                <a:ea typeface="ヒラギノ角ゴ Pro W3"/>
                <a:cs typeface="ヒラギノ角ゴ Pro W3"/>
              </a:defRPr>
            </a:lvl2pPr>
            <a:lvl3pPr marL="1143000" indent="-228600">
              <a:defRPr sz="1200">
                <a:solidFill>
                  <a:schemeClr val="tx1"/>
                </a:solidFill>
                <a:latin typeface="Arial" pitchFamily="34" charset="0"/>
                <a:ea typeface="ヒラギノ角ゴ Pro W3"/>
                <a:cs typeface="ヒラギノ角ゴ Pro W3"/>
              </a:defRPr>
            </a:lvl3pPr>
            <a:lvl4pPr marL="1600200" indent="-228600">
              <a:defRPr sz="1200">
                <a:solidFill>
                  <a:schemeClr val="tx1"/>
                </a:solidFill>
                <a:latin typeface="Arial" pitchFamily="34" charset="0"/>
                <a:ea typeface="ヒラギノ角ゴ Pro W3"/>
                <a:cs typeface="ヒラギノ角ゴ Pro W3"/>
              </a:defRPr>
            </a:lvl4pPr>
            <a:lvl5pPr marL="2057400" indent="-228600">
              <a:defRPr sz="1200">
                <a:solidFill>
                  <a:schemeClr val="tx1"/>
                </a:solidFill>
                <a:latin typeface="Arial" pitchFamily="34" charset="0"/>
                <a:ea typeface="ヒラギノ角ゴ Pro W3"/>
                <a:cs typeface="ヒラギノ角ゴ Pro W3"/>
              </a:defRPr>
            </a:lvl5pPr>
            <a:lvl6pPr marL="2514600" indent="-228600" eaLnBrk="0" fontAlgn="base" hangingPunct="0">
              <a:spcBef>
                <a:spcPct val="30000"/>
              </a:spcBef>
              <a:spcAft>
                <a:spcPct val="0"/>
              </a:spcAft>
              <a:defRPr sz="1200">
                <a:solidFill>
                  <a:schemeClr val="tx1"/>
                </a:solidFill>
                <a:latin typeface="Arial" pitchFamily="34" charset="0"/>
                <a:ea typeface="ヒラギノ角ゴ Pro W3"/>
                <a:cs typeface="ヒラギノ角ゴ Pro W3"/>
              </a:defRPr>
            </a:lvl6pPr>
            <a:lvl7pPr marL="2971800" indent="-228600" eaLnBrk="0" fontAlgn="base" hangingPunct="0">
              <a:spcBef>
                <a:spcPct val="30000"/>
              </a:spcBef>
              <a:spcAft>
                <a:spcPct val="0"/>
              </a:spcAft>
              <a:defRPr sz="1200">
                <a:solidFill>
                  <a:schemeClr val="tx1"/>
                </a:solidFill>
                <a:latin typeface="Arial" pitchFamily="34" charset="0"/>
                <a:ea typeface="ヒラギノ角ゴ Pro W3"/>
                <a:cs typeface="ヒラギノ角ゴ Pro W3"/>
              </a:defRPr>
            </a:lvl7pPr>
            <a:lvl8pPr marL="3429000" indent="-228600" eaLnBrk="0" fontAlgn="base" hangingPunct="0">
              <a:spcBef>
                <a:spcPct val="30000"/>
              </a:spcBef>
              <a:spcAft>
                <a:spcPct val="0"/>
              </a:spcAft>
              <a:defRPr sz="1200">
                <a:solidFill>
                  <a:schemeClr val="tx1"/>
                </a:solidFill>
                <a:latin typeface="Arial" pitchFamily="34" charset="0"/>
                <a:ea typeface="ヒラギノ角ゴ Pro W3"/>
                <a:cs typeface="ヒラギノ角ゴ Pro W3"/>
              </a:defRPr>
            </a:lvl8pPr>
            <a:lvl9pPr marL="3886200" indent="-228600" eaLnBrk="0" fontAlgn="base" hangingPunct="0">
              <a:spcBef>
                <a:spcPct val="30000"/>
              </a:spcBef>
              <a:spcAft>
                <a:spcPct val="0"/>
              </a:spcAft>
              <a:defRPr sz="1200">
                <a:solidFill>
                  <a:schemeClr val="tx1"/>
                </a:solidFill>
                <a:latin typeface="Arial" pitchFamily="34" charset="0"/>
                <a:ea typeface="ヒラギノ角ゴ Pro W3"/>
                <a:cs typeface="ヒラギノ角ゴ Pro W3"/>
              </a:defRPr>
            </a:lvl9pPr>
          </a:lstStyle>
          <a:p>
            <a:pPr algn="r"/>
            <a:fld id="{F3E60450-4EDA-4C24-B3EF-D710195BF1F5}" type="slidenum">
              <a:rPr lang="de-AT" altLang="de-DE"/>
              <a:pPr algn="r"/>
              <a:t>27</a:t>
            </a:fld>
            <a:endParaRPr lang="de-AT" altLang="de-DE"/>
          </a:p>
        </p:txBody>
      </p:sp>
    </p:spTree>
    <p:extLst>
      <p:ext uri="{BB962C8B-B14F-4D97-AF65-F5344CB8AC3E}">
        <p14:creationId xmlns:p14="http://schemas.microsoft.com/office/powerpoint/2010/main" val="21408112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Folienbildplatzhalter 1"/>
          <p:cNvSpPr>
            <a:spLocks noGrp="1" noRot="1" noChangeAspect="1" noTextEdit="1"/>
          </p:cNvSpPr>
          <p:nvPr>
            <p:ph type="sldImg"/>
          </p:nvPr>
        </p:nvSpPr>
        <p:spPr>
          <a:ln/>
        </p:spPr>
      </p:sp>
      <p:sp>
        <p:nvSpPr>
          <p:cNvPr id="75779"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de-DE" smtClean="0">
              <a:latin typeface="Arial" pitchFamily="34" charset="0"/>
              <a:ea typeface="ヒラギノ角ゴ Pro W3"/>
              <a:cs typeface="ヒラギノ角ゴ Pro W3"/>
            </a:endParaRPr>
          </a:p>
        </p:txBody>
      </p:sp>
      <p:sp>
        <p:nvSpPr>
          <p:cNvPr id="75780" name="Foliennummernplatzhalter 3"/>
          <p:cNvSpPr txBox="1">
            <a:spLocks noGrp="1"/>
          </p:cNvSpPr>
          <p:nvPr/>
        </p:nvSpPr>
        <p:spPr bwMode="auto">
          <a:xfrm>
            <a:off x="4021294" y="9721106"/>
            <a:ext cx="3076363" cy="51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631" tIns="47315" rIns="94631" bIns="47315" anchor="b"/>
          <a:lstStyle>
            <a:lvl1pPr>
              <a:defRPr sz="1200">
                <a:solidFill>
                  <a:schemeClr val="tx1"/>
                </a:solidFill>
                <a:latin typeface="Arial" pitchFamily="34" charset="0"/>
                <a:ea typeface="ヒラギノ角ゴ Pro W3"/>
                <a:cs typeface="ヒラギノ角ゴ Pro W3"/>
              </a:defRPr>
            </a:lvl1pPr>
            <a:lvl2pPr marL="742950" indent="-285750">
              <a:defRPr sz="1200">
                <a:solidFill>
                  <a:schemeClr val="tx1"/>
                </a:solidFill>
                <a:latin typeface="Arial" pitchFamily="34" charset="0"/>
                <a:ea typeface="ヒラギノ角ゴ Pro W3"/>
                <a:cs typeface="ヒラギノ角ゴ Pro W3"/>
              </a:defRPr>
            </a:lvl2pPr>
            <a:lvl3pPr marL="1143000" indent="-228600">
              <a:defRPr sz="1200">
                <a:solidFill>
                  <a:schemeClr val="tx1"/>
                </a:solidFill>
                <a:latin typeface="Arial" pitchFamily="34" charset="0"/>
                <a:ea typeface="ヒラギノ角ゴ Pro W3"/>
                <a:cs typeface="ヒラギノ角ゴ Pro W3"/>
              </a:defRPr>
            </a:lvl3pPr>
            <a:lvl4pPr marL="1600200" indent="-228600">
              <a:defRPr sz="1200">
                <a:solidFill>
                  <a:schemeClr val="tx1"/>
                </a:solidFill>
                <a:latin typeface="Arial" pitchFamily="34" charset="0"/>
                <a:ea typeface="ヒラギノ角ゴ Pro W3"/>
                <a:cs typeface="ヒラギノ角ゴ Pro W3"/>
              </a:defRPr>
            </a:lvl4pPr>
            <a:lvl5pPr marL="2057400" indent="-228600">
              <a:defRPr sz="1200">
                <a:solidFill>
                  <a:schemeClr val="tx1"/>
                </a:solidFill>
                <a:latin typeface="Arial" pitchFamily="34" charset="0"/>
                <a:ea typeface="ヒラギノ角ゴ Pro W3"/>
                <a:cs typeface="ヒラギノ角ゴ Pro W3"/>
              </a:defRPr>
            </a:lvl5pPr>
            <a:lvl6pPr marL="2514600" indent="-228600" eaLnBrk="0" fontAlgn="base" hangingPunct="0">
              <a:spcBef>
                <a:spcPct val="30000"/>
              </a:spcBef>
              <a:spcAft>
                <a:spcPct val="0"/>
              </a:spcAft>
              <a:defRPr sz="1200">
                <a:solidFill>
                  <a:schemeClr val="tx1"/>
                </a:solidFill>
                <a:latin typeface="Arial" pitchFamily="34" charset="0"/>
                <a:ea typeface="ヒラギノ角ゴ Pro W3"/>
                <a:cs typeface="ヒラギノ角ゴ Pro W3"/>
              </a:defRPr>
            </a:lvl6pPr>
            <a:lvl7pPr marL="2971800" indent="-228600" eaLnBrk="0" fontAlgn="base" hangingPunct="0">
              <a:spcBef>
                <a:spcPct val="30000"/>
              </a:spcBef>
              <a:spcAft>
                <a:spcPct val="0"/>
              </a:spcAft>
              <a:defRPr sz="1200">
                <a:solidFill>
                  <a:schemeClr val="tx1"/>
                </a:solidFill>
                <a:latin typeface="Arial" pitchFamily="34" charset="0"/>
                <a:ea typeface="ヒラギノ角ゴ Pro W3"/>
                <a:cs typeface="ヒラギノ角ゴ Pro W3"/>
              </a:defRPr>
            </a:lvl7pPr>
            <a:lvl8pPr marL="3429000" indent="-228600" eaLnBrk="0" fontAlgn="base" hangingPunct="0">
              <a:spcBef>
                <a:spcPct val="30000"/>
              </a:spcBef>
              <a:spcAft>
                <a:spcPct val="0"/>
              </a:spcAft>
              <a:defRPr sz="1200">
                <a:solidFill>
                  <a:schemeClr val="tx1"/>
                </a:solidFill>
                <a:latin typeface="Arial" pitchFamily="34" charset="0"/>
                <a:ea typeface="ヒラギノ角ゴ Pro W3"/>
                <a:cs typeface="ヒラギノ角ゴ Pro W3"/>
              </a:defRPr>
            </a:lvl8pPr>
            <a:lvl9pPr marL="3886200" indent="-228600" eaLnBrk="0" fontAlgn="base" hangingPunct="0">
              <a:spcBef>
                <a:spcPct val="30000"/>
              </a:spcBef>
              <a:spcAft>
                <a:spcPct val="0"/>
              </a:spcAft>
              <a:defRPr sz="1200">
                <a:solidFill>
                  <a:schemeClr val="tx1"/>
                </a:solidFill>
                <a:latin typeface="Arial" pitchFamily="34" charset="0"/>
                <a:ea typeface="ヒラギノ角ゴ Pro W3"/>
                <a:cs typeface="ヒラギノ角ゴ Pro W3"/>
              </a:defRPr>
            </a:lvl9pPr>
          </a:lstStyle>
          <a:p>
            <a:pPr algn="r"/>
            <a:fld id="{F3E60450-4EDA-4C24-B3EF-D710195BF1F5}" type="slidenum">
              <a:rPr lang="de-AT" altLang="de-DE"/>
              <a:pPr algn="r"/>
              <a:t>28</a:t>
            </a:fld>
            <a:endParaRPr lang="de-AT" altLang="de-DE"/>
          </a:p>
        </p:txBody>
      </p:sp>
    </p:spTree>
    <p:extLst>
      <p:ext uri="{BB962C8B-B14F-4D97-AF65-F5344CB8AC3E}">
        <p14:creationId xmlns:p14="http://schemas.microsoft.com/office/powerpoint/2010/main" val="33594785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Folienbildplatzhalter 1"/>
          <p:cNvSpPr>
            <a:spLocks noGrp="1" noRot="1" noChangeAspect="1" noTextEdit="1"/>
          </p:cNvSpPr>
          <p:nvPr>
            <p:ph type="sldImg"/>
          </p:nvPr>
        </p:nvSpPr>
        <p:spPr>
          <a:ln/>
        </p:spPr>
      </p:sp>
      <p:sp>
        <p:nvSpPr>
          <p:cNvPr id="77827"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de-DE" smtClean="0">
              <a:latin typeface="Arial" pitchFamily="34" charset="0"/>
              <a:ea typeface="ヒラギノ角ゴ Pro W3"/>
              <a:cs typeface="ヒラギノ角ゴ Pro W3"/>
            </a:endParaRPr>
          </a:p>
        </p:txBody>
      </p:sp>
      <p:sp>
        <p:nvSpPr>
          <p:cNvPr id="55300" name="Foliennummernplatzhalt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600">
                <a:solidFill>
                  <a:schemeClr val="tx1"/>
                </a:solidFill>
                <a:latin typeface="Arial" charset="0"/>
                <a:ea typeface="ヒラギノ角ゴ Pro W3" charset="-128"/>
              </a:defRPr>
            </a:lvl1pPr>
            <a:lvl2pPr marL="804763" indent="-309524" eaLnBrk="0" hangingPunct="0">
              <a:defRPr sz="2600">
                <a:solidFill>
                  <a:schemeClr val="tx1"/>
                </a:solidFill>
                <a:latin typeface="Arial" charset="0"/>
                <a:ea typeface="ヒラギノ角ゴ Pro W3" charset="-128"/>
              </a:defRPr>
            </a:lvl2pPr>
            <a:lvl3pPr marL="1238098" indent="-247620" eaLnBrk="0" hangingPunct="0">
              <a:defRPr sz="2600">
                <a:solidFill>
                  <a:schemeClr val="tx1"/>
                </a:solidFill>
                <a:latin typeface="Arial" charset="0"/>
                <a:ea typeface="ヒラギノ角ゴ Pro W3" charset="-128"/>
              </a:defRPr>
            </a:lvl3pPr>
            <a:lvl4pPr marL="1733337" indent="-247620" eaLnBrk="0" hangingPunct="0">
              <a:defRPr sz="2600">
                <a:solidFill>
                  <a:schemeClr val="tx1"/>
                </a:solidFill>
                <a:latin typeface="Arial" charset="0"/>
                <a:ea typeface="ヒラギノ角ゴ Pro W3" charset="-128"/>
              </a:defRPr>
            </a:lvl4pPr>
            <a:lvl5pPr marL="2228576" indent="-247620" eaLnBrk="0" hangingPunct="0">
              <a:defRPr sz="2600">
                <a:solidFill>
                  <a:schemeClr val="tx1"/>
                </a:solidFill>
                <a:latin typeface="Arial" charset="0"/>
                <a:ea typeface="ヒラギノ角ゴ Pro W3" charset="-128"/>
              </a:defRPr>
            </a:lvl5pPr>
            <a:lvl6pPr marL="2723815" indent="-247620" eaLnBrk="0" fontAlgn="base" hangingPunct="0">
              <a:spcBef>
                <a:spcPct val="0"/>
              </a:spcBef>
              <a:spcAft>
                <a:spcPct val="0"/>
              </a:spcAft>
              <a:defRPr sz="2600">
                <a:solidFill>
                  <a:schemeClr val="tx1"/>
                </a:solidFill>
                <a:latin typeface="Arial" charset="0"/>
                <a:ea typeface="ヒラギノ角ゴ Pro W3" charset="-128"/>
              </a:defRPr>
            </a:lvl6pPr>
            <a:lvl7pPr marL="3219054" indent="-247620" eaLnBrk="0" fontAlgn="base" hangingPunct="0">
              <a:spcBef>
                <a:spcPct val="0"/>
              </a:spcBef>
              <a:spcAft>
                <a:spcPct val="0"/>
              </a:spcAft>
              <a:defRPr sz="2600">
                <a:solidFill>
                  <a:schemeClr val="tx1"/>
                </a:solidFill>
                <a:latin typeface="Arial" charset="0"/>
                <a:ea typeface="ヒラギノ角ゴ Pro W3" charset="-128"/>
              </a:defRPr>
            </a:lvl7pPr>
            <a:lvl8pPr marL="3714293" indent="-247620" eaLnBrk="0" fontAlgn="base" hangingPunct="0">
              <a:spcBef>
                <a:spcPct val="0"/>
              </a:spcBef>
              <a:spcAft>
                <a:spcPct val="0"/>
              </a:spcAft>
              <a:defRPr sz="2600">
                <a:solidFill>
                  <a:schemeClr val="tx1"/>
                </a:solidFill>
                <a:latin typeface="Arial" charset="0"/>
                <a:ea typeface="ヒラギノ角ゴ Pro W3" charset="-128"/>
              </a:defRPr>
            </a:lvl8pPr>
            <a:lvl9pPr marL="4209532" indent="-247620" eaLnBrk="0" fontAlgn="base" hangingPunct="0">
              <a:spcBef>
                <a:spcPct val="0"/>
              </a:spcBef>
              <a:spcAft>
                <a:spcPct val="0"/>
              </a:spcAft>
              <a:defRPr sz="2600">
                <a:solidFill>
                  <a:schemeClr val="tx1"/>
                </a:solidFill>
                <a:latin typeface="Arial" charset="0"/>
                <a:ea typeface="ヒラギノ角ゴ Pro W3" charset="-128"/>
              </a:defRPr>
            </a:lvl9pPr>
          </a:lstStyle>
          <a:p>
            <a:pPr>
              <a:defRPr/>
            </a:pPr>
            <a:fld id="{878D3D32-5FDE-4873-AF0B-B1C6AF2862DF}" type="slidenum">
              <a:rPr lang="de-DE" sz="1300"/>
              <a:pPr>
                <a:defRPr/>
              </a:pPr>
              <a:t>29</a:t>
            </a:fld>
            <a:endParaRPr lang="de-DE" sz="1300"/>
          </a:p>
        </p:txBody>
      </p:sp>
    </p:spTree>
    <p:extLst>
      <p:ext uri="{BB962C8B-B14F-4D97-AF65-F5344CB8AC3E}">
        <p14:creationId xmlns:p14="http://schemas.microsoft.com/office/powerpoint/2010/main" val="4181277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Folienbildplatzhalter 1"/>
          <p:cNvSpPr>
            <a:spLocks noGrp="1" noRot="1" noChangeAspect="1" noTextEdit="1"/>
          </p:cNvSpPr>
          <p:nvPr>
            <p:ph type="sldImg"/>
          </p:nvPr>
        </p:nvSpPr>
        <p:spPr>
          <a:ln/>
        </p:spPr>
      </p:sp>
      <p:sp>
        <p:nvSpPr>
          <p:cNvPr id="78851"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de-DE" smtClean="0">
              <a:latin typeface="Arial" pitchFamily="34" charset="0"/>
              <a:ea typeface="ヒラギノ角ゴ Pro W3"/>
              <a:cs typeface="ヒラギノ角ゴ Pro W3"/>
            </a:endParaRPr>
          </a:p>
        </p:txBody>
      </p:sp>
      <p:sp>
        <p:nvSpPr>
          <p:cNvPr id="55300" name="Foliennummernplatzhalt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600">
                <a:solidFill>
                  <a:schemeClr val="tx1"/>
                </a:solidFill>
                <a:latin typeface="Arial" charset="0"/>
                <a:ea typeface="ヒラギノ角ゴ Pro W3" charset="-128"/>
              </a:defRPr>
            </a:lvl1pPr>
            <a:lvl2pPr marL="804763" indent="-309524" eaLnBrk="0" hangingPunct="0">
              <a:defRPr sz="2600">
                <a:solidFill>
                  <a:schemeClr val="tx1"/>
                </a:solidFill>
                <a:latin typeface="Arial" charset="0"/>
                <a:ea typeface="ヒラギノ角ゴ Pro W3" charset="-128"/>
              </a:defRPr>
            </a:lvl2pPr>
            <a:lvl3pPr marL="1238098" indent="-247620" eaLnBrk="0" hangingPunct="0">
              <a:defRPr sz="2600">
                <a:solidFill>
                  <a:schemeClr val="tx1"/>
                </a:solidFill>
                <a:latin typeface="Arial" charset="0"/>
                <a:ea typeface="ヒラギノ角ゴ Pro W3" charset="-128"/>
              </a:defRPr>
            </a:lvl3pPr>
            <a:lvl4pPr marL="1733337" indent="-247620" eaLnBrk="0" hangingPunct="0">
              <a:defRPr sz="2600">
                <a:solidFill>
                  <a:schemeClr val="tx1"/>
                </a:solidFill>
                <a:latin typeface="Arial" charset="0"/>
                <a:ea typeface="ヒラギノ角ゴ Pro W3" charset="-128"/>
              </a:defRPr>
            </a:lvl4pPr>
            <a:lvl5pPr marL="2228576" indent="-247620" eaLnBrk="0" hangingPunct="0">
              <a:defRPr sz="2600">
                <a:solidFill>
                  <a:schemeClr val="tx1"/>
                </a:solidFill>
                <a:latin typeface="Arial" charset="0"/>
                <a:ea typeface="ヒラギノ角ゴ Pro W3" charset="-128"/>
              </a:defRPr>
            </a:lvl5pPr>
            <a:lvl6pPr marL="2723815" indent="-247620" eaLnBrk="0" fontAlgn="base" hangingPunct="0">
              <a:spcBef>
                <a:spcPct val="0"/>
              </a:spcBef>
              <a:spcAft>
                <a:spcPct val="0"/>
              </a:spcAft>
              <a:defRPr sz="2600">
                <a:solidFill>
                  <a:schemeClr val="tx1"/>
                </a:solidFill>
                <a:latin typeface="Arial" charset="0"/>
                <a:ea typeface="ヒラギノ角ゴ Pro W3" charset="-128"/>
              </a:defRPr>
            </a:lvl6pPr>
            <a:lvl7pPr marL="3219054" indent="-247620" eaLnBrk="0" fontAlgn="base" hangingPunct="0">
              <a:spcBef>
                <a:spcPct val="0"/>
              </a:spcBef>
              <a:spcAft>
                <a:spcPct val="0"/>
              </a:spcAft>
              <a:defRPr sz="2600">
                <a:solidFill>
                  <a:schemeClr val="tx1"/>
                </a:solidFill>
                <a:latin typeface="Arial" charset="0"/>
                <a:ea typeface="ヒラギノ角ゴ Pro W3" charset="-128"/>
              </a:defRPr>
            </a:lvl7pPr>
            <a:lvl8pPr marL="3714293" indent="-247620" eaLnBrk="0" fontAlgn="base" hangingPunct="0">
              <a:spcBef>
                <a:spcPct val="0"/>
              </a:spcBef>
              <a:spcAft>
                <a:spcPct val="0"/>
              </a:spcAft>
              <a:defRPr sz="2600">
                <a:solidFill>
                  <a:schemeClr val="tx1"/>
                </a:solidFill>
                <a:latin typeface="Arial" charset="0"/>
                <a:ea typeface="ヒラギノ角ゴ Pro W3" charset="-128"/>
              </a:defRPr>
            </a:lvl8pPr>
            <a:lvl9pPr marL="4209532" indent="-247620" eaLnBrk="0" fontAlgn="base" hangingPunct="0">
              <a:spcBef>
                <a:spcPct val="0"/>
              </a:spcBef>
              <a:spcAft>
                <a:spcPct val="0"/>
              </a:spcAft>
              <a:defRPr sz="2600">
                <a:solidFill>
                  <a:schemeClr val="tx1"/>
                </a:solidFill>
                <a:latin typeface="Arial" charset="0"/>
                <a:ea typeface="ヒラギノ角ゴ Pro W3" charset="-128"/>
              </a:defRPr>
            </a:lvl9pPr>
          </a:lstStyle>
          <a:p>
            <a:pPr>
              <a:defRPr/>
            </a:pPr>
            <a:fld id="{CC64FAF0-3607-43DD-B011-B24EDCD3C5B0}" type="slidenum">
              <a:rPr lang="de-DE" sz="1300"/>
              <a:pPr>
                <a:defRPr/>
              </a:pPr>
              <a:t>30</a:t>
            </a:fld>
            <a:endParaRPr lang="de-DE" sz="1300"/>
          </a:p>
        </p:txBody>
      </p:sp>
    </p:spTree>
    <p:extLst>
      <p:ext uri="{BB962C8B-B14F-4D97-AF65-F5344CB8AC3E}">
        <p14:creationId xmlns:p14="http://schemas.microsoft.com/office/powerpoint/2010/main" val="39846795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Folienbildplatzhalter 1"/>
          <p:cNvSpPr>
            <a:spLocks noGrp="1" noRot="1" noChangeAspect="1" noTextEdit="1"/>
          </p:cNvSpPr>
          <p:nvPr>
            <p:ph type="sldImg"/>
          </p:nvPr>
        </p:nvSpPr>
        <p:spPr>
          <a:ln/>
        </p:spPr>
      </p:sp>
      <p:sp>
        <p:nvSpPr>
          <p:cNvPr id="78851"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de-DE" smtClean="0">
              <a:latin typeface="Arial" pitchFamily="34" charset="0"/>
              <a:ea typeface="ヒラギノ角ゴ Pro W3"/>
              <a:cs typeface="ヒラギノ角ゴ Pro W3"/>
            </a:endParaRPr>
          </a:p>
        </p:txBody>
      </p:sp>
      <p:sp>
        <p:nvSpPr>
          <p:cNvPr id="55300" name="Foliennummernplatzhalt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600">
                <a:solidFill>
                  <a:schemeClr val="tx1"/>
                </a:solidFill>
                <a:latin typeface="Arial" charset="0"/>
                <a:ea typeface="ヒラギノ角ゴ Pro W3" charset="-128"/>
              </a:defRPr>
            </a:lvl1pPr>
            <a:lvl2pPr marL="804763" indent="-309524" eaLnBrk="0" hangingPunct="0">
              <a:defRPr sz="2600">
                <a:solidFill>
                  <a:schemeClr val="tx1"/>
                </a:solidFill>
                <a:latin typeface="Arial" charset="0"/>
                <a:ea typeface="ヒラギノ角ゴ Pro W3" charset="-128"/>
              </a:defRPr>
            </a:lvl2pPr>
            <a:lvl3pPr marL="1238098" indent="-247620" eaLnBrk="0" hangingPunct="0">
              <a:defRPr sz="2600">
                <a:solidFill>
                  <a:schemeClr val="tx1"/>
                </a:solidFill>
                <a:latin typeface="Arial" charset="0"/>
                <a:ea typeface="ヒラギノ角ゴ Pro W3" charset="-128"/>
              </a:defRPr>
            </a:lvl3pPr>
            <a:lvl4pPr marL="1733337" indent="-247620" eaLnBrk="0" hangingPunct="0">
              <a:defRPr sz="2600">
                <a:solidFill>
                  <a:schemeClr val="tx1"/>
                </a:solidFill>
                <a:latin typeface="Arial" charset="0"/>
                <a:ea typeface="ヒラギノ角ゴ Pro W3" charset="-128"/>
              </a:defRPr>
            </a:lvl4pPr>
            <a:lvl5pPr marL="2228576" indent="-247620" eaLnBrk="0" hangingPunct="0">
              <a:defRPr sz="2600">
                <a:solidFill>
                  <a:schemeClr val="tx1"/>
                </a:solidFill>
                <a:latin typeface="Arial" charset="0"/>
                <a:ea typeface="ヒラギノ角ゴ Pro W3" charset="-128"/>
              </a:defRPr>
            </a:lvl5pPr>
            <a:lvl6pPr marL="2723815" indent="-247620" eaLnBrk="0" fontAlgn="base" hangingPunct="0">
              <a:spcBef>
                <a:spcPct val="0"/>
              </a:spcBef>
              <a:spcAft>
                <a:spcPct val="0"/>
              </a:spcAft>
              <a:defRPr sz="2600">
                <a:solidFill>
                  <a:schemeClr val="tx1"/>
                </a:solidFill>
                <a:latin typeface="Arial" charset="0"/>
                <a:ea typeface="ヒラギノ角ゴ Pro W3" charset="-128"/>
              </a:defRPr>
            </a:lvl6pPr>
            <a:lvl7pPr marL="3219054" indent="-247620" eaLnBrk="0" fontAlgn="base" hangingPunct="0">
              <a:spcBef>
                <a:spcPct val="0"/>
              </a:spcBef>
              <a:spcAft>
                <a:spcPct val="0"/>
              </a:spcAft>
              <a:defRPr sz="2600">
                <a:solidFill>
                  <a:schemeClr val="tx1"/>
                </a:solidFill>
                <a:latin typeface="Arial" charset="0"/>
                <a:ea typeface="ヒラギノ角ゴ Pro W3" charset="-128"/>
              </a:defRPr>
            </a:lvl7pPr>
            <a:lvl8pPr marL="3714293" indent="-247620" eaLnBrk="0" fontAlgn="base" hangingPunct="0">
              <a:spcBef>
                <a:spcPct val="0"/>
              </a:spcBef>
              <a:spcAft>
                <a:spcPct val="0"/>
              </a:spcAft>
              <a:defRPr sz="2600">
                <a:solidFill>
                  <a:schemeClr val="tx1"/>
                </a:solidFill>
                <a:latin typeface="Arial" charset="0"/>
                <a:ea typeface="ヒラギノ角ゴ Pro W3" charset="-128"/>
              </a:defRPr>
            </a:lvl8pPr>
            <a:lvl9pPr marL="4209532" indent="-247620" eaLnBrk="0" fontAlgn="base" hangingPunct="0">
              <a:spcBef>
                <a:spcPct val="0"/>
              </a:spcBef>
              <a:spcAft>
                <a:spcPct val="0"/>
              </a:spcAft>
              <a:defRPr sz="2600">
                <a:solidFill>
                  <a:schemeClr val="tx1"/>
                </a:solidFill>
                <a:latin typeface="Arial" charset="0"/>
                <a:ea typeface="ヒラギノ角ゴ Pro W3" charset="-128"/>
              </a:defRPr>
            </a:lvl9pPr>
          </a:lstStyle>
          <a:p>
            <a:pPr>
              <a:defRPr/>
            </a:pPr>
            <a:fld id="{CC64FAF0-3607-43DD-B011-B24EDCD3C5B0}" type="slidenum">
              <a:rPr lang="de-DE" sz="1300"/>
              <a:pPr>
                <a:defRPr/>
              </a:pPr>
              <a:t>31</a:t>
            </a:fld>
            <a:endParaRPr lang="de-DE" sz="1300"/>
          </a:p>
        </p:txBody>
      </p:sp>
    </p:spTree>
    <p:extLst>
      <p:ext uri="{BB962C8B-B14F-4D97-AF65-F5344CB8AC3E}">
        <p14:creationId xmlns:p14="http://schemas.microsoft.com/office/powerpoint/2010/main" val="263985450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Folienbildplatzhalter 1"/>
          <p:cNvSpPr>
            <a:spLocks noGrp="1" noRot="1" noChangeAspect="1" noTextEdit="1"/>
          </p:cNvSpPr>
          <p:nvPr>
            <p:ph type="sldImg"/>
          </p:nvPr>
        </p:nvSpPr>
        <p:spPr>
          <a:ln/>
        </p:spPr>
      </p:sp>
      <p:sp>
        <p:nvSpPr>
          <p:cNvPr id="79875"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de-DE" smtClean="0">
              <a:latin typeface="Arial" pitchFamily="34" charset="0"/>
              <a:ea typeface="ヒラギノ角ゴ Pro W3"/>
              <a:cs typeface="ヒラギノ角ゴ Pro W3"/>
            </a:endParaRPr>
          </a:p>
        </p:txBody>
      </p:sp>
      <p:sp>
        <p:nvSpPr>
          <p:cNvPr id="79876" name="Foliennummernplatzhalter 3"/>
          <p:cNvSpPr txBox="1">
            <a:spLocks noGrp="1"/>
          </p:cNvSpPr>
          <p:nvPr/>
        </p:nvSpPr>
        <p:spPr bwMode="auto">
          <a:xfrm>
            <a:off x="4021294" y="9721106"/>
            <a:ext cx="3076363" cy="51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631" tIns="47315" rIns="94631" bIns="47315" anchor="b"/>
          <a:lstStyle>
            <a:lvl1pPr>
              <a:defRPr sz="1200">
                <a:solidFill>
                  <a:schemeClr val="tx1"/>
                </a:solidFill>
                <a:latin typeface="Arial" pitchFamily="34" charset="0"/>
                <a:ea typeface="ヒラギノ角ゴ Pro W3"/>
                <a:cs typeface="ヒラギノ角ゴ Pro W3"/>
              </a:defRPr>
            </a:lvl1pPr>
            <a:lvl2pPr marL="742950" indent="-285750">
              <a:defRPr sz="1200">
                <a:solidFill>
                  <a:schemeClr val="tx1"/>
                </a:solidFill>
                <a:latin typeface="Arial" pitchFamily="34" charset="0"/>
                <a:ea typeface="ヒラギノ角ゴ Pro W3"/>
                <a:cs typeface="ヒラギノ角ゴ Pro W3"/>
              </a:defRPr>
            </a:lvl2pPr>
            <a:lvl3pPr marL="1143000" indent="-228600">
              <a:defRPr sz="1200">
                <a:solidFill>
                  <a:schemeClr val="tx1"/>
                </a:solidFill>
                <a:latin typeface="Arial" pitchFamily="34" charset="0"/>
                <a:ea typeface="ヒラギノ角ゴ Pro W3"/>
                <a:cs typeface="ヒラギノ角ゴ Pro W3"/>
              </a:defRPr>
            </a:lvl3pPr>
            <a:lvl4pPr marL="1600200" indent="-228600">
              <a:defRPr sz="1200">
                <a:solidFill>
                  <a:schemeClr val="tx1"/>
                </a:solidFill>
                <a:latin typeface="Arial" pitchFamily="34" charset="0"/>
                <a:ea typeface="ヒラギノ角ゴ Pro W3"/>
                <a:cs typeface="ヒラギノ角ゴ Pro W3"/>
              </a:defRPr>
            </a:lvl4pPr>
            <a:lvl5pPr marL="2057400" indent="-228600">
              <a:defRPr sz="1200">
                <a:solidFill>
                  <a:schemeClr val="tx1"/>
                </a:solidFill>
                <a:latin typeface="Arial" pitchFamily="34" charset="0"/>
                <a:ea typeface="ヒラギノ角ゴ Pro W3"/>
                <a:cs typeface="ヒラギノ角ゴ Pro W3"/>
              </a:defRPr>
            </a:lvl5pPr>
            <a:lvl6pPr marL="2514600" indent="-228600" eaLnBrk="0" fontAlgn="base" hangingPunct="0">
              <a:spcBef>
                <a:spcPct val="30000"/>
              </a:spcBef>
              <a:spcAft>
                <a:spcPct val="0"/>
              </a:spcAft>
              <a:defRPr sz="1200">
                <a:solidFill>
                  <a:schemeClr val="tx1"/>
                </a:solidFill>
                <a:latin typeface="Arial" pitchFamily="34" charset="0"/>
                <a:ea typeface="ヒラギノ角ゴ Pro W3"/>
                <a:cs typeface="ヒラギノ角ゴ Pro W3"/>
              </a:defRPr>
            </a:lvl6pPr>
            <a:lvl7pPr marL="2971800" indent="-228600" eaLnBrk="0" fontAlgn="base" hangingPunct="0">
              <a:spcBef>
                <a:spcPct val="30000"/>
              </a:spcBef>
              <a:spcAft>
                <a:spcPct val="0"/>
              </a:spcAft>
              <a:defRPr sz="1200">
                <a:solidFill>
                  <a:schemeClr val="tx1"/>
                </a:solidFill>
                <a:latin typeface="Arial" pitchFamily="34" charset="0"/>
                <a:ea typeface="ヒラギノ角ゴ Pro W3"/>
                <a:cs typeface="ヒラギノ角ゴ Pro W3"/>
              </a:defRPr>
            </a:lvl7pPr>
            <a:lvl8pPr marL="3429000" indent="-228600" eaLnBrk="0" fontAlgn="base" hangingPunct="0">
              <a:spcBef>
                <a:spcPct val="30000"/>
              </a:spcBef>
              <a:spcAft>
                <a:spcPct val="0"/>
              </a:spcAft>
              <a:defRPr sz="1200">
                <a:solidFill>
                  <a:schemeClr val="tx1"/>
                </a:solidFill>
                <a:latin typeface="Arial" pitchFamily="34" charset="0"/>
                <a:ea typeface="ヒラギノ角ゴ Pro W3"/>
                <a:cs typeface="ヒラギノ角ゴ Pro W3"/>
              </a:defRPr>
            </a:lvl8pPr>
            <a:lvl9pPr marL="3886200" indent="-228600" eaLnBrk="0" fontAlgn="base" hangingPunct="0">
              <a:spcBef>
                <a:spcPct val="30000"/>
              </a:spcBef>
              <a:spcAft>
                <a:spcPct val="0"/>
              </a:spcAft>
              <a:defRPr sz="1200">
                <a:solidFill>
                  <a:schemeClr val="tx1"/>
                </a:solidFill>
                <a:latin typeface="Arial" pitchFamily="34" charset="0"/>
                <a:ea typeface="ヒラギノ角ゴ Pro W3"/>
                <a:cs typeface="ヒラギノ角ゴ Pro W3"/>
              </a:defRPr>
            </a:lvl9pPr>
          </a:lstStyle>
          <a:p>
            <a:pPr algn="r"/>
            <a:fld id="{A3EA75DD-D2BE-4565-84BC-94A765F80DF4}" type="slidenum">
              <a:rPr lang="de-AT" altLang="de-DE"/>
              <a:pPr algn="r"/>
              <a:t>32</a:t>
            </a:fld>
            <a:endParaRPr lang="de-AT" altLang="de-DE"/>
          </a:p>
        </p:txBody>
      </p:sp>
    </p:spTree>
    <p:extLst>
      <p:ext uri="{BB962C8B-B14F-4D97-AF65-F5344CB8AC3E}">
        <p14:creationId xmlns:p14="http://schemas.microsoft.com/office/powerpoint/2010/main" val="382669638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Folienbildplatzhalter 1"/>
          <p:cNvSpPr>
            <a:spLocks noGrp="1" noRot="1" noChangeAspect="1" noTextEdit="1"/>
          </p:cNvSpPr>
          <p:nvPr>
            <p:ph type="sldImg"/>
          </p:nvPr>
        </p:nvSpPr>
        <p:spPr>
          <a:ln/>
        </p:spPr>
      </p:sp>
      <p:sp>
        <p:nvSpPr>
          <p:cNvPr id="78851"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de-DE" smtClean="0">
              <a:latin typeface="Arial" pitchFamily="34" charset="0"/>
              <a:ea typeface="ヒラギノ角ゴ Pro W3"/>
              <a:cs typeface="ヒラギノ角ゴ Pro W3"/>
            </a:endParaRPr>
          </a:p>
        </p:txBody>
      </p:sp>
      <p:sp>
        <p:nvSpPr>
          <p:cNvPr id="55300" name="Foliennummernplatzhalt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600">
                <a:solidFill>
                  <a:schemeClr val="tx1"/>
                </a:solidFill>
                <a:latin typeface="Arial" charset="0"/>
                <a:ea typeface="ヒラギノ角ゴ Pro W3" charset="-128"/>
              </a:defRPr>
            </a:lvl1pPr>
            <a:lvl2pPr marL="804763" indent="-309524" eaLnBrk="0" hangingPunct="0">
              <a:defRPr sz="2600">
                <a:solidFill>
                  <a:schemeClr val="tx1"/>
                </a:solidFill>
                <a:latin typeface="Arial" charset="0"/>
                <a:ea typeface="ヒラギノ角ゴ Pro W3" charset="-128"/>
              </a:defRPr>
            </a:lvl2pPr>
            <a:lvl3pPr marL="1238098" indent="-247620" eaLnBrk="0" hangingPunct="0">
              <a:defRPr sz="2600">
                <a:solidFill>
                  <a:schemeClr val="tx1"/>
                </a:solidFill>
                <a:latin typeface="Arial" charset="0"/>
                <a:ea typeface="ヒラギノ角ゴ Pro W3" charset="-128"/>
              </a:defRPr>
            </a:lvl3pPr>
            <a:lvl4pPr marL="1733337" indent="-247620" eaLnBrk="0" hangingPunct="0">
              <a:defRPr sz="2600">
                <a:solidFill>
                  <a:schemeClr val="tx1"/>
                </a:solidFill>
                <a:latin typeface="Arial" charset="0"/>
                <a:ea typeface="ヒラギノ角ゴ Pro W3" charset="-128"/>
              </a:defRPr>
            </a:lvl4pPr>
            <a:lvl5pPr marL="2228576" indent="-247620" eaLnBrk="0" hangingPunct="0">
              <a:defRPr sz="2600">
                <a:solidFill>
                  <a:schemeClr val="tx1"/>
                </a:solidFill>
                <a:latin typeface="Arial" charset="0"/>
                <a:ea typeface="ヒラギノ角ゴ Pro W3" charset="-128"/>
              </a:defRPr>
            </a:lvl5pPr>
            <a:lvl6pPr marL="2723815" indent="-247620" eaLnBrk="0" fontAlgn="base" hangingPunct="0">
              <a:spcBef>
                <a:spcPct val="0"/>
              </a:spcBef>
              <a:spcAft>
                <a:spcPct val="0"/>
              </a:spcAft>
              <a:defRPr sz="2600">
                <a:solidFill>
                  <a:schemeClr val="tx1"/>
                </a:solidFill>
                <a:latin typeface="Arial" charset="0"/>
                <a:ea typeface="ヒラギノ角ゴ Pro W3" charset="-128"/>
              </a:defRPr>
            </a:lvl6pPr>
            <a:lvl7pPr marL="3219054" indent="-247620" eaLnBrk="0" fontAlgn="base" hangingPunct="0">
              <a:spcBef>
                <a:spcPct val="0"/>
              </a:spcBef>
              <a:spcAft>
                <a:spcPct val="0"/>
              </a:spcAft>
              <a:defRPr sz="2600">
                <a:solidFill>
                  <a:schemeClr val="tx1"/>
                </a:solidFill>
                <a:latin typeface="Arial" charset="0"/>
                <a:ea typeface="ヒラギノ角ゴ Pro W3" charset="-128"/>
              </a:defRPr>
            </a:lvl7pPr>
            <a:lvl8pPr marL="3714293" indent="-247620" eaLnBrk="0" fontAlgn="base" hangingPunct="0">
              <a:spcBef>
                <a:spcPct val="0"/>
              </a:spcBef>
              <a:spcAft>
                <a:spcPct val="0"/>
              </a:spcAft>
              <a:defRPr sz="2600">
                <a:solidFill>
                  <a:schemeClr val="tx1"/>
                </a:solidFill>
                <a:latin typeface="Arial" charset="0"/>
                <a:ea typeface="ヒラギノ角ゴ Pro W3" charset="-128"/>
              </a:defRPr>
            </a:lvl8pPr>
            <a:lvl9pPr marL="4209532" indent="-247620" eaLnBrk="0" fontAlgn="base" hangingPunct="0">
              <a:spcBef>
                <a:spcPct val="0"/>
              </a:spcBef>
              <a:spcAft>
                <a:spcPct val="0"/>
              </a:spcAft>
              <a:defRPr sz="2600">
                <a:solidFill>
                  <a:schemeClr val="tx1"/>
                </a:solidFill>
                <a:latin typeface="Arial" charset="0"/>
                <a:ea typeface="ヒラギノ角ゴ Pro W3" charset="-128"/>
              </a:defRPr>
            </a:lvl9pPr>
          </a:lstStyle>
          <a:p>
            <a:pPr>
              <a:defRPr/>
            </a:pPr>
            <a:fld id="{CC64FAF0-3607-43DD-B011-B24EDCD3C5B0}" type="slidenum">
              <a:rPr lang="de-DE" sz="1300"/>
              <a:pPr>
                <a:defRPr/>
              </a:pPr>
              <a:t>33</a:t>
            </a:fld>
            <a:endParaRPr lang="de-DE" sz="1300"/>
          </a:p>
        </p:txBody>
      </p:sp>
    </p:spTree>
    <p:extLst>
      <p:ext uri="{BB962C8B-B14F-4D97-AF65-F5344CB8AC3E}">
        <p14:creationId xmlns:p14="http://schemas.microsoft.com/office/powerpoint/2010/main" val="60155411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Folienbildplatzhalter 1"/>
          <p:cNvSpPr>
            <a:spLocks noGrp="1" noRot="1" noChangeAspect="1" noTextEdit="1"/>
          </p:cNvSpPr>
          <p:nvPr>
            <p:ph type="sldImg"/>
          </p:nvPr>
        </p:nvSpPr>
        <p:spPr>
          <a:ln/>
        </p:spPr>
      </p:sp>
      <p:sp>
        <p:nvSpPr>
          <p:cNvPr id="78851"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de-DE" smtClean="0">
              <a:latin typeface="Arial" pitchFamily="34" charset="0"/>
              <a:ea typeface="ヒラギノ角ゴ Pro W3"/>
              <a:cs typeface="ヒラギノ角ゴ Pro W3"/>
            </a:endParaRPr>
          </a:p>
        </p:txBody>
      </p:sp>
      <p:sp>
        <p:nvSpPr>
          <p:cNvPr id="55300" name="Foliennummernplatzhalt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600">
                <a:solidFill>
                  <a:schemeClr val="tx1"/>
                </a:solidFill>
                <a:latin typeface="Arial" charset="0"/>
                <a:ea typeface="ヒラギノ角ゴ Pro W3" charset="-128"/>
              </a:defRPr>
            </a:lvl1pPr>
            <a:lvl2pPr marL="804763" indent="-309524" eaLnBrk="0" hangingPunct="0">
              <a:defRPr sz="2600">
                <a:solidFill>
                  <a:schemeClr val="tx1"/>
                </a:solidFill>
                <a:latin typeface="Arial" charset="0"/>
                <a:ea typeface="ヒラギノ角ゴ Pro W3" charset="-128"/>
              </a:defRPr>
            </a:lvl2pPr>
            <a:lvl3pPr marL="1238098" indent="-247620" eaLnBrk="0" hangingPunct="0">
              <a:defRPr sz="2600">
                <a:solidFill>
                  <a:schemeClr val="tx1"/>
                </a:solidFill>
                <a:latin typeface="Arial" charset="0"/>
                <a:ea typeface="ヒラギノ角ゴ Pro W3" charset="-128"/>
              </a:defRPr>
            </a:lvl3pPr>
            <a:lvl4pPr marL="1733337" indent="-247620" eaLnBrk="0" hangingPunct="0">
              <a:defRPr sz="2600">
                <a:solidFill>
                  <a:schemeClr val="tx1"/>
                </a:solidFill>
                <a:latin typeface="Arial" charset="0"/>
                <a:ea typeface="ヒラギノ角ゴ Pro W3" charset="-128"/>
              </a:defRPr>
            </a:lvl4pPr>
            <a:lvl5pPr marL="2228576" indent="-247620" eaLnBrk="0" hangingPunct="0">
              <a:defRPr sz="2600">
                <a:solidFill>
                  <a:schemeClr val="tx1"/>
                </a:solidFill>
                <a:latin typeface="Arial" charset="0"/>
                <a:ea typeface="ヒラギノ角ゴ Pro W3" charset="-128"/>
              </a:defRPr>
            </a:lvl5pPr>
            <a:lvl6pPr marL="2723815" indent="-247620" eaLnBrk="0" fontAlgn="base" hangingPunct="0">
              <a:spcBef>
                <a:spcPct val="0"/>
              </a:spcBef>
              <a:spcAft>
                <a:spcPct val="0"/>
              </a:spcAft>
              <a:defRPr sz="2600">
                <a:solidFill>
                  <a:schemeClr val="tx1"/>
                </a:solidFill>
                <a:latin typeface="Arial" charset="0"/>
                <a:ea typeface="ヒラギノ角ゴ Pro W3" charset="-128"/>
              </a:defRPr>
            </a:lvl6pPr>
            <a:lvl7pPr marL="3219054" indent="-247620" eaLnBrk="0" fontAlgn="base" hangingPunct="0">
              <a:spcBef>
                <a:spcPct val="0"/>
              </a:spcBef>
              <a:spcAft>
                <a:spcPct val="0"/>
              </a:spcAft>
              <a:defRPr sz="2600">
                <a:solidFill>
                  <a:schemeClr val="tx1"/>
                </a:solidFill>
                <a:latin typeface="Arial" charset="0"/>
                <a:ea typeface="ヒラギノ角ゴ Pro W3" charset="-128"/>
              </a:defRPr>
            </a:lvl7pPr>
            <a:lvl8pPr marL="3714293" indent="-247620" eaLnBrk="0" fontAlgn="base" hangingPunct="0">
              <a:spcBef>
                <a:spcPct val="0"/>
              </a:spcBef>
              <a:spcAft>
                <a:spcPct val="0"/>
              </a:spcAft>
              <a:defRPr sz="2600">
                <a:solidFill>
                  <a:schemeClr val="tx1"/>
                </a:solidFill>
                <a:latin typeface="Arial" charset="0"/>
                <a:ea typeface="ヒラギノ角ゴ Pro W3" charset="-128"/>
              </a:defRPr>
            </a:lvl8pPr>
            <a:lvl9pPr marL="4209532" indent="-247620" eaLnBrk="0" fontAlgn="base" hangingPunct="0">
              <a:spcBef>
                <a:spcPct val="0"/>
              </a:spcBef>
              <a:spcAft>
                <a:spcPct val="0"/>
              </a:spcAft>
              <a:defRPr sz="2600">
                <a:solidFill>
                  <a:schemeClr val="tx1"/>
                </a:solidFill>
                <a:latin typeface="Arial" charset="0"/>
                <a:ea typeface="ヒラギノ角ゴ Pro W3" charset="-128"/>
              </a:defRPr>
            </a:lvl9pPr>
          </a:lstStyle>
          <a:p>
            <a:pPr>
              <a:defRPr/>
            </a:pPr>
            <a:fld id="{CC64FAF0-3607-43DD-B011-B24EDCD3C5B0}" type="slidenum">
              <a:rPr lang="de-DE" sz="1300"/>
              <a:pPr>
                <a:defRPr/>
              </a:pPr>
              <a:t>34</a:t>
            </a:fld>
            <a:endParaRPr lang="de-DE" sz="1300"/>
          </a:p>
        </p:txBody>
      </p:sp>
    </p:spTree>
    <p:extLst>
      <p:ext uri="{BB962C8B-B14F-4D97-AF65-F5344CB8AC3E}">
        <p14:creationId xmlns:p14="http://schemas.microsoft.com/office/powerpoint/2010/main" val="273023928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Folienbildplatzhalter 1"/>
          <p:cNvSpPr>
            <a:spLocks noGrp="1" noRot="1" noChangeAspect="1" noTextEdit="1"/>
          </p:cNvSpPr>
          <p:nvPr>
            <p:ph type="sldImg"/>
          </p:nvPr>
        </p:nvSpPr>
        <p:spPr>
          <a:ln/>
        </p:spPr>
      </p:sp>
      <p:sp>
        <p:nvSpPr>
          <p:cNvPr id="80899"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de-DE" smtClean="0">
              <a:latin typeface="Arial" pitchFamily="34" charset="0"/>
              <a:ea typeface="ヒラギノ角ゴ Pro W3"/>
              <a:cs typeface="ヒラギノ角ゴ Pro W3"/>
            </a:endParaRPr>
          </a:p>
        </p:txBody>
      </p:sp>
      <p:sp>
        <p:nvSpPr>
          <p:cNvPr id="80900"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Arial" pitchFamily="34" charset="0"/>
                <a:ea typeface="ヒラギノ角ゴ Pro W3"/>
                <a:cs typeface="ヒラギノ角ゴ Pro W3"/>
              </a:defRPr>
            </a:lvl1pPr>
            <a:lvl2pPr marL="804763" indent="-309524">
              <a:defRPr sz="1300">
                <a:solidFill>
                  <a:schemeClr val="tx1"/>
                </a:solidFill>
                <a:latin typeface="Arial" pitchFamily="34" charset="0"/>
                <a:ea typeface="ヒラギノ角ゴ Pro W3"/>
                <a:cs typeface="ヒラギノ角ゴ Pro W3"/>
              </a:defRPr>
            </a:lvl2pPr>
            <a:lvl3pPr marL="1238098" indent="-247620">
              <a:defRPr sz="1300">
                <a:solidFill>
                  <a:schemeClr val="tx1"/>
                </a:solidFill>
                <a:latin typeface="Arial" pitchFamily="34" charset="0"/>
                <a:ea typeface="ヒラギノ角ゴ Pro W3"/>
                <a:cs typeface="ヒラギノ角ゴ Pro W3"/>
              </a:defRPr>
            </a:lvl3pPr>
            <a:lvl4pPr marL="1733337" indent="-247620">
              <a:defRPr sz="1300">
                <a:solidFill>
                  <a:schemeClr val="tx1"/>
                </a:solidFill>
                <a:latin typeface="Arial" pitchFamily="34" charset="0"/>
                <a:ea typeface="ヒラギノ角ゴ Pro W3"/>
                <a:cs typeface="ヒラギノ角ゴ Pro W3"/>
              </a:defRPr>
            </a:lvl4pPr>
            <a:lvl5pPr marL="2228576" indent="-247620">
              <a:defRPr sz="1300">
                <a:solidFill>
                  <a:schemeClr val="tx1"/>
                </a:solidFill>
                <a:latin typeface="Arial" pitchFamily="34" charset="0"/>
                <a:ea typeface="ヒラギノ角ゴ Pro W3"/>
                <a:cs typeface="ヒラギノ角ゴ Pro W3"/>
              </a:defRPr>
            </a:lvl5pPr>
            <a:lvl6pPr marL="2723815" indent="-247620" eaLnBrk="0" fontAlgn="base" hangingPunct="0">
              <a:spcBef>
                <a:spcPct val="30000"/>
              </a:spcBef>
              <a:spcAft>
                <a:spcPct val="0"/>
              </a:spcAft>
              <a:defRPr sz="1300">
                <a:solidFill>
                  <a:schemeClr val="tx1"/>
                </a:solidFill>
                <a:latin typeface="Arial" pitchFamily="34" charset="0"/>
                <a:ea typeface="ヒラギノ角ゴ Pro W3"/>
                <a:cs typeface="ヒラギノ角ゴ Pro W3"/>
              </a:defRPr>
            </a:lvl6pPr>
            <a:lvl7pPr marL="3219054" indent="-247620" eaLnBrk="0" fontAlgn="base" hangingPunct="0">
              <a:spcBef>
                <a:spcPct val="30000"/>
              </a:spcBef>
              <a:spcAft>
                <a:spcPct val="0"/>
              </a:spcAft>
              <a:defRPr sz="1300">
                <a:solidFill>
                  <a:schemeClr val="tx1"/>
                </a:solidFill>
                <a:latin typeface="Arial" pitchFamily="34" charset="0"/>
                <a:ea typeface="ヒラギノ角ゴ Pro W3"/>
                <a:cs typeface="ヒラギノ角ゴ Pro W3"/>
              </a:defRPr>
            </a:lvl7pPr>
            <a:lvl8pPr marL="3714293" indent="-247620" eaLnBrk="0" fontAlgn="base" hangingPunct="0">
              <a:spcBef>
                <a:spcPct val="30000"/>
              </a:spcBef>
              <a:spcAft>
                <a:spcPct val="0"/>
              </a:spcAft>
              <a:defRPr sz="1300">
                <a:solidFill>
                  <a:schemeClr val="tx1"/>
                </a:solidFill>
                <a:latin typeface="Arial" pitchFamily="34" charset="0"/>
                <a:ea typeface="ヒラギノ角ゴ Pro W3"/>
                <a:cs typeface="ヒラギノ角ゴ Pro W3"/>
              </a:defRPr>
            </a:lvl8pPr>
            <a:lvl9pPr marL="4209532" indent="-247620" eaLnBrk="0" fontAlgn="base" hangingPunct="0">
              <a:spcBef>
                <a:spcPct val="30000"/>
              </a:spcBef>
              <a:spcAft>
                <a:spcPct val="0"/>
              </a:spcAft>
              <a:defRPr sz="1300">
                <a:solidFill>
                  <a:schemeClr val="tx1"/>
                </a:solidFill>
                <a:latin typeface="Arial" pitchFamily="34" charset="0"/>
                <a:ea typeface="ヒラギノ角ゴ Pro W3"/>
                <a:cs typeface="ヒラギノ角ゴ Pro W3"/>
              </a:defRPr>
            </a:lvl9pPr>
          </a:lstStyle>
          <a:p>
            <a:fld id="{3D0380DC-60B2-4418-9178-49BC11D18185}" type="slidenum">
              <a:rPr lang="de-DE" altLang="de-DE" smtClean="0"/>
              <a:pPr/>
              <a:t>35</a:t>
            </a:fld>
            <a:endParaRPr lang="de-DE" altLang="de-DE" smtClean="0"/>
          </a:p>
        </p:txBody>
      </p:sp>
    </p:spTree>
    <p:extLst>
      <p:ext uri="{BB962C8B-B14F-4D97-AF65-F5344CB8AC3E}">
        <p14:creationId xmlns:p14="http://schemas.microsoft.com/office/powerpoint/2010/main" val="3459574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Folienbildplatzhalter 1"/>
          <p:cNvSpPr>
            <a:spLocks noGrp="1" noRot="1" noChangeAspect="1" noTextEdit="1"/>
          </p:cNvSpPr>
          <p:nvPr>
            <p:ph type="sldImg"/>
          </p:nvPr>
        </p:nvSpPr>
        <p:spPr>
          <a:ln/>
        </p:spPr>
      </p:sp>
      <p:sp>
        <p:nvSpPr>
          <p:cNvPr id="141315"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de-DE" dirty="0" smtClean="0"/>
          </a:p>
        </p:txBody>
      </p:sp>
      <p:sp>
        <p:nvSpPr>
          <p:cNvPr id="141316"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600">
                <a:solidFill>
                  <a:schemeClr val="tx1"/>
                </a:solidFill>
                <a:latin typeface="Arial" charset="0"/>
                <a:ea typeface="ヒラギノ角ゴ Pro W3" charset="-128"/>
              </a:defRPr>
            </a:lvl1pPr>
            <a:lvl2pPr marL="804763" indent="-309524" eaLnBrk="0" hangingPunct="0">
              <a:defRPr sz="2600">
                <a:solidFill>
                  <a:schemeClr val="tx1"/>
                </a:solidFill>
                <a:latin typeface="Arial" charset="0"/>
                <a:ea typeface="ヒラギノ角ゴ Pro W3" charset="-128"/>
              </a:defRPr>
            </a:lvl2pPr>
            <a:lvl3pPr marL="1238098" indent="-247620" eaLnBrk="0" hangingPunct="0">
              <a:defRPr sz="2600">
                <a:solidFill>
                  <a:schemeClr val="tx1"/>
                </a:solidFill>
                <a:latin typeface="Arial" charset="0"/>
                <a:ea typeface="ヒラギノ角ゴ Pro W3" charset="-128"/>
              </a:defRPr>
            </a:lvl3pPr>
            <a:lvl4pPr marL="1733337" indent="-247620" eaLnBrk="0" hangingPunct="0">
              <a:defRPr sz="2600">
                <a:solidFill>
                  <a:schemeClr val="tx1"/>
                </a:solidFill>
                <a:latin typeface="Arial" charset="0"/>
                <a:ea typeface="ヒラギノ角ゴ Pro W3" charset="-128"/>
              </a:defRPr>
            </a:lvl4pPr>
            <a:lvl5pPr marL="2228576" indent="-247620" eaLnBrk="0" hangingPunct="0">
              <a:defRPr sz="2600">
                <a:solidFill>
                  <a:schemeClr val="tx1"/>
                </a:solidFill>
                <a:latin typeface="Arial" charset="0"/>
                <a:ea typeface="ヒラギノ角ゴ Pro W3" charset="-128"/>
              </a:defRPr>
            </a:lvl5pPr>
            <a:lvl6pPr marL="2723815" indent="-247620" eaLnBrk="0" fontAlgn="base" hangingPunct="0">
              <a:spcBef>
                <a:spcPct val="0"/>
              </a:spcBef>
              <a:spcAft>
                <a:spcPct val="0"/>
              </a:spcAft>
              <a:defRPr sz="2600">
                <a:solidFill>
                  <a:schemeClr val="tx1"/>
                </a:solidFill>
                <a:latin typeface="Arial" charset="0"/>
                <a:ea typeface="ヒラギノ角ゴ Pro W3" charset="-128"/>
              </a:defRPr>
            </a:lvl6pPr>
            <a:lvl7pPr marL="3219054" indent="-247620" eaLnBrk="0" fontAlgn="base" hangingPunct="0">
              <a:spcBef>
                <a:spcPct val="0"/>
              </a:spcBef>
              <a:spcAft>
                <a:spcPct val="0"/>
              </a:spcAft>
              <a:defRPr sz="2600">
                <a:solidFill>
                  <a:schemeClr val="tx1"/>
                </a:solidFill>
                <a:latin typeface="Arial" charset="0"/>
                <a:ea typeface="ヒラギノ角ゴ Pro W3" charset="-128"/>
              </a:defRPr>
            </a:lvl7pPr>
            <a:lvl8pPr marL="3714293" indent="-247620" eaLnBrk="0" fontAlgn="base" hangingPunct="0">
              <a:spcBef>
                <a:spcPct val="0"/>
              </a:spcBef>
              <a:spcAft>
                <a:spcPct val="0"/>
              </a:spcAft>
              <a:defRPr sz="2600">
                <a:solidFill>
                  <a:schemeClr val="tx1"/>
                </a:solidFill>
                <a:latin typeface="Arial" charset="0"/>
                <a:ea typeface="ヒラギノ角ゴ Pro W3" charset="-128"/>
              </a:defRPr>
            </a:lvl8pPr>
            <a:lvl9pPr marL="4209532" indent="-247620" eaLnBrk="0" fontAlgn="base" hangingPunct="0">
              <a:spcBef>
                <a:spcPct val="0"/>
              </a:spcBef>
              <a:spcAft>
                <a:spcPct val="0"/>
              </a:spcAft>
              <a:defRPr sz="2600">
                <a:solidFill>
                  <a:schemeClr val="tx1"/>
                </a:solidFill>
                <a:latin typeface="Arial" charset="0"/>
                <a:ea typeface="ヒラギノ角ゴ Pro W3" charset="-128"/>
              </a:defRPr>
            </a:lvl9pPr>
          </a:lstStyle>
          <a:p>
            <a:fld id="{8BBE1A66-12AD-4458-B0B0-ED3BCC39B4FC}" type="slidenum">
              <a:rPr lang="de-AT" altLang="de-DE" sz="1300">
                <a:solidFill>
                  <a:srgbClr val="000000"/>
                </a:solidFill>
                <a:cs typeface="Arial" charset="0"/>
              </a:rPr>
              <a:pPr/>
              <a:t>6</a:t>
            </a:fld>
            <a:endParaRPr lang="de-AT" altLang="de-DE" sz="1300" dirty="0">
              <a:solidFill>
                <a:srgbClr val="000000"/>
              </a:solidFill>
              <a:cs typeface="Arial" charset="0"/>
            </a:endParaRPr>
          </a:p>
        </p:txBody>
      </p:sp>
    </p:spTree>
    <p:extLst>
      <p:ext uri="{BB962C8B-B14F-4D97-AF65-F5344CB8AC3E}">
        <p14:creationId xmlns:p14="http://schemas.microsoft.com/office/powerpoint/2010/main" val="158365635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Folienbildplatzhalter 1"/>
          <p:cNvSpPr>
            <a:spLocks noGrp="1" noRot="1" noChangeAspect="1" noTextEdit="1"/>
          </p:cNvSpPr>
          <p:nvPr>
            <p:ph type="sldImg"/>
          </p:nvPr>
        </p:nvSpPr>
        <p:spPr>
          <a:ln/>
        </p:spPr>
      </p:sp>
      <p:sp>
        <p:nvSpPr>
          <p:cNvPr id="83971"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AT" altLang="de-DE" smtClean="0">
                <a:latin typeface="Arial" pitchFamily="34" charset="0"/>
                <a:ea typeface="ヒラギノ角ゴ Pro W3"/>
                <a:cs typeface="ヒラギノ角ゴ Pro W3"/>
              </a:rPr>
              <a:t>Beim h-Index zwei ** machen.</a:t>
            </a:r>
          </a:p>
          <a:p>
            <a:endParaRPr lang="de-AT" altLang="de-DE" smtClean="0">
              <a:latin typeface="Arial" pitchFamily="34" charset="0"/>
              <a:ea typeface="ヒラギノ角ゴ Pro W3"/>
              <a:cs typeface="ヒラギノ角ゴ Pro W3"/>
            </a:endParaRPr>
          </a:p>
          <a:p>
            <a:r>
              <a:rPr lang="de-AT" altLang="de-DE" smtClean="0">
                <a:latin typeface="Arial" pitchFamily="34" charset="0"/>
                <a:ea typeface="ヒラギノ角ゴ Pro W3"/>
                <a:cs typeface="ヒラギノ角ゴ Pro W3"/>
              </a:rPr>
              <a:t>Zusätzliche Fußnote:</a:t>
            </a:r>
          </a:p>
          <a:p>
            <a:r>
              <a:rPr lang="de-AT" altLang="de-DE" smtClean="0">
                <a:latin typeface="Arial" pitchFamily="34" charset="0"/>
                <a:ea typeface="ヒラギノ角ゴ Pro W3"/>
                <a:cs typeface="ヒラギノ角ゴ Pro W3"/>
              </a:rPr>
              <a:t>** analysis restricted to the last 10 complete years</a:t>
            </a:r>
          </a:p>
        </p:txBody>
      </p:sp>
      <p:sp>
        <p:nvSpPr>
          <p:cNvPr id="4" name="Foliennummernplatzhalter 3"/>
          <p:cNvSpPr>
            <a:spLocks noGrp="1"/>
          </p:cNvSpPr>
          <p:nvPr>
            <p:ph type="sldNum" sz="quarter" idx="5"/>
          </p:nvPr>
        </p:nvSpPr>
        <p:spPr/>
        <p:txBody>
          <a:bodyPr/>
          <a:lstStyle/>
          <a:p>
            <a:pPr>
              <a:defRPr/>
            </a:pPr>
            <a:fld id="{87604217-42A6-4D0A-872A-BB7BEB6F169C}" type="slidenum">
              <a:rPr lang="de-DE" smtClean="0"/>
              <a:pPr>
                <a:defRPr/>
              </a:pPr>
              <a:t>36</a:t>
            </a:fld>
            <a:endParaRPr lang="de-DE"/>
          </a:p>
        </p:txBody>
      </p:sp>
    </p:spTree>
    <p:extLst>
      <p:ext uri="{BB962C8B-B14F-4D97-AF65-F5344CB8AC3E}">
        <p14:creationId xmlns:p14="http://schemas.microsoft.com/office/powerpoint/2010/main" val="331517518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Folienbildplatzhalter 1"/>
          <p:cNvSpPr>
            <a:spLocks noGrp="1" noRot="1" noChangeAspect="1" noTextEdit="1"/>
          </p:cNvSpPr>
          <p:nvPr>
            <p:ph type="sldImg"/>
          </p:nvPr>
        </p:nvSpPr>
        <p:spPr>
          <a:ln/>
        </p:spPr>
      </p:sp>
      <p:sp>
        <p:nvSpPr>
          <p:cNvPr id="84995"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AT" altLang="de-DE" smtClean="0">
                <a:latin typeface="Arial" pitchFamily="34" charset="0"/>
                <a:ea typeface="ヒラギノ角ゴ Pro W3"/>
                <a:cs typeface="ヒラギノ角ゴ Pro W3"/>
              </a:rPr>
              <a:t>Beim h-Index zwei ** machen.</a:t>
            </a:r>
          </a:p>
          <a:p>
            <a:endParaRPr lang="de-AT" altLang="de-DE" smtClean="0">
              <a:latin typeface="Arial" pitchFamily="34" charset="0"/>
              <a:ea typeface="ヒラギノ角ゴ Pro W3"/>
              <a:cs typeface="ヒラギノ角ゴ Pro W3"/>
            </a:endParaRPr>
          </a:p>
          <a:p>
            <a:r>
              <a:rPr lang="de-AT" altLang="de-DE" smtClean="0">
                <a:latin typeface="Arial" pitchFamily="34" charset="0"/>
                <a:ea typeface="ヒラギノ角ゴ Pro W3"/>
                <a:cs typeface="ヒラギノ角ゴ Pro W3"/>
              </a:rPr>
              <a:t>Zusätzliche Fußnote:</a:t>
            </a:r>
          </a:p>
          <a:p>
            <a:r>
              <a:rPr lang="de-AT" altLang="de-DE" smtClean="0">
                <a:latin typeface="Arial" pitchFamily="34" charset="0"/>
                <a:ea typeface="ヒラギノ角ゴ Pro W3"/>
                <a:cs typeface="ヒラギノ角ゴ Pro W3"/>
              </a:rPr>
              <a:t>** analysis restricted to the last 10 complete years</a:t>
            </a:r>
          </a:p>
        </p:txBody>
      </p:sp>
      <p:sp>
        <p:nvSpPr>
          <p:cNvPr id="4" name="Foliennummernplatzhalter 3"/>
          <p:cNvSpPr>
            <a:spLocks noGrp="1"/>
          </p:cNvSpPr>
          <p:nvPr>
            <p:ph type="sldNum" sz="quarter" idx="5"/>
          </p:nvPr>
        </p:nvSpPr>
        <p:spPr/>
        <p:txBody>
          <a:bodyPr/>
          <a:lstStyle/>
          <a:p>
            <a:pPr>
              <a:defRPr/>
            </a:pPr>
            <a:fld id="{F2894B5D-399A-45F9-87E4-25395575C7CB}" type="slidenum">
              <a:rPr lang="de-DE" smtClean="0"/>
              <a:pPr>
                <a:defRPr/>
              </a:pPr>
              <a:t>37</a:t>
            </a:fld>
            <a:endParaRPr lang="de-DE"/>
          </a:p>
        </p:txBody>
      </p:sp>
    </p:spTree>
    <p:extLst>
      <p:ext uri="{BB962C8B-B14F-4D97-AF65-F5344CB8AC3E}">
        <p14:creationId xmlns:p14="http://schemas.microsoft.com/office/powerpoint/2010/main" val="387285745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Folienbildplatzhalter 1"/>
          <p:cNvSpPr>
            <a:spLocks noGrp="1" noRot="1" noChangeAspect="1" noTextEdit="1"/>
          </p:cNvSpPr>
          <p:nvPr>
            <p:ph type="sldImg"/>
          </p:nvPr>
        </p:nvSpPr>
        <p:spPr>
          <a:ln/>
        </p:spPr>
      </p:sp>
      <p:sp>
        <p:nvSpPr>
          <p:cNvPr id="86019"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AT" altLang="de-DE" smtClean="0">
                <a:latin typeface="Arial" pitchFamily="34" charset="0"/>
                <a:ea typeface="ヒラギノ角ゴ Pro W3"/>
                <a:cs typeface="ヒラギノ角ゴ Pro W3"/>
              </a:rPr>
              <a:t>Beim h-Index zwei ** machen.</a:t>
            </a:r>
          </a:p>
          <a:p>
            <a:endParaRPr lang="de-AT" altLang="de-DE" smtClean="0">
              <a:latin typeface="Arial" pitchFamily="34" charset="0"/>
              <a:ea typeface="ヒラギノ角ゴ Pro W3"/>
              <a:cs typeface="ヒラギノ角ゴ Pro W3"/>
            </a:endParaRPr>
          </a:p>
          <a:p>
            <a:r>
              <a:rPr lang="de-AT" altLang="de-DE" smtClean="0">
                <a:latin typeface="Arial" pitchFamily="34" charset="0"/>
                <a:ea typeface="ヒラギノ角ゴ Pro W3"/>
                <a:cs typeface="ヒラギノ角ゴ Pro W3"/>
              </a:rPr>
              <a:t>Zusätzliche Fußnote:</a:t>
            </a:r>
          </a:p>
          <a:p>
            <a:r>
              <a:rPr lang="de-AT" altLang="de-DE" smtClean="0">
                <a:latin typeface="Arial" pitchFamily="34" charset="0"/>
                <a:ea typeface="ヒラギノ角ゴ Pro W3"/>
                <a:cs typeface="ヒラギノ角ゴ Pro W3"/>
              </a:rPr>
              <a:t>** analysis restricted to the last 10 complete years</a:t>
            </a:r>
          </a:p>
        </p:txBody>
      </p:sp>
      <p:sp>
        <p:nvSpPr>
          <p:cNvPr id="4" name="Foliennummernplatzhalter 3"/>
          <p:cNvSpPr>
            <a:spLocks noGrp="1"/>
          </p:cNvSpPr>
          <p:nvPr>
            <p:ph type="sldNum" sz="quarter" idx="5"/>
          </p:nvPr>
        </p:nvSpPr>
        <p:spPr/>
        <p:txBody>
          <a:bodyPr/>
          <a:lstStyle/>
          <a:p>
            <a:pPr>
              <a:defRPr/>
            </a:pPr>
            <a:fld id="{124ACE19-525E-47C5-8673-BE0882F0ED5D}" type="slidenum">
              <a:rPr lang="de-DE" smtClean="0"/>
              <a:pPr>
                <a:defRPr/>
              </a:pPr>
              <a:t>38</a:t>
            </a:fld>
            <a:endParaRPr lang="de-DE"/>
          </a:p>
        </p:txBody>
      </p:sp>
    </p:spTree>
    <p:extLst>
      <p:ext uri="{BB962C8B-B14F-4D97-AF65-F5344CB8AC3E}">
        <p14:creationId xmlns:p14="http://schemas.microsoft.com/office/powerpoint/2010/main" val="13699014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Folienbildplatzhalter 1"/>
          <p:cNvSpPr>
            <a:spLocks noGrp="1" noRot="1" noChangeAspect="1" noTextEdit="1"/>
          </p:cNvSpPr>
          <p:nvPr>
            <p:ph type="sldImg"/>
          </p:nvPr>
        </p:nvSpPr>
        <p:spPr>
          <a:ln/>
        </p:spPr>
      </p:sp>
      <p:sp>
        <p:nvSpPr>
          <p:cNvPr id="86019"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AT" altLang="de-DE" smtClean="0">
                <a:latin typeface="Arial" pitchFamily="34" charset="0"/>
                <a:ea typeface="ヒラギノ角ゴ Pro W3"/>
                <a:cs typeface="ヒラギノ角ゴ Pro W3"/>
              </a:rPr>
              <a:t>Beim h-Index zwei ** machen.</a:t>
            </a:r>
          </a:p>
          <a:p>
            <a:endParaRPr lang="de-AT" altLang="de-DE" smtClean="0">
              <a:latin typeface="Arial" pitchFamily="34" charset="0"/>
              <a:ea typeface="ヒラギノ角ゴ Pro W3"/>
              <a:cs typeface="ヒラギノ角ゴ Pro W3"/>
            </a:endParaRPr>
          </a:p>
          <a:p>
            <a:r>
              <a:rPr lang="de-AT" altLang="de-DE" smtClean="0">
                <a:latin typeface="Arial" pitchFamily="34" charset="0"/>
                <a:ea typeface="ヒラギノ角ゴ Pro W3"/>
                <a:cs typeface="ヒラギノ角ゴ Pro W3"/>
              </a:rPr>
              <a:t>Zusätzliche Fußnote:</a:t>
            </a:r>
          </a:p>
          <a:p>
            <a:r>
              <a:rPr lang="de-AT" altLang="de-DE" smtClean="0">
                <a:latin typeface="Arial" pitchFamily="34" charset="0"/>
                <a:ea typeface="ヒラギノ角ゴ Pro W3"/>
                <a:cs typeface="ヒラギノ角ゴ Pro W3"/>
              </a:rPr>
              <a:t>** analysis restricted to the last 10 complete years</a:t>
            </a:r>
          </a:p>
        </p:txBody>
      </p:sp>
      <p:sp>
        <p:nvSpPr>
          <p:cNvPr id="4" name="Foliennummernplatzhalter 3"/>
          <p:cNvSpPr>
            <a:spLocks noGrp="1"/>
          </p:cNvSpPr>
          <p:nvPr>
            <p:ph type="sldNum" sz="quarter" idx="5"/>
          </p:nvPr>
        </p:nvSpPr>
        <p:spPr/>
        <p:txBody>
          <a:bodyPr/>
          <a:lstStyle/>
          <a:p>
            <a:pPr>
              <a:defRPr/>
            </a:pPr>
            <a:fld id="{124ACE19-525E-47C5-8673-BE0882F0ED5D}" type="slidenum">
              <a:rPr lang="de-DE" smtClean="0"/>
              <a:pPr>
                <a:defRPr/>
              </a:pPr>
              <a:t>39</a:t>
            </a:fld>
            <a:endParaRPr lang="de-DE"/>
          </a:p>
        </p:txBody>
      </p:sp>
    </p:spTree>
    <p:extLst>
      <p:ext uri="{BB962C8B-B14F-4D97-AF65-F5344CB8AC3E}">
        <p14:creationId xmlns:p14="http://schemas.microsoft.com/office/powerpoint/2010/main" val="24228587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Folienbildplatzhalter 1"/>
          <p:cNvSpPr>
            <a:spLocks noGrp="1" noRot="1" noChangeAspect="1" noTextEdit="1"/>
          </p:cNvSpPr>
          <p:nvPr>
            <p:ph type="sldImg"/>
          </p:nvPr>
        </p:nvSpPr>
        <p:spPr>
          <a:ln/>
        </p:spPr>
      </p:sp>
      <p:sp>
        <p:nvSpPr>
          <p:cNvPr id="87043"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AT" altLang="de-DE" smtClean="0">
                <a:latin typeface="Arial" pitchFamily="34" charset="0"/>
                <a:ea typeface="ヒラギノ角ゴ Pro W3"/>
                <a:cs typeface="ヒラギノ角ゴ Pro W3"/>
              </a:rPr>
              <a:t>Beim h-Index zwei ** machen.</a:t>
            </a:r>
          </a:p>
          <a:p>
            <a:endParaRPr lang="de-AT" altLang="de-DE" smtClean="0">
              <a:latin typeface="Arial" pitchFamily="34" charset="0"/>
              <a:ea typeface="ヒラギノ角ゴ Pro W3"/>
              <a:cs typeface="ヒラギノ角ゴ Pro W3"/>
            </a:endParaRPr>
          </a:p>
          <a:p>
            <a:r>
              <a:rPr lang="de-AT" altLang="de-DE" smtClean="0">
                <a:latin typeface="Arial" pitchFamily="34" charset="0"/>
                <a:ea typeface="ヒラギノ角ゴ Pro W3"/>
                <a:cs typeface="ヒラギノ角ゴ Pro W3"/>
              </a:rPr>
              <a:t>Zusätzliche Fußnote:</a:t>
            </a:r>
          </a:p>
          <a:p>
            <a:r>
              <a:rPr lang="de-AT" altLang="de-DE" smtClean="0">
                <a:latin typeface="Arial" pitchFamily="34" charset="0"/>
                <a:ea typeface="ヒラギノ角ゴ Pro W3"/>
                <a:cs typeface="ヒラギノ角ゴ Pro W3"/>
              </a:rPr>
              <a:t>** analysis restricted to the last 10 complete years</a:t>
            </a:r>
          </a:p>
        </p:txBody>
      </p:sp>
      <p:sp>
        <p:nvSpPr>
          <p:cNvPr id="4" name="Foliennummernplatzhalter 3"/>
          <p:cNvSpPr>
            <a:spLocks noGrp="1"/>
          </p:cNvSpPr>
          <p:nvPr>
            <p:ph type="sldNum" sz="quarter" idx="5"/>
          </p:nvPr>
        </p:nvSpPr>
        <p:spPr/>
        <p:txBody>
          <a:bodyPr/>
          <a:lstStyle/>
          <a:p>
            <a:pPr>
              <a:defRPr/>
            </a:pPr>
            <a:fld id="{70D8E792-E83D-4214-BBA6-4628863718BC}" type="slidenum">
              <a:rPr lang="de-DE" smtClean="0"/>
              <a:pPr>
                <a:defRPr/>
              </a:pPr>
              <a:t>40</a:t>
            </a:fld>
            <a:endParaRPr lang="de-DE"/>
          </a:p>
        </p:txBody>
      </p:sp>
    </p:spTree>
    <p:extLst>
      <p:ext uri="{BB962C8B-B14F-4D97-AF65-F5344CB8AC3E}">
        <p14:creationId xmlns:p14="http://schemas.microsoft.com/office/powerpoint/2010/main" val="211904470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Folienbildplatzhalter 1"/>
          <p:cNvSpPr>
            <a:spLocks noGrp="1" noRot="1" noChangeAspect="1" noTextEdit="1"/>
          </p:cNvSpPr>
          <p:nvPr>
            <p:ph type="sldImg"/>
          </p:nvPr>
        </p:nvSpPr>
        <p:spPr>
          <a:ln/>
        </p:spPr>
      </p:sp>
      <p:sp>
        <p:nvSpPr>
          <p:cNvPr id="88067"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AT" altLang="de-DE" smtClean="0">
                <a:latin typeface="Arial" pitchFamily="34" charset="0"/>
                <a:ea typeface="ヒラギノ角ゴ Pro W3"/>
                <a:cs typeface="ヒラギノ角ゴ Pro W3"/>
              </a:rPr>
              <a:t>Beim h-Index zwei ** machen.</a:t>
            </a:r>
          </a:p>
          <a:p>
            <a:endParaRPr lang="de-AT" altLang="de-DE" smtClean="0">
              <a:latin typeface="Arial" pitchFamily="34" charset="0"/>
              <a:ea typeface="ヒラギノ角ゴ Pro W3"/>
              <a:cs typeface="ヒラギノ角ゴ Pro W3"/>
            </a:endParaRPr>
          </a:p>
          <a:p>
            <a:r>
              <a:rPr lang="de-AT" altLang="de-DE" smtClean="0">
                <a:latin typeface="Arial" pitchFamily="34" charset="0"/>
                <a:ea typeface="ヒラギノ角ゴ Pro W3"/>
                <a:cs typeface="ヒラギノ角ゴ Pro W3"/>
              </a:rPr>
              <a:t>Zusätzliche Fußnote:</a:t>
            </a:r>
          </a:p>
          <a:p>
            <a:r>
              <a:rPr lang="de-AT" altLang="de-DE" smtClean="0">
                <a:latin typeface="Arial" pitchFamily="34" charset="0"/>
                <a:ea typeface="ヒラギノ角ゴ Pro W3"/>
                <a:cs typeface="ヒラギノ角ゴ Pro W3"/>
              </a:rPr>
              <a:t>** analysis restricted to the last 10 complete years</a:t>
            </a:r>
          </a:p>
        </p:txBody>
      </p:sp>
      <p:sp>
        <p:nvSpPr>
          <p:cNvPr id="4" name="Foliennummernplatzhalter 3"/>
          <p:cNvSpPr>
            <a:spLocks noGrp="1"/>
          </p:cNvSpPr>
          <p:nvPr>
            <p:ph type="sldNum" sz="quarter" idx="5"/>
          </p:nvPr>
        </p:nvSpPr>
        <p:spPr/>
        <p:txBody>
          <a:bodyPr/>
          <a:lstStyle/>
          <a:p>
            <a:pPr>
              <a:defRPr/>
            </a:pPr>
            <a:fld id="{C1D6D383-817B-4402-AC96-CFFA0C8D4EE5}" type="slidenum">
              <a:rPr lang="de-DE" smtClean="0"/>
              <a:pPr>
                <a:defRPr/>
              </a:pPr>
              <a:t>41</a:t>
            </a:fld>
            <a:endParaRPr lang="de-DE"/>
          </a:p>
        </p:txBody>
      </p:sp>
    </p:spTree>
    <p:extLst>
      <p:ext uri="{BB962C8B-B14F-4D97-AF65-F5344CB8AC3E}">
        <p14:creationId xmlns:p14="http://schemas.microsoft.com/office/powerpoint/2010/main" val="227751809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Folienbildplatzhalter 1"/>
          <p:cNvSpPr>
            <a:spLocks noGrp="1" noRot="1" noChangeAspect="1" noTextEdit="1"/>
          </p:cNvSpPr>
          <p:nvPr>
            <p:ph type="sldImg"/>
          </p:nvPr>
        </p:nvSpPr>
        <p:spPr>
          <a:ln/>
        </p:spPr>
      </p:sp>
      <p:sp>
        <p:nvSpPr>
          <p:cNvPr id="89091"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AT" altLang="de-DE" smtClean="0">
                <a:latin typeface="Arial" pitchFamily="34" charset="0"/>
                <a:ea typeface="ヒラギノ角ゴ Pro W3"/>
                <a:cs typeface="ヒラギノ角ゴ Pro W3"/>
              </a:rPr>
              <a:t>Beim h-Index zwei ** machen.</a:t>
            </a:r>
          </a:p>
          <a:p>
            <a:endParaRPr lang="de-AT" altLang="de-DE" smtClean="0">
              <a:latin typeface="Arial" pitchFamily="34" charset="0"/>
              <a:ea typeface="ヒラギノ角ゴ Pro W3"/>
              <a:cs typeface="ヒラギノ角ゴ Pro W3"/>
            </a:endParaRPr>
          </a:p>
          <a:p>
            <a:r>
              <a:rPr lang="de-AT" altLang="de-DE" smtClean="0">
                <a:latin typeface="Arial" pitchFamily="34" charset="0"/>
                <a:ea typeface="ヒラギノ角ゴ Pro W3"/>
                <a:cs typeface="ヒラギノ角ゴ Pro W3"/>
              </a:rPr>
              <a:t>Zusätzliche Fußnote:</a:t>
            </a:r>
          </a:p>
          <a:p>
            <a:r>
              <a:rPr lang="de-AT" altLang="de-DE" smtClean="0">
                <a:latin typeface="Arial" pitchFamily="34" charset="0"/>
                <a:ea typeface="ヒラギノ角ゴ Pro W3"/>
                <a:cs typeface="ヒラギノ角ゴ Pro W3"/>
              </a:rPr>
              <a:t>** analysis restricted to the last 10 complete years</a:t>
            </a:r>
          </a:p>
        </p:txBody>
      </p:sp>
      <p:sp>
        <p:nvSpPr>
          <p:cNvPr id="4" name="Foliennummernplatzhalter 3"/>
          <p:cNvSpPr>
            <a:spLocks noGrp="1"/>
          </p:cNvSpPr>
          <p:nvPr>
            <p:ph type="sldNum" sz="quarter" idx="5"/>
          </p:nvPr>
        </p:nvSpPr>
        <p:spPr/>
        <p:txBody>
          <a:bodyPr/>
          <a:lstStyle/>
          <a:p>
            <a:pPr>
              <a:defRPr/>
            </a:pPr>
            <a:fld id="{75516EB6-E125-458E-B992-262C8BBC9485}" type="slidenum">
              <a:rPr lang="de-DE" smtClean="0"/>
              <a:pPr>
                <a:defRPr/>
              </a:pPr>
              <a:t>42</a:t>
            </a:fld>
            <a:endParaRPr lang="de-DE"/>
          </a:p>
        </p:txBody>
      </p:sp>
    </p:spTree>
    <p:extLst>
      <p:ext uri="{BB962C8B-B14F-4D97-AF65-F5344CB8AC3E}">
        <p14:creationId xmlns:p14="http://schemas.microsoft.com/office/powerpoint/2010/main" val="352647045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Folienbildplatzhalter 1"/>
          <p:cNvSpPr>
            <a:spLocks noGrp="1" noRot="1" noChangeAspect="1" noTextEdit="1"/>
          </p:cNvSpPr>
          <p:nvPr>
            <p:ph type="sldImg"/>
          </p:nvPr>
        </p:nvSpPr>
        <p:spPr>
          <a:ln/>
        </p:spPr>
      </p:sp>
      <p:sp>
        <p:nvSpPr>
          <p:cNvPr id="141315"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90478" eaLnBrk="1" fontAlgn="auto" hangingPunct="1">
              <a:spcBef>
                <a:spcPct val="0"/>
              </a:spcBef>
              <a:spcAft>
                <a:spcPts val="0"/>
              </a:spcAft>
              <a:defRPr/>
            </a:pPr>
            <a:r>
              <a:rPr lang="en-GB" sz="1300" dirty="0"/>
              <a:t>Individual: After a pilot phase in 2010, the assessment service started in 2011 with eight bibliometric profiles and increased steadily since then to ten in 2014 and 15 in 2015, &gt; 30 in 2016, already 45 in 2017. </a:t>
            </a:r>
            <a:br>
              <a:rPr lang="en-GB" sz="1300" dirty="0"/>
            </a:br>
            <a:r>
              <a:rPr lang="en-GB" sz="1300" dirty="0"/>
              <a:t>Faculties: </a:t>
            </a:r>
          </a:p>
          <a:p>
            <a:pPr defTabSz="990478" eaLnBrk="1" fontAlgn="auto" hangingPunct="1">
              <a:spcBef>
                <a:spcPct val="0"/>
              </a:spcBef>
              <a:spcAft>
                <a:spcPts val="0"/>
              </a:spcAft>
              <a:defRPr/>
            </a:pPr>
            <a:endParaRPr lang="en-GB" sz="1300" dirty="0"/>
          </a:p>
          <a:p>
            <a:pPr eaLnBrk="1" hangingPunct="1">
              <a:spcBef>
                <a:spcPct val="0"/>
              </a:spcBef>
            </a:pPr>
            <a:endParaRPr lang="en-US" altLang="de-DE" dirty="0" smtClean="0"/>
          </a:p>
        </p:txBody>
      </p:sp>
      <p:sp>
        <p:nvSpPr>
          <p:cNvPr id="141316"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600">
                <a:solidFill>
                  <a:schemeClr val="tx1"/>
                </a:solidFill>
                <a:latin typeface="Arial" charset="0"/>
                <a:ea typeface="ヒラギノ角ゴ Pro W3" charset="-128"/>
              </a:defRPr>
            </a:lvl1pPr>
            <a:lvl2pPr marL="804763" indent="-309524" eaLnBrk="0" hangingPunct="0">
              <a:defRPr sz="2600">
                <a:solidFill>
                  <a:schemeClr val="tx1"/>
                </a:solidFill>
                <a:latin typeface="Arial" charset="0"/>
                <a:ea typeface="ヒラギノ角ゴ Pro W3" charset="-128"/>
              </a:defRPr>
            </a:lvl2pPr>
            <a:lvl3pPr marL="1238098" indent="-247620" eaLnBrk="0" hangingPunct="0">
              <a:defRPr sz="2600">
                <a:solidFill>
                  <a:schemeClr val="tx1"/>
                </a:solidFill>
                <a:latin typeface="Arial" charset="0"/>
                <a:ea typeface="ヒラギノ角ゴ Pro W3" charset="-128"/>
              </a:defRPr>
            </a:lvl3pPr>
            <a:lvl4pPr marL="1733337" indent="-247620" eaLnBrk="0" hangingPunct="0">
              <a:defRPr sz="2600">
                <a:solidFill>
                  <a:schemeClr val="tx1"/>
                </a:solidFill>
                <a:latin typeface="Arial" charset="0"/>
                <a:ea typeface="ヒラギノ角ゴ Pro W3" charset="-128"/>
              </a:defRPr>
            </a:lvl4pPr>
            <a:lvl5pPr marL="2228576" indent="-247620" eaLnBrk="0" hangingPunct="0">
              <a:defRPr sz="2600">
                <a:solidFill>
                  <a:schemeClr val="tx1"/>
                </a:solidFill>
                <a:latin typeface="Arial" charset="0"/>
                <a:ea typeface="ヒラギノ角ゴ Pro W3" charset="-128"/>
              </a:defRPr>
            </a:lvl5pPr>
            <a:lvl6pPr marL="2723815" indent="-247620" eaLnBrk="0" fontAlgn="base" hangingPunct="0">
              <a:spcBef>
                <a:spcPct val="0"/>
              </a:spcBef>
              <a:spcAft>
                <a:spcPct val="0"/>
              </a:spcAft>
              <a:defRPr sz="2600">
                <a:solidFill>
                  <a:schemeClr val="tx1"/>
                </a:solidFill>
                <a:latin typeface="Arial" charset="0"/>
                <a:ea typeface="ヒラギノ角ゴ Pro W3" charset="-128"/>
              </a:defRPr>
            </a:lvl6pPr>
            <a:lvl7pPr marL="3219054" indent="-247620" eaLnBrk="0" fontAlgn="base" hangingPunct="0">
              <a:spcBef>
                <a:spcPct val="0"/>
              </a:spcBef>
              <a:spcAft>
                <a:spcPct val="0"/>
              </a:spcAft>
              <a:defRPr sz="2600">
                <a:solidFill>
                  <a:schemeClr val="tx1"/>
                </a:solidFill>
                <a:latin typeface="Arial" charset="0"/>
                <a:ea typeface="ヒラギノ角ゴ Pro W3" charset="-128"/>
              </a:defRPr>
            </a:lvl7pPr>
            <a:lvl8pPr marL="3714293" indent="-247620" eaLnBrk="0" fontAlgn="base" hangingPunct="0">
              <a:spcBef>
                <a:spcPct val="0"/>
              </a:spcBef>
              <a:spcAft>
                <a:spcPct val="0"/>
              </a:spcAft>
              <a:defRPr sz="2600">
                <a:solidFill>
                  <a:schemeClr val="tx1"/>
                </a:solidFill>
                <a:latin typeface="Arial" charset="0"/>
                <a:ea typeface="ヒラギノ角ゴ Pro W3" charset="-128"/>
              </a:defRPr>
            </a:lvl8pPr>
            <a:lvl9pPr marL="4209532" indent="-247620" eaLnBrk="0" fontAlgn="base" hangingPunct="0">
              <a:spcBef>
                <a:spcPct val="0"/>
              </a:spcBef>
              <a:spcAft>
                <a:spcPct val="0"/>
              </a:spcAft>
              <a:defRPr sz="2600">
                <a:solidFill>
                  <a:schemeClr val="tx1"/>
                </a:solidFill>
                <a:latin typeface="Arial" charset="0"/>
                <a:ea typeface="ヒラギノ角ゴ Pro W3" charset="-128"/>
              </a:defRPr>
            </a:lvl9pPr>
          </a:lstStyle>
          <a:p>
            <a:fld id="{8BBE1A66-12AD-4458-B0B0-ED3BCC39B4FC}" type="slidenum">
              <a:rPr lang="de-AT" altLang="de-DE" sz="1300">
                <a:solidFill>
                  <a:srgbClr val="000000"/>
                </a:solidFill>
                <a:cs typeface="Arial" charset="0"/>
              </a:rPr>
              <a:pPr/>
              <a:t>43</a:t>
            </a:fld>
            <a:endParaRPr lang="de-AT" altLang="de-DE" sz="1300" dirty="0">
              <a:solidFill>
                <a:srgbClr val="000000"/>
              </a:solidFill>
              <a:cs typeface="Arial" charset="0"/>
            </a:endParaRPr>
          </a:p>
        </p:txBody>
      </p:sp>
    </p:spTree>
    <p:extLst>
      <p:ext uri="{BB962C8B-B14F-4D97-AF65-F5344CB8AC3E}">
        <p14:creationId xmlns:p14="http://schemas.microsoft.com/office/powerpoint/2010/main" val="295188932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AF6DCBA9-8E50-4B97-975F-A24704A58A89}" type="slidenum">
              <a:rPr lang="de-AT" smtClean="0"/>
              <a:t>44</a:t>
            </a:fld>
            <a:endParaRPr lang="de-AT"/>
          </a:p>
        </p:txBody>
      </p:sp>
    </p:spTree>
    <p:extLst>
      <p:ext uri="{BB962C8B-B14F-4D97-AF65-F5344CB8AC3E}">
        <p14:creationId xmlns:p14="http://schemas.microsoft.com/office/powerpoint/2010/main" val="387664195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AF6DCBA9-8E50-4B97-975F-A24704A58A89}" type="slidenum">
              <a:rPr lang="de-AT" smtClean="0"/>
              <a:t>46</a:t>
            </a:fld>
            <a:endParaRPr lang="de-AT"/>
          </a:p>
        </p:txBody>
      </p:sp>
    </p:spTree>
    <p:extLst>
      <p:ext uri="{BB962C8B-B14F-4D97-AF65-F5344CB8AC3E}">
        <p14:creationId xmlns:p14="http://schemas.microsoft.com/office/powerpoint/2010/main" val="16718089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Folienbildplatzhalter 1"/>
          <p:cNvSpPr>
            <a:spLocks noGrp="1" noRot="1" noChangeAspect="1" noTextEdit="1"/>
          </p:cNvSpPr>
          <p:nvPr>
            <p:ph type="sldImg"/>
          </p:nvPr>
        </p:nvSpPr>
        <p:spPr>
          <a:ln/>
        </p:spPr>
      </p:sp>
      <p:sp>
        <p:nvSpPr>
          <p:cNvPr id="63491"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de-DE" smtClean="0">
              <a:latin typeface="Arial" pitchFamily="34" charset="0"/>
              <a:ea typeface="ヒラギノ角ゴ Pro W3"/>
              <a:cs typeface="ヒラギノ角ゴ Pro W3"/>
            </a:endParaRPr>
          </a:p>
        </p:txBody>
      </p:sp>
      <p:sp>
        <p:nvSpPr>
          <p:cNvPr id="63492"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Arial" pitchFamily="34" charset="0"/>
                <a:ea typeface="ヒラギノ角ゴ Pro W3"/>
                <a:cs typeface="ヒラギノ角ゴ Pro W3"/>
              </a:defRPr>
            </a:lvl1pPr>
            <a:lvl2pPr marL="804763" indent="-309524">
              <a:defRPr sz="1300">
                <a:solidFill>
                  <a:schemeClr val="tx1"/>
                </a:solidFill>
                <a:latin typeface="Arial" pitchFamily="34" charset="0"/>
                <a:ea typeface="ヒラギノ角ゴ Pro W3"/>
                <a:cs typeface="ヒラギノ角ゴ Pro W3"/>
              </a:defRPr>
            </a:lvl2pPr>
            <a:lvl3pPr marL="1238098" indent="-247620">
              <a:defRPr sz="1300">
                <a:solidFill>
                  <a:schemeClr val="tx1"/>
                </a:solidFill>
                <a:latin typeface="Arial" pitchFamily="34" charset="0"/>
                <a:ea typeface="ヒラギノ角ゴ Pro W3"/>
                <a:cs typeface="ヒラギノ角ゴ Pro W3"/>
              </a:defRPr>
            </a:lvl3pPr>
            <a:lvl4pPr marL="1733337" indent="-247620">
              <a:defRPr sz="1300">
                <a:solidFill>
                  <a:schemeClr val="tx1"/>
                </a:solidFill>
                <a:latin typeface="Arial" pitchFamily="34" charset="0"/>
                <a:ea typeface="ヒラギノ角ゴ Pro W3"/>
                <a:cs typeface="ヒラギノ角ゴ Pro W3"/>
              </a:defRPr>
            </a:lvl4pPr>
            <a:lvl5pPr marL="2228576" indent="-247620">
              <a:defRPr sz="1300">
                <a:solidFill>
                  <a:schemeClr val="tx1"/>
                </a:solidFill>
                <a:latin typeface="Arial" pitchFamily="34" charset="0"/>
                <a:ea typeface="ヒラギノ角ゴ Pro W3"/>
                <a:cs typeface="ヒラギノ角ゴ Pro W3"/>
              </a:defRPr>
            </a:lvl5pPr>
            <a:lvl6pPr marL="2723815" indent="-247620" eaLnBrk="0" fontAlgn="base" hangingPunct="0">
              <a:spcBef>
                <a:spcPct val="30000"/>
              </a:spcBef>
              <a:spcAft>
                <a:spcPct val="0"/>
              </a:spcAft>
              <a:defRPr sz="1300">
                <a:solidFill>
                  <a:schemeClr val="tx1"/>
                </a:solidFill>
                <a:latin typeface="Arial" pitchFamily="34" charset="0"/>
                <a:ea typeface="ヒラギノ角ゴ Pro W3"/>
                <a:cs typeface="ヒラギノ角ゴ Pro W3"/>
              </a:defRPr>
            </a:lvl6pPr>
            <a:lvl7pPr marL="3219054" indent="-247620" eaLnBrk="0" fontAlgn="base" hangingPunct="0">
              <a:spcBef>
                <a:spcPct val="30000"/>
              </a:spcBef>
              <a:spcAft>
                <a:spcPct val="0"/>
              </a:spcAft>
              <a:defRPr sz="1300">
                <a:solidFill>
                  <a:schemeClr val="tx1"/>
                </a:solidFill>
                <a:latin typeface="Arial" pitchFamily="34" charset="0"/>
                <a:ea typeface="ヒラギノ角ゴ Pro W3"/>
                <a:cs typeface="ヒラギノ角ゴ Pro W3"/>
              </a:defRPr>
            </a:lvl7pPr>
            <a:lvl8pPr marL="3714293" indent="-247620" eaLnBrk="0" fontAlgn="base" hangingPunct="0">
              <a:spcBef>
                <a:spcPct val="30000"/>
              </a:spcBef>
              <a:spcAft>
                <a:spcPct val="0"/>
              </a:spcAft>
              <a:defRPr sz="1300">
                <a:solidFill>
                  <a:schemeClr val="tx1"/>
                </a:solidFill>
                <a:latin typeface="Arial" pitchFamily="34" charset="0"/>
                <a:ea typeface="ヒラギノ角ゴ Pro W3"/>
                <a:cs typeface="ヒラギノ角ゴ Pro W3"/>
              </a:defRPr>
            </a:lvl8pPr>
            <a:lvl9pPr marL="4209532" indent="-247620" eaLnBrk="0" fontAlgn="base" hangingPunct="0">
              <a:spcBef>
                <a:spcPct val="30000"/>
              </a:spcBef>
              <a:spcAft>
                <a:spcPct val="0"/>
              </a:spcAft>
              <a:defRPr sz="1300">
                <a:solidFill>
                  <a:schemeClr val="tx1"/>
                </a:solidFill>
                <a:latin typeface="Arial" pitchFamily="34" charset="0"/>
                <a:ea typeface="ヒラギノ角ゴ Pro W3"/>
                <a:cs typeface="ヒラギノ角ゴ Pro W3"/>
              </a:defRPr>
            </a:lvl9pPr>
          </a:lstStyle>
          <a:p>
            <a:fld id="{E25005A9-7A07-4E02-87CC-E66919693734}" type="slidenum">
              <a:rPr lang="de-DE" altLang="de-DE" smtClean="0"/>
              <a:pPr/>
              <a:t>8</a:t>
            </a:fld>
            <a:endParaRPr lang="de-DE" altLang="de-DE" smtClean="0"/>
          </a:p>
        </p:txBody>
      </p:sp>
    </p:spTree>
    <p:extLst>
      <p:ext uri="{BB962C8B-B14F-4D97-AF65-F5344CB8AC3E}">
        <p14:creationId xmlns:p14="http://schemas.microsoft.com/office/powerpoint/2010/main" val="57661928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AF6DCBA9-8E50-4B97-975F-A24704A58A89}" type="slidenum">
              <a:rPr lang="de-AT" smtClean="0"/>
              <a:t>47</a:t>
            </a:fld>
            <a:endParaRPr lang="de-AT"/>
          </a:p>
        </p:txBody>
      </p:sp>
    </p:spTree>
    <p:extLst>
      <p:ext uri="{BB962C8B-B14F-4D97-AF65-F5344CB8AC3E}">
        <p14:creationId xmlns:p14="http://schemas.microsoft.com/office/powerpoint/2010/main" val="388766066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Folienbildplatzhalter 1"/>
          <p:cNvSpPr>
            <a:spLocks noGrp="1" noRot="1" noChangeAspect="1" noTextEdit="1"/>
          </p:cNvSpPr>
          <p:nvPr>
            <p:ph type="sldImg"/>
          </p:nvPr>
        </p:nvSpPr>
        <p:spPr>
          <a:ln/>
        </p:spPr>
      </p:sp>
      <p:sp>
        <p:nvSpPr>
          <p:cNvPr id="144387"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de-DE" smtClean="0"/>
          </a:p>
        </p:txBody>
      </p:sp>
      <p:sp>
        <p:nvSpPr>
          <p:cNvPr id="144388" name="Foliennummernplatzhalter 3"/>
          <p:cNvSpPr txBox="1">
            <a:spLocks noGrp="1"/>
          </p:cNvSpPr>
          <p:nvPr/>
        </p:nvSpPr>
        <p:spPr bwMode="auto">
          <a:xfrm>
            <a:off x="3884614" y="8685214"/>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72" tIns="49286" rIns="98572" bIns="49286" anchor="b"/>
          <a:lstStyle>
            <a:lvl1pPr eaLnBrk="0" hangingPunct="0">
              <a:defRPr sz="2400">
                <a:solidFill>
                  <a:schemeClr val="tx1"/>
                </a:solidFill>
                <a:latin typeface="Arial" charset="0"/>
                <a:ea typeface="ヒラギノ角ゴ Pro W3" charset="-128"/>
              </a:defRPr>
            </a:lvl1pPr>
            <a:lvl2pPr marL="742950" indent="-285750" eaLnBrk="0" hangingPunct="0">
              <a:defRPr sz="2400">
                <a:solidFill>
                  <a:schemeClr val="tx1"/>
                </a:solidFill>
                <a:latin typeface="Arial" charset="0"/>
                <a:ea typeface="ヒラギノ角ゴ Pro W3" charset="-128"/>
              </a:defRPr>
            </a:lvl2pPr>
            <a:lvl3pPr marL="1143000" indent="-228600" eaLnBrk="0" hangingPunct="0">
              <a:defRPr sz="2400">
                <a:solidFill>
                  <a:schemeClr val="tx1"/>
                </a:solidFill>
                <a:latin typeface="Arial" charset="0"/>
                <a:ea typeface="ヒラギノ角ゴ Pro W3" charset="-128"/>
              </a:defRPr>
            </a:lvl3pPr>
            <a:lvl4pPr marL="1600200" indent="-228600" eaLnBrk="0" hangingPunct="0">
              <a:defRPr sz="2400">
                <a:solidFill>
                  <a:schemeClr val="tx1"/>
                </a:solidFill>
                <a:latin typeface="Arial" charset="0"/>
                <a:ea typeface="ヒラギノ角ゴ Pro W3" charset="-128"/>
              </a:defRPr>
            </a:lvl4pPr>
            <a:lvl5pPr marL="2057400" indent="-228600" eaLnBrk="0" hangingPunct="0">
              <a:defRPr sz="2400">
                <a:solidFill>
                  <a:schemeClr val="tx1"/>
                </a:solidFill>
                <a:latin typeface="Arial" charset="0"/>
                <a:ea typeface="ヒラギノ角ゴ Pro W3" charset="-128"/>
              </a:defRPr>
            </a:lvl5pPr>
            <a:lvl6pPr marL="2514600" indent="-228600" eaLnBrk="0" fontAlgn="base" hangingPunct="0">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spcBef>
                <a:spcPct val="0"/>
              </a:spcBef>
              <a:spcAft>
                <a:spcPct val="0"/>
              </a:spcAft>
              <a:defRPr sz="2400">
                <a:solidFill>
                  <a:schemeClr val="tx1"/>
                </a:solidFill>
                <a:latin typeface="Arial" charset="0"/>
                <a:ea typeface="ヒラギノ角ゴ Pro W3" charset="-128"/>
              </a:defRPr>
            </a:lvl9pPr>
          </a:lstStyle>
          <a:p>
            <a:pPr algn="r" eaLnBrk="1" hangingPunct="1"/>
            <a:fld id="{03178716-35AD-456C-A2DB-F72E75D3899E}" type="slidenum">
              <a:rPr lang="de-AT" altLang="de-DE" sz="1300">
                <a:solidFill>
                  <a:srgbClr val="000000"/>
                </a:solidFill>
              </a:rPr>
              <a:pPr algn="r" eaLnBrk="1" hangingPunct="1"/>
              <a:t>48</a:t>
            </a:fld>
            <a:endParaRPr lang="de-AT" altLang="de-DE" sz="1300">
              <a:solidFill>
                <a:srgbClr val="000000"/>
              </a:solidFill>
            </a:endParaRPr>
          </a:p>
        </p:txBody>
      </p:sp>
    </p:spTree>
    <p:extLst>
      <p:ext uri="{BB962C8B-B14F-4D97-AF65-F5344CB8AC3E}">
        <p14:creationId xmlns:p14="http://schemas.microsoft.com/office/powerpoint/2010/main" val="92705792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Folienbildplatzhalter 1"/>
          <p:cNvSpPr>
            <a:spLocks noGrp="1" noRot="1" noChangeAspect="1" noTextEdit="1"/>
          </p:cNvSpPr>
          <p:nvPr>
            <p:ph type="sldImg"/>
          </p:nvPr>
        </p:nvSpPr>
        <p:spPr>
          <a:ln/>
        </p:spPr>
      </p:sp>
      <p:sp>
        <p:nvSpPr>
          <p:cNvPr id="64515" name="Notizenplatzhalter 2"/>
          <p:cNvSpPr>
            <a:spLocks noGrp="1"/>
          </p:cNvSpPr>
          <p:nvPr>
            <p:ph type="body" idx="1"/>
          </p:nvPr>
        </p:nvSpPr>
        <p:spPr>
          <a:noFill/>
          <a:ln/>
        </p:spPr>
        <p:txBody>
          <a:bodyPr/>
          <a:lstStyle/>
          <a:p>
            <a:pPr eaLnBrk="1" hangingPunct="1">
              <a:spcBef>
                <a:spcPct val="0"/>
              </a:spcBef>
            </a:pPr>
            <a:endParaRPr lang="de-DE" smtClean="0">
              <a:latin typeface="Arial" pitchFamily="34" charset="0"/>
              <a:ea typeface="ヒラギノ角ゴ Pro W3"/>
              <a:cs typeface="ヒラギノ角ゴ Pro W3"/>
            </a:endParaRPr>
          </a:p>
        </p:txBody>
      </p:sp>
      <p:sp>
        <p:nvSpPr>
          <p:cNvPr id="64516" name="Foliennummernplatzhalter 3"/>
          <p:cNvSpPr>
            <a:spLocks noGrp="1"/>
          </p:cNvSpPr>
          <p:nvPr>
            <p:ph type="sldNum" sz="quarter" idx="5"/>
          </p:nvPr>
        </p:nvSpPr>
        <p:spPr>
          <a:noFill/>
        </p:spPr>
        <p:txBody>
          <a:bodyPr/>
          <a:lstStyle/>
          <a:p>
            <a:fld id="{B2C03AEB-5B10-4927-B6D4-EEDA21684E6C}" type="slidenum">
              <a:rPr lang="de-AT">
                <a:latin typeface="Arial" pitchFamily="34" charset="0"/>
                <a:ea typeface="ヒラギノ角ゴ Pro W3"/>
                <a:cs typeface="Arial" pitchFamily="34" charset="0"/>
              </a:rPr>
              <a:pPr/>
              <a:t>50</a:t>
            </a:fld>
            <a:endParaRPr lang="de-AT">
              <a:latin typeface="Arial" pitchFamily="34" charset="0"/>
              <a:ea typeface="ヒラギノ角ゴ Pro W3"/>
              <a:cs typeface="Arial" pitchFamily="34" charset="0"/>
            </a:endParaRPr>
          </a:p>
        </p:txBody>
      </p:sp>
    </p:spTree>
    <p:extLst>
      <p:ext uri="{BB962C8B-B14F-4D97-AF65-F5344CB8AC3E}">
        <p14:creationId xmlns:p14="http://schemas.microsoft.com/office/powerpoint/2010/main" val="389329003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Folienbildplatzhalter 1"/>
          <p:cNvSpPr>
            <a:spLocks noGrp="1" noRot="1" noChangeAspect="1" noTextEdit="1"/>
          </p:cNvSpPr>
          <p:nvPr>
            <p:ph type="sldImg"/>
          </p:nvPr>
        </p:nvSpPr>
        <p:spPr>
          <a:ln/>
        </p:spPr>
      </p:sp>
      <p:sp>
        <p:nvSpPr>
          <p:cNvPr id="152579"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de-DE" smtClean="0"/>
          </a:p>
        </p:txBody>
      </p:sp>
      <p:sp>
        <p:nvSpPr>
          <p:cNvPr id="152580"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128"/>
              </a:defRPr>
            </a:lvl1pPr>
            <a:lvl2pPr marL="742950" indent="-285750" eaLnBrk="0" hangingPunct="0">
              <a:defRPr sz="2400">
                <a:solidFill>
                  <a:schemeClr val="tx1"/>
                </a:solidFill>
                <a:latin typeface="Arial" charset="0"/>
                <a:ea typeface="ヒラギノ角ゴ Pro W3" charset="-128"/>
              </a:defRPr>
            </a:lvl2pPr>
            <a:lvl3pPr marL="1143000" indent="-228600" eaLnBrk="0" hangingPunct="0">
              <a:defRPr sz="2400">
                <a:solidFill>
                  <a:schemeClr val="tx1"/>
                </a:solidFill>
                <a:latin typeface="Arial" charset="0"/>
                <a:ea typeface="ヒラギノ角ゴ Pro W3" charset="-128"/>
              </a:defRPr>
            </a:lvl3pPr>
            <a:lvl4pPr marL="1600200" indent="-228600" eaLnBrk="0" hangingPunct="0">
              <a:defRPr sz="2400">
                <a:solidFill>
                  <a:schemeClr val="tx1"/>
                </a:solidFill>
                <a:latin typeface="Arial" charset="0"/>
                <a:ea typeface="ヒラギノ角ゴ Pro W3" charset="-128"/>
              </a:defRPr>
            </a:lvl4pPr>
            <a:lvl5pPr marL="2057400" indent="-228600" eaLnBrk="0" hangingPunct="0">
              <a:defRPr sz="2400">
                <a:solidFill>
                  <a:schemeClr val="tx1"/>
                </a:solidFill>
                <a:latin typeface="Arial" charset="0"/>
                <a:ea typeface="ヒラギノ角ゴ Pro W3" charset="-128"/>
              </a:defRPr>
            </a:lvl5pPr>
            <a:lvl6pPr marL="2514600" indent="-228600" eaLnBrk="0" fontAlgn="base" hangingPunct="0">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spcBef>
                <a:spcPct val="0"/>
              </a:spcBef>
              <a:spcAft>
                <a:spcPct val="0"/>
              </a:spcAft>
              <a:defRPr sz="2400">
                <a:solidFill>
                  <a:schemeClr val="tx1"/>
                </a:solidFill>
                <a:latin typeface="Arial" charset="0"/>
                <a:ea typeface="ヒラギノ角ゴ Pro W3" charset="-128"/>
              </a:defRPr>
            </a:lvl9pPr>
          </a:lstStyle>
          <a:p>
            <a:fld id="{2068C51F-5101-46DE-8B4E-EE87CDC5D3C3}" type="slidenum">
              <a:rPr lang="de-AT" altLang="de-DE" sz="1200" smtClean="0">
                <a:solidFill>
                  <a:srgbClr val="000000"/>
                </a:solidFill>
                <a:cs typeface="Arial" charset="0"/>
              </a:rPr>
              <a:pPr/>
              <a:t>52</a:t>
            </a:fld>
            <a:endParaRPr lang="de-AT" altLang="de-DE" sz="1200" smtClean="0">
              <a:solidFill>
                <a:srgbClr val="000000"/>
              </a:solidFill>
              <a:cs typeface="Arial" charset="0"/>
            </a:endParaRPr>
          </a:p>
        </p:txBody>
      </p:sp>
    </p:spTree>
    <p:extLst>
      <p:ext uri="{BB962C8B-B14F-4D97-AF65-F5344CB8AC3E}">
        <p14:creationId xmlns:p14="http://schemas.microsoft.com/office/powerpoint/2010/main" val="35165525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Folienbildplatzhalter 1"/>
          <p:cNvSpPr>
            <a:spLocks noGrp="1" noRot="1" noChangeAspect="1" noTextEdit="1"/>
          </p:cNvSpPr>
          <p:nvPr>
            <p:ph type="sldImg"/>
          </p:nvPr>
        </p:nvSpPr>
        <p:spPr>
          <a:ln/>
        </p:spPr>
      </p:sp>
      <p:sp>
        <p:nvSpPr>
          <p:cNvPr id="64515"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de-DE" smtClean="0">
              <a:latin typeface="Arial" pitchFamily="34" charset="0"/>
              <a:ea typeface="ヒラギノ角ゴ Pro W3"/>
              <a:cs typeface="ヒラギノ角ゴ Pro W3"/>
            </a:endParaRPr>
          </a:p>
        </p:txBody>
      </p:sp>
      <p:sp>
        <p:nvSpPr>
          <p:cNvPr id="64516"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Arial" pitchFamily="34" charset="0"/>
                <a:ea typeface="ヒラギノ角ゴ Pro W3"/>
                <a:cs typeface="ヒラギノ角ゴ Pro W3"/>
              </a:defRPr>
            </a:lvl1pPr>
            <a:lvl2pPr marL="804763" indent="-309524">
              <a:defRPr sz="1300">
                <a:solidFill>
                  <a:schemeClr val="tx1"/>
                </a:solidFill>
                <a:latin typeface="Arial" pitchFamily="34" charset="0"/>
                <a:ea typeface="ヒラギノ角ゴ Pro W3"/>
                <a:cs typeface="ヒラギノ角ゴ Pro W3"/>
              </a:defRPr>
            </a:lvl2pPr>
            <a:lvl3pPr marL="1238098" indent="-247620">
              <a:defRPr sz="1300">
                <a:solidFill>
                  <a:schemeClr val="tx1"/>
                </a:solidFill>
                <a:latin typeface="Arial" pitchFamily="34" charset="0"/>
                <a:ea typeface="ヒラギノ角ゴ Pro W3"/>
                <a:cs typeface="ヒラギノ角ゴ Pro W3"/>
              </a:defRPr>
            </a:lvl3pPr>
            <a:lvl4pPr marL="1733337" indent="-247620">
              <a:defRPr sz="1300">
                <a:solidFill>
                  <a:schemeClr val="tx1"/>
                </a:solidFill>
                <a:latin typeface="Arial" pitchFamily="34" charset="0"/>
                <a:ea typeface="ヒラギノ角ゴ Pro W3"/>
                <a:cs typeface="ヒラギノ角ゴ Pro W3"/>
              </a:defRPr>
            </a:lvl4pPr>
            <a:lvl5pPr marL="2228576" indent="-247620">
              <a:defRPr sz="1300">
                <a:solidFill>
                  <a:schemeClr val="tx1"/>
                </a:solidFill>
                <a:latin typeface="Arial" pitchFamily="34" charset="0"/>
                <a:ea typeface="ヒラギノ角ゴ Pro W3"/>
                <a:cs typeface="ヒラギノ角ゴ Pro W3"/>
              </a:defRPr>
            </a:lvl5pPr>
            <a:lvl6pPr marL="2723815" indent="-247620" eaLnBrk="0" fontAlgn="base" hangingPunct="0">
              <a:spcBef>
                <a:spcPct val="30000"/>
              </a:spcBef>
              <a:spcAft>
                <a:spcPct val="0"/>
              </a:spcAft>
              <a:defRPr sz="1300">
                <a:solidFill>
                  <a:schemeClr val="tx1"/>
                </a:solidFill>
                <a:latin typeface="Arial" pitchFamily="34" charset="0"/>
                <a:ea typeface="ヒラギノ角ゴ Pro W3"/>
                <a:cs typeface="ヒラギノ角ゴ Pro W3"/>
              </a:defRPr>
            </a:lvl6pPr>
            <a:lvl7pPr marL="3219054" indent="-247620" eaLnBrk="0" fontAlgn="base" hangingPunct="0">
              <a:spcBef>
                <a:spcPct val="30000"/>
              </a:spcBef>
              <a:spcAft>
                <a:spcPct val="0"/>
              </a:spcAft>
              <a:defRPr sz="1300">
                <a:solidFill>
                  <a:schemeClr val="tx1"/>
                </a:solidFill>
                <a:latin typeface="Arial" pitchFamily="34" charset="0"/>
                <a:ea typeface="ヒラギノ角ゴ Pro W3"/>
                <a:cs typeface="ヒラギノ角ゴ Pro W3"/>
              </a:defRPr>
            </a:lvl7pPr>
            <a:lvl8pPr marL="3714293" indent="-247620" eaLnBrk="0" fontAlgn="base" hangingPunct="0">
              <a:spcBef>
                <a:spcPct val="30000"/>
              </a:spcBef>
              <a:spcAft>
                <a:spcPct val="0"/>
              </a:spcAft>
              <a:defRPr sz="1300">
                <a:solidFill>
                  <a:schemeClr val="tx1"/>
                </a:solidFill>
                <a:latin typeface="Arial" pitchFamily="34" charset="0"/>
                <a:ea typeface="ヒラギノ角ゴ Pro W3"/>
                <a:cs typeface="ヒラギノ角ゴ Pro W3"/>
              </a:defRPr>
            </a:lvl8pPr>
            <a:lvl9pPr marL="4209532" indent="-247620" eaLnBrk="0" fontAlgn="base" hangingPunct="0">
              <a:spcBef>
                <a:spcPct val="30000"/>
              </a:spcBef>
              <a:spcAft>
                <a:spcPct val="0"/>
              </a:spcAft>
              <a:defRPr sz="1300">
                <a:solidFill>
                  <a:schemeClr val="tx1"/>
                </a:solidFill>
                <a:latin typeface="Arial" pitchFamily="34" charset="0"/>
                <a:ea typeface="ヒラギノ角ゴ Pro W3"/>
                <a:cs typeface="ヒラギノ角ゴ Pro W3"/>
              </a:defRPr>
            </a:lvl9pPr>
          </a:lstStyle>
          <a:p>
            <a:fld id="{7B5F45AE-F26B-45C4-BBB8-02B6BB50DA16}" type="slidenum">
              <a:rPr lang="de-DE" altLang="de-DE" smtClean="0"/>
              <a:pPr/>
              <a:t>9</a:t>
            </a:fld>
            <a:endParaRPr lang="de-DE" altLang="de-DE" smtClean="0"/>
          </a:p>
        </p:txBody>
      </p:sp>
    </p:spTree>
    <p:extLst>
      <p:ext uri="{BB962C8B-B14F-4D97-AF65-F5344CB8AC3E}">
        <p14:creationId xmlns:p14="http://schemas.microsoft.com/office/powerpoint/2010/main" val="10919549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Folienbildplatzhalter 1"/>
          <p:cNvSpPr>
            <a:spLocks noGrp="1" noRot="1" noChangeAspect="1" noTextEdit="1"/>
          </p:cNvSpPr>
          <p:nvPr>
            <p:ph type="sldImg"/>
          </p:nvPr>
        </p:nvSpPr>
        <p:spPr>
          <a:ln/>
        </p:spPr>
      </p:sp>
      <p:sp>
        <p:nvSpPr>
          <p:cNvPr id="90115"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de-DE" smtClean="0">
              <a:latin typeface="Arial" pitchFamily="34" charset="0"/>
              <a:ea typeface="ヒラギノ角ゴ Pro W3"/>
              <a:cs typeface="ヒラギノ角ゴ Pro W3"/>
            </a:endParaRPr>
          </a:p>
        </p:txBody>
      </p:sp>
      <p:sp>
        <p:nvSpPr>
          <p:cNvPr id="90116"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Arial" pitchFamily="34" charset="0"/>
                <a:ea typeface="ヒラギノ角ゴ Pro W3"/>
                <a:cs typeface="ヒラギノ角ゴ Pro W3"/>
              </a:defRPr>
            </a:lvl1pPr>
            <a:lvl2pPr marL="804763" indent="-309524">
              <a:defRPr sz="1300">
                <a:solidFill>
                  <a:schemeClr val="tx1"/>
                </a:solidFill>
                <a:latin typeface="Arial" pitchFamily="34" charset="0"/>
                <a:ea typeface="ヒラギノ角ゴ Pro W3"/>
                <a:cs typeface="ヒラギノ角ゴ Pro W3"/>
              </a:defRPr>
            </a:lvl2pPr>
            <a:lvl3pPr marL="1238098" indent="-247620">
              <a:defRPr sz="1300">
                <a:solidFill>
                  <a:schemeClr val="tx1"/>
                </a:solidFill>
                <a:latin typeface="Arial" pitchFamily="34" charset="0"/>
                <a:ea typeface="ヒラギノ角ゴ Pro W3"/>
                <a:cs typeface="ヒラギノ角ゴ Pro W3"/>
              </a:defRPr>
            </a:lvl3pPr>
            <a:lvl4pPr marL="1733337" indent="-247620">
              <a:defRPr sz="1300">
                <a:solidFill>
                  <a:schemeClr val="tx1"/>
                </a:solidFill>
                <a:latin typeface="Arial" pitchFamily="34" charset="0"/>
                <a:ea typeface="ヒラギノ角ゴ Pro W3"/>
                <a:cs typeface="ヒラギノ角ゴ Pro W3"/>
              </a:defRPr>
            </a:lvl4pPr>
            <a:lvl5pPr marL="2228576" indent="-247620">
              <a:defRPr sz="1300">
                <a:solidFill>
                  <a:schemeClr val="tx1"/>
                </a:solidFill>
                <a:latin typeface="Arial" pitchFamily="34" charset="0"/>
                <a:ea typeface="ヒラギノ角ゴ Pro W3"/>
                <a:cs typeface="ヒラギノ角ゴ Pro W3"/>
              </a:defRPr>
            </a:lvl5pPr>
            <a:lvl6pPr marL="2723815" indent="-247620" eaLnBrk="0" fontAlgn="base" hangingPunct="0">
              <a:spcBef>
                <a:spcPct val="30000"/>
              </a:spcBef>
              <a:spcAft>
                <a:spcPct val="0"/>
              </a:spcAft>
              <a:defRPr sz="1300">
                <a:solidFill>
                  <a:schemeClr val="tx1"/>
                </a:solidFill>
                <a:latin typeface="Arial" pitchFamily="34" charset="0"/>
                <a:ea typeface="ヒラギノ角ゴ Pro W3"/>
                <a:cs typeface="ヒラギノ角ゴ Pro W3"/>
              </a:defRPr>
            </a:lvl6pPr>
            <a:lvl7pPr marL="3219054" indent="-247620" eaLnBrk="0" fontAlgn="base" hangingPunct="0">
              <a:spcBef>
                <a:spcPct val="30000"/>
              </a:spcBef>
              <a:spcAft>
                <a:spcPct val="0"/>
              </a:spcAft>
              <a:defRPr sz="1300">
                <a:solidFill>
                  <a:schemeClr val="tx1"/>
                </a:solidFill>
                <a:latin typeface="Arial" pitchFamily="34" charset="0"/>
                <a:ea typeface="ヒラギノ角ゴ Pro W3"/>
                <a:cs typeface="ヒラギノ角ゴ Pro W3"/>
              </a:defRPr>
            </a:lvl7pPr>
            <a:lvl8pPr marL="3714293" indent="-247620" eaLnBrk="0" fontAlgn="base" hangingPunct="0">
              <a:spcBef>
                <a:spcPct val="30000"/>
              </a:spcBef>
              <a:spcAft>
                <a:spcPct val="0"/>
              </a:spcAft>
              <a:defRPr sz="1300">
                <a:solidFill>
                  <a:schemeClr val="tx1"/>
                </a:solidFill>
                <a:latin typeface="Arial" pitchFamily="34" charset="0"/>
                <a:ea typeface="ヒラギノ角ゴ Pro W3"/>
                <a:cs typeface="ヒラギノ角ゴ Pro W3"/>
              </a:defRPr>
            </a:lvl8pPr>
            <a:lvl9pPr marL="4209532" indent="-247620" eaLnBrk="0" fontAlgn="base" hangingPunct="0">
              <a:spcBef>
                <a:spcPct val="30000"/>
              </a:spcBef>
              <a:spcAft>
                <a:spcPct val="0"/>
              </a:spcAft>
              <a:defRPr sz="1300">
                <a:solidFill>
                  <a:schemeClr val="tx1"/>
                </a:solidFill>
                <a:latin typeface="Arial" pitchFamily="34" charset="0"/>
                <a:ea typeface="ヒラギノ角ゴ Pro W3"/>
                <a:cs typeface="ヒラギノ角ゴ Pro W3"/>
              </a:defRPr>
            </a:lvl9pPr>
          </a:lstStyle>
          <a:p>
            <a:fld id="{B3873070-F4B2-4FC0-9757-919484F01C6B}" type="slidenum">
              <a:rPr lang="de-DE" altLang="de-DE" smtClean="0"/>
              <a:pPr/>
              <a:t>10</a:t>
            </a:fld>
            <a:endParaRPr lang="de-DE" altLang="de-DE" smtClean="0"/>
          </a:p>
        </p:txBody>
      </p:sp>
    </p:spTree>
    <p:extLst>
      <p:ext uri="{BB962C8B-B14F-4D97-AF65-F5344CB8AC3E}">
        <p14:creationId xmlns:p14="http://schemas.microsoft.com/office/powerpoint/2010/main" val="29198126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Folienbildplatzhalter 1"/>
          <p:cNvSpPr>
            <a:spLocks noGrp="1" noRot="1" noChangeAspect="1" noTextEdit="1"/>
          </p:cNvSpPr>
          <p:nvPr>
            <p:ph type="sldImg"/>
          </p:nvPr>
        </p:nvSpPr>
        <p:spPr>
          <a:ln/>
        </p:spPr>
      </p:sp>
      <p:sp>
        <p:nvSpPr>
          <p:cNvPr id="65539"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de-DE" smtClean="0">
              <a:latin typeface="Arial" pitchFamily="34" charset="0"/>
              <a:ea typeface="ヒラギノ角ゴ Pro W3"/>
              <a:cs typeface="ヒラギノ角ゴ Pro W3"/>
            </a:endParaRPr>
          </a:p>
        </p:txBody>
      </p:sp>
      <p:sp>
        <p:nvSpPr>
          <p:cNvPr id="55300" name="Foliennummernplatzhalt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600">
                <a:solidFill>
                  <a:schemeClr val="tx1"/>
                </a:solidFill>
                <a:latin typeface="Arial" charset="0"/>
                <a:ea typeface="ヒラギノ角ゴ Pro W3" charset="-128"/>
              </a:defRPr>
            </a:lvl1pPr>
            <a:lvl2pPr marL="804763" indent="-309524" eaLnBrk="0" hangingPunct="0">
              <a:defRPr sz="2600">
                <a:solidFill>
                  <a:schemeClr val="tx1"/>
                </a:solidFill>
                <a:latin typeface="Arial" charset="0"/>
                <a:ea typeface="ヒラギノ角ゴ Pro W3" charset="-128"/>
              </a:defRPr>
            </a:lvl2pPr>
            <a:lvl3pPr marL="1238098" indent="-247620" eaLnBrk="0" hangingPunct="0">
              <a:defRPr sz="2600">
                <a:solidFill>
                  <a:schemeClr val="tx1"/>
                </a:solidFill>
                <a:latin typeface="Arial" charset="0"/>
                <a:ea typeface="ヒラギノ角ゴ Pro W3" charset="-128"/>
              </a:defRPr>
            </a:lvl3pPr>
            <a:lvl4pPr marL="1733337" indent="-247620" eaLnBrk="0" hangingPunct="0">
              <a:defRPr sz="2600">
                <a:solidFill>
                  <a:schemeClr val="tx1"/>
                </a:solidFill>
                <a:latin typeface="Arial" charset="0"/>
                <a:ea typeface="ヒラギノ角ゴ Pro W3" charset="-128"/>
              </a:defRPr>
            </a:lvl4pPr>
            <a:lvl5pPr marL="2228576" indent="-247620" eaLnBrk="0" hangingPunct="0">
              <a:defRPr sz="2600">
                <a:solidFill>
                  <a:schemeClr val="tx1"/>
                </a:solidFill>
                <a:latin typeface="Arial" charset="0"/>
                <a:ea typeface="ヒラギノ角ゴ Pro W3" charset="-128"/>
              </a:defRPr>
            </a:lvl5pPr>
            <a:lvl6pPr marL="2723815" indent="-247620" eaLnBrk="0" fontAlgn="base" hangingPunct="0">
              <a:spcBef>
                <a:spcPct val="0"/>
              </a:spcBef>
              <a:spcAft>
                <a:spcPct val="0"/>
              </a:spcAft>
              <a:defRPr sz="2600">
                <a:solidFill>
                  <a:schemeClr val="tx1"/>
                </a:solidFill>
                <a:latin typeface="Arial" charset="0"/>
                <a:ea typeface="ヒラギノ角ゴ Pro W3" charset="-128"/>
              </a:defRPr>
            </a:lvl6pPr>
            <a:lvl7pPr marL="3219054" indent="-247620" eaLnBrk="0" fontAlgn="base" hangingPunct="0">
              <a:spcBef>
                <a:spcPct val="0"/>
              </a:spcBef>
              <a:spcAft>
                <a:spcPct val="0"/>
              </a:spcAft>
              <a:defRPr sz="2600">
                <a:solidFill>
                  <a:schemeClr val="tx1"/>
                </a:solidFill>
                <a:latin typeface="Arial" charset="0"/>
                <a:ea typeface="ヒラギノ角ゴ Pro W3" charset="-128"/>
              </a:defRPr>
            </a:lvl7pPr>
            <a:lvl8pPr marL="3714293" indent="-247620" eaLnBrk="0" fontAlgn="base" hangingPunct="0">
              <a:spcBef>
                <a:spcPct val="0"/>
              </a:spcBef>
              <a:spcAft>
                <a:spcPct val="0"/>
              </a:spcAft>
              <a:defRPr sz="2600">
                <a:solidFill>
                  <a:schemeClr val="tx1"/>
                </a:solidFill>
                <a:latin typeface="Arial" charset="0"/>
                <a:ea typeface="ヒラギノ角ゴ Pro W3" charset="-128"/>
              </a:defRPr>
            </a:lvl8pPr>
            <a:lvl9pPr marL="4209532" indent="-247620" eaLnBrk="0" fontAlgn="base" hangingPunct="0">
              <a:spcBef>
                <a:spcPct val="0"/>
              </a:spcBef>
              <a:spcAft>
                <a:spcPct val="0"/>
              </a:spcAft>
              <a:defRPr sz="2600">
                <a:solidFill>
                  <a:schemeClr val="tx1"/>
                </a:solidFill>
                <a:latin typeface="Arial" charset="0"/>
                <a:ea typeface="ヒラギノ角ゴ Pro W3" charset="-128"/>
              </a:defRPr>
            </a:lvl9pPr>
          </a:lstStyle>
          <a:p>
            <a:pPr>
              <a:defRPr/>
            </a:pPr>
            <a:fld id="{6CD3AC4A-2590-4046-B256-B88BFFC58DD0}" type="slidenum">
              <a:rPr lang="de-DE" sz="1300"/>
              <a:pPr>
                <a:defRPr/>
              </a:pPr>
              <a:t>11</a:t>
            </a:fld>
            <a:endParaRPr lang="de-DE" sz="1300"/>
          </a:p>
        </p:txBody>
      </p:sp>
    </p:spTree>
    <p:extLst>
      <p:ext uri="{BB962C8B-B14F-4D97-AF65-F5344CB8AC3E}">
        <p14:creationId xmlns:p14="http://schemas.microsoft.com/office/powerpoint/2010/main" val="8736982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Folienbildplatzhalter 1"/>
          <p:cNvSpPr>
            <a:spLocks noGrp="1" noRot="1" noChangeAspect="1" noTextEdit="1"/>
          </p:cNvSpPr>
          <p:nvPr>
            <p:ph type="sldImg"/>
          </p:nvPr>
        </p:nvSpPr>
        <p:spPr>
          <a:ln/>
        </p:spPr>
      </p:sp>
      <p:sp>
        <p:nvSpPr>
          <p:cNvPr id="66563"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de-DE" smtClean="0">
              <a:latin typeface="Arial" pitchFamily="34" charset="0"/>
              <a:ea typeface="ヒラギノ角ゴ Pro W3"/>
              <a:cs typeface="ヒラギノ角ゴ Pro W3"/>
            </a:endParaRPr>
          </a:p>
        </p:txBody>
      </p:sp>
      <p:sp>
        <p:nvSpPr>
          <p:cNvPr id="55300" name="Foliennummernplatzhalt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600">
                <a:solidFill>
                  <a:schemeClr val="tx1"/>
                </a:solidFill>
                <a:latin typeface="Arial" charset="0"/>
                <a:ea typeface="ヒラギノ角ゴ Pro W3" charset="-128"/>
              </a:defRPr>
            </a:lvl1pPr>
            <a:lvl2pPr marL="804763" indent="-309524" eaLnBrk="0" hangingPunct="0">
              <a:defRPr sz="2600">
                <a:solidFill>
                  <a:schemeClr val="tx1"/>
                </a:solidFill>
                <a:latin typeface="Arial" charset="0"/>
                <a:ea typeface="ヒラギノ角ゴ Pro W3" charset="-128"/>
              </a:defRPr>
            </a:lvl2pPr>
            <a:lvl3pPr marL="1238098" indent="-247620" eaLnBrk="0" hangingPunct="0">
              <a:defRPr sz="2600">
                <a:solidFill>
                  <a:schemeClr val="tx1"/>
                </a:solidFill>
                <a:latin typeface="Arial" charset="0"/>
                <a:ea typeface="ヒラギノ角ゴ Pro W3" charset="-128"/>
              </a:defRPr>
            </a:lvl3pPr>
            <a:lvl4pPr marL="1733337" indent="-247620" eaLnBrk="0" hangingPunct="0">
              <a:defRPr sz="2600">
                <a:solidFill>
                  <a:schemeClr val="tx1"/>
                </a:solidFill>
                <a:latin typeface="Arial" charset="0"/>
                <a:ea typeface="ヒラギノ角ゴ Pro W3" charset="-128"/>
              </a:defRPr>
            </a:lvl4pPr>
            <a:lvl5pPr marL="2228576" indent="-247620" eaLnBrk="0" hangingPunct="0">
              <a:defRPr sz="2600">
                <a:solidFill>
                  <a:schemeClr val="tx1"/>
                </a:solidFill>
                <a:latin typeface="Arial" charset="0"/>
                <a:ea typeface="ヒラギノ角ゴ Pro W3" charset="-128"/>
              </a:defRPr>
            </a:lvl5pPr>
            <a:lvl6pPr marL="2723815" indent="-247620" eaLnBrk="0" fontAlgn="base" hangingPunct="0">
              <a:spcBef>
                <a:spcPct val="0"/>
              </a:spcBef>
              <a:spcAft>
                <a:spcPct val="0"/>
              </a:spcAft>
              <a:defRPr sz="2600">
                <a:solidFill>
                  <a:schemeClr val="tx1"/>
                </a:solidFill>
                <a:latin typeface="Arial" charset="0"/>
                <a:ea typeface="ヒラギノ角ゴ Pro W3" charset="-128"/>
              </a:defRPr>
            </a:lvl6pPr>
            <a:lvl7pPr marL="3219054" indent="-247620" eaLnBrk="0" fontAlgn="base" hangingPunct="0">
              <a:spcBef>
                <a:spcPct val="0"/>
              </a:spcBef>
              <a:spcAft>
                <a:spcPct val="0"/>
              </a:spcAft>
              <a:defRPr sz="2600">
                <a:solidFill>
                  <a:schemeClr val="tx1"/>
                </a:solidFill>
                <a:latin typeface="Arial" charset="0"/>
                <a:ea typeface="ヒラギノ角ゴ Pro W3" charset="-128"/>
              </a:defRPr>
            </a:lvl7pPr>
            <a:lvl8pPr marL="3714293" indent="-247620" eaLnBrk="0" fontAlgn="base" hangingPunct="0">
              <a:spcBef>
                <a:spcPct val="0"/>
              </a:spcBef>
              <a:spcAft>
                <a:spcPct val="0"/>
              </a:spcAft>
              <a:defRPr sz="2600">
                <a:solidFill>
                  <a:schemeClr val="tx1"/>
                </a:solidFill>
                <a:latin typeface="Arial" charset="0"/>
                <a:ea typeface="ヒラギノ角ゴ Pro W3" charset="-128"/>
              </a:defRPr>
            </a:lvl8pPr>
            <a:lvl9pPr marL="4209532" indent="-247620" eaLnBrk="0" fontAlgn="base" hangingPunct="0">
              <a:spcBef>
                <a:spcPct val="0"/>
              </a:spcBef>
              <a:spcAft>
                <a:spcPct val="0"/>
              </a:spcAft>
              <a:defRPr sz="2600">
                <a:solidFill>
                  <a:schemeClr val="tx1"/>
                </a:solidFill>
                <a:latin typeface="Arial" charset="0"/>
                <a:ea typeface="ヒラギノ角ゴ Pro W3" charset="-128"/>
              </a:defRPr>
            </a:lvl9pPr>
          </a:lstStyle>
          <a:p>
            <a:pPr>
              <a:defRPr/>
            </a:pPr>
            <a:fld id="{73EA6299-7F5A-40BE-9AAA-6B6D51E12B31}" type="slidenum">
              <a:rPr lang="de-DE" sz="1300"/>
              <a:pPr>
                <a:defRPr/>
              </a:pPr>
              <a:t>12</a:t>
            </a:fld>
            <a:endParaRPr lang="de-DE" sz="1300"/>
          </a:p>
        </p:txBody>
      </p:sp>
    </p:spTree>
    <p:extLst>
      <p:ext uri="{BB962C8B-B14F-4D97-AF65-F5344CB8AC3E}">
        <p14:creationId xmlns:p14="http://schemas.microsoft.com/office/powerpoint/2010/main" val="24416592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Folienbildplatzhalter 1"/>
          <p:cNvSpPr>
            <a:spLocks noGrp="1" noRot="1" noChangeAspect="1" noTextEdit="1"/>
          </p:cNvSpPr>
          <p:nvPr>
            <p:ph type="sldImg"/>
          </p:nvPr>
        </p:nvSpPr>
        <p:spPr>
          <a:ln/>
        </p:spPr>
      </p:sp>
      <p:sp>
        <p:nvSpPr>
          <p:cNvPr id="67587"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de-DE" smtClean="0">
              <a:latin typeface="Arial" pitchFamily="34" charset="0"/>
              <a:ea typeface="ヒラギノ角ゴ Pro W3"/>
              <a:cs typeface="ヒラギノ角ゴ Pro W3"/>
            </a:endParaRPr>
          </a:p>
        </p:txBody>
      </p:sp>
      <p:sp>
        <p:nvSpPr>
          <p:cNvPr id="55300" name="Foliennummernplatzhalt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600">
                <a:solidFill>
                  <a:schemeClr val="tx1"/>
                </a:solidFill>
                <a:latin typeface="Arial" charset="0"/>
                <a:ea typeface="ヒラギノ角ゴ Pro W3" charset="-128"/>
              </a:defRPr>
            </a:lvl1pPr>
            <a:lvl2pPr marL="804763" indent="-309524" eaLnBrk="0" hangingPunct="0">
              <a:defRPr sz="2600">
                <a:solidFill>
                  <a:schemeClr val="tx1"/>
                </a:solidFill>
                <a:latin typeface="Arial" charset="0"/>
                <a:ea typeface="ヒラギノ角ゴ Pro W3" charset="-128"/>
              </a:defRPr>
            </a:lvl2pPr>
            <a:lvl3pPr marL="1238098" indent="-247620" eaLnBrk="0" hangingPunct="0">
              <a:defRPr sz="2600">
                <a:solidFill>
                  <a:schemeClr val="tx1"/>
                </a:solidFill>
                <a:latin typeface="Arial" charset="0"/>
                <a:ea typeface="ヒラギノ角ゴ Pro W3" charset="-128"/>
              </a:defRPr>
            </a:lvl3pPr>
            <a:lvl4pPr marL="1733337" indent="-247620" eaLnBrk="0" hangingPunct="0">
              <a:defRPr sz="2600">
                <a:solidFill>
                  <a:schemeClr val="tx1"/>
                </a:solidFill>
                <a:latin typeface="Arial" charset="0"/>
                <a:ea typeface="ヒラギノ角ゴ Pro W3" charset="-128"/>
              </a:defRPr>
            </a:lvl4pPr>
            <a:lvl5pPr marL="2228576" indent="-247620" eaLnBrk="0" hangingPunct="0">
              <a:defRPr sz="2600">
                <a:solidFill>
                  <a:schemeClr val="tx1"/>
                </a:solidFill>
                <a:latin typeface="Arial" charset="0"/>
                <a:ea typeface="ヒラギノ角ゴ Pro W3" charset="-128"/>
              </a:defRPr>
            </a:lvl5pPr>
            <a:lvl6pPr marL="2723815" indent="-247620" eaLnBrk="0" fontAlgn="base" hangingPunct="0">
              <a:spcBef>
                <a:spcPct val="0"/>
              </a:spcBef>
              <a:spcAft>
                <a:spcPct val="0"/>
              </a:spcAft>
              <a:defRPr sz="2600">
                <a:solidFill>
                  <a:schemeClr val="tx1"/>
                </a:solidFill>
                <a:latin typeface="Arial" charset="0"/>
                <a:ea typeface="ヒラギノ角ゴ Pro W3" charset="-128"/>
              </a:defRPr>
            </a:lvl6pPr>
            <a:lvl7pPr marL="3219054" indent="-247620" eaLnBrk="0" fontAlgn="base" hangingPunct="0">
              <a:spcBef>
                <a:spcPct val="0"/>
              </a:spcBef>
              <a:spcAft>
                <a:spcPct val="0"/>
              </a:spcAft>
              <a:defRPr sz="2600">
                <a:solidFill>
                  <a:schemeClr val="tx1"/>
                </a:solidFill>
                <a:latin typeface="Arial" charset="0"/>
                <a:ea typeface="ヒラギノ角ゴ Pro W3" charset="-128"/>
              </a:defRPr>
            </a:lvl7pPr>
            <a:lvl8pPr marL="3714293" indent="-247620" eaLnBrk="0" fontAlgn="base" hangingPunct="0">
              <a:spcBef>
                <a:spcPct val="0"/>
              </a:spcBef>
              <a:spcAft>
                <a:spcPct val="0"/>
              </a:spcAft>
              <a:defRPr sz="2600">
                <a:solidFill>
                  <a:schemeClr val="tx1"/>
                </a:solidFill>
                <a:latin typeface="Arial" charset="0"/>
                <a:ea typeface="ヒラギノ角ゴ Pro W3" charset="-128"/>
              </a:defRPr>
            </a:lvl8pPr>
            <a:lvl9pPr marL="4209532" indent="-247620" eaLnBrk="0" fontAlgn="base" hangingPunct="0">
              <a:spcBef>
                <a:spcPct val="0"/>
              </a:spcBef>
              <a:spcAft>
                <a:spcPct val="0"/>
              </a:spcAft>
              <a:defRPr sz="2600">
                <a:solidFill>
                  <a:schemeClr val="tx1"/>
                </a:solidFill>
                <a:latin typeface="Arial" charset="0"/>
                <a:ea typeface="ヒラギノ角ゴ Pro W3" charset="-128"/>
              </a:defRPr>
            </a:lvl9pPr>
          </a:lstStyle>
          <a:p>
            <a:pPr>
              <a:defRPr/>
            </a:pPr>
            <a:fld id="{A80834F8-4C4C-4BCD-8C00-E1838CBBA56D}" type="slidenum">
              <a:rPr lang="de-DE" sz="1300"/>
              <a:pPr>
                <a:defRPr/>
              </a:pPr>
              <a:t>13</a:t>
            </a:fld>
            <a:endParaRPr lang="de-DE" sz="1300"/>
          </a:p>
        </p:txBody>
      </p:sp>
    </p:spTree>
    <p:extLst>
      <p:ext uri="{BB962C8B-B14F-4D97-AF65-F5344CB8AC3E}">
        <p14:creationId xmlns:p14="http://schemas.microsoft.com/office/powerpoint/2010/main" val="39152846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AT" smtClean="0"/>
              <a:t>Mastertitelformat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AT" smtClean="0"/>
              <a:t>Master-Untertitelformat bearbeiten</a:t>
            </a:r>
            <a:endParaRPr lang="de-DE"/>
          </a:p>
        </p:txBody>
      </p:sp>
      <p:sp>
        <p:nvSpPr>
          <p:cNvPr id="4" name="Rectangle 4"/>
          <p:cNvSpPr>
            <a:spLocks noGrp="1" noChangeArrowheads="1"/>
          </p:cNvSpPr>
          <p:nvPr>
            <p:ph type="dt" sz="half" idx="10"/>
          </p:nvPr>
        </p:nvSpPr>
        <p:spPr/>
        <p:txBody>
          <a:bodyPr/>
          <a:lstStyle>
            <a:lvl1pPr>
              <a:defRPr/>
            </a:lvl1pPr>
          </a:lstStyle>
          <a:p>
            <a:pPr>
              <a:defRPr/>
            </a:pPr>
            <a:endParaRPr lang="de-DE"/>
          </a:p>
        </p:txBody>
      </p:sp>
      <p:sp>
        <p:nvSpPr>
          <p:cNvPr id="5" name="Rectangle 5"/>
          <p:cNvSpPr>
            <a:spLocks noGrp="1" noChangeArrowheads="1"/>
          </p:cNvSpPr>
          <p:nvPr>
            <p:ph type="ftr" sz="quarter" idx="11"/>
          </p:nvPr>
        </p:nvSpPr>
        <p:spPr/>
        <p:txBody>
          <a:bodyPr/>
          <a:lstStyle>
            <a:lvl1pPr>
              <a:defRPr/>
            </a:lvl1pPr>
          </a:lstStyle>
          <a:p>
            <a:pPr>
              <a:defRPr/>
            </a:pPr>
            <a:endParaRPr lang="de-DE"/>
          </a:p>
        </p:txBody>
      </p:sp>
      <p:sp>
        <p:nvSpPr>
          <p:cNvPr id="6" name="Rectangle 6"/>
          <p:cNvSpPr>
            <a:spLocks noGrp="1" noChangeArrowheads="1"/>
          </p:cNvSpPr>
          <p:nvPr>
            <p:ph type="sldNum" sz="quarter" idx="12"/>
          </p:nvPr>
        </p:nvSpPr>
        <p:spPr/>
        <p:txBody>
          <a:bodyPr/>
          <a:lstStyle>
            <a:lvl1pPr>
              <a:defRPr/>
            </a:lvl1pPr>
          </a:lstStyle>
          <a:p>
            <a:pPr>
              <a:defRPr/>
            </a:pPr>
            <a:fld id="{2BCCE103-0CAB-4670-9DFF-2E66C171A094}" type="slidenum">
              <a:rPr lang="de-DE"/>
              <a:pPr>
                <a:defRPr/>
              </a:pPr>
              <a:t>‹#›</a:t>
            </a:fld>
            <a:endParaRPr lang="de-DE"/>
          </a:p>
        </p:txBody>
      </p:sp>
    </p:spTree>
    <p:extLst>
      <p:ext uri="{BB962C8B-B14F-4D97-AF65-F5344CB8AC3E}">
        <p14:creationId xmlns:p14="http://schemas.microsoft.com/office/powerpoint/2010/main" val="31335607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smtClean="0"/>
              <a:t>Mastertitelformat bearbeiten</a:t>
            </a:r>
            <a:endParaRPr lang="de-DE"/>
          </a:p>
        </p:txBody>
      </p:sp>
      <p:sp>
        <p:nvSpPr>
          <p:cNvPr id="3" name="Vertikaler Textplatzhalter 2"/>
          <p:cNvSpPr>
            <a:spLocks noGrp="1"/>
          </p:cNvSpPr>
          <p:nvPr>
            <p:ph type="body" orient="vert" idx="1"/>
          </p:nvPr>
        </p:nvSpPr>
        <p:spPr/>
        <p:txBody>
          <a:bodyPr vert="eaVert"/>
          <a:lstStyle/>
          <a:p>
            <a:pPr lvl="0"/>
            <a:r>
              <a:rPr lang="de-AT" smtClean="0"/>
              <a:t>Mastertextformat bearbeiten</a:t>
            </a:r>
          </a:p>
          <a:p>
            <a:pPr lvl="1"/>
            <a:r>
              <a:rPr lang="de-AT" smtClean="0"/>
              <a:t>Zweite Ebene</a:t>
            </a:r>
          </a:p>
          <a:p>
            <a:pPr lvl="2"/>
            <a:r>
              <a:rPr lang="de-AT" smtClean="0"/>
              <a:t>Dritte Ebene</a:t>
            </a:r>
          </a:p>
          <a:p>
            <a:pPr lvl="3"/>
            <a:r>
              <a:rPr lang="de-AT" smtClean="0"/>
              <a:t>Vierte Ebene</a:t>
            </a:r>
          </a:p>
          <a:p>
            <a:pPr lvl="4"/>
            <a:r>
              <a:rPr lang="de-AT" smtClean="0"/>
              <a:t>Fünfte Ebene</a:t>
            </a:r>
            <a:endParaRPr lang="de-DE"/>
          </a:p>
        </p:txBody>
      </p:sp>
      <p:sp>
        <p:nvSpPr>
          <p:cNvPr id="4" name="Rectangle 4"/>
          <p:cNvSpPr>
            <a:spLocks noGrp="1" noChangeArrowheads="1"/>
          </p:cNvSpPr>
          <p:nvPr>
            <p:ph type="dt" sz="half" idx="10"/>
          </p:nvPr>
        </p:nvSpPr>
        <p:spPr/>
        <p:txBody>
          <a:bodyPr/>
          <a:lstStyle>
            <a:lvl1pPr>
              <a:defRPr/>
            </a:lvl1pPr>
          </a:lstStyle>
          <a:p>
            <a:pPr>
              <a:defRPr/>
            </a:pPr>
            <a:endParaRPr lang="de-DE"/>
          </a:p>
        </p:txBody>
      </p:sp>
      <p:sp>
        <p:nvSpPr>
          <p:cNvPr id="5" name="Rectangle 5"/>
          <p:cNvSpPr>
            <a:spLocks noGrp="1" noChangeArrowheads="1"/>
          </p:cNvSpPr>
          <p:nvPr>
            <p:ph type="ftr" sz="quarter" idx="11"/>
          </p:nvPr>
        </p:nvSpPr>
        <p:spPr/>
        <p:txBody>
          <a:bodyPr/>
          <a:lstStyle>
            <a:lvl1pPr>
              <a:defRPr/>
            </a:lvl1pPr>
          </a:lstStyle>
          <a:p>
            <a:pPr>
              <a:defRPr/>
            </a:pPr>
            <a:endParaRPr lang="de-DE"/>
          </a:p>
        </p:txBody>
      </p:sp>
      <p:sp>
        <p:nvSpPr>
          <p:cNvPr id="6" name="Rectangle 6"/>
          <p:cNvSpPr>
            <a:spLocks noGrp="1" noChangeArrowheads="1"/>
          </p:cNvSpPr>
          <p:nvPr>
            <p:ph type="sldNum" sz="quarter" idx="12"/>
          </p:nvPr>
        </p:nvSpPr>
        <p:spPr/>
        <p:txBody>
          <a:bodyPr/>
          <a:lstStyle>
            <a:lvl1pPr>
              <a:defRPr/>
            </a:lvl1pPr>
          </a:lstStyle>
          <a:p>
            <a:pPr>
              <a:defRPr/>
            </a:pPr>
            <a:fld id="{AC990E5C-1F25-45A8-9807-29B2D1FE028F}" type="slidenum">
              <a:rPr lang="de-DE"/>
              <a:pPr>
                <a:defRPr/>
              </a:pPr>
              <a:t>‹#›</a:t>
            </a:fld>
            <a:endParaRPr lang="de-DE"/>
          </a:p>
        </p:txBody>
      </p:sp>
    </p:spTree>
    <p:extLst>
      <p:ext uri="{BB962C8B-B14F-4D97-AF65-F5344CB8AC3E}">
        <p14:creationId xmlns:p14="http://schemas.microsoft.com/office/powerpoint/2010/main" val="16372407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762750" y="1828800"/>
            <a:ext cx="1466850" cy="3962400"/>
          </a:xfrm>
        </p:spPr>
        <p:txBody>
          <a:bodyPr vert="eaVert"/>
          <a:lstStyle/>
          <a:p>
            <a:r>
              <a:rPr lang="de-AT" smtClean="0"/>
              <a:t>Mastertitelformat bearbeiten</a:t>
            </a:r>
            <a:endParaRPr lang="de-DE"/>
          </a:p>
        </p:txBody>
      </p:sp>
      <p:sp>
        <p:nvSpPr>
          <p:cNvPr id="3" name="Vertikaler Textplatzhalter 2"/>
          <p:cNvSpPr>
            <a:spLocks noGrp="1"/>
          </p:cNvSpPr>
          <p:nvPr>
            <p:ph type="body" orient="vert" idx="1"/>
          </p:nvPr>
        </p:nvSpPr>
        <p:spPr>
          <a:xfrm>
            <a:off x="2362200" y="1828800"/>
            <a:ext cx="4248150" cy="3962400"/>
          </a:xfrm>
        </p:spPr>
        <p:txBody>
          <a:bodyPr vert="eaVert"/>
          <a:lstStyle/>
          <a:p>
            <a:pPr lvl="0"/>
            <a:r>
              <a:rPr lang="de-AT" smtClean="0"/>
              <a:t>Mastertextformat bearbeiten</a:t>
            </a:r>
          </a:p>
          <a:p>
            <a:pPr lvl="1"/>
            <a:r>
              <a:rPr lang="de-AT" smtClean="0"/>
              <a:t>Zweite Ebene</a:t>
            </a:r>
          </a:p>
          <a:p>
            <a:pPr lvl="2"/>
            <a:r>
              <a:rPr lang="de-AT" smtClean="0"/>
              <a:t>Dritte Ebene</a:t>
            </a:r>
          </a:p>
          <a:p>
            <a:pPr lvl="3"/>
            <a:r>
              <a:rPr lang="de-AT" smtClean="0"/>
              <a:t>Vierte Ebene</a:t>
            </a:r>
          </a:p>
          <a:p>
            <a:pPr lvl="4"/>
            <a:r>
              <a:rPr lang="de-AT" smtClean="0"/>
              <a:t>Fünfte Ebene</a:t>
            </a:r>
            <a:endParaRPr lang="de-DE"/>
          </a:p>
        </p:txBody>
      </p:sp>
      <p:sp>
        <p:nvSpPr>
          <p:cNvPr id="4" name="Rectangle 4"/>
          <p:cNvSpPr>
            <a:spLocks noGrp="1" noChangeArrowheads="1"/>
          </p:cNvSpPr>
          <p:nvPr>
            <p:ph type="dt" sz="half" idx="10"/>
          </p:nvPr>
        </p:nvSpPr>
        <p:spPr/>
        <p:txBody>
          <a:bodyPr/>
          <a:lstStyle>
            <a:lvl1pPr>
              <a:defRPr/>
            </a:lvl1pPr>
          </a:lstStyle>
          <a:p>
            <a:pPr>
              <a:defRPr/>
            </a:pPr>
            <a:endParaRPr lang="de-DE"/>
          </a:p>
        </p:txBody>
      </p:sp>
      <p:sp>
        <p:nvSpPr>
          <p:cNvPr id="5" name="Rectangle 5"/>
          <p:cNvSpPr>
            <a:spLocks noGrp="1" noChangeArrowheads="1"/>
          </p:cNvSpPr>
          <p:nvPr>
            <p:ph type="ftr" sz="quarter" idx="11"/>
          </p:nvPr>
        </p:nvSpPr>
        <p:spPr/>
        <p:txBody>
          <a:bodyPr/>
          <a:lstStyle>
            <a:lvl1pPr>
              <a:defRPr/>
            </a:lvl1pPr>
          </a:lstStyle>
          <a:p>
            <a:pPr>
              <a:defRPr/>
            </a:pPr>
            <a:endParaRPr lang="de-DE"/>
          </a:p>
        </p:txBody>
      </p:sp>
      <p:sp>
        <p:nvSpPr>
          <p:cNvPr id="6" name="Rectangle 6"/>
          <p:cNvSpPr>
            <a:spLocks noGrp="1" noChangeArrowheads="1"/>
          </p:cNvSpPr>
          <p:nvPr>
            <p:ph type="sldNum" sz="quarter" idx="12"/>
          </p:nvPr>
        </p:nvSpPr>
        <p:spPr/>
        <p:txBody>
          <a:bodyPr/>
          <a:lstStyle>
            <a:lvl1pPr>
              <a:defRPr/>
            </a:lvl1pPr>
          </a:lstStyle>
          <a:p>
            <a:pPr>
              <a:defRPr/>
            </a:pPr>
            <a:fld id="{DD03E8A5-F51E-461C-9E68-782F671CD0E0}" type="slidenum">
              <a:rPr lang="de-DE"/>
              <a:pPr>
                <a:defRPr/>
              </a:pPr>
              <a:t>‹#›</a:t>
            </a:fld>
            <a:endParaRPr lang="de-DE"/>
          </a:p>
        </p:txBody>
      </p:sp>
    </p:spTree>
    <p:extLst>
      <p:ext uri="{BB962C8B-B14F-4D97-AF65-F5344CB8AC3E}">
        <p14:creationId xmlns:p14="http://schemas.microsoft.com/office/powerpoint/2010/main" val="23315817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9" name="Bildplatzhalter 8"/>
          <p:cNvSpPr>
            <a:spLocks noGrp="1"/>
          </p:cNvSpPr>
          <p:nvPr>
            <p:ph type="pic" sz="quarter" idx="13" hasCustomPrompt="1"/>
          </p:nvPr>
        </p:nvSpPr>
        <p:spPr>
          <a:xfrm>
            <a:off x="0" y="2723950"/>
            <a:ext cx="9144000" cy="4140000"/>
          </a:xfrm>
        </p:spPr>
        <p:txBody>
          <a:bodyPr/>
          <a:lstStyle>
            <a:lvl1pPr marL="0" indent="0">
              <a:buNone/>
              <a:defRPr baseline="0"/>
            </a:lvl1pPr>
          </a:lstStyle>
          <a:p>
            <a:r>
              <a:rPr lang="en-GB" dirty="0"/>
              <a:t>Add picture</a:t>
            </a:r>
          </a:p>
        </p:txBody>
      </p:sp>
      <p:sp>
        <p:nvSpPr>
          <p:cNvPr id="10" name="Rechteck 9"/>
          <p:cNvSpPr/>
          <p:nvPr userDrawn="1"/>
        </p:nvSpPr>
        <p:spPr bwMode="ltGray">
          <a:xfrm>
            <a:off x="0" y="1376413"/>
            <a:ext cx="9144000" cy="134753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350" dirty="0"/>
          </a:p>
        </p:txBody>
      </p:sp>
      <p:sp>
        <p:nvSpPr>
          <p:cNvPr id="3" name="Untertitel 2"/>
          <p:cNvSpPr>
            <a:spLocks noGrp="1"/>
          </p:cNvSpPr>
          <p:nvPr>
            <p:ph type="subTitle" idx="1" hasCustomPrompt="1"/>
          </p:nvPr>
        </p:nvSpPr>
        <p:spPr bwMode="white">
          <a:xfrm>
            <a:off x="305991" y="2220322"/>
            <a:ext cx="8532019" cy="293470"/>
          </a:xfrm>
        </p:spPr>
        <p:txBody>
          <a:bodyPr>
            <a:noAutofit/>
          </a:bodyPr>
          <a:lstStyle>
            <a:lvl1pPr marL="0" indent="0" algn="l">
              <a:buNone/>
              <a:defRPr sz="1800">
                <a:solidFill>
                  <a:schemeClr val="bg1"/>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dirty="0"/>
              <a:t>Enter presentation subtitle</a:t>
            </a:r>
          </a:p>
        </p:txBody>
      </p:sp>
      <p:sp>
        <p:nvSpPr>
          <p:cNvPr id="2" name="Titel 1"/>
          <p:cNvSpPr>
            <a:spLocks noGrp="1"/>
          </p:cNvSpPr>
          <p:nvPr>
            <p:ph type="ctrTitle" hasCustomPrompt="1"/>
          </p:nvPr>
        </p:nvSpPr>
        <p:spPr bwMode="white">
          <a:xfrm>
            <a:off x="305991" y="1503563"/>
            <a:ext cx="8532018" cy="612759"/>
          </a:xfrm>
        </p:spPr>
        <p:txBody>
          <a:bodyPr anchor="b">
            <a:noAutofit/>
          </a:bodyPr>
          <a:lstStyle>
            <a:lvl1pPr algn="l">
              <a:defRPr sz="3200">
                <a:solidFill>
                  <a:schemeClr val="bg1"/>
                </a:solidFill>
              </a:defRPr>
            </a:lvl1pPr>
          </a:lstStyle>
          <a:p>
            <a:r>
              <a:rPr lang="en-GB" dirty="0"/>
              <a:t>Enter presentation title</a:t>
            </a:r>
          </a:p>
        </p:txBody>
      </p:sp>
      <p:pic>
        <p:nvPicPr>
          <p:cNvPr id="7" name="Grafik 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bwMode="black">
          <a:xfrm>
            <a:off x="305991" y="404813"/>
            <a:ext cx="1980001" cy="540000"/>
          </a:xfrm>
          <a:prstGeom prst="rect">
            <a:avLst/>
          </a:prstGeom>
        </p:spPr>
      </p:pic>
    </p:spTree>
    <p:extLst>
      <p:ext uri="{BB962C8B-B14F-4D97-AF65-F5344CB8AC3E}">
        <p14:creationId xmlns:p14="http://schemas.microsoft.com/office/powerpoint/2010/main" val="22230532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9" name="Foliennummernplatzhalter 8"/>
          <p:cNvSpPr>
            <a:spLocks noGrp="1"/>
          </p:cNvSpPr>
          <p:nvPr>
            <p:ph type="sldNum" sz="quarter" idx="12"/>
          </p:nvPr>
        </p:nvSpPr>
        <p:spPr/>
        <p:txBody>
          <a:bodyPr/>
          <a:lstStyle/>
          <a:p>
            <a:r>
              <a:rPr lang="en-GB" dirty="0"/>
              <a:t>Page </a:t>
            </a:r>
            <a:fld id="{05A5AE1F-4813-4D0A-B870-8FB3219A4125}" type="slidenum">
              <a:rPr lang="en-GB" smtClean="0"/>
              <a:pPr/>
              <a:t>‹#›</a:t>
            </a:fld>
            <a:endParaRPr lang="en-GB" dirty="0"/>
          </a:p>
        </p:txBody>
      </p:sp>
      <p:sp>
        <p:nvSpPr>
          <p:cNvPr id="8" name="Fußzeilenplatzhalter 7"/>
          <p:cNvSpPr>
            <a:spLocks noGrp="1"/>
          </p:cNvSpPr>
          <p:nvPr>
            <p:ph type="ftr" sz="quarter" idx="11"/>
          </p:nvPr>
        </p:nvSpPr>
        <p:spPr/>
        <p:txBody>
          <a:bodyPr/>
          <a:lstStyle/>
          <a:p>
            <a:r>
              <a:rPr lang="en-GB" dirty="0"/>
              <a:t>To edit footer please use "Header &amp; Footer" in ribbon "Insert &gt; Text"</a:t>
            </a:r>
          </a:p>
        </p:txBody>
      </p:sp>
      <p:sp>
        <p:nvSpPr>
          <p:cNvPr id="7" name="Datumsplatzhalter 6"/>
          <p:cNvSpPr>
            <a:spLocks noGrp="1"/>
          </p:cNvSpPr>
          <p:nvPr>
            <p:ph type="dt" sz="half" idx="10"/>
          </p:nvPr>
        </p:nvSpPr>
        <p:spPr/>
        <p:txBody>
          <a:bodyPr/>
          <a:lstStyle/>
          <a:p>
            <a:fld id="{E7C366C3-5D29-425D-8C28-35C616C833AC}" type="datetime1">
              <a:rPr lang="en-GB" smtClean="0"/>
              <a:t>08/11/2018</a:t>
            </a:fld>
            <a:endParaRPr lang="en-GB" dirty="0"/>
          </a:p>
        </p:txBody>
      </p:sp>
      <p:sp>
        <p:nvSpPr>
          <p:cNvPr id="10" name="Textplatzhalter 2"/>
          <p:cNvSpPr>
            <a:spLocks noGrp="1"/>
          </p:cNvSpPr>
          <p:nvPr>
            <p:ph type="body" sz="quarter" idx="19" hasCustomPrompt="1"/>
          </p:nvPr>
        </p:nvSpPr>
        <p:spPr>
          <a:xfrm>
            <a:off x="306388" y="5822088"/>
            <a:ext cx="6399212" cy="185737"/>
          </a:xfrm>
        </p:spPr>
        <p:txBody>
          <a:bodyPr/>
          <a:lstStyle>
            <a:lvl1pPr marL="0" indent="0">
              <a:buNone/>
              <a:defRPr sz="1200"/>
            </a:lvl1pPr>
            <a:lvl2pPr marL="179388" indent="0">
              <a:buNone/>
              <a:defRPr/>
            </a:lvl2pPr>
            <a:lvl3pPr marL="358775" indent="0">
              <a:buNone/>
              <a:defRPr/>
            </a:lvl3pPr>
            <a:lvl4pPr marL="536575" indent="0">
              <a:buNone/>
              <a:defRPr/>
            </a:lvl4pPr>
            <a:lvl5pPr marL="715962" indent="0">
              <a:buNone/>
              <a:defRPr/>
            </a:lvl5pPr>
          </a:lstStyle>
          <a:p>
            <a:r>
              <a:rPr lang="en-GB" dirty="0"/>
              <a:t>Enter reference, source or copyright information</a:t>
            </a:r>
          </a:p>
        </p:txBody>
      </p:sp>
      <p:sp>
        <p:nvSpPr>
          <p:cNvPr id="3" name="Inhaltsplatzhalter 2"/>
          <p:cNvSpPr>
            <a:spLocks noGrp="1"/>
          </p:cNvSpPr>
          <p:nvPr>
            <p:ph idx="1"/>
          </p:nvPr>
        </p:nvSpPr>
        <p:spPr>
          <a:xfrm>
            <a:off x="305990" y="2097088"/>
            <a:ext cx="8532019" cy="363600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dirty="0"/>
          </a:p>
        </p:txBody>
      </p:sp>
      <p:sp>
        <p:nvSpPr>
          <p:cNvPr id="4" name="Titel 3"/>
          <p:cNvSpPr>
            <a:spLocks noGrp="1"/>
          </p:cNvSpPr>
          <p:nvPr>
            <p:ph type="title"/>
          </p:nvPr>
        </p:nvSpPr>
        <p:spPr/>
        <p:txBody>
          <a:bodyPr/>
          <a:lstStyle/>
          <a:p>
            <a:r>
              <a:rPr lang="de-DE" smtClean="0"/>
              <a:t>Titelmasterformat durch Klicken bearbeiten</a:t>
            </a:r>
            <a:endParaRPr lang="en-GB" dirty="0"/>
          </a:p>
        </p:txBody>
      </p:sp>
    </p:spTree>
    <p:extLst>
      <p:ext uri="{BB962C8B-B14F-4D97-AF65-F5344CB8AC3E}">
        <p14:creationId xmlns:p14="http://schemas.microsoft.com/office/powerpoint/2010/main" val="27179515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elfolie ohne Bild">
    <p:spTree>
      <p:nvGrpSpPr>
        <p:cNvPr id="1" name=""/>
        <p:cNvGrpSpPr/>
        <p:nvPr/>
      </p:nvGrpSpPr>
      <p:grpSpPr>
        <a:xfrm>
          <a:off x="0" y="0"/>
          <a:ext cx="0" cy="0"/>
          <a:chOff x="0" y="0"/>
          <a:chExt cx="0" cy="0"/>
        </a:xfrm>
      </p:grpSpPr>
      <p:cxnSp>
        <p:nvCxnSpPr>
          <p:cNvPr id="7" name="Gerader Verbinder 6"/>
          <p:cNvCxnSpPr/>
          <p:nvPr userDrawn="1"/>
        </p:nvCxnSpPr>
        <p:spPr>
          <a:xfrm>
            <a:off x="305991" y="6165850"/>
            <a:ext cx="853201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Untertitel 2"/>
          <p:cNvSpPr>
            <a:spLocks noGrp="1"/>
          </p:cNvSpPr>
          <p:nvPr>
            <p:ph type="subTitle" idx="1" hasCustomPrompt="1"/>
          </p:nvPr>
        </p:nvSpPr>
        <p:spPr bwMode="black">
          <a:xfrm>
            <a:off x="305991" y="5263520"/>
            <a:ext cx="8532019" cy="686429"/>
          </a:xfrm>
        </p:spPr>
        <p:txBody>
          <a:bodyPr>
            <a:noAutofit/>
          </a:bodyPr>
          <a:lstStyle>
            <a:lvl1pPr marL="0" marR="0" indent="0" algn="l" defTabSz="685800" rtl="0" eaLnBrk="1" fontAlgn="auto" latinLnBrk="0" hangingPunct="1">
              <a:lnSpc>
                <a:spcPct val="95000"/>
              </a:lnSpc>
              <a:spcBef>
                <a:spcPts val="750"/>
              </a:spcBef>
              <a:spcAft>
                <a:spcPts val="0"/>
              </a:spcAft>
              <a:buClr>
                <a:schemeClr val="accent1"/>
              </a:buClr>
              <a:buSzTx/>
              <a:buFont typeface="Arial" panose="020B0604020202020204" pitchFamily="34" charset="0"/>
              <a:buNone/>
              <a:tabLst/>
              <a:defRPr sz="1800" b="0">
                <a:solidFill>
                  <a:schemeClr val="tx1"/>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dirty="0"/>
              <a:t>Enter presentation subtitle</a:t>
            </a:r>
          </a:p>
        </p:txBody>
      </p:sp>
      <p:sp>
        <p:nvSpPr>
          <p:cNvPr id="2" name="Titel 1"/>
          <p:cNvSpPr>
            <a:spLocks noGrp="1"/>
          </p:cNvSpPr>
          <p:nvPr>
            <p:ph type="ctrTitle" hasCustomPrompt="1"/>
          </p:nvPr>
        </p:nvSpPr>
        <p:spPr bwMode="black">
          <a:xfrm>
            <a:off x="305991" y="3429000"/>
            <a:ext cx="8532018" cy="1711123"/>
          </a:xfrm>
        </p:spPr>
        <p:txBody>
          <a:bodyPr anchor="b">
            <a:noAutofit/>
          </a:bodyPr>
          <a:lstStyle>
            <a:lvl1pPr algn="l">
              <a:defRPr sz="3200">
                <a:solidFill>
                  <a:schemeClr val="accent1"/>
                </a:solidFill>
              </a:defRPr>
            </a:lvl1pPr>
          </a:lstStyle>
          <a:p>
            <a:r>
              <a:rPr lang="en-GB" dirty="0"/>
              <a:t>Enter presentation title</a:t>
            </a:r>
          </a:p>
        </p:txBody>
      </p:sp>
      <p:pic>
        <p:nvPicPr>
          <p:cNvPr id="5" name="Grafik 4"/>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bwMode="black">
          <a:xfrm>
            <a:off x="305991" y="404813"/>
            <a:ext cx="1980001" cy="540000"/>
          </a:xfrm>
          <a:prstGeom prst="rect">
            <a:avLst/>
          </a:prstGeom>
        </p:spPr>
      </p:pic>
    </p:spTree>
    <p:extLst>
      <p:ext uri="{BB962C8B-B14F-4D97-AF65-F5344CB8AC3E}">
        <p14:creationId xmlns:p14="http://schemas.microsoft.com/office/powerpoint/2010/main" val="6863350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el und Inhalt wenig Text">
    <p:spTree>
      <p:nvGrpSpPr>
        <p:cNvPr id="1" name=""/>
        <p:cNvGrpSpPr/>
        <p:nvPr/>
      </p:nvGrpSpPr>
      <p:grpSpPr>
        <a:xfrm>
          <a:off x="0" y="0"/>
          <a:ext cx="0" cy="0"/>
          <a:chOff x="0" y="0"/>
          <a:chExt cx="0" cy="0"/>
        </a:xfrm>
      </p:grpSpPr>
      <p:sp>
        <p:nvSpPr>
          <p:cNvPr id="9" name="Foliennummernplatzhalter 8"/>
          <p:cNvSpPr>
            <a:spLocks noGrp="1"/>
          </p:cNvSpPr>
          <p:nvPr>
            <p:ph type="sldNum" sz="quarter" idx="12"/>
          </p:nvPr>
        </p:nvSpPr>
        <p:spPr/>
        <p:txBody>
          <a:bodyPr/>
          <a:lstStyle/>
          <a:p>
            <a:r>
              <a:rPr lang="en-GB" dirty="0"/>
              <a:t>Page </a:t>
            </a:r>
            <a:fld id="{05A5AE1F-4813-4D0A-B870-8FB3219A4125}" type="slidenum">
              <a:rPr lang="en-GB" smtClean="0"/>
              <a:pPr/>
              <a:t>‹#›</a:t>
            </a:fld>
            <a:endParaRPr lang="en-GB" dirty="0"/>
          </a:p>
        </p:txBody>
      </p:sp>
      <p:sp>
        <p:nvSpPr>
          <p:cNvPr id="8" name="Fußzeilenplatzhalter 7"/>
          <p:cNvSpPr>
            <a:spLocks noGrp="1"/>
          </p:cNvSpPr>
          <p:nvPr>
            <p:ph type="ftr" sz="quarter" idx="11"/>
          </p:nvPr>
        </p:nvSpPr>
        <p:spPr/>
        <p:txBody>
          <a:bodyPr/>
          <a:lstStyle/>
          <a:p>
            <a:r>
              <a:rPr lang="en-GB" dirty="0"/>
              <a:t>To edit footer please use "Header &amp; Footer" in ribbon "Insert &gt; Text"</a:t>
            </a:r>
          </a:p>
        </p:txBody>
      </p:sp>
      <p:sp>
        <p:nvSpPr>
          <p:cNvPr id="7" name="Datumsplatzhalter 6"/>
          <p:cNvSpPr>
            <a:spLocks noGrp="1"/>
          </p:cNvSpPr>
          <p:nvPr>
            <p:ph type="dt" sz="half" idx="10"/>
          </p:nvPr>
        </p:nvSpPr>
        <p:spPr/>
        <p:txBody>
          <a:bodyPr/>
          <a:lstStyle/>
          <a:p>
            <a:fld id="{EB147D68-5E3F-4799-B5AC-FA44F801248D}" type="datetime1">
              <a:rPr lang="en-GB" smtClean="0"/>
              <a:t>08/11/2018</a:t>
            </a:fld>
            <a:endParaRPr lang="en-GB" dirty="0"/>
          </a:p>
        </p:txBody>
      </p:sp>
      <p:sp>
        <p:nvSpPr>
          <p:cNvPr id="10" name="Textplatzhalter 2"/>
          <p:cNvSpPr>
            <a:spLocks noGrp="1"/>
          </p:cNvSpPr>
          <p:nvPr>
            <p:ph type="body" sz="quarter" idx="19" hasCustomPrompt="1"/>
          </p:nvPr>
        </p:nvSpPr>
        <p:spPr>
          <a:xfrm>
            <a:off x="306388" y="5822088"/>
            <a:ext cx="6399212" cy="185737"/>
          </a:xfrm>
        </p:spPr>
        <p:txBody>
          <a:bodyPr/>
          <a:lstStyle>
            <a:lvl1pPr marL="0" indent="0">
              <a:buNone/>
              <a:defRPr sz="1200"/>
            </a:lvl1pPr>
            <a:lvl2pPr marL="179388" indent="0">
              <a:buNone/>
              <a:defRPr/>
            </a:lvl2pPr>
            <a:lvl3pPr marL="358775" indent="0">
              <a:buNone/>
              <a:defRPr/>
            </a:lvl3pPr>
            <a:lvl4pPr marL="536575" indent="0">
              <a:buNone/>
              <a:defRPr/>
            </a:lvl4pPr>
            <a:lvl5pPr marL="715962" indent="0">
              <a:buNone/>
              <a:defRPr/>
            </a:lvl5pPr>
          </a:lstStyle>
          <a:p>
            <a:r>
              <a:rPr lang="en-GB" dirty="0"/>
              <a:t>Enter reference, source or copyright information</a:t>
            </a:r>
          </a:p>
        </p:txBody>
      </p:sp>
      <p:sp>
        <p:nvSpPr>
          <p:cNvPr id="3" name="Inhaltsplatzhalter 2"/>
          <p:cNvSpPr>
            <a:spLocks noGrp="1"/>
          </p:cNvSpPr>
          <p:nvPr>
            <p:ph idx="1"/>
          </p:nvPr>
        </p:nvSpPr>
        <p:spPr>
          <a:xfrm>
            <a:off x="305991" y="2097088"/>
            <a:ext cx="6399610" cy="363600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dirty="0"/>
          </a:p>
        </p:txBody>
      </p:sp>
      <p:sp>
        <p:nvSpPr>
          <p:cNvPr id="2" name="Titel 1"/>
          <p:cNvSpPr>
            <a:spLocks noGrp="1"/>
          </p:cNvSpPr>
          <p:nvPr>
            <p:ph type="title"/>
          </p:nvPr>
        </p:nvSpPr>
        <p:spPr/>
        <p:txBody>
          <a:bodyPr/>
          <a:lstStyle/>
          <a:p>
            <a:r>
              <a:rPr lang="de-DE" smtClean="0"/>
              <a:t>Titelmasterformat durch Klicken bearbeiten</a:t>
            </a:r>
            <a:endParaRPr lang="en-GB" dirty="0"/>
          </a:p>
        </p:txBody>
      </p:sp>
    </p:spTree>
    <p:extLst>
      <p:ext uri="{BB962C8B-B14F-4D97-AF65-F5344CB8AC3E}">
        <p14:creationId xmlns:p14="http://schemas.microsoft.com/office/powerpoint/2010/main" val="38509782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bschnitts-&#10;überschrift">
    <p:spTree>
      <p:nvGrpSpPr>
        <p:cNvPr id="1" name=""/>
        <p:cNvGrpSpPr/>
        <p:nvPr/>
      </p:nvGrpSpPr>
      <p:grpSpPr>
        <a:xfrm>
          <a:off x="0" y="0"/>
          <a:ext cx="0" cy="0"/>
          <a:chOff x="0" y="0"/>
          <a:chExt cx="0" cy="0"/>
        </a:xfrm>
      </p:grpSpPr>
      <p:sp>
        <p:nvSpPr>
          <p:cNvPr id="9" name="Bildplatzhalter 8"/>
          <p:cNvSpPr>
            <a:spLocks noGrp="1"/>
          </p:cNvSpPr>
          <p:nvPr>
            <p:ph type="pic" sz="quarter" idx="13" hasCustomPrompt="1"/>
          </p:nvPr>
        </p:nvSpPr>
        <p:spPr>
          <a:xfrm>
            <a:off x="0" y="2720148"/>
            <a:ext cx="9144000" cy="4140000"/>
          </a:xfrm>
        </p:spPr>
        <p:txBody>
          <a:bodyPr/>
          <a:lstStyle>
            <a:lvl1pPr marL="0" indent="0">
              <a:buNone/>
              <a:defRPr/>
            </a:lvl1pPr>
          </a:lstStyle>
          <a:p>
            <a:r>
              <a:rPr lang="en-GB" dirty="0"/>
              <a:t>Add picture</a:t>
            </a:r>
          </a:p>
        </p:txBody>
      </p:sp>
      <p:sp>
        <p:nvSpPr>
          <p:cNvPr id="8" name="Untertitel 2"/>
          <p:cNvSpPr>
            <a:spLocks noGrp="1"/>
          </p:cNvSpPr>
          <p:nvPr>
            <p:ph type="subTitle" idx="1" hasCustomPrompt="1"/>
          </p:nvPr>
        </p:nvSpPr>
        <p:spPr>
          <a:xfrm>
            <a:off x="313675" y="2238758"/>
            <a:ext cx="8532019" cy="293470"/>
          </a:xfrm>
        </p:spPr>
        <p:txBody>
          <a:bodyPr>
            <a:normAutofit/>
          </a:bodyPr>
          <a:lstStyle>
            <a:lvl1pPr marL="0" indent="0" algn="l">
              <a:buNone/>
              <a:defRPr sz="1600">
                <a:solidFill>
                  <a:schemeClr val="tx1"/>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dirty="0"/>
              <a:t>Enter chapter subtitle</a:t>
            </a:r>
          </a:p>
        </p:txBody>
      </p:sp>
      <p:sp>
        <p:nvSpPr>
          <p:cNvPr id="7" name="Titel 1"/>
          <p:cNvSpPr>
            <a:spLocks noGrp="1"/>
          </p:cNvSpPr>
          <p:nvPr>
            <p:ph type="ctrTitle" hasCustomPrompt="1"/>
          </p:nvPr>
        </p:nvSpPr>
        <p:spPr>
          <a:xfrm>
            <a:off x="313675" y="1114425"/>
            <a:ext cx="8532018" cy="986529"/>
          </a:xfrm>
        </p:spPr>
        <p:txBody>
          <a:bodyPr anchor="b">
            <a:normAutofit/>
          </a:bodyPr>
          <a:lstStyle>
            <a:lvl1pPr algn="l">
              <a:defRPr sz="2800">
                <a:solidFill>
                  <a:schemeClr val="accent1"/>
                </a:solidFill>
              </a:defRPr>
            </a:lvl1pPr>
          </a:lstStyle>
          <a:p>
            <a:r>
              <a:rPr lang="en-GB" dirty="0"/>
              <a:t>Enter chapter title</a:t>
            </a:r>
          </a:p>
        </p:txBody>
      </p:sp>
    </p:spTree>
    <p:extLst>
      <p:ext uri="{BB962C8B-B14F-4D97-AF65-F5344CB8AC3E}">
        <p14:creationId xmlns:p14="http://schemas.microsoft.com/office/powerpoint/2010/main" val="26797821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Abschnittsüber-  schrift ohne Bild">
    <p:spTree>
      <p:nvGrpSpPr>
        <p:cNvPr id="1" name=""/>
        <p:cNvGrpSpPr/>
        <p:nvPr/>
      </p:nvGrpSpPr>
      <p:grpSpPr>
        <a:xfrm>
          <a:off x="0" y="0"/>
          <a:ext cx="0" cy="0"/>
          <a:chOff x="0" y="0"/>
          <a:chExt cx="0" cy="0"/>
        </a:xfrm>
      </p:grpSpPr>
      <p:cxnSp>
        <p:nvCxnSpPr>
          <p:cNvPr id="7" name="Gerader Verbinder 6"/>
          <p:cNvCxnSpPr/>
          <p:nvPr userDrawn="1"/>
        </p:nvCxnSpPr>
        <p:spPr>
          <a:xfrm>
            <a:off x="305991" y="6165850"/>
            <a:ext cx="853201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Untertitel 2"/>
          <p:cNvSpPr>
            <a:spLocks noGrp="1"/>
          </p:cNvSpPr>
          <p:nvPr>
            <p:ph type="subTitle" idx="1" hasCustomPrompt="1"/>
          </p:nvPr>
        </p:nvSpPr>
        <p:spPr bwMode="black">
          <a:xfrm>
            <a:off x="305991" y="5263521"/>
            <a:ext cx="8532019" cy="293470"/>
          </a:xfrm>
        </p:spPr>
        <p:txBody>
          <a:bodyPr>
            <a:noAutofit/>
          </a:bodyPr>
          <a:lstStyle>
            <a:lvl1pPr marL="0" indent="0" algn="l">
              <a:buNone/>
              <a:defRPr sz="1600" b="0">
                <a:solidFill>
                  <a:schemeClr val="tx1"/>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dirty="0"/>
              <a:t>Enter chapter subtitle</a:t>
            </a:r>
          </a:p>
        </p:txBody>
      </p:sp>
      <p:sp>
        <p:nvSpPr>
          <p:cNvPr id="2" name="Titel 1"/>
          <p:cNvSpPr>
            <a:spLocks noGrp="1"/>
          </p:cNvSpPr>
          <p:nvPr>
            <p:ph type="ctrTitle" hasCustomPrompt="1"/>
          </p:nvPr>
        </p:nvSpPr>
        <p:spPr bwMode="black">
          <a:xfrm>
            <a:off x="305991" y="4294208"/>
            <a:ext cx="8532018" cy="845915"/>
          </a:xfrm>
        </p:spPr>
        <p:txBody>
          <a:bodyPr anchor="b">
            <a:noAutofit/>
          </a:bodyPr>
          <a:lstStyle>
            <a:lvl1pPr algn="l">
              <a:defRPr sz="2800">
                <a:solidFill>
                  <a:schemeClr val="accent1"/>
                </a:solidFill>
              </a:defRPr>
            </a:lvl1pPr>
          </a:lstStyle>
          <a:p>
            <a:r>
              <a:rPr lang="en-GB" dirty="0"/>
              <a:t>Enter chapter title</a:t>
            </a:r>
          </a:p>
        </p:txBody>
      </p:sp>
    </p:spTree>
    <p:extLst>
      <p:ext uri="{BB962C8B-B14F-4D97-AF65-F5344CB8AC3E}">
        <p14:creationId xmlns:p14="http://schemas.microsoft.com/office/powerpoint/2010/main" val="14634267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12" name="Foliennummernplatzhalter 11"/>
          <p:cNvSpPr>
            <a:spLocks noGrp="1"/>
          </p:cNvSpPr>
          <p:nvPr>
            <p:ph type="sldNum" sz="quarter" idx="12"/>
          </p:nvPr>
        </p:nvSpPr>
        <p:spPr/>
        <p:txBody>
          <a:bodyPr/>
          <a:lstStyle/>
          <a:p>
            <a:r>
              <a:rPr lang="en-GB" dirty="0"/>
              <a:t>Page </a:t>
            </a:r>
            <a:fld id="{05A5AE1F-4813-4D0A-B870-8FB3219A4125}" type="slidenum">
              <a:rPr lang="en-GB" smtClean="0"/>
              <a:pPr/>
              <a:t>‹#›</a:t>
            </a:fld>
            <a:endParaRPr lang="en-GB" dirty="0"/>
          </a:p>
        </p:txBody>
      </p:sp>
      <p:sp>
        <p:nvSpPr>
          <p:cNvPr id="11" name="Fußzeilenplatzhalter 10"/>
          <p:cNvSpPr>
            <a:spLocks noGrp="1"/>
          </p:cNvSpPr>
          <p:nvPr>
            <p:ph type="ftr" sz="quarter" idx="11"/>
          </p:nvPr>
        </p:nvSpPr>
        <p:spPr/>
        <p:txBody>
          <a:bodyPr/>
          <a:lstStyle/>
          <a:p>
            <a:r>
              <a:rPr lang="en-GB" dirty="0"/>
              <a:t>To edit footer please use "Header &amp; Footer" in ribbon "Insert &gt; Text"</a:t>
            </a:r>
          </a:p>
        </p:txBody>
      </p:sp>
      <p:sp>
        <p:nvSpPr>
          <p:cNvPr id="10" name="Datumsplatzhalter 9"/>
          <p:cNvSpPr>
            <a:spLocks noGrp="1"/>
          </p:cNvSpPr>
          <p:nvPr>
            <p:ph type="dt" sz="half" idx="10"/>
          </p:nvPr>
        </p:nvSpPr>
        <p:spPr/>
        <p:txBody>
          <a:bodyPr/>
          <a:lstStyle/>
          <a:p>
            <a:fld id="{12864D44-58F0-4640-A7A1-FC6974BCAC38}" type="datetime1">
              <a:rPr lang="en-GB" smtClean="0"/>
              <a:t>08/11/2018</a:t>
            </a:fld>
            <a:endParaRPr lang="en-GB" dirty="0"/>
          </a:p>
        </p:txBody>
      </p:sp>
      <p:sp>
        <p:nvSpPr>
          <p:cNvPr id="9" name="Textplatzhalter 2"/>
          <p:cNvSpPr>
            <a:spLocks noGrp="1"/>
          </p:cNvSpPr>
          <p:nvPr>
            <p:ph type="body" sz="quarter" idx="20" hasCustomPrompt="1"/>
          </p:nvPr>
        </p:nvSpPr>
        <p:spPr>
          <a:xfrm>
            <a:off x="4665446" y="5824603"/>
            <a:ext cx="4202982" cy="183222"/>
          </a:xfrm>
        </p:spPr>
        <p:txBody>
          <a:bodyPr/>
          <a:lstStyle>
            <a:lvl1pPr marL="0" indent="0">
              <a:buNone/>
              <a:defRPr sz="1200"/>
            </a:lvl1pPr>
            <a:lvl2pPr marL="179388" indent="0">
              <a:buNone/>
              <a:defRPr/>
            </a:lvl2pPr>
            <a:lvl3pPr marL="358775" indent="0">
              <a:buNone/>
              <a:defRPr/>
            </a:lvl3pPr>
            <a:lvl4pPr marL="536575" indent="0">
              <a:buNone/>
              <a:defRPr/>
            </a:lvl4pPr>
            <a:lvl5pPr marL="715962" indent="0">
              <a:buNone/>
              <a:defRPr/>
            </a:lvl5pPr>
          </a:lstStyle>
          <a:p>
            <a:r>
              <a:rPr lang="en-GB" dirty="0"/>
              <a:t>Enter reference, source or copyright information</a:t>
            </a:r>
          </a:p>
        </p:txBody>
      </p:sp>
      <p:sp>
        <p:nvSpPr>
          <p:cNvPr id="4" name="Inhaltsplatzhalter 3"/>
          <p:cNvSpPr>
            <a:spLocks noGrp="1"/>
          </p:cNvSpPr>
          <p:nvPr>
            <p:ph sz="half" idx="2"/>
          </p:nvPr>
        </p:nvSpPr>
        <p:spPr>
          <a:xfrm>
            <a:off x="4680285" y="2097088"/>
            <a:ext cx="4157725" cy="363600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dirty="0"/>
          </a:p>
        </p:txBody>
      </p:sp>
      <p:sp>
        <p:nvSpPr>
          <p:cNvPr id="8" name="Textplatzhalter 2"/>
          <p:cNvSpPr>
            <a:spLocks noGrp="1"/>
          </p:cNvSpPr>
          <p:nvPr>
            <p:ph type="body" sz="quarter" idx="19" hasCustomPrompt="1"/>
          </p:nvPr>
        </p:nvSpPr>
        <p:spPr>
          <a:xfrm>
            <a:off x="306388" y="5824603"/>
            <a:ext cx="4202982" cy="183222"/>
          </a:xfrm>
        </p:spPr>
        <p:txBody>
          <a:bodyPr/>
          <a:lstStyle>
            <a:lvl1pPr marL="0" indent="0">
              <a:buNone/>
              <a:defRPr sz="1200"/>
            </a:lvl1pPr>
            <a:lvl2pPr marL="179388" indent="0">
              <a:buNone/>
              <a:defRPr/>
            </a:lvl2pPr>
            <a:lvl3pPr marL="358775" indent="0">
              <a:buNone/>
              <a:defRPr/>
            </a:lvl3pPr>
            <a:lvl4pPr marL="536575" indent="0">
              <a:buNone/>
              <a:defRPr/>
            </a:lvl4pPr>
            <a:lvl5pPr marL="715962" indent="0">
              <a:buNone/>
              <a:defRPr/>
            </a:lvl5pPr>
          </a:lstStyle>
          <a:p>
            <a:r>
              <a:rPr lang="en-GB" dirty="0"/>
              <a:t>Enter reference, source or copyright information</a:t>
            </a:r>
          </a:p>
        </p:txBody>
      </p:sp>
      <p:sp>
        <p:nvSpPr>
          <p:cNvPr id="3" name="Inhaltsplatzhalter 2"/>
          <p:cNvSpPr>
            <a:spLocks noGrp="1"/>
          </p:cNvSpPr>
          <p:nvPr>
            <p:ph sz="half" idx="1"/>
          </p:nvPr>
        </p:nvSpPr>
        <p:spPr>
          <a:xfrm>
            <a:off x="305991" y="2097088"/>
            <a:ext cx="4157725" cy="363600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dirty="0"/>
          </a:p>
        </p:txBody>
      </p:sp>
      <p:sp>
        <p:nvSpPr>
          <p:cNvPr id="2" name="Titel 1"/>
          <p:cNvSpPr>
            <a:spLocks noGrp="1"/>
          </p:cNvSpPr>
          <p:nvPr>
            <p:ph type="title"/>
          </p:nvPr>
        </p:nvSpPr>
        <p:spPr/>
        <p:txBody>
          <a:bodyPr/>
          <a:lstStyle/>
          <a:p>
            <a:r>
              <a:rPr lang="de-DE" smtClean="0"/>
              <a:t>Titelmasterformat durch Klicken bearbeiten</a:t>
            </a:r>
            <a:endParaRPr lang="en-GB" dirty="0"/>
          </a:p>
        </p:txBody>
      </p:sp>
    </p:spTree>
    <p:extLst>
      <p:ext uri="{BB962C8B-B14F-4D97-AF65-F5344CB8AC3E}">
        <p14:creationId xmlns:p14="http://schemas.microsoft.com/office/powerpoint/2010/main" val="36950845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14" name="Foliennummernplatzhalter 13"/>
          <p:cNvSpPr>
            <a:spLocks noGrp="1"/>
          </p:cNvSpPr>
          <p:nvPr>
            <p:ph type="sldNum" sz="quarter" idx="12"/>
          </p:nvPr>
        </p:nvSpPr>
        <p:spPr/>
        <p:txBody>
          <a:bodyPr/>
          <a:lstStyle/>
          <a:p>
            <a:r>
              <a:rPr lang="en-GB" dirty="0"/>
              <a:t>Page </a:t>
            </a:r>
            <a:fld id="{05A5AE1F-4813-4D0A-B870-8FB3219A4125}" type="slidenum">
              <a:rPr lang="en-GB" smtClean="0"/>
              <a:pPr/>
              <a:t>‹#›</a:t>
            </a:fld>
            <a:endParaRPr lang="en-GB" dirty="0"/>
          </a:p>
        </p:txBody>
      </p:sp>
      <p:sp>
        <p:nvSpPr>
          <p:cNvPr id="13" name="Fußzeilenplatzhalter 12"/>
          <p:cNvSpPr>
            <a:spLocks noGrp="1"/>
          </p:cNvSpPr>
          <p:nvPr>
            <p:ph type="ftr" sz="quarter" idx="11"/>
          </p:nvPr>
        </p:nvSpPr>
        <p:spPr/>
        <p:txBody>
          <a:bodyPr/>
          <a:lstStyle/>
          <a:p>
            <a:r>
              <a:rPr lang="en-GB" dirty="0"/>
              <a:t>To edit footer please use "Header &amp; Footer" in ribbon "Insert &gt; Text"</a:t>
            </a:r>
          </a:p>
        </p:txBody>
      </p:sp>
      <p:sp>
        <p:nvSpPr>
          <p:cNvPr id="12" name="Datumsplatzhalter 11"/>
          <p:cNvSpPr>
            <a:spLocks noGrp="1"/>
          </p:cNvSpPr>
          <p:nvPr>
            <p:ph type="dt" sz="half" idx="10"/>
          </p:nvPr>
        </p:nvSpPr>
        <p:spPr/>
        <p:txBody>
          <a:bodyPr/>
          <a:lstStyle/>
          <a:p>
            <a:fld id="{0F129360-1C99-4596-A422-1F2142D663B7}" type="datetime1">
              <a:rPr lang="en-GB" smtClean="0"/>
              <a:t>08/11/2018</a:t>
            </a:fld>
            <a:endParaRPr lang="en-GB" dirty="0"/>
          </a:p>
        </p:txBody>
      </p:sp>
      <p:sp>
        <p:nvSpPr>
          <p:cNvPr id="6" name="Inhaltsplatzhalter 5"/>
          <p:cNvSpPr>
            <a:spLocks noGrp="1"/>
          </p:cNvSpPr>
          <p:nvPr>
            <p:ph sz="quarter" idx="4"/>
          </p:nvPr>
        </p:nvSpPr>
        <p:spPr>
          <a:xfrm>
            <a:off x="4680283" y="2921000"/>
            <a:ext cx="4157726" cy="302895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dirty="0"/>
          </a:p>
        </p:txBody>
      </p:sp>
      <p:sp>
        <p:nvSpPr>
          <p:cNvPr id="5" name="Textplatzhalter 4"/>
          <p:cNvSpPr>
            <a:spLocks noGrp="1"/>
          </p:cNvSpPr>
          <p:nvPr>
            <p:ph type="body" sz="quarter" idx="3"/>
          </p:nvPr>
        </p:nvSpPr>
        <p:spPr>
          <a:xfrm>
            <a:off x="4680284" y="2097088"/>
            <a:ext cx="4157725" cy="669261"/>
          </a:xfrm>
        </p:spPr>
        <p:txBody>
          <a:bodyPr anchor="b">
            <a:noAutofit/>
          </a:bodyPr>
          <a:lstStyle>
            <a:lvl1pPr marL="0" indent="0">
              <a:buNone/>
              <a:defRPr sz="22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smtClean="0"/>
              <a:t>Textmasterformat bearbeiten</a:t>
            </a:r>
          </a:p>
        </p:txBody>
      </p:sp>
      <p:sp>
        <p:nvSpPr>
          <p:cNvPr id="4" name="Inhaltsplatzhalter 3"/>
          <p:cNvSpPr>
            <a:spLocks noGrp="1"/>
          </p:cNvSpPr>
          <p:nvPr>
            <p:ph sz="half" idx="2"/>
          </p:nvPr>
        </p:nvSpPr>
        <p:spPr>
          <a:xfrm>
            <a:off x="300566" y="2921000"/>
            <a:ext cx="4163150" cy="302895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dirty="0"/>
          </a:p>
        </p:txBody>
      </p:sp>
      <p:sp>
        <p:nvSpPr>
          <p:cNvPr id="3" name="Textplatzhalter 2"/>
          <p:cNvSpPr>
            <a:spLocks noGrp="1"/>
          </p:cNvSpPr>
          <p:nvPr>
            <p:ph type="body" idx="1"/>
          </p:nvPr>
        </p:nvSpPr>
        <p:spPr>
          <a:xfrm>
            <a:off x="300565" y="2097088"/>
            <a:ext cx="4163151" cy="669261"/>
          </a:xfrm>
        </p:spPr>
        <p:txBody>
          <a:bodyPr anchor="b">
            <a:noAutofit/>
          </a:bodyPr>
          <a:lstStyle>
            <a:lvl1pPr marL="0" indent="0">
              <a:buNone/>
              <a:defRPr sz="22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smtClean="0"/>
              <a:t>Textmasterformat bearbeiten</a:t>
            </a:r>
          </a:p>
        </p:txBody>
      </p:sp>
      <p:sp>
        <p:nvSpPr>
          <p:cNvPr id="2" name="Title 1"/>
          <p:cNvSpPr>
            <a:spLocks noGrp="1"/>
          </p:cNvSpPr>
          <p:nvPr>
            <p:ph type="title"/>
          </p:nvPr>
        </p:nvSpPr>
        <p:spPr/>
        <p:txBody>
          <a:bodyPr/>
          <a:lstStyle/>
          <a:p>
            <a:r>
              <a:rPr lang="de-DE" smtClean="0"/>
              <a:t>Titelmasterformat durch Klicken bearbeiten</a:t>
            </a:r>
            <a:endParaRPr lang="en-GB" dirty="0"/>
          </a:p>
        </p:txBody>
      </p:sp>
    </p:spTree>
    <p:extLst>
      <p:ext uri="{BB962C8B-B14F-4D97-AF65-F5344CB8AC3E}">
        <p14:creationId xmlns:p14="http://schemas.microsoft.com/office/powerpoint/2010/main" val="16391349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smtClean="0"/>
              <a:t>Mastertitelformat bearbeiten</a:t>
            </a:r>
            <a:endParaRPr lang="de-DE"/>
          </a:p>
        </p:txBody>
      </p:sp>
      <p:sp>
        <p:nvSpPr>
          <p:cNvPr id="3" name="Inhaltsplatzhalter 2"/>
          <p:cNvSpPr>
            <a:spLocks noGrp="1"/>
          </p:cNvSpPr>
          <p:nvPr>
            <p:ph idx="1"/>
          </p:nvPr>
        </p:nvSpPr>
        <p:spPr/>
        <p:txBody>
          <a:bodyPr/>
          <a:lstStyle/>
          <a:p>
            <a:pPr lvl="0"/>
            <a:r>
              <a:rPr lang="de-AT" smtClean="0"/>
              <a:t>Mastertextformat bearbeiten</a:t>
            </a:r>
          </a:p>
          <a:p>
            <a:pPr lvl="1"/>
            <a:r>
              <a:rPr lang="de-AT" smtClean="0"/>
              <a:t>Zweite Ebene</a:t>
            </a:r>
          </a:p>
          <a:p>
            <a:pPr lvl="2"/>
            <a:r>
              <a:rPr lang="de-AT" smtClean="0"/>
              <a:t>Dritte Ebene</a:t>
            </a:r>
          </a:p>
          <a:p>
            <a:pPr lvl="3"/>
            <a:r>
              <a:rPr lang="de-AT" smtClean="0"/>
              <a:t>Vierte Ebene</a:t>
            </a:r>
          </a:p>
          <a:p>
            <a:pPr lvl="4"/>
            <a:r>
              <a:rPr lang="de-AT" smtClean="0"/>
              <a:t>Fünfte Ebene</a:t>
            </a:r>
            <a:endParaRPr lang="de-DE"/>
          </a:p>
        </p:txBody>
      </p:sp>
      <p:sp>
        <p:nvSpPr>
          <p:cNvPr id="4" name="Rectangle 4"/>
          <p:cNvSpPr>
            <a:spLocks noGrp="1" noChangeArrowheads="1"/>
          </p:cNvSpPr>
          <p:nvPr>
            <p:ph type="dt" sz="half" idx="10"/>
          </p:nvPr>
        </p:nvSpPr>
        <p:spPr/>
        <p:txBody>
          <a:bodyPr/>
          <a:lstStyle>
            <a:lvl1pPr>
              <a:defRPr/>
            </a:lvl1pPr>
          </a:lstStyle>
          <a:p>
            <a:pPr>
              <a:defRPr/>
            </a:pPr>
            <a:endParaRPr lang="de-DE"/>
          </a:p>
        </p:txBody>
      </p:sp>
      <p:sp>
        <p:nvSpPr>
          <p:cNvPr id="5" name="Rectangle 5"/>
          <p:cNvSpPr>
            <a:spLocks noGrp="1" noChangeArrowheads="1"/>
          </p:cNvSpPr>
          <p:nvPr>
            <p:ph type="ftr" sz="quarter" idx="11"/>
          </p:nvPr>
        </p:nvSpPr>
        <p:spPr/>
        <p:txBody>
          <a:bodyPr/>
          <a:lstStyle>
            <a:lvl1pPr>
              <a:defRPr/>
            </a:lvl1pPr>
          </a:lstStyle>
          <a:p>
            <a:pPr>
              <a:defRPr/>
            </a:pPr>
            <a:endParaRPr lang="de-DE"/>
          </a:p>
        </p:txBody>
      </p:sp>
      <p:sp>
        <p:nvSpPr>
          <p:cNvPr id="6" name="Rectangle 6"/>
          <p:cNvSpPr>
            <a:spLocks noGrp="1" noChangeArrowheads="1"/>
          </p:cNvSpPr>
          <p:nvPr>
            <p:ph type="sldNum" sz="quarter" idx="12"/>
          </p:nvPr>
        </p:nvSpPr>
        <p:spPr/>
        <p:txBody>
          <a:bodyPr/>
          <a:lstStyle>
            <a:lvl1pPr>
              <a:defRPr/>
            </a:lvl1pPr>
          </a:lstStyle>
          <a:p>
            <a:pPr>
              <a:defRPr/>
            </a:pPr>
            <a:fld id="{2DCD7335-059C-4539-B34C-7003ADDE72E3}" type="slidenum">
              <a:rPr lang="de-DE"/>
              <a:pPr>
                <a:defRPr/>
              </a:pPr>
              <a:t>‹#›</a:t>
            </a:fld>
            <a:endParaRPr lang="de-DE"/>
          </a:p>
        </p:txBody>
      </p:sp>
    </p:spTree>
    <p:extLst>
      <p:ext uri="{BB962C8B-B14F-4D97-AF65-F5344CB8AC3E}">
        <p14:creationId xmlns:p14="http://schemas.microsoft.com/office/powerpoint/2010/main" val="28676250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Inhalt mit Bild klein rechts">
    <p:spTree>
      <p:nvGrpSpPr>
        <p:cNvPr id="1" name=""/>
        <p:cNvGrpSpPr/>
        <p:nvPr/>
      </p:nvGrpSpPr>
      <p:grpSpPr>
        <a:xfrm>
          <a:off x="0" y="0"/>
          <a:ext cx="0" cy="0"/>
          <a:chOff x="0" y="0"/>
          <a:chExt cx="0" cy="0"/>
        </a:xfrm>
      </p:grpSpPr>
      <p:sp>
        <p:nvSpPr>
          <p:cNvPr id="12" name="Foliennummernplatzhalter 11"/>
          <p:cNvSpPr>
            <a:spLocks noGrp="1"/>
          </p:cNvSpPr>
          <p:nvPr>
            <p:ph type="sldNum" sz="quarter" idx="16"/>
          </p:nvPr>
        </p:nvSpPr>
        <p:spPr/>
        <p:txBody>
          <a:bodyPr/>
          <a:lstStyle/>
          <a:p>
            <a:r>
              <a:rPr lang="en-GB" dirty="0"/>
              <a:t>Page </a:t>
            </a:r>
            <a:fld id="{05A5AE1F-4813-4D0A-B870-8FB3219A4125}" type="slidenum">
              <a:rPr lang="en-GB" smtClean="0"/>
              <a:pPr/>
              <a:t>‹#›</a:t>
            </a:fld>
            <a:endParaRPr lang="en-GB" dirty="0"/>
          </a:p>
        </p:txBody>
      </p:sp>
      <p:sp>
        <p:nvSpPr>
          <p:cNvPr id="11" name="Fußzeilenplatzhalter 10"/>
          <p:cNvSpPr>
            <a:spLocks noGrp="1"/>
          </p:cNvSpPr>
          <p:nvPr>
            <p:ph type="ftr" sz="quarter" idx="15"/>
          </p:nvPr>
        </p:nvSpPr>
        <p:spPr/>
        <p:txBody>
          <a:bodyPr/>
          <a:lstStyle/>
          <a:p>
            <a:r>
              <a:rPr lang="en-GB" dirty="0"/>
              <a:t>To edit footer please use "Header &amp; Footer" in ribbon "Insert &gt; Text"</a:t>
            </a:r>
          </a:p>
        </p:txBody>
      </p:sp>
      <p:sp>
        <p:nvSpPr>
          <p:cNvPr id="10" name="Datumsplatzhalter 9"/>
          <p:cNvSpPr>
            <a:spLocks noGrp="1"/>
          </p:cNvSpPr>
          <p:nvPr>
            <p:ph type="dt" sz="half" idx="14"/>
          </p:nvPr>
        </p:nvSpPr>
        <p:spPr/>
        <p:txBody>
          <a:bodyPr/>
          <a:lstStyle/>
          <a:p>
            <a:fld id="{AED47BF2-22DD-4A00-8781-DA4A0B3CF919}" type="datetime1">
              <a:rPr lang="en-GB" smtClean="0"/>
              <a:t>08/11/2018</a:t>
            </a:fld>
            <a:endParaRPr lang="en-GB" dirty="0"/>
          </a:p>
        </p:txBody>
      </p:sp>
      <p:sp>
        <p:nvSpPr>
          <p:cNvPr id="9" name="Textplatzhalter 2"/>
          <p:cNvSpPr>
            <a:spLocks noGrp="1"/>
          </p:cNvSpPr>
          <p:nvPr>
            <p:ph type="body" sz="quarter" idx="19" hasCustomPrompt="1"/>
          </p:nvPr>
        </p:nvSpPr>
        <p:spPr>
          <a:xfrm>
            <a:off x="5541169" y="5824603"/>
            <a:ext cx="3296443" cy="183222"/>
          </a:xfrm>
        </p:spPr>
        <p:txBody>
          <a:bodyPr/>
          <a:lstStyle>
            <a:lvl1pPr marL="0" indent="0">
              <a:buNone/>
              <a:defRPr sz="1200"/>
            </a:lvl1pPr>
            <a:lvl2pPr marL="179388" indent="0">
              <a:buNone/>
              <a:defRPr/>
            </a:lvl2pPr>
            <a:lvl3pPr marL="358775" indent="0">
              <a:buNone/>
              <a:defRPr/>
            </a:lvl3pPr>
            <a:lvl4pPr marL="536575" indent="0">
              <a:buNone/>
              <a:defRPr/>
            </a:lvl4pPr>
            <a:lvl5pPr marL="715962" indent="0">
              <a:buNone/>
              <a:defRPr/>
            </a:lvl5pPr>
          </a:lstStyle>
          <a:p>
            <a:r>
              <a:rPr lang="en-GB" dirty="0"/>
              <a:t>Enter reference, source or copyright information</a:t>
            </a:r>
          </a:p>
        </p:txBody>
      </p:sp>
      <p:sp>
        <p:nvSpPr>
          <p:cNvPr id="8" name="Bildplatzhalter 9"/>
          <p:cNvSpPr>
            <a:spLocks noGrp="1"/>
          </p:cNvSpPr>
          <p:nvPr>
            <p:ph type="pic" sz="quarter" idx="13"/>
          </p:nvPr>
        </p:nvSpPr>
        <p:spPr>
          <a:xfrm>
            <a:off x="5564222" y="1366837"/>
            <a:ext cx="3276000" cy="4356000"/>
          </a:xfrm>
        </p:spPr>
        <p:txBody>
          <a:bodyPr/>
          <a:lstStyle>
            <a:lvl1pPr marL="0" indent="0">
              <a:buNone/>
              <a:defRPr/>
            </a:lvl1pPr>
          </a:lstStyle>
          <a:p>
            <a:r>
              <a:rPr lang="de-DE" smtClean="0"/>
              <a:t>Bild durch Klicken auf Symbol hinzufügen</a:t>
            </a:r>
            <a:endParaRPr lang="en-GB" dirty="0"/>
          </a:p>
        </p:txBody>
      </p:sp>
      <p:sp>
        <p:nvSpPr>
          <p:cNvPr id="3" name="Inhaltsplatzhalter 2"/>
          <p:cNvSpPr>
            <a:spLocks noGrp="1"/>
          </p:cNvSpPr>
          <p:nvPr>
            <p:ph sz="half" idx="1"/>
          </p:nvPr>
        </p:nvSpPr>
        <p:spPr>
          <a:xfrm>
            <a:off x="305991" y="2097088"/>
            <a:ext cx="5010137" cy="3852863"/>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dirty="0"/>
          </a:p>
        </p:txBody>
      </p:sp>
      <p:sp>
        <p:nvSpPr>
          <p:cNvPr id="4" name="Title 3"/>
          <p:cNvSpPr>
            <a:spLocks noGrp="1"/>
          </p:cNvSpPr>
          <p:nvPr>
            <p:ph type="title"/>
          </p:nvPr>
        </p:nvSpPr>
        <p:spPr>
          <a:xfrm>
            <a:off x="305991" y="1119187"/>
            <a:ext cx="5010137" cy="780901"/>
          </a:xfrm>
        </p:spPr>
        <p:txBody>
          <a:bodyPr/>
          <a:lstStyle/>
          <a:p>
            <a:r>
              <a:rPr lang="de-DE" smtClean="0"/>
              <a:t>Titelmasterformat durch Klicken bearbeiten</a:t>
            </a:r>
            <a:endParaRPr lang="en-GB" dirty="0"/>
          </a:p>
        </p:txBody>
      </p:sp>
    </p:spTree>
    <p:extLst>
      <p:ext uri="{BB962C8B-B14F-4D97-AF65-F5344CB8AC3E}">
        <p14:creationId xmlns:p14="http://schemas.microsoft.com/office/powerpoint/2010/main" val="29991701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Inhalt mit Bild klein links">
    <p:spTree>
      <p:nvGrpSpPr>
        <p:cNvPr id="1" name=""/>
        <p:cNvGrpSpPr/>
        <p:nvPr/>
      </p:nvGrpSpPr>
      <p:grpSpPr>
        <a:xfrm>
          <a:off x="0" y="0"/>
          <a:ext cx="0" cy="0"/>
          <a:chOff x="0" y="0"/>
          <a:chExt cx="0" cy="0"/>
        </a:xfrm>
      </p:grpSpPr>
      <p:sp>
        <p:nvSpPr>
          <p:cNvPr id="16" name="Foliennummernplatzhalter 15"/>
          <p:cNvSpPr>
            <a:spLocks noGrp="1"/>
          </p:cNvSpPr>
          <p:nvPr>
            <p:ph type="sldNum" sz="quarter" idx="16"/>
          </p:nvPr>
        </p:nvSpPr>
        <p:spPr/>
        <p:txBody>
          <a:bodyPr/>
          <a:lstStyle/>
          <a:p>
            <a:r>
              <a:rPr lang="en-GB" dirty="0"/>
              <a:t>Page </a:t>
            </a:r>
            <a:fld id="{05A5AE1F-4813-4D0A-B870-8FB3219A4125}" type="slidenum">
              <a:rPr lang="en-GB" smtClean="0"/>
              <a:pPr/>
              <a:t>‹#›</a:t>
            </a:fld>
            <a:endParaRPr lang="en-GB" dirty="0"/>
          </a:p>
        </p:txBody>
      </p:sp>
      <p:sp>
        <p:nvSpPr>
          <p:cNvPr id="15" name="Fußzeilenplatzhalter 14"/>
          <p:cNvSpPr>
            <a:spLocks noGrp="1"/>
          </p:cNvSpPr>
          <p:nvPr>
            <p:ph type="ftr" sz="quarter" idx="15"/>
          </p:nvPr>
        </p:nvSpPr>
        <p:spPr/>
        <p:txBody>
          <a:bodyPr/>
          <a:lstStyle/>
          <a:p>
            <a:r>
              <a:rPr lang="en-GB" dirty="0"/>
              <a:t>To edit footer please use "Header &amp; Footer" in ribbon "Insert &gt; Text"</a:t>
            </a:r>
          </a:p>
        </p:txBody>
      </p:sp>
      <p:sp>
        <p:nvSpPr>
          <p:cNvPr id="14" name="Datumsplatzhalter 13"/>
          <p:cNvSpPr>
            <a:spLocks noGrp="1"/>
          </p:cNvSpPr>
          <p:nvPr>
            <p:ph type="dt" sz="half" idx="14"/>
          </p:nvPr>
        </p:nvSpPr>
        <p:spPr/>
        <p:txBody>
          <a:bodyPr/>
          <a:lstStyle/>
          <a:p>
            <a:fld id="{B6D699AD-40A3-405F-9FAC-42BC8DA4DF1A}" type="datetime1">
              <a:rPr lang="en-GB" smtClean="0"/>
              <a:t>08/11/2018</a:t>
            </a:fld>
            <a:endParaRPr lang="en-GB" dirty="0"/>
          </a:p>
        </p:txBody>
      </p:sp>
      <p:sp>
        <p:nvSpPr>
          <p:cNvPr id="20" name="Textplatzhalter 19"/>
          <p:cNvSpPr>
            <a:spLocks noGrp="1"/>
          </p:cNvSpPr>
          <p:nvPr>
            <p:ph type="body" sz="quarter" idx="17"/>
          </p:nvPr>
        </p:nvSpPr>
        <p:spPr>
          <a:xfrm>
            <a:off x="3834893" y="2097089"/>
            <a:ext cx="5004000" cy="3852862"/>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dirty="0"/>
          </a:p>
        </p:txBody>
      </p:sp>
      <p:sp>
        <p:nvSpPr>
          <p:cNvPr id="8" name="Textplatzhalter 2"/>
          <p:cNvSpPr>
            <a:spLocks noGrp="1"/>
          </p:cNvSpPr>
          <p:nvPr>
            <p:ph type="body" sz="quarter" idx="19" hasCustomPrompt="1"/>
          </p:nvPr>
        </p:nvSpPr>
        <p:spPr>
          <a:xfrm>
            <a:off x="306388" y="5821761"/>
            <a:ext cx="3296444" cy="170696"/>
          </a:xfrm>
        </p:spPr>
        <p:txBody>
          <a:bodyPr/>
          <a:lstStyle>
            <a:lvl1pPr marL="0" indent="0">
              <a:buNone/>
              <a:defRPr sz="1200"/>
            </a:lvl1pPr>
            <a:lvl2pPr marL="179388" indent="0">
              <a:buNone/>
              <a:defRPr/>
            </a:lvl2pPr>
            <a:lvl3pPr marL="358775" indent="0">
              <a:buNone/>
              <a:defRPr/>
            </a:lvl3pPr>
            <a:lvl4pPr marL="536575" indent="0">
              <a:buNone/>
              <a:defRPr/>
            </a:lvl4pPr>
            <a:lvl5pPr marL="715962" indent="0">
              <a:buNone/>
              <a:defRPr/>
            </a:lvl5pPr>
          </a:lstStyle>
          <a:p>
            <a:r>
              <a:rPr lang="en-GB" dirty="0"/>
              <a:t>Enter reference, source or copyright information</a:t>
            </a:r>
          </a:p>
        </p:txBody>
      </p:sp>
      <p:sp>
        <p:nvSpPr>
          <p:cNvPr id="10" name="Bildplatzhalter 9"/>
          <p:cNvSpPr>
            <a:spLocks noGrp="1"/>
          </p:cNvSpPr>
          <p:nvPr>
            <p:ph type="pic" sz="quarter" idx="13" hasCustomPrompt="1"/>
          </p:nvPr>
        </p:nvSpPr>
        <p:spPr>
          <a:xfrm>
            <a:off x="305992" y="1359154"/>
            <a:ext cx="3276000" cy="4356000"/>
          </a:xfrm>
        </p:spPr>
        <p:txBody>
          <a:bodyPr/>
          <a:lstStyle>
            <a:lvl1pPr marL="0" indent="0">
              <a:buNone/>
              <a:defRPr/>
            </a:lvl1pPr>
          </a:lstStyle>
          <a:p>
            <a:r>
              <a:rPr lang="en-GB" dirty="0"/>
              <a:t>Add picture</a:t>
            </a:r>
          </a:p>
        </p:txBody>
      </p:sp>
      <p:sp>
        <p:nvSpPr>
          <p:cNvPr id="3" name="Title 2"/>
          <p:cNvSpPr>
            <a:spLocks noGrp="1"/>
          </p:cNvSpPr>
          <p:nvPr>
            <p:ph type="title"/>
          </p:nvPr>
        </p:nvSpPr>
        <p:spPr>
          <a:xfrm>
            <a:off x="3834893" y="1119187"/>
            <a:ext cx="5002720" cy="780901"/>
          </a:xfrm>
        </p:spPr>
        <p:txBody>
          <a:bodyPr/>
          <a:lstStyle/>
          <a:p>
            <a:r>
              <a:rPr lang="de-DE" smtClean="0"/>
              <a:t>Titelmasterformat durch Klicken bearbeiten</a:t>
            </a:r>
            <a:endParaRPr lang="en-GB" dirty="0"/>
          </a:p>
        </p:txBody>
      </p:sp>
    </p:spTree>
    <p:extLst>
      <p:ext uri="{BB962C8B-B14F-4D97-AF65-F5344CB8AC3E}">
        <p14:creationId xmlns:p14="http://schemas.microsoft.com/office/powerpoint/2010/main" val="40850229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nhalt mit Bild größer rechts">
    <p:spTree>
      <p:nvGrpSpPr>
        <p:cNvPr id="1" name=""/>
        <p:cNvGrpSpPr/>
        <p:nvPr/>
      </p:nvGrpSpPr>
      <p:grpSpPr>
        <a:xfrm>
          <a:off x="0" y="0"/>
          <a:ext cx="0" cy="0"/>
          <a:chOff x="0" y="0"/>
          <a:chExt cx="0" cy="0"/>
        </a:xfrm>
      </p:grpSpPr>
      <p:sp>
        <p:nvSpPr>
          <p:cNvPr id="12" name="Foliennummernplatzhalter 11"/>
          <p:cNvSpPr>
            <a:spLocks noGrp="1"/>
          </p:cNvSpPr>
          <p:nvPr>
            <p:ph type="sldNum" sz="quarter" idx="16"/>
          </p:nvPr>
        </p:nvSpPr>
        <p:spPr/>
        <p:txBody>
          <a:bodyPr/>
          <a:lstStyle/>
          <a:p>
            <a:r>
              <a:rPr lang="en-GB" dirty="0"/>
              <a:t>Page </a:t>
            </a:r>
            <a:fld id="{05A5AE1F-4813-4D0A-B870-8FB3219A4125}" type="slidenum">
              <a:rPr lang="en-GB" smtClean="0"/>
              <a:pPr/>
              <a:t>‹#›</a:t>
            </a:fld>
            <a:endParaRPr lang="en-GB" dirty="0"/>
          </a:p>
        </p:txBody>
      </p:sp>
      <p:sp>
        <p:nvSpPr>
          <p:cNvPr id="11" name="Fußzeilenplatzhalter 10"/>
          <p:cNvSpPr>
            <a:spLocks noGrp="1"/>
          </p:cNvSpPr>
          <p:nvPr>
            <p:ph type="ftr" sz="quarter" idx="15"/>
          </p:nvPr>
        </p:nvSpPr>
        <p:spPr/>
        <p:txBody>
          <a:bodyPr/>
          <a:lstStyle/>
          <a:p>
            <a:r>
              <a:rPr lang="en-GB" dirty="0"/>
              <a:t>To edit footer please use "Header &amp; Footer" in ribbon "Insert &gt; Text"</a:t>
            </a:r>
          </a:p>
        </p:txBody>
      </p:sp>
      <p:sp>
        <p:nvSpPr>
          <p:cNvPr id="10" name="Datumsplatzhalter 9"/>
          <p:cNvSpPr>
            <a:spLocks noGrp="1"/>
          </p:cNvSpPr>
          <p:nvPr>
            <p:ph type="dt" sz="half" idx="14"/>
          </p:nvPr>
        </p:nvSpPr>
        <p:spPr/>
        <p:txBody>
          <a:bodyPr/>
          <a:lstStyle/>
          <a:p>
            <a:fld id="{34217540-CF0C-4A44-8BCA-FA4C42537837}" type="datetime1">
              <a:rPr lang="en-GB" smtClean="0"/>
              <a:t>08/11/2018</a:t>
            </a:fld>
            <a:endParaRPr lang="en-GB" dirty="0"/>
          </a:p>
        </p:txBody>
      </p:sp>
      <p:sp>
        <p:nvSpPr>
          <p:cNvPr id="9" name="Textplatzhalter 2"/>
          <p:cNvSpPr>
            <a:spLocks noGrp="1"/>
          </p:cNvSpPr>
          <p:nvPr>
            <p:ph type="body" sz="quarter" idx="19" hasCustomPrompt="1"/>
          </p:nvPr>
        </p:nvSpPr>
        <p:spPr>
          <a:xfrm>
            <a:off x="3826413" y="5824602"/>
            <a:ext cx="5004000" cy="184311"/>
          </a:xfrm>
        </p:spPr>
        <p:txBody>
          <a:bodyPr/>
          <a:lstStyle>
            <a:lvl1pPr marL="0" indent="0">
              <a:buNone/>
              <a:defRPr sz="1200"/>
            </a:lvl1pPr>
            <a:lvl2pPr marL="179388" indent="0">
              <a:buNone/>
              <a:defRPr/>
            </a:lvl2pPr>
            <a:lvl3pPr marL="358775" indent="0">
              <a:buNone/>
              <a:defRPr/>
            </a:lvl3pPr>
            <a:lvl4pPr marL="536575" indent="0">
              <a:buNone/>
              <a:defRPr/>
            </a:lvl4pPr>
            <a:lvl5pPr marL="715962" indent="0">
              <a:buNone/>
              <a:defRPr/>
            </a:lvl5pPr>
          </a:lstStyle>
          <a:p>
            <a:r>
              <a:rPr lang="en-GB" dirty="0"/>
              <a:t>Enter reference, source or copyright information</a:t>
            </a:r>
          </a:p>
        </p:txBody>
      </p:sp>
      <p:sp>
        <p:nvSpPr>
          <p:cNvPr id="8" name="Bildplatzhalter 9"/>
          <p:cNvSpPr>
            <a:spLocks noGrp="1"/>
          </p:cNvSpPr>
          <p:nvPr>
            <p:ph type="pic" sz="quarter" idx="13" hasCustomPrompt="1"/>
          </p:nvPr>
        </p:nvSpPr>
        <p:spPr>
          <a:xfrm>
            <a:off x="3869613" y="2097088"/>
            <a:ext cx="4968000" cy="3600000"/>
          </a:xfrm>
        </p:spPr>
        <p:txBody>
          <a:bodyPr/>
          <a:lstStyle>
            <a:lvl1pPr marL="0" indent="0">
              <a:buNone/>
              <a:defRPr/>
            </a:lvl1pPr>
          </a:lstStyle>
          <a:p>
            <a:r>
              <a:rPr lang="en-GB" dirty="0"/>
              <a:t>Add picture</a:t>
            </a:r>
          </a:p>
        </p:txBody>
      </p:sp>
      <p:sp>
        <p:nvSpPr>
          <p:cNvPr id="3" name="Inhaltsplatzhalter 2"/>
          <p:cNvSpPr>
            <a:spLocks noGrp="1"/>
          </p:cNvSpPr>
          <p:nvPr>
            <p:ph sz="half" idx="1"/>
          </p:nvPr>
        </p:nvSpPr>
        <p:spPr>
          <a:xfrm>
            <a:off x="305991" y="2097088"/>
            <a:ext cx="3297600" cy="3852863"/>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dirty="0"/>
          </a:p>
        </p:txBody>
      </p:sp>
      <p:sp>
        <p:nvSpPr>
          <p:cNvPr id="2" name="Titel 1"/>
          <p:cNvSpPr>
            <a:spLocks noGrp="1"/>
          </p:cNvSpPr>
          <p:nvPr>
            <p:ph type="title"/>
          </p:nvPr>
        </p:nvSpPr>
        <p:spPr/>
        <p:txBody>
          <a:bodyPr/>
          <a:lstStyle/>
          <a:p>
            <a:r>
              <a:rPr lang="de-DE" smtClean="0"/>
              <a:t>Titelmasterformat durch Klicken bearbeiten</a:t>
            </a:r>
            <a:endParaRPr lang="en-GB" dirty="0"/>
          </a:p>
        </p:txBody>
      </p:sp>
    </p:spTree>
    <p:extLst>
      <p:ext uri="{BB962C8B-B14F-4D97-AF65-F5344CB8AC3E}">
        <p14:creationId xmlns:p14="http://schemas.microsoft.com/office/powerpoint/2010/main" val="6616979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Inhalt mit Bild größer links">
    <p:spTree>
      <p:nvGrpSpPr>
        <p:cNvPr id="1" name=""/>
        <p:cNvGrpSpPr/>
        <p:nvPr/>
      </p:nvGrpSpPr>
      <p:grpSpPr>
        <a:xfrm>
          <a:off x="0" y="0"/>
          <a:ext cx="0" cy="0"/>
          <a:chOff x="0" y="0"/>
          <a:chExt cx="0" cy="0"/>
        </a:xfrm>
      </p:grpSpPr>
      <p:sp>
        <p:nvSpPr>
          <p:cNvPr id="16" name="Foliennummernplatzhalter 15"/>
          <p:cNvSpPr>
            <a:spLocks noGrp="1"/>
          </p:cNvSpPr>
          <p:nvPr>
            <p:ph type="sldNum" sz="quarter" idx="16"/>
          </p:nvPr>
        </p:nvSpPr>
        <p:spPr/>
        <p:txBody>
          <a:bodyPr/>
          <a:lstStyle/>
          <a:p>
            <a:r>
              <a:rPr lang="en-GB" dirty="0"/>
              <a:t>Page </a:t>
            </a:r>
            <a:fld id="{05A5AE1F-4813-4D0A-B870-8FB3219A4125}" type="slidenum">
              <a:rPr lang="en-GB" smtClean="0"/>
              <a:pPr/>
              <a:t>‹#›</a:t>
            </a:fld>
            <a:endParaRPr lang="en-GB" dirty="0"/>
          </a:p>
        </p:txBody>
      </p:sp>
      <p:sp>
        <p:nvSpPr>
          <p:cNvPr id="15" name="Fußzeilenplatzhalter 14"/>
          <p:cNvSpPr>
            <a:spLocks noGrp="1"/>
          </p:cNvSpPr>
          <p:nvPr>
            <p:ph type="ftr" sz="quarter" idx="15"/>
          </p:nvPr>
        </p:nvSpPr>
        <p:spPr/>
        <p:txBody>
          <a:bodyPr/>
          <a:lstStyle/>
          <a:p>
            <a:r>
              <a:rPr lang="en-GB" dirty="0"/>
              <a:t>To edit footer please use "Header &amp; Footer" in ribbon "Insert &gt; Text"</a:t>
            </a:r>
          </a:p>
        </p:txBody>
      </p:sp>
      <p:sp>
        <p:nvSpPr>
          <p:cNvPr id="14" name="Datumsplatzhalter 13"/>
          <p:cNvSpPr>
            <a:spLocks noGrp="1"/>
          </p:cNvSpPr>
          <p:nvPr>
            <p:ph type="dt" sz="half" idx="14"/>
          </p:nvPr>
        </p:nvSpPr>
        <p:spPr/>
        <p:txBody>
          <a:bodyPr/>
          <a:lstStyle/>
          <a:p>
            <a:fld id="{632BB112-DCC2-4FC6-B915-B9218D3A8E9C}" type="datetime1">
              <a:rPr lang="en-GB" smtClean="0"/>
              <a:t>08/11/2018</a:t>
            </a:fld>
            <a:endParaRPr lang="en-GB" dirty="0"/>
          </a:p>
        </p:txBody>
      </p:sp>
      <p:sp>
        <p:nvSpPr>
          <p:cNvPr id="20" name="Textplatzhalter 19"/>
          <p:cNvSpPr>
            <a:spLocks noGrp="1"/>
          </p:cNvSpPr>
          <p:nvPr>
            <p:ph type="body" sz="quarter" idx="17"/>
          </p:nvPr>
        </p:nvSpPr>
        <p:spPr>
          <a:xfrm>
            <a:off x="5540013" y="2097088"/>
            <a:ext cx="3297600" cy="3852862"/>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dirty="0"/>
          </a:p>
        </p:txBody>
      </p:sp>
      <p:sp>
        <p:nvSpPr>
          <p:cNvPr id="8" name="Textplatzhalter 2"/>
          <p:cNvSpPr>
            <a:spLocks noGrp="1"/>
          </p:cNvSpPr>
          <p:nvPr>
            <p:ph type="body" sz="quarter" idx="19" hasCustomPrompt="1"/>
          </p:nvPr>
        </p:nvSpPr>
        <p:spPr>
          <a:xfrm>
            <a:off x="306388" y="5829444"/>
            <a:ext cx="5019374" cy="213009"/>
          </a:xfrm>
        </p:spPr>
        <p:txBody>
          <a:bodyPr/>
          <a:lstStyle>
            <a:lvl1pPr marL="0" indent="0">
              <a:buNone/>
              <a:defRPr sz="1200"/>
            </a:lvl1pPr>
            <a:lvl2pPr marL="179388" indent="0">
              <a:buNone/>
              <a:defRPr/>
            </a:lvl2pPr>
            <a:lvl3pPr marL="358775" indent="0">
              <a:buNone/>
              <a:defRPr/>
            </a:lvl3pPr>
            <a:lvl4pPr marL="536575" indent="0">
              <a:buNone/>
              <a:defRPr/>
            </a:lvl4pPr>
            <a:lvl5pPr marL="715962" indent="0">
              <a:buNone/>
              <a:defRPr/>
            </a:lvl5pPr>
          </a:lstStyle>
          <a:p>
            <a:r>
              <a:rPr lang="en-GB" dirty="0"/>
              <a:t>Enter reference, source or copyright information</a:t>
            </a:r>
          </a:p>
        </p:txBody>
      </p:sp>
      <p:sp>
        <p:nvSpPr>
          <p:cNvPr id="10" name="Bildplatzhalter 9"/>
          <p:cNvSpPr>
            <a:spLocks noGrp="1"/>
          </p:cNvSpPr>
          <p:nvPr>
            <p:ph type="pic" sz="quarter" idx="13" hasCustomPrompt="1"/>
          </p:nvPr>
        </p:nvSpPr>
        <p:spPr>
          <a:xfrm>
            <a:off x="305992" y="2097088"/>
            <a:ext cx="5004000" cy="3600000"/>
          </a:xfrm>
        </p:spPr>
        <p:txBody>
          <a:bodyPr/>
          <a:lstStyle>
            <a:lvl1pPr marL="0" indent="0">
              <a:buNone/>
              <a:defRPr/>
            </a:lvl1pPr>
          </a:lstStyle>
          <a:p>
            <a:r>
              <a:rPr lang="en-GB" dirty="0"/>
              <a:t>Add picture</a:t>
            </a:r>
          </a:p>
        </p:txBody>
      </p:sp>
      <p:sp>
        <p:nvSpPr>
          <p:cNvPr id="2" name="Titel 1"/>
          <p:cNvSpPr>
            <a:spLocks noGrp="1"/>
          </p:cNvSpPr>
          <p:nvPr>
            <p:ph type="title"/>
          </p:nvPr>
        </p:nvSpPr>
        <p:spPr/>
        <p:txBody>
          <a:bodyPr/>
          <a:lstStyle/>
          <a:p>
            <a:r>
              <a:rPr lang="de-DE" smtClean="0"/>
              <a:t>Titelmasterformat durch Klicken bearbeiten</a:t>
            </a:r>
            <a:endParaRPr lang="en-GB" dirty="0"/>
          </a:p>
        </p:txBody>
      </p:sp>
    </p:spTree>
    <p:extLst>
      <p:ext uri="{BB962C8B-B14F-4D97-AF65-F5344CB8AC3E}">
        <p14:creationId xmlns:p14="http://schemas.microsoft.com/office/powerpoint/2010/main" val="219580687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ild groß mit Titel">
    <p:spTree>
      <p:nvGrpSpPr>
        <p:cNvPr id="1" name=""/>
        <p:cNvGrpSpPr/>
        <p:nvPr/>
      </p:nvGrpSpPr>
      <p:grpSpPr>
        <a:xfrm>
          <a:off x="0" y="0"/>
          <a:ext cx="0" cy="0"/>
          <a:chOff x="0" y="0"/>
          <a:chExt cx="0" cy="0"/>
        </a:xfrm>
      </p:grpSpPr>
      <p:sp>
        <p:nvSpPr>
          <p:cNvPr id="17" name="Foliennummernplatzhalter 16"/>
          <p:cNvSpPr>
            <a:spLocks noGrp="1"/>
          </p:cNvSpPr>
          <p:nvPr>
            <p:ph type="sldNum" sz="quarter" idx="17"/>
          </p:nvPr>
        </p:nvSpPr>
        <p:spPr/>
        <p:txBody>
          <a:bodyPr/>
          <a:lstStyle/>
          <a:p>
            <a:r>
              <a:rPr lang="en-GB" dirty="0"/>
              <a:t>Page </a:t>
            </a:r>
            <a:fld id="{05A5AE1F-4813-4D0A-B870-8FB3219A4125}" type="slidenum">
              <a:rPr lang="en-GB" smtClean="0"/>
              <a:pPr/>
              <a:t>‹#›</a:t>
            </a:fld>
            <a:endParaRPr lang="en-GB" dirty="0"/>
          </a:p>
        </p:txBody>
      </p:sp>
      <p:sp>
        <p:nvSpPr>
          <p:cNvPr id="16" name="Fußzeilenplatzhalter 15"/>
          <p:cNvSpPr>
            <a:spLocks noGrp="1"/>
          </p:cNvSpPr>
          <p:nvPr>
            <p:ph type="ftr" sz="quarter" idx="16"/>
          </p:nvPr>
        </p:nvSpPr>
        <p:spPr/>
        <p:txBody>
          <a:bodyPr/>
          <a:lstStyle/>
          <a:p>
            <a:r>
              <a:rPr lang="en-GB" dirty="0"/>
              <a:t>To edit footer please use "Header &amp; Footer" in ribbon "Insert &gt; Text"</a:t>
            </a:r>
          </a:p>
        </p:txBody>
      </p:sp>
      <p:sp>
        <p:nvSpPr>
          <p:cNvPr id="15" name="Datumsplatzhalter 14"/>
          <p:cNvSpPr>
            <a:spLocks noGrp="1"/>
          </p:cNvSpPr>
          <p:nvPr>
            <p:ph type="dt" sz="half" idx="15"/>
          </p:nvPr>
        </p:nvSpPr>
        <p:spPr/>
        <p:txBody>
          <a:bodyPr/>
          <a:lstStyle/>
          <a:p>
            <a:fld id="{41EAD43D-161B-434E-B276-895410FEC579}" type="datetime1">
              <a:rPr lang="en-GB" smtClean="0"/>
              <a:t>08/11/2018</a:t>
            </a:fld>
            <a:endParaRPr lang="en-GB" dirty="0"/>
          </a:p>
        </p:txBody>
      </p:sp>
      <p:sp>
        <p:nvSpPr>
          <p:cNvPr id="8" name="Textplatzhalter 2"/>
          <p:cNvSpPr>
            <a:spLocks noGrp="1"/>
          </p:cNvSpPr>
          <p:nvPr>
            <p:ph type="body" sz="quarter" idx="19" hasCustomPrompt="1"/>
          </p:nvPr>
        </p:nvSpPr>
        <p:spPr>
          <a:xfrm>
            <a:off x="306388" y="5829772"/>
            <a:ext cx="6399212" cy="185737"/>
          </a:xfrm>
        </p:spPr>
        <p:txBody>
          <a:bodyPr/>
          <a:lstStyle>
            <a:lvl1pPr marL="0" indent="0">
              <a:buNone/>
              <a:defRPr sz="1200"/>
            </a:lvl1pPr>
            <a:lvl2pPr marL="179388" indent="0">
              <a:buNone/>
              <a:defRPr/>
            </a:lvl2pPr>
            <a:lvl3pPr marL="358775" indent="0">
              <a:buNone/>
              <a:defRPr/>
            </a:lvl3pPr>
            <a:lvl4pPr marL="536575" indent="0">
              <a:buNone/>
              <a:defRPr/>
            </a:lvl4pPr>
            <a:lvl5pPr marL="715962" indent="0">
              <a:buNone/>
              <a:defRPr/>
            </a:lvl5pPr>
          </a:lstStyle>
          <a:p>
            <a:r>
              <a:rPr lang="en-GB" dirty="0"/>
              <a:t>Enter reference, source or copyright information</a:t>
            </a:r>
          </a:p>
        </p:txBody>
      </p:sp>
      <p:sp>
        <p:nvSpPr>
          <p:cNvPr id="10" name="Bildplatzhalter 9"/>
          <p:cNvSpPr>
            <a:spLocks noGrp="1"/>
          </p:cNvSpPr>
          <p:nvPr>
            <p:ph type="pic" sz="quarter" idx="13" hasCustomPrompt="1"/>
          </p:nvPr>
        </p:nvSpPr>
        <p:spPr>
          <a:xfrm>
            <a:off x="305991" y="2097088"/>
            <a:ext cx="8531622" cy="3600000"/>
          </a:xfrm>
        </p:spPr>
        <p:txBody>
          <a:bodyPr/>
          <a:lstStyle>
            <a:lvl1pPr marL="0" indent="0">
              <a:buNone/>
              <a:defRPr/>
            </a:lvl1pPr>
          </a:lstStyle>
          <a:p>
            <a:r>
              <a:rPr lang="en-GB" dirty="0"/>
              <a:t>Add picture</a:t>
            </a:r>
          </a:p>
        </p:txBody>
      </p:sp>
      <p:sp>
        <p:nvSpPr>
          <p:cNvPr id="2" name="Titel 1"/>
          <p:cNvSpPr>
            <a:spLocks noGrp="1"/>
          </p:cNvSpPr>
          <p:nvPr>
            <p:ph type="title"/>
          </p:nvPr>
        </p:nvSpPr>
        <p:spPr/>
        <p:txBody>
          <a:bodyPr/>
          <a:lstStyle/>
          <a:p>
            <a:r>
              <a:rPr lang="de-DE" smtClean="0"/>
              <a:t>Titelmasterformat durch Klicken bearbeiten</a:t>
            </a:r>
            <a:endParaRPr lang="en-GB" dirty="0"/>
          </a:p>
        </p:txBody>
      </p:sp>
    </p:spTree>
    <p:extLst>
      <p:ext uri="{BB962C8B-B14F-4D97-AF65-F5344CB8AC3E}">
        <p14:creationId xmlns:p14="http://schemas.microsoft.com/office/powerpoint/2010/main" val="141811976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ild abfallend mit Titel">
    <p:spTree>
      <p:nvGrpSpPr>
        <p:cNvPr id="1" name=""/>
        <p:cNvGrpSpPr/>
        <p:nvPr/>
      </p:nvGrpSpPr>
      <p:grpSpPr>
        <a:xfrm>
          <a:off x="0" y="0"/>
          <a:ext cx="0" cy="0"/>
          <a:chOff x="0" y="0"/>
          <a:chExt cx="0" cy="0"/>
        </a:xfrm>
      </p:grpSpPr>
      <p:sp>
        <p:nvSpPr>
          <p:cNvPr id="10" name="Bildplatzhalter 9"/>
          <p:cNvSpPr>
            <a:spLocks noGrp="1"/>
          </p:cNvSpPr>
          <p:nvPr>
            <p:ph type="pic" sz="quarter" idx="13" hasCustomPrompt="1"/>
          </p:nvPr>
        </p:nvSpPr>
        <p:spPr>
          <a:xfrm>
            <a:off x="0" y="2362914"/>
            <a:ext cx="9144000" cy="4500000"/>
          </a:xfrm>
        </p:spPr>
        <p:txBody>
          <a:bodyPr/>
          <a:lstStyle>
            <a:lvl1pPr marL="0" indent="0">
              <a:buNone/>
              <a:defRPr/>
            </a:lvl1pPr>
          </a:lstStyle>
          <a:p>
            <a:r>
              <a:rPr lang="en-GB" dirty="0"/>
              <a:t>Add picture</a:t>
            </a:r>
          </a:p>
        </p:txBody>
      </p:sp>
      <p:sp>
        <p:nvSpPr>
          <p:cNvPr id="4" name="Textplatzhalter 2"/>
          <p:cNvSpPr>
            <a:spLocks noGrp="1"/>
          </p:cNvSpPr>
          <p:nvPr>
            <p:ph type="body" sz="quarter" idx="19" hasCustomPrompt="1"/>
          </p:nvPr>
        </p:nvSpPr>
        <p:spPr>
          <a:xfrm>
            <a:off x="306388" y="2004219"/>
            <a:ext cx="6399212" cy="185737"/>
          </a:xfrm>
        </p:spPr>
        <p:txBody>
          <a:bodyPr/>
          <a:lstStyle>
            <a:lvl1pPr marL="0" marR="0" indent="0" algn="l" defTabSz="685800" rtl="0" eaLnBrk="1" fontAlgn="auto" latinLnBrk="0" hangingPunct="1">
              <a:lnSpc>
                <a:spcPct val="95000"/>
              </a:lnSpc>
              <a:spcBef>
                <a:spcPts val="750"/>
              </a:spcBef>
              <a:spcAft>
                <a:spcPts val="0"/>
              </a:spcAft>
              <a:buClr>
                <a:schemeClr val="accent1"/>
              </a:buClr>
              <a:buSzTx/>
              <a:buFont typeface="Arial" panose="020B0604020202020204" pitchFamily="34" charset="0"/>
              <a:buNone/>
              <a:tabLst/>
              <a:defRPr sz="1200"/>
            </a:lvl1pPr>
            <a:lvl2pPr marL="179388" indent="0">
              <a:buNone/>
              <a:defRPr/>
            </a:lvl2pPr>
            <a:lvl3pPr marL="358775" indent="0">
              <a:buNone/>
              <a:defRPr/>
            </a:lvl3pPr>
            <a:lvl4pPr marL="536575" indent="0">
              <a:buNone/>
              <a:defRPr/>
            </a:lvl4pPr>
            <a:lvl5pPr marL="715962" indent="0">
              <a:buNone/>
              <a:defRPr/>
            </a:lvl5pPr>
          </a:lstStyle>
          <a:p>
            <a:r>
              <a:rPr lang="en-GB" dirty="0"/>
              <a:t>Enter reference, source or copyright information</a:t>
            </a:r>
          </a:p>
        </p:txBody>
      </p:sp>
      <p:sp>
        <p:nvSpPr>
          <p:cNvPr id="2" name="Titel 1"/>
          <p:cNvSpPr>
            <a:spLocks noGrp="1"/>
          </p:cNvSpPr>
          <p:nvPr>
            <p:ph type="title"/>
          </p:nvPr>
        </p:nvSpPr>
        <p:spPr/>
        <p:txBody>
          <a:bodyPr/>
          <a:lstStyle/>
          <a:p>
            <a:r>
              <a:rPr lang="de-DE" smtClean="0"/>
              <a:t>Titelmasterformat durch Klicken bearbeiten</a:t>
            </a:r>
            <a:endParaRPr lang="en-GB" dirty="0"/>
          </a:p>
        </p:txBody>
      </p:sp>
    </p:spTree>
    <p:extLst>
      <p:ext uri="{BB962C8B-B14F-4D97-AF65-F5344CB8AC3E}">
        <p14:creationId xmlns:p14="http://schemas.microsoft.com/office/powerpoint/2010/main" val="272299193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ild groß mit Text">
    <p:spTree>
      <p:nvGrpSpPr>
        <p:cNvPr id="1" name=""/>
        <p:cNvGrpSpPr/>
        <p:nvPr/>
      </p:nvGrpSpPr>
      <p:grpSpPr>
        <a:xfrm>
          <a:off x="0" y="0"/>
          <a:ext cx="0" cy="0"/>
          <a:chOff x="0" y="0"/>
          <a:chExt cx="0" cy="0"/>
        </a:xfrm>
      </p:grpSpPr>
      <p:sp>
        <p:nvSpPr>
          <p:cNvPr id="17" name="Foliennummernplatzhalter 16"/>
          <p:cNvSpPr>
            <a:spLocks noGrp="1"/>
          </p:cNvSpPr>
          <p:nvPr>
            <p:ph type="sldNum" sz="quarter" idx="17"/>
          </p:nvPr>
        </p:nvSpPr>
        <p:spPr/>
        <p:txBody>
          <a:bodyPr/>
          <a:lstStyle/>
          <a:p>
            <a:r>
              <a:rPr lang="en-GB" dirty="0"/>
              <a:t>Page </a:t>
            </a:r>
            <a:fld id="{05A5AE1F-4813-4D0A-B870-8FB3219A4125}" type="slidenum">
              <a:rPr lang="en-GB" smtClean="0"/>
              <a:pPr/>
              <a:t>‹#›</a:t>
            </a:fld>
            <a:endParaRPr lang="en-GB" dirty="0"/>
          </a:p>
        </p:txBody>
      </p:sp>
      <p:sp>
        <p:nvSpPr>
          <p:cNvPr id="16" name="Fußzeilenplatzhalter 15"/>
          <p:cNvSpPr>
            <a:spLocks noGrp="1"/>
          </p:cNvSpPr>
          <p:nvPr>
            <p:ph type="ftr" sz="quarter" idx="16"/>
          </p:nvPr>
        </p:nvSpPr>
        <p:spPr/>
        <p:txBody>
          <a:bodyPr/>
          <a:lstStyle/>
          <a:p>
            <a:r>
              <a:rPr lang="en-GB" dirty="0"/>
              <a:t>To edit footer please use "Header &amp; Footer" in ribbon "Insert &gt; Text"</a:t>
            </a:r>
          </a:p>
        </p:txBody>
      </p:sp>
      <p:sp>
        <p:nvSpPr>
          <p:cNvPr id="15" name="Datumsplatzhalter 14"/>
          <p:cNvSpPr>
            <a:spLocks noGrp="1"/>
          </p:cNvSpPr>
          <p:nvPr>
            <p:ph type="dt" sz="half" idx="15"/>
          </p:nvPr>
        </p:nvSpPr>
        <p:spPr/>
        <p:txBody>
          <a:bodyPr/>
          <a:lstStyle/>
          <a:p>
            <a:fld id="{AD8569EE-B425-4EB6-B481-875FBCCAFF8E}" type="datetime1">
              <a:rPr lang="en-GB" smtClean="0"/>
              <a:t>08/11/2018</a:t>
            </a:fld>
            <a:endParaRPr lang="en-GB" dirty="0"/>
          </a:p>
        </p:txBody>
      </p:sp>
      <p:sp>
        <p:nvSpPr>
          <p:cNvPr id="20" name="Textplatzhalter 19"/>
          <p:cNvSpPr>
            <a:spLocks noGrp="1"/>
          </p:cNvSpPr>
          <p:nvPr>
            <p:ph type="body" sz="quarter" idx="18"/>
          </p:nvPr>
        </p:nvSpPr>
        <p:spPr>
          <a:xfrm>
            <a:off x="6933236" y="1177925"/>
            <a:ext cx="1904378" cy="4535999"/>
          </a:xfrm>
        </p:spPr>
        <p:txBody>
          <a:bodyPr>
            <a:noAutofit/>
          </a:bodyPr>
          <a:lstStyle>
            <a:lvl1pPr>
              <a:defRPr sz="1600"/>
            </a:lvl1pPr>
            <a:lvl2pPr>
              <a:defRPr sz="1600"/>
            </a:lvl2pPr>
          </a:lstStyle>
          <a:p>
            <a:pPr lvl="0"/>
            <a:r>
              <a:rPr lang="de-DE" smtClean="0"/>
              <a:t>Textmasterformat bearbeiten</a:t>
            </a:r>
          </a:p>
          <a:p>
            <a:pPr lvl="1"/>
            <a:r>
              <a:rPr lang="de-DE" smtClean="0"/>
              <a:t>Zweite Ebene</a:t>
            </a:r>
          </a:p>
        </p:txBody>
      </p:sp>
      <p:sp>
        <p:nvSpPr>
          <p:cNvPr id="3" name="Textplatzhalter 2"/>
          <p:cNvSpPr>
            <a:spLocks noGrp="1"/>
          </p:cNvSpPr>
          <p:nvPr>
            <p:ph type="body" sz="quarter" idx="19" hasCustomPrompt="1"/>
          </p:nvPr>
        </p:nvSpPr>
        <p:spPr>
          <a:xfrm>
            <a:off x="306388" y="5829772"/>
            <a:ext cx="6408000" cy="185737"/>
          </a:xfrm>
        </p:spPr>
        <p:txBody>
          <a:bodyPr/>
          <a:lstStyle>
            <a:lvl1pPr marL="0" indent="0">
              <a:buNone/>
              <a:defRPr sz="1200"/>
            </a:lvl1pPr>
            <a:lvl2pPr marL="179388" indent="0">
              <a:buNone/>
              <a:defRPr/>
            </a:lvl2pPr>
            <a:lvl3pPr marL="358775" indent="0">
              <a:buNone/>
              <a:defRPr/>
            </a:lvl3pPr>
            <a:lvl4pPr marL="536575" indent="0">
              <a:buNone/>
              <a:defRPr/>
            </a:lvl4pPr>
            <a:lvl5pPr marL="715962" indent="0">
              <a:buNone/>
              <a:defRPr/>
            </a:lvl5pPr>
          </a:lstStyle>
          <a:p>
            <a:r>
              <a:rPr lang="en-GB" dirty="0"/>
              <a:t>Enter reference, source or copyright information</a:t>
            </a:r>
          </a:p>
        </p:txBody>
      </p:sp>
      <p:sp>
        <p:nvSpPr>
          <p:cNvPr id="10" name="Bildplatzhalter 9"/>
          <p:cNvSpPr>
            <a:spLocks noGrp="1"/>
          </p:cNvSpPr>
          <p:nvPr>
            <p:ph type="pic" sz="quarter" idx="13" hasCustomPrompt="1"/>
          </p:nvPr>
        </p:nvSpPr>
        <p:spPr>
          <a:xfrm>
            <a:off x="305990" y="1177924"/>
            <a:ext cx="6408000" cy="4536000"/>
          </a:xfrm>
        </p:spPr>
        <p:txBody>
          <a:bodyPr/>
          <a:lstStyle>
            <a:lvl1pPr marL="0" indent="0">
              <a:buNone/>
              <a:defRPr/>
            </a:lvl1pPr>
          </a:lstStyle>
          <a:p>
            <a:r>
              <a:rPr lang="en-GB" dirty="0"/>
              <a:t>Add picture</a:t>
            </a:r>
          </a:p>
        </p:txBody>
      </p:sp>
    </p:spTree>
    <p:extLst>
      <p:ext uri="{BB962C8B-B14F-4D97-AF65-F5344CB8AC3E}">
        <p14:creationId xmlns:p14="http://schemas.microsoft.com/office/powerpoint/2010/main" val="283453174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Zwei Bilder mit Text rechts">
    <p:spTree>
      <p:nvGrpSpPr>
        <p:cNvPr id="1" name=""/>
        <p:cNvGrpSpPr/>
        <p:nvPr/>
      </p:nvGrpSpPr>
      <p:grpSpPr>
        <a:xfrm>
          <a:off x="0" y="0"/>
          <a:ext cx="0" cy="0"/>
          <a:chOff x="0" y="0"/>
          <a:chExt cx="0" cy="0"/>
        </a:xfrm>
      </p:grpSpPr>
      <p:sp>
        <p:nvSpPr>
          <p:cNvPr id="17" name="Foliennummernplatzhalter 16"/>
          <p:cNvSpPr>
            <a:spLocks noGrp="1"/>
          </p:cNvSpPr>
          <p:nvPr>
            <p:ph type="sldNum" sz="quarter" idx="17"/>
          </p:nvPr>
        </p:nvSpPr>
        <p:spPr/>
        <p:txBody>
          <a:bodyPr/>
          <a:lstStyle/>
          <a:p>
            <a:r>
              <a:rPr lang="en-GB" dirty="0"/>
              <a:t>Page </a:t>
            </a:r>
            <a:fld id="{05A5AE1F-4813-4D0A-B870-8FB3219A4125}" type="slidenum">
              <a:rPr lang="en-GB" smtClean="0"/>
              <a:pPr/>
              <a:t>‹#›</a:t>
            </a:fld>
            <a:endParaRPr lang="en-GB" dirty="0"/>
          </a:p>
        </p:txBody>
      </p:sp>
      <p:sp>
        <p:nvSpPr>
          <p:cNvPr id="16" name="Fußzeilenplatzhalter 15"/>
          <p:cNvSpPr>
            <a:spLocks noGrp="1"/>
          </p:cNvSpPr>
          <p:nvPr>
            <p:ph type="ftr" sz="quarter" idx="16"/>
          </p:nvPr>
        </p:nvSpPr>
        <p:spPr/>
        <p:txBody>
          <a:bodyPr/>
          <a:lstStyle/>
          <a:p>
            <a:r>
              <a:rPr lang="en-GB" dirty="0"/>
              <a:t>To edit footer please use "Header &amp; Footer" in ribbon "Insert &gt; Text"</a:t>
            </a:r>
          </a:p>
        </p:txBody>
      </p:sp>
      <p:sp>
        <p:nvSpPr>
          <p:cNvPr id="15" name="Datumsplatzhalter 14"/>
          <p:cNvSpPr>
            <a:spLocks noGrp="1"/>
          </p:cNvSpPr>
          <p:nvPr>
            <p:ph type="dt" sz="half" idx="15"/>
          </p:nvPr>
        </p:nvSpPr>
        <p:spPr/>
        <p:txBody>
          <a:bodyPr/>
          <a:lstStyle/>
          <a:p>
            <a:fld id="{F5EBF568-19CF-442E-9517-608F5D82CC06}" type="datetime1">
              <a:rPr lang="en-GB" smtClean="0"/>
              <a:t>08/11/2018</a:t>
            </a:fld>
            <a:endParaRPr lang="en-GB" dirty="0"/>
          </a:p>
        </p:txBody>
      </p:sp>
      <p:sp>
        <p:nvSpPr>
          <p:cNvPr id="9" name="Textplatzhalter 19"/>
          <p:cNvSpPr>
            <a:spLocks noGrp="1"/>
          </p:cNvSpPr>
          <p:nvPr>
            <p:ph type="body" sz="quarter" idx="21"/>
          </p:nvPr>
        </p:nvSpPr>
        <p:spPr>
          <a:xfrm>
            <a:off x="7306868" y="1177925"/>
            <a:ext cx="1530746" cy="4470521"/>
          </a:xfrm>
        </p:spPr>
        <p:txBody>
          <a:bodyPr>
            <a:noAutofit/>
          </a:bodyPr>
          <a:lstStyle>
            <a:lvl1pPr>
              <a:defRPr sz="1600"/>
            </a:lvl1pPr>
            <a:lvl2pPr>
              <a:defRPr sz="1600"/>
            </a:lvl2pPr>
          </a:lstStyle>
          <a:p>
            <a:pPr lvl="0"/>
            <a:r>
              <a:rPr lang="de-DE" smtClean="0"/>
              <a:t>Textmasterformat bearbeiten</a:t>
            </a:r>
          </a:p>
          <a:p>
            <a:pPr lvl="1"/>
            <a:r>
              <a:rPr lang="de-DE" smtClean="0"/>
              <a:t>Zweite Ebene</a:t>
            </a:r>
          </a:p>
        </p:txBody>
      </p:sp>
      <p:sp>
        <p:nvSpPr>
          <p:cNvPr id="14" name="Textplatzhalter 2"/>
          <p:cNvSpPr>
            <a:spLocks noGrp="1"/>
          </p:cNvSpPr>
          <p:nvPr>
            <p:ph type="body" sz="quarter" idx="20" hasCustomPrompt="1"/>
          </p:nvPr>
        </p:nvSpPr>
        <p:spPr>
          <a:xfrm>
            <a:off x="3790368" y="5833641"/>
            <a:ext cx="3273698" cy="174184"/>
          </a:xfrm>
        </p:spPr>
        <p:txBody>
          <a:bodyPr/>
          <a:lstStyle>
            <a:lvl1pPr marL="0" indent="0">
              <a:buNone/>
              <a:defRPr sz="1200"/>
            </a:lvl1pPr>
            <a:lvl2pPr marL="179388" indent="0">
              <a:buNone/>
              <a:defRPr/>
            </a:lvl2pPr>
            <a:lvl3pPr marL="358775" indent="0">
              <a:buNone/>
              <a:defRPr/>
            </a:lvl3pPr>
            <a:lvl4pPr marL="536575" indent="0">
              <a:buNone/>
              <a:defRPr/>
            </a:lvl4pPr>
            <a:lvl5pPr marL="715962" indent="0">
              <a:buNone/>
              <a:defRPr/>
            </a:lvl5pPr>
          </a:lstStyle>
          <a:p>
            <a:r>
              <a:rPr lang="en-GB" dirty="0"/>
              <a:t>Enter reference, source or copyright information</a:t>
            </a:r>
          </a:p>
        </p:txBody>
      </p:sp>
      <p:sp>
        <p:nvSpPr>
          <p:cNvPr id="10" name="Bildplatzhalter 9"/>
          <p:cNvSpPr>
            <a:spLocks noGrp="1"/>
          </p:cNvSpPr>
          <p:nvPr>
            <p:ph type="pic" sz="quarter" idx="13" hasCustomPrompt="1"/>
          </p:nvPr>
        </p:nvSpPr>
        <p:spPr>
          <a:xfrm>
            <a:off x="3806430" y="1177926"/>
            <a:ext cx="3274094" cy="4536000"/>
          </a:xfrm>
        </p:spPr>
        <p:txBody>
          <a:bodyPr/>
          <a:lstStyle>
            <a:lvl1pPr marL="0" indent="0">
              <a:buNone/>
              <a:defRPr/>
            </a:lvl1pPr>
          </a:lstStyle>
          <a:p>
            <a:r>
              <a:rPr lang="en-GB" dirty="0"/>
              <a:t>Add picture</a:t>
            </a:r>
          </a:p>
        </p:txBody>
      </p:sp>
      <p:sp>
        <p:nvSpPr>
          <p:cNvPr id="13" name="Textplatzhalter 2"/>
          <p:cNvSpPr>
            <a:spLocks noGrp="1"/>
          </p:cNvSpPr>
          <p:nvPr>
            <p:ph type="body" sz="quarter" idx="19" hasCustomPrompt="1"/>
          </p:nvPr>
        </p:nvSpPr>
        <p:spPr>
          <a:xfrm>
            <a:off x="306388" y="5833641"/>
            <a:ext cx="3273698" cy="174184"/>
          </a:xfrm>
        </p:spPr>
        <p:txBody>
          <a:bodyPr/>
          <a:lstStyle>
            <a:lvl1pPr marL="0" indent="0">
              <a:buNone/>
              <a:defRPr sz="1200"/>
            </a:lvl1pPr>
            <a:lvl2pPr marL="179388" indent="0">
              <a:buNone/>
              <a:defRPr/>
            </a:lvl2pPr>
            <a:lvl3pPr marL="358775" indent="0">
              <a:buNone/>
              <a:defRPr/>
            </a:lvl3pPr>
            <a:lvl4pPr marL="536575" indent="0">
              <a:buNone/>
              <a:defRPr/>
            </a:lvl4pPr>
            <a:lvl5pPr marL="715962" indent="0">
              <a:buNone/>
              <a:defRPr/>
            </a:lvl5pPr>
          </a:lstStyle>
          <a:p>
            <a:r>
              <a:rPr lang="en-GB" dirty="0"/>
              <a:t>Enter reference, source or copyright information</a:t>
            </a:r>
          </a:p>
        </p:txBody>
      </p:sp>
      <p:sp>
        <p:nvSpPr>
          <p:cNvPr id="11" name="Bildplatzhalter 9"/>
          <p:cNvSpPr>
            <a:spLocks noGrp="1"/>
          </p:cNvSpPr>
          <p:nvPr>
            <p:ph type="pic" sz="quarter" idx="18" hasCustomPrompt="1"/>
          </p:nvPr>
        </p:nvSpPr>
        <p:spPr>
          <a:xfrm>
            <a:off x="305992" y="1177926"/>
            <a:ext cx="3274094" cy="4536000"/>
          </a:xfrm>
        </p:spPr>
        <p:txBody>
          <a:bodyPr/>
          <a:lstStyle>
            <a:lvl1pPr marL="0" indent="0">
              <a:buNone/>
              <a:defRPr/>
            </a:lvl1pPr>
          </a:lstStyle>
          <a:p>
            <a:r>
              <a:rPr lang="en-GB" dirty="0"/>
              <a:t>Add picture</a:t>
            </a:r>
          </a:p>
        </p:txBody>
      </p:sp>
    </p:spTree>
    <p:extLst>
      <p:ext uri="{BB962C8B-B14F-4D97-AF65-F5344CB8AC3E}">
        <p14:creationId xmlns:p14="http://schemas.microsoft.com/office/powerpoint/2010/main" val="278734119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el, zwei Bilder mit Text rechts">
    <p:spTree>
      <p:nvGrpSpPr>
        <p:cNvPr id="1" name=""/>
        <p:cNvGrpSpPr/>
        <p:nvPr/>
      </p:nvGrpSpPr>
      <p:grpSpPr>
        <a:xfrm>
          <a:off x="0" y="0"/>
          <a:ext cx="0" cy="0"/>
          <a:chOff x="0" y="0"/>
          <a:chExt cx="0" cy="0"/>
        </a:xfrm>
      </p:grpSpPr>
      <p:sp>
        <p:nvSpPr>
          <p:cNvPr id="17" name="Foliennummernplatzhalter 16"/>
          <p:cNvSpPr>
            <a:spLocks noGrp="1"/>
          </p:cNvSpPr>
          <p:nvPr>
            <p:ph type="sldNum" sz="quarter" idx="17"/>
          </p:nvPr>
        </p:nvSpPr>
        <p:spPr/>
        <p:txBody>
          <a:bodyPr/>
          <a:lstStyle/>
          <a:p>
            <a:r>
              <a:rPr lang="en-GB" dirty="0"/>
              <a:t>Page </a:t>
            </a:r>
            <a:fld id="{05A5AE1F-4813-4D0A-B870-8FB3219A4125}" type="slidenum">
              <a:rPr lang="en-GB" smtClean="0"/>
              <a:pPr/>
              <a:t>‹#›</a:t>
            </a:fld>
            <a:endParaRPr lang="en-GB" dirty="0"/>
          </a:p>
        </p:txBody>
      </p:sp>
      <p:sp>
        <p:nvSpPr>
          <p:cNvPr id="16" name="Fußzeilenplatzhalter 15"/>
          <p:cNvSpPr>
            <a:spLocks noGrp="1"/>
          </p:cNvSpPr>
          <p:nvPr>
            <p:ph type="ftr" sz="quarter" idx="16"/>
          </p:nvPr>
        </p:nvSpPr>
        <p:spPr/>
        <p:txBody>
          <a:bodyPr/>
          <a:lstStyle/>
          <a:p>
            <a:r>
              <a:rPr lang="en-GB" dirty="0"/>
              <a:t>To edit footer please use "Header &amp; Footer" in ribbon "Insert &gt; Text"</a:t>
            </a:r>
          </a:p>
        </p:txBody>
      </p:sp>
      <p:sp>
        <p:nvSpPr>
          <p:cNvPr id="15" name="Datumsplatzhalter 14"/>
          <p:cNvSpPr>
            <a:spLocks noGrp="1"/>
          </p:cNvSpPr>
          <p:nvPr>
            <p:ph type="dt" sz="half" idx="15"/>
          </p:nvPr>
        </p:nvSpPr>
        <p:spPr/>
        <p:txBody>
          <a:bodyPr/>
          <a:lstStyle/>
          <a:p>
            <a:fld id="{F3CD2FC6-0C3F-4A8B-85A2-FE92F4123736}" type="datetime1">
              <a:rPr lang="en-GB" smtClean="0"/>
              <a:t>08/11/2018</a:t>
            </a:fld>
            <a:endParaRPr lang="en-GB" dirty="0"/>
          </a:p>
        </p:txBody>
      </p:sp>
      <p:sp>
        <p:nvSpPr>
          <p:cNvPr id="9" name="Textplatzhalter 19"/>
          <p:cNvSpPr>
            <a:spLocks noGrp="1"/>
          </p:cNvSpPr>
          <p:nvPr>
            <p:ph type="body" sz="quarter" idx="21"/>
          </p:nvPr>
        </p:nvSpPr>
        <p:spPr>
          <a:xfrm>
            <a:off x="7306868" y="2097088"/>
            <a:ext cx="1530746" cy="3616838"/>
          </a:xfrm>
        </p:spPr>
        <p:txBody>
          <a:bodyPr>
            <a:noAutofit/>
          </a:bodyPr>
          <a:lstStyle>
            <a:lvl1pPr>
              <a:defRPr sz="1600"/>
            </a:lvl1pPr>
            <a:lvl2pPr>
              <a:defRPr sz="1600"/>
            </a:lvl2pPr>
          </a:lstStyle>
          <a:p>
            <a:pPr lvl="0"/>
            <a:r>
              <a:rPr lang="de-DE" smtClean="0"/>
              <a:t>Textmasterformat bearbeiten</a:t>
            </a:r>
          </a:p>
          <a:p>
            <a:pPr lvl="1"/>
            <a:r>
              <a:rPr lang="de-DE" smtClean="0"/>
              <a:t>Zweite Ebene</a:t>
            </a:r>
          </a:p>
        </p:txBody>
      </p:sp>
      <p:sp>
        <p:nvSpPr>
          <p:cNvPr id="14" name="Textplatzhalter 2"/>
          <p:cNvSpPr>
            <a:spLocks noGrp="1"/>
          </p:cNvSpPr>
          <p:nvPr>
            <p:ph type="body" sz="quarter" idx="20" hasCustomPrompt="1"/>
          </p:nvPr>
        </p:nvSpPr>
        <p:spPr>
          <a:xfrm>
            <a:off x="3790368" y="5833641"/>
            <a:ext cx="3273698" cy="174184"/>
          </a:xfrm>
        </p:spPr>
        <p:txBody>
          <a:bodyPr/>
          <a:lstStyle>
            <a:lvl1pPr marL="0" indent="0">
              <a:buNone/>
              <a:defRPr sz="1200"/>
            </a:lvl1pPr>
            <a:lvl2pPr marL="179388" indent="0">
              <a:buNone/>
              <a:defRPr/>
            </a:lvl2pPr>
            <a:lvl3pPr marL="358775" indent="0">
              <a:buNone/>
              <a:defRPr/>
            </a:lvl3pPr>
            <a:lvl4pPr marL="536575" indent="0">
              <a:buNone/>
              <a:defRPr/>
            </a:lvl4pPr>
            <a:lvl5pPr marL="715962" indent="0">
              <a:buNone/>
              <a:defRPr/>
            </a:lvl5pPr>
          </a:lstStyle>
          <a:p>
            <a:r>
              <a:rPr lang="en-GB" dirty="0"/>
              <a:t>Enter reference, source or copyright information</a:t>
            </a:r>
          </a:p>
        </p:txBody>
      </p:sp>
      <p:sp>
        <p:nvSpPr>
          <p:cNvPr id="10" name="Bildplatzhalter 9"/>
          <p:cNvSpPr>
            <a:spLocks noGrp="1"/>
          </p:cNvSpPr>
          <p:nvPr>
            <p:ph type="pic" sz="quarter" idx="13" hasCustomPrompt="1"/>
          </p:nvPr>
        </p:nvSpPr>
        <p:spPr>
          <a:xfrm>
            <a:off x="3806430" y="2110552"/>
            <a:ext cx="3274094" cy="3600000"/>
          </a:xfrm>
        </p:spPr>
        <p:txBody>
          <a:bodyPr/>
          <a:lstStyle>
            <a:lvl1pPr marL="0" indent="0">
              <a:buNone/>
              <a:defRPr/>
            </a:lvl1pPr>
          </a:lstStyle>
          <a:p>
            <a:r>
              <a:rPr lang="en-GB" dirty="0"/>
              <a:t>Add picture</a:t>
            </a:r>
          </a:p>
        </p:txBody>
      </p:sp>
      <p:sp>
        <p:nvSpPr>
          <p:cNvPr id="13" name="Textplatzhalter 2"/>
          <p:cNvSpPr>
            <a:spLocks noGrp="1"/>
          </p:cNvSpPr>
          <p:nvPr>
            <p:ph type="body" sz="quarter" idx="19" hasCustomPrompt="1"/>
          </p:nvPr>
        </p:nvSpPr>
        <p:spPr>
          <a:xfrm>
            <a:off x="306388" y="5833641"/>
            <a:ext cx="3273698" cy="174184"/>
          </a:xfrm>
        </p:spPr>
        <p:txBody>
          <a:bodyPr/>
          <a:lstStyle>
            <a:lvl1pPr marL="0" indent="0">
              <a:buNone/>
              <a:defRPr sz="1200"/>
            </a:lvl1pPr>
            <a:lvl2pPr marL="179388" indent="0">
              <a:buNone/>
              <a:defRPr/>
            </a:lvl2pPr>
            <a:lvl3pPr marL="358775" indent="0">
              <a:buNone/>
              <a:defRPr/>
            </a:lvl3pPr>
            <a:lvl4pPr marL="536575" indent="0">
              <a:buNone/>
              <a:defRPr/>
            </a:lvl4pPr>
            <a:lvl5pPr marL="715962" indent="0">
              <a:buNone/>
              <a:defRPr/>
            </a:lvl5pPr>
          </a:lstStyle>
          <a:p>
            <a:r>
              <a:rPr lang="en-GB" dirty="0"/>
              <a:t>Enter reference, source or copyright information</a:t>
            </a:r>
          </a:p>
        </p:txBody>
      </p:sp>
      <p:sp>
        <p:nvSpPr>
          <p:cNvPr id="11" name="Bildplatzhalter 9"/>
          <p:cNvSpPr>
            <a:spLocks noGrp="1"/>
          </p:cNvSpPr>
          <p:nvPr>
            <p:ph type="pic" sz="quarter" idx="18" hasCustomPrompt="1"/>
          </p:nvPr>
        </p:nvSpPr>
        <p:spPr>
          <a:xfrm>
            <a:off x="305992" y="2110552"/>
            <a:ext cx="3274094" cy="3600000"/>
          </a:xfrm>
        </p:spPr>
        <p:txBody>
          <a:bodyPr/>
          <a:lstStyle>
            <a:lvl1pPr marL="0" indent="0">
              <a:buNone/>
              <a:defRPr/>
            </a:lvl1pPr>
          </a:lstStyle>
          <a:p>
            <a:r>
              <a:rPr lang="en-GB" dirty="0"/>
              <a:t>Add picture</a:t>
            </a:r>
          </a:p>
        </p:txBody>
      </p:sp>
      <p:sp>
        <p:nvSpPr>
          <p:cNvPr id="2" name="Titel 1"/>
          <p:cNvSpPr>
            <a:spLocks noGrp="1"/>
          </p:cNvSpPr>
          <p:nvPr>
            <p:ph type="title"/>
          </p:nvPr>
        </p:nvSpPr>
        <p:spPr/>
        <p:txBody>
          <a:bodyPr/>
          <a:lstStyle/>
          <a:p>
            <a:r>
              <a:rPr lang="de-DE" smtClean="0"/>
              <a:t>Titelmasterformat durch Klicken bearbeiten</a:t>
            </a:r>
            <a:endParaRPr lang="en-GB" dirty="0"/>
          </a:p>
        </p:txBody>
      </p:sp>
    </p:spTree>
    <p:extLst>
      <p:ext uri="{BB962C8B-B14F-4D97-AF65-F5344CB8AC3E}">
        <p14:creationId xmlns:p14="http://schemas.microsoft.com/office/powerpoint/2010/main" val="247957314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el, zwei Bilder">
    <p:spTree>
      <p:nvGrpSpPr>
        <p:cNvPr id="1" name=""/>
        <p:cNvGrpSpPr/>
        <p:nvPr/>
      </p:nvGrpSpPr>
      <p:grpSpPr>
        <a:xfrm>
          <a:off x="0" y="0"/>
          <a:ext cx="0" cy="0"/>
          <a:chOff x="0" y="0"/>
          <a:chExt cx="0" cy="0"/>
        </a:xfrm>
      </p:grpSpPr>
      <p:sp>
        <p:nvSpPr>
          <p:cNvPr id="12" name="Foliennummernplatzhalter 11"/>
          <p:cNvSpPr>
            <a:spLocks noGrp="1"/>
          </p:cNvSpPr>
          <p:nvPr>
            <p:ph type="sldNum" sz="quarter" idx="12"/>
          </p:nvPr>
        </p:nvSpPr>
        <p:spPr/>
        <p:txBody>
          <a:bodyPr/>
          <a:lstStyle/>
          <a:p>
            <a:r>
              <a:rPr lang="en-GB" dirty="0"/>
              <a:t>Page </a:t>
            </a:r>
            <a:fld id="{05A5AE1F-4813-4D0A-B870-8FB3219A4125}" type="slidenum">
              <a:rPr lang="en-GB" smtClean="0"/>
              <a:pPr/>
              <a:t>‹#›</a:t>
            </a:fld>
            <a:endParaRPr lang="en-GB" dirty="0"/>
          </a:p>
        </p:txBody>
      </p:sp>
      <p:sp>
        <p:nvSpPr>
          <p:cNvPr id="11" name="Fußzeilenplatzhalter 10"/>
          <p:cNvSpPr>
            <a:spLocks noGrp="1"/>
          </p:cNvSpPr>
          <p:nvPr>
            <p:ph type="ftr" sz="quarter" idx="11"/>
          </p:nvPr>
        </p:nvSpPr>
        <p:spPr/>
        <p:txBody>
          <a:bodyPr/>
          <a:lstStyle/>
          <a:p>
            <a:r>
              <a:rPr lang="en-GB" dirty="0"/>
              <a:t>To edit footer please use "Header &amp; Footer" in ribbon "Insert &gt; Text"</a:t>
            </a:r>
          </a:p>
        </p:txBody>
      </p:sp>
      <p:sp>
        <p:nvSpPr>
          <p:cNvPr id="10" name="Datumsplatzhalter 9"/>
          <p:cNvSpPr>
            <a:spLocks noGrp="1"/>
          </p:cNvSpPr>
          <p:nvPr>
            <p:ph type="dt" sz="half" idx="10"/>
          </p:nvPr>
        </p:nvSpPr>
        <p:spPr/>
        <p:txBody>
          <a:bodyPr/>
          <a:lstStyle/>
          <a:p>
            <a:fld id="{E7AD8934-83B5-470E-8B71-19797A1EEFEC}" type="datetime1">
              <a:rPr lang="en-GB" smtClean="0"/>
              <a:t>08/11/2018</a:t>
            </a:fld>
            <a:endParaRPr lang="en-GB" dirty="0"/>
          </a:p>
        </p:txBody>
      </p:sp>
      <p:sp>
        <p:nvSpPr>
          <p:cNvPr id="15" name="Textplatzhalter 2"/>
          <p:cNvSpPr>
            <a:spLocks noGrp="1"/>
          </p:cNvSpPr>
          <p:nvPr>
            <p:ph type="body" sz="quarter" idx="20" hasCustomPrompt="1"/>
          </p:nvPr>
        </p:nvSpPr>
        <p:spPr>
          <a:xfrm>
            <a:off x="4665446" y="5824603"/>
            <a:ext cx="4176000" cy="183222"/>
          </a:xfrm>
        </p:spPr>
        <p:txBody>
          <a:bodyPr/>
          <a:lstStyle>
            <a:lvl1pPr marL="0" indent="0">
              <a:buNone/>
              <a:defRPr sz="1200"/>
            </a:lvl1pPr>
            <a:lvl2pPr marL="179388" indent="0">
              <a:buNone/>
              <a:defRPr/>
            </a:lvl2pPr>
            <a:lvl3pPr marL="358775" indent="0">
              <a:buNone/>
              <a:defRPr/>
            </a:lvl3pPr>
            <a:lvl4pPr marL="536575" indent="0">
              <a:buNone/>
              <a:defRPr/>
            </a:lvl4pPr>
            <a:lvl5pPr marL="715962" indent="0">
              <a:buNone/>
              <a:defRPr/>
            </a:lvl5pPr>
          </a:lstStyle>
          <a:p>
            <a:r>
              <a:rPr lang="en-GB" dirty="0"/>
              <a:t>Enter reference, source or copyright information</a:t>
            </a:r>
          </a:p>
        </p:txBody>
      </p:sp>
      <p:sp>
        <p:nvSpPr>
          <p:cNvPr id="13" name="Bildplatzhalter 5"/>
          <p:cNvSpPr>
            <a:spLocks noGrp="1"/>
          </p:cNvSpPr>
          <p:nvPr>
            <p:ph type="pic" sz="quarter" idx="14" hasCustomPrompt="1"/>
          </p:nvPr>
        </p:nvSpPr>
        <p:spPr>
          <a:xfrm>
            <a:off x="4665445" y="2097087"/>
            <a:ext cx="4176000" cy="3600000"/>
          </a:xfrm>
        </p:spPr>
        <p:txBody>
          <a:bodyPr/>
          <a:lstStyle>
            <a:lvl1pPr marL="0" indent="0">
              <a:buNone/>
              <a:defRPr/>
            </a:lvl1pPr>
          </a:lstStyle>
          <a:p>
            <a:r>
              <a:rPr lang="en-GB" dirty="0"/>
              <a:t>Add picture</a:t>
            </a:r>
          </a:p>
        </p:txBody>
      </p:sp>
      <p:sp>
        <p:nvSpPr>
          <p:cNvPr id="14" name="Textplatzhalter 2"/>
          <p:cNvSpPr>
            <a:spLocks noGrp="1"/>
          </p:cNvSpPr>
          <p:nvPr>
            <p:ph type="body" sz="quarter" idx="19" hasCustomPrompt="1"/>
          </p:nvPr>
        </p:nvSpPr>
        <p:spPr>
          <a:xfrm>
            <a:off x="306388" y="5824603"/>
            <a:ext cx="4176000" cy="183222"/>
          </a:xfrm>
        </p:spPr>
        <p:txBody>
          <a:bodyPr/>
          <a:lstStyle>
            <a:lvl1pPr marL="0" indent="0">
              <a:buNone/>
              <a:defRPr sz="1200"/>
            </a:lvl1pPr>
            <a:lvl2pPr marL="179388" indent="0">
              <a:buNone/>
              <a:defRPr/>
            </a:lvl2pPr>
            <a:lvl3pPr marL="358775" indent="0">
              <a:buNone/>
              <a:defRPr/>
            </a:lvl3pPr>
            <a:lvl4pPr marL="536575" indent="0">
              <a:buNone/>
              <a:defRPr/>
            </a:lvl4pPr>
            <a:lvl5pPr marL="715962" indent="0">
              <a:buNone/>
              <a:defRPr/>
            </a:lvl5pPr>
          </a:lstStyle>
          <a:p>
            <a:r>
              <a:rPr lang="en-GB" dirty="0"/>
              <a:t>Enter reference, source or copyright information</a:t>
            </a:r>
          </a:p>
        </p:txBody>
      </p:sp>
      <p:sp>
        <p:nvSpPr>
          <p:cNvPr id="6" name="Bildplatzhalter 5"/>
          <p:cNvSpPr>
            <a:spLocks noGrp="1"/>
          </p:cNvSpPr>
          <p:nvPr>
            <p:ph type="pic" sz="quarter" idx="13" hasCustomPrompt="1"/>
          </p:nvPr>
        </p:nvSpPr>
        <p:spPr>
          <a:xfrm>
            <a:off x="306388" y="2097087"/>
            <a:ext cx="4176000" cy="3600000"/>
          </a:xfrm>
        </p:spPr>
        <p:txBody>
          <a:bodyPr/>
          <a:lstStyle>
            <a:lvl1pPr marL="0" indent="0">
              <a:buNone/>
              <a:defRPr/>
            </a:lvl1pPr>
          </a:lstStyle>
          <a:p>
            <a:r>
              <a:rPr lang="en-GB" dirty="0"/>
              <a:t>Add picture</a:t>
            </a:r>
          </a:p>
        </p:txBody>
      </p:sp>
      <p:sp>
        <p:nvSpPr>
          <p:cNvPr id="2" name="Titel 1"/>
          <p:cNvSpPr>
            <a:spLocks noGrp="1"/>
          </p:cNvSpPr>
          <p:nvPr>
            <p:ph type="title"/>
          </p:nvPr>
        </p:nvSpPr>
        <p:spPr/>
        <p:txBody>
          <a:bodyPr/>
          <a:lstStyle/>
          <a:p>
            <a:r>
              <a:rPr lang="de-DE" smtClean="0"/>
              <a:t>Titelmasterformat durch Klicken bearbeiten</a:t>
            </a:r>
            <a:endParaRPr lang="en-GB" dirty="0"/>
          </a:p>
        </p:txBody>
      </p:sp>
    </p:spTree>
    <p:extLst>
      <p:ext uri="{BB962C8B-B14F-4D97-AF65-F5344CB8AC3E}">
        <p14:creationId xmlns:p14="http://schemas.microsoft.com/office/powerpoint/2010/main" val="24993880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AT" smtClean="0"/>
              <a:t>Mastertitelformat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AT" smtClean="0"/>
              <a:t>Mastertextformat bearbeiten</a:t>
            </a:r>
          </a:p>
        </p:txBody>
      </p:sp>
      <p:sp>
        <p:nvSpPr>
          <p:cNvPr id="4" name="Rectangle 4"/>
          <p:cNvSpPr>
            <a:spLocks noGrp="1" noChangeArrowheads="1"/>
          </p:cNvSpPr>
          <p:nvPr>
            <p:ph type="dt" sz="half" idx="10"/>
          </p:nvPr>
        </p:nvSpPr>
        <p:spPr/>
        <p:txBody>
          <a:bodyPr/>
          <a:lstStyle>
            <a:lvl1pPr>
              <a:defRPr/>
            </a:lvl1pPr>
          </a:lstStyle>
          <a:p>
            <a:pPr>
              <a:defRPr/>
            </a:pPr>
            <a:endParaRPr lang="de-DE"/>
          </a:p>
        </p:txBody>
      </p:sp>
      <p:sp>
        <p:nvSpPr>
          <p:cNvPr id="5" name="Rectangle 5"/>
          <p:cNvSpPr>
            <a:spLocks noGrp="1" noChangeArrowheads="1"/>
          </p:cNvSpPr>
          <p:nvPr>
            <p:ph type="ftr" sz="quarter" idx="11"/>
          </p:nvPr>
        </p:nvSpPr>
        <p:spPr/>
        <p:txBody>
          <a:bodyPr/>
          <a:lstStyle>
            <a:lvl1pPr>
              <a:defRPr/>
            </a:lvl1pPr>
          </a:lstStyle>
          <a:p>
            <a:pPr>
              <a:defRPr/>
            </a:pPr>
            <a:endParaRPr lang="de-DE"/>
          </a:p>
        </p:txBody>
      </p:sp>
      <p:sp>
        <p:nvSpPr>
          <p:cNvPr id="6" name="Rectangle 6"/>
          <p:cNvSpPr>
            <a:spLocks noGrp="1" noChangeArrowheads="1"/>
          </p:cNvSpPr>
          <p:nvPr>
            <p:ph type="sldNum" sz="quarter" idx="12"/>
          </p:nvPr>
        </p:nvSpPr>
        <p:spPr/>
        <p:txBody>
          <a:bodyPr/>
          <a:lstStyle>
            <a:lvl1pPr>
              <a:defRPr/>
            </a:lvl1pPr>
          </a:lstStyle>
          <a:p>
            <a:pPr>
              <a:defRPr/>
            </a:pPr>
            <a:fld id="{8CCAB6A5-6227-4287-A00D-278A676B3AF6}" type="slidenum">
              <a:rPr lang="de-DE"/>
              <a:pPr>
                <a:defRPr/>
              </a:pPr>
              <a:t>‹#›</a:t>
            </a:fld>
            <a:endParaRPr lang="de-DE"/>
          </a:p>
        </p:txBody>
      </p:sp>
    </p:spTree>
    <p:extLst>
      <p:ext uri="{BB962C8B-B14F-4D97-AF65-F5344CB8AC3E}">
        <p14:creationId xmlns:p14="http://schemas.microsoft.com/office/powerpoint/2010/main" val="72352291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cSld name="1_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smtClean="0"/>
              <a:t>Mastertitelformat bearbeiten</a:t>
            </a:r>
            <a:endParaRPr lang="de-DE"/>
          </a:p>
        </p:txBody>
      </p:sp>
      <p:sp>
        <p:nvSpPr>
          <p:cNvPr id="3" name="Inhaltsplatzhalter 2"/>
          <p:cNvSpPr>
            <a:spLocks noGrp="1"/>
          </p:cNvSpPr>
          <p:nvPr>
            <p:ph idx="1"/>
          </p:nvPr>
        </p:nvSpPr>
        <p:spPr/>
        <p:txBody>
          <a:bodyPr/>
          <a:lstStyle/>
          <a:p>
            <a:pPr lvl="0"/>
            <a:r>
              <a:rPr lang="de-AT" smtClean="0"/>
              <a:t>Mastertextformat bearbeiten</a:t>
            </a:r>
          </a:p>
          <a:p>
            <a:pPr lvl="1"/>
            <a:r>
              <a:rPr lang="de-AT" smtClean="0"/>
              <a:t>Zweite Ebene</a:t>
            </a:r>
          </a:p>
          <a:p>
            <a:pPr lvl="2"/>
            <a:r>
              <a:rPr lang="de-AT" smtClean="0"/>
              <a:t>Dritte Ebene</a:t>
            </a:r>
          </a:p>
          <a:p>
            <a:pPr lvl="3"/>
            <a:r>
              <a:rPr lang="de-AT" smtClean="0"/>
              <a:t>Vierte Ebene</a:t>
            </a:r>
          </a:p>
          <a:p>
            <a:pPr lvl="4"/>
            <a:r>
              <a:rPr lang="de-AT" smtClean="0"/>
              <a:t>Fünfte Ebene</a:t>
            </a:r>
            <a:endParaRPr lang="de-DE"/>
          </a:p>
        </p:txBody>
      </p:sp>
      <p:sp>
        <p:nvSpPr>
          <p:cNvPr id="4" name="Rectangle 4"/>
          <p:cNvSpPr>
            <a:spLocks noGrp="1" noChangeArrowheads="1"/>
          </p:cNvSpPr>
          <p:nvPr>
            <p:ph type="dt" sz="half" idx="10"/>
          </p:nvPr>
        </p:nvSpPr>
        <p:spPr/>
        <p:txBody>
          <a:bodyPr/>
          <a:lstStyle>
            <a:lvl1pPr>
              <a:defRPr/>
            </a:lvl1pPr>
          </a:lstStyle>
          <a:p>
            <a:pPr>
              <a:defRPr/>
            </a:pPr>
            <a:endParaRPr lang="de-DE">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de-DE">
              <a:solidFill>
                <a:srgbClr val="000000"/>
              </a:solidFill>
            </a:endParaRPr>
          </a:p>
        </p:txBody>
      </p:sp>
      <p:sp>
        <p:nvSpPr>
          <p:cNvPr id="6" name="Rectangle 6"/>
          <p:cNvSpPr>
            <a:spLocks noGrp="1" noChangeArrowheads="1"/>
          </p:cNvSpPr>
          <p:nvPr>
            <p:ph type="sldNum" sz="quarter" idx="12"/>
          </p:nvPr>
        </p:nvSpPr>
        <p:spPr/>
        <p:txBody>
          <a:bodyPr/>
          <a:lstStyle>
            <a:lvl1pPr>
              <a:defRPr/>
            </a:lvl1pPr>
          </a:lstStyle>
          <a:p>
            <a:pPr>
              <a:defRPr/>
            </a:pPr>
            <a:fld id="{5A27E216-6DEC-5E40-AC4A-EB1F1432D2DA}" type="slidenum">
              <a:rPr lang="de-DE"/>
              <a:pPr>
                <a:defRPr/>
              </a:pPr>
              <a:t>‹#›</a:t>
            </a:fld>
            <a:endParaRPr lang="de-DE"/>
          </a:p>
        </p:txBody>
      </p:sp>
    </p:spTree>
    <p:extLst>
      <p:ext uri="{BB962C8B-B14F-4D97-AF65-F5344CB8AC3E}">
        <p14:creationId xmlns:p14="http://schemas.microsoft.com/office/powerpoint/2010/main" val="245537562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cSld name="Leer">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de-DE">
              <a:solidFill>
                <a:srgbClr val="000000"/>
              </a:solidFill>
            </a:endParaRPr>
          </a:p>
        </p:txBody>
      </p:sp>
      <p:sp>
        <p:nvSpPr>
          <p:cNvPr id="3" name="Rectangle 5"/>
          <p:cNvSpPr>
            <a:spLocks noGrp="1" noChangeArrowheads="1"/>
          </p:cNvSpPr>
          <p:nvPr>
            <p:ph type="ftr" sz="quarter" idx="11"/>
          </p:nvPr>
        </p:nvSpPr>
        <p:spPr/>
        <p:txBody>
          <a:bodyPr/>
          <a:lstStyle>
            <a:lvl1pPr>
              <a:defRPr/>
            </a:lvl1pPr>
          </a:lstStyle>
          <a:p>
            <a:pPr>
              <a:defRPr/>
            </a:pPr>
            <a:endParaRPr lang="de-DE">
              <a:solidFill>
                <a:srgbClr val="000000"/>
              </a:solidFill>
            </a:endParaRPr>
          </a:p>
        </p:txBody>
      </p:sp>
      <p:sp>
        <p:nvSpPr>
          <p:cNvPr id="4" name="Rectangle 6"/>
          <p:cNvSpPr>
            <a:spLocks noGrp="1" noChangeArrowheads="1"/>
          </p:cNvSpPr>
          <p:nvPr>
            <p:ph type="sldNum" sz="quarter" idx="12"/>
          </p:nvPr>
        </p:nvSpPr>
        <p:spPr/>
        <p:txBody>
          <a:bodyPr/>
          <a:lstStyle>
            <a:lvl1pPr>
              <a:defRPr/>
            </a:lvl1pPr>
          </a:lstStyle>
          <a:p>
            <a:pPr>
              <a:defRPr/>
            </a:pPr>
            <a:fld id="{CBF72492-D861-4F41-B996-45A4D6BFCE33}" type="slidenum">
              <a:rPr lang="de-DE"/>
              <a:pPr>
                <a:defRPr/>
              </a:pPr>
              <a:t>‹#›</a:t>
            </a:fld>
            <a:endParaRPr lang="de-DE"/>
          </a:p>
        </p:txBody>
      </p:sp>
    </p:spTree>
    <p:extLst>
      <p:ext uri="{BB962C8B-B14F-4D97-AF65-F5344CB8AC3E}">
        <p14:creationId xmlns:p14="http://schemas.microsoft.com/office/powerpoint/2010/main" val="24708614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smtClean="0"/>
              <a:t>Mastertitelformat bearbeiten</a:t>
            </a:r>
            <a:endParaRPr lang="de-DE"/>
          </a:p>
        </p:txBody>
      </p:sp>
      <p:sp>
        <p:nvSpPr>
          <p:cNvPr id="3" name="Inhaltsplatzhalter 2"/>
          <p:cNvSpPr>
            <a:spLocks noGrp="1"/>
          </p:cNvSpPr>
          <p:nvPr>
            <p:ph sz="half" idx="1"/>
          </p:nvPr>
        </p:nvSpPr>
        <p:spPr>
          <a:xfrm>
            <a:off x="2362200" y="2743200"/>
            <a:ext cx="2857500" cy="304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AT" smtClean="0"/>
              <a:t>Mastertextformat bearbeiten</a:t>
            </a:r>
          </a:p>
          <a:p>
            <a:pPr lvl="1"/>
            <a:r>
              <a:rPr lang="de-AT" smtClean="0"/>
              <a:t>Zweite Ebene</a:t>
            </a:r>
          </a:p>
          <a:p>
            <a:pPr lvl="2"/>
            <a:r>
              <a:rPr lang="de-AT" smtClean="0"/>
              <a:t>Dritte Ebene</a:t>
            </a:r>
          </a:p>
          <a:p>
            <a:pPr lvl="3"/>
            <a:r>
              <a:rPr lang="de-AT" smtClean="0"/>
              <a:t>Vierte Ebene</a:t>
            </a:r>
          </a:p>
          <a:p>
            <a:pPr lvl="4"/>
            <a:r>
              <a:rPr lang="de-AT" smtClean="0"/>
              <a:t>Fünfte Ebene</a:t>
            </a:r>
            <a:endParaRPr lang="de-DE"/>
          </a:p>
        </p:txBody>
      </p:sp>
      <p:sp>
        <p:nvSpPr>
          <p:cNvPr id="4" name="Inhaltsplatzhalter 3"/>
          <p:cNvSpPr>
            <a:spLocks noGrp="1"/>
          </p:cNvSpPr>
          <p:nvPr>
            <p:ph sz="half" idx="2"/>
          </p:nvPr>
        </p:nvSpPr>
        <p:spPr>
          <a:xfrm>
            <a:off x="5372100" y="2743200"/>
            <a:ext cx="2857500" cy="304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AT" smtClean="0"/>
              <a:t>Mastertextformat bearbeiten</a:t>
            </a:r>
          </a:p>
          <a:p>
            <a:pPr lvl="1"/>
            <a:r>
              <a:rPr lang="de-AT" smtClean="0"/>
              <a:t>Zweite Ebene</a:t>
            </a:r>
          </a:p>
          <a:p>
            <a:pPr lvl="2"/>
            <a:r>
              <a:rPr lang="de-AT" smtClean="0"/>
              <a:t>Dritte Ebene</a:t>
            </a:r>
          </a:p>
          <a:p>
            <a:pPr lvl="3"/>
            <a:r>
              <a:rPr lang="de-AT" smtClean="0"/>
              <a:t>Vierte Ebene</a:t>
            </a:r>
          </a:p>
          <a:p>
            <a:pPr lvl="4"/>
            <a:r>
              <a:rPr lang="de-AT" smtClean="0"/>
              <a:t>Fünfte Ebene</a:t>
            </a:r>
            <a:endParaRPr lang="de-DE"/>
          </a:p>
        </p:txBody>
      </p:sp>
      <p:sp>
        <p:nvSpPr>
          <p:cNvPr id="5" name="Rectangle 4"/>
          <p:cNvSpPr>
            <a:spLocks noGrp="1" noChangeArrowheads="1"/>
          </p:cNvSpPr>
          <p:nvPr>
            <p:ph type="dt" sz="half" idx="10"/>
          </p:nvPr>
        </p:nvSpPr>
        <p:spPr/>
        <p:txBody>
          <a:bodyPr/>
          <a:lstStyle>
            <a:lvl1pPr>
              <a:defRPr/>
            </a:lvl1pPr>
          </a:lstStyle>
          <a:p>
            <a:pPr>
              <a:defRPr/>
            </a:pPr>
            <a:endParaRPr lang="de-DE"/>
          </a:p>
        </p:txBody>
      </p:sp>
      <p:sp>
        <p:nvSpPr>
          <p:cNvPr id="6" name="Rectangle 5"/>
          <p:cNvSpPr>
            <a:spLocks noGrp="1" noChangeArrowheads="1"/>
          </p:cNvSpPr>
          <p:nvPr>
            <p:ph type="ftr" sz="quarter" idx="11"/>
          </p:nvPr>
        </p:nvSpPr>
        <p:spPr/>
        <p:txBody>
          <a:bodyPr/>
          <a:lstStyle>
            <a:lvl1pPr>
              <a:defRPr/>
            </a:lvl1pPr>
          </a:lstStyle>
          <a:p>
            <a:pPr>
              <a:defRPr/>
            </a:pPr>
            <a:endParaRPr lang="de-DE"/>
          </a:p>
        </p:txBody>
      </p:sp>
      <p:sp>
        <p:nvSpPr>
          <p:cNvPr id="7" name="Rectangle 6"/>
          <p:cNvSpPr>
            <a:spLocks noGrp="1" noChangeArrowheads="1"/>
          </p:cNvSpPr>
          <p:nvPr>
            <p:ph type="sldNum" sz="quarter" idx="12"/>
          </p:nvPr>
        </p:nvSpPr>
        <p:spPr/>
        <p:txBody>
          <a:bodyPr/>
          <a:lstStyle>
            <a:lvl1pPr>
              <a:defRPr/>
            </a:lvl1pPr>
          </a:lstStyle>
          <a:p>
            <a:pPr>
              <a:defRPr/>
            </a:pPr>
            <a:fld id="{2CF2EA9F-BF65-4A4B-AFE9-663113C046D5}" type="slidenum">
              <a:rPr lang="de-DE"/>
              <a:pPr>
                <a:defRPr/>
              </a:pPr>
              <a:t>‹#›</a:t>
            </a:fld>
            <a:endParaRPr lang="de-DE"/>
          </a:p>
        </p:txBody>
      </p:sp>
    </p:spTree>
    <p:extLst>
      <p:ext uri="{BB962C8B-B14F-4D97-AF65-F5344CB8AC3E}">
        <p14:creationId xmlns:p14="http://schemas.microsoft.com/office/powerpoint/2010/main" val="886332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AT" smtClean="0"/>
              <a:t>Mastertitelformat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AT" smtClean="0"/>
              <a:t>Mastertextformat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AT" smtClean="0"/>
              <a:t>Mastertextformat bearbeiten</a:t>
            </a:r>
          </a:p>
          <a:p>
            <a:pPr lvl="1"/>
            <a:r>
              <a:rPr lang="de-AT" smtClean="0"/>
              <a:t>Zweite Ebene</a:t>
            </a:r>
          </a:p>
          <a:p>
            <a:pPr lvl="2"/>
            <a:r>
              <a:rPr lang="de-AT" smtClean="0"/>
              <a:t>Dritte Ebene</a:t>
            </a:r>
          </a:p>
          <a:p>
            <a:pPr lvl="3"/>
            <a:r>
              <a:rPr lang="de-AT" smtClean="0"/>
              <a:t>Vierte Ebene</a:t>
            </a:r>
          </a:p>
          <a:p>
            <a:pPr lvl="4"/>
            <a:r>
              <a:rPr lang="de-AT"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AT" smtClean="0"/>
              <a:t>Mastertextformat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AT" smtClean="0"/>
              <a:t>Mastertextformat bearbeiten</a:t>
            </a:r>
          </a:p>
          <a:p>
            <a:pPr lvl="1"/>
            <a:r>
              <a:rPr lang="de-AT" smtClean="0"/>
              <a:t>Zweite Ebene</a:t>
            </a:r>
          </a:p>
          <a:p>
            <a:pPr lvl="2"/>
            <a:r>
              <a:rPr lang="de-AT" smtClean="0"/>
              <a:t>Dritte Ebene</a:t>
            </a:r>
          </a:p>
          <a:p>
            <a:pPr lvl="3"/>
            <a:r>
              <a:rPr lang="de-AT" smtClean="0"/>
              <a:t>Vierte Ebene</a:t>
            </a:r>
          </a:p>
          <a:p>
            <a:pPr lvl="4"/>
            <a:r>
              <a:rPr lang="de-AT" smtClean="0"/>
              <a:t>Fünfte Ebene</a:t>
            </a:r>
            <a:endParaRPr lang="de-DE"/>
          </a:p>
        </p:txBody>
      </p:sp>
      <p:sp>
        <p:nvSpPr>
          <p:cNvPr id="7" name="Rectangle 4"/>
          <p:cNvSpPr>
            <a:spLocks noGrp="1" noChangeArrowheads="1"/>
          </p:cNvSpPr>
          <p:nvPr>
            <p:ph type="dt" sz="half" idx="10"/>
          </p:nvPr>
        </p:nvSpPr>
        <p:spPr/>
        <p:txBody>
          <a:bodyPr/>
          <a:lstStyle>
            <a:lvl1pPr>
              <a:defRPr/>
            </a:lvl1pPr>
          </a:lstStyle>
          <a:p>
            <a:pPr>
              <a:defRPr/>
            </a:pPr>
            <a:endParaRPr lang="de-DE"/>
          </a:p>
        </p:txBody>
      </p:sp>
      <p:sp>
        <p:nvSpPr>
          <p:cNvPr id="8" name="Rectangle 5"/>
          <p:cNvSpPr>
            <a:spLocks noGrp="1" noChangeArrowheads="1"/>
          </p:cNvSpPr>
          <p:nvPr>
            <p:ph type="ftr" sz="quarter" idx="11"/>
          </p:nvPr>
        </p:nvSpPr>
        <p:spPr/>
        <p:txBody>
          <a:bodyPr/>
          <a:lstStyle>
            <a:lvl1pPr>
              <a:defRPr/>
            </a:lvl1pPr>
          </a:lstStyle>
          <a:p>
            <a:pPr>
              <a:defRPr/>
            </a:pPr>
            <a:endParaRPr lang="de-DE"/>
          </a:p>
        </p:txBody>
      </p:sp>
      <p:sp>
        <p:nvSpPr>
          <p:cNvPr id="9" name="Rectangle 6"/>
          <p:cNvSpPr>
            <a:spLocks noGrp="1" noChangeArrowheads="1"/>
          </p:cNvSpPr>
          <p:nvPr>
            <p:ph type="sldNum" sz="quarter" idx="12"/>
          </p:nvPr>
        </p:nvSpPr>
        <p:spPr/>
        <p:txBody>
          <a:bodyPr/>
          <a:lstStyle>
            <a:lvl1pPr>
              <a:defRPr/>
            </a:lvl1pPr>
          </a:lstStyle>
          <a:p>
            <a:pPr>
              <a:defRPr/>
            </a:pPr>
            <a:fld id="{D07D9962-3119-47C0-AC92-E7269585CF1B}" type="slidenum">
              <a:rPr lang="de-DE"/>
              <a:pPr>
                <a:defRPr/>
              </a:pPr>
              <a:t>‹#›</a:t>
            </a:fld>
            <a:endParaRPr lang="de-DE"/>
          </a:p>
        </p:txBody>
      </p:sp>
    </p:spTree>
    <p:extLst>
      <p:ext uri="{BB962C8B-B14F-4D97-AF65-F5344CB8AC3E}">
        <p14:creationId xmlns:p14="http://schemas.microsoft.com/office/powerpoint/2010/main" val="22385054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smtClean="0"/>
              <a:t>Mastertitelformat bearbeiten</a:t>
            </a:r>
            <a:endParaRPr lang="de-DE"/>
          </a:p>
        </p:txBody>
      </p:sp>
      <p:sp>
        <p:nvSpPr>
          <p:cNvPr id="3" name="Rectangle 4"/>
          <p:cNvSpPr>
            <a:spLocks noGrp="1" noChangeArrowheads="1"/>
          </p:cNvSpPr>
          <p:nvPr>
            <p:ph type="dt" sz="half" idx="10"/>
          </p:nvPr>
        </p:nvSpPr>
        <p:spPr/>
        <p:txBody>
          <a:bodyPr/>
          <a:lstStyle>
            <a:lvl1pPr>
              <a:defRPr/>
            </a:lvl1pPr>
          </a:lstStyle>
          <a:p>
            <a:pPr>
              <a:defRPr/>
            </a:pPr>
            <a:endParaRPr lang="de-DE"/>
          </a:p>
        </p:txBody>
      </p:sp>
      <p:sp>
        <p:nvSpPr>
          <p:cNvPr id="4" name="Rectangle 5"/>
          <p:cNvSpPr>
            <a:spLocks noGrp="1" noChangeArrowheads="1"/>
          </p:cNvSpPr>
          <p:nvPr>
            <p:ph type="ftr" sz="quarter" idx="11"/>
          </p:nvPr>
        </p:nvSpPr>
        <p:spPr/>
        <p:txBody>
          <a:bodyPr/>
          <a:lstStyle>
            <a:lvl1pPr>
              <a:defRPr/>
            </a:lvl1pPr>
          </a:lstStyle>
          <a:p>
            <a:pPr>
              <a:defRPr/>
            </a:pPr>
            <a:endParaRPr lang="de-DE"/>
          </a:p>
        </p:txBody>
      </p:sp>
      <p:sp>
        <p:nvSpPr>
          <p:cNvPr id="5" name="Rectangle 6"/>
          <p:cNvSpPr>
            <a:spLocks noGrp="1" noChangeArrowheads="1"/>
          </p:cNvSpPr>
          <p:nvPr>
            <p:ph type="sldNum" sz="quarter" idx="12"/>
          </p:nvPr>
        </p:nvSpPr>
        <p:spPr/>
        <p:txBody>
          <a:bodyPr/>
          <a:lstStyle>
            <a:lvl1pPr>
              <a:defRPr/>
            </a:lvl1pPr>
          </a:lstStyle>
          <a:p>
            <a:pPr>
              <a:defRPr/>
            </a:pPr>
            <a:fld id="{5AE9F691-486E-48BB-8389-55B7B85C5AF7}" type="slidenum">
              <a:rPr lang="de-DE"/>
              <a:pPr>
                <a:defRPr/>
              </a:pPr>
              <a:t>‹#›</a:t>
            </a:fld>
            <a:endParaRPr lang="de-DE"/>
          </a:p>
        </p:txBody>
      </p:sp>
    </p:spTree>
    <p:extLst>
      <p:ext uri="{BB962C8B-B14F-4D97-AF65-F5344CB8AC3E}">
        <p14:creationId xmlns:p14="http://schemas.microsoft.com/office/powerpoint/2010/main" val="1339254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de-DE"/>
          </a:p>
        </p:txBody>
      </p:sp>
      <p:sp>
        <p:nvSpPr>
          <p:cNvPr id="3" name="Rectangle 5"/>
          <p:cNvSpPr>
            <a:spLocks noGrp="1" noChangeArrowheads="1"/>
          </p:cNvSpPr>
          <p:nvPr>
            <p:ph type="ftr" sz="quarter" idx="11"/>
          </p:nvPr>
        </p:nvSpPr>
        <p:spPr/>
        <p:txBody>
          <a:bodyPr/>
          <a:lstStyle>
            <a:lvl1pPr>
              <a:defRPr/>
            </a:lvl1pPr>
          </a:lstStyle>
          <a:p>
            <a:pPr>
              <a:defRPr/>
            </a:pPr>
            <a:endParaRPr lang="de-DE"/>
          </a:p>
        </p:txBody>
      </p:sp>
      <p:sp>
        <p:nvSpPr>
          <p:cNvPr id="4" name="Rectangle 6"/>
          <p:cNvSpPr>
            <a:spLocks noGrp="1" noChangeArrowheads="1"/>
          </p:cNvSpPr>
          <p:nvPr>
            <p:ph type="sldNum" sz="quarter" idx="12"/>
          </p:nvPr>
        </p:nvSpPr>
        <p:spPr/>
        <p:txBody>
          <a:bodyPr/>
          <a:lstStyle>
            <a:lvl1pPr>
              <a:defRPr/>
            </a:lvl1pPr>
          </a:lstStyle>
          <a:p>
            <a:pPr>
              <a:defRPr/>
            </a:pPr>
            <a:fld id="{8A9D1996-6131-46B3-AB81-36A810BAD179}" type="slidenum">
              <a:rPr lang="de-DE"/>
              <a:pPr>
                <a:defRPr/>
              </a:pPr>
              <a:t>‹#›</a:t>
            </a:fld>
            <a:endParaRPr lang="de-DE"/>
          </a:p>
        </p:txBody>
      </p:sp>
    </p:spTree>
    <p:extLst>
      <p:ext uri="{BB962C8B-B14F-4D97-AF65-F5344CB8AC3E}">
        <p14:creationId xmlns:p14="http://schemas.microsoft.com/office/powerpoint/2010/main" val="28052645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AT" smtClean="0"/>
              <a:t>Mastertitelformat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AT" smtClean="0"/>
              <a:t>Mastertextformat bearbeiten</a:t>
            </a:r>
          </a:p>
          <a:p>
            <a:pPr lvl="1"/>
            <a:r>
              <a:rPr lang="de-AT" smtClean="0"/>
              <a:t>Zweite Ebene</a:t>
            </a:r>
          </a:p>
          <a:p>
            <a:pPr lvl="2"/>
            <a:r>
              <a:rPr lang="de-AT" smtClean="0"/>
              <a:t>Dritte Ebene</a:t>
            </a:r>
          </a:p>
          <a:p>
            <a:pPr lvl="3"/>
            <a:r>
              <a:rPr lang="de-AT" smtClean="0"/>
              <a:t>Vierte Ebene</a:t>
            </a:r>
          </a:p>
          <a:p>
            <a:pPr lvl="4"/>
            <a:r>
              <a:rPr lang="de-AT"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AT" smtClean="0"/>
              <a:t>Mastertextformat bearbeiten</a:t>
            </a:r>
          </a:p>
        </p:txBody>
      </p:sp>
      <p:sp>
        <p:nvSpPr>
          <p:cNvPr id="5" name="Rectangle 4"/>
          <p:cNvSpPr>
            <a:spLocks noGrp="1" noChangeArrowheads="1"/>
          </p:cNvSpPr>
          <p:nvPr>
            <p:ph type="dt" sz="half" idx="10"/>
          </p:nvPr>
        </p:nvSpPr>
        <p:spPr/>
        <p:txBody>
          <a:bodyPr/>
          <a:lstStyle>
            <a:lvl1pPr>
              <a:defRPr/>
            </a:lvl1pPr>
          </a:lstStyle>
          <a:p>
            <a:pPr>
              <a:defRPr/>
            </a:pPr>
            <a:endParaRPr lang="de-DE"/>
          </a:p>
        </p:txBody>
      </p:sp>
      <p:sp>
        <p:nvSpPr>
          <p:cNvPr id="6" name="Rectangle 5"/>
          <p:cNvSpPr>
            <a:spLocks noGrp="1" noChangeArrowheads="1"/>
          </p:cNvSpPr>
          <p:nvPr>
            <p:ph type="ftr" sz="quarter" idx="11"/>
          </p:nvPr>
        </p:nvSpPr>
        <p:spPr/>
        <p:txBody>
          <a:bodyPr/>
          <a:lstStyle>
            <a:lvl1pPr>
              <a:defRPr/>
            </a:lvl1pPr>
          </a:lstStyle>
          <a:p>
            <a:pPr>
              <a:defRPr/>
            </a:pPr>
            <a:endParaRPr lang="de-DE"/>
          </a:p>
        </p:txBody>
      </p:sp>
      <p:sp>
        <p:nvSpPr>
          <p:cNvPr id="7" name="Rectangle 6"/>
          <p:cNvSpPr>
            <a:spLocks noGrp="1" noChangeArrowheads="1"/>
          </p:cNvSpPr>
          <p:nvPr>
            <p:ph type="sldNum" sz="quarter" idx="12"/>
          </p:nvPr>
        </p:nvSpPr>
        <p:spPr/>
        <p:txBody>
          <a:bodyPr/>
          <a:lstStyle>
            <a:lvl1pPr>
              <a:defRPr/>
            </a:lvl1pPr>
          </a:lstStyle>
          <a:p>
            <a:pPr>
              <a:defRPr/>
            </a:pPr>
            <a:fld id="{B7D15BF0-4A88-474B-9B28-DE336551B663}" type="slidenum">
              <a:rPr lang="de-DE"/>
              <a:pPr>
                <a:defRPr/>
              </a:pPr>
              <a:t>‹#›</a:t>
            </a:fld>
            <a:endParaRPr lang="de-DE"/>
          </a:p>
        </p:txBody>
      </p:sp>
    </p:spTree>
    <p:extLst>
      <p:ext uri="{BB962C8B-B14F-4D97-AF65-F5344CB8AC3E}">
        <p14:creationId xmlns:p14="http://schemas.microsoft.com/office/powerpoint/2010/main" val="7238063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AT" smtClean="0"/>
              <a:t>Mastertitelformat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de-AT" noProof="0" smtClean="0"/>
              <a:t>Bild auf Platzhalter ziehen oder durch Klicken auf Symbol hinzufügen</a:t>
            </a:r>
            <a:endParaRPr lang="de-DE"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AT" smtClean="0"/>
              <a:t>Mastertextformat bearbeiten</a:t>
            </a:r>
          </a:p>
        </p:txBody>
      </p:sp>
      <p:sp>
        <p:nvSpPr>
          <p:cNvPr id="5" name="Rectangle 4"/>
          <p:cNvSpPr>
            <a:spLocks noGrp="1" noChangeArrowheads="1"/>
          </p:cNvSpPr>
          <p:nvPr>
            <p:ph type="dt" sz="half" idx="10"/>
          </p:nvPr>
        </p:nvSpPr>
        <p:spPr/>
        <p:txBody>
          <a:bodyPr/>
          <a:lstStyle>
            <a:lvl1pPr>
              <a:defRPr/>
            </a:lvl1pPr>
          </a:lstStyle>
          <a:p>
            <a:pPr>
              <a:defRPr/>
            </a:pPr>
            <a:endParaRPr lang="de-DE"/>
          </a:p>
        </p:txBody>
      </p:sp>
      <p:sp>
        <p:nvSpPr>
          <p:cNvPr id="6" name="Rectangle 5"/>
          <p:cNvSpPr>
            <a:spLocks noGrp="1" noChangeArrowheads="1"/>
          </p:cNvSpPr>
          <p:nvPr>
            <p:ph type="ftr" sz="quarter" idx="11"/>
          </p:nvPr>
        </p:nvSpPr>
        <p:spPr/>
        <p:txBody>
          <a:bodyPr/>
          <a:lstStyle>
            <a:lvl1pPr>
              <a:defRPr/>
            </a:lvl1pPr>
          </a:lstStyle>
          <a:p>
            <a:pPr>
              <a:defRPr/>
            </a:pPr>
            <a:endParaRPr lang="de-DE"/>
          </a:p>
        </p:txBody>
      </p:sp>
      <p:sp>
        <p:nvSpPr>
          <p:cNvPr id="7" name="Rectangle 6"/>
          <p:cNvSpPr>
            <a:spLocks noGrp="1" noChangeArrowheads="1"/>
          </p:cNvSpPr>
          <p:nvPr>
            <p:ph type="sldNum" sz="quarter" idx="12"/>
          </p:nvPr>
        </p:nvSpPr>
        <p:spPr/>
        <p:txBody>
          <a:bodyPr/>
          <a:lstStyle>
            <a:lvl1pPr>
              <a:defRPr/>
            </a:lvl1pPr>
          </a:lstStyle>
          <a:p>
            <a:pPr>
              <a:defRPr/>
            </a:pPr>
            <a:fld id="{4D88A275-195D-4846-AECA-CE7BA1945726}" type="slidenum">
              <a:rPr lang="de-DE"/>
              <a:pPr>
                <a:defRPr/>
              </a:pPr>
              <a:t>‹#›</a:t>
            </a:fld>
            <a:endParaRPr lang="de-DE"/>
          </a:p>
        </p:txBody>
      </p:sp>
    </p:spTree>
    <p:extLst>
      <p:ext uri="{BB962C8B-B14F-4D97-AF65-F5344CB8AC3E}">
        <p14:creationId xmlns:p14="http://schemas.microsoft.com/office/powerpoint/2010/main" val="38807141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21" Type="http://schemas.openxmlformats.org/officeDocument/2006/relationships/theme" Target="../theme/theme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Bild 2" descr="TB_ppt_150428_3.pn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Rectangle 2"/>
          <p:cNvSpPr>
            <a:spLocks noGrp="1" noChangeArrowheads="1"/>
          </p:cNvSpPr>
          <p:nvPr>
            <p:ph type="title"/>
          </p:nvPr>
        </p:nvSpPr>
        <p:spPr bwMode="auto">
          <a:xfrm>
            <a:off x="1282700" y="2057400"/>
            <a:ext cx="69469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AT" altLang="de-DE" smtClean="0"/>
              <a:t>Mastertitelformat bearbeiten</a:t>
            </a:r>
            <a:endParaRPr lang="de-DE" altLang="de-DE" smtClean="0"/>
          </a:p>
        </p:txBody>
      </p:sp>
      <p:sp>
        <p:nvSpPr>
          <p:cNvPr id="2052" name="Rectangle 3"/>
          <p:cNvSpPr>
            <a:spLocks noGrp="1" noChangeArrowheads="1"/>
          </p:cNvSpPr>
          <p:nvPr>
            <p:ph type="body" idx="1"/>
          </p:nvPr>
        </p:nvSpPr>
        <p:spPr bwMode="auto">
          <a:xfrm>
            <a:off x="1282700" y="2819400"/>
            <a:ext cx="69469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Click to edit Master text styles</a:t>
            </a:r>
          </a:p>
          <a:p>
            <a:pPr lvl="1"/>
            <a:r>
              <a:rPr lang="de-DE" altLang="de-DE" smtClean="0"/>
              <a:t>Second level</a:t>
            </a:r>
          </a:p>
          <a:p>
            <a:pPr lvl="2"/>
            <a:r>
              <a:rPr lang="de-DE" altLang="de-DE" smtClean="0"/>
              <a:t>Third level</a:t>
            </a:r>
          </a:p>
        </p:txBody>
      </p:sp>
      <p:sp>
        <p:nvSpPr>
          <p:cNvPr id="2" name="Rectangle 4"/>
          <p:cNvSpPr>
            <a:spLocks noGrp="1" noChangeArrowheads="1"/>
          </p:cNvSpPr>
          <p:nvPr>
            <p:ph type="dt" sz="half" idx="2"/>
          </p:nvPr>
        </p:nvSpPr>
        <p:spPr bwMode="auto">
          <a:xfrm>
            <a:off x="1295400" y="6248400"/>
            <a:ext cx="16764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200">
                <a:solidFill>
                  <a:srgbClr val="000000"/>
                </a:solidFill>
                <a:latin typeface="Arial" charset="0"/>
              </a:defRPr>
            </a:lvl1pPr>
          </a:lstStyle>
          <a:p>
            <a:pPr>
              <a:defRPr/>
            </a:pPr>
            <a:endParaRPr lang="de-DE"/>
          </a:p>
        </p:txBody>
      </p:sp>
      <p:sp>
        <p:nvSpPr>
          <p:cNvPr id="1029" name="Rectangle 5"/>
          <p:cNvSpPr>
            <a:spLocks noGrp="1" noChangeArrowheads="1"/>
          </p:cNvSpPr>
          <p:nvPr>
            <p:ph type="ftr" sz="quarter" idx="3"/>
          </p:nvPr>
        </p:nvSpPr>
        <p:spPr bwMode="auto">
          <a:xfrm>
            <a:off x="3124200" y="6248400"/>
            <a:ext cx="3657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200">
                <a:solidFill>
                  <a:srgbClr val="000000"/>
                </a:solidFill>
                <a:latin typeface="Arial" charset="0"/>
              </a:defRPr>
            </a:lvl1pPr>
          </a:lstStyle>
          <a:p>
            <a:pPr>
              <a:defRPr/>
            </a:pPr>
            <a:endParaRPr lang="de-DE"/>
          </a:p>
        </p:txBody>
      </p:sp>
      <p:sp>
        <p:nvSpPr>
          <p:cNvPr id="1030" name="Rectangle 6"/>
          <p:cNvSpPr>
            <a:spLocks noGrp="1" noChangeArrowheads="1"/>
          </p:cNvSpPr>
          <p:nvPr>
            <p:ph type="sldNum" sz="quarter" idx="4"/>
          </p:nvPr>
        </p:nvSpPr>
        <p:spPr bwMode="auto">
          <a:xfrm>
            <a:off x="6934200" y="6248400"/>
            <a:ext cx="1828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eaLnBrk="0" hangingPunct="0">
              <a:defRPr sz="1200" b="1">
                <a:solidFill>
                  <a:srgbClr val="2265AB"/>
                </a:solidFill>
                <a:latin typeface="Arial" charset="0"/>
              </a:defRPr>
            </a:lvl1pPr>
          </a:lstStyle>
          <a:p>
            <a:pPr>
              <a:defRPr/>
            </a:pPr>
            <a:r>
              <a:rPr lang="de-DE"/>
              <a:t>Team </a:t>
            </a:r>
            <a:r>
              <a:rPr lang="de-DE" err="1"/>
              <a:t>Bibliometrie</a:t>
            </a:r>
            <a:endParaRPr lang="de-DE"/>
          </a:p>
        </p:txBody>
      </p:sp>
    </p:spTree>
    <p:extLst>
      <p:ext uri="{BB962C8B-B14F-4D97-AF65-F5344CB8AC3E}">
        <p14:creationId xmlns:p14="http://schemas.microsoft.com/office/powerpoint/2010/main" val="233645722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0" fontAlgn="base" hangingPunct="0">
        <a:spcBef>
          <a:spcPct val="0"/>
        </a:spcBef>
        <a:spcAft>
          <a:spcPct val="0"/>
        </a:spcAft>
        <a:defRPr sz="2000" b="1">
          <a:solidFill>
            <a:srgbClr val="2265AB"/>
          </a:solidFill>
          <a:latin typeface="+mj-lt"/>
          <a:ea typeface="+mj-ea"/>
          <a:cs typeface="+mj-cs"/>
        </a:defRPr>
      </a:lvl1pPr>
      <a:lvl2pPr algn="l" rtl="0" eaLnBrk="0" fontAlgn="base" hangingPunct="0">
        <a:spcBef>
          <a:spcPct val="0"/>
        </a:spcBef>
        <a:spcAft>
          <a:spcPct val="0"/>
        </a:spcAft>
        <a:defRPr sz="2000" b="1">
          <a:solidFill>
            <a:srgbClr val="2265AB"/>
          </a:solidFill>
          <a:latin typeface="Arial" charset="0"/>
          <a:ea typeface="ヒラギノ角ゴ Pro W3" charset="-128"/>
          <a:cs typeface="ヒラギノ角ゴ Pro W3" charset="-128"/>
        </a:defRPr>
      </a:lvl2pPr>
      <a:lvl3pPr algn="l" rtl="0" eaLnBrk="0" fontAlgn="base" hangingPunct="0">
        <a:spcBef>
          <a:spcPct val="0"/>
        </a:spcBef>
        <a:spcAft>
          <a:spcPct val="0"/>
        </a:spcAft>
        <a:defRPr sz="2000" b="1">
          <a:solidFill>
            <a:srgbClr val="2265AB"/>
          </a:solidFill>
          <a:latin typeface="Arial" charset="0"/>
          <a:ea typeface="ヒラギノ角ゴ Pro W3" charset="-128"/>
          <a:cs typeface="ヒラギノ角ゴ Pro W3" charset="-128"/>
        </a:defRPr>
      </a:lvl3pPr>
      <a:lvl4pPr algn="l" rtl="0" eaLnBrk="0" fontAlgn="base" hangingPunct="0">
        <a:spcBef>
          <a:spcPct val="0"/>
        </a:spcBef>
        <a:spcAft>
          <a:spcPct val="0"/>
        </a:spcAft>
        <a:defRPr sz="2000" b="1">
          <a:solidFill>
            <a:srgbClr val="2265AB"/>
          </a:solidFill>
          <a:latin typeface="Arial" charset="0"/>
          <a:ea typeface="ヒラギノ角ゴ Pro W3" charset="-128"/>
          <a:cs typeface="ヒラギノ角ゴ Pro W3" charset="-128"/>
        </a:defRPr>
      </a:lvl4pPr>
      <a:lvl5pPr algn="l" rtl="0" eaLnBrk="0" fontAlgn="base" hangingPunct="0">
        <a:spcBef>
          <a:spcPct val="0"/>
        </a:spcBef>
        <a:spcAft>
          <a:spcPct val="0"/>
        </a:spcAft>
        <a:defRPr sz="2000" b="1">
          <a:solidFill>
            <a:srgbClr val="2265AB"/>
          </a:solidFill>
          <a:latin typeface="Arial" charset="0"/>
          <a:ea typeface="ヒラギノ角ゴ Pro W3" charset="-128"/>
          <a:cs typeface="ヒラギノ角ゴ Pro W3" charset="-128"/>
        </a:defRPr>
      </a:lvl5pPr>
      <a:lvl6pPr marL="457200" algn="l" rtl="0" eaLnBrk="1" fontAlgn="base" hangingPunct="1">
        <a:spcBef>
          <a:spcPct val="0"/>
        </a:spcBef>
        <a:spcAft>
          <a:spcPct val="0"/>
        </a:spcAft>
        <a:defRPr sz="3200" b="1">
          <a:solidFill>
            <a:schemeClr val="tx2"/>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3200" b="1">
          <a:solidFill>
            <a:schemeClr val="tx2"/>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3200" b="1">
          <a:solidFill>
            <a:schemeClr val="tx2"/>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3200" b="1">
          <a:solidFill>
            <a:schemeClr val="tx2"/>
          </a:solidFill>
          <a:latin typeface="Arial" charset="0"/>
          <a:ea typeface="ヒラギノ角ゴ Pro W3" charset="-128"/>
          <a:cs typeface="ヒラギノ角ゴ Pro W3" charset="-128"/>
        </a:defRPr>
      </a:lvl9pPr>
    </p:titleStyle>
    <p:bodyStyle>
      <a:lvl1pPr marL="342900" indent="-342900" algn="l" rtl="0" eaLnBrk="0" fontAlgn="base" hangingPunct="0">
        <a:lnSpc>
          <a:spcPts val="2600"/>
        </a:lnSpc>
        <a:spcBef>
          <a:spcPct val="20000"/>
        </a:spcBef>
        <a:spcAft>
          <a:spcPct val="0"/>
        </a:spcAft>
        <a:buChar char="•"/>
        <a:defRPr sz="2000">
          <a:solidFill>
            <a:srgbClr val="3B3D3C"/>
          </a:solidFill>
          <a:latin typeface="+mn-lt"/>
          <a:ea typeface="+mn-ea"/>
          <a:cs typeface="+mn-cs"/>
        </a:defRPr>
      </a:lvl1pPr>
      <a:lvl2pPr marL="742950" indent="-285750" algn="l" rtl="0" eaLnBrk="0" fontAlgn="base" hangingPunct="0">
        <a:lnSpc>
          <a:spcPts val="2600"/>
        </a:lnSpc>
        <a:spcBef>
          <a:spcPct val="20000"/>
        </a:spcBef>
        <a:spcAft>
          <a:spcPct val="0"/>
        </a:spcAft>
        <a:buChar char="–"/>
        <a:defRPr sz="2000">
          <a:solidFill>
            <a:srgbClr val="3B3D3C"/>
          </a:solidFill>
          <a:latin typeface="+mn-lt"/>
          <a:ea typeface="+mn-ea"/>
          <a:cs typeface="+mn-cs"/>
        </a:defRPr>
      </a:lvl2pPr>
      <a:lvl3pPr marL="1143000" indent="-228600" algn="l" rtl="0" eaLnBrk="0" fontAlgn="base" hangingPunct="0">
        <a:lnSpc>
          <a:spcPts val="2600"/>
        </a:lnSpc>
        <a:spcBef>
          <a:spcPct val="20000"/>
        </a:spcBef>
        <a:spcAft>
          <a:spcPct val="0"/>
        </a:spcAft>
        <a:buChar char="•"/>
        <a:defRPr sz="2000">
          <a:solidFill>
            <a:srgbClr val="3B3D3C"/>
          </a:solidFill>
          <a:latin typeface="+mn-lt"/>
          <a:ea typeface="+mn-ea"/>
          <a:cs typeface="+mn-cs"/>
        </a:defRPr>
      </a:lvl3pPr>
      <a:lvl4pPr marL="1600200" indent="-228600" algn="l" rtl="0" eaLnBrk="0" fontAlgn="base" hangingPunct="0">
        <a:spcBef>
          <a:spcPct val="20000"/>
        </a:spcBef>
        <a:spcAft>
          <a:spcPct val="0"/>
        </a:spcAft>
        <a:buChar char="–"/>
        <a:defRPr sz="20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a:solidFill>
            <a:schemeClr val="tx1"/>
          </a:solidFill>
          <a:latin typeface="+mn-lt"/>
          <a:ea typeface="+mn-ea"/>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Foliennummernplatzhalter 5"/>
          <p:cNvSpPr>
            <a:spLocks noGrp="1"/>
          </p:cNvSpPr>
          <p:nvPr>
            <p:ph type="sldNum" sz="quarter" idx="4"/>
          </p:nvPr>
        </p:nvSpPr>
        <p:spPr>
          <a:xfrm>
            <a:off x="8009613" y="6422400"/>
            <a:ext cx="828000" cy="365125"/>
          </a:xfrm>
          <a:prstGeom prst="rect">
            <a:avLst/>
          </a:prstGeom>
        </p:spPr>
        <p:txBody>
          <a:bodyPr vert="horz" lIns="0" tIns="0" rIns="0" bIns="0" rtlCol="0" anchor="t" anchorCtr="0"/>
          <a:lstStyle>
            <a:lvl1pPr algn="r">
              <a:defRPr sz="1000">
                <a:solidFill>
                  <a:schemeClr val="tx1"/>
                </a:solidFill>
              </a:defRPr>
            </a:lvl1pPr>
          </a:lstStyle>
          <a:p>
            <a:r>
              <a:rPr lang="en-GB" dirty="0"/>
              <a:t>Page </a:t>
            </a:r>
            <a:fld id="{05A5AE1F-4813-4D0A-B870-8FB3219A4125}" type="slidenum">
              <a:rPr lang="en-GB" smtClean="0"/>
              <a:pPr/>
              <a:t>‹#›</a:t>
            </a:fld>
            <a:endParaRPr lang="en-GB" dirty="0"/>
          </a:p>
        </p:txBody>
      </p:sp>
      <p:sp>
        <p:nvSpPr>
          <p:cNvPr id="5" name="Fußzeilenplatzhalter 4"/>
          <p:cNvSpPr>
            <a:spLocks noGrp="1"/>
          </p:cNvSpPr>
          <p:nvPr>
            <p:ph type="ftr" sz="quarter" idx="3"/>
          </p:nvPr>
        </p:nvSpPr>
        <p:spPr>
          <a:xfrm>
            <a:off x="1047549" y="6422400"/>
            <a:ext cx="6962064" cy="365125"/>
          </a:xfrm>
          <a:prstGeom prst="rect">
            <a:avLst/>
          </a:prstGeom>
        </p:spPr>
        <p:txBody>
          <a:bodyPr vert="horz" lIns="0" tIns="0" rIns="0" bIns="0" rtlCol="0" anchor="t" anchorCtr="0"/>
          <a:lstStyle>
            <a:lvl1pPr algn="l">
              <a:defRPr sz="1000">
                <a:solidFill>
                  <a:schemeClr val="tx1"/>
                </a:solidFill>
              </a:defRPr>
            </a:lvl1pPr>
          </a:lstStyle>
          <a:p>
            <a:r>
              <a:rPr lang="en-GB" dirty="0"/>
              <a:t>To edit footer please use "Header &amp; Footer" in ribbon "Insert &gt; Text"</a:t>
            </a:r>
          </a:p>
        </p:txBody>
      </p:sp>
      <p:sp>
        <p:nvSpPr>
          <p:cNvPr id="4" name="Datumsplatzhalter 3"/>
          <p:cNvSpPr>
            <a:spLocks noGrp="1"/>
          </p:cNvSpPr>
          <p:nvPr>
            <p:ph type="dt" sz="half" idx="2"/>
          </p:nvPr>
        </p:nvSpPr>
        <p:spPr>
          <a:xfrm>
            <a:off x="305992" y="6422400"/>
            <a:ext cx="720000" cy="365125"/>
          </a:xfrm>
          <a:prstGeom prst="rect">
            <a:avLst/>
          </a:prstGeom>
        </p:spPr>
        <p:txBody>
          <a:bodyPr vert="horz" lIns="0" tIns="0" rIns="0" bIns="0" rtlCol="0" anchor="t" anchorCtr="0"/>
          <a:lstStyle>
            <a:lvl1pPr algn="l">
              <a:defRPr sz="1000">
                <a:solidFill>
                  <a:schemeClr val="tx1"/>
                </a:solidFill>
              </a:defRPr>
            </a:lvl1pPr>
          </a:lstStyle>
          <a:p>
            <a:fld id="{B246C908-AB50-41EA-943D-CE5B544B2869}" type="datetime1">
              <a:rPr lang="en-GB" smtClean="0"/>
              <a:t>08/11/2018</a:t>
            </a:fld>
            <a:endParaRPr lang="en-GB" dirty="0"/>
          </a:p>
        </p:txBody>
      </p:sp>
      <p:sp>
        <p:nvSpPr>
          <p:cNvPr id="2" name="Titelplatzhalter 1"/>
          <p:cNvSpPr>
            <a:spLocks noGrp="1"/>
          </p:cNvSpPr>
          <p:nvPr>
            <p:ph type="title"/>
          </p:nvPr>
        </p:nvSpPr>
        <p:spPr>
          <a:xfrm>
            <a:off x="305991" y="1119187"/>
            <a:ext cx="8531622" cy="780901"/>
          </a:xfrm>
          <a:prstGeom prst="rect">
            <a:avLst/>
          </a:prstGeom>
        </p:spPr>
        <p:txBody>
          <a:bodyPr vert="horz" lIns="0" tIns="0" rIns="0" bIns="0" rtlCol="0" anchor="b" anchorCtr="0">
            <a:noAutofit/>
          </a:bodyPr>
          <a:lstStyle/>
          <a:p>
            <a:r>
              <a:rPr lang="en-GB" dirty="0" err="1"/>
              <a:t>Titelmasterformat</a:t>
            </a:r>
            <a:r>
              <a:rPr lang="en-GB" dirty="0"/>
              <a:t> </a:t>
            </a:r>
            <a:br>
              <a:rPr lang="en-GB" dirty="0"/>
            </a:br>
            <a:r>
              <a:rPr lang="en-GB" dirty="0" err="1"/>
              <a:t>durch</a:t>
            </a:r>
            <a:r>
              <a:rPr lang="en-GB" dirty="0"/>
              <a:t> </a:t>
            </a:r>
            <a:r>
              <a:rPr lang="en-GB" dirty="0" err="1"/>
              <a:t>Klicken</a:t>
            </a:r>
            <a:r>
              <a:rPr lang="en-GB" dirty="0"/>
              <a:t> </a:t>
            </a:r>
            <a:r>
              <a:rPr lang="en-GB" dirty="0" err="1"/>
              <a:t>bearbeiten</a:t>
            </a:r>
            <a:endParaRPr lang="en-GB" dirty="0"/>
          </a:p>
        </p:txBody>
      </p:sp>
      <p:sp>
        <p:nvSpPr>
          <p:cNvPr id="3" name="Textplatzhalter 2"/>
          <p:cNvSpPr>
            <a:spLocks noGrp="1"/>
          </p:cNvSpPr>
          <p:nvPr>
            <p:ph type="body" idx="1"/>
          </p:nvPr>
        </p:nvSpPr>
        <p:spPr>
          <a:xfrm>
            <a:off x="305991" y="2097088"/>
            <a:ext cx="8531622" cy="3852864"/>
          </a:xfrm>
          <a:prstGeom prst="rect">
            <a:avLst/>
          </a:prstGeom>
        </p:spPr>
        <p:txBody>
          <a:bodyPr vert="horz" lIns="0" tIns="0" rIns="0" bIns="0" rtlCol="0">
            <a:noAutofit/>
          </a:bodyPr>
          <a:lstStyle/>
          <a:p>
            <a:pPr lvl="0"/>
            <a:r>
              <a:rPr lang="en-GB" dirty="0" err="1"/>
              <a:t>Formatvorlagen</a:t>
            </a:r>
            <a:r>
              <a:rPr lang="en-GB" dirty="0"/>
              <a:t> des </a:t>
            </a:r>
            <a:r>
              <a:rPr lang="en-GB" dirty="0" err="1"/>
              <a:t>Textmasters</a:t>
            </a:r>
            <a:r>
              <a:rPr lang="en-GB" dirty="0"/>
              <a:t> </a:t>
            </a:r>
            <a:r>
              <a:rPr lang="en-GB" dirty="0" err="1"/>
              <a:t>bearbeiten</a:t>
            </a:r>
            <a:endParaRPr lang="en-GB" dirty="0"/>
          </a:p>
          <a:p>
            <a:pPr lvl="1"/>
            <a:r>
              <a:rPr lang="en-GB" dirty="0" err="1"/>
              <a:t>Zweite</a:t>
            </a:r>
            <a:r>
              <a:rPr lang="en-GB" dirty="0"/>
              <a:t> </a:t>
            </a:r>
            <a:r>
              <a:rPr lang="en-GB" dirty="0" err="1"/>
              <a:t>Ebene</a:t>
            </a:r>
            <a:endParaRPr lang="en-GB" dirty="0"/>
          </a:p>
          <a:p>
            <a:pPr lvl="2"/>
            <a:r>
              <a:rPr lang="en-GB" dirty="0" err="1"/>
              <a:t>Dritte</a:t>
            </a:r>
            <a:r>
              <a:rPr lang="en-GB" dirty="0"/>
              <a:t> </a:t>
            </a:r>
            <a:r>
              <a:rPr lang="en-GB" dirty="0" err="1"/>
              <a:t>Ebene</a:t>
            </a:r>
            <a:endParaRPr lang="en-GB" dirty="0"/>
          </a:p>
          <a:p>
            <a:pPr lvl="3"/>
            <a:r>
              <a:rPr lang="en-GB" dirty="0" err="1"/>
              <a:t>Vierte</a:t>
            </a:r>
            <a:r>
              <a:rPr lang="en-GB" dirty="0"/>
              <a:t> </a:t>
            </a:r>
            <a:r>
              <a:rPr lang="en-GB" dirty="0" err="1"/>
              <a:t>Ebene</a:t>
            </a:r>
            <a:endParaRPr lang="en-GB" dirty="0"/>
          </a:p>
          <a:p>
            <a:pPr lvl="4"/>
            <a:r>
              <a:rPr lang="en-GB" dirty="0" err="1"/>
              <a:t>Fünfte</a:t>
            </a:r>
            <a:r>
              <a:rPr lang="en-GB" dirty="0"/>
              <a:t> </a:t>
            </a:r>
            <a:r>
              <a:rPr lang="en-GB" dirty="0" err="1"/>
              <a:t>Ebene</a:t>
            </a:r>
            <a:endParaRPr lang="en-GB" dirty="0"/>
          </a:p>
        </p:txBody>
      </p:sp>
      <p:cxnSp>
        <p:nvCxnSpPr>
          <p:cNvPr id="11" name="Gerader Verbinder 10"/>
          <p:cNvCxnSpPr/>
          <p:nvPr/>
        </p:nvCxnSpPr>
        <p:spPr>
          <a:xfrm>
            <a:off x="305991" y="6165850"/>
            <a:ext cx="853201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Grafik 8"/>
          <p:cNvPicPr>
            <a:picLocks noChangeAspect="1"/>
          </p:cNvPicPr>
          <p:nvPr/>
        </p:nvPicPr>
        <p:blipFill>
          <a:blip r:embed="rId22" cstate="print">
            <a:extLst>
              <a:ext uri="{28A0092B-C50C-407E-A947-70E740481C1C}">
                <a14:useLocalDpi xmlns:a14="http://schemas.microsoft.com/office/drawing/2010/main"/>
              </a:ext>
            </a:extLst>
          </a:blip>
          <a:stretch>
            <a:fillRect/>
          </a:stretch>
        </p:blipFill>
        <p:spPr bwMode="black">
          <a:xfrm>
            <a:off x="305991" y="404813"/>
            <a:ext cx="1386001" cy="378000"/>
          </a:xfrm>
          <a:prstGeom prst="rect">
            <a:avLst/>
          </a:prstGeom>
        </p:spPr>
      </p:pic>
    </p:spTree>
    <p:extLst>
      <p:ext uri="{BB962C8B-B14F-4D97-AF65-F5344CB8AC3E}">
        <p14:creationId xmlns:p14="http://schemas.microsoft.com/office/powerpoint/2010/main" val="316404312"/>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98" r:id="rId13"/>
    <p:sldLayoutId id="2147483699" r:id="rId14"/>
    <p:sldLayoutId id="2147483700" r:id="rId15"/>
    <p:sldLayoutId id="2147483701" r:id="rId16"/>
    <p:sldLayoutId id="2147483702" r:id="rId17"/>
    <p:sldLayoutId id="2147483703" r:id="rId18"/>
    <p:sldLayoutId id="2147483704" r:id="rId19"/>
    <p:sldLayoutId id="2147483705" r:id="rId20"/>
  </p:sldLayoutIdLst>
  <p:hf hdr="0"/>
  <p:txStyles>
    <p:titleStyle>
      <a:lvl1pPr algn="l" defTabSz="685800" rtl="0" eaLnBrk="1" latinLnBrk="0" hangingPunct="1">
        <a:lnSpc>
          <a:spcPct val="90000"/>
        </a:lnSpc>
        <a:spcBef>
          <a:spcPct val="0"/>
        </a:spcBef>
        <a:buNone/>
        <a:defRPr sz="2800" b="1" kern="1200">
          <a:solidFill>
            <a:schemeClr val="accent1"/>
          </a:solidFill>
          <a:latin typeface="+mj-lt"/>
          <a:ea typeface="+mj-ea"/>
          <a:cs typeface="+mj-cs"/>
        </a:defRPr>
      </a:lvl1pPr>
    </p:titleStyle>
    <p:bodyStyle>
      <a:lvl1pPr marL="174625" indent="-174625" algn="l" defTabSz="685800" rtl="0" eaLnBrk="1" latinLnBrk="0" hangingPunct="1">
        <a:lnSpc>
          <a:spcPct val="95000"/>
        </a:lnSpc>
        <a:spcBef>
          <a:spcPts val="750"/>
        </a:spcBef>
        <a:buClr>
          <a:schemeClr val="accent1"/>
        </a:buClr>
        <a:buFont typeface="Arial" panose="020B0604020202020204" pitchFamily="34" charset="0"/>
        <a:buChar char="•"/>
        <a:defRPr sz="2200" kern="1200">
          <a:solidFill>
            <a:schemeClr val="tx1"/>
          </a:solidFill>
          <a:latin typeface="+mn-lt"/>
          <a:ea typeface="+mn-ea"/>
          <a:cs typeface="+mn-cs"/>
        </a:defRPr>
      </a:lvl1pPr>
      <a:lvl2pPr marL="360363" indent="-180975" algn="l" defTabSz="685800" rtl="0" eaLnBrk="1" latinLnBrk="0" hangingPunct="1">
        <a:lnSpc>
          <a:spcPct val="95000"/>
        </a:lnSpc>
        <a:spcBef>
          <a:spcPts val="375"/>
        </a:spcBef>
        <a:buSzPct val="100000"/>
        <a:buFont typeface="Calibri" panose="020F0502020204030204" pitchFamily="34" charset="0"/>
        <a:buChar char="◦"/>
        <a:defRPr sz="2200" kern="1200">
          <a:solidFill>
            <a:schemeClr val="tx1"/>
          </a:solidFill>
          <a:latin typeface="+mn-lt"/>
          <a:ea typeface="+mn-ea"/>
          <a:cs typeface="+mn-cs"/>
        </a:defRPr>
      </a:lvl2pPr>
      <a:lvl3pPr marL="538163" indent="-177800" algn="l" defTabSz="685800" rtl="0" eaLnBrk="1" latinLnBrk="0" hangingPunct="1">
        <a:lnSpc>
          <a:spcPct val="95000"/>
        </a:lnSpc>
        <a:spcBef>
          <a:spcPts val="375"/>
        </a:spcBef>
        <a:buFont typeface="Symbol" panose="05050102010706020507" pitchFamily="18" charset="2"/>
        <a:buChar char="-"/>
        <a:defRPr sz="2000" kern="1200">
          <a:solidFill>
            <a:schemeClr val="tx1"/>
          </a:solidFill>
          <a:latin typeface="+mn-lt"/>
          <a:ea typeface="+mn-ea"/>
          <a:cs typeface="+mn-cs"/>
        </a:defRPr>
      </a:lvl3pPr>
      <a:lvl4pPr marL="714375" indent="-176213" algn="l" defTabSz="685800" rtl="0" eaLnBrk="1" latinLnBrk="0" hangingPunct="1">
        <a:lnSpc>
          <a:spcPct val="95000"/>
        </a:lnSpc>
        <a:spcBef>
          <a:spcPts val="375"/>
        </a:spcBef>
        <a:buFont typeface="Arial" panose="020B0604020202020204" pitchFamily="34" charset="0"/>
        <a:buChar char="•"/>
        <a:defRPr sz="2000" kern="1200">
          <a:solidFill>
            <a:schemeClr val="tx1"/>
          </a:solidFill>
          <a:latin typeface="+mn-lt"/>
          <a:ea typeface="+mn-ea"/>
          <a:cs typeface="+mn-cs"/>
        </a:defRPr>
      </a:lvl4pPr>
      <a:lvl5pPr marL="898525" indent="-184150" algn="l" defTabSz="685800" rtl="0" eaLnBrk="1" latinLnBrk="0" hangingPunct="1">
        <a:lnSpc>
          <a:spcPct val="95000"/>
        </a:lnSpc>
        <a:spcBef>
          <a:spcPts val="375"/>
        </a:spcBef>
        <a:buFont typeface="Symbol" panose="05050102010706020507" pitchFamily="18" charset="2"/>
        <a:buChar char="-"/>
        <a:defRPr sz="20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2880">
          <p15:clr>
            <a:srgbClr val="F26B43"/>
          </p15:clr>
        </p15:guide>
        <p15:guide id="2" orient="horz" pos="2160">
          <p15:clr>
            <a:srgbClr val="F26B43"/>
          </p15:clr>
        </p15:guide>
        <p15:guide id="3" pos="193">
          <p15:clr>
            <a:srgbClr val="F26B43"/>
          </p15:clr>
        </p15:guide>
        <p15:guide id="4" pos="5567">
          <p15:clr>
            <a:srgbClr val="F26B43"/>
          </p15:clr>
        </p15:guide>
        <p15:guide id="5" orient="horz" pos="255">
          <p15:clr>
            <a:srgbClr val="F26B43"/>
          </p15:clr>
        </p15:guide>
        <p15:guide id="6" orient="horz" pos="1196">
          <p15:clr>
            <a:srgbClr val="F26B43"/>
          </p15:clr>
        </p15:guide>
        <p15:guide id="8" orient="horz" pos="3884">
          <p15:clr>
            <a:srgbClr val="F26B43"/>
          </p15:clr>
        </p15:guide>
        <p15:guide id="9" pos="4224">
          <p15:clr>
            <a:srgbClr val="F26B43"/>
          </p15:clr>
        </p15:guide>
        <p15:guide id="10" orient="horz" pos="1321">
          <p15:clr>
            <a:srgbClr val="F26B43"/>
          </p15:clr>
        </p15:guide>
        <p15:guide id="11" orient="horz" pos="3748">
          <p15:clr>
            <a:srgbClr val="F26B43"/>
          </p15:clr>
        </p15:guide>
        <p15:guide id="12" orient="horz" pos="702">
          <p15:clr>
            <a:srgbClr val="F26B43"/>
          </p15:clr>
        </p15:guide>
        <p15:guide id="13" orient="horz" pos="738">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23.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5.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34.emf"/></Relationships>
</file>

<file path=ppt/slides/_rels/slide2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39.emf"/></Relationships>
</file>

<file path=ppt/slides/_rels/slide3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bibliometrie.univie.ac.at/"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hyperlink" Target="https://typo3.univie.ac.at/fileadmin/user_upload/p_oana/oana/OANA-Checkliste-OA-Journals.pdf" TargetMode="External"/><Relationship Id="rId2" Type="http://schemas.openxmlformats.org/officeDocument/2006/relationships/hyperlink" Target="https://openaccess.univie.ac.at/beratung/publikationsberatung" TargetMode="External"/><Relationship Id="rId1" Type="http://schemas.openxmlformats.org/officeDocument/2006/relationships/slideLayout" Target="../slideLayouts/slideLayout2.xml"/><Relationship Id="rId4" Type="http://schemas.openxmlformats.org/officeDocument/2006/relationships/image" Target="../media/image54.jpeg"/></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hyperlink" Target="http://arxiv.org/abs/1601.08049" TargetMode="External"/><Relationship Id="rId7" Type="http://schemas.openxmlformats.org/officeDocument/2006/relationships/hyperlink" Target="https://link.springer.com/chapter/10.1007/978-981-13-1053-9_4" TargetMode="External"/><Relationship Id="rId2" Type="http://schemas.openxmlformats.org/officeDocument/2006/relationships/hyperlink" Target="https://scholar.google.at/citations?view_op=view_citation&amp;hl=en&amp;user=DkjpltQAAAAJ&amp;sortby=pubdate&amp;citation_for_view=DkjpltQAAAAJ:2l5NCbZemmgC" TargetMode="External"/><Relationship Id="rId1" Type="http://schemas.openxmlformats.org/officeDocument/2006/relationships/slideLayout" Target="../slideLayouts/slideLayout7.xml"/><Relationship Id="rId6" Type="http://schemas.openxmlformats.org/officeDocument/2006/relationships/hyperlink" Target="https://scholar.google.at/citations?view_op=view_citation&amp;hl=en&amp;user=DkjpltQAAAAJ&amp;citation_for_view=DkjpltQAAAAJ:Y0pCki6q_DkC" TargetMode="External"/><Relationship Id="rId5" Type="http://schemas.openxmlformats.org/officeDocument/2006/relationships/hyperlink" Target="https://scholar.google.at/citations?view_op=view_citation&amp;hl=en&amp;user=DkjpltQAAAAJ&amp;sortby=pubdate&amp;citation_for_view=DkjpltQAAAAJ:5bg8sr1QxYwC" TargetMode="External"/><Relationship Id="rId4" Type="http://schemas.openxmlformats.org/officeDocument/2006/relationships/hyperlink" Target="https://recyt.fecyt.es/index.php/EPI/article/view/epi.2016.nov.07"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28953" y="2280612"/>
            <a:ext cx="8532019" cy="293470"/>
          </a:xfrm>
        </p:spPr>
        <p:txBody>
          <a:bodyPr/>
          <a:lstStyle/>
          <a:p>
            <a:r>
              <a:rPr lang="de-DE" altLang="de-DE" b="1" dirty="0" err="1" smtClean="0"/>
              <a:t>Bibliyometri</a:t>
            </a:r>
            <a:r>
              <a:rPr lang="de-DE" altLang="de-DE" b="1" dirty="0" smtClean="0"/>
              <a:t> </a:t>
            </a:r>
            <a:r>
              <a:rPr lang="de-DE" altLang="de-DE" b="1" dirty="0" err="1" smtClean="0"/>
              <a:t>Calistayi</a:t>
            </a:r>
            <a:r>
              <a:rPr lang="de-DE" altLang="de-DE" b="1" dirty="0" smtClean="0"/>
              <a:t> 18, </a:t>
            </a:r>
            <a:r>
              <a:rPr lang="de-DE" altLang="de-DE" b="1" dirty="0"/>
              <a:t>Istanbul,  23 </a:t>
            </a:r>
            <a:r>
              <a:rPr lang="de-DE" altLang="de-DE" b="1" dirty="0" err="1"/>
              <a:t>October</a:t>
            </a:r>
            <a:r>
              <a:rPr lang="de-DE" altLang="de-DE" b="1" dirty="0"/>
              <a:t> 2018</a:t>
            </a:r>
          </a:p>
          <a:p>
            <a:r>
              <a:rPr lang="en-US" dirty="0" smtClean="0"/>
              <a:t/>
            </a:r>
            <a:br>
              <a:rPr lang="en-US" dirty="0" smtClean="0"/>
            </a:br>
            <a:r>
              <a:rPr lang="en-US" dirty="0" smtClean="0"/>
              <a:t>2018</a:t>
            </a:r>
            <a:r>
              <a:rPr lang="en-US" dirty="0"/>
              <a:t>, Vienna</a:t>
            </a:r>
          </a:p>
          <a:p>
            <a:r>
              <a:rPr lang="en-GB" dirty="0" smtClean="0"/>
              <a:t>  </a:t>
            </a:r>
            <a:endParaRPr lang="en-GB" dirty="0"/>
          </a:p>
        </p:txBody>
      </p:sp>
      <p:sp>
        <p:nvSpPr>
          <p:cNvPr id="4" name="Titel 3"/>
          <p:cNvSpPr>
            <a:spLocks noGrp="1"/>
          </p:cNvSpPr>
          <p:nvPr>
            <p:ph type="ctrTitle"/>
          </p:nvPr>
        </p:nvSpPr>
        <p:spPr>
          <a:xfrm>
            <a:off x="190436" y="1364563"/>
            <a:ext cx="8532018" cy="795834"/>
          </a:xfrm>
        </p:spPr>
        <p:txBody>
          <a:bodyPr/>
          <a:lstStyle/>
          <a:p>
            <a:r>
              <a:rPr lang="en-US" sz="2800" kern="0" dirty="0" smtClean="0">
                <a:solidFill>
                  <a:srgbClr val="FFFFFF"/>
                </a:solidFill>
              </a:rPr>
              <a:t/>
            </a:r>
            <a:br>
              <a:rPr lang="en-US" sz="2800" kern="0" dirty="0" smtClean="0">
                <a:solidFill>
                  <a:srgbClr val="FFFFFF"/>
                </a:solidFill>
              </a:rPr>
            </a:br>
            <a:r>
              <a:rPr lang="en-US" sz="2800" kern="0" dirty="0" smtClean="0">
                <a:solidFill>
                  <a:srgbClr val="FFFFFF"/>
                </a:solidFill>
              </a:rPr>
              <a:t/>
            </a:r>
            <a:br>
              <a:rPr lang="en-US" sz="2800" kern="0" dirty="0" smtClean="0">
                <a:solidFill>
                  <a:srgbClr val="FFFFFF"/>
                </a:solidFill>
              </a:rPr>
            </a:br>
            <a:r>
              <a:rPr lang="en-US" sz="2800" kern="0" dirty="0" smtClean="0">
                <a:solidFill>
                  <a:srgbClr val="FFFFFF"/>
                </a:solidFill>
              </a:rPr>
              <a:t>F</a:t>
            </a:r>
            <a:br>
              <a:rPr lang="en-US" sz="2800" kern="0" dirty="0" smtClean="0">
                <a:solidFill>
                  <a:srgbClr val="FFFFFF"/>
                </a:solidFill>
              </a:rPr>
            </a:br>
            <a:r>
              <a:rPr lang="en-US" sz="2800" kern="0" dirty="0" smtClean="0">
                <a:solidFill>
                  <a:srgbClr val="FFFFFF"/>
                </a:solidFill>
              </a:rPr>
              <a:t/>
            </a:r>
            <a:br>
              <a:rPr lang="en-US" sz="2800" kern="0" dirty="0" smtClean="0">
                <a:solidFill>
                  <a:srgbClr val="FFFFFF"/>
                </a:solidFill>
              </a:rPr>
            </a:br>
            <a:r>
              <a:rPr lang="en-GB" sz="2800" kern="0" dirty="0"/>
              <a:t>Bibliometric Services @ Vienna University Library:  </a:t>
            </a:r>
            <a:r>
              <a:rPr lang="en-GB" sz="2800" kern="0" dirty="0" smtClean="0"/>
              <a:t/>
            </a:r>
            <a:br>
              <a:rPr lang="en-GB" sz="2800" kern="0" dirty="0" smtClean="0"/>
            </a:br>
            <a:r>
              <a:rPr lang="en-GB" sz="2800" kern="0" dirty="0" smtClean="0"/>
              <a:t>Put </a:t>
            </a:r>
            <a:r>
              <a:rPr lang="en-GB" sz="2800" kern="0" dirty="0"/>
              <a:t>into Practice</a:t>
            </a:r>
            <a:endParaRPr lang="en-US" sz="2800" dirty="0"/>
          </a:p>
        </p:txBody>
      </p:sp>
      <p:sp>
        <p:nvSpPr>
          <p:cNvPr id="6" name="Titel 1"/>
          <p:cNvSpPr txBox="1">
            <a:spLocks/>
          </p:cNvSpPr>
          <p:nvPr/>
        </p:nvSpPr>
        <p:spPr bwMode="auto">
          <a:xfrm>
            <a:off x="7162798" y="4590256"/>
            <a:ext cx="1890712" cy="1872208"/>
          </a:xfrm>
          <a:prstGeom prst="rect">
            <a:avLst/>
          </a:prstGeom>
          <a:noFill/>
          <a:ln w="9525">
            <a:noFill/>
            <a:miter lim="800000"/>
            <a:headEnd/>
            <a:tailEnd/>
          </a:ln>
        </p:spPr>
        <p:txBody>
          <a:bodyPr lIns="0" tIns="0" rIns="0" bIns="0" anchor="b">
            <a:prstTxWarp prst="textNoShape">
              <a:avLst/>
            </a:prstTxWarp>
          </a:bodyPr>
          <a:lstStyle/>
          <a:p>
            <a:pPr marL="0" marR="0" lvl="0" indent="0" algn="ctr" defTabSz="914400" rtl="0" eaLnBrk="0" fontAlgn="base" latinLnBrk="0" hangingPunct="0">
              <a:lnSpc>
                <a:spcPts val="1800"/>
              </a:lnSpc>
              <a:spcBef>
                <a:spcPct val="0"/>
              </a:spcBef>
              <a:spcAft>
                <a:spcPct val="0"/>
              </a:spcAft>
              <a:buClrTx/>
              <a:buSzTx/>
              <a:buFontTx/>
              <a:buNone/>
              <a:tabLst/>
              <a:defRPr/>
            </a:pPr>
            <a:r>
              <a:rPr kumimoji="0" lang="de-DE" sz="1400" b="1" i="0" u="none" strike="noStrike" kern="0" cap="none" spc="0" normalizeH="0" baseline="0" noProof="0" dirty="0" smtClean="0">
                <a:ln>
                  <a:noFill/>
                </a:ln>
                <a:solidFill>
                  <a:srgbClr val="3B3D3C"/>
                </a:solidFill>
                <a:effectLst/>
                <a:uLnTx/>
                <a:uFillTx/>
                <a:latin typeface="Calibri"/>
                <a:ea typeface="+mn-ea"/>
                <a:cs typeface="+mn-cs"/>
              </a:rPr>
              <a:t>Juan </a:t>
            </a:r>
            <a:r>
              <a:rPr kumimoji="0" lang="de-DE" sz="1400" b="1" i="0" u="none" strike="noStrike" kern="0" cap="none" spc="0" normalizeH="0" baseline="0" noProof="0" dirty="0" err="1" smtClean="0">
                <a:ln>
                  <a:noFill/>
                </a:ln>
                <a:solidFill>
                  <a:srgbClr val="3B3D3C"/>
                </a:solidFill>
                <a:effectLst/>
                <a:uLnTx/>
                <a:uFillTx/>
                <a:latin typeface="Calibri"/>
                <a:ea typeface="+mn-ea"/>
                <a:cs typeface="+mn-cs"/>
              </a:rPr>
              <a:t>Gorraiz</a:t>
            </a:r>
            <a:endParaRPr kumimoji="0" lang="de-DE" sz="1400" b="1" i="0" u="none" strike="noStrike" kern="0" cap="none" spc="0" normalizeH="0" baseline="0" noProof="0" dirty="0" smtClean="0">
              <a:ln>
                <a:noFill/>
              </a:ln>
              <a:solidFill>
                <a:srgbClr val="3B3D3C"/>
              </a:solidFill>
              <a:effectLst/>
              <a:uLnTx/>
              <a:uFillTx/>
              <a:latin typeface="Calibri"/>
              <a:ea typeface="+mn-ea"/>
              <a:cs typeface="+mn-cs"/>
            </a:endParaRPr>
          </a:p>
          <a:p>
            <a:pPr marL="0" marR="0" lvl="0" indent="0" algn="ctr" defTabSz="914400" rtl="0" eaLnBrk="0" fontAlgn="base" latinLnBrk="0" hangingPunct="0">
              <a:lnSpc>
                <a:spcPts val="1800"/>
              </a:lnSpc>
              <a:spcBef>
                <a:spcPct val="0"/>
              </a:spcBef>
              <a:spcAft>
                <a:spcPct val="0"/>
              </a:spcAft>
              <a:buClrTx/>
              <a:buSzTx/>
              <a:buFontTx/>
              <a:buNone/>
              <a:tabLst/>
              <a:defRPr/>
            </a:pPr>
            <a:r>
              <a:rPr kumimoji="0" lang="de-DE" sz="1400" b="1" i="1" u="none" strike="noStrike" kern="0" cap="none" spc="0" normalizeH="0" baseline="0" noProof="0" dirty="0" smtClean="0">
                <a:ln>
                  <a:noFill/>
                </a:ln>
                <a:solidFill>
                  <a:srgbClr val="3B3D3C"/>
                </a:solidFill>
                <a:effectLst/>
                <a:uLnTx/>
                <a:uFillTx/>
                <a:latin typeface="Calibri"/>
                <a:ea typeface="+mn-ea"/>
                <a:cs typeface="+mn-cs"/>
              </a:rPr>
              <a:t>Bibliometrics </a:t>
            </a:r>
            <a:r>
              <a:rPr kumimoji="0" lang="de-DE" sz="1400" b="1" i="1" u="none" strike="noStrike" kern="0" cap="none" spc="0" normalizeH="0" baseline="0" noProof="0" dirty="0">
                <a:ln>
                  <a:noFill/>
                </a:ln>
                <a:solidFill>
                  <a:srgbClr val="3B3D3C"/>
                </a:solidFill>
                <a:effectLst/>
                <a:uLnTx/>
                <a:uFillTx/>
                <a:latin typeface="Calibri"/>
                <a:ea typeface="+mn-ea"/>
                <a:cs typeface="+mn-cs"/>
              </a:rPr>
              <a:t>&amp;</a:t>
            </a:r>
            <a:br>
              <a:rPr kumimoji="0" lang="de-DE" sz="1400" b="1" i="1" u="none" strike="noStrike" kern="0" cap="none" spc="0" normalizeH="0" baseline="0" noProof="0" dirty="0">
                <a:ln>
                  <a:noFill/>
                </a:ln>
                <a:solidFill>
                  <a:srgbClr val="3B3D3C"/>
                </a:solidFill>
                <a:effectLst/>
                <a:uLnTx/>
                <a:uFillTx/>
                <a:latin typeface="Calibri"/>
                <a:ea typeface="+mn-ea"/>
                <a:cs typeface="+mn-cs"/>
              </a:rPr>
            </a:br>
            <a:r>
              <a:rPr kumimoji="0" lang="de-DE" sz="1400" b="1" i="1" u="none" strike="noStrike" kern="0" cap="none" spc="0" normalizeH="0" baseline="0" noProof="0" dirty="0" err="1">
                <a:ln>
                  <a:noFill/>
                </a:ln>
                <a:solidFill>
                  <a:srgbClr val="3B3D3C"/>
                </a:solidFill>
                <a:effectLst/>
                <a:uLnTx/>
                <a:uFillTx/>
                <a:latin typeface="Calibri"/>
                <a:ea typeface="+mn-ea"/>
                <a:cs typeface="+mn-cs"/>
              </a:rPr>
              <a:t>Publication</a:t>
            </a:r>
            <a:r>
              <a:rPr kumimoji="0" lang="de-DE" sz="1400" b="1" i="1" u="none" strike="noStrike" kern="0" cap="none" spc="0" normalizeH="0" baseline="0" noProof="0" dirty="0">
                <a:ln>
                  <a:noFill/>
                </a:ln>
                <a:solidFill>
                  <a:srgbClr val="3B3D3C"/>
                </a:solidFill>
                <a:effectLst/>
                <a:uLnTx/>
                <a:uFillTx/>
                <a:latin typeface="Calibri"/>
                <a:ea typeface="+mn-ea"/>
                <a:cs typeface="+mn-cs"/>
              </a:rPr>
              <a:t> </a:t>
            </a:r>
            <a:r>
              <a:rPr kumimoji="0" lang="de-DE" sz="1400" b="1" i="1" u="none" strike="noStrike" kern="0" cap="none" spc="0" normalizeH="0" baseline="0" noProof="0" dirty="0" err="1">
                <a:ln>
                  <a:noFill/>
                </a:ln>
                <a:solidFill>
                  <a:srgbClr val="3B3D3C"/>
                </a:solidFill>
                <a:effectLst/>
                <a:uLnTx/>
                <a:uFillTx/>
                <a:latin typeface="Calibri"/>
                <a:ea typeface="+mn-ea"/>
                <a:cs typeface="+mn-cs"/>
              </a:rPr>
              <a:t>Strategies</a:t>
            </a:r>
            <a:r>
              <a:rPr kumimoji="0" lang="de-DE" sz="1400" b="0" i="0" u="none" strike="noStrike" kern="0" cap="none" spc="0" normalizeH="0" baseline="0" noProof="0" dirty="0">
                <a:ln>
                  <a:noFill/>
                </a:ln>
                <a:solidFill>
                  <a:srgbClr val="3B3D3C"/>
                </a:solidFill>
                <a:effectLst/>
                <a:uLnTx/>
                <a:uFillTx/>
                <a:latin typeface="Calibri"/>
                <a:ea typeface="+mn-ea"/>
                <a:cs typeface="+mn-cs"/>
              </a:rPr>
              <a:t/>
            </a:r>
            <a:br>
              <a:rPr kumimoji="0" lang="de-DE" sz="1400" b="0" i="0" u="none" strike="noStrike" kern="0" cap="none" spc="0" normalizeH="0" baseline="0" noProof="0" dirty="0">
                <a:ln>
                  <a:noFill/>
                </a:ln>
                <a:solidFill>
                  <a:srgbClr val="3B3D3C"/>
                </a:solidFill>
                <a:effectLst/>
                <a:uLnTx/>
                <a:uFillTx/>
                <a:latin typeface="Calibri"/>
                <a:ea typeface="+mn-ea"/>
                <a:cs typeface="+mn-cs"/>
              </a:rPr>
            </a:br>
            <a:r>
              <a:rPr kumimoji="0" lang="de-DE" sz="1200" b="0" i="0" u="none" strike="noStrike" kern="0" cap="none" spc="0" normalizeH="0" baseline="0" noProof="0" dirty="0">
                <a:ln>
                  <a:noFill/>
                </a:ln>
                <a:solidFill>
                  <a:srgbClr val="3B3D3C"/>
                </a:solidFill>
                <a:effectLst/>
                <a:uLnTx/>
                <a:uFillTx/>
                <a:latin typeface="Calibri"/>
                <a:ea typeface="+mn-ea"/>
                <a:cs typeface="+mn-cs"/>
              </a:rPr>
              <a:t/>
            </a:r>
            <a:br>
              <a:rPr kumimoji="0" lang="de-DE" sz="1200" b="0" i="0" u="none" strike="noStrike" kern="0" cap="none" spc="0" normalizeH="0" baseline="0" noProof="0" dirty="0">
                <a:ln>
                  <a:noFill/>
                </a:ln>
                <a:solidFill>
                  <a:srgbClr val="3B3D3C"/>
                </a:solidFill>
                <a:effectLst/>
                <a:uLnTx/>
                <a:uFillTx/>
                <a:latin typeface="Calibri"/>
                <a:ea typeface="+mn-ea"/>
                <a:cs typeface="+mn-cs"/>
              </a:rPr>
            </a:br>
            <a:r>
              <a:rPr kumimoji="0" lang="de-DE" sz="1600" b="0" i="0" u="none" strike="noStrike" kern="0" cap="none" spc="0" normalizeH="0" baseline="0" noProof="0" dirty="0">
                <a:ln>
                  <a:noFill/>
                </a:ln>
                <a:solidFill>
                  <a:srgbClr val="3B3D3C"/>
                </a:solidFill>
                <a:effectLst/>
                <a:uLnTx/>
                <a:uFillTx/>
                <a:latin typeface="Calibri"/>
                <a:ea typeface="+mn-ea"/>
                <a:cs typeface="+mn-cs"/>
              </a:rPr>
              <a:t>Vienna University </a:t>
            </a:r>
            <a:r>
              <a:rPr kumimoji="0" lang="de-DE" sz="1600" b="0" i="0" u="none" strike="noStrike" kern="0" cap="none" spc="0" normalizeH="0" baseline="0" noProof="0" dirty="0" smtClean="0">
                <a:ln>
                  <a:noFill/>
                </a:ln>
                <a:solidFill>
                  <a:srgbClr val="3B3D3C"/>
                </a:solidFill>
                <a:effectLst/>
                <a:uLnTx/>
                <a:uFillTx/>
                <a:latin typeface="Calibri"/>
                <a:ea typeface="+mn-ea"/>
                <a:cs typeface="+mn-cs"/>
              </a:rPr>
              <a:t>Library</a:t>
            </a:r>
          </a:p>
          <a:p>
            <a:pPr marL="0" marR="0" lvl="0" indent="0" algn="ctr" defTabSz="914400" rtl="0" eaLnBrk="0" fontAlgn="base" latinLnBrk="0" hangingPunct="0">
              <a:lnSpc>
                <a:spcPts val="1800"/>
              </a:lnSpc>
              <a:spcBef>
                <a:spcPct val="0"/>
              </a:spcBef>
              <a:spcAft>
                <a:spcPct val="0"/>
              </a:spcAft>
              <a:buClrTx/>
              <a:buSzTx/>
              <a:buFontTx/>
              <a:buNone/>
              <a:tabLst/>
              <a:defRPr/>
            </a:pPr>
            <a:r>
              <a:rPr kumimoji="0" lang="de-DE" sz="1600" b="1" i="0" u="none" strike="noStrike" kern="0" cap="none" spc="0" normalizeH="0" baseline="0" noProof="0" dirty="0" smtClean="0">
                <a:ln>
                  <a:noFill/>
                </a:ln>
                <a:solidFill>
                  <a:srgbClr val="3B3D3C"/>
                </a:solidFill>
                <a:effectLst/>
                <a:uLnTx/>
                <a:uFillTx/>
                <a:latin typeface="Calibri"/>
                <a:ea typeface="+mn-ea"/>
                <a:cs typeface="+mn-cs"/>
              </a:rPr>
              <a:t>University </a:t>
            </a:r>
            <a:br>
              <a:rPr kumimoji="0" lang="de-DE" sz="1600" b="1" i="0" u="none" strike="noStrike" kern="0" cap="none" spc="0" normalizeH="0" baseline="0" noProof="0" dirty="0" smtClean="0">
                <a:ln>
                  <a:noFill/>
                </a:ln>
                <a:solidFill>
                  <a:srgbClr val="3B3D3C"/>
                </a:solidFill>
                <a:effectLst/>
                <a:uLnTx/>
                <a:uFillTx/>
                <a:latin typeface="Calibri"/>
                <a:ea typeface="+mn-ea"/>
                <a:cs typeface="+mn-cs"/>
              </a:rPr>
            </a:br>
            <a:r>
              <a:rPr kumimoji="0" lang="de-DE" sz="1600" b="1" i="0" u="none" strike="noStrike" kern="0" cap="none" spc="0" normalizeH="0" baseline="0" noProof="0" dirty="0" err="1" smtClean="0">
                <a:ln>
                  <a:noFill/>
                </a:ln>
                <a:solidFill>
                  <a:srgbClr val="3B3D3C"/>
                </a:solidFill>
                <a:effectLst/>
                <a:uLnTx/>
                <a:uFillTx/>
                <a:latin typeface="Calibri"/>
                <a:ea typeface="+mn-ea"/>
                <a:cs typeface="+mn-cs"/>
              </a:rPr>
              <a:t>of</a:t>
            </a:r>
            <a:r>
              <a:rPr kumimoji="0" lang="de-DE" sz="1600" b="1" i="0" u="none" strike="noStrike" kern="0" cap="none" spc="0" normalizeH="0" baseline="0" noProof="0" dirty="0" smtClean="0">
                <a:ln>
                  <a:noFill/>
                </a:ln>
                <a:solidFill>
                  <a:srgbClr val="3B3D3C"/>
                </a:solidFill>
                <a:effectLst/>
                <a:uLnTx/>
                <a:uFillTx/>
                <a:latin typeface="Calibri"/>
                <a:ea typeface="+mn-ea"/>
                <a:cs typeface="+mn-cs"/>
              </a:rPr>
              <a:t> Vienna </a:t>
            </a:r>
            <a:endParaRPr kumimoji="0" lang="de-DE" sz="1600" b="1" i="0" u="none" strike="noStrike" kern="0" cap="none" spc="0" normalizeH="0" baseline="0" noProof="0" dirty="0">
              <a:ln>
                <a:noFill/>
              </a:ln>
              <a:solidFill>
                <a:srgbClr val="3B3D3C"/>
              </a:solidFill>
              <a:effectLst/>
              <a:uLnTx/>
              <a:uFillTx/>
              <a:latin typeface="Calibri"/>
              <a:ea typeface="+mn-ea"/>
              <a:cs typeface="+mn-cs"/>
            </a:endParaRPr>
          </a:p>
        </p:txBody>
      </p:sp>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726818"/>
            <a:ext cx="6749592" cy="41491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736275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Grafik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349" y="2205038"/>
            <a:ext cx="3195637" cy="439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7" name="Titel 1"/>
          <p:cNvSpPr>
            <a:spLocks noGrp="1"/>
          </p:cNvSpPr>
          <p:nvPr>
            <p:ph type="title"/>
          </p:nvPr>
        </p:nvSpPr>
        <p:spPr>
          <a:xfrm>
            <a:off x="1296988" y="1124744"/>
            <a:ext cx="6946900" cy="648072"/>
          </a:xfrm>
        </p:spPr>
        <p:txBody>
          <a:bodyPr/>
          <a:lstStyle/>
          <a:p>
            <a:r>
              <a:rPr lang="en-GB" altLang="de-DE" sz="2400" dirty="0" smtClean="0"/>
              <a:t>Bibliometric reports for faculties</a:t>
            </a:r>
          </a:p>
        </p:txBody>
      </p:sp>
      <p:sp>
        <p:nvSpPr>
          <p:cNvPr id="16387" name="Inhaltsplatzhalter 2"/>
          <p:cNvSpPr>
            <a:spLocks noGrp="1"/>
          </p:cNvSpPr>
          <p:nvPr>
            <p:ph idx="1"/>
          </p:nvPr>
        </p:nvSpPr>
        <p:spPr>
          <a:xfrm>
            <a:off x="1979712" y="1777584"/>
            <a:ext cx="6457132" cy="4928015"/>
          </a:xfrm>
          <a:gradFill>
            <a:gsLst>
              <a:gs pos="0">
                <a:schemeClr val="accent3">
                  <a:lumMod val="75000"/>
                  <a:alpha val="20000"/>
                </a:schemeClr>
              </a:gs>
              <a:gs pos="53000">
                <a:srgbClr val="D4DEFF"/>
              </a:gs>
              <a:gs pos="83000">
                <a:srgbClr val="D4DEFF"/>
              </a:gs>
              <a:gs pos="100000">
                <a:srgbClr val="96AB94"/>
              </a:gs>
            </a:gsLst>
            <a:lin ang="2700000" scaled="0"/>
          </a:gradFill>
        </p:spPr>
        <p:txBody>
          <a:bodyPr/>
          <a:lstStyle/>
          <a:p>
            <a:pPr marL="438150" indent="-381000">
              <a:buFont typeface="Arial" charset="0"/>
              <a:buChar char="•"/>
              <a:defRPr/>
            </a:pPr>
            <a:r>
              <a:rPr lang="en-GB" sz="1600" dirty="0" smtClean="0">
                <a:solidFill>
                  <a:schemeClr val="bg2">
                    <a:lumMod val="50000"/>
                  </a:schemeClr>
                </a:solidFill>
              </a:rPr>
              <a:t>Periodic and cyclic evaluation of publication output of the 15 faculties and 3 centres (approx. 5 year cycle)</a:t>
            </a:r>
          </a:p>
          <a:p>
            <a:pPr marL="438150" indent="-381000">
              <a:buFont typeface="Arial" charset="0"/>
              <a:buChar char="•"/>
              <a:defRPr/>
            </a:pPr>
            <a:r>
              <a:rPr lang="en-GB" sz="1600" dirty="0" smtClean="0">
                <a:solidFill>
                  <a:schemeClr val="bg2">
                    <a:lumMod val="50000"/>
                  </a:schemeClr>
                </a:solidFill>
              </a:rPr>
              <a:t>„Performance Agreements“ between rectorate and faculty prepared by Quality Assurance Department </a:t>
            </a:r>
          </a:p>
          <a:p>
            <a:pPr marL="438150" indent="-381000">
              <a:buFont typeface="Arial" charset="0"/>
              <a:buChar char="•"/>
              <a:defRPr/>
            </a:pPr>
            <a:r>
              <a:rPr lang="en-GB" sz="1600" dirty="0" smtClean="0">
                <a:solidFill>
                  <a:schemeClr val="bg2">
                    <a:lumMod val="50000"/>
                  </a:schemeClr>
                </a:solidFill>
              </a:rPr>
              <a:t>Discussion if and to what degree a bibliometric analysis makes sense</a:t>
            </a:r>
          </a:p>
          <a:p>
            <a:pPr marL="438150" indent="-381000">
              <a:buFont typeface="Arial" charset="0"/>
              <a:buChar char="•"/>
              <a:defRPr/>
            </a:pPr>
            <a:r>
              <a:rPr lang="en-GB" sz="1600" dirty="0" smtClean="0">
                <a:solidFill>
                  <a:schemeClr val="bg2">
                    <a:lumMod val="50000"/>
                  </a:schemeClr>
                </a:solidFill>
              </a:rPr>
              <a:t>Data retrieval and cleaning</a:t>
            </a:r>
          </a:p>
          <a:p>
            <a:pPr marL="438150" indent="-381000">
              <a:buFont typeface="Arial" charset="0"/>
              <a:buChar char="•"/>
              <a:defRPr/>
            </a:pPr>
            <a:r>
              <a:rPr lang="en-GB" sz="1600" dirty="0" smtClean="0">
                <a:solidFill>
                  <a:schemeClr val="bg2">
                    <a:lumMod val="50000"/>
                  </a:schemeClr>
                </a:solidFill>
              </a:rPr>
              <a:t>Bibliometric analyses in form of a report or profile</a:t>
            </a:r>
          </a:p>
          <a:p>
            <a:pPr marL="438150" indent="-381000">
              <a:buFont typeface="Arial" charset="0"/>
              <a:buChar char="•"/>
              <a:defRPr/>
            </a:pPr>
            <a:r>
              <a:rPr lang="en-GB" sz="1600" i="1" dirty="0" smtClean="0">
                <a:solidFill>
                  <a:schemeClr val="bg2">
                    <a:lumMod val="50000"/>
                  </a:schemeClr>
                </a:solidFill>
              </a:rPr>
              <a:t>Reports are NOT results of evaluation, but a discussion paper presented to the dean in advance, to the selected peer in revised form, and to the rectorate in revised and annotated form</a:t>
            </a:r>
          </a:p>
          <a:p>
            <a:pPr marL="438150" indent="-381000">
              <a:buFont typeface="Arial" charset="0"/>
              <a:buChar char="•"/>
              <a:defRPr/>
            </a:pPr>
            <a:r>
              <a:rPr lang="en-GB" sz="1600" dirty="0" smtClean="0">
                <a:solidFill>
                  <a:schemeClr val="bg2">
                    <a:lumMod val="50000"/>
                  </a:schemeClr>
                </a:solidFill>
              </a:rPr>
              <a:t>Optional: benchmarking (only possible in certain subject areas or </a:t>
            </a:r>
            <a:r>
              <a:rPr lang="en-GB" sz="1600" dirty="0" err="1" smtClean="0">
                <a:solidFill>
                  <a:schemeClr val="bg2">
                    <a:lumMod val="50000"/>
                  </a:schemeClr>
                </a:solidFill>
              </a:rPr>
              <a:t>WoS</a:t>
            </a:r>
            <a:r>
              <a:rPr lang="en-GB" sz="1600" dirty="0" smtClean="0">
                <a:solidFill>
                  <a:schemeClr val="bg2">
                    <a:lumMod val="50000"/>
                  </a:schemeClr>
                </a:solidFill>
              </a:rPr>
              <a:t> categories, however, not on organisational/structural level)</a:t>
            </a:r>
          </a:p>
          <a:p>
            <a:pPr marL="838200" lvl="1" indent="-381000">
              <a:buFont typeface="Arial" charset="0"/>
              <a:buChar char="•"/>
              <a:defRPr/>
            </a:pPr>
            <a:endParaRPr lang="en-GB" sz="1600" i="1" dirty="0" smtClean="0">
              <a:solidFill>
                <a:schemeClr val="bg2">
                  <a:lumMod val="50000"/>
                </a:schemeClr>
              </a:solidFill>
            </a:endParaRPr>
          </a:p>
          <a:p>
            <a:pPr>
              <a:defRPr/>
            </a:pPr>
            <a:endParaRPr lang="en-GB" sz="1600" i="1" dirty="0" smtClean="0"/>
          </a:p>
        </p:txBody>
      </p:sp>
      <p:sp>
        <p:nvSpPr>
          <p:cNvPr id="41989" name="Foliennummernplatzhalter 6"/>
          <p:cNvSpPr>
            <a:spLocks noGrp="1"/>
          </p:cNvSpPr>
          <p:nvPr>
            <p:ph type="sldNum" sz="quarter" idx="12"/>
          </p:nvPr>
        </p:nvSpPr>
        <p:spPr>
          <a:xfrm>
            <a:off x="8436844" y="6248400"/>
            <a:ext cx="326156"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rgbClr val="3B3D3C"/>
                </a:solidFill>
                <a:latin typeface="Arial" pitchFamily="34" charset="0"/>
                <a:ea typeface="ヒラギノ角ゴ Pro W3"/>
                <a:cs typeface="ヒラギノ角ゴ Pro W3"/>
              </a:defRPr>
            </a:lvl1pPr>
            <a:lvl2pPr>
              <a:defRPr sz="2000">
                <a:solidFill>
                  <a:srgbClr val="3B3D3C"/>
                </a:solidFill>
                <a:latin typeface="Arial" pitchFamily="34" charset="0"/>
                <a:ea typeface="ヒラギノ角ゴ Pro W3"/>
                <a:cs typeface="ヒラギノ角ゴ Pro W3"/>
              </a:defRPr>
            </a:lvl2pPr>
            <a:lvl3pPr>
              <a:defRPr sz="2000">
                <a:solidFill>
                  <a:srgbClr val="3B3D3C"/>
                </a:solidFill>
                <a:latin typeface="Arial" pitchFamily="34" charset="0"/>
                <a:ea typeface="ヒラギノ角ゴ Pro W3"/>
                <a:cs typeface="ヒラギノ角ゴ Pro W3"/>
              </a:defRPr>
            </a:lvl3pPr>
            <a:lvl4pPr>
              <a:defRPr sz="2000">
                <a:solidFill>
                  <a:schemeClr val="tx1"/>
                </a:solidFill>
                <a:latin typeface="Arial" pitchFamily="34" charset="0"/>
                <a:ea typeface="ヒラギノ角ゴ Pro W3"/>
                <a:cs typeface="ヒラギノ角ゴ Pro W3"/>
              </a:defRPr>
            </a:lvl4pPr>
            <a:lvl5pPr>
              <a:defRPr sz="2000">
                <a:solidFill>
                  <a:schemeClr val="tx1"/>
                </a:solidFill>
                <a:latin typeface="Arial" pitchFamily="34" charset="0"/>
                <a:ea typeface="ヒラギノ角ゴ Pro W3"/>
                <a:cs typeface="ヒラギノ角ゴ Pro W3"/>
              </a:defRPr>
            </a:lvl5pPr>
            <a:lvl6pPr eaLnBrk="0" hangingPunct="0">
              <a:defRPr sz="2000">
                <a:solidFill>
                  <a:schemeClr val="tx1"/>
                </a:solidFill>
                <a:latin typeface="Arial" pitchFamily="34" charset="0"/>
                <a:ea typeface="ヒラギノ角ゴ Pro W3"/>
                <a:cs typeface="ヒラギノ角ゴ Pro W3"/>
              </a:defRPr>
            </a:lvl6pPr>
            <a:lvl7pPr eaLnBrk="0" hangingPunct="0">
              <a:defRPr sz="2000">
                <a:solidFill>
                  <a:schemeClr val="tx1"/>
                </a:solidFill>
                <a:latin typeface="Arial" pitchFamily="34" charset="0"/>
                <a:ea typeface="ヒラギノ角ゴ Pro W3"/>
                <a:cs typeface="ヒラギノ角ゴ Pro W3"/>
              </a:defRPr>
            </a:lvl7pPr>
            <a:lvl8pPr eaLnBrk="0" hangingPunct="0">
              <a:defRPr sz="2000">
                <a:solidFill>
                  <a:schemeClr val="tx1"/>
                </a:solidFill>
                <a:latin typeface="Arial" pitchFamily="34" charset="0"/>
                <a:ea typeface="ヒラギノ角ゴ Pro W3"/>
                <a:cs typeface="ヒラギノ角ゴ Pro W3"/>
              </a:defRPr>
            </a:lvl8pPr>
            <a:lvl9pPr eaLnBrk="0" hangingPunct="0">
              <a:defRPr sz="2000">
                <a:solidFill>
                  <a:schemeClr val="tx1"/>
                </a:solidFill>
                <a:latin typeface="Arial" pitchFamily="34" charset="0"/>
                <a:ea typeface="ヒラギノ角ゴ Pro W3"/>
                <a:cs typeface="ヒラギノ角ゴ Pro W3"/>
              </a:defRPr>
            </a:lvl9pPr>
          </a:lstStyle>
          <a:p>
            <a:fld id="{F24B586D-4C7B-4EF0-90E8-1697466A9826}" type="slidenum">
              <a:rPr lang="de-DE" altLang="de-DE" sz="1400" smtClean="0">
                <a:solidFill>
                  <a:schemeClr val="tx1"/>
                </a:solidFill>
              </a:rPr>
              <a:pPr/>
              <a:t>10</a:t>
            </a:fld>
            <a:endParaRPr lang="de-DE" altLang="de-DE" sz="1400" dirty="0" smtClean="0">
              <a:solidFill>
                <a:schemeClr val="tx1"/>
              </a:solidFill>
            </a:endParaRPr>
          </a:p>
        </p:txBody>
      </p:sp>
    </p:spTree>
    <p:extLst>
      <p:ext uri="{BB962C8B-B14F-4D97-AF65-F5344CB8AC3E}">
        <p14:creationId xmlns:p14="http://schemas.microsoft.com/office/powerpoint/2010/main" val="7301891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el 1"/>
          <p:cNvSpPr>
            <a:spLocks noGrp="1"/>
          </p:cNvSpPr>
          <p:nvPr>
            <p:ph type="title"/>
          </p:nvPr>
        </p:nvSpPr>
        <p:spPr>
          <a:xfrm>
            <a:off x="1258888" y="1341438"/>
            <a:ext cx="6946900" cy="575394"/>
          </a:xfrm>
        </p:spPr>
        <p:txBody>
          <a:bodyPr/>
          <a:lstStyle/>
          <a:p>
            <a:r>
              <a:rPr lang="en-GB" altLang="de-DE" sz="2400" dirty="0" smtClean="0"/>
              <a:t>Bibliometric profiles for individual scientists</a:t>
            </a:r>
          </a:p>
        </p:txBody>
      </p:sp>
      <p:sp>
        <p:nvSpPr>
          <p:cNvPr id="16387" name="Inhaltsplatzhalter 2"/>
          <p:cNvSpPr>
            <a:spLocks noGrp="1"/>
          </p:cNvSpPr>
          <p:nvPr>
            <p:ph idx="1"/>
          </p:nvPr>
        </p:nvSpPr>
        <p:spPr>
          <a:xfrm>
            <a:off x="1331640" y="2060848"/>
            <a:ext cx="7416824" cy="4248472"/>
          </a:xfrm>
          <a:gradFill>
            <a:gsLst>
              <a:gs pos="0">
                <a:schemeClr val="accent3">
                  <a:lumMod val="75000"/>
                  <a:alpha val="20000"/>
                </a:schemeClr>
              </a:gs>
              <a:gs pos="53000">
                <a:srgbClr val="D4DEFF"/>
              </a:gs>
              <a:gs pos="83000">
                <a:srgbClr val="D4DEFF"/>
              </a:gs>
              <a:gs pos="100000">
                <a:srgbClr val="96AB94"/>
              </a:gs>
            </a:gsLst>
            <a:lin ang="2700000" scaled="0"/>
          </a:gradFill>
        </p:spPr>
        <p:txBody>
          <a:bodyPr/>
          <a:lstStyle/>
          <a:p>
            <a:pPr marL="838200" lvl="1" indent="-381000">
              <a:buFont typeface="Arial" charset="0"/>
              <a:buChar char="•"/>
              <a:defRPr/>
            </a:pPr>
            <a:r>
              <a:rPr lang="en-GB" sz="1600" dirty="0" smtClean="0">
                <a:solidFill>
                  <a:schemeClr val="bg2">
                    <a:lumMod val="50000"/>
                  </a:schemeClr>
                </a:solidFill>
              </a:rPr>
              <a:t>Interview with researcher or faculty under evaluation </a:t>
            </a:r>
          </a:p>
          <a:p>
            <a:pPr marL="838200" lvl="1" indent="-381000">
              <a:buFont typeface="Arial" charset="0"/>
              <a:buChar char="•"/>
              <a:defRPr/>
            </a:pPr>
            <a:r>
              <a:rPr lang="en-GB" sz="1600" dirty="0" smtClean="0">
                <a:solidFill>
                  <a:schemeClr val="bg2">
                    <a:lumMod val="50000"/>
                  </a:schemeClr>
                </a:solidFill>
              </a:rPr>
              <a:t>Bibliometric analysis:  </a:t>
            </a:r>
          </a:p>
          <a:p>
            <a:pPr marL="1238250" lvl="2" indent="-381000">
              <a:buFont typeface="Arial" charset="0"/>
              <a:buChar char="•"/>
              <a:defRPr/>
            </a:pPr>
            <a:r>
              <a:rPr lang="en-GB" sz="1600" dirty="0" smtClean="0">
                <a:solidFill>
                  <a:schemeClr val="bg2">
                    <a:lumMod val="50000"/>
                  </a:schemeClr>
                </a:solidFill>
              </a:rPr>
              <a:t>Coverage according to the scientist‘s publication list </a:t>
            </a:r>
          </a:p>
          <a:p>
            <a:pPr marL="1238250" lvl="2" indent="-381000">
              <a:buFont typeface="Arial" charset="0"/>
              <a:buChar char="•"/>
              <a:defRPr/>
            </a:pPr>
            <a:r>
              <a:rPr lang="en-GB" sz="1600" dirty="0" smtClean="0">
                <a:solidFill>
                  <a:schemeClr val="bg2">
                    <a:lumMod val="50000"/>
                  </a:schemeClr>
                </a:solidFill>
              </a:rPr>
              <a:t>Activity / Visibility (IF) /Impact (Top Percentiles)</a:t>
            </a:r>
          </a:p>
          <a:p>
            <a:pPr marL="1238250" lvl="2" indent="-381000">
              <a:buFont typeface="Arial" charset="0"/>
              <a:buChar char="•"/>
              <a:defRPr/>
            </a:pPr>
            <a:r>
              <a:rPr lang="en-GB" sz="1600" dirty="0" smtClean="0">
                <a:solidFill>
                  <a:schemeClr val="bg2">
                    <a:lumMod val="50000"/>
                  </a:schemeClr>
                </a:solidFill>
              </a:rPr>
              <a:t>Analysis of the citing documents</a:t>
            </a:r>
          </a:p>
          <a:p>
            <a:pPr marL="1238250" lvl="2" indent="-381000">
              <a:buFont typeface="Arial" charset="0"/>
              <a:buChar char="•"/>
              <a:defRPr/>
            </a:pPr>
            <a:r>
              <a:rPr lang="en-GB" sz="1600" dirty="0" smtClean="0">
                <a:solidFill>
                  <a:schemeClr val="bg2">
                    <a:lumMod val="50000"/>
                  </a:schemeClr>
                </a:solidFill>
              </a:rPr>
              <a:t>Cooperation analyses at different levels (countries, institutions, co-author)</a:t>
            </a:r>
          </a:p>
          <a:p>
            <a:pPr marL="1238250" lvl="2" indent="-381000">
              <a:buFont typeface="Arial" charset="0"/>
              <a:buChar char="•"/>
              <a:defRPr/>
            </a:pPr>
            <a:r>
              <a:rPr lang="en-GB" sz="1600" dirty="0" smtClean="0">
                <a:solidFill>
                  <a:schemeClr val="bg2">
                    <a:lumMod val="50000"/>
                  </a:schemeClr>
                </a:solidFill>
              </a:rPr>
              <a:t>Reference analyses </a:t>
            </a:r>
          </a:p>
          <a:p>
            <a:pPr marL="838200" lvl="1" indent="-381000">
              <a:buFont typeface="Arial" charset="0"/>
              <a:buChar char="•"/>
              <a:defRPr/>
            </a:pPr>
            <a:r>
              <a:rPr lang="en-GB" sz="1600" dirty="0" smtClean="0">
                <a:solidFill>
                  <a:schemeClr val="bg2">
                    <a:lumMod val="50000"/>
                  </a:schemeClr>
                </a:solidFill>
              </a:rPr>
              <a:t>Discussion of the results with researcher or faculty under evaluation </a:t>
            </a:r>
          </a:p>
          <a:p>
            <a:pPr marL="838200" lvl="1" indent="-381000">
              <a:buFont typeface="Arial" charset="0"/>
              <a:buChar char="•"/>
              <a:defRPr/>
            </a:pPr>
            <a:r>
              <a:rPr lang="en-GB" sz="1600" dirty="0" smtClean="0">
                <a:solidFill>
                  <a:schemeClr val="bg2">
                    <a:lumMod val="50000"/>
                  </a:schemeClr>
                </a:solidFill>
              </a:rPr>
              <a:t>Optional: delineation of hot topic (guided by researcher under evaluation), new metrics analyses</a:t>
            </a:r>
          </a:p>
          <a:p>
            <a:pPr marL="0" indent="0">
              <a:buFontTx/>
              <a:buNone/>
              <a:defRPr/>
            </a:pPr>
            <a:endParaRPr lang="en-GB" sz="1800" i="1" dirty="0" smtClean="0"/>
          </a:p>
        </p:txBody>
      </p:sp>
    </p:spTree>
    <p:extLst>
      <p:ext uri="{BB962C8B-B14F-4D97-AF65-F5344CB8AC3E}">
        <p14:creationId xmlns:p14="http://schemas.microsoft.com/office/powerpoint/2010/main" val="29541818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el 1"/>
          <p:cNvSpPr>
            <a:spLocks noGrp="1"/>
          </p:cNvSpPr>
          <p:nvPr>
            <p:ph type="title"/>
          </p:nvPr>
        </p:nvSpPr>
        <p:spPr>
          <a:xfrm>
            <a:off x="1232288" y="1124744"/>
            <a:ext cx="6946900" cy="503238"/>
          </a:xfrm>
        </p:spPr>
        <p:txBody>
          <a:bodyPr/>
          <a:lstStyle/>
          <a:p>
            <a:r>
              <a:rPr lang="en-GB" altLang="en-US" sz="2400" dirty="0" smtClean="0"/>
              <a:t>Interviews </a:t>
            </a:r>
            <a:r>
              <a:rPr lang="en-GB" altLang="de-DE" sz="2400" dirty="0" smtClean="0"/>
              <a:t>with scientists</a:t>
            </a:r>
          </a:p>
        </p:txBody>
      </p:sp>
      <p:sp>
        <p:nvSpPr>
          <p:cNvPr id="16387" name="Inhaltsplatzhalter 2"/>
          <p:cNvSpPr>
            <a:spLocks noGrp="1"/>
          </p:cNvSpPr>
          <p:nvPr>
            <p:ph idx="1"/>
          </p:nvPr>
        </p:nvSpPr>
        <p:spPr>
          <a:xfrm>
            <a:off x="1232288" y="1627982"/>
            <a:ext cx="7537450" cy="4825354"/>
          </a:xfrm>
          <a:gradFill>
            <a:gsLst>
              <a:gs pos="0">
                <a:schemeClr val="accent3">
                  <a:lumMod val="75000"/>
                  <a:alpha val="20000"/>
                </a:schemeClr>
              </a:gs>
              <a:gs pos="53000">
                <a:srgbClr val="D4DEFF"/>
              </a:gs>
              <a:gs pos="83000">
                <a:srgbClr val="D4DEFF"/>
              </a:gs>
              <a:gs pos="100000">
                <a:srgbClr val="96AB94"/>
              </a:gs>
            </a:gsLst>
            <a:lin ang="2700000" scaled="0"/>
          </a:gradFill>
        </p:spPr>
        <p:txBody>
          <a:bodyPr/>
          <a:lstStyle/>
          <a:p>
            <a:pPr marL="0" indent="0">
              <a:buFontTx/>
              <a:buNone/>
              <a:defRPr/>
            </a:pPr>
            <a:r>
              <a:rPr lang="en-GB" sz="1600" b="1" dirty="0" smtClean="0"/>
              <a:t>Frequently Asked Questions I</a:t>
            </a:r>
            <a:r>
              <a:rPr lang="en-GB" sz="1600" dirty="0" smtClean="0"/>
              <a:t>	</a:t>
            </a:r>
          </a:p>
          <a:p>
            <a:pPr>
              <a:defRPr/>
            </a:pPr>
            <a:r>
              <a:rPr lang="en-GB" sz="1600" dirty="0" smtClean="0"/>
              <a:t>Which data sources do you use regularly for retrieving literature in your research field? Do you use alert services?</a:t>
            </a:r>
          </a:p>
          <a:p>
            <a:pPr>
              <a:defRPr/>
            </a:pPr>
            <a:r>
              <a:rPr lang="en-GB" sz="1600" dirty="0" smtClean="0"/>
              <a:t>Do </a:t>
            </a:r>
            <a:r>
              <a:rPr lang="en-GB" sz="1600" dirty="0"/>
              <a:t>you use permanent person identifiers (like ORCID, </a:t>
            </a:r>
            <a:r>
              <a:rPr lang="en-GB" sz="1600" dirty="0" err="1"/>
              <a:t>ResearcherID</a:t>
            </a:r>
            <a:r>
              <a:rPr lang="en-GB" sz="1600" dirty="0"/>
              <a:t>, etc.)?</a:t>
            </a:r>
          </a:p>
          <a:p>
            <a:pPr>
              <a:defRPr/>
            </a:pPr>
            <a:r>
              <a:rPr lang="en-GB" sz="1600" dirty="0"/>
              <a:t>Do you have a complete record in our </a:t>
            </a:r>
            <a:r>
              <a:rPr lang="en-GB" sz="1600" dirty="0" smtClean="0"/>
              <a:t>CRIS? Do </a:t>
            </a:r>
            <a:r>
              <a:rPr lang="en-GB" sz="1600" dirty="0"/>
              <a:t>you use repositories? </a:t>
            </a:r>
          </a:p>
          <a:p>
            <a:pPr>
              <a:defRPr/>
            </a:pPr>
            <a:r>
              <a:rPr lang="en-GB" sz="1600" dirty="0"/>
              <a:t>Have you submitted preprints in order to claim priority?</a:t>
            </a:r>
          </a:p>
          <a:p>
            <a:pPr>
              <a:defRPr/>
            </a:pPr>
            <a:r>
              <a:rPr lang="en-GB" sz="1600" dirty="0"/>
              <a:t>What are the most important publication channels in your </a:t>
            </a:r>
            <a:r>
              <a:rPr lang="en-GB" sz="1600" dirty="0" smtClean="0"/>
              <a:t>field</a:t>
            </a:r>
            <a:r>
              <a:rPr lang="en-GB" sz="1600" dirty="0"/>
              <a:t>?</a:t>
            </a:r>
          </a:p>
          <a:p>
            <a:pPr>
              <a:defRPr/>
            </a:pPr>
            <a:r>
              <a:rPr lang="en-GB" sz="1600" dirty="0"/>
              <a:t>Does the order of authors (first, last or corresponding author) play a role in your research field? If </a:t>
            </a:r>
            <a:r>
              <a:rPr lang="en-GB" sz="1600" dirty="0" smtClean="0"/>
              <a:t>not, </a:t>
            </a:r>
            <a:r>
              <a:rPr lang="en-GB" sz="1600" dirty="0"/>
              <a:t>why not</a:t>
            </a:r>
            <a:r>
              <a:rPr lang="en-GB" sz="1600" dirty="0" smtClean="0"/>
              <a:t>?</a:t>
            </a:r>
          </a:p>
          <a:p>
            <a:pPr>
              <a:defRPr/>
            </a:pPr>
            <a:r>
              <a:rPr lang="en-GB" sz="1600" dirty="0" smtClean="0"/>
              <a:t>Which criteria are relevant for your publication strategy?</a:t>
            </a:r>
          </a:p>
          <a:p>
            <a:pPr>
              <a:defRPr/>
            </a:pPr>
            <a:r>
              <a:rPr lang="en-GB" sz="1600" dirty="0" smtClean="0"/>
              <a:t>Is Open Access also a valid criterion according to the recommendation of our university?</a:t>
            </a:r>
          </a:p>
          <a:p>
            <a:pPr>
              <a:defRPr/>
            </a:pPr>
            <a:r>
              <a:rPr lang="en-GB" sz="1600" dirty="0" smtClean="0"/>
              <a:t>Do you actively participate in conferences? </a:t>
            </a:r>
          </a:p>
          <a:p>
            <a:pPr>
              <a:defRPr/>
            </a:pPr>
            <a:endParaRPr lang="en-GB" sz="1600" dirty="0"/>
          </a:p>
          <a:p>
            <a:pPr marL="0" indent="0">
              <a:buFontTx/>
              <a:buNone/>
              <a:defRPr/>
            </a:pPr>
            <a:endParaRPr lang="en-GB" sz="1600" i="1" dirty="0" smtClean="0"/>
          </a:p>
        </p:txBody>
      </p:sp>
    </p:spTree>
    <p:extLst>
      <p:ext uri="{BB962C8B-B14F-4D97-AF65-F5344CB8AC3E}">
        <p14:creationId xmlns:p14="http://schemas.microsoft.com/office/powerpoint/2010/main" val="483681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el 1"/>
          <p:cNvSpPr>
            <a:spLocks noGrp="1"/>
          </p:cNvSpPr>
          <p:nvPr>
            <p:ph type="title"/>
          </p:nvPr>
        </p:nvSpPr>
        <p:spPr>
          <a:xfrm>
            <a:off x="1045933" y="980728"/>
            <a:ext cx="6946900" cy="574675"/>
          </a:xfrm>
        </p:spPr>
        <p:txBody>
          <a:bodyPr/>
          <a:lstStyle/>
          <a:p>
            <a:r>
              <a:rPr lang="en-GB" altLang="en-US" sz="2400" dirty="0" smtClean="0"/>
              <a:t>Interviews </a:t>
            </a:r>
            <a:r>
              <a:rPr lang="en-GB" altLang="de-DE" sz="2400" dirty="0" smtClean="0"/>
              <a:t>with scientists II</a:t>
            </a:r>
          </a:p>
        </p:txBody>
      </p:sp>
      <p:sp>
        <p:nvSpPr>
          <p:cNvPr id="16387" name="Inhaltsplatzhalter 2"/>
          <p:cNvSpPr>
            <a:spLocks noGrp="1"/>
          </p:cNvSpPr>
          <p:nvPr>
            <p:ph idx="1"/>
          </p:nvPr>
        </p:nvSpPr>
        <p:spPr>
          <a:xfrm>
            <a:off x="1026554" y="1553840"/>
            <a:ext cx="7848872" cy="5158581"/>
          </a:xfrm>
          <a:gradFill>
            <a:gsLst>
              <a:gs pos="0">
                <a:schemeClr val="accent3">
                  <a:lumMod val="75000"/>
                  <a:alpha val="20000"/>
                </a:schemeClr>
              </a:gs>
              <a:gs pos="53000">
                <a:srgbClr val="D4DEFF"/>
              </a:gs>
              <a:gs pos="83000">
                <a:srgbClr val="D4DEFF"/>
              </a:gs>
              <a:gs pos="100000">
                <a:srgbClr val="96AB94"/>
              </a:gs>
            </a:gsLst>
            <a:lin ang="2700000" scaled="0"/>
          </a:gradFill>
        </p:spPr>
        <p:txBody>
          <a:bodyPr/>
          <a:lstStyle/>
          <a:p>
            <a:pPr marL="0" indent="0">
              <a:buFontTx/>
              <a:buNone/>
              <a:defRPr/>
            </a:pPr>
            <a:r>
              <a:rPr lang="en-GB" sz="1600" b="1" dirty="0" smtClean="0"/>
              <a:t>Frequently Asked Questions II</a:t>
            </a:r>
            <a:r>
              <a:rPr lang="en-GB" sz="1600" dirty="0" smtClean="0"/>
              <a:t>	</a:t>
            </a:r>
          </a:p>
          <a:p>
            <a:pPr>
              <a:defRPr/>
            </a:pPr>
            <a:r>
              <a:rPr lang="en-GB" sz="1600" dirty="0"/>
              <a:t>Are you an editor of one or more scientific journals? If yes, which ones?</a:t>
            </a:r>
          </a:p>
          <a:p>
            <a:pPr>
              <a:defRPr/>
            </a:pPr>
            <a:r>
              <a:rPr lang="en-GB" sz="1600" dirty="0"/>
              <a:t>Do you actively support the peer-review system by providing reviews? </a:t>
            </a:r>
            <a:r>
              <a:rPr lang="en-GB" sz="1600" dirty="0" smtClean="0"/>
              <a:t/>
            </a:r>
            <a:br>
              <a:rPr lang="en-GB" sz="1600" dirty="0" smtClean="0"/>
            </a:br>
            <a:r>
              <a:rPr lang="en-GB" sz="1600" dirty="0" smtClean="0"/>
              <a:t>If </a:t>
            </a:r>
            <a:r>
              <a:rPr lang="en-GB" sz="1600" dirty="0"/>
              <a:t>yes, how many per month? </a:t>
            </a:r>
          </a:p>
          <a:p>
            <a:pPr>
              <a:defRPr/>
            </a:pPr>
            <a:r>
              <a:rPr lang="en-GB" sz="1600" dirty="0" smtClean="0"/>
              <a:t>Do </a:t>
            </a:r>
            <a:r>
              <a:rPr lang="en-GB" sz="1600" dirty="0"/>
              <a:t>you maintain a personal website? An entry in Wikipedia? A Google Scholar Citations profile?</a:t>
            </a:r>
          </a:p>
          <a:p>
            <a:pPr>
              <a:defRPr/>
            </a:pPr>
            <a:r>
              <a:rPr lang="en-GB" sz="1600" dirty="0"/>
              <a:t>Do you use a reference manager system? If yes, which one? </a:t>
            </a:r>
            <a:r>
              <a:rPr lang="en-GB" sz="1600" dirty="0" smtClean="0"/>
              <a:t>Do you actively engage in mailing lists or blogs? If yes, which ones?</a:t>
            </a:r>
          </a:p>
          <a:p>
            <a:pPr>
              <a:defRPr/>
            </a:pPr>
            <a:r>
              <a:rPr lang="en-GB" sz="1600" dirty="0" smtClean="0"/>
              <a:t>Do you use other Social Media tools? If yes, which ones? </a:t>
            </a:r>
          </a:p>
          <a:p>
            <a:pPr>
              <a:defRPr/>
            </a:pPr>
            <a:r>
              <a:rPr lang="en-GB" sz="1600" dirty="0" smtClean="0"/>
              <a:t>What do you think about usage metrics (downloads) and </a:t>
            </a:r>
            <a:r>
              <a:rPr lang="en-GB" sz="1600" dirty="0" err="1" smtClean="0"/>
              <a:t>altmetrics</a:t>
            </a:r>
            <a:r>
              <a:rPr lang="en-GB" sz="1600" dirty="0" smtClean="0"/>
              <a:t>?</a:t>
            </a:r>
          </a:p>
          <a:p>
            <a:pPr>
              <a:defRPr/>
            </a:pPr>
            <a:r>
              <a:rPr lang="en-GB" sz="1600" dirty="0" smtClean="0"/>
              <a:t>Do you generate research data? If yes, how do you manage and archive them? </a:t>
            </a:r>
          </a:p>
          <a:p>
            <a:pPr>
              <a:defRPr/>
            </a:pPr>
            <a:r>
              <a:rPr lang="en-GB" sz="1600" dirty="0" smtClean="0"/>
              <a:t>How do you (or would you) select and assess colleagues or potential collaborators? If yes, do you also embrace quantitative methods? </a:t>
            </a:r>
          </a:p>
          <a:p>
            <a:pPr>
              <a:defRPr/>
            </a:pPr>
            <a:r>
              <a:rPr lang="en-GB" sz="1600" dirty="0" smtClean="0"/>
              <a:t>Is there anything else we have not covered so far and you would like to share?</a:t>
            </a:r>
          </a:p>
          <a:p>
            <a:pPr marL="0" indent="0">
              <a:buFontTx/>
              <a:buNone/>
              <a:defRPr/>
            </a:pPr>
            <a:endParaRPr lang="en-GB" sz="1600" dirty="0"/>
          </a:p>
          <a:p>
            <a:pPr marL="0" indent="0">
              <a:buFontTx/>
              <a:buNone/>
              <a:defRPr/>
            </a:pPr>
            <a:endParaRPr lang="en-GB" sz="1600" i="1" dirty="0" smtClean="0"/>
          </a:p>
        </p:txBody>
      </p:sp>
    </p:spTree>
    <p:extLst>
      <p:ext uri="{BB962C8B-B14F-4D97-AF65-F5344CB8AC3E}">
        <p14:creationId xmlns:p14="http://schemas.microsoft.com/office/powerpoint/2010/main" val="9199834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35696" y="1389803"/>
            <a:ext cx="5112568" cy="4509153"/>
          </a:xfrm>
          <a:prstGeom prst="rect">
            <a:avLst/>
          </a:prstGeom>
        </p:spPr>
      </p:pic>
      <p:sp>
        <p:nvSpPr>
          <p:cNvPr id="84994" name="Rectangle 2"/>
          <p:cNvSpPr>
            <a:spLocks noGrp="1" noChangeArrowheads="1"/>
          </p:cNvSpPr>
          <p:nvPr>
            <p:ph type="title" idx="4294967295"/>
          </p:nvPr>
        </p:nvSpPr>
        <p:spPr>
          <a:xfrm>
            <a:off x="1115616" y="1012374"/>
            <a:ext cx="7526337" cy="730250"/>
          </a:xfrm>
        </p:spPr>
        <p:txBody>
          <a:bodyPr/>
          <a:lstStyle/>
          <a:p>
            <a:r>
              <a:rPr lang="en-GB" altLang="de-DE" sz="2400" dirty="0" smtClean="0">
                <a:solidFill>
                  <a:srgbClr val="006699"/>
                </a:solidFill>
              </a:rPr>
              <a:t>Bibliometric profile: multidimensional approach</a:t>
            </a:r>
          </a:p>
        </p:txBody>
      </p:sp>
      <p:sp>
        <p:nvSpPr>
          <p:cNvPr id="84996" name="Foliennummernplatzhalter 3"/>
          <p:cNvSpPr>
            <a:spLocks noGrp="1"/>
          </p:cNvSpPr>
          <p:nvPr>
            <p:ph type="sldNum" sz="quarter" idx="12"/>
          </p:nvPr>
        </p:nvSpPr>
        <p:spPr>
          <a:xfrm>
            <a:off x="7885113" y="6248400"/>
            <a:ext cx="877887"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128"/>
              </a:defRPr>
            </a:lvl1pPr>
            <a:lvl2pPr marL="742950" indent="-285750" eaLnBrk="0" hangingPunct="0">
              <a:defRPr sz="2400">
                <a:solidFill>
                  <a:schemeClr val="tx1"/>
                </a:solidFill>
                <a:latin typeface="Arial" charset="0"/>
                <a:ea typeface="ヒラギノ角ゴ Pro W3" charset="-128"/>
              </a:defRPr>
            </a:lvl2pPr>
            <a:lvl3pPr marL="1143000" indent="-228600" eaLnBrk="0" hangingPunct="0">
              <a:defRPr sz="2400">
                <a:solidFill>
                  <a:schemeClr val="tx1"/>
                </a:solidFill>
                <a:latin typeface="Arial" charset="0"/>
                <a:ea typeface="ヒラギノ角ゴ Pro W3" charset="-128"/>
              </a:defRPr>
            </a:lvl3pPr>
            <a:lvl4pPr marL="1600200" indent="-228600" eaLnBrk="0" hangingPunct="0">
              <a:defRPr sz="2400">
                <a:solidFill>
                  <a:schemeClr val="tx1"/>
                </a:solidFill>
                <a:latin typeface="Arial" charset="0"/>
                <a:ea typeface="ヒラギノ角ゴ Pro W3" charset="-128"/>
              </a:defRPr>
            </a:lvl4pPr>
            <a:lvl5pPr marL="2057400" indent="-228600" eaLnBrk="0" hangingPunct="0">
              <a:defRPr sz="2400">
                <a:solidFill>
                  <a:schemeClr val="tx1"/>
                </a:solidFill>
                <a:latin typeface="Arial" charset="0"/>
                <a:ea typeface="ヒラギノ角ゴ Pro W3" charset="-128"/>
              </a:defRPr>
            </a:lvl5pPr>
            <a:lvl6pPr marL="2514600" indent="-228600" eaLnBrk="0" fontAlgn="base" hangingPunct="0">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spcBef>
                <a:spcPct val="0"/>
              </a:spcBef>
              <a:spcAft>
                <a:spcPct val="0"/>
              </a:spcAft>
              <a:defRPr sz="2400">
                <a:solidFill>
                  <a:schemeClr val="tx1"/>
                </a:solidFill>
                <a:latin typeface="Arial" charset="0"/>
                <a:ea typeface="ヒラギノ角ゴ Pro W3" charset="-128"/>
              </a:defRPr>
            </a:lvl9pPr>
          </a:lstStyle>
          <a:p>
            <a:fld id="{91C659A1-1846-4E61-B2D4-D815EA822A89}" type="slidenum">
              <a:rPr lang="de-DE" altLang="de-DE" sz="1200" smtClean="0">
                <a:solidFill>
                  <a:srgbClr val="2265AB"/>
                </a:solidFill>
              </a:rPr>
              <a:pPr/>
              <a:t>14</a:t>
            </a:fld>
            <a:endParaRPr lang="de-DE" altLang="de-DE" sz="1200" dirty="0" smtClean="0">
              <a:solidFill>
                <a:srgbClr val="2265AB"/>
              </a:solidFill>
            </a:endParaRPr>
          </a:p>
        </p:txBody>
      </p:sp>
      <p:sp>
        <p:nvSpPr>
          <p:cNvPr id="4" name="Smiley 3"/>
          <p:cNvSpPr/>
          <p:nvPr/>
        </p:nvSpPr>
        <p:spPr bwMode="auto">
          <a:xfrm>
            <a:off x="3762660" y="5819185"/>
            <a:ext cx="2232248" cy="914400"/>
          </a:xfrm>
          <a:prstGeom prst="smileyFac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de-AT" sz="1600" b="1" i="0" u="none" strike="noStrike" cap="none" normalizeH="0" baseline="0" dirty="0" smtClean="0">
                <a:ln>
                  <a:noFill/>
                </a:ln>
                <a:solidFill>
                  <a:schemeClr val="bg1"/>
                </a:solidFill>
                <a:effectLst/>
                <a:latin typeface="Arial" charset="0"/>
                <a:ea typeface="ヒラギノ角ゴ Pro W3" charset="-128"/>
                <a:cs typeface="ヒラギノ角ゴ Pro W3" charset="-128"/>
              </a:rPr>
              <a:t/>
            </a:r>
            <a:br>
              <a:rPr kumimoji="0" lang="de-AT" sz="1600" b="1" i="0" u="none" strike="noStrike" cap="none" normalizeH="0" baseline="0" dirty="0" smtClean="0">
                <a:ln>
                  <a:noFill/>
                </a:ln>
                <a:solidFill>
                  <a:schemeClr val="bg1"/>
                </a:solidFill>
                <a:effectLst/>
                <a:latin typeface="Arial" charset="0"/>
                <a:ea typeface="ヒラギノ角ゴ Pro W3" charset="-128"/>
                <a:cs typeface="ヒラギノ角ゴ Pro W3" charset="-128"/>
              </a:rPr>
            </a:br>
            <a:r>
              <a:rPr kumimoji="0" lang="de-AT" sz="1600" b="1" i="0" u="none" strike="noStrike" cap="none" normalizeH="0" baseline="0" dirty="0" smtClean="0">
                <a:ln>
                  <a:noFill/>
                </a:ln>
                <a:solidFill>
                  <a:schemeClr val="bg1"/>
                </a:solidFill>
                <a:effectLst/>
                <a:latin typeface="Arial" charset="0"/>
                <a:ea typeface="ヒラギノ角ゴ Pro W3" charset="-128"/>
                <a:cs typeface="ヒラギノ角ゴ Pro W3" charset="-128"/>
              </a:rPr>
              <a:t>Web </a:t>
            </a:r>
            <a:r>
              <a:rPr kumimoji="0" lang="de-AT" sz="1600" b="1" i="0" u="none" strike="noStrike" cap="none" normalizeH="0" baseline="0" dirty="0" err="1" smtClean="0">
                <a:ln>
                  <a:noFill/>
                </a:ln>
                <a:solidFill>
                  <a:schemeClr val="bg1"/>
                </a:solidFill>
                <a:effectLst/>
                <a:latin typeface="Arial" charset="0"/>
                <a:ea typeface="ヒラギノ角ゴ Pro W3" charset="-128"/>
                <a:cs typeface="ヒラギノ角ゴ Pro W3" charset="-128"/>
              </a:rPr>
              <a:t>attention</a:t>
            </a:r>
            <a:endParaRPr kumimoji="0" lang="de-AT" sz="1600" b="1" i="0" u="none" strike="noStrike" cap="none" normalizeH="0" baseline="0" dirty="0">
              <a:ln>
                <a:noFill/>
              </a:ln>
              <a:solidFill>
                <a:schemeClr val="bg1"/>
              </a:solidFill>
              <a:effectLst/>
              <a:latin typeface="Arial" charset="0"/>
              <a:ea typeface="ヒラギノ角ゴ Pro W3" charset="-128"/>
              <a:cs typeface="ヒラギノ角ゴ Pro W3" charset="-128"/>
            </a:endParaRPr>
          </a:p>
        </p:txBody>
      </p:sp>
    </p:spTree>
    <p:extLst>
      <p:ext uri="{BB962C8B-B14F-4D97-AF65-F5344CB8AC3E}">
        <p14:creationId xmlns:p14="http://schemas.microsoft.com/office/powerpoint/2010/main" val="7477536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idx="4294967295"/>
          </p:nvPr>
        </p:nvSpPr>
        <p:spPr>
          <a:xfrm>
            <a:off x="1115616" y="908720"/>
            <a:ext cx="7526337" cy="730250"/>
          </a:xfrm>
        </p:spPr>
        <p:txBody>
          <a:bodyPr>
            <a:normAutofit/>
          </a:bodyPr>
          <a:lstStyle/>
          <a:p>
            <a:r>
              <a:rPr lang="en-GB" altLang="de-DE" dirty="0" smtClean="0">
                <a:solidFill>
                  <a:srgbClr val="006699"/>
                </a:solidFill>
              </a:rPr>
              <a:t>Bibliometric profile: multidimensional approach</a:t>
            </a:r>
          </a:p>
        </p:txBody>
      </p:sp>
      <p:sp>
        <p:nvSpPr>
          <p:cNvPr id="84996" name="Foliennummernplatzhalter 3"/>
          <p:cNvSpPr>
            <a:spLocks noGrp="1"/>
          </p:cNvSpPr>
          <p:nvPr>
            <p:ph type="sldNum" sz="quarter" idx="12"/>
          </p:nvPr>
        </p:nvSpPr>
        <p:spPr>
          <a:xfrm>
            <a:off x="8604448" y="6528020"/>
            <a:ext cx="877887" cy="30059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128"/>
              </a:defRPr>
            </a:lvl1pPr>
            <a:lvl2pPr marL="742950" indent="-285750" eaLnBrk="0" hangingPunct="0">
              <a:defRPr sz="2400">
                <a:solidFill>
                  <a:schemeClr val="tx1"/>
                </a:solidFill>
                <a:latin typeface="Arial" charset="0"/>
                <a:ea typeface="ヒラギノ角ゴ Pro W3" charset="-128"/>
              </a:defRPr>
            </a:lvl2pPr>
            <a:lvl3pPr marL="1143000" indent="-228600" eaLnBrk="0" hangingPunct="0">
              <a:defRPr sz="2400">
                <a:solidFill>
                  <a:schemeClr val="tx1"/>
                </a:solidFill>
                <a:latin typeface="Arial" charset="0"/>
                <a:ea typeface="ヒラギノ角ゴ Pro W3" charset="-128"/>
              </a:defRPr>
            </a:lvl3pPr>
            <a:lvl4pPr marL="1600200" indent="-228600" eaLnBrk="0" hangingPunct="0">
              <a:defRPr sz="2400">
                <a:solidFill>
                  <a:schemeClr val="tx1"/>
                </a:solidFill>
                <a:latin typeface="Arial" charset="0"/>
                <a:ea typeface="ヒラギノ角ゴ Pro W3" charset="-128"/>
              </a:defRPr>
            </a:lvl4pPr>
            <a:lvl5pPr marL="2057400" indent="-228600" eaLnBrk="0" hangingPunct="0">
              <a:defRPr sz="2400">
                <a:solidFill>
                  <a:schemeClr val="tx1"/>
                </a:solidFill>
                <a:latin typeface="Arial" charset="0"/>
                <a:ea typeface="ヒラギノ角ゴ Pro W3" charset="-128"/>
              </a:defRPr>
            </a:lvl5pPr>
            <a:lvl6pPr marL="2514600" indent="-228600" eaLnBrk="0" fontAlgn="base" hangingPunct="0">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spcBef>
                <a:spcPct val="0"/>
              </a:spcBef>
              <a:spcAft>
                <a:spcPct val="0"/>
              </a:spcAft>
              <a:defRPr sz="2400">
                <a:solidFill>
                  <a:schemeClr val="tx1"/>
                </a:solidFill>
                <a:latin typeface="Arial" charset="0"/>
                <a:ea typeface="ヒラギノ角ゴ Pro W3" charset="-128"/>
              </a:defRPr>
            </a:lvl9pPr>
          </a:lstStyle>
          <a:p>
            <a:fld id="{91C659A1-1846-4E61-B2D4-D815EA822A89}" type="slidenum">
              <a:rPr lang="de-DE" altLang="de-DE" sz="1200" smtClean="0">
                <a:solidFill>
                  <a:srgbClr val="2265AB"/>
                </a:solidFill>
              </a:rPr>
              <a:pPr/>
              <a:t>15</a:t>
            </a:fld>
            <a:endParaRPr lang="de-DE" altLang="de-DE" sz="1200" dirty="0" smtClean="0">
              <a:solidFill>
                <a:srgbClr val="2265AB"/>
              </a:solidFill>
            </a:endParaRPr>
          </a:p>
        </p:txBody>
      </p:sp>
      <p:pic>
        <p:nvPicPr>
          <p:cNvPr id="6" name="Grafik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6016" y="1490609"/>
            <a:ext cx="3734698" cy="5223614"/>
          </a:xfrm>
          <a:prstGeom prst="rect">
            <a:avLst/>
          </a:prstGeom>
          <a:ln>
            <a:solidFill>
              <a:schemeClr val="tx1"/>
            </a:solidFill>
          </a:ln>
        </p:spPr>
      </p:pic>
      <p:pic>
        <p:nvPicPr>
          <p:cNvPr id="3" name="Grafik 2"/>
          <p:cNvPicPr>
            <a:picLocks noChangeAspect="1"/>
          </p:cNvPicPr>
          <p:nvPr/>
        </p:nvPicPr>
        <p:blipFill>
          <a:blip r:embed="rId4"/>
          <a:stretch>
            <a:fillRect/>
          </a:stretch>
        </p:blipFill>
        <p:spPr>
          <a:xfrm>
            <a:off x="683568" y="1443028"/>
            <a:ext cx="3702860" cy="5311035"/>
          </a:xfrm>
          <a:prstGeom prst="rect">
            <a:avLst/>
          </a:prstGeom>
        </p:spPr>
      </p:pic>
    </p:spTree>
    <p:extLst>
      <p:ext uri="{BB962C8B-B14F-4D97-AF65-F5344CB8AC3E}">
        <p14:creationId xmlns:p14="http://schemas.microsoft.com/office/powerpoint/2010/main" val="107463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el 1"/>
          <p:cNvSpPr>
            <a:spLocks noGrp="1"/>
          </p:cNvSpPr>
          <p:nvPr>
            <p:ph type="title"/>
          </p:nvPr>
        </p:nvSpPr>
        <p:spPr>
          <a:xfrm>
            <a:off x="1165225" y="1340769"/>
            <a:ext cx="6946900" cy="576064"/>
          </a:xfrm>
        </p:spPr>
        <p:txBody>
          <a:bodyPr/>
          <a:lstStyle/>
          <a:p>
            <a:r>
              <a:rPr lang="de-DE" altLang="en-US" sz="2400" dirty="0" err="1" smtClean="0"/>
              <a:t>Why</a:t>
            </a:r>
            <a:r>
              <a:rPr lang="de-DE" altLang="en-US" sz="2400" dirty="0" smtClean="0"/>
              <a:t>  </a:t>
            </a:r>
            <a:r>
              <a:rPr lang="de-DE" altLang="en-US" sz="2400" dirty="0" err="1" smtClean="0"/>
              <a:t>visibility</a:t>
            </a:r>
            <a:r>
              <a:rPr lang="de-DE" altLang="en-US" sz="2400" dirty="0" smtClean="0"/>
              <a:t>?</a:t>
            </a:r>
          </a:p>
        </p:txBody>
      </p:sp>
      <p:sp>
        <p:nvSpPr>
          <p:cNvPr id="17411" name="Inhaltsplatzhalter 2"/>
          <p:cNvSpPr txBox="1">
            <a:spLocks/>
          </p:cNvSpPr>
          <p:nvPr/>
        </p:nvSpPr>
        <p:spPr bwMode="auto">
          <a:xfrm>
            <a:off x="1177668" y="2204864"/>
            <a:ext cx="7272338" cy="403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514350" indent="-514350">
              <a:defRPr sz="2000">
                <a:solidFill>
                  <a:srgbClr val="3B3D3C"/>
                </a:solidFill>
                <a:latin typeface="Arial" pitchFamily="34" charset="0"/>
                <a:ea typeface="ヒラギノ角ゴ Pro W3"/>
                <a:cs typeface="ヒラギノ角ゴ Pro W3"/>
              </a:defRPr>
            </a:lvl1pPr>
            <a:lvl2pPr>
              <a:defRPr sz="2000">
                <a:solidFill>
                  <a:srgbClr val="3B3D3C"/>
                </a:solidFill>
                <a:latin typeface="Arial" pitchFamily="34" charset="0"/>
                <a:ea typeface="ヒラギノ角ゴ Pro W3"/>
                <a:cs typeface="ヒラギノ角ゴ Pro W3"/>
              </a:defRPr>
            </a:lvl2pPr>
            <a:lvl3pPr>
              <a:defRPr sz="2000">
                <a:solidFill>
                  <a:srgbClr val="3B3D3C"/>
                </a:solidFill>
                <a:latin typeface="Arial" pitchFamily="34" charset="0"/>
                <a:ea typeface="ヒラギノ角ゴ Pro W3"/>
                <a:cs typeface="ヒラギノ角ゴ Pro W3"/>
              </a:defRPr>
            </a:lvl3pPr>
            <a:lvl4pPr>
              <a:defRPr sz="2000">
                <a:solidFill>
                  <a:schemeClr val="tx1"/>
                </a:solidFill>
                <a:latin typeface="Arial" pitchFamily="34" charset="0"/>
                <a:ea typeface="ヒラギノ角ゴ Pro W3"/>
                <a:cs typeface="ヒラギノ角ゴ Pro W3"/>
              </a:defRPr>
            </a:lvl4pPr>
            <a:lvl5pPr>
              <a:defRPr sz="2000">
                <a:solidFill>
                  <a:schemeClr val="tx1"/>
                </a:solidFill>
                <a:latin typeface="Arial" pitchFamily="34" charset="0"/>
                <a:ea typeface="ヒラギノ角ゴ Pro W3"/>
                <a:cs typeface="ヒラギノ角ゴ Pro W3"/>
              </a:defRPr>
            </a:lvl5pPr>
            <a:lvl6pPr eaLnBrk="0" hangingPunct="0">
              <a:defRPr sz="2000">
                <a:solidFill>
                  <a:schemeClr val="tx1"/>
                </a:solidFill>
                <a:latin typeface="Arial" pitchFamily="34" charset="0"/>
                <a:ea typeface="ヒラギノ角ゴ Pro W3"/>
                <a:cs typeface="ヒラギノ角ゴ Pro W3"/>
              </a:defRPr>
            </a:lvl6pPr>
            <a:lvl7pPr eaLnBrk="0" hangingPunct="0">
              <a:defRPr sz="2000">
                <a:solidFill>
                  <a:schemeClr val="tx1"/>
                </a:solidFill>
                <a:latin typeface="Arial" pitchFamily="34" charset="0"/>
                <a:ea typeface="ヒラギノ角ゴ Pro W3"/>
                <a:cs typeface="ヒラギノ角ゴ Pro W3"/>
              </a:defRPr>
            </a:lvl7pPr>
            <a:lvl8pPr eaLnBrk="0" hangingPunct="0">
              <a:defRPr sz="2000">
                <a:solidFill>
                  <a:schemeClr val="tx1"/>
                </a:solidFill>
                <a:latin typeface="Arial" pitchFamily="34" charset="0"/>
                <a:ea typeface="ヒラギノ角ゴ Pro W3"/>
                <a:cs typeface="ヒラギノ角ゴ Pro W3"/>
              </a:defRPr>
            </a:lvl8pPr>
            <a:lvl9pPr eaLnBrk="0" hangingPunct="0">
              <a:defRPr sz="2000">
                <a:solidFill>
                  <a:schemeClr val="tx1"/>
                </a:solidFill>
                <a:latin typeface="Arial" pitchFamily="34" charset="0"/>
                <a:ea typeface="ヒラギノ角ゴ Pro W3"/>
                <a:cs typeface="ヒラギノ角ゴ Pro W3"/>
              </a:defRPr>
            </a:lvl9pPr>
          </a:lstStyle>
          <a:p>
            <a:pPr>
              <a:spcBef>
                <a:spcPct val="20000"/>
              </a:spcBef>
              <a:buFontTx/>
              <a:buAutoNum type="arabicPeriod"/>
            </a:pPr>
            <a:r>
              <a:rPr lang="en-US" altLang="en-US" sz="1600" dirty="0"/>
              <a:t>Evaluation is usually related to the most recent years. </a:t>
            </a:r>
            <a:r>
              <a:rPr lang="en-US" altLang="en-US" sz="1600" dirty="0" smtClean="0"/>
              <a:t/>
            </a:r>
            <a:br>
              <a:rPr lang="en-US" altLang="en-US" sz="1600" dirty="0" smtClean="0"/>
            </a:br>
            <a:r>
              <a:rPr lang="en-US" altLang="en-US" sz="1600" dirty="0" smtClean="0"/>
              <a:t>Shortcomings </a:t>
            </a:r>
            <a:r>
              <a:rPr lang="en-US" altLang="en-US" sz="1600" dirty="0"/>
              <a:t>of citations: always delayed!  </a:t>
            </a:r>
            <a:br>
              <a:rPr lang="en-US" altLang="en-US" sz="1600" dirty="0"/>
            </a:br>
            <a:r>
              <a:rPr lang="en-US" altLang="en-US" sz="1600" dirty="0">
                <a:sym typeface="Wingdings" pitchFamily="2" charset="2"/>
              </a:rPr>
              <a:t> </a:t>
            </a:r>
            <a:r>
              <a:rPr lang="en-US" altLang="en-US" sz="1600" dirty="0"/>
              <a:t>Citation analyses are not significant for the most recent years!</a:t>
            </a:r>
          </a:p>
          <a:p>
            <a:pPr>
              <a:spcBef>
                <a:spcPct val="20000"/>
              </a:spcBef>
              <a:buFontTx/>
              <a:buAutoNum type="arabicPeriod"/>
            </a:pPr>
            <a:endParaRPr lang="en-US" altLang="en-US" sz="1600" dirty="0"/>
          </a:p>
          <a:p>
            <a:pPr>
              <a:spcBef>
                <a:spcPct val="20000"/>
              </a:spcBef>
              <a:buFontTx/>
              <a:buAutoNum type="arabicPeriod"/>
            </a:pPr>
            <a:r>
              <a:rPr lang="en-US" altLang="en-US" sz="1600" dirty="0"/>
              <a:t>Significance varies according to the discipline: </a:t>
            </a:r>
            <a:r>
              <a:rPr lang="en-GB" altLang="en-US" sz="1600" dirty="0"/>
              <a:t>especially for fields with a long cited half-</a:t>
            </a:r>
            <a:r>
              <a:rPr lang="en-GB" altLang="en-US" sz="1600" dirty="0" smtClean="0"/>
              <a:t>life </a:t>
            </a:r>
            <a:endParaRPr lang="en-GB" altLang="en-US" sz="1600" dirty="0"/>
          </a:p>
          <a:p>
            <a:pPr>
              <a:spcBef>
                <a:spcPct val="20000"/>
              </a:spcBef>
              <a:buFontTx/>
              <a:buAutoNum type="arabicPeriod"/>
            </a:pPr>
            <a:endParaRPr lang="en-GB" altLang="en-US" sz="1600" dirty="0"/>
          </a:p>
          <a:p>
            <a:pPr>
              <a:spcBef>
                <a:spcPct val="20000"/>
              </a:spcBef>
              <a:buFontTx/>
              <a:buAutoNum type="arabicPeriod"/>
            </a:pPr>
            <a:r>
              <a:rPr lang="en-US" altLang="en-US" sz="1600" dirty="0"/>
              <a:t>Visibility analysis is </a:t>
            </a:r>
            <a:r>
              <a:rPr lang="en-US" altLang="en-US" sz="1600" dirty="0" smtClean="0"/>
              <a:t>meant to be alternative </a:t>
            </a:r>
            <a:r>
              <a:rPr lang="en-US" altLang="en-US" sz="1600" dirty="0"/>
              <a:t>&amp; complementary to citation </a:t>
            </a:r>
            <a:r>
              <a:rPr lang="en-US" altLang="en-US" sz="1600" dirty="0" smtClean="0"/>
              <a:t>analysis</a:t>
            </a:r>
            <a:endParaRPr lang="en-US" altLang="en-US" sz="1600" dirty="0"/>
          </a:p>
          <a:p>
            <a:pPr>
              <a:spcBef>
                <a:spcPct val="20000"/>
              </a:spcBef>
              <a:buFontTx/>
              <a:buAutoNum type="arabicPeriod"/>
            </a:pPr>
            <a:endParaRPr lang="en-US" altLang="en-US" sz="1600" dirty="0"/>
          </a:p>
          <a:p>
            <a:pPr lvl="1">
              <a:spcBef>
                <a:spcPct val="20000"/>
              </a:spcBef>
            </a:pPr>
            <a:r>
              <a:rPr lang="en-GB" altLang="en-US" sz="1600" i="1" dirty="0"/>
              <a:t>It should be stressed that the visibility analysis is NOT used in order to assess the quality or the impact of single publications, but in order to assess the reputation or impact of the journals in which original research was published.</a:t>
            </a:r>
            <a:endParaRPr lang="en-US" altLang="en-US" sz="1600" i="1" dirty="0"/>
          </a:p>
          <a:p>
            <a:pPr>
              <a:spcBef>
                <a:spcPct val="20000"/>
              </a:spcBef>
            </a:pPr>
            <a:endParaRPr lang="en-US" altLang="en-US" sz="1600" dirty="0">
              <a:solidFill>
                <a:schemeClr val="tx1"/>
              </a:solidFill>
            </a:endParaRPr>
          </a:p>
          <a:p>
            <a:pPr>
              <a:spcBef>
                <a:spcPct val="20000"/>
              </a:spcBef>
            </a:pPr>
            <a:endParaRPr lang="en-US" altLang="en-US" sz="1600" dirty="0">
              <a:solidFill>
                <a:schemeClr val="tx1"/>
              </a:solidFill>
            </a:endParaRPr>
          </a:p>
          <a:p>
            <a:pPr>
              <a:spcBef>
                <a:spcPct val="20000"/>
              </a:spcBef>
            </a:pPr>
            <a:endParaRPr lang="en-US" altLang="en-US" sz="1600" dirty="0">
              <a:solidFill>
                <a:schemeClr val="tx1"/>
              </a:solidFill>
            </a:endParaRPr>
          </a:p>
          <a:p>
            <a:pPr>
              <a:spcBef>
                <a:spcPct val="20000"/>
              </a:spcBef>
            </a:pPr>
            <a:r>
              <a:rPr lang="en-US" altLang="en-US" sz="1600" dirty="0">
                <a:solidFill>
                  <a:schemeClr val="tx1"/>
                </a:solidFill>
              </a:rPr>
              <a:t>	</a:t>
            </a:r>
          </a:p>
        </p:txBody>
      </p:sp>
    </p:spTree>
    <p:extLst>
      <p:ext uri="{BB962C8B-B14F-4D97-AF65-F5344CB8AC3E}">
        <p14:creationId xmlns:p14="http://schemas.microsoft.com/office/powerpoint/2010/main" val="42850824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el 1"/>
          <p:cNvSpPr>
            <a:spLocks noGrp="1"/>
          </p:cNvSpPr>
          <p:nvPr>
            <p:ph type="title"/>
          </p:nvPr>
        </p:nvSpPr>
        <p:spPr>
          <a:xfrm>
            <a:off x="1331640" y="1052736"/>
            <a:ext cx="8229600" cy="647700"/>
          </a:xfrm>
        </p:spPr>
        <p:txBody>
          <a:bodyPr/>
          <a:lstStyle/>
          <a:p>
            <a:r>
              <a:rPr lang="de-AT" altLang="en-US" sz="2400" dirty="0" err="1" smtClean="0"/>
              <a:t>Visibility</a:t>
            </a:r>
            <a:r>
              <a:rPr lang="de-AT" altLang="en-US" sz="2400" dirty="0" smtClean="0"/>
              <a:t> </a:t>
            </a:r>
            <a:r>
              <a:rPr lang="de-AT" altLang="en-US" sz="2400" dirty="0" err="1" smtClean="0"/>
              <a:t>analysis</a:t>
            </a:r>
            <a:endParaRPr lang="en-GB" altLang="en-US" sz="2400" dirty="0" smtClean="0"/>
          </a:p>
        </p:txBody>
      </p:sp>
      <p:sp>
        <p:nvSpPr>
          <p:cNvPr id="18435" name="Inhaltsplatzhalter 2"/>
          <p:cNvSpPr>
            <a:spLocks noGrp="1"/>
          </p:cNvSpPr>
          <p:nvPr>
            <p:ph idx="1"/>
          </p:nvPr>
        </p:nvSpPr>
        <p:spPr>
          <a:xfrm>
            <a:off x="1331640" y="1916832"/>
            <a:ext cx="7056438" cy="3600450"/>
          </a:xfrm>
        </p:spPr>
        <p:txBody>
          <a:bodyPr/>
          <a:lstStyle/>
          <a:p>
            <a:pPr marL="0" indent="0">
              <a:buFontTx/>
              <a:buNone/>
            </a:pPr>
            <a:r>
              <a:rPr lang="en-GB" altLang="en-US" sz="1800" dirty="0" smtClean="0"/>
              <a:t>A visibility analysis at the University of Vienna comprises of three parts: </a:t>
            </a:r>
            <a:br>
              <a:rPr lang="en-GB" altLang="en-US" sz="1800" dirty="0" smtClean="0"/>
            </a:br>
            <a:endParaRPr lang="en-GB" altLang="en-US" sz="1800" dirty="0" smtClean="0"/>
          </a:p>
          <a:p>
            <a:pPr>
              <a:buFont typeface="+mj-lt"/>
              <a:buAutoNum type="arabicPeriod"/>
            </a:pPr>
            <a:r>
              <a:rPr lang="en-GB" altLang="en-US" sz="1800" dirty="0" smtClean="0"/>
              <a:t>Number and percentage of publications indexed in the different international, well-respected selected data sources </a:t>
            </a:r>
          </a:p>
          <a:p>
            <a:pPr>
              <a:buFont typeface="+mj-lt"/>
              <a:buAutoNum type="arabicPeriod"/>
            </a:pPr>
            <a:r>
              <a:rPr lang="en-GB" altLang="en-US" sz="1800" dirty="0" smtClean="0"/>
              <a:t>Number and percentage of publications in top journals or sources</a:t>
            </a:r>
          </a:p>
          <a:p>
            <a:pPr>
              <a:buFont typeface="+mj-lt"/>
              <a:buAutoNum type="arabicPeriod"/>
            </a:pPr>
            <a:r>
              <a:rPr lang="en-GB" altLang="en-US" sz="1800" dirty="0" smtClean="0"/>
              <a:t>Number and percentage of Open Access publications</a:t>
            </a:r>
            <a:br>
              <a:rPr lang="en-GB" altLang="en-US" sz="1800" dirty="0" smtClean="0"/>
            </a:br>
            <a:endParaRPr lang="en-GB" altLang="en-US" sz="1800" dirty="0" smtClean="0"/>
          </a:p>
          <a:p>
            <a:pPr marL="0" indent="0">
              <a:buFontTx/>
              <a:buNone/>
            </a:pPr>
            <a:r>
              <a:rPr lang="en-GB" altLang="en-US" sz="1800" dirty="0" smtClean="0"/>
              <a:t>Promotion strategies related to “</a:t>
            </a:r>
            <a:r>
              <a:rPr lang="en-GB" altLang="en-US" sz="1800" dirty="0" err="1" smtClean="0"/>
              <a:t>altmetrics</a:t>
            </a:r>
            <a:r>
              <a:rPr lang="en-GB" altLang="en-US" sz="1800" dirty="0" smtClean="0"/>
              <a:t>” are considered separately, as well as the use of individual permanent identifiers (ORCID, etc.) and correct affiliations. </a:t>
            </a:r>
          </a:p>
        </p:txBody>
      </p:sp>
    </p:spTree>
    <p:extLst>
      <p:ext uri="{BB962C8B-B14F-4D97-AF65-F5344CB8AC3E}">
        <p14:creationId xmlns:p14="http://schemas.microsoft.com/office/powerpoint/2010/main" val="42003900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el 1"/>
          <p:cNvSpPr>
            <a:spLocks noGrp="1"/>
          </p:cNvSpPr>
          <p:nvPr>
            <p:ph type="title"/>
          </p:nvPr>
        </p:nvSpPr>
        <p:spPr>
          <a:xfrm>
            <a:off x="1258888" y="1341438"/>
            <a:ext cx="6946900" cy="574675"/>
          </a:xfrm>
        </p:spPr>
        <p:txBody>
          <a:bodyPr/>
          <a:lstStyle/>
          <a:p>
            <a:r>
              <a:rPr lang="de-AT" altLang="en-US" smtClean="0"/>
              <a:t>Bibliometric Profiles:  measures &amp; indicators</a:t>
            </a:r>
            <a:endParaRPr lang="de-DE" altLang="de-DE" smtClean="0"/>
          </a:p>
        </p:txBody>
      </p:sp>
      <p:pic>
        <p:nvPicPr>
          <p:cNvPr id="14339" name="Inhaltsplatzhalter 3"/>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a:xfrm>
            <a:off x="1403350" y="1989138"/>
            <a:ext cx="6192838" cy="4464050"/>
          </a:xfrm>
        </p:spPr>
      </p:pic>
    </p:spTree>
    <p:extLst>
      <p:ext uri="{BB962C8B-B14F-4D97-AF65-F5344CB8AC3E}">
        <p14:creationId xmlns:p14="http://schemas.microsoft.com/office/powerpoint/2010/main" val="217445013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el 1"/>
          <p:cNvSpPr>
            <a:spLocks noGrp="1"/>
          </p:cNvSpPr>
          <p:nvPr>
            <p:ph type="title"/>
          </p:nvPr>
        </p:nvSpPr>
        <p:spPr>
          <a:xfrm>
            <a:off x="1317625" y="1341438"/>
            <a:ext cx="6946900" cy="431800"/>
          </a:xfrm>
        </p:spPr>
        <p:txBody>
          <a:bodyPr/>
          <a:lstStyle/>
          <a:p>
            <a:r>
              <a:rPr lang="de-AT" altLang="en-US" smtClean="0"/>
              <a:t>Bibliometric Profiles:  measures &amp; indicators</a:t>
            </a:r>
            <a:endParaRPr lang="de-DE" altLang="de-DE" smtClean="0"/>
          </a:p>
        </p:txBody>
      </p:sp>
      <p:pic>
        <p:nvPicPr>
          <p:cNvPr id="1536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3500" y="1916113"/>
            <a:ext cx="6113463" cy="469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965843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Foliennummernplatzhalter 4"/>
          <p:cNvSpPr>
            <a:spLocks noGrp="1"/>
          </p:cNvSpPr>
          <p:nvPr>
            <p:ph type="sldNum" sz="quarter" idx="12"/>
          </p:nvPr>
        </p:nvSpPr>
        <p:spPr>
          <a:xfrm>
            <a:off x="8316913" y="6248400"/>
            <a:ext cx="446087"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rgbClr val="3B3D3C"/>
                </a:solidFill>
                <a:latin typeface="Arial" pitchFamily="34" charset="0"/>
                <a:ea typeface="ヒラギノ角ゴ Pro W3"/>
                <a:cs typeface="ヒラギノ角ゴ Pro W3"/>
              </a:defRPr>
            </a:lvl1pPr>
            <a:lvl2pPr>
              <a:defRPr sz="2000">
                <a:solidFill>
                  <a:srgbClr val="3B3D3C"/>
                </a:solidFill>
                <a:latin typeface="Arial" pitchFamily="34" charset="0"/>
                <a:ea typeface="ヒラギノ角ゴ Pro W3"/>
                <a:cs typeface="ヒラギノ角ゴ Pro W3"/>
              </a:defRPr>
            </a:lvl2pPr>
            <a:lvl3pPr>
              <a:defRPr sz="2000">
                <a:solidFill>
                  <a:srgbClr val="3B3D3C"/>
                </a:solidFill>
                <a:latin typeface="Arial" pitchFamily="34" charset="0"/>
                <a:ea typeface="ヒラギノ角ゴ Pro W3"/>
                <a:cs typeface="ヒラギノ角ゴ Pro W3"/>
              </a:defRPr>
            </a:lvl3pPr>
            <a:lvl4pPr>
              <a:defRPr sz="2000">
                <a:solidFill>
                  <a:schemeClr val="tx1"/>
                </a:solidFill>
                <a:latin typeface="Arial" pitchFamily="34" charset="0"/>
                <a:ea typeface="ヒラギノ角ゴ Pro W3"/>
                <a:cs typeface="ヒラギノ角ゴ Pro W3"/>
              </a:defRPr>
            </a:lvl4pPr>
            <a:lvl5pPr>
              <a:defRPr sz="2000">
                <a:solidFill>
                  <a:schemeClr val="tx1"/>
                </a:solidFill>
                <a:latin typeface="Arial" pitchFamily="34" charset="0"/>
                <a:ea typeface="ヒラギノ角ゴ Pro W3"/>
                <a:cs typeface="ヒラギノ角ゴ Pro W3"/>
              </a:defRPr>
            </a:lvl5pPr>
            <a:lvl6pPr eaLnBrk="0" hangingPunct="0">
              <a:defRPr sz="2000">
                <a:solidFill>
                  <a:schemeClr val="tx1"/>
                </a:solidFill>
                <a:latin typeface="Arial" pitchFamily="34" charset="0"/>
                <a:ea typeface="ヒラギノ角ゴ Pro W3"/>
                <a:cs typeface="ヒラギノ角ゴ Pro W3"/>
              </a:defRPr>
            </a:lvl6pPr>
            <a:lvl7pPr eaLnBrk="0" hangingPunct="0">
              <a:defRPr sz="2000">
                <a:solidFill>
                  <a:schemeClr val="tx1"/>
                </a:solidFill>
                <a:latin typeface="Arial" pitchFamily="34" charset="0"/>
                <a:ea typeface="ヒラギノ角ゴ Pro W3"/>
                <a:cs typeface="ヒラギノ角ゴ Pro W3"/>
              </a:defRPr>
            </a:lvl7pPr>
            <a:lvl8pPr eaLnBrk="0" hangingPunct="0">
              <a:defRPr sz="2000">
                <a:solidFill>
                  <a:schemeClr val="tx1"/>
                </a:solidFill>
                <a:latin typeface="Arial" pitchFamily="34" charset="0"/>
                <a:ea typeface="ヒラギノ角ゴ Pro W3"/>
                <a:cs typeface="ヒラギノ角ゴ Pro W3"/>
              </a:defRPr>
            </a:lvl8pPr>
            <a:lvl9pPr eaLnBrk="0" hangingPunct="0">
              <a:defRPr sz="2000">
                <a:solidFill>
                  <a:schemeClr val="tx1"/>
                </a:solidFill>
                <a:latin typeface="Arial" pitchFamily="34" charset="0"/>
                <a:ea typeface="ヒラギノ角ゴ Pro W3"/>
                <a:cs typeface="ヒラギノ角ゴ Pro W3"/>
              </a:defRPr>
            </a:lvl9pPr>
          </a:lstStyle>
          <a:p>
            <a:fld id="{F0A30798-F6D1-4D76-BCF6-B70D0C4F76CA}" type="slidenum">
              <a:rPr lang="de-DE" altLang="de-DE" sz="1400" smtClean="0">
                <a:solidFill>
                  <a:schemeClr val="tx1"/>
                </a:solidFill>
              </a:rPr>
              <a:pPr/>
              <a:t>2</a:t>
            </a:fld>
            <a:endParaRPr lang="de-DE" altLang="de-DE" sz="1400" smtClean="0">
              <a:solidFill>
                <a:schemeClr val="tx1"/>
              </a:solidFill>
            </a:endParaRPr>
          </a:p>
        </p:txBody>
      </p:sp>
      <p:pic>
        <p:nvPicPr>
          <p:cNvPr id="6147" name="Inhaltsplatzhalt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4067944" y="35950"/>
            <a:ext cx="4752975" cy="6721475"/>
          </a:xfrm>
        </p:spPr>
      </p:pic>
      <p:sp>
        <p:nvSpPr>
          <p:cNvPr id="5" name="Pfeil nach rechts 4"/>
          <p:cNvSpPr/>
          <p:nvPr/>
        </p:nvSpPr>
        <p:spPr bwMode="auto">
          <a:xfrm rot="19083399">
            <a:off x="1148519" y="2692077"/>
            <a:ext cx="3183739" cy="935091"/>
          </a:xfrm>
          <a:prstGeom prst="rightArrow">
            <a:avLst/>
          </a:prstGeom>
          <a:solidFill>
            <a:srgbClr val="0093D3"/>
          </a:solidFill>
          <a:ln w="9525" cap="flat" cmpd="sng" algn="ctr">
            <a:noFill/>
            <a:prstDash val="solid"/>
            <a:round/>
            <a:headEnd type="none" w="med" len="med"/>
            <a:tailEnd type="none" w="med" len="med"/>
          </a:ln>
          <a:effectLst>
            <a:innerShdw blurRad="393700" dist="50800">
              <a:prstClr val="black">
                <a:alpha val="38000"/>
              </a:prstClr>
            </a:innerShdw>
          </a:effectLst>
          <a:scene3d>
            <a:camera prst="orthographicFront">
              <a:rot lat="300000" lon="20699994" rev="0"/>
            </a:camera>
            <a:lightRig rig="threePt" dir="t"/>
          </a:scene3d>
        </p:spPr>
        <p:txBody>
          <a:bodyPr/>
          <a:lstStyle/>
          <a:p>
            <a:pPr eaLnBrk="0" hangingPunct="0">
              <a:defRPr/>
            </a:pPr>
            <a:endParaRPr lang="de-AT">
              <a:latin typeface="Arial" charset="0"/>
              <a:ea typeface="ヒラギノ角ゴ Pro W3" charset="-128"/>
              <a:cs typeface="+mn-cs"/>
            </a:endParaRPr>
          </a:p>
        </p:txBody>
      </p:sp>
      <p:pic>
        <p:nvPicPr>
          <p:cNvPr id="6149" name="Picture 2" descr="C:\Dokumente und Einstellungen\gumpenc9\Lokale Einstellungen\Temporary Internet Files\Content.IE5\605LIEJ1\MC900078722[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1013" y="3981450"/>
            <a:ext cx="2003425" cy="2511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940821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el 1"/>
          <p:cNvSpPr>
            <a:spLocks noGrp="1"/>
          </p:cNvSpPr>
          <p:nvPr>
            <p:ph type="title"/>
          </p:nvPr>
        </p:nvSpPr>
        <p:spPr>
          <a:xfrm>
            <a:off x="1039047" y="1111215"/>
            <a:ext cx="6946900" cy="838200"/>
          </a:xfrm>
        </p:spPr>
        <p:txBody>
          <a:bodyPr/>
          <a:lstStyle/>
          <a:p>
            <a:r>
              <a:rPr lang="en-US" altLang="de-DE" sz="2400" dirty="0" err="1" smtClean="0"/>
              <a:t>Bibliometric</a:t>
            </a:r>
            <a:r>
              <a:rPr lang="en-US" altLang="de-DE" sz="2400" dirty="0" smtClean="0"/>
              <a:t> reports for individual scientists </a:t>
            </a:r>
            <a:br>
              <a:rPr lang="en-US" altLang="de-DE" sz="2400" dirty="0" smtClean="0"/>
            </a:br>
            <a:r>
              <a:rPr lang="en-US" altLang="de-DE" sz="2400" dirty="0" smtClean="0"/>
              <a:t>Examples:  Coverage in different databases</a:t>
            </a:r>
          </a:p>
        </p:txBody>
      </p:sp>
      <p:pic>
        <p:nvPicPr>
          <p:cNvPr id="1946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621" y="2109195"/>
            <a:ext cx="6649751" cy="144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462"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19672" y="3718834"/>
            <a:ext cx="5664200" cy="1822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hteck 4"/>
          <p:cNvSpPr/>
          <p:nvPr/>
        </p:nvSpPr>
        <p:spPr>
          <a:xfrm>
            <a:off x="2507556" y="5710763"/>
            <a:ext cx="3888432" cy="54868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eaLnBrk="0" hangingPunct="0"/>
            <a:r>
              <a:rPr lang="en-GB" sz="1400" dirty="0" smtClean="0">
                <a:latin typeface="Arial" charset="0"/>
                <a:ea typeface="ヒラギノ角ゴ Pro W3" charset="-128"/>
                <a:cs typeface="ヒラギノ角ゴ Pro W3" charset="-128"/>
              </a:rPr>
              <a:t>Degree of coverage informs about the significance of the analysis </a:t>
            </a:r>
          </a:p>
        </p:txBody>
      </p:sp>
    </p:spTree>
    <p:extLst>
      <p:ext uri="{BB962C8B-B14F-4D97-AF65-F5344CB8AC3E}">
        <p14:creationId xmlns:p14="http://schemas.microsoft.com/office/powerpoint/2010/main" val="14700485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el 1"/>
          <p:cNvSpPr>
            <a:spLocks noGrp="1"/>
          </p:cNvSpPr>
          <p:nvPr>
            <p:ph type="title"/>
          </p:nvPr>
        </p:nvSpPr>
        <p:spPr>
          <a:xfrm>
            <a:off x="1062545" y="1172173"/>
            <a:ext cx="6946900" cy="838200"/>
          </a:xfrm>
        </p:spPr>
        <p:txBody>
          <a:bodyPr/>
          <a:lstStyle/>
          <a:p>
            <a:r>
              <a:rPr lang="de-DE" altLang="de-DE" sz="2400" dirty="0" err="1" smtClean="0"/>
              <a:t>Bibliometric</a:t>
            </a:r>
            <a:r>
              <a:rPr lang="de-DE" altLang="de-DE" sz="2400" dirty="0" smtClean="0"/>
              <a:t> </a:t>
            </a:r>
            <a:r>
              <a:rPr lang="de-DE" altLang="de-DE" sz="2400" dirty="0" err="1" smtClean="0"/>
              <a:t>reports</a:t>
            </a:r>
            <a:r>
              <a:rPr lang="de-DE" altLang="de-DE" sz="2400" dirty="0" smtClean="0"/>
              <a:t> </a:t>
            </a:r>
            <a:r>
              <a:rPr lang="de-DE" altLang="de-DE" sz="2400" dirty="0" err="1" smtClean="0"/>
              <a:t>for</a:t>
            </a:r>
            <a:r>
              <a:rPr lang="de-DE" altLang="de-DE" sz="2400" dirty="0" smtClean="0"/>
              <a:t> individual </a:t>
            </a:r>
            <a:r>
              <a:rPr lang="de-DE" altLang="de-DE" sz="2400" dirty="0" err="1" smtClean="0"/>
              <a:t>scientists</a:t>
            </a:r>
            <a:r>
              <a:rPr lang="de-DE" altLang="de-DE" sz="2400" dirty="0" smtClean="0"/>
              <a:t> –  </a:t>
            </a:r>
            <a:br>
              <a:rPr lang="de-DE" altLang="de-DE" sz="2400" dirty="0" smtClean="0"/>
            </a:br>
            <a:r>
              <a:rPr lang="de-DE" altLang="de-DE" sz="2400" dirty="0" err="1" smtClean="0"/>
              <a:t>Example</a:t>
            </a:r>
            <a:r>
              <a:rPr lang="de-DE" altLang="de-DE" sz="2400" dirty="0" smtClean="0"/>
              <a:t>: </a:t>
            </a:r>
            <a:r>
              <a:rPr lang="de-DE" altLang="de-DE" sz="2400" dirty="0" err="1" smtClean="0"/>
              <a:t>Activity</a:t>
            </a:r>
            <a:r>
              <a:rPr lang="de-DE" altLang="de-DE" sz="2400" dirty="0" smtClean="0"/>
              <a:t> Analysis</a:t>
            </a:r>
          </a:p>
        </p:txBody>
      </p:sp>
      <p:pic>
        <p:nvPicPr>
          <p:cNvPr id="6" name="Grafik 5"/>
          <p:cNvPicPr/>
          <p:nvPr/>
        </p:nvPicPr>
        <p:blipFill>
          <a:blip r:embed="rId3">
            <a:extLst>
              <a:ext uri="{28A0092B-C50C-407E-A947-70E740481C1C}">
                <a14:useLocalDpi xmlns:a14="http://schemas.microsoft.com/office/drawing/2010/main" val="0"/>
              </a:ext>
            </a:extLst>
          </a:blip>
          <a:srcRect/>
          <a:stretch>
            <a:fillRect/>
          </a:stretch>
        </p:blipFill>
        <p:spPr bwMode="auto">
          <a:xfrm>
            <a:off x="1309473" y="4860423"/>
            <a:ext cx="5096024" cy="1062355"/>
          </a:xfrm>
          <a:prstGeom prst="rect">
            <a:avLst/>
          </a:prstGeom>
          <a:noFill/>
          <a:ln>
            <a:noFill/>
          </a:ln>
        </p:spPr>
      </p:pic>
      <p:pic>
        <p:nvPicPr>
          <p:cNvPr id="2151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2545" y="2102146"/>
            <a:ext cx="4320480" cy="25739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hteck 2"/>
          <p:cNvSpPr/>
          <p:nvPr/>
        </p:nvSpPr>
        <p:spPr>
          <a:xfrm>
            <a:off x="5868144" y="2996952"/>
            <a:ext cx="3033415" cy="1600438"/>
          </a:xfrm>
          <a:prstGeom prst="rect">
            <a:avLst/>
          </a:prstGeom>
        </p:spPr>
        <p:txBody>
          <a:bodyPr wrap="square">
            <a:spAutoFit/>
          </a:bodyPr>
          <a:lstStyle/>
          <a:p>
            <a:r>
              <a:rPr lang="en-GB" sz="1400" dirty="0" smtClean="0">
                <a:solidFill>
                  <a:srgbClr val="3B3D3C"/>
                </a:solidFill>
              </a:rPr>
              <a:t>The </a:t>
            </a:r>
            <a:r>
              <a:rPr lang="en-GB" sz="1400" b="1" dirty="0" smtClean="0">
                <a:solidFill>
                  <a:srgbClr val="3B3D3C"/>
                </a:solidFill>
              </a:rPr>
              <a:t>average number of co-authors </a:t>
            </a:r>
            <a:r>
              <a:rPr lang="en-GB" sz="1400" dirty="0" smtClean="0">
                <a:solidFill>
                  <a:srgbClr val="3B3D3C"/>
                </a:solidFill>
              </a:rPr>
              <a:t>for the overall period 2006-2015 in WoS is 6.6 and has remained constant in  both half periods: in 2006-2010 (with a maximum of 36) and in 2011-2015 (with a maximum of 41). </a:t>
            </a:r>
            <a:endParaRPr lang="en-GB" sz="1400" dirty="0">
              <a:solidFill>
                <a:srgbClr val="3B3D3C"/>
              </a:solidFill>
            </a:endParaRPr>
          </a:p>
        </p:txBody>
      </p:sp>
      <p:sp>
        <p:nvSpPr>
          <p:cNvPr id="4" name="Rechteck 3"/>
          <p:cNvSpPr/>
          <p:nvPr/>
        </p:nvSpPr>
        <p:spPr>
          <a:xfrm>
            <a:off x="971600" y="6107087"/>
            <a:ext cx="7128791" cy="646331"/>
          </a:xfrm>
          <a:prstGeom prst="rect">
            <a:avLst/>
          </a:prstGeom>
        </p:spPr>
        <p:txBody>
          <a:bodyPr wrap="square">
            <a:spAutoFit/>
          </a:bodyPr>
          <a:lstStyle/>
          <a:p>
            <a:r>
              <a:rPr lang="en-GB" sz="1200" dirty="0" smtClean="0">
                <a:solidFill>
                  <a:srgbClr val="3B3D3C"/>
                </a:solidFill>
              </a:rPr>
              <a:t>Furthermore, 11 out of 17 records (~65%) indexed in WoS from the second period 2011-2015 do contain data in the field ‘Funding Agencies’. Mentioned funding agencies in this field are predominantly different Austrian and German Ministries. </a:t>
            </a:r>
            <a:endParaRPr lang="en-GB" sz="1200" dirty="0">
              <a:solidFill>
                <a:srgbClr val="3B3D3C"/>
              </a:solidFill>
            </a:endParaRPr>
          </a:p>
        </p:txBody>
      </p:sp>
      <p:sp>
        <p:nvSpPr>
          <p:cNvPr id="5" name="Legende mit Linie 2 4"/>
          <p:cNvSpPr/>
          <p:nvPr/>
        </p:nvSpPr>
        <p:spPr bwMode="auto">
          <a:xfrm>
            <a:off x="7185227" y="2628074"/>
            <a:ext cx="1275205" cy="288486"/>
          </a:xfrm>
          <a:prstGeom prst="borderCallout2">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smtClean="0">
                <a:ln>
                  <a:noFill/>
                </a:ln>
                <a:solidFill>
                  <a:srgbClr val="3B3D3C"/>
                </a:solidFill>
                <a:effectLst/>
                <a:latin typeface="Arial" charset="0"/>
                <a:ea typeface="ヒラギノ角ゴ Pro W3" charset="-128"/>
                <a:cs typeface="ヒラギノ角ゴ Pro W3" charset="-128"/>
              </a:rPr>
              <a:t># co-authors</a:t>
            </a:r>
            <a:endParaRPr kumimoji="0" lang="en-GB" sz="1200" b="1" i="0" u="none" strike="noStrike" cap="none" normalizeH="0" baseline="0" dirty="0">
              <a:ln>
                <a:noFill/>
              </a:ln>
              <a:solidFill>
                <a:srgbClr val="3B3D3C"/>
              </a:solidFill>
              <a:effectLst/>
              <a:latin typeface="Arial" charset="0"/>
              <a:ea typeface="ヒラギノ角ゴ Pro W3" charset="-128"/>
              <a:cs typeface="ヒラギノ角ゴ Pro W3" charset="-128"/>
            </a:endParaRPr>
          </a:p>
        </p:txBody>
      </p:sp>
      <p:sp>
        <p:nvSpPr>
          <p:cNvPr id="13" name="Legende mit Linie 2 12"/>
          <p:cNvSpPr/>
          <p:nvPr/>
        </p:nvSpPr>
        <p:spPr bwMode="auto">
          <a:xfrm>
            <a:off x="7020272" y="4925071"/>
            <a:ext cx="1440160" cy="288486"/>
          </a:xfrm>
          <a:prstGeom prst="borderCallout2">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GB" sz="1200" b="1" dirty="0" smtClean="0">
                <a:solidFill>
                  <a:srgbClr val="3B3D3C"/>
                </a:solidFill>
                <a:latin typeface="Arial" charset="0"/>
                <a:ea typeface="ヒラギノ角ゴ Pro W3" charset="-128"/>
                <a:cs typeface="ヒラギノ角ゴ Pro W3" charset="-128"/>
              </a:rPr>
              <a:t>a</a:t>
            </a:r>
            <a:r>
              <a:rPr kumimoji="0" lang="en-GB" sz="1200" b="1" i="0" u="none" strike="noStrike" cap="none" normalizeH="0" baseline="0" dirty="0" smtClean="0">
                <a:ln>
                  <a:noFill/>
                </a:ln>
                <a:solidFill>
                  <a:srgbClr val="3B3D3C"/>
                </a:solidFill>
                <a:effectLst/>
                <a:latin typeface="Arial" charset="0"/>
                <a:ea typeface="ヒラギノ角ゴ Pro W3" charset="-128"/>
                <a:cs typeface="ヒラギノ角ゴ Pro W3" charset="-128"/>
              </a:rPr>
              <a:t>uthor‘s role</a:t>
            </a:r>
            <a:endParaRPr kumimoji="0" lang="en-GB" sz="1200" b="1" i="0" u="none" strike="noStrike" cap="none" normalizeH="0" baseline="0" dirty="0">
              <a:ln>
                <a:noFill/>
              </a:ln>
              <a:solidFill>
                <a:srgbClr val="3B3D3C"/>
              </a:solidFill>
              <a:effectLst/>
              <a:latin typeface="Arial" charset="0"/>
              <a:ea typeface="ヒラギノ角ゴ Pro W3" charset="-128"/>
              <a:cs typeface="ヒラギノ角ゴ Pro W3" charset="-128"/>
            </a:endParaRPr>
          </a:p>
        </p:txBody>
      </p:sp>
      <p:sp>
        <p:nvSpPr>
          <p:cNvPr id="14" name="Legende mit Linie 2 13"/>
          <p:cNvSpPr/>
          <p:nvPr/>
        </p:nvSpPr>
        <p:spPr bwMode="auto">
          <a:xfrm>
            <a:off x="7242261" y="5819108"/>
            <a:ext cx="1716332" cy="288486"/>
          </a:xfrm>
          <a:prstGeom prst="borderCallout2">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GB" sz="1200" b="1" dirty="0" smtClean="0">
                <a:solidFill>
                  <a:srgbClr val="3B3D3C"/>
                </a:solidFill>
                <a:latin typeface="Arial" charset="0"/>
                <a:ea typeface="ヒラギノ角ゴ Pro W3" charset="-128"/>
                <a:cs typeface="ヒラギノ角ゴ Pro W3" charset="-128"/>
              </a:rPr>
              <a:t>Funding information</a:t>
            </a:r>
            <a:endParaRPr kumimoji="0" lang="en-GB" sz="1200" b="1" i="0" u="none" strike="noStrike" cap="none" normalizeH="0" baseline="0" dirty="0">
              <a:ln>
                <a:noFill/>
              </a:ln>
              <a:solidFill>
                <a:srgbClr val="3B3D3C"/>
              </a:solidFill>
              <a:effectLst/>
              <a:latin typeface="Arial" charset="0"/>
              <a:ea typeface="ヒラギノ角ゴ Pro W3" charset="-128"/>
              <a:cs typeface="ヒラギノ角ゴ Pro W3" charset="-128"/>
            </a:endParaRPr>
          </a:p>
        </p:txBody>
      </p:sp>
    </p:spTree>
    <p:extLst>
      <p:ext uri="{BB962C8B-B14F-4D97-AF65-F5344CB8AC3E}">
        <p14:creationId xmlns:p14="http://schemas.microsoft.com/office/powerpoint/2010/main" val="1900240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fill="hold"/>
                                        <p:tgtEl>
                                          <p:spTgt spid="13"/>
                                        </p:tgtEl>
                                        <p:attrNameLst>
                                          <p:attrName>ppt_x</p:attrName>
                                        </p:attrNameLst>
                                      </p:cBhvr>
                                      <p:tavLst>
                                        <p:tav tm="0">
                                          <p:val>
                                            <p:strVal val="#ppt_x"/>
                                          </p:val>
                                        </p:tav>
                                        <p:tav tm="100000">
                                          <p:val>
                                            <p:strVal val="#ppt_x"/>
                                          </p:val>
                                        </p:tav>
                                      </p:tavLst>
                                    </p:anim>
                                    <p:anim calcmode="lin" valueType="num">
                                      <p:cBhvr additive="base">
                                        <p:cTn id="2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ppt_x"/>
                                          </p:val>
                                        </p:tav>
                                        <p:tav tm="100000">
                                          <p:val>
                                            <p:strVal val="#ppt_x"/>
                                          </p:val>
                                        </p:tav>
                                      </p:tavLst>
                                    </p:anim>
                                    <p:anim calcmode="lin" valueType="num">
                                      <p:cBhvr additive="base">
                                        <p:cTn id="28" dur="500" fill="hold"/>
                                        <p:tgtEl>
                                          <p:spTgt spid="4"/>
                                        </p:tgtEl>
                                        <p:attrNameLst>
                                          <p:attrName>ppt_y</p:attrName>
                                        </p:attrNameLst>
                                      </p:cBhvr>
                                      <p:tavLst>
                                        <p:tav tm="0">
                                          <p:val>
                                            <p:strVal val="1+#ppt_h/2"/>
                                          </p:val>
                                        </p:tav>
                                        <p:tav tm="100000">
                                          <p:val>
                                            <p:strVal val="#ppt_y"/>
                                          </p:val>
                                        </p:tav>
                                      </p:tavLst>
                                    </p:anim>
                                  </p:childTnLst>
                                </p:cTn>
                              </p:par>
                            </p:childTnLst>
                          </p:cTn>
                        </p:par>
                        <p:par>
                          <p:cTn id="29" fill="hold">
                            <p:stCondLst>
                              <p:cond delay="500"/>
                            </p:stCondLst>
                            <p:childTnLst>
                              <p:par>
                                <p:cTn id="30" presetID="2" presetClass="entr" presetSubtype="4"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additive="base">
                                        <p:cTn id="32" dur="500" fill="hold"/>
                                        <p:tgtEl>
                                          <p:spTgt spid="14"/>
                                        </p:tgtEl>
                                        <p:attrNameLst>
                                          <p:attrName>ppt_x</p:attrName>
                                        </p:attrNameLst>
                                      </p:cBhvr>
                                      <p:tavLst>
                                        <p:tav tm="0">
                                          <p:val>
                                            <p:strVal val="#ppt_x"/>
                                          </p:val>
                                        </p:tav>
                                        <p:tav tm="100000">
                                          <p:val>
                                            <p:strVal val="#ppt_x"/>
                                          </p:val>
                                        </p:tav>
                                      </p:tavLst>
                                    </p:anim>
                                    <p:anim calcmode="lin" valueType="num">
                                      <p:cBhvr additive="base">
                                        <p:cTn id="33"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animBg="1"/>
      <p:bldP spid="13" grpId="0" animBg="1"/>
      <p:bldP spid="1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el 1"/>
          <p:cNvSpPr>
            <a:spLocks noGrp="1"/>
          </p:cNvSpPr>
          <p:nvPr>
            <p:ph type="title"/>
          </p:nvPr>
        </p:nvSpPr>
        <p:spPr>
          <a:xfrm>
            <a:off x="971600" y="1190273"/>
            <a:ext cx="6946900" cy="838200"/>
          </a:xfrm>
        </p:spPr>
        <p:txBody>
          <a:bodyPr/>
          <a:lstStyle/>
          <a:p>
            <a:r>
              <a:rPr lang="de-DE" altLang="de-DE" sz="2400" dirty="0" err="1" smtClean="0"/>
              <a:t>Bibliometric</a:t>
            </a:r>
            <a:r>
              <a:rPr lang="de-DE" altLang="de-DE" sz="2400" dirty="0" smtClean="0"/>
              <a:t> </a:t>
            </a:r>
            <a:r>
              <a:rPr lang="de-DE" altLang="de-DE" sz="2400" dirty="0" err="1" smtClean="0"/>
              <a:t>reports</a:t>
            </a:r>
            <a:r>
              <a:rPr lang="de-DE" altLang="de-DE" sz="2400" dirty="0" smtClean="0"/>
              <a:t> </a:t>
            </a:r>
            <a:r>
              <a:rPr lang="de-DE" altLang="de-DE" sz="2400" dirty="0" err="1" smtClean="0"/>
              <a:t>for</a:t>
            </a:r>
            <a:r>
              <a:rPr lang="de-DE" altLang="de-DE" sz="2400" dirty="0" smtClean="0"/>
              <a:t> individual </a:t>
            </a:r>
            <a:r>
              <a:rPr lang="de-DE" altLang="de-DE" sz="2400" dirty="0" err="1" smtClean="0"/>
              <a:t>scientists</a:t>
            </a:r>
            <a:r>
              <a:rPr lang="de-DE" altLang="de-DE" sz="2400" dirty="0" smtClean="0"/>
              <a:t> – </a:t>
            </a:r>
            <a:br>
              <a:rPr lang="de-DE" altLang="de-DE" sz="2400" dirty="0" smtClean="0"/>
            </a:br>
            <a:r>
              <a:rPr lang="de-DE" altLang="de-DE" sz="2400" dirty="0" err="1" smtClean="0"/>
              <a:t>Example</a:t>
            </a:r>
            <a:r>
              <a:rPr lang="de-DE" altLang="de-DE" sz="2400" dirty="0" smtClean="0"/>
              <a:t>: </a:t>
            </a:r>
            <a:r>
              <a:rPr lang="de-DE" altLang="de-DE" sz="2400" dirty="0" err="1" smtClean="0"/>
              <a:t>Visibility</a:t>
            </a:r>
            <a:endParaRPr lang="de-DE" altLang="de-DE" sz="2400" dirty="0" smtClean="0"/>
          </a:p>
        </p:txBody>
      </p:sp>
      <p:pic>
        <p:nvPicPr>
          <p:cNvPr id="2253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1127" y="4805709"/>
            <a:ext cx="3303923" cy="17306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535"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6016" y="4804433"/>
            <a:ext cx="3058230" cy="17306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537"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5576" y="1935467"/>
            <a:ext cx="6133729"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Legende mit Linie 2 6"/>
          <p:cNvSpPr/>
          <p:nvPr/>
        </p:nvSpPr>
        <p:spPr bwMode="auto">
          <a:xfrm>
            <a:off x="7219707" y="2493604"/>
            <a:ext cx="1779261" cy="656910"/>
          </a:xfrm>
          <a:prstGeom prst="borderCallout2">
            <a:avLst>
              <a:gd name="adj1" fmla="val 18750"/>
              <a:gd name="adj2" fmla="val -8333"/>
              <a:gd name="adj3" fmla="val 18750"/>
              <a:gd name="adj4" fmla="val -16667"/>
              <a:gd name="adj5" fmla="val 123418"/>
              <a:gd name="adj6" fmla="val -204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smtClean="0">
                <a:ln>
                  <a:noFill/>
                </a:ln>
                <a:solidFill>
                  <a:srgbClr val="3B3D3C"/>
                </a:solidFill>
                <a:effectLst/>
                <a:latin typeface="Arial" charset="0"/>
                <a:ea typeface="ヒラギノ角ゴ Pro W3" charset="-128"/>
                <a:cs typeface="ヒラギノ角ゴ Pro W3" charset="-128"/>
              </a:rPr>
              <a:t>Most frequently</a:t>
            </a:r>
            <a:r>
              <a:rPr kumimoji="0" lang="en-GB" sz="1200" b="1" i="0" u="none" strike="noStrike" cap="none" normalizeH="0" dirty="0" smtClean="0">
                <a:ln>
                  <a:noFill/>
                </a:ln>
                <a:solidFill>
                  <a:srgbClr val="3B3D3C"/>
                </a:solidFill>
                <a:effectLst/>
                <a:latin typeface="Arial" charset="0"/>
                <a:ea typeface="ヒラギノ角ゴ Pro W3" charset="-128"/>
                <a:cs typeface="ヒラギノ角ゴ Pro W3" charset="-128"/>
              </a:rPr>
              <a:t> </a:t>
            </a:r>
            <a:r>
              <a:rPr kumimoji="0" lang="en-GB" sz="1200" b="1" i="0" u="none" strike="noStrike" cap="none" normalizeH="0" baseline="0" dirty="0" smtClean="0">
                <a:ln>
                  <a:noFill/>
                </a:ln>
                <a:solidFill>
                  <a:srgbClr val="3B3D3C"/>
                </a:solidFill>
                <a:effectLst/>
                <a:latin typeface="Arial" charset="0"/>
                <a:ea typeface="ヒラギノ角ゴ Pro W3" charset="-128"/>
                <a:cs typeface="ヒラギノ角ゴ Pro W3" charset="-128"/>
              </a:rPr>
              <a:t>used publication</a:t>
            </a:r>
            <a:r>
              <a:rPr kumimoji="0" lang="en-GB" sz="1200" b="1" i="0" u="none" strike="noStrike" cap="none" normalizeH="0" dirty="0" smtClean="0">
                <a:ln>
                  <a:noFill/>
                </a:ln>
                <a:solidFill>
                  <a:srgbClr val="3B3D3C"/>
                </a:solidFill>
                <a:effectLst/>
                <a:latin typeface="Arial" charset="0"/>
                <a:ea typeface="ヒラギノ角ゴ Pro W3" charset="-128"/>
                <a:cs typeface="ヒラギノ角ゴ Pro W3" charset="-128"/>
              </a:rPr>
              <a:t> </a:t>
            </a:r>
            <a:r>
              <a:rPr kumimoji="0" lang="en-GB" sz="1200" b="1" i="0" u="none" strike="noStrike" cap="none" normalizeH="0" baseline="0" dirty="0" smtClean="0">
                <a:ln>
                  <a:noFill/>
                </a:ln>
                <a:solidFill>
                  <a:srgbClr val="3B3D3C"/>
                </a:solidFill>
                <a:effectLst/>
                <a:latin typeface="Arial" charset="0"/>
                <a:ea typeface="ヒラギノ角ゴ Pro W3" charset="-128"/>
                <a:cs typeface="ヒラギノ角ゴ Pro W3" charset="-128"/>
              </a:rPr>
              <a:t>channels: comparative analysis</a:t>
            </a:r>
            <a:endParaRPr kumimoji="0" lang="en-GB" sz="1200" b="1" i="0" u="none" strike="noStrike" cap="none" normalizeH="0" baseline="0" dirty="0">
              <a:ln>
                <a:noFill/>
              </a:ln>
              <a:solidFill>
                <a:srgbClr val="3B3D3C"/>
              </a:solidFill>
              <a:effectLst/>
              <a:latin typeface="Arial" charset="0"/>
              <a:ea typeface="ヒラギノ角ゴ Pro W3" charset="-128"/>
              <a:cs typeface="ヒラギノ角ゴ Pro W3" charset="-128"/>
            </a:endParaRPr>
          </a:p>
        </p:txBody>
      </p:sp>
      <p:sp>
        <p:nvSpPr>
          <p:cNvPr id="8" name="Legende mit Linie 2 7"/>
          <p:cNvSpPr/>
          <p:nvPr/>
        </p:nvSpPr>
        <p:spPr bwMode="auto">
          <a:xfrm>
            <a:off x="7596336" y="4126034"/>
            <a:ext cx="1275205" cy="576064"/>
          </a:xfrm>
          <a:prstGeom prst="borderCallout2">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smtClean="0">
                <a:ln>
                  <a:noFill/>
                </a:ln>
                <a:solidFill>
                  <a:srgbClr val="3B3D3C"/>
                </a:solidFill>
                <a:effectLst/>
                <a:latin typeface="Arial" charset="0"/>
                <a:ea typeface="ヒラギノ角ゴ Pro W3" charset="-128"/>
                <a:cs typeface="ヒラギノ角ゴ Pro W3" charset="-128"/>
              </a:rPr>
              <a:t>IF quartiles distribution: timeline</a:t>
            </a:r>
            <a:r>
              <a:rPr kumimoji="0" lang="en-GB" sz="1200" b="1" i="0" u="none" strike="noStrike" cap="none" normalizeH="0" dirty="0" smtClean="0">
                <a:ln>
                  <a:noFill/>
                </a:ln>
                <a:solidFill>
                  <a:srgbClr val="3B3D3C"/>
                </a:solidFill>
                <a:effectLst/>
                <a:latin typeface="Arial" charset="0"/>
                <a:ea typeface="ヒラギノ角ゴ Pro W3" charset="-128"/>
                <a:cs typeface="ヒラギノ角ゴ Pro W3" charset="-128"/>
              </a:rPr>
              <a:t> </a:t>
            </a:r>
            <a:endParaRPr kumimoji="0" lang="en-GB" sz="1200" b="1" i="0" u="none" strike="noStrike" cap="none" normalizeH="0" baseline="0" dirty="0">
              <a:ln>
                <a:noFill/>
              </a:ln>
              <a:solidFill>
                <a:srgbClr val="3B3D3C"/>
              </a:solidFill>
              <a:effectLst/>
              <a:latin typeface="Arial" charset="0"/>
              <a:ea typeface="ヒラギノ角ゴ Pro W3" charset="-128"/>
              <a:cs typeface="ヒラギノ角ゴ Pro W3" charset="-128"/>
            </a:endParaRPr>
          </a:p>
        </p:txBody>
      </p:sp>
    </p:spTree>
    <p:extLst>
      <p:ext uri="{BB962C8B-B14F-4D97-AF65-F5344CB8AC3E}">
        <p14:creationId xmlns:p14="http://schemas.microsoft.com/office/powerpoint/2010/main" val="1084847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537"/>
                                        </p:tgtEl>
                                        <p:attrNameLst>
                                          <p:attrName>style.visibility</p:attrName>
                                        </p:attrNameLst>
                                      </p:cBhvr>
                                      <p:to>
                                        <p:strVal val="visible"/>
                                      </p:to>
                                    </p:set>
                                    <p:anim calcmode="lin" valueType="num">
                                      <p:cBhvr additive="base">
                                        <p:cTn id="7" dur="500" fill="hold"/>
                                        <p:tgtEl>
                                          <p:spTgt spid="22537"/>
                                        </p:tgtEl>
                                        <p:attrNameLst>
                                          <p:attrName>ppt_x</p:attrName>
                                        </p:attrNameLst>
                                      </p:cBhvr>
                                      <p:tavLst>
                                        <p:tav tm="0">
                                          <p:val>
                                            <p:strVal val="#ppt_x"/>
                                          </p:val>
                                        </p:tav>
                                        <p:tav tm="100000">
                                          <p:val>
                                            <p:strVal val="#ppt_x"/>
                                          </p:val>
                                        </p:tav>
                                      </p:tavLst>
                                    </p:anim>
                                    <p:anim calcmode="lin" valueType="num">
                                      <p:cBhvr additive="base">
                                        <p:cTn id="8" dur="500" fill="hold"/>
                                        <p:tgtEl>
                                          <p:spTgt spid="2253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2534"/>
                                        </p:tgtEl>
                                        <p:attrNameLst>
                                          <p:attrName>style.visibility</p:attrName>
                                        </p:attrNameLst>
                                      </p:cBhvr>
                                      <p:to>
                                        <p:strVal val="visible"/>
                                      </p:to>
                                    </p:set>
                                    <p:anim calcmode="lin" valueType="num">
                                      <p:cBhvr additive="base">
                                        <p:cTn id="17" dur="500" fill="hold"/>
                                        <p:tgtEl>
                                          <p:spTgt spid="22534"/>
                                        </p:tgtEl>
                                        <p:attrNameLst>
                                          <p:attrName>ppt_x</p:attrName>
                                        </p:attrNameLst>
                                      </p:cBhvr>
                                      <p:tavLst>
                                        <p:tav tm="0">
                                          <p:val>
                                            <p:strVal val="#ppt_x"/>
                                          </p:val>
                                        </p:tav>
                                        <p:tav tm="100000">
                                          <p:val>
                                            <p:strVal val="#ppt_x"/>
                                          </p:val>
                                        </p:tav>
                                      </p:tavLst>
                                    </p:anim>
                                    <p:anim calcmode="lin" valueType="num">
                                      <p:cBhvr additive="base">
                                        <p:cTn id="18" dur="500" fill="hold"/>
                                        <p:tgtEl>
                                          <p:spTgt spid="22534"/>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22535"/>
                                        </p:tgtEl>
                                        <p:attrNameLst>
                                          <p:attrName>style.visibility</p:attrName>
                                        </p:attrNameLst>
                                      </p:cBhvr>
                                      <p:to>
                                        <p:strVal val="visible"/>
                                      </p:to>
                                    </p:set>
                                    <p:anim calcmode="lin" valueType="num">
                                      <p:cBhvr additive="base">
                                        <p:cTn id="21" dur="500" fill="hold"/>
                                        <p:tgtEl>
                                          <p:spTgt spid="22535"/>
                                        </p:tgtEl>
                                        <p:attrNameLst>
                                          <p:attrName>ppt_x</p:attrName>
                                        </p:attrNameLst>
                                      </p:cBhvr>
                                      <p:tavLst>
                                        <p:tav tm="0">
                                          <p:val>
                                            <p:strVal val="#ppt_x"/>
                                          </p:val>
                                        </p:tav>
                                        <p:tav tm="100000">
                                          <p:val>
                                            <p:strVal val="#ppt_x"/>
                                          </p:val>
                                        </p:tav>
                                      </p:tavLst>
                                    </p:anim>
                                    <p:anim calcmode="lin" valueType="num">
                                      <p:cBhvr additive="base">
                                        <p:cTn id="22" dur="500" fill="hold"/>
                                        <p:tgtEl>
                                          <p:spTgt spid="22535"/>
                                        </p:tgtEl>
                                        <p:attrNameLst>
                                          <p:attrName>ppt_y</p:attrName>
                                        </p:attrNameLst>
                                      </p:cBhvr>
                                      <p:tavLst>
                                        <p:tav tm="0">
                                          <p:val>
                                            <p:strVal val="1+#ppt_h/2"/>
                                          </p:val>
                                        </p:tav>
                                        <p:tav tm="100000">
                                          <p:val>
                                            <p:strVal val="#ppt_y"/>
                                          </p:val>
                                        </p:tav>
                                      </p:tavLst>
                                    </p:anim>
                                  </p:childTnLst>
                                </p:cTn>
                              </p:par>
                            </p:childTnLst>
                          </p:cTn>
                        </p:par>
                        <p:par>
                          <p:cTn id="23" fill="hold">
                            <p:stCondLst>
                              <p:cond delay="500"/>
                            </p:stCondLst>
                            <p:childTnLst>
                              <p:par>
                                <p:cTn id="24" presetID="2" presetClass="entr" presetSubtype="4"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ppt_x"/>
                                          </p:val>
                                        </p:tav>
                                        <p:tav tm="100000">
                                          <p:val>
                                            <p:strVal val="#ppt_x"/>
                                          </p:val>
                                        </p:tav>
                                      </p:tavLst>
                                    </p:anim>
                                    <p:anim calcmode="lin" valueType="num">
                                      <p:cBhvr additive="base">
                                        <p:cTn id="27"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el 1"/>
          <p:cNvSpPr>
            <a:spLocks noGrp="1"/>
          </p:cNvSpPr>
          <p:nvPr>
            <p:ph type="title"/>
          </p:nvPr>
        </p:nvSpPr>
        <p:spPr>
          <a:xfrm>
            <a:off x="755649" y="1417638"/>
            <a:ext cx="8193520" cy="838200"/>
          </a:xfrm>
        </p:spPr>
        <p:txBody>
          <a:bodyPr/>
          <a:lstStyle/>
          <a:p>
            <a:r>
              <a:rPr lang="en-US" altLang="de-DE" sz="2400" dirty="0" smtClean="0"/>
              <a:t>Bibliometric reports for individual scientists – </a:t>
            </a:r>
            <a:br>
              <a:rPr lang="en-US" altLang="de-DE" sz="2400" dirty="0" smtClean="0"/>
            </a:br>
            <a:r>
              <a:rPr lang="en-US" altLang="de-DE" sz="2400" dirty="0" smtClean="0"/>
              <a:t>Example: Impact –Citation analysis: Main Indicators</a:t>
            </a:r>
          </a:p>
        </p:txBody>
      </p:sp>
      <p:pic>
        <p:nvPicPr>
          <p:cNvPr id="2355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6528" y="2204410"/>
            <a:ext cx="5721618" cy="78871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Legende mit Linie 2 7"/>
          <p:cNvSpPr/>
          <p:nvPr/>
        </p:nvSpPr>
        <p:spPr bwMode="auto">
          <a:xfrm>
            <a:off x="6588224" y="2773125"/>
            <a:ext cx="2169428" cy="288486"/>
          </a:xfrm>
          <a:prstGeom prst="borderCallout2">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GB" sz="1200" b="1" dirty="0" smtClean="0">
                <a:solidFill>
                  <a:srgbClr val="3B3D3C"/>
                </a:solidFill>
                <a:latin typeface="Arial" charset="0"/>
                <a:ea typeface="ヒラギノ角ゴ Pro W3" charset="-128"/>
                <a:cs typeface="ヒラギノ角ゴ Pro W3" charset="-128"/>
              </a:rPr>
              <a:t>In different data sources</a:t>
            </a:r>
            <a:endParaRPr kumimoji="0" lang="en-GB" sz="1200" b="1" i="0" u="none" strike="noStrike" cap="none" normalizeH="0" baseline="0" dirty="0">
              <a:ln>
                <a:noFill/>
              </a:ln>
              <a:solidFill>
                <a:srgbClr val="3B3D3C"/>
              </a:solidFill>
              <a:effectLst/>
              <a:latin typeface="Arial" charset="0"/>
              <a:ea typeface="ヒラギノ角ゴ Pro W3" charset="-128"/>
              <a:cs typeface="ヒラギノ角ゴ Pro W3" charset="-128"/>
            </a:endParaRPr>
          </a:p>
        </p:txBody>
      </p:sp>
      <p:sp>
        <p:nvSpPr>
          <p:cNvPr id="2" name="Legende mit Linie 3 1"/>
          <p:cNvSpPr/>
          <p:nvPr/>
        </p:nvSpPr>
        <p:spPr bwMode="auto">
          <a:xfrm>
            <a:off x="2195736" y="4926143"/>
            <a:ext cx="1452474" cy="468836"/>
          </a:xfrm>
          <a:prstGeom prst="borderCallout3">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r>
              <a:rPr lang="en-GB" sz="1200" b="1" dirty="0" smtClean="0">
                <a:solidFill>
                  <a:srgbClr val="3B3D3C"/>
                </a:solidFill>
                <a:latin typeface="Arial" charset="0"/>
                <a:ea typeface="ヒラギノ角ゴ Pro W3" charset="-128"/>
                <a:cs typeface="ヒラギノ角ゴ Pro W3" charset="-128"/>
              </a:rPr>
              <a:t>And for  </a:t>
            </a:r>
            <a:r>
              <a:rPr lang="en-GB" sz="1200" b="1" dirty="0">
                <a:solidFill>
                  <a:srgbClr val="3B3D3C"/>
                </a:solidFill>
                <a:latin typeface="Arial" charset="0"/>
                <a:ea typeface="ヒラギノ角ゴ Pro W3" charset="-128"/>
                <a:cs typeface="ヒラギノ角ゴ Pro W3" charset="-128"/>
              </a:rPr>
              <a:t>different </a:t>
            </a:r>
            <a:r>
              <a:rPr lang="en-GB" sz="1200" b="1" dirty="0" smtClean="0">
                <a:solidFill>
                  <a:srgbClr val="3B3D3C"/>
                </a:solidFill>
                <a:latin typeface="Arial" charset="0"/>
                <a:ea typeface="ヒラギノ角ゴ Pro W3" charset="-128"/>
                <a:cs typeface="ヒラギノ角ゴ Pro W3" charset="-128"/>
              </a:rPr>
              <a:t>document types</a:t>
            </a:r>
            <a:endParaRPr lang="en-GB" sz="1200" b="1" dirty="0">
              <a:solidFill>
                <a:srgbClr val="3B3D3C"/>
              </a:solidFill>
              <a:latin typeface="Arial" charset="0"/>
              <a:ea typeface="ヒラギノ角ゴ Pro W3" charset="-128"/>
              <a:cs typeface="ヒラギノ角ゴ Pro W3" charset="-128"/>
            </a:endParaRPr>
          </a:p>
        </p:txBody>
      </p:sp>
      <p:sp>
        <p:nvSpPr>
          <p:cNvPr id="3" name="Legende mit Linie 2 (Markierungsleiste) 2"/>
          <p:cNvSpPr/>
          <p:nvPr/>
        </p:nvSpPr>
        <p:spPr bwMode="auto">
          <a:xfrm>
            <a:off x="1259632" y="3410998"/>
            <a:ext cx="1152128" cy="162018"/>
          </a:xfrm>
          <a:prstGeom prst="accentCallout2">
            <a:avLst>
              <a:gd name="adj1" fmla="val 18750"/>
              <a:gd name="adj2" fmla="val -8333"/>
              <a:gd name="adj3" fmla="val 18750"/>
              <a:gd name="adj4" fmla="val -16667"/>
              <a:gd name="adj5" fmla="val 1434924"/>
              <a:gd name="adj6" fmla="val -42777"/>
            </a:avLst>
          </a:prstGeom>
          <a:solidFill>
            <a:schemeClr val="accent1">
              <a:alpha val="24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ヒラギノ角ゴ Pro W3" charset="-128"/>
              <a:cs typeface="ヒラギノ角ゴ Pro W3" charset="-128"/>
            </a:endParaRPr>
          </a:p>
        </p:txBody>
      </p:sp>
      <p:sp>
        <p:nvSpPr>
          <p:cNvPr id="4" name="Flussdiagramm: Prozess 3"/>
          <p:cNvSpPr/>
          <p:nvPr/>
        </p:nvSpPr>
        <p:spPr bwMode="auto">
          <a:xfrm>
            <a:off x="802432" y="5886287"/>
            <a:ext cx="1537320" cy="495041"/>
          </a:xfrm>
          <a:prstGeom prst="flowChartProcess">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de-DE" sz="1200" b="1" i="0" u="none" strike="noStrike" cap="none" normalizeH="0" baseline="0" dirty="0" smtClean="0">
                <a:ln>
                  <a:noFill/>
                </a:ln>
                <a:solidFill>
                  <a:srgbClr val="3B3D3C"/>
                </a:solidFill>
                <a:effectLst/>
                <a:latin typeface="Arial" charset="0"/>
                <a:ea typeface="ヒラギノ角ゴ Pro W3" charset="-128"/>
                <a:cs typeface="ヒラギノ角ゴ Pro W3" charset="-128"/>
              </a:rPr>
              <a:t>% </a:t>
            </a:r>
            <a:r>
              <a:rPr kumimoji="0" lang="de-DE" sz="1200" b="1" i="0" u="none" strike="noStrike" cap="none" normalizeH="0" baseline="0" dirty="0" err="1" smtClean="0">
                <a:ln>
                  <a:noFill/>
                </a:ln>
                <a:solidFill>
                  <a:srgbClr val="3B3D3C"/>
                </a:solidFill>
                <a:effectLst/>
                <a:latin typeface="Arial" charset="0"/>
                <a:ea typeface="ヒラギノ角ゴ Pro W3" charset="-128"/>
                <a:cs typeface="ヒラギノ角ゴ Pro W3" charset="-128"/>
              </a:rPr>
              <a:t>Self-citations</a:t>
            </a:r>
            <a:r>
              <a:rPr kumimoji="0" lang="de-DE" sz="1200" b="1" i="0" u="none" strike="noStrike" cap="none" normalizeH="0" baseline="0" dirty="0" smtClean="0">
                <a:ln>
                  <a:noFill/>
                </a:ln>
                <a:solidFill>
                  <a:srgbClr val="3B3D3C"/>
                </a:solidFill>
                <a:effectLst/>
                <a:latin typeface="Arial" charset="0"/>
                <a:ea typeface="ヒラギノ角ゴ Pro W3" charset="-128"/>
                <a:cs typeface="ヒラギノ角ゴ Pro W3" charset="-128"/>
              </a:rPr>
              <a:t> </a:t>
            </a:r>
            <a:r>
              <a:rPr kumimoji="0" lang="de-DE" sz="1200" b="1" i="0" u="none" strike="noStrike" cap="none" normalizeH="0" baseline="0" dirty="0" err="1" smtClean="0">
                <a:ln>
                  <a:noFill/>
                </a:ln>
                <a:solidFill>
                  <a:srgbClr val="3B3D3C"/>
                </a:solidFill>
                <a:effectLst/>
                <a:latin typeface="Arial" charset="0"/>
                <a:ea typeface="ヒラギノ角ゴ Pro W3" charset="-128"/>
                <a:cs typeface="ヒラギノ角ゴ Pro W3" charset="-128"/>
              </a:rPr>
              <a:t>as</a:t>
            </a:r>
            <a:r>
              <a:rPr kumimoji="0" lang="de-DE" sz="1200" b="1" i="0" u="none" strike="noStrike" cap="none" normalizeH="0" baseline="0" dirty="0" smtClean="0">
                <a:ln>
                  <a:noFill/>
                </a:ln>
                <a:solidFill>
                  <a:srgbClr val="3B3D3C"/>
                </a:solidFill>
                <a:effectLst/>
                <a:latin typeface="Arial" charset="0"/>
                <a:ea typeface="ヒラギノ角ゴ Pro W3" charset="-128"/>
                <a:cs typeface="ヒラギノ角ゴ Pro W3" charset="-128"/>
              </a:rPr>
              <a:t> </a:t>
            </a:r>
            <a:r>
              <a:rPr kumimoji="0" lang="de-DE" sz="1200" b="1" i="0" u="none" strike="noStrike" cap="none" normalizeH="0" baseline="0" dirty="0" err="1" smtClean="0">
                <a:ln>
                  <a:noFill/>
                </a:ln>
                <a:solidFill>
                  <a:srgbClr val="3B3D3C"/>
                </a:solidFill>
                <a:effectLst/>
                <a:latin typeface="Arial" charset="0"/>
                <a:ea typeface="ヒラギノ角ゴ Pro W3" charset="-128"/>
                <a:cs typeface="ヒラギノ角ゴ Pro W3" charset="-128"/>
              </a:rPr>
              <a:t>control</a:t>
            </a:r>
            <a:r>
              <a:rPr kumimoji="0" lang="de-DE" sz="1200" b="1" i="0" u="none" strike="noStrike" cap="none" normalizeH="0" baseline="0" dirty="0" smtClean="0">
                <a:ln>
                  <a:noFill/>
                </a:ln>
                <a:solidFill>
                  <a:srgbClr val="3B3D3C"/>
                </a:solidFill>
                <a:effectLst/>
                <a:latin typeface="Arial" charset="0"/>
                <a:ea typeface="ヒラギノ角ゴ Pro W3" charset="-128"/>
                <a:cs typeface="ヒラギノ角ゴ Pro W3" charset="-128"/>
              </a:rPr>
              <a:t> </a:t>
            </a:r>
            <a:r>
              <a:rPr kumimoji="0" lang="de-DE" sz="1200" b="1" i="0" u="none" strike="noStrike" cap="none" normalizeH="0" baseline="0" dirty="0" err="1" smtClean="0">
                <a:ln>
                  <a:noFill/>
                </a:ln>
                <a:solidFill>
                  <a:srgbClr val="3B3D3C"/>
                </a:solidFill>
                <a:effectLst/>
                <a:latin typeface="Arial" charset="0"/>
                <a:ea typeface="ヒラギノ角ゴ Pro W3" charset="-128"/>
                <a:cs typeface="ヒラギノ角ゴ Pro W3" charset="-128"/>
              </a:rPr>
              <a:t>data</a:t>
            </a:r>
            <a:endParaRPr kumimoji="0" lang="en-GB" sz="1200" b="1" i="0" u="none" strike="noStrike" cap="none" normalizeH="0" baseline="0" dirty="0">
              <a:ln>
                <a:noFill/>
              </a:ln>
              <a:solidFill>
                <a:srgbClr val="3B3D3C"/>
              </a:solidFill>
              <a:effectLst/>
              <a:latin typeface="Arial" charset="0"/>
              <a:ea typeface="ヒラギノ角ゴ Pro W3" charset="-128"/>
              <a:cs typeface="ヒラギノ角ゴ Pro W3" charset="-128"/>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70756" y="4149080"/>
            <a:ext cx="5078413" cy="25897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74184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3555"/>
                                        </p:tgtEl>
                                        <p:attrNameLst>
                                          <p:attrName>style.visibility</p:attrName>
                                        </p:attrNameLst>
                                      </p:cBhvr>
                                      <p:to>
                                        <p:strVal val="visible"/>
                                      </p:to>
                                    </p:set>
                                    <p:anim calcmode="lin" valueType="num">
                                      <p:cBhvr additive="base">
                                        <p:cTn id="7" dur="500" fill="hold"/>
                                        <p:tgtEl>
                                          <p:spTgt spid="23555"/>
                                        </p:tgtEl>
                                        <p:attrNameLst>
                                          <p:attrName>ppt_x</p:attrName>
                                        </p:attrNameLst>
                                      </p:cBhvr>
                                      <p:tavLst>
                                        <p:tav tm="0">
                                          <p:val>
                                            <p:strVal val="#ppt_x"/>
                                          </p:val>
                                        </p:tav>
                                        <p:tav tm="100000">
                                          <p:val>
                                            <p:strVal val="#ppt_x"/>
                                          </p:val>
                                        </p:tav>
                                      </p:tavLst>
                                    </p:anim>
                                    <p:anim calcmode="lin" valueType="num">
                                      <p:cBhvr additive="base">
                                        <p:cTn id="8" dur="500" fill="hold"/>
                                        <p:tgtEl>
                                          <p:spTgt spid="2355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026"/>
                                        </p:tgtEl>
                                        <p:attrNameLst>
                                          <p:attrName>style.visibility</p:attrName>
                                        </p:attrNameLst>
                                      </p:cBhvr>
                                      <p:to>
                                        <p:strVal val="visible"/>
                                      </p:to>
                                    </p:set>
                                    <p:anim calcmode="lin" valueType="num">
                                      <p:cBhvr additive="base">
                                        <p:cTn id="23" dur="500" fill="hold"/>
                                        <p:tgtEl>
                                          <p:spTgt spid="1026"/>
                                        </p:tgtEl>
                                        <p:attrNameLst>
                                          <p:attrName>ppt_x</p:attrName>
                                        </p:attrNameLst>
                                      </p:cBhvr>
                                      <p:tavLst>
                                        <p:tav tm="0">
                                          <p:val>
                                            <p:strVal val="#ppt_x"/>
                                          </p:val>
                                        </p:tav>
                                        <p:tav tm="100000">
                                          <p:val>
                                            <p:strVal val="#ppt_x"/>
                                          </p:val>
                                        </p:tav>
                                      </p:tavLst>
                                    </p:anim>
                                    <p:anim calcmode="lin" valueType="num">
                                      <p:cBhvr additive="base">
                                        <p:cTn id="24" dur="500" fill="hold"/>
                                        <p:tgtEl>
                                          <p:spTgt spid="102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ppt_x"/>
                                          </p:val>
                                        </p:tav>
                                        <p:tav tm="100000">
                                          <p:val>
                                            <p:strVal val="#ppt_x"/>
                                          </p:val>
                                        </p:tav>
                                      </p:tavLst>
                                    </p:anim>
                                    <p:anim calcmode="lin" valueType="num">
                                      <p:cBhvr additive="base">
                                        <p:cTn id="2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animBg="1"/>
      <p:bldP spid="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el 1"/>
          <p:cNvSpPr>
            <a:spLocks noGrp="1"/>
          </p:cNvSpPr>
          <p:nvPr>
            <p:ph type="title"/>
          </p:nvPr>
        </p:nvSpPr>
        <p:spPr>
          <a:xfrm>
            <a:off x="755650" y="1417638"/>
            <a:ext cx="6946900" cy="838200"/>
          </a:xfrm>
        </p:spPr>
        <p:txBody>
          <a:bodyPr/>
          <a:lstStyle/>
          <a:p>
            <a:r>
              <a:rPr lang="en-US" altLang="de-DE" sz="2400" dirty="0" smtClean="0"/>
              <a:t>Bibliometric reports for individual scientists – </a:t>
            </a:r>
            <a:br>
              <a:rPr lang="en-US" altLang="de-DE" sz="2400" dirty="0" smtClean="0"/>
            </a:br>
            <a:r>
              <a:rPr lang="en-US" altLang="de-DE" sz="2400" dirty="0" smtClean="0"/>
              <a:t>Example: Impact –Normalized Citation Counts</a:t>
            </a:r>
          </a:p>
        </p:txBody>
      </p:sp>
      <p:pic>
        <p:nvPicPr>
          <p:cNvPr id="23558"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650" y="2430496"/>
            <a:ext cx="3338100" cy="25355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957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75451" y="2430496"/>
            <a:ext cx="4930395" cy="25998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hteck 1"/>
          <p:cNvSpPr/>
          <p:nvPr/>
        </p:nvSpPr>
        <p:spPr>
          <a:xfrm>
            <a:off x="711660" y="5150713"/>
            <a:ext cx="7704856" cy="1600438"/>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eaLnBrk="0" hangingPunct="0"/>
            <a:r>
              <a:rPr lang="en-US" sz="1400" dirty="0">
                <a:solidFill>
                  <a:srgbClr val="3B3D3C"/>
                </a:solidFill>
                <a:latin typeface="Arial" charset="0"/>
                <a:ea typeface="ヒラギノ角ゴ Pro W3" charset="-128"/>
                <a:cs typeface="ヒラギノ角ゴ Pro W3" charset="-128"/>
              </a:rPr>
              <a:t>The “Category Normalized Citation Impact” provides the citation impact (citations per paper) normalized for subject, year and document type. Citation percentiles were calculated according to the corresponding </a:t>
            </a:r>
            <a:r>
              <a:rPr lang="en-US" sz="1400" dirty="0" err="1">
                <a:solidFill>
                  <a:srgbClr val="3B3D3C"/>
                </a:solidFill>
                <a:latin typeface="Arial" charset="0"/>
                <a:ea typeface="ヒラギノ角ゴ Pro W3" charset="-128"/>
                <a:cs typeface="ヒラギノ角ゴ Pro W3" charset="-128"/>
              </a:rPr>
              <a:t>WoS</a:t>
            </a:r>
            <a:r>
              <a:rPr lang="en-US" sz="1400" dirty="0">
                <a:solidFill>
                  <a:srgbClr val="3B3D3C"/>
                </a:solidFill>
                <a:latin typeface="Arial" charset="0"/>
                <a:ea typeface="ヒラギノ角ゴ Pro W3" charset="-128"/>
                <a:cs typeface="ヒラギノ角ゴ Pro W3" charset="-128"/>
              </a:rPr>
              <a:t> Core Collection Categories in </a:t>
            </a:r>
            <a:r>
              <a:rPr lang="en-US" sz="1400" dirty="0" err="1">
                <a:solidFill>
                  <a:srgbClr val="3B3D3C"/>
                </a:solidFill>
                <a:latin typeface="Arial" charset="0"/>
                <a:ea typeface="ヒラギノ角ゴ Pro W3" charset="-128"/>
                <a:cs typeface="ヒラギノ角ゴ Pro W3" charset="-128"/>
              </a:rPr>
              <a:t>InCites</a:t>
            </a:r>
            <a:r>
              <a:rPr lang="en-US" sz="1400" dirty="0">
                <a:solidFill>
                  <a:srgbClr val="3B3D3C"/>
                </a:solidFill>
                <a:latin typeface="Arial" charset="0"/>
                <a:ea typeface="ヒラギノ角ゴ Pro W3" charset="-128"/>
                <a:cs typeface="ヒラギノ角ゴ Pro W3" charset="-128"/>
              </a:rPr>
              <a:t>. </a:t>
            </a:r>
            <a:br>
              <a:rPr lang="en-US" sz="1400" dirty="0">
                <a:solidFill>
                  <a:srgbClr val="3B3D3C"/>
                </a:solidFill>
                <a:latin typeface="Arial" charset="0"/>
                <a:ea typeface="ヒラギノ角ゴ Pro W3" charset="-128"/>
                <a:cs typeface="ヒラギノ角ゴ Pro W3" charset="-128"/>
              </a:rPr>
            </a:br>
            <a:r>
              <a:rPr lang="en-US" sz="1400" dirty="0">
                <a:solidFill>
                  <a:srgbClr val="3B3D3C"/>
                </a:solidFill>
                <a:latin typeface="Arial" charset="0"/>
                <a:ea typeface="ヒラギノ角ゴ Pro W3" charset="-128"/>
                <a:cs typeface="ヒラギノ角ゴ Pro W3" charset="-128"/>
              </a:rPr>
              <a:t>Percentile (or Top) 10% provides the number and percentage of the Top 10% most cited papers in the corresponding category and for the corresponding publication year. </a:t>
            </a:r>
            <a:br>
              <a:rPr lang="en-US" sz="1400" dirty="0">
                <a:solidFill>
                  <a:srgbClr val="3B3D3C"/>
                </a:solidFill>
                <a:latin typeface="Arial" charset="0"/>
                <a:ea typeface="ヒラギノ角ゴ Pro W3" charset="-128"/>
                <a:cs typeface="ヒラギノ角ゴ Pro W3" charset="-128"/>
              </a:rPr>
            </a:br>
            <a:r>
              <a:rPr lang="en-US" sz="1400" dirty="0">
                <a:solidFill>
                  <a:srgbClr val="3B3D3C"/>
                </a:solidFill>
                <a:latin typeface="Arial" charset="0"/>
                <a:ea typeface="ヒラギノ角ゴ Pro W3" charset="-128"/>
                <a:cs typeface="ヒラギノ角ゴ Pro W3" charset="-128"/>
              </a:rPr>
              <a:t>The levels selected for listing by field and year are 1.0% and 10%. </a:t>
            </a:r>
            <a:br>
              <a:rPr lang="en-US" sz="1400" dirty="0">
                <a:solidFill>
                  <a:srgbClr val="3B3D3C"/>
                </a:solidFill>
                <a:latin typeface="Arial" charset="0"/>
                <a:ea typeface="ヒラギノ角ゴ Pro W3" charset="-128"/>
                <a:cs typeface="ヒラギノ角ゴ Pro W3" charset="-128"/>
              </a:rPr>
            </a:br>
            <a:r>
              <a:rPr lang="en-US" sz="1400" dirty="0">
                <a:solidFill>
                  <a:srgbClr val="3B3D3C"/>
                </a:solidFill>
                <a:latin typeface="Arial" charset="0"/>
                <a:ea typeface="ヒラギノ角ゴ Pro W3" charset="-128"/>
                <a:cs typeface="ヒラギノ角ゴ Pro W3" charset="-128"/>
              </a:rPr>
              <a:t>Top 10% is usually considered as a measure for “excellence”.</a:t>
            </a:r>
            <a:endParaRPr lang="en-GB" sz="1400" dirty="0">
              <a:solidFill>
                <a:srgbClr val="3B3D3C"/>
              </a:solidFill>
              <a:latin typeface="Arial" charset="0"/>
              <a:ea typeface="ヒラギノ角ゴ Pro W3" charset="-128"/>
              <a:cs typeface="ヒラギノ角ゴ Pro W3" charset="-128"/>
            </a:endParaRPr>
          </a:p>
        </p:txBody>
      </p:sp>
    </p:spTree>
    <p:extLst>
      <p:ext uri="{BB962C8B-B14F-4D97-AF65-F5344CB8AC3E}">
        <p14:creationId xmlns:p14="http://schemas.microsoft.com/office/powerpoint/2010/main" val="1288228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3558"/>
                                        </p:tgtEl>
                                        <p:attrNameLst>
                                          <p:attrName>style.visibility</p:attrName>
                                        </p:attrNameLst>
                                      </p:cBhvr>
                                      <p:to>
                                        <p:strVal val="visible"/>
                                      </p:to>
                                    </p:set>
                                    <p:anim calcmode="lin" valueType="num">
                                      <p:cBhvr additive="base">
                                        <p:cTn id="7" dur="500" fill="hold"/>
                                        <p:tgtEl>
                                          <p:spTgt spid="23558"/>
                                        </p:tgtEl>
                                        <p:attrNameLst>
                                          <p:attrName>ppt_x</p:attrName>
                                        </p:attrNameLst>
                                      </p:cBhvr>
                                      <p:tavLst>
                                        <p:tav tm="0">
                                          <p:val>
                                            <p:strVal val="#ppt_x"/>
                                          </p:val>
                                        </p:tav>
                                        <p:tav tm="100000">
                                          <p:val>
                                            <p:strVal val="#ppt_x"/>
                                          </p:val>
                                        </p:tav>
                                      </p:tavLst>
                                    </p:anim>
                                    <p:anim calcmode="lin" valueType="num">
                                      <p:cBhvr additive="base">
                                        <p:cTn id="8" dur="500" fill="hold"/>
                                        <p:tgtEl>
                                          <p:spTgt spid="2355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9570"/>
                                        </p:tgtEl>
                                        <p:attrNameLst>
                                          <p:attrName>style.visibility</p:attrName>
                                        </p:attrNameLst>
                                      </p:cBhvr>
                                      <p:to>
                                        <p:strVal val="visible"/>
                                      </p:to>
                                    </p:set>
                                    <p:anim calcmode="lin" valueType="num">
                                      <p:cBhvr additive="base">
                                        <p:cTn id="13" dur="500" fill="hold"/>
                                        <p:tgtEl>
                                          <p:spTgt spid="109570"/>
                                        </p:tgtEl>
                                        <p:attrNameLst>
                                          <p:attrName>ppt_x</p:attrName>
                                        </p:attrNameLst>
                                      </p:cBhvr>
                                      <p:tavLst>
                                        <p:tav tm="0">
                                          <p:val>
                                            <p:strVal val="#ppt_x"/>
                                          </p:val>
                                        </p:tav>
                                        <p:tav tm="100000">
                                          <p:val>
                                            <p:strVal val="#ppt_x"/>
                                          </p:val>
                                        </p:tav>
                                      </p:tavLst>
                                    </p:anim>
                                    <p:anim calcmode="lin" valueType="num">
                                      <p:cBhvr additive="base">
                                        <p:cTn id="14" dur="500" fill="hold"/>
                                        <p:tgtEl>
                                          <p:spTgt spid="109570"/>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Foliennummernplatzhalter 4"/>
          <p:cNvSpPr>
            <a:spLocks noGrp="1"/>
          </p:cNvSpPr>
          <p:nvPr>
            <p:ph type="sldNum" sz="quarter" idx="12"/>
          </p:nvPr>
        </p:nvSpPr>
        <p:spPr>
          <a:xfrm>
            <a:off x="8316913" y="6248400"/>
            <a:ext cx="446087"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rgbClr val="3B3D3C"/>
                </a:solidFill>
                <a:latin typeface="Arial" pitchFamily="34" charset="0"/>
                <a:ea typeface="ヒラギノ角ゴ Pro W3"/>
                <a:cs typeface="ヒラギノ角ゴ Pro W3"/>
              </a:defRPr>
            </a:lvl1pPr>
            <a:lvl2pPr>
              <a:defRPr sz="2000">
                <a:solidFill>
                  <a:srgbClr val="3B3D3C"/>
                </a:solidFill>
                <a:latin typeface="Arial" pitchFamily="34" charset="0"/>
                <a:ea typeface="ヒラギノ角ゴ Pro W3"/>
                <a:cs typeface="ヒラギノ角ゴ Pro W3"/>
              </a:defRPr>
            </a:lvl2pPr>
            <a:lvl3pPr>
              <a:defRPr sz="2000">
                <a:solidFill>
                  <a:srgbClr val="3B3D3C"/>
                </a:solidFill>
                <a:latin typeface="Arial" pitchFamily="34" charset="0"/>
                <a:ea typeface="ヒラギノ角ゴ Pro W3"/>
                <a:cs typeface="ヒラギノ角ゴ Pro W3"/>
              </a:defRPr>
            </a:lvl3pPr>
            <a:lvl4pPr>
              <a:defRPr sz="2000">
                <a:solidFill>
                  <a:schemeClr val="tx1"/>
                </a:solidFill>
                <a:latin typeface="Arial" pitchFamily="34" charset="0"/>
                <a:ea typeface="ヒラギノ角ゴ Pro W3"/>
                <a:cs typeface="ヒラギノ角ゴ Pro W3"/>
              </a:defRPr>
            </a:lvl4pPr>
            <a:lvl5pPr>
              <a:defRPr sz="2000">
                <a:solidFill>
                  <a:schemeClr val="tx1"/>
                </a:solidFill>
                <a:latin typeface="Arial" pitchFamily="34" charset="0"/>
                <a:ea typeface="ヒラギノ角ゴ Pro W3"/>
                <a:cs typeface="ヒラギノ角ゴ Pro W3"/>
              </a:defRPr>
            </a:lvl5pPr>
            <a:lvl6pPr eaLnBrk="0" hangingPunct="0">
              <a:defRPr sz="2000">
                <a:solidFill>
                  <a:schemeClr val="tx1"/>
                </a:solidFill>
                <a:latin typeface="Arial" pitchFamily="34" charset="0"/>
                <a:ea typeface="ヒラギノ角ゴ Pro W3"/>
                <a:cs typeface="ヒラギノ角ゴ Pro W3"/>
              </a:defRPr>
            </a:lvl6pPr>
            <a:lvl7pPr eaLnBrk="0" hangingPunct="0">
              <a:defRPr sz="2000">
                <a:solidFill>
                  <a:schemeClr val="tx1"/>
                </a:solidFill>
                <a:latin typeface="Arial" pitchFamily="34" charset="0"/>
                <a:ea typeface="ヒラギノ角ゴ Pro W3"/>
                <a:cs typeface="ヒラギノ角ゴ Pro W3"/>
              </a:defRPr>
            </a:lvl7pPr>
            <a:lvl8pPr eaLnBrk="0" hangingPunct="0">
              <a:defRPr sz="2000">
                <a:solidFill>
                  <a:schemeClr val="tx1"/>
                </a:solidFill>
                <a:latin typeface="Arial" pitchFamily="34" charset="0"/>
                <a:ea typeface="ヒラギノ角ゴ Pro W3"/>
                <a:cs typeface="ヒラギノ角ゴ Pro W3"/>
              </a:defRPr>
            </a:lvl8pPr>
            <a:lvl9pPr eaLnBrk="0" hangingPunct="0">
              <a:defRPr sz="2000">
                <a:solidFill>
                  <a:schemeClr val="tx1"/>
                </a:solidFill>
                <a:latin typeface="Arial" pitchFamily="34" charset="0"/>
                <a:ea typeface="ヒラギノ角ゴ Pro W3"/>
                <a:cs typeface="ヒラギノ角ゴ Pro W3"/>
              </a:defRPr>
            </a:lvl9pPr>
          </a:lstStyle>
          <a:p>
            <a:fld id="{FDFE1B39-5995-42B1-AF75-E6E27B9DEB79}" type="slidenum">
              <a:rPr lang="de-DE" altLang="de-DE" sz="1200" smtClean="0">
                <a:solidFill>
                  <a:srgbClr val="2265AB"/>
                </a:solidFill>
              </a:rPr>
              <a:pPr/>
              <a:t>25</a:t>
            </a:fld>
            <a:endParaRPr lang="de-DE" altLang="de-DE" sz="1200" smtClean="0">
              <a:solidFill>
                <a:srgbClr val="2265AB"/>
              </a:solidFill>
            </a:endParaRPr>
          </a:p>
        </p:txBody>
      </p:sp>
      <p:sp>
        <p:nvSpPr>
          <p:cNvPr id="5" name="Titel 1"/>
          <p:cNvSpPr txBox="1">
            <a:spLocks/>
          </p:cNvSpPr>
          <p:nvPr/>
        </p:nvSpPr>
        <p:spPr>
          <a:xfrm>
            <a:off x="539552" y="1124744"/>
            <a:ext cx="6946900" cy="838200"/>
          </a:xfrm>
          <a:prstGeom prst="rect">
            <a:avLst/>
          </a:prstGeom>
        </p:spPr>
        <p:txBody>
          <a:bodyPr/>
          <a:lstStyle>
            <a:lvl1pPr algn="l" rtl="0" eaLnBrk="0" fontAlgn="base" hangingPunct="0">
              <a:spcBef>
                <a:spcPct val="0"/>
              </a:spcBef>
              <a:spcAft>
                <a:spcPct val="0"/>
              </a:spcAft>
              <a:defRPr sz="2000" b="1">
                <a:solidFill>
                  <a:srgbClr val="0093D3"/>
                </a:solidFill>
                <a:latin typeface="+mj-lt"/>
                <a:ea typeface="+mj-ea"/>
                <a:cs typeface="+mj-cs"/>
              </a:defRPr>
            </a:lvl1pPr>
            <a:lvl2pPr algn="l" rtl="0" eaLnBrk="0" fontAlgn="base" hangingPunct="0">
              <a:spcBef>
                <a:spcPct val="0"/>
              </a:spcBef>
              <a:spcAft>
                <a:spcPct val="0"/>
              </a:spcAft>
              <a:defRPr sz="2000" b="1">
                <a:solidFill>
                  <a:srgbClr val="0093D3"/>
                </a:solidFill>
                <a:latin typeface="Arial" charset="0"/>
                <a:ea typeface="ヒラギノ角ゴ Pro W3" charset="-128"/>
                <a:cs typeface="ヒラギノ角ゴ Pro W3" charset="-128"/>
              </a:defRPr>
            </a:lvl2pPr>
            <a:lvl3pPr algn="l" rtl="0" eaLnBrk="0" fontAlgn="base" hangingPunct="0">
              <a:spcBef>
                <a:spcPct val="0"/>
              </a:spcBef>
              <a:spcAft>
                <a:spcPct val="0"/>
              </a:spcAft>
              <a:defRPr sz="2000" b="1">
                <a:solidFill>
                  <a:srgbClr val="0093D3"/>
                </a:solidFill>
                <a:latin typeface="Arial" charset="0"/>
                <a:ea typeface="ヒラギノ角ゴ Pro W3" charset="-128"/>
                <a:cs typeface="ヒラギノ角ゴ Pro W3" charset="-128"/>
              </a:defRPr>
            </a:lvl3pPr>
            <a:lvl4pPr algn="l" rtl="0" eaLnBrk="0" fontAlgn="base" hangingPunct="0">
              <a:spcBef>
                <a:spcPct val="0"/>
              </a:spcBef>
              <a:spcAft>
                <a:spcPct val="0"/>
              </a:spcAft>
              <a:defRPr sz="2000" b="1">
                <a:solidFill>
                  <a:srgbClr val="0093D3"/>
                </a:solidFill>
                <a:latin typeface="Arial" charset="0"/>
                <a:ea typeface="ヒラギノ角ゴ Pro W3" charset="-128"/>
                <a:cs typeface="ヒラギノ角ゴ Pro W3" charset="-128"/>
              </a:defRPr>
            </a:lvl4pPr>
            <a:lvl5pPr algn="l" rtl="0" eaLnBrk="0" fontAlgn="base" hangingPunct="0">
              <a:spcBef>
                <a:spcPct val="0"/>
              </a:spcBef>
              <a:spcAft>
                <a:spcPct val="0"/>
              </a:spcAft>
              <a:defRPr sz="2000" b="1">
                <a:solidFill>
                  <a:srgbClr val="0093D3"/>
                </a:solidFill>
                <a:latin typeface="Arial" charset="0"/>
                <a:ea typeface="ヒラギノ角ゴ Pro W3" charset="-128"/>
                <a:cs typeface="ヒラギノ角ゴ Pro W3" charset="-128"/>
              </a:defRPr>
            </a:lvl5pPr>
            <a:lvl6pPr marL="457200" algn="l" rtl="0" fontAlgn="base">
              <a:spcBef>
                <a:spcPct val="0"/>
              </a:spcBef>
              <a:spcAft>
                <a:spcPct val="0"/>
              </a:spcAft>
              <a:defRPr sz="3200" b="1">
                <a:solidFill>
                  <a:schemeClr val="tx2"/>
                </a:solidFill>
                <a:latin typeface="Arial" charset="0"/>
                <a:ea typeface="ヒラギノ角ゴ Pro W3" charset="-128"/>
                <a:cs typeface="ヒラギノ角ゴ Pro W3" charset="-128"/>
              </a:defRPr>
            </a:lvl6pPr>
            <a:lvl7pPr marL="914400" algn="l" rtl="0" fontAlgn="base">
              <a:spcBef>
                <a:spcPct val="0"/>
              </a:spcBef>
              <a:spcAft>
                <a:spcPct val="0"/>
              </a:spcAft>
              <a:defRPr sz="3200" b="1">
                <a:solidFill>
                  <a:schemeClr val="tx2"/>
                </a:solidFill>
                <a:latin typeface="Arial" charset="0"/>
                <a:ea typeface="ヒラギノ角ゴ Pro W3" charset="-128"/>
                <a:cs typeface="ヒラギノ角ゴ Pro W3" charset="-128"/>
              </a:defRPr>
            </a:lvl7pPr>
            <a:lvl8pPr marL="1371600" algn="l" rtl="0" fontAlgn="base">
              <a:spcBef>
                <a:spcPct val="0"/>
              </a:spcBef>
              <a:spcAft>
                <a:spcPct val="0"/>
              </a:spcAft>
              <a:defRPr sz="3200" b="1">
                <a:solidFill>
                  <a:schemeClr val="tx2"/>
                </a:solidFill>
                <a:latin typeface="Arial" charset="0"/>
                <a:ea typeface="ヒラギノ角ゴ Pro W3" charset="-128"/>
                <a:cs typeface="ヒラギノ角ゴ Pro W3" charset="-128"/>
              </a:defRPr>
            </a:lvl8pPr>
            <a:lvl9pPr marL="1828800" algn="l" rtl="0" fontAlgn="base">
              <a:spcBef>
                <a:spcPct val="0"/>
              </a:spcBef>
              <a:spcAft>
                <a:spcPct val="0"/>
              </a:spcAft>
              <a:defRPr sz="3200" b="1">
                <a:solidFill>
                  <a:schemeClr val="tx2"/>
                </a:solidFill>
                <a:latin typeface="Arial" charset="0"/>
                <a:ea typeface="ヒラギノ角ゴ Pro W3" charset="-128"/>
                <a:cs typeface="ヒラギノ角ゴ Pro W3" charset="-128"/>
              </a:defRPr>
            </a:lvl9pPr>
          </a:lstStyle>
          <a:p>
            <a:r>
              <a:rPr lang="en-US" altLang="de-DE" sz="2400" dirty="0" err="1" smtClean="0"/>
              <a:t>Bibliometric</a:t>
            </a:r>
            <a:r>
              <a:rPr lang="en-US" altLang="de-DE" sz="2400" dirty="0" smtClean="0"/>
              <a:t> reports for individual scientists – </a:t>
            </a:r>
            <a:br>
              <a:rPr lang="en-US" altLang="de-DE" sz="2400" dirty="0" smtClean="0"/>
            </a:br>
            <a:r>
              <a:rPr lang="en-US" altLang="de-DE" sz="2400" dirty="0" smtClean="0"/>
              <a:t>Example: Citing analysis</a:t>
            </a:r>
          </a:p>
        </p:txBody>
      </p:sp>
      <p:pic>
        <p:nvPicPr>
          <p:cNvPr id="2458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46711" y="2348880"/>
            <a:ext cx="4924425" cy="42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hteck 1"/>
          <p:cNvSpPr/>
          <p:nvPr/>
        </p:nvSpPr>
        <p:spPr>
          <a:xfrm>
            <a:off x="144488" y="3429000"/>
            <a:ext cx="2988223" cy="1754326"/>
          </a:xfrm>
          <a:prstGeom prst="rect">
            <a:avLst/>
          </a:prstGeom>
        </p:spPr>
        <p:txBody>
          <a:bodyPr wrap="square">
            <a:spAutoFit/>
          </a:bodyPr>
          <a:lstStyle/>
          <a:p>
            <a:r>
              <a:rPr lang="en-GB" sz="1200" dirty="0" smtClean="0">
                <a:solidFill>
                  <a:srgbClr val="3B3D3C"/>
                </a:solidFill>
              </a:rPr>
              <a:t>Publications </a:t>
            </a:r>
            <a:r>
              <a:rPr lang="en-GB" sz="1200" dirty="0">
                <a:solidFill>
                  <a:srgbClr val="3B3D3C"/>
                </a:solidFill>
              </a:rPr>
              <a:t>indexed in WoS in 2011-2015 </a:t>
            </a:r>
            <a:r>
              <a:rPr lang="en-GB" sz="1200" dirty="0" smtClean="0">
                <a:solidFill>
                  <a:srgbClr val="3B3D3C"/>
                </a:solidFill>
              </a:rPr>
              <a:t>(</a:t>
            </a:r>
            <a:r>
              <a:rPr lang="en-GB" sz="1200" dirty="0">
                <a:solidFill>
                  <a:srgbClr val="3B3D3C"/>
                </a:solidFill>
              </a:rPr>
              <a:t>n=36) were cited by a total of 544 documents (by end of June 2016). According to a citation analysis performed via  </a:t>
            </a:r>
            <a:r>
              <a:rPr lang="en-GB" sz="1200" dirty="0" err="1" smtClean="0">
                <a:solidFill>
                  <a:srgbClr val="3B3D3C"/>
                </a:solidFill>
              </a:rPr>
              <a:t>InCites</a:t>
            </a:r>
            <a:r>
              <a:rPr lang="en-GB" sz="1200" dirty="0" smtClean="0">
                <a:solidFill>
                  <a:srgbClr val="3B3D3C"/>
                </a:solidFill>
              </a:rPr>
              <a:t>, these </a:t>
            </a:r>
            <a:r>
              <a:rPr lang="en-GB" sz="1200" dirty="0">
                <a:solidFill>
                  <a:srgbClr val="3B3D3C"/>
                </a:solidFill>
              </a:rPr>
              <a:t>citing documents have a high impact too, as their total CNCI score of ~1.8, and percentiles of ~16% in Top 10% and 3.4% in Top 1% corroborate</a:t>
            </a:r>
            <a:r>
              <a:rPr lang="en-GB" sz="1200" dirty="0" smtClean="0">
                <a:solidFill>
                  <a:srgbClr val="3B3D3C"/>
                </a:solidFill>
              </a:rPr>
              <a:t>.</a:t>
            </a:r>
            <a:endParaRPr lang="en-GB" sz="1200" dirty="0">
              <a:solidFill>
                <a:srgbClr val="3B3D3C"/>
              </a:solidFill>
            </a:endParaRPr>
          </a:p>
        </p:txBody>
      </p:sp>
      <p:sp>
        <p:nvSpPr>
          <p:cNvPr id="8" name="Legende mit Linie 3 7"/>
          <p:cNvSpPr/>
          <p:nvPr/>
        </p:nvSpPr>
        <p:spPr bwMode="auto">
          <a:xfrm>
            <a:off x="827584" y="2708920"/>
            <a:ext cx="1452474" cy="576064"/>
          </a:xfrm>
          <a:prstGeom prst="borderCallout3">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r>
              <a:rPr lang="en-GB" sz="1200" b="1" dirty="0" smtClean="0">
                <a:solidFill>
                  <a:srgbClr val="3B3D3C"/>
                </a:solidFill>
                <a:latin typeface="Arial" charset="0"/>
                <a:ea typeface="ヒラギノ角ゴ Pro W3" charset="-128"/>
                <a:cs typeface="ヒラギノ角ゴ Pro W3" charset="-128"/>
              </a:rPr>
              <a:t>Short citation analysis of the citing documents</a:t>
            </a:r>
            <a:endParaRPr lang="en-GB" sz="1200" b="1" dirty="0">
              <a:solidFill>
                <a:srgbClr val="3B3D3C"/>
              </a:solidFill>
              <a:latin typeface="Arial" charset="0"/>
              <a:ea typeface="ヒラギノ角ゴ Pro W3" charset="-128"/>
              <a:cs typeface="ヒラギノ角ゴ Pro W3" charset="-128"/>
            </a:endParaRPr>
          </a:p>
        </p:txBody>
      </p:sp>
      <p:sp>
        <p:nvSpPr>
          <p:cNvPr id="9" name="Legende mit Linie 3 8"/>
          <p:cNvSpPr/>
          <p:nvPr/>
        </p:nvSpPr>
        <p:spPr bwMode="auto">
          <a:xfrm>
            <a:off x="7236296" y="1429358"/>
            <a:ext cx="1194897" cy="805036"/>
          </a:xfrm>
          <a:prstGeom prst="borderCallout3">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r>
              <a:rPr lang="en-GB" sz="1200" b="1" dirty="0" smtClean="0">
                <a:solidFill>
                  <a:srgbClr val="3B3D3C"/>
                </a:solidFill>
                <a:latin typeface="Arial" charset="0"/>
                <a:ea typeface="ヒラギノ角ゴ Pro W3" charset="-128"/>
                <a:cs typeface="ヒラギノ角ゴ Pro W3" charset="-128"/>
              </a:rPr>
              <a:t>Top citing journals, institutions &amp; countries</a:t>
            </a:r>
            <a:endParaRPr lang="en-GB" sz="1200" b="1" dirty="0">
              <a:solidFill>
                <a:srgbClr val="3B3D3C"/>
              </a:solidFill>
              <a:latin typeface="Arial" charset="0"/>
              <a:ea typeface="ヒラギノ角ゴ Pro W3" charset="-128"/>
              <a:cs typeface="ヒラギノ角ゴ Pro W3" charset="-128"/>
            </a:endParaRPr>
          </a:p>
        </p:txBody>
      </p:sp>
    </p:spTree>
    <p:extLst>
      <p:ext uri="{BB962C8B-B14F-4D97-AF65-F5344CB8AC3E}">
        <p14:creationId xmlns:p14="http://schemas.microsoft.com/office/powerpoint/2010/main" val="2604480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4581"/>
                                        </p:tgtEl>
                                        <p:attrNameLst>
                                          <p:attrName>style.visibility</p:attrName>
                                        </p:attrNameLst>
                                      </p:cBhvr>
                                      <p:to>
                                        <p:strVal val="visible"/>
                                      </p:to>
                                    </p:set>
                                    <p:anim calcmode="lin" valueType="num">
                                      <p:cBhvr additive="base">
                                        <p:cTn id="17" dur="500" fill="hold"/>
                                        <p:tgtEl>
                                          <p:spTgt spid="24581"/>
                                        </p:tgtEl>
                                        <p:attrNameLst>
                                          <p:attrName>ppt_x</p:attrName>
                                        </p:attrNameLst>
                                      </p:cBhvr>
                                      <p:tavLst>
                                        <p:tav tm="0">
                                          <p:val>
                                            <p:strVal val="#ppt_x"/>
                                          </p:val>
                                        </p:tav>
                                        <p:tav tm="100000">
                                          <p:val>
                                            <p:strVal val="#ppt_x"/>
                                          </p:val>
                                        </p:tav>
                                      </p:tavLst>
                                    </p:anim>
                                    <p:anim calcmode="lin" valueType="num">
                                      <p:cBhvr additive="base">
                                        <p:cTn id="18" dur="500" fill="hold"/>
                                        <p:tgtEl>
                                          <p:spTgt spid="24581"/>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ppt_x"/>
                                          </p:val>
                                        </p:tav>
                                        <p:tav tm="100000">
                                          <p:val>
                                            <p:strVal val="#ppt_x"/>
                                          </p:val>
                                        </p:tav>
                                      </p:tavLst>
                                    </p:anim>
                                    <p:anim calcmode="lin" valueType="num">
                                      <p:cBhvr additive="base">
                                        <p:cTn id="2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animBg="1"/>
      <p:bldP spid="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idx="4294967295"/>
          </p:nvPr>
        </p:nvSpPr>
        <p:spPr>
          <a:xfrm>
            <a:off x="711236" y="1298278"/>
            <a:ext cx="8247062" cy="360065"/>
          </a:xfrm>
        </p:spPr>
        <p:txBody>
          <a:bodyPr/>
          <a:lstStyle/>
          <a:p>
            <a:pPr eaLnBrk="1" hangingPunct="1"/>
            <a:r>
              <a:rPr lang="de-DE" altLang="de-DE" sz="2400" dirty="0" err="1" smtClean="0"/>
              <a:t>Example</a:t>
            </a:r>
            <a:r>
              <a:rPr lang="de-DE" altLang="de-DE" sz="2400" dirty="0" smtClean="0"/>
              <a:t>: </a:t>
            </a:r>
            <a:r>
              <a:rPr lang="de-DE" altLang="de-DE" sz="2400" dirty="0" err="1" smtClean="0"/>
              <a:t>Cooperation</a:t>
            </a:r>
            <a:r>
              <a:rPr lang="de-DE" altLang="de-DE" sz="2400" dirty="0" smtClean="0"/>
              <a:t> versus </a:t>
            </a:r>
            <a:r>
              <a:rPr lang="de-DE" altLang="de-DE" sz="2400" dirty="0" err="1" smtClean="0"/>
              <a:t>impact</a:t>
            </a:r>
            <a:r>
              <a:rPr lang="de-DE" altLang="de-DE" sz="2400" dirty="0" smtClean="0"/>
              <a:t> – (</a:t>
            </a:r>
            <a:r>
              <a:rPr lang="de-DE" altLang="de-DE" sz="2400" dirty="0" err="1" smtClean="0"/>
              <a:t>country</a:t>
            </a:r>
            <a:r>
              <a:rPr lang="de-DE" altLang="de-DE" sz="2400" dirty="0" smtClean="0"/>
              <a:t> </a:t>
            </a:r>
            <a:r>
              <a:rPr lang="de-DE" altLang="de-DE" sz="2400" dirty="0" err="1" smtClean="0"/>
              <a:t>level</a:t>
            </a:r>
            <a:r>
              <a:rPr lang="de-DE" altLang="de-DE" sz="2400" dirty="0" smtClean="0"/>
              <a:t>)</a:t>
            </a:r>
            <a:r>
              <a:rPr lang="de-DE" altLang="de-DE" sz="2400" dirty="0" smtClean="0">
                <a:solidFill>
                  <a:srgbClr val="006699"/>
                </a:solidFill>
              </a:rPr>
              <a:t/>
            </a:r>
            <a:br>
              <a:rPr lang="de-DE" altLang="de-DE" sz="2400" dirty="0" smtClean="0">
                <a:solidFill>
                  <a:srgbClr val="006699"/>
                </a:solidFill>
              </a:rPr>
            </a:br>
            <a:endParaRPr lang="de-DE" altLang="de-DE" sz="2400" dirty="0" smtClean="0">
              <a:solidFill>
                <a:srgbClr val="006699"/>
              </a:solidFill>
            </a:endParaRPr>
          </a:p>
        </p:txBody>
      </p:sp>
      <p:sp>
        <p:nvSpPr>
          <p:cNvPr id="25603" name="Foliennummernplatzhalter 4"/>
          <p:cNvSpPr>
            <a:spLocks noGrp="1"/>
          </p:cNvSpPr>
          <p:nvPr>
            <p:ph type="sldNum" sz="quarter" idx="12"/>
          </p:nvPr>
        </p:nvSpPr>
        <p:spPr>
          <a:xfrm>
            <a:off x="8316913" y="6248400"/>
            <a:ext cx="446087"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rgbClr val="3B3D3C"/>
                </a:solidFill>
                <a:latin typeface="Arial" pitchFamily="34" charset="0"/>
                <a:ea typeface="ヒラギノ角ゴ Pro W3"/>
                <a:cs typeface="ヒラギノ角ゴ Pro W3"/>
              </a:defRPr>
            </a:lvl1pPr>
            <a:lvl2pPr>
              <a:defRPr sz="2000">
                <a:solidFill>
                  <a:srgbClr val="3B3D3C"/>
                </a:solidFill>
                <a:latin typeface="Arial" pitchFamily="34" charset="0"/>
                <a:ea typeface="ヒラギノ角ゴ Pro W3"/>
                <a:cs typeface="ヒラギノ角ゴ Pro W3"/>
              </a:defRPr>
            </a:lvl2pPr>
            <a:lvl3pPr>
              <a:defRPr sz="2000">
                <a:solidFill>
                  <a:srgbClr val="3B3D3C"/>
                </a:solidFill>
                <a:latin typeface="Arial" pitchFamily="34" charset="0"/>
                <a:ea typeface="ヒラギノ角ゴ Pro W3"/>
                <a:cs typeface="ヒラギノ角ゴ Pro W3"/>
              </a:defRPr>
            </a:lvl3pPr>
            <a:lvl4pPr>
              <a:defRPr sz="2000">
                <a:solidFill>
                  <a:schemeClr val="tx1"/>
                </a:solidFill>
                <a:latin typeface="Arial" pitchFamily="34" charset="0"/>
                <a:ea typeface="ヒラギノ角ゴ Pro W3"/>
                <a:cs typeface="ヒラギノ角ゴ Pro W3"/>
              </a:defRPr>
            </a:lvl4pPr>
            <a:lvl5pPr>
              <a:defRPr sz="2000">
                <a:solidFill>
                  <a:schemeClr val="tx1"/>
                </a:solidFill>
                <a:latin typeface="Arial" pitchFamily="34" charset="0"/>
                <a:ea typeface="ヒラギノ角ゴ Pro W3"/>
                <a:cs typeface="ヒラギノ角ゴ Pro W3"/>
              </a:defRPr>
            </a:lvl5pPr>
            <a:lvl6pPr eaLnBrk="0" hangingPunct="0">
              <a:defRPr sz="2000">
                <a:solidFill>
                  <a:schemeClr val="tx1"/>
                </a:solidFill>
                <a:latin typeface="Arial" pitchFamily="34" charset="0"/>
                <a:ea typeface="ヒラギノ角ゴ Pro W3"/>
                <a:cs typeface="ヒラギノ角ゴ Pro W3"/>
              </a:defRPr>
            </a:lvl6pPr>
            <a:lvl7pPr eaLnBrk="0" hangingPunct="0">
              <a:defRPr sz="2000">
                <a:solidFill>
                  <a:schemeClr val="tx1"/>
                </a:solidFill>
                <a:latin typeface="Arial" pitchFamily="34" charset="0"/>
                <a:ea typeface="ヒラギノ角ゴ Pro W3"/>
                <a:cs typeface="ヒラギノ角ゴ Pro W3"/>
              </a:defRPr>
            </a:lvl7pPr>
            <a:lvl8pPr eaLnBrk="0" hangingPunct="0">
              <a:defRPr sz="2000">
                <a:solidFill>
                  <a:schemeClr val="tx1"/>
                </a:solidFill>
                <a:latin typeface="Arial" pitchFamily="34" charset="0"/>
                <a:ea typeface="ヒラギノ角ゴ Pro W3"/>
                <a:cs typeface="ヒラギノ角ゴ Pro W3"/>
              </a:defRPr>
            </a:lvl8pPr>
            <a:lvl9pPr eaLnBrk="0" hangingPunct="0">
              <a:defRPr sz="2000">
                <a:solidFill>
                  <a:schemeClr val="tx1"/>
                </a:solidFill>
                <a:latin typeface="Arial" pitchFamily="34" charset="0"/>
                <a:ea typeface="ヒラギノ角ゴ Pro W3"/>
                <a:cs typeface="ヒラギノ角ゴ Pro W3"/>
              </a:defRPr>
            </a:lvl9pPr>
          </a:lstStyle>
          <a:p>
            <a:fld id="{EA2C5295-A81B-48AD-9E79-2EA0BC13B9EC}" type="slidenum">
              <a:rPr lang="de-DE" altLang="de-DE" sz="1200" smtClean="0">
                <a:solidFill>
                  <a:srgbClr val="2265AB"/>
                </a:solidFill>
              </a:rPr>
              <a:pPr/>
              <a:t>26</a:t>
            </a:fld>
            <a:endParaRPr lang="de-DE" altLang="de-DE" sz="1200" smtClean="0">
              <a:solidFill>
                <a:srgbClr val="2265AB"/>
              </a:solidFill>
            </a:endParaRPr>
          </a:p>
        </p:txBody>
      </p:sp>
      <p:pic>
        <p:nvPicPr>
          <p:cNvPr id="2560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34767" y="1751509"/>
            <a:ext cx="4027487" cy="4403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0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068" y="1658343"/>
            <a:ext cx="4343400" cy="401955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hteck 1"/>
          <p:cNvSpPr/>
          <p:nvPr/>
        </p:nvSpPr>
        <p:spPr>
          <a:xfrm>
            <a:off x="2483768" y="6309320"/>
            <a:ext cx="3888432" cy="307777"/>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eaLnBrk="0" hangingPunct="0"/>
            <a:r>
              <a:rPr lang="en-GB" sz="1400" dirty="0">
                <a:solidFill>
                  <a:srgbClr val="3B3D3C"/>
                </a:solidFill>
                <a:latin typeface="Arial" charset="0"/>
                <a:ea typeface="ヒラギノ角ゴ Pro W3" charset="-128"/>
                <a:cs typeface="ヒラギノ角ゴ Pro W3" charset="-128"/>
              </a:rPr>
              <a:t>Is impact broader than pure collaboration? </a:t>
            </a:r>
          </a:p>
        </p:txBody>
      </p:sp>
    </p:spTree>
    <p:extLst>
      <p:ext uri="{BB962C8B-B14F-4D97-AF65-F5344CB8AC3E}">
        <p14:creationId xmlns:p14="http://schemas.microsoft.com/office/powerpoint/2010/main" val="1638228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5605"/>
                                        </p:tgtEl>
                                        <p:attrNameLst>
                                          <p:attrName>style.visibility</p:attrName>
                                        </p:attrNameLst>
                                      </p:cBhvr>
                                      <p:to>
                                        <p:strVal val="visible"/>
                                      </p:to>
                                    </p:set>
                                    <p:anim calcmode="lin" valueType="num">
                                      <p:cBhvr additive="base">
                                        <p:cTn id="7" dur="500" fill="hold"/>
                                        <p:tgtEl>
                                          <p:spTgt spid="25605"/>
                                        </p:tgtEl>
                                        <p:attrNameLst>
                                          <p:attrName>ppt_x</p:attrName>
                                        </p:attrNameLst>
                                      </p:cBhvr>
                                      <p:tavLst>
                                        <p:tav tm="0">
                                          <p:val>
                                            <p:strVal val="#ppt_x"/>
                                          </p:val>
                                        </p:tav>
                                        <p:tav tm="100000">
                                          <p:val>
                                            <p:strVal val="#ppt_x"/>
                                          </p:val>
                                        </p:tav>
                                      </p:tavLst>
                                    </p:anim>
                                    <p:anim calcmode="lin" valueType="num">
                                      <p:cBhvr additive="base">
                                        <p:cTn id="8" dur="500" fill="hold"/>
                                        <p:tgtEl>
                                          <p:spTgt spid="2560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5604"/>
                                        </p:tgtEl>
                                        <p:attrNameLst>
                                          <p:attrName>style.visibility</p:attrName>
                                        </p:attrNameLst>
                                      </p:cBhvr>
                                      <p:to>
                                        <p:strVal val="visible"/>
                                      </p:to>
                                    </p:set>
                                    <p:anim calcmode="lin" valueType="num">
                                      <p:cBhvr additive="base">
                                        <p:cTn id="13" dur="500" fill="hold"/>
                                        <p:tgtEl>
                                          <p:spTgt spid="25604"/>
                                        </p:tgtEl>
                                        <p:attrNameLst>
                                          <p:attrName>ppt_x</p:attrName>
                                        </p:attrNameLst>
                                      </p:cBhvr>
                                      <p:tavLst>
                                        <p:tav tm="0">
                                          <p:val>
                                            <p:strVal val="#ppt_x"/>
                                          </p:val>
                                        </p:tav>
                                        <p:tav tm="100000">
                                          <p:val>
                                            <p:strVal val="#ppt_x"/>
                                          </p:val>
                                        </p:tav>
                                      </p:tavLst>
                                    </p:anim>
                                    <p:anim calcmode="lin" valueType="num">
                                      <p:cBhvr additive="base">
                                        <p:cTn id="14" dur="500" fill="hold"/>
                                        <p:tgtEl>
                                          <p:spTgt spid="2560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Foliennummernplatzhalter 4"/>
          <p:cNvSpPr>
            <a:spLocks noGrp="1"/>
          </p:cNvSpPr>
          <p:nvPr>
            <p:ph type="sldNum" sz="quarter" idx="12"/>
          </p:nvPr>
        </p:nvSpPr>
        <p:spPr>
          <a:xfrm>
            <a:off x="8316913" y="6248400"/>
            <a:ext cx="446087"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rgbClr val="3B3D3C"/>
                </a:solidFill>
                <a:latin typeface="Arial" pitchFamily="34" charset="0"/>
                <a:ea typeface="ヒラギノ角ゴ Pro W3"/>
                <a:cs typeface="ヒラギノ角ゴ Pro W3"/>
              </a:defRPr>
            </a:lvl1pPr>
            <a:lvl2pPr>
              <a:defRPr sz="2000">
                <a:solidFill>
                  <a:srgbClr val="3B3D3C"/>
                </a:solidFill>
                <a:latin typeface="Arial" pitchFamily="34" charset="0"/>
                <a:ea typeface="ヒラギノ角ゴ Pro W3"/>
                <a:cs typeface="ヒラギノ角ゴ Pro W3"/>
              </a:defRPr>
            </a:lvl2pPr>
            <a:lvl3pPr>
              <a:defRPr sz="2000">
                <a:solidFill>
                  <a:srgbClr val="3B3D3C"/>
                </a:solidFill>
                <a:latin typeface="Arial" pitchFamily="34" charset="0"/>
                <a:ea typeface="ヒラギノ角ゴ Pro W3"/>
                <a:cs typeface="ヒラギノ角ゴ Pro W3"/>
              </a:defRPr>
            </a:lvl3pPr>
            <a:lvl4pPr>
              <a:defRPr sz="2000">
                <a:solidFill>
                  <a:schemeClr val="tx1"/>
                </a:solidFill>
                <a:latin typeface="Arial" pitchFamily="34" charset="0"/>
                <a:ea typeface="ヒラギノ角ゴ Pro W3"/>
                <a:cs typeface="ヒラギノ角ゴ Pro W3"/>
              </a:defRPr>
            </a:lvl4pPr>
            <a:lvl5pPr>
              <a:defRPr sz="2000">
                <a:solidFill>
                  <a:schemeClr val="tx1"/>
                </a:solidFill>
                <a:latin typeface="Arial" pitchFamily="34" charset="0"/>
                <a:ea typeface="ヒラギノ角ゴ Pro W3"/>
                <a:cs typeface="ヒラギノ角ゴ Pro W3"/>
              </a:defRPr>
            </a:lvl5pPr>
            <a:lvl6pPr eaLnBrk="0" hangingPunct="0">
              <a:defRPr sz="2000">
                <a:solidFill>
                  <a:schemeClr val="tx1"/>
                </a:solidFill>
                <a:latin typeface="Arial" pitchFamily="34" charset="0"/>
                <a:ea typeface="ヒラギノ角ゴ Pro W3"/>
                <a:cs typeface="ヒラギノ角ゴ Pro W3"/>
              </a:defRPr>
            </a:lvl6pPr>
            <a:lvl7pPr eaLnBrk="0" hangingPunct="0">
              <a:defRPr sz="2000">
                <a:solidFill>
                  <a:schemeClr val="tx1"/>
                </a:solidFill>
                <a:latin typeface="Arial" pitchFamily="34" charset="0"/>
                <a:ea typeface="ヒラギノ角ゴ Pro W3"/>
                <a:cs typeface="ヒラギノ角ゴ Pro W3"/>
              </a:defRPr>
            </a:lvl7pPr>
            <a:lvl8pPr eaLnBrk="0" hangingPunct="0">
              <a:defRPr sz="2000">
                <a:solidFill>
                  <a:schemeClr val="tx1"/>
                </a:solidFill>
                <a:latin typeface="Arial" pitchFamily="34" charset="0"/>
                <a:ea typeface="ヒラギノ角ゴ Pro W3"/>
                <a:cs typeface="ヒラギノ角ゴ Pro W3"/>
              </a:defRPr>
            </a:lvl8pPr>
            <a:lvl9pPr eaLnBrk="0" hangingPunct="0">
              <a:defRPr sz="2000">
                <a:solidFill>
                  <a:schemeClr val="tx1"/>
                </a:solidFill>
                <a:latin typeface="Arial" pitchFamily="34" charset="0"/>
                <a:ea typeface="ヒラギノ角ゴ Pro W3"/>
                <a:cs typeface="ヒラギノ角ゴ Pro W3"/>
              </a:defRPr>
            </a:lvl9pPr>
          </a:lstStyle>
          <a:p>
            <a:fld id="{FDFE1B39-5995-42B1-AF75-E6E27B9DEB79}" type="slidenum">
              <a:rPr lang="de-DE" altLang="de-DE" sz="1200" smtClean="0">
                <a:solidFill>
                  <a:srgbClr val="2265AB"/>
                </a:solidFill>
              </a:rPr>
              <a:pPr/>
              <a:t>27</a:t>
            </a:fld>
            <a:endParaRPr lang="de-DE" altLang="de-DE" sz="1200" smtClean="0">
              <a:solidFill>
                <a:srgbClr val="2265AB"/>
              </a:solidFill>
            </a:endParaRPr>
          </a:p>
        </p:txBody>
      </p:sp>
      <p:sp>
        <p:nvSpPr>
          <p:cNvPr id="5" name="Titel 1"/>
          <p:cNvSpPr txBox="1">
            <a:spLocks/>
          </p:cNvSpPr>
          <p:nvPr/>
        </p:nvSpPr>
        <p:spPr>
          <a:xfrm>
            <a:off x="899592" y="1100480"/>
            <a:ext cx="7560840" cy="838200"/>
          </a:xfrm>
          <a:prstGeom prst="rect">
            <a:avLst/>
          </a:prstGeom>
        </p:spPr>
        <p:txBody>
          <a:bodyPr/>
          <a:lstStyle>
            <a:lvl1pPr algn="l" rtl="0" eaLnBrk="0" fontAlgn="base" hangingPunct="0">
              <a:spcBef>
                <a:spcPct val="0"/>
              </a:spcBef>
              <a:spcAft>
                <a:spcPct val="0"/>
              </a:spcAft>
              <a:defRPr sz="2000" b="1">
                <a:solidFill>
                  <a:srgbClr val="0093D3"/>
                </a:solidFill>
                <a:latin typeface="+mj-lt"/>
                <a:ea typeface="+mj-ea"/>
                <a:cs typeface="+mj-cs"/>
              </a:defRPr>
            </a:lvl1pPr>
            <a:lvl2pPr algn="l" rtl="0" eaLnBrk="0" fontAlgn="base" hangingPunct="0">
              <a:spcBef>
                <a:spcPct val="0"/>
              </a:spcBef>
              <a:spcAft>
                <a:spcPct val="0"/>
              </a:spcAft>
              <a:defRPr sz="2000" b="1">
                <a:solidFill>
                  <a:srgbClr val="0093D3"/>
                </a:solidFill>
                <a:latin typeface="Arial" charset="0"/>
                <a:ea typeface="ヒラギノ角ゴ Pro W3" charset="-128"/>
                <a:cs typeface="ヒラギノ角ゴ Pro W3" charset="-128"/>
              </a:defRPr>
            </a:lvl2pPr>
            <a:lvl3pPr algn="l" rtl="0" eaLnBrk="0" fontAlgn="base" hangingPunct="0">
              <a:spcBef>
                <a:spcPct val="0"/>
              </a:spcBef>
              <a:spcAft>
                <a:spcPct val="0"/>
              </a:spcAft>
              <a:defRPr sz="2000" b="1">
                <a:solidFill>
                  <a:srgbClr val="0093D3"/>
                </a:solidFill>
                <a:latin typeface="Arial" charset="0"/>
                <a:ea typeface="ヒラギノ角ゴ Pro W3" charset="-128"/>
                <a:cs typeface="ヒラギノ角ゴ Pro W3" charset="-128"/>
              </a:defRPr>
            </a:lvl3pPr>
            <a:lvl4pPr algn="l" rtl="0" eaLnBrk="0" fontAlgn="base" hangingPunct="0">
              <a:spcBef>
                <a:spcPct val="0"/>
              </a:spcBef>
              <a:spcAft>
                <a:spcPct val="0"/>
              </a:spcAft>
              <a:defRPr sz="2000" b="1">
                <a:solidFill>
                  <a:srgbClr val="0093D3"/>
                </a:solidFill>
                <a:latin typeface="Arial" charset="0"/>
                <a:ea typeface="ヒラギノ角ゴ Pro W3" charset="-128"/>
                <a:cs typeface="ヒラギノ角ゴ Pro W3" charset="-128"/>
              </a:defRPr>
            </a:lvl4pPr>
            <a:lvl5pPr algn="l" rtl="0" eaLnBrk="0" fontAlgn="base" hangingPunct="0">
              <a:spcBef>
                <a:spcPct val="0"/>
              </a:spcBef>
              <a:spcAft>
                <a:spcPct val="0"/>
              </a:spcAft>
              <a:defRPr sz="2000" b="1">
                <a:solidFill>
                  <a:srgbClr val="0093D3"/>
                </a:solidFill>
                <a:latin typeface="Arial" charset="0"/>
                <a:ea typeface="ヒラギノ角ゴ Pro W3" charset="-128"/>
                <a:cs typeface="ヒラギノ角ゴ Pro W3" charset="-128"/>
              </a:defRPr>
            </a:lvl5pPr>
            <a:lvl6pPr marL="457200" algn="l" rtl="0" fontAlgn="base">
              <a:spcBef>
                <a:spcPct val="0"/>
              </a:spcBef>
              <a:spcAft>
                <a:spcPct val="0"/>
              </a:spcAft>
              <a:defRPr sz="3200" b="1">
                <a:solidFill>
                  <a:schemeClr val="tx2"/>
                </a:solidFill>
                <a:latin typeface="Arial" charset="0"/>
                <a:ea typeface="ヒラギノ角ゴ Pro W3" charset="-128"/>
                <a:cs typeface="ヒラギノ角ゴ Pro W3" charset="-128"/>
              </a:defRPr>
            </a:lvl6pPr>
            <a:lvl7pPr marL="914400" algn="l" rtl="0" fontAlgn="base">
              <a:spcBef>
                <a:spcPct val="0"/>
              </a:spcBef>
              <a:spcAft>
                <a:spcPct val="0"/>
              </a:spcAft>
              <a:defRPr sz="3200" b="1">
                <a:solidFill>
                  <a:schemeClr val="tx2"/>
                </a:solidFill>
                <a:latin typeface="Arial" charset="0"/>
                <a:ea typeface="ヒラギノ角ゴ Pro W3" charset="-128"/>
                <a:cs typeface="ヒラギノ角ゴ Pro W3" charset="-128"/>
              </a:defRPr>
            </a:lvl7pPr>
            <a:lvl8pPr marL="1371600" algn="l" rtl="0" fontAlgn="base">
              <a:spcBef>
                <a:spcPct val="0"/>
              </a:spcBef>
              <a:spcAft>
                <a:spcPct val="0"/>
              </a:spcAft>
              <a:defRPr sz="3200" b="1">
                <a:solidFill>
                  <a:schemeClr val="tx2"/>
                </a:solidFill>
                <a:latin typeface="Arial" charset="0"/>
                <a:ea typeface="ヒラギノ角ゴ Pro W3" charset="-128"/>
                <a:cs typeface="ヒラギノ角ゴ Pro W3" charset="-128"/>
              </a:defRPr>
            </a:lvl8pPr>
            <a:lvl9pPr marL="1828800" algn="l" rtl="0" fontAlgn="base">
              <a:spcBef>
                <a:spcPct val="0"/>
              </a:spcBef>
              <a:spcAft>
                <a:spcPct val="0"/>
              </a:spcAft>
              <a:defRPr sz="3200" b="1">
                <a:solidFill>
                  <a:schemeClr val="tx2"/>
                </a:solidFill>
                <a:latin typeface="Arial" charset="0"/>
                <a:ea typeface="ヒラギノ角ゴ Pro W3" charset="-128"/>
                <a:cs typeface="ヒラギノ角ゴ Pro W3" charset="-128"/>
              </a:defRPr>
            </a:lvl9pPr>
          </a:lstStyle>
          <a:p>
            <a:r>
              <a:rPr lang="en-US" altLang="de-DE" sz="2400" dirty="0" err="1" smtClean="0"/>
              <a:t>Bibliometric</a:t>
            </a:r>
            <a:r>
              <a:rPr lang="en-US" altLang="de-DE" sz="2400" dirty="0" smtClean="0"/>
              <a:t> reports for individual scientists – </a:t>
            </a:r>
            <a:br>
              <a:rPr lang="en-US" altLang="de-DE" sz="2400" dirty="0" smtClean="0"/>
            </a:br>
            <a:r>
              <a:rPr lang="en-US" altLang="de-DE" sz="2400" dirty="0" smtClean="0"/>
              <a:t>Example: Cooperation analysis:  1. </a:t>
            </a:r>
            <a:r>
              <a:rPr lang="en-US" altLang="de-DE" sz="2400" dirty="0"/>
              <a:t>C</a:t>
            </a:r>
            <a:r>
              <a:rPr lang="en-US" altLang="de-DE" sz="2400" dirty="0" smtClean="0"/>
              <a:t>ountry level</a:t>
            </a:r>
          </a:p>
        </p:txBody>
      </p:sp>
      <p:sp>
        <p:nvSpPr>
          <p:cNvPr id="9" name="Legende mit Linie 3 8"/>
          <p:cNvSpPr/>
          <p:nvPr/>
        </p:nvSpPr>
        <p:spPr bwMode="auto">
          <a:xfrm>
            <a:off x="6948264" y="2511533"/>
            <a:ext cx="1194897" cy="805036"/>
          </a:xfrm>
          <a:prstGeom prst="borderCallout3">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r>
              <a:rPr lang="en-GB" sz="1200" dirty="0" smtClean="0">
                <a:solidFill>
                  <a:srgbClr val="3B3D3C"/>
                </a:solidFill>
                <a:latin typeface="Arial" charset="0"/>
                <a:ea typeface="ヒラギノ角ゴ Pro W3" charset="-128"/>
                <a:cs typeface="ヒラギノ角ゴ Pro W3" charset="-128"/>
              </a:rPr>
              <a:t>Top collaborating countries</a:t>
            </a:r>
            <a:endParaRPr lang="en-GB" sz="1200" dirty="0">
              <a:solidFill>
                <a:srgbClr val="3B3D3C"/>
              </a:solidFill>
              <a:latin typeface="Arial" charset="0"/>
              <a:ea typeface="ヒラギノ角ゴ Pro W3" charset="-128"/>
              <a:cs typeface="ヒラギノ角ゴ Pro W3" charset="-128"/>
            </a:endParaRPr>
          </a:p>
        </p:txBody>
      </p:sp>
      <p:pic>
        <p:nvPicPr>
          <p:cNvPr id="1105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39" y="2237411"/>
            <a:ext cx="5193994" cy="35708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Flussdiagramm: Prozess 2"/>
          <p:cNvSpPr/>
          <p:nvPr/>
        </p:nvSpPr>
        <p:spPr bwMode="auto">
          <a:xfrm>
            <a:off x="683568" y="5930988"/>
            <a:ext cx="2952328" cy="612648"/>
          </a:xfrm>
          <a:prstGeom prst="flowChartProcess">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400" b="0" i="0" u="none" strike="noStrike" cap="none" normalizeH="0" baseline="0" dirty="0" smtClean="0">
                <a:ln>
                  <a:noFill/>
                </a:ln>
                <a:solidFill>
                  <a:srgbClr val="3B3D3C"/>
                </a:solidFill>
                <a:effectLst/>
                <a:latin typeface="Arial" charset="0"/>
                <a:ea typeface="ヒラギノ角ゴ Pro W3" charset="-128"/>
                <a:cs typeface="ヒラギノ角ゴ Pro W3" charset="-128"/>
              </a:rPr>
              <a:t>Map informs about network and type of collaboration (bilateral, etc.)</a:t>
            </a:r>
            <a:endParaRPr kumimoji="0" lang="en-GB" sz="1400" b="0" i="0" u="none" strike="noStrike" cap="none" normalizeH="0" baseline="0" dirty="0">
              <a:ln>
                <a:noFill/>
              </a:ln>
              <a:solidFill>
                <a:srgbClr val="3B3D3C"/>
              </a:solidFill>
              <a:effectLst/>
              <a:latin typeface="Arial" charset="0"/>
              <a:ea typeface="ヒラギノ角ゴ Pro W3" charset="-128"/>
              <a:cs typeface="ヒラギノ角ゴ Pro W3" charset="-128"/>
            </a:endParaRPr>
          </a:p>
        </p:txBody>
      </p:sp>
      <p:pic>
        <p:nvPicPr>
          <p:cNvPr id="110598"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09631" y="3487851"/>
            <a:ext cx="4032953" cy="1656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3297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0594"/>
                                        </p:tgtEl>
                                        <p:attrNameLst>
                                          <p:attrName>style.visibility</p:attrName>
                                        </p:attrNameLst>
                                      </p:cBhvr>
                                      <p:to>
                                        <p:strVal val="visible"/>
                                      </p:to>
                                    </p:set>
                                    <p:anim calcmode="lin" valueType="num">
                                      <p:cBhvr additive="base">
                                        <p:cTn id="7" dur="500" fill="hold"/>
                                        <p:tgtEl>
                                          <p:spTgt spid="110594"/>
                                        </p:tgtEl>
                                        <p:attrNameLst>
                                          <p:attrName>ppt_x</p:attrName>
                                        </p:attrNameLst>
                                      </p:cBhvr>
                                      <p:tavLst>
                                        <p:tav tm="0">
                                          <p:val>
                                            <p:strVal val="#ppt_x"/>
                                          </p:val>
                                        </p:tav>
                                        <p:tav tm="100000">
                                          <p:val>
                                            <p:strVal val="#ppt_x"/>
                                          </p:val>
                                        </p:tav>
                                      </p:tavLst>
                                    </p:anim>
                                    <p:anim calcmode="lin" valueType="num">
                                      <p:cBhvr additive="base">
                                        <p:cTn id="8" dur="500" fill="hold"/>
                                        <p:tgtEl>
                                          <p:spTgt spid="11059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10598"/>
                                        </p:tgtEl>
                                        <p:attrNameLst>
                                          <p:attrName>style.visibility</p:attrName>
                                        </p:attrNameLst>
                                      </p:cBhvr>
                                      <p:to>
                                        <p:strVal val="visible"/>
                                      </p:to>
                                    </p:set>
                                    <p:anim calcmode="lin" valueType="num">
                                      <p:cBhvr additive="base">
                                        <p:cTn id="17" dur="500" fill="hold"/>
                                        <p:tgtEl>
                                          <p:spTgt spid="110598"/>
                                        </p:tgtEl>
                                        <p:attrNameLst>
                                          <p:attrName>ppt_x</p:attrName>
                                        </p:attrNameLst>
                                      </p:cBhvr>
                                      <p:tavLst>
                                        <p:tav tm="0">
                                          <p:val>
                                            <p:strVal val="#ppt_x"/>
                                          </p:val>
                                        </p:tav>
                                        <p:tav tm="100000">
                                          <p:val>
                                            <p:strVal val="#ppt_x"/>
                                          </p:val>
                                        </p:tav>
                                      </p:tavLst>
                                    </p:anim>
                                    <p:anim calcmode="lin" valueType="num">
                                      <p:cBhvr additive="base">
                                        <p:cTn id="18" dur="500" fill="hold"/>
                                        <p:tgtEl>
                                          <p:spTgt spid="110598"/>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Foliennummernplatzhalter 4"/>
          <p:cNvSpPr>
            <a:spLocks noGrp="1"/>
          </p:cNvSpPr>
          <p:nvPr>
            <p:ph type="sldNum" sz="quarter" idx="12"/>
          </p:nvPr>
        </p:nvSpPr>
        <p:spPr>
          <a:xfrm>
            <a:off x="8316913" y="6248400"/>
            <a:ext cx="446087"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rgbClr val="3B3D3C"/>
                </a:solidFill>
                <a:latin typeface="Arial" pitchFamily="34" charset="0"/>
                <a:ea typeface="ヒラギノ角ゴ Pro W3"/>
                <a:cs typeface="ヒラギノ角ゴ Pro W3"/>
              </a:defRPr>
            </a:lvl1pPr>
            <a:lvl2pPr>
              <a:defRPr sz="2000">
                <a:solidFill>
                  <a:srgbClr val="3B3D3C"/>
                </a:solidFill>
                <a:latin typeface="Arial" pitchFamily="34" charset="0"/>
                <a:ea typeface="ヒラギノ角ゴ Pro W3"/>
                <a:cs typeface="ヒラギノ角ゴ Pro W3"/>
              </a:defRPr>
            </a:lvl2pPr>
            <a:lvl3pPr>
              <a:defRPr sz="2000">
                <a:solidFill>
                  <a:srgbClr val="3B3D3C"/>
                </a:solidFill>
                <a:latin typeface="Arial" pitchFamily="34" charset="0"/>
                <a:ea typeface="ヒラギノ角ゴ Pro W3"/>
                <a:cs typeface="ヒラギノ角ゴ Pro W3"/>
              </a:defRPr>
            </a:lvl3pPr>
            <a:lvl4pPr>
              <a:defRPr sz="2000">
                <a:solidFill>
                  <a:schemeClr val="tx1"/>
                </a:solidFill>
                <a:latin typeface="Arial" pitchFamily="34" charset="0"/>
                <a:ea typeface="ヒラギノ角ゴ Pro W3"/>
                <a:cs typeface="ヒラギノ角ゴ Pro W3"/>
              </a:defRPr>
            </a:lvl4pPr>
            <a:lvl5pPr>
              <a:defRPr sz="2000">
                <a:solidFill>
                  <a:schemeClr val="tx1"/>
                </a:solidFill>
                <a:latin typeface="Arial" pitchFamily="34" charset="0"/>
                <a:ea typeface="ヒラギノ角ゴ Pro W3"/>
                <a:cs typeface="ヒラギノ角ゴ Pro W3"/>
              </a:defRPr>
            </a:lvl5pPr>
            <a:lvl6pPr eaLnBrk="0" hangingPunct="0">
              <a:defRPr sz="2000">
                <a:solidFill>
                  <a:schemeClr val="tx1"/>
                </a:solidFill>
                <a:latin typeface="Arial" pitchFamily="34" charset="0"/>
                <a:ea typeface="ヒラギノ角ゴ Pro W3"/>
                <a:cs typeface="ヒラギノ角ゴ Pro W3"/>
              </a:defRPr>
            </a:lvl6pPr>
            <a:lvl7pPr eaLnBrk="0" hangingPunct="0">
              <a:defRPr sz="2000">
                <a:solidFill>
                  <a:schemeClr val="tx1"/>
                </a:solidFill>
                <a:latin typeface="Arial" pitchFamily="34" charset="0"/>
                <a:ea typeface="ヒラギノ角ゴ Pro W3"/>
                <a:cs typeface="ヒラギノ角ゴ Pro W3"/>
              </a:defRPr>
            </a:lvl7pPr>
            <a:lvl8pPr eaLnBrk="0" hangingPunct="0">
              <a:defRPr sz="2000">
                <a:solidFill>
                  <a:schemeClr val="tx1"/>
                </a:solidFill>
                <a:latin typeface="Arial" pitchFamily="34" charset="0"/>
                <a:ea typeface="ヒラギノ角ゴ Pro W3"/>
                <a:cs typeface="ヒラギノ角ゴ Pro W3"/>
              </a:defRPr>
            </a:lvl8pPr>
            <a:lvl9pPr eaLnBrk="0" hangingPunct="0">
              <a:defRPr sz="2000">
                <a:solidFill>
                  <a:schemeClr val="tx1"/>
                </a:solidFill>
                <a:latin typeface="Arial" pitchFamily="34" charset="0"/>
                <a:ea typeface="ヒラギノ角ゴ Pro W3"/>
                <a:cs typeface="ヒラギノ角ゴ Pro W3"/>
              </a:defRPr>
            </a:lvl9pPr>
          </a:lstStyle>
          <a:p>
            <a:fld id="{FDFE1B39-5995-42B1-AF75-E6E27B9DEB79}" type="slidenum">
              <a:rPr lang="de-DE" altLang="de-DE" sz="1200" smtClean="0">
                <a:solidFill>
                  <a:srgbClr val="2265AB"/>
                </a:solidFill>
              </a:rPr>
              <a:pPr/>
              <a:t>28</a:t>
            </a:fld>
            <a:endParaRPr lang="de-DE" altLang="de-DE" sz="1200" smtClean="0">
              <a:solidFill>
                <a:srgbClr val="2265AB"/>
              </a:solidFill>
            </a:endParaRPr>
          </a:p>
        </p:txBody>
      </p:sp>
      <p:sp>
        <p:nvSpPr>
          <p:cNvPr id="5" name="Titel 1"/>
          <p:cNvSpPr txBox="1">
            <a:spLocks/>
          </p:cNvSpPr>
          <p:nvPr/>
        </p:nvSpPr>
        <p:spPr>
          <a:xfrm>
            <a:off x="554088" y="1079918"/>
            <a:ext cx="8208912" cy="838200"/>
          </a:xfrm>
          <a:prstGeom prst="rect">
            <a:avLst/>
          </a:prstGeom>
        </p:spPr>
        <p:txBody>
          <a:bodyPr/>
          <a:lstStyle>
            <a:lvl1pPr algn="l" rtl="0" eaLnBrk="0" fontAlgn="base" hangingPunct="0">
              <a:spcBef>
                <a:spcPct val="0"/>
              </a:spcBef>
              <a:spcAft>
                <a:spcPct val="0"/>
              </a:spcAft>
              <a:defRPr sz="2000" b="1">
                <a:solidFill>
                  <a:srgbClr val="0093D3"/>
                </a:solidFill>
                <a:latin typeface="+mj-lt"/>
                <a:ea typeface="+mj-ea"/>
                <a:cs typeface="+mj-cs"/>
              </a:defRPr>
            </a:lvl1pPr>
            <a:lvl2pPr algn="l" rtl="0" eaLnBrk="0" fontAlgn="base" hangingPunct="0">
              <a:spcBef>
                <a:spcPct val="0"/>
              </a:spcBef>
              <a:spcAft>
                <a:spcPct val="0"/>
              </a:spcAft>
              <a:defRPr sz="2000" b="1">
                <a:solidFill>
                  <a:srgbClr val="0093D3"/>
                </a:solidFill>
                <a:latin typeface="Arial" charset="0"/>
                <a:ea typeface="ヒラギノ角ゴ Pro W3" charset="-128"/>
                <a:cs typeface="ヒラギノ角ゴ Pro W3" charset="-128"/>
              </a:defRPr>
            </a:lvl2pPr>
            <a:lvl3pPr algn="l" rtl="0" eaLnBrk="0" fontAlgn="base" hangingPunct="0">
              <a:spcBef>
                <a:spcPct val="0"/>
              </a:spcBef>
              <a:spcAft>
                <a:spcPct val="0"/>
              </a:spcAft>
              <a:defRPr sz="2000" b="1">
                <a:solidFill>
                  <a:srgbClr val="0093D3"/>
                </a:solidFill>
                <a:latin typeface="Arial" charset="0"/>
                <a:ea typeface="ヒラギノ角ゴ Pro W3" charset="-128"/>
                <a:cs typeface="ヒラギノ角ゴ Pro W3" charset="-128"/>
              </a:defRPr>
            </a:lvl3pPr>
            <a:lvl4pPr algn="l" rtl="0" eaLnBrk="0" fontAlgn="base" hangingPunct="0">
              <a:spcBef>
                <a:spcPct val="0"/>
              </a:spcBef>
              <a:spcAft>
                <a:spcPct val="0"/>
              </a:spcAft>
              <a:defRPr sz="2000" b="1">
                <a:solidFill>
                  <a:srgbClr val="0093D3"/>
                </a:solidFill>
                <a:latin typeface="Arial" charset="0"/>
                <a:ea typeface="ヒラギノ角ゴ Pro W3" charset="-128"/>
                <a:cs typeface="ヒラギノ角ゴ Pro W3" charset="-128"/>
              </a:defRPr>
            </a:lvl4pPr>
            <a:lvl5pPr algn="l" rtl="0" eaLnBrk="0" fontAlgn="base" hangingPunct="0">
              <a:spcBef>
                <a:spcPct val="0"/>
              </a:spcBef>
              <a:spcAft>
                <a:spcPct val="0"/>
              </a:spcAft>
              <a:defRPr sz="2000" b="1">
                <a:solidFill>
                  <a:srgbClr val="0093D3"/>
                </a:solidFill>
                <a:latin typeface="Arial" charset="0"/>
                <a:ea typeface="ヒラギノ角ゴ Pro W3" charset="-128"/>
                <a:cs typeface="ヒラギノ角ゴ Pro W3" charset="-128"/>
              </a:defRPr>
            </a:lvl5pPr>
            <a:lvl6pPr marL="457200" algn="l" rtl="0" fontAlgn="base">
              <a:spcBef>
                <a:spcPct val="0"/>
              </a:spcBef>
              <a:spcAft>
                <a:spcPct val="0"/>
              </a:spcAft>
              <a:defRPr sz="3200" b="1">
                <a:solidFill>
                  <a:schemeClr val="tx2"/>
                </a:solidFill>
                <a:latin typeface="Arial" charset="0"/>
                <a:ea typeface="ヒラギノ角ゴ Pro W3" charset="-128"/>
                <a:cs typeface="ヒラギノ角ゴ Pro W3" charset="-128"/>
              </a:defRPr>
            </a:lvl6pPr>
            <a:lvl7pPr marL="914400" algn="l" rtl="0" fontAlgn="base">
              <a:spcBef>
                <a:spcPct val="0"/>
              </a:spcBef>
              <a:spcAft>
                <a:spcPct val="0"/>
              </a:spcAft>
              <a:defRPr sz="3200" b="1">
                <a:solidFill>
                  <a:schemeClr val="tx2"/>
                </a:solidFill>
                <a:latin typeface="Arial" charset="0"/>
                <a:ea typeface="ヒラギノ角ゴ Pro W3" charset="-128"/>
                <a:cs typeface="ヒラギノ角ゴ Pro W3" charset="-128"/>
              </a:defRPr>
            </a:lvl7pPr>
            <a:lvl8pPr marL="1371600" algn="l" rtl="0" fontAlgn="base">
              <a:spcBef>
                <a:spcPct val="0"/>
              </a:spcBef>
              <a:spcAft>
                <a:spcPct val="0"/>
              </a:spcAft>
              <a:defRPr sz="3200" b="1">
                <a:solidFill>
                  <a:schemeClr val="tx2"/>
                </a:solidFill>
                <a:latin typeface="Arial" charset="0"/>
                <a:ea typeface="ヒラギノ角ゴ Pro W3" charset="-128"/>
                <a:cs typeface="ヒラギノ角ゴ Pro W3" charset="-128"/>
              </a:defRPr>
            </a:lvl8pPr>
            <a:lvl9pPr marL="1828800" algn="l" rtl="0" fontAlgn="base">
              <a:spcBef>
                <a:spcPct val="0"/>
              </a:spcBef>
              <a:spcAft>
                <a:spcPct val="0"/>
              </a:spcAft>
              <a:defRPr sz="3200" b="1">
                <a:solidFill>
                  <a:schemeClr val="tx2"/>
                </a:solidFill>
                <a:latin typeface="Arial" charset="0"/>
                <a:ea typeface="ヒラギノ角ゴ Pro W3" charset="-128"/>
                <a:cs typeface="ヒラギノ角ゴ Pro W3" charset="-128"/>
              </a:defRPr>
            </a:lvl9pPr>
          </a:lstStyle>
          <a:p>
            <a:r>
              <a:rPr lang="en-US" altLang="de-DE" sz="2400" dirty="0" err="1" smtClean="0"/>
              <a:t>Bibliometric</a:t>
            </a:r>
            <a:r>
              <a:rPr lang="en-US" altLang="de-DE" sz="2400" dirty="0" smtClean="0"/>
              <a:t> reports for individual scientists – </a:t>
            </a:r>
            <a:br>
              <a:rPr lang="en-US" altLang="de-DE" sz="2400" dirty="0" smtClean="0"/>
            </a:br>
            <a:r>
              <a:rPr lang="en-US" altLang="de-DE" sz="2400" dirty="0" smtClean="0"/>
              <a:t>Example: Cooperation analysis:  2. Institution level; 3. Author level</a:t>
            </a:r>
          </a:p>
        </p:txBody>
      </p:sp>
      <p:sp>
        <p:nvSpPr>
          <p:cNvPr id="9" name="Legende mit Linie 3 8"/>
          <p:cNvSpPr/>
          <p:nvPr/>
        </p:nvSpPr>
        <p:spPr bwMode="auto">
          <a:xfrm>
            <a:off x="755576" y="2358841"/>
            <a:ext cx="1296143" cy="701443"/>
          </a:xfrm>
          <a:prstGeom prst="borderCallout3">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r>
              <a:rPr lang="en-GB" sz="1200" b="1" dirty="0" smtClean="0">
                <a:solidFill>
                  <a:srgbClr val="3B3D3C"/>
                </a:solidFill>
                <a:latin typeface="Arial" charset="0"/>
                <a:ea typeface="ヒラギノ角ゴ Pro W3" charset="-128"/>
                <a:cs typeface="ヒラギノ角ゴ Pro W3" charset="-128"/>
              </a:rPr>
              <a:t>Top collaborating institutions</a:t>
            </a:r>
            <a:endParaRPr lang="en-GB" sz="1200" b="1" dirty="0">
              <a:solidFill>
                <a:srgbClr val="3B3D3C"/>
              </a:solidFill>
              <a:latin typeface="Arial" charset="0"/>
              <a:ea typeface="ヒラギノ角ゴ Pro W3" charset="-128"/>
              <a:cs typeface="ヒラギノ角ゴ Pro W3" charset="-128"/>
            </a:endParaRPr>
          </a:p>
        </p:txBody>
      </p:sp>
      <p:pic>
        <p:nvPicPr>
          <p:cNvPr id="1116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3202371"/>
            <a:ext cx="5153488" cy="2983359"/>
          </a:xfrm>
          <a:prstGeom prst="rect">
            <a:avLst/>
          </a:prstGeom>
          <a:noFill/>
          <a:extLst>
            <a:ext uri="{909E8E84-426E-40DD-AFC4-6F175D3DCCD1}">
              <a14:hiddenFill xmlns:a14="http://schemas.microsoft.com/office/drawing/2010/main">
                <a:solidFill>
                  <a:srgbClr val="FFFFFF"/>
                </a:solidFill>
              </a14:hiddenFill>
            </a:ext>
          </a:extLst>
        </p:spPr>
      </p:pic>
      <p:sp>
        <p:nvSpPr>
          <p:cNvPr id="2" name="Rechteck 1"/>
          <p:cNvSpPr/>
          <p:nvPr/>
        </p:nvSpPr>
        <p:spPr>
          <a:xfrm>
            <a:off x="5798244" y="2675073"/>
            <a:ext cx="2718048" cy="3539430"/>
          </a:xfrm>
          <a:prstGeom prst="rect">
            <a:avLst/>
          </a:prstGeom>
        </p:spPr>
        <p:txBody>
          <a:bodyPr wrap="square">
            <a:spAutoFit/>
          </a:bodyPr>
          <a:lstStyle/>
          <a:p>
            <a:r>
              <a:rPr lang="en-GB" sz="1400" dirty="0" smtClean="0">
                <a:solidFill>
                  <a:srgbClr val="3B3D3C"/>
                </a:solidFill>
              </a:rPr>
              <a:t>Scientist </a:t>
            </a:r>
            <a:r>
              <a:rPr lang="en-GB" sz="1400" dirty="0">
                <a:solidFill>
                  <a:srgbClr val="3B3D3C"/>
                </a:solidFill>
              </a:rPr>
              <a:t>collaborated with a total of 102 authors in the period 2006-2015.</a:t>
            </a:r>
          </a:p>
          <a:p>
            <a:r>
              <a:rPr lang="en-GB" sz="1400" dirty="0">
                <a:solidFill>
                  <a:srgbClr val="3B3D3C"/>
                </a:solidFill>
              </a:rPr>
              <a:t>The </a:t>
            </a:r>
            <a:r>
              <a:rPr lang="en-GB" sz="1400" b="1" dirty="0">
                <a:solidFill>
                  <a:srgbClr val="3B3D3C"/>
                </a:solidFill>
              </a:rPr>
              <a:t>most collaborative author</a:t>
            </a:r>
            <a:r>
              <a:rPr lang="en-GB" sz="1400" dirty="0">
                <a:solidFill>
                  <a:srgbClr val="3B3D3C"/>
                </a:solidFill>
              </a:rPr>
              <a:t>, </a:t>
            </a:r>
            <a:r>
              <a:rPr lang="en-GB" sz="1400" dirty="0" smtClean="0">
                <a:solidFill>
                  <a:srgbClr val="3B3D3C"/>
                </a:solidFill>
              </a:rPr>
              <a:t>XXX (47 </a:t>
            </a:r>
            <a:r>
              <a:rPr lang="en-GB" sz="1400" dirty="0">
                <a:solidFill>
                  <a:srgbClr val="3B3D3C"/>
                </a:solidFill>
              </a:rPr>
              <a:t>co-publications), contributes with ~71% to the overall publication output 2006-2015, followed by </a:t>
            </a:r>
            <a:r>
              <a:rPr lang="en-GB" sz="1400" dirty="0" smtClean="0">
                <a:solidFill>
                  <a:srgbClr val="3B3D3C"/>
                </a:solidFill>
              </a:rPr>
              <a:t>YYY and ZZZ with </a:t>
            </a:r>
            <a:r>
              <a:rPr lang="en-GB" sz="1400" dirty="0">
                <a:solidFill>
                  <a:srgbClr val="3B3D3C"/>
                </a:solidFill>
              </a:rPr>
              <a:t>9 and </a:t>
            </a:r>
            <a:r>
              <a:rPr lang="en-GB" sz="1400" dirty="0" smtClean="0">
                <a:solidFill>
                  <a:srgbClr val="3B3D3C"/>
                </a:solidFill>
              </a:rPr>
              <a:t>8 co</a:t>
            </a:r>
            <a:r>
              <a:rPr lang="en-GB" sz="1400" dirty="0">
                <a:solidFill>
                  <a:srgbClr val="3B3D3C"/>
                </a:solidFill>
              </a:rPr>
              <a:t>-co-publicationsrespectively. </a:t>
            </a:r>
            <a:r>
              <a:rPr lang="en-GB" sz="1400" dirty="0" smtClean="0">
                <a:solidFill>
                  <a:srgbClr val="3B3D3C"/>
                </a:solidFill>
              </a:rPr>
              <a:t/>
            </a:r>
            <a:br>
              <a:rPr lang="en-GB" sz="1400" dirty="0" smtClean="0">
                <a:solidFill>
                  <a:srgbClr val="3B3D3C"/>
                </a:solidFill>
              </a:rPr>
            </a:br>
            <a:r>
              <a:rPr lang="en-GB" sz="1400" dirty="0" smtClean="0">
                <a:solidFill>
                  <a:srgbClr val="3B3D3C"/>
                </a:solidFill>
              </a:rPr>
              <a:t>Only </a:t>
            </a:r>
            <a:r>
              <a:rPr lang="en-GB" sz="1400" dirty="0">
                <a:solidFill>
                  <a:srgbClr val="3B3D3C"/>
                </a:solidFill>
              </a:rPr>
              <a:t>these three co-authors were involved with more than 10% of the </a:t>
            </a:r>
            <a:r>
              <a:rPr lang="en-GB" sz="1400" dirty="0" smtClean="0">
                <a:solidFill>
                  <a:srgbClr val="3B3D3C"/>
                </a:solidFill>
              </a:rPr>
              <a:t>total number of publications</a:t>
            </a:r>
            <a:r>
              <a:rPr lang="en-GB" sz="1400" dirty="0">
                <a:solidFill>
                  <a:srgbClr val="3B3D3C"/>
                </a:solidFill>
              </a:rPr>
              <a:t>. About half of </a:t>
            </a:r>
            <a:r>
              <a:rPr lang="en-GB" sz="1400" dirty="0" smtClean="0">
                <a:solidFill>
                  <a:srgbClr val="3B3D3C"/>
                </a:solidFill>
              </a:rPr>
              <a:t>the </a:t>
            </a:r>
            <a:r>
              <a:rPr lang="en-GB" sz="1400" dirty="0">
                <a:solidFill>
                  <a:srgbClr val="3B3D3C"/>
                </a:solidFill>
              </a:rPr>
              <a:t>co-authors were only part of a single publication.</a:t>
            </a:r>
          </a:p>
        </p:txBody>
      </p:sp>
      <p:sp>
        <p:nvSpPr>
          <p:cNvPr id="12" name="Legende mit Linie 3 11"/>
          <p:cNvSpPr/>
          <p:nvPr/>
        </p:nvSpPr>
        <p:spPr bwMode="auto">
          <a:xfrm>
            <a:off x="6516216" y="1974579"/>
            <a:ext cx="1296143" cy="518960"/>
          </a:xfrm>
          <a:prstGeom prst="borderCallout3">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r>
              <a:rPr lang="en-GB" sz="1200" b="1" dirty="0" smtClean="0">
                <a:solidFill>
                  <a:srgbClr val="3B3D3C"/>
                </a:solidFill>
                <a:latin typeface="Arial" charset="0"/>
                <a:ea typeface="ヒラギノ角ゴ Pro W3" charset="-128"/>
                <a:cs typeface="ヒラギノ角ゴ Pro W3" charset="-128"/>
              </a:rPr>
              <a:t>Summary</a:t>
            </a:r>
          </a:p>
          <a:p>
            <a:pPr eaLnBrk="0" hangingPunct="0"/>
            <a:r>
              <a:rPr lang="en-GB" sz="1200" b="1" dirty="0" smtClean="0">
                <a:solidFill>
                  <a:srgbClr val="3B3D3C"/>
                </a:solidFill>
                <a:latin typeface="Arial" charset="0"/>
                <a:ea typeface="ヒラギノ角ゴ Pro W3" charset="-128"/>
                <a:cs typeface="ヒラギノ角ゴ Pro W3" charset="-128"/>
              </a:rPr>
              <a:t>author network</a:t>
            </a:r>
            <a:endParaRPr lang="en-GB" sz="1200" b="1" dirty="0">
              <a:solidFill>
                <a:srgbClr val="3B3D3C"/>
              </a:solidFill>
              <a:latin typeface="Arial" charset="0"/>
              <a:ea typeface="ヒラギノ角ゴ Pro W3" charset="-128"/>
              <a:cs typeface="ヒラギノ角ゴ Pro W3" charset="-128"/>
            </a:endParaRPr>
          </a:p>
        </p:txBody>
      </p:sp>
    </p:spTree>
    <p:extLst>
      <p:ext uri="{BB962C8B-B14F-4D97-AF65-F5344CB8AC3E}">
        <p14:creationId xmlns:p14="http://schemas.microsoft.com/office/powerpoint/2010/main" val="1051180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11619"/>
                                        </p:tgtEl>
                                        <p:attrNameLst>
                                          <p:attrName>style.visibility</p:attrName>
                                        </p:attrNameLst>
                                      </p:cBhvr>
                                      <p:to>
                                        <p:strVal val="visible"/>
                                      </p:to>
                                    </p:set>
                                    <p:anim calcmode="lin" valueType="num">
                                      <p:cBhvr additive="base">
                                        <p:cTn id="17" dur="500" fill="hold"/>
                                        <p:tgtEl>
                                          <p:spTgt spid="111619"/>
                                        </p:tgtEl>
                                        <p:attrNameLst>
                                          <p:attrName>ppt_x</p:attrName>
                                        </p:attrNameLst>
                                      </p:cBhvr>
                                      <p:tavLst>
                                        <p:tav tm="0">
                                          <p:val>
                                            <p:strVal val="#ppt_x"/>
                                          </p:val>
                                        </p:tav>
                                        <p:tav tm="100000">
                                          <p:val>
                                            <p:strVal val="#ppt_x"/>
                                          </p:val>
                                        </p:tav>
                                      </p:tavLst>
                                    </p:anim>
                                    <p:anim calcmode="lin" valueType="num">
                                      <p:cBhvr additive="base">
                                        <p:cTn id="18" dur="500" fill="hold"/>
                                        <p:tgtEl>
                                          <p:spTgt spid="111619"/>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ppt_x"/>
                                          </p:val>
                                        </p:tav>
                                        <p:tav tm="100000">
                                          <p:val>
                                            <p:strVal val="#ppt_x"/>
                                          </p:val>
                                        </p:tav>
                                      </p:tavLst>
                                    </p:anim>
                                    <p:anim calcmode="lin" valueType="num">
                                      <p:cBhvr additive="base">
                                        <p:cTn id="2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 grpId="0"/>
      <p:bldP spid="1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el 1"/>
          <p:cNvSpPr>
            <a:spLocks noGrp="1"/>
          </p:cNvSpPr>
          <p:nvPr>
            <p:ph type="title"/>
          </p:nvPr>
        </p:nvSpPr>
        <p:spPr>
          <a:xfrm>
            <a:off x="1187624" y="1124744"/>
            <a:ext cx="6946900" cy="838200"/>
          </a:xfrm>
        </p:spPr>
        <p:txBody>
          <a:bodyPr/>
          <a:lstStyle/>
          <a:p>
            <a:r>
              <a:rPr lang="en-US" altLang="de-DE" sz="2400" dirty="0" err="1" smtClean="0"/>
              <a:t>Bibliometric</a:t>
            </a:r>
            <a:r>
              <a:rPr lang="en-US" altLang="de-DE" sz="2400" dirty="0" smtClean="0"/>
              <a:t> reports for individual scientists – </a:t>
            </a:r>
            <a:br>
              <a:rPr lang="en-US" altLang="de-DE" sz="2400" dirty="0" smtClean="0"/>
            </a:br>
            <a:r>
              <a:rPr lang="en-US" altLang="de-DE" sz="2400" dirty="0" smtClean="0"/>
              <a:t>Example:  Reference Analysis</a:t>
            </a:r>
          </a:p>
        </p:txBody>
      </p:sp>
      <p:sp>
        <p:nvSpPr>
          <p:cNvPr id="26629" name="Titel 1"/>
          <p:cNvSpPr txBox="1">
            <a:spLocks/>
          </p:cNvSpPr>
          <p:nvPr/>
        </p:nvSpPr>
        <p:spPr bwMode="auto">
          <a:xfrm>
            <a:off x="611559" y="5085184"/>
            <a:ext cx="3600450" cy="711263"/>
          </a:xfrm>
          <a:prstGeom prst="rect">
            <a:avLst/>
          </a:prstGeom>
          <a:solidFill>
            <a:schemeClr val="accent1"/>
          </a:solidFill>
          <a:ln w="9525" cap="flat" cmpd="sng" algn="ctr">
            <a:solidFill>
              <a:schemeClr val="tx1"/>
            </a:solidFill>
            <a:prstDash val="solid"/>
            <a:round/>
            <a:headEnd type="none" w="med" len="med"/>
            <a:tailEnd type="none" w="med" len="med"/>
          </a:ln>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de-DE"/>
            </a:defPPr>
            <a:lvl1pPr marL="0" marR="0" indent="0" algn="ctr" defTabSz="914400" eaLnBrk="0" latinLnBrk="0" hangingPunct="0">
              <a:lnSpc>
                <a:spcPct val="100000"/>
              </a:lnSpc>
              <a:buClrTx/>
              <a:buSzTx/>
              <a:buFontTx/>
              <a:buNone/>
              <a:tabLst/>
              <a:defRPr kumimoji="0" sz="1400" b="0" i="0" u="none" strike="noStrike" cap="none" normalizeH="0" baseline="0">
                <a:ln>
                  <a:noFill/>
                </a:ln>
                <a:effectLst/>
                <a:latin typeface="Arial" charset="0"/>
                <a:ea typeface="ヒラギノ角ゴ Pro W3" charset="-128"/>
                <a:cs typeface="ヒラギノ角ゴ Pro W3" charset="-128"/>
              </a:defRPr>
            </a:lvl1pPr>
          </a:lstStyle>
          <a:p>
            <a:r>
              <a:rPr lang="de-DE" altLang="de-DE" dirty="0">
                <a:solidFill>
                  <a:srgbClr val="3B3D3C"/>
                </a:solidFill>
              </a:rPr>
              <a:t>State-</a:t>
            </a:r>
            <a:r>
              <a:rPr lang="de-DE" altLang="de-DE" dirty="0" err="1">
                <a:solidFill>
                  <a:srgbClr val="3B3D3C"/>
                </a:solidFill>
              </a:rPr>
              <a:t>of</a:t>
            </a:r>
            <a:r>
              <a:rPr lang="de-DE" altLang="de-DE" dirty="0">
                <a:solidFill>
                  <a:srgbClr val="3B3D3C"/>
                </a:solidFill>
              </a:rPr>
              <a:t>-</a:t>
            </a:r>
            <a:r>
              <a:rPr lang="de-DE" altLang="de-DE" dirty="0" err="1">
                <a:solidFill>
                  <a:srgbClr val="3B3D3C"/>
                </a:solidFill>
              </a:rPr>
              <a:t>the</a:t>
            </a:r>
            <a:r>
              <a:rPr lang="de-DE" altLang="de-DE" dirty="0">
                <a:solidFill>
                  <a:srgbClr val="3B3D3C"/>
                </a:solidFill>
              </a:rPr>
              <a:t>-art </a:t>
            </a:r>
            <a:r>
              <a:rPr lang="de-DE" altLang="de-DE" dirty="0" err="1">
                <a:solidFill>
                  <a:srgbClr val="3B3D3C"/>
                </a:solidFill>
              </a:rPr>
              <a:t>of</a:t>
            </a:r>
            <a:r>
              <a:rPr lang="de-DE" altLang="de-DE" dirty="0">
                <a:solidFill>
                  <a:srgbClr val="3B3D3C"/>
                </a:solidFill>
              </a:rPr>
              <a:t> </a:t>
            </a:r>
            <a:r>
              <a:rPr lang="de-DE" altLang="de-DE" dirty="0" err="1">
                <a:solidFill>
                  <a:srgbClr val="3B3D3C"/>
                </a:solidFill>
              </a:rPr>
              <a:t>the</a:t>
            </a:r>
            <a:r>
              <a:rPr lang="de-DE" altLang="de-DE" dirty="0">
                <a:solidFill>
                  <a:srgbClr val="3B3D3C"/>
                </a:solidFill>
              </a:rPr>
              <a:t> </a:t>
            </a:r>
            <a:r>
              <a:rPr lang="de-DE" altLang="de-DE" dirty="0" err="1">
                <a:solidFill>
                  <a:srgbClr val="3B3D3C"/>
                </a:solidFill>
              </a:rPr>
              <a:t>references</a:t>
            </a:r>
            <a:r>
              <a:rPr lang="de-DE" altLang="de-DE" dirty="0">
                <a:solidFill>
                  <a:srgbClr val="3B3D3C"/>
                </a:solidFill>
              </a:rPr>
              <a:t>:</a:t>
            </a:r>
            <a:br>
              <a:rPr lang="de-DE" altLang="de-DE" dirty="0">
                <a:solidFill>
                  <a:srgbClr val="3B3D3C"/>
                </a:solidFill>
              </a:rPr>
            </a:br>
            <a:r>
              <a:rPr lang="de-DE" altLang="de-DE" dirty="0" err="1">
                <a:solidFill>
                  <a:srgbClr val="3B3D3C"/>
                </a:solidFill>
              </a:rPr>
              <a:t>comparison</a:t>
            </a:r>
            <a:r>
              <a:rPr lang="de-DE" altLang="de-DE" dirty="0">
                <a:solidFill>
                  <a:srgbClr val="3B3D3C"/>
                </a:solidFill>
              </a:rPr>
              <a:t> </a:t>
            </a:r>
            <a:r>
              <a:rPr lang="de-DE" altLang="de-DE" dirty="0" err="1">
                <a:solidFill>
                  <a:srgbClr val="3B3D3C"/>
                </a:solidFill>
              </a:rPr>
              <a:t>with</a:t>
            </a:r>
            <a:r>
              <a:rPr lang="de-DE" altLang="de-DE" dirty="0">
                <a:solidFill>
                  <a:srgbClr val="3B3D3C"/>
                </a:solidFill>
              </a:rPr>
              <a:t> </a:t>
            </a:r>
            <a:r>
              <a:rPr lang="de-DE" altLang="de-DE" dirty="0" err="1" smtClean="0">
                <a:solidFill>
                  <a:srgbClr val="3B3D3C"/>
                </a:solidFill>
              </a:rPr>
              <a:t>cited</a:t>
            </a:r>
            <a:r>
              <a:rPr lang="de-DE" altLang="de-DE" dirty="0" smtClean="0">
                <a:solidFill>
                  <a:srgbClr val="3B3D3C"/>
                </a:solidFill>
              </a:rPr>
              <a:t> half-</a:t>
            </a:r>
            <a:r>
              <a:rPr lang="de-DE" altLang="de-DE" dirty="0" err="1" smtClean="0">
                <a:solidFill>
                  <a:srgbClr val="3B3D3C"/>
                </a:solidFill>
              </a:rPr>
              <a:t>life</a:t>
            </a:r>
            <a:r>
              <a:rPr lang="de-DE" altLang="de-DE" dirty="0" smtClean="0">
                <a:solidFill>
                  <a:srgbClr val="3B3D3C"/>
                </a:solidFill>
              </a:rPr>
              <a:t> </a:t>
            </a:r>
            <a:r>
              <a:rPr lang="de-DE" altLang="de-DE" dirty="0">
                <a:solidFill>
                  <a:srgbClr val="3B3D3C"/>
                </a:solidFill>
              </a:rPr>
              <a:t>in </a:t>
            </a:r>
            <a:r>
              <a:rPr lang="de-DE" altLang="de-DE" dirty="0" err="1">
                <a:solidFill>
                  <a:srgbClr val="3B3D3C"/>
                </a:solidFill>
              </a:rPr>
              <a:t>the</a:t>
            </a:r>
            <a:r>
              <a:rPr lang="de-DE" altLang="de-DE" dirty="0">
                <a:solidFill>
                  <a:srgbClr val="3B3D3C"/>
                </a:solidFill>
              </a:rPr>
              <a:t> </a:t>
            </a:r>
            <a:r>
              <a:rPr lang="de-DE" altLang="de-DE" dirty="0" err="1">
                <a:solidFill>
                  <a:srgbClr val="3B3D3C"/>
                </a:solidFill>
              </a:rPr>
              <a:t>research</a:t>
            </a:r>
            <a:r>
              <a:rPr lang="de-DE" altLang="de-DE" dirty="0">
                <a:solidFill>
                  <a:srgbClr val="3B3D3C"/>
                </a:solidFill>
              </a:rPr>
              <a:t> </a:t>
            </a:r>
            <a:r>
              <a:rPr lang="de-DE" altLang="de-DE" dirty="0" err="1">
                <a:solidFill>
                  <a:srgbClr val="3B3D3C"/>
                </a:solidFill>
              </a:rPr>
              <a:t>field</a:t>
            </a:r>
            <a:endParaRPr lang="de-DE" altLang="de-DE" dirty="0">
              <a:solidFill>
                <a:srgbClr val="3B3D3C"/>
              </a:solidFill>
            </a:endParaRPr>
          </a:p>
        </p:txBody>
      </p:sp>
      <p:sp>
        <p:nvSpPr>
          <p:cNvPr id="26630" name="Titel 1"/>
          <p:cNvSpPr txBox="1">
            <a:spLocks/>
          </p:cNvSpPr>
          <p:nvPr/>
        </p:nvSpPr>
        <p:spPr bwMode="auto">
          <a:xfrm>
            <a:off x="5854873" y="6140626"/>
            <a:ext cx="1944216" cy="317392"/>
          </a:xfrm>
          <a:prstGeom prst="rect">
            <a:avLst/>
          </a:prstGeom>
          <a:solidFill>
            <a:schemeClr val="accent1"/>
          </a:solidFill>
          <a:ln w="9525" cap="flat" cmpd="sng" algn="ctr">
            <a:solidFill>
              <a:schemeClr val="tx1"/>
            </a:solidFill>
            <a:prstDash val="solid"/>
            <a:round/>
            <a:headEnd type="none" w="med" len="med"/>
            <a:tailEnd type="none" w="med" len="med"/>
          </a:ln>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de-DE"/>
            </a:defPPr>
            <a:lvl1pPr marL="0" marR="0" indent="0" algn="ctr" defTabSz="914400" eaLnBrk="0" latinLnBrk="0" hangingPunct="0">
              <a:lnSpc>
                <a:spcPct val="100000"/>
              </a:lnSpc>
              <a:buClrTx/>
              <a:buSzTx/>
              <a:buFontTx/>
              <a:buNone/>
              <a:tabLst/>
              <a:defRPr kumimoji="0" sz="1400" b="0" i="0" u="none" strike="noStrike" cap="none" normalizeH="0" baseline="0">
                <a:ln>
                  <a:noFill/>
                </a:ln>
                <a:effectLst/>
                <a:latin typeface="Arial" charset="0"/>
                <a:ea typeface="ヒラギノ角ゴ Pro W3" charset="-128"/>
                <a:cs typeface="ヒラギノ角ゴ Pro W3" charset="-128"/>
              </a:defRPr>
            </a:lvl1pPr>
          </a:lstStyle>
          <a:p>
            <a:r>
              <a:rPr lang="en-GB" altLang="de-DE" dirty="0" smtClean="0">
                <a:solidFill>
                  <a:srgbClr val="3B3D3C"/>
                </a:solidFill>
              </a:rPr>
              <a:t>Most cited sources</a:t>
            </a:r>
            <a:endParaRPr lang="en-GB" altLang="de-DE" dirty="0">
              <a:solidFill>
                <a:srgbClr val="3B3D3C"/>
              </a:solidFill>
            </a:endParaRPr>
          </a:p>
        </p:txBody>
      </p:sp>
      <p:pic>
        <p:nvPicPr>
          <p:cNvPr id="2663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59" y="2132856"/>
            <a:ext cx="3951395"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632"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43654" y="3031105"/>
            <a:ext cx="3766655" cy="2939609"/>
          </a:xfrm>
          <a:prstGeom prst="rect">
            <a:avLst/>
          </a:prstGeom>
          <a:noFill/>
          <a:extLst>
            <a:ext uri="{909E8E84-426E-40DD-AFC4-6F175D3DCCD1}">
              <a14:hiddenFill xmlns:a14="http://schemas.microsoft.com/office/drawing/2010/main">
                <a:solidFill>
                  <a:srgbClr val="FFFFFF"/>
                </a:solidFill>
              </a14:hiddenFill>
            </a:ext>
          </a:extLst>
        </p:spPr>
      </p:pic>
      <p:sp>
        <p:nvSpPr>
          <p:cNvPr id="2" name="Rechteck 1"/>
          <p:cNvSpPr/>
          <p:nvPr/>
        </p:nvSpPr>
        <p:spPr>
          <a:xfrm>
            <a:off x="4943654" y="2132856"/>
            <a:ext cx="4104456" cy="728337"/>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eaLnBrk="0" hangingPunct="0"/>
            <a:r>
              <a:rPr lang="en-GB" sz="1400" dirty="0">
                <a:solidFill>
                  <a:srgbClr val="3B3D3C"/>
                </a:solidFill>
                <a:latin typeface="Arial" charset="0"/>
                <a:ea typeface="ヒラギノ角ゴ Pro W3" charset="-128"/>
                <a:cs typeface="ヒラギノ角ゴ Pro W3" charset="-128"/>
              </a:rPr>
              <a:t>Summary: Approximately 40% of the cited references (n=~1800) are non-journal contributions (monographs, book chapters, etc.). </a:t>
            </a:r>
          </a:p>
        </p:txBody>
      </p:sp>
    </p:spTree>
    <p:extLst>
      <p:ext uri="{BB962C8B-B14F-4D97-AF65-F5344CB8AC3E}">
        <p14:creationId xmlns:p14="http://schemas.microsoft.com/office/powerpoint/2010/main" val="2924079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6631"/>
                                        </p:tgtEl>
                                        <p:attrNameLst>
                                          <p:attrName>style.visibility</p:attrName>
                                        </p:attrNameLst>
                                      </p:cBhvr>
                                      <p:to>
                                        <p:strVal val="visible"/>
                                      </p:to>
                                    </p:set>
                                    <p:anim calcmode="lin" valueType="num">
                                      <p:cBhvr additive="base">
                                        <p:cTn id="13" dur="500" fill="hold"/>
                                        <p:tgtEl>
                                          <p:spTgt spid="26631"/>
                                        </p:tgtEl>
                                        <p:attrNameLst>
                                          <p:attrName>ppt_x</p:attrName>
                                        </p:attrNameLst>
                                      </p:cBhvr>
                                      <p:tavLst>
                                        <p:tav tm="0">
                                          <p:val>
                                            <p:strVal val="#ppt_x"/>
                                          </p:val>
                                        </p:tav>
                                        <p:tav tm="100000">
                                          <p:val>
                                            <p:strVal val="#ppt_x"/>
                                          </p:val>
                                        </p:tav>
                                      </p:tavLst>
                                    </p:anim>
                                    <p:anim calcmode="lin" valueType="num">
                                      <p:cBhvr additive="base">
                                        <p:cTn id="14" dur="500" fill="hold"/>
                                        <p:tgtEl>
                                          <p:spTgt spid="26631"/>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6629"/>
                                        </p:tgtEl>
                                        <p:attrNameLst>
                                          <p:attrName>style.visibility</p:attrName>
                                        </p:attrNameLst>
                                      </p:cBhvr>
                                      <p:to>
                                        <p:strVal val="visible"/>
                                      </p:to>
                                    </p:set>
                                    <p:anim calcmode="lin" valueType="num">
                                      <p:cBhvr additive="base">
                                        <p:cTn id="17" dur="500" fill="hold"/>
                                        <p:tgtEl>
                                          <p:spTgt spid="26629"/>
                                        </p:tgtEl>
                                        <p:attrNameLst>
                                          <p:attrName>ppt_x</p:attrName>
                                        </p:attrNameLst>
                                      </p:cBhvr>
                                      <p:tavLst>
                                        <p:tav tm="0">
                                          <p:val>
                                            <p:strVal val="#ppt_x"/>
                                          </p:val>
                                        </p:tav>
                                        <p:tav tm="100000">
                                          <p:val>
                                            <p:strVal val="#ppt_x"/>
                                          </p:val>
                                        </p:tav>
                                      </p:tavLst>
                                    </p:anim>
                                    <p:anim calcmode="lin" valueType="num">
                                      <p:cBhvr additive="base">
                                        <p:cTn id="18" dur="500" fill="hold"/>
                                        <p:tgtEl>
                                          <p:spTgt spid="26629"/>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26632"/>
                                        </p:tgtEl>
                                        <p:attrNameLst>
                                          <p:attrName>style.visibility</p:attrName>
                                        </p:attrNameLst>
                                      </p:cBhvr>
                                      <p:to>
                                        <p:strVal val="visible"/>
                                      </p:to>
                                    </p:set>
                                    <p:anim calcmode="lin" valueType="num">
                                      <p:cBhvr additive="base">
                                        <p:cTn id="23" dur="500" fill="hold"/>
                                        <p:tgtEl>
                                          <p:spTgt spid="26632"/>
                                        </p:tgtEl>
                                        <p:attrNameLst>
                                          <p:attrName>ppt_x</p:attrName>
                                        </p:attrNameLst>
                                      </p:cBhvr>
                                      <p:tavLst>
                                        <p:tav tm="0">
                                          <p:val>
                                            <p:strVal val="#ppt_x"/>
                                          </p:val>
                                        </p:tav>
                                        <p:tav tm="100000">
                                          <p:val>
                                            <p:strVal val="#ppt_x"/>
                                          </p:val>
                                        </p:tav>
                                      </p:tavLst>
                                    </p:anim>
                                    <p:anim calcmode="lin" valueType="num">
                                      <p:cBhvr additive="base">
                                        <p:cTn id="24" dur="500" fill="hold"/>
                                        <p:tgtEl>
                                          <p:spTgt spid="2663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6630"/>
                                        </p:tgtEl>
                                        <p:attrNameLst>
                                          <p:attrName>style.visibility</p:attrName>
                                        </p:attrNameLst>
                                      </p:cBhvr>
                                      <p:to>
                                        <p:strVal val="visible"/>
                                      </p:to>
                                    </p:set>
                                    <p:anim calcmode="lin" valueType="num">
                                      <p:cBhvr additive="base">
                                        <p:cTn id="27" dur="500" fill="hold"/>
                                        <p:tgtEl>
                                          <p:spTgt spid="26630"/>
                                        </p:tgtEl>
                                        <p:attrNameLst>
                                          <p:attrName>ppt_x</p:attrName>
                                        </p:attrNameLst>
                                      </p:cBhvr>
                                      <p:tavLst>
                                        <p:tav tm="0">
                                          <p:val>
                                            <p:strVal val="#ppt_x"/>
                                          </p:val>
                                        </p:tav>
                                        <p:tav tm="100000">
                                          <p:val>
                                            <p:strVal val="#ppt_x"/>
                                          </p:val>
                                        </p:tav>
                                      </p:tavLst>
                                    </p:anim>
                                    <p:anim calcmode="lin" valueType="num">
                                      <p:cBhvr additive="base">
                                        <p:cTn id="28" dur="500" fill="hold"/>
                                        <p:tgtEl>
                                          <p:spTgt spid="266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9" grpId="0" animBg="1"/>
      <p:bldP spid="26630" grpId="0" animBg="1"/>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p:cNvSpPr>
            <a:spLocks noGrp="1"/>
          </p:cNvSpPr>
          <p:nvPr>
            <p:ph type="title"/>
          </p:nvPr>
        </p:nvSpPr>
        <p:spPr>
          <a:xfrm>
            <a:off x="900113" y="1146992"/>
            <a:ext cx="7329487" cy="737372"/>
          </a:xfrm>
        </p:spPr>
        <p:txBody>
          <a:bodyPr/>
          <a:lstStyle/>
          <a:p>
            <a:r>
              <a:rPr lang="en-GB" altLang="de-DE" sz="2400" dirty="0" err="1" smtClean="0"/>
              <a:t>Scientometrics</a:t>
            </a:r>
            <a:r>
              <a:rPr lang="en-GB" altLang="de-DE" sz="2400" dirty="0" smtClean="0"/>
              <a:t> @ University of Vienna </a:t>
            </a:r>
          </a:p>
        </p:txBody>
      </p:sp>
      <p:sp>
        <p:nvSpPr>
          <p:cNvPr id="5" name="Rectangle 3"/>
          <p:cNvSpPr>
            <a:spLocks noChangeArrowheads="1"/>
          </p:cNvSpPr>
          <p:nvPr/>
        </p:nvSpPr>
        <p:spPr bwMode="auto">
          <a:xfrm>
            <a:off x="1335088" y="1926027"/>
            <a:ext cx="7594600" cy="1393825"/>
          </a:xfrm>
          <a:prstGeom prst="rect">
            <a:avLst/>
          </a:prstGeom>
          <a:noFill/>
          <a:ln w="9525">
            <a:noFill/>
            <a:miter lim="800000"/>
            <a:headEnd/>
            <a:tailEnd/>
          </a:ln>
        </p:spPr>
        <p:txBody>
          <a:bodyPr/>
          <a:lstStyle/>
          <a:p>
            <a:pPr fontAlgn="auto">
              <a:lnSpc>
                <a:spcPct val="80000"/>
              </a:lnSpc>
              <a:spcBef>
                <a:spcPct val="20000"/>
              </a:spcBef>
              <a:spcAft>
                <a:spcPts val="0"/>
              </a:spcAft>
              <a:defRPr/>
            </a:pPr>
            <a:endParaRPr lang="en-GB" sz="1800" u="sng" kern="0" dirty="0">
              <a:solidFill>
                <a:srgbClr val="808080">
                  <a:lumMod val="50000"/>
                </a:srgbClr>
              </a:solidFill>
              <a:latin typeface="Arial" charset="0"/>
              <a:ea typeface="ヒラギノ角ゴ Pro W3" charset="-128"/>
              <a:cs typeface="+mn-cs"/>
            </a:endParaRPr>
          </a:p>
          <a:p>
            <a:pPr fontAlgn="auto">
              <a:lnSpc>
                <a:spcPct val="80000"/>
              </a:lnSpc>
              <a:spcBef>
                <a:spcPct val="20000"/>
              </a:spcBef>
              <a:spcAft>
                <a:spcPts val="0"/>
              </a:spcAft>
              <a:defRPr/>
            </a:pPr>
            <a:r>
              <a:rPr lang="en-GB" sz="1600" kern="0" dirty="0">
                <a:solidFill>
                  <a:srgbClr val="808080">
                    <a:lumMod val="50000"/>
                  </a:srgbClr>
                </a:solidFill>
                <a:latin typeface="Arial" charset="0"/>
                <a:ea typeface="ヒラギノ角ゴ Pro W3" charset="-128"/>
                <a:cs typeface="Times New Roman" pitchFamily="18" charset="0"/>
              </a:rPr>
              <a:t>in 2006       </a:t>
            </a:r>
            <a:r>
              <a:rPr lang="en-GB" sz="1600" kern="0" dirty="0">
                <a:solidFill>
                  <a:srgbClr val="808080">
                    <a:lumMod val="50000"/>
                  </a:srgbClr>
                </a:solidFill>
                <a:latin typeface="Arial" charset="0"/>
                <a:ea typeface="ヒラギノ角ゴ Pro W3" charset="-128"/>
                <a:cs typeface="Times New Roman" pitchFamily="18" charset="0"/>
                <a:sym typeface="Wingdings" pitchFamily="2" charset="2"/>
              </a:rPr>
              <a:t> formation of working group „</a:t>
            </a:r>
            <a:r>
              <a:rPr lang="en-GB" sz="1600" kern="0" dirty="0" err="1">
                <a:solidFill>
                  <a:srgbClr val="808080">
                    <a:lumMod val="50000"/>
                  </a:srgbClr>
                </a:solidFill>
                <a:latin typeface="Arial" charset="0"/>
                <a:ea typeface="ヒラギノ角ゴ Pro W3" charset="-128"/>
                <a:cs typeface="Times New Roman" pitchFamily="18" charset="0"/>
                <a:sym typeface="Wingdings" pitchFamily="2" charset="2"/>
              </a:rPr>
              <a:t>Scientometrics</a:t>
            </a:r>
            <a:r>
              <a:rPr lang="en-GB" sz="1600" kern="0" dirty="0">
                <a:solidFill>
                  <a:srgbClr val="808080">
                    <a:lumMod val="50000"/>
                  </a:srgbClr>
                </a:solidFill>
                <a:latin typeface="Arial" charset="0"/>
                <a:ea typeface="ヒラギノ角ゴ Pro W3" charset="-128"/>
                <a:cs typeface="Times New Roman" pitchFamily="18" charset="0"/>
                <a:sym typeface="Wingdings" pitchFamily="2" charset="2"/>
              </a:rPr>
              <a:t>“</a:t>
            </a:r>
          </a:p>
          <a:p>
            <a:pPr fontAlgn="auto">
              <a:lnSpc>
                <a:spcPct val="80000"/>
              </a:lnSpc>
              <a:spcBef>
                <a:spcPct val="20000"/>
              </a:spcBef>
              <a:spcAft>
                <a:spcPts val="0"/>
              </a:spcAft>
              <a:defRPr/>
            </a:pPr>
            <a:endParaRPr lang="en-GB" sz="1600" kern="0" dirty="0">
              <a:solidFill>
                <a:srgbClr val="808080">
                  <a:lumMod val="50000"/>
                </a:srgbClr>
              </a:solidFill>
              <a:latin typeface="Arial" charset="0"/>
              <a:ea typeface="ヒラギノ角ゴ Pro W3" charset="-128"/>
              <a:cs typeface="Times New Roman" pitchFamily="18" charset="0"/>
              <a:sym typeface="Wingdings" pitchFamily="2" charset="2"/>
            </a:endParaRPr>
          </a:p>
          <a:p>
            <a:pPr fontAlgn="auto">
              <a:lnSpc>
                <a:spcPct val="80000"/>
              </a:lnSpc>
              <a:spcBef>
                <a:spcPct val="20000"/>
              </a:spcBef>
              <a:spcAft>
                <a:spcPts val="0"/>
              </a:spcAft>
              <a:defRPr/>
            </a:pPr>
            <a:r>
              <a:rPr lang="en-GB" sz="1600" kern="0" dirty="0">
                <a:solidFill>
                  <a:srgbClr val="808080">
                    <a:lumMod val="50000"/>
                  </a:srgbClr>
                </a:solidFill>
                <a:latin typeface="Arial" charset="0"/>
                <a:ea typeface="ヒラギノ角ゴ Pro W3" charset="-128"/>
                <a:cs typeface="+mn-cs"/>
              </a:rPr>
              <a:t>since 2008 </a:t>
            </a:r>
            <a:r>
              <a:rPr lang="en-GB" sz="1600" kern="0" dirty="0">
                <a:solidFill>
                  <a:srgbClr val="808080">
                    <a:lumMod val="50000"/>
                  </a:srgbClr>
                </a:solidFill>
                <a:latin typeface="Arial" charset="0"/>
                <a:ea typeface="ヒラギノ角ゴ Pro W3" charset="-128"/>
                <a:cs typeface="+mn-cs"/>
                <a:sym typeface="Wingdings" pitchFamily="2" charset="2"/>
              </a:rPr>
              <a:t> </a:t>
            </a:r>
            <a:r>
              <a:rPr lang="en-GB" sz="1600" kern="0" dirty="0" err="1">
                <a:solidFill>
                  <a:srgbClr val="808080">
                    <a:lumMod val="50000"/>
                  </a:srgbClr>
                </a:solidFill>
                <a:latin typeface="Arial" charset="0"/>
                <a:ea typeface="ヒラギノ角ゴ Pro W3" charset="-128"/>
                <a:cs typeface="+mn-cs"/>
              </a:rPr>
              <a:t>Bibliometrics</a:t>
            </a:r>
            <a:r>
              <a:rPr lang="en-GB" sz="1600" kern="0" dirty="0">
                <a:solidFill>
                  <a:srgbClr val="808080">
                    <a:lumMod val="50000"/>
                  </a:srgbClr>
                </a:solidFill>
                <a:latin typeface="Arial" charset="0"/>
                <a:ea typeface="ヒラギノ角ゴ Pro W3" charset="-128"/>
                <a:cs typeface="+mn-cs"/>
              </a:rPr>
              <a:t> Department implemented as part of </a:t>
            </a:r>
            <a:br>
              <a:rPr lang="en-GB" sz="1600" kern="0" dirty="0">
                <a:solidFill>
                  <a:srgbClr val="808080">
                    <a:lumMod val="50000"/>
                  </a:srgbClr>
                </a:solidFill>
                <a:latin typeface="Arial" charset="0"/>
                <a:ea typeface="ヒラギノ角ゴ Pro W3" charset="-128"/>
                <a:cs typeface="+mn-cs"/>
              </a:rPr>
            </a:br>
            <a:r>
              <a:rPr lang="en-GB" sz="1600" kern="0" dirty="0">
                <a:solidFill>
                  <a:srgbClr val="808080">
                    <a:lumMod val="50000"/>
                  </a:srgbClr>
                </a:solidFill>
                <a:latin typeface="Arial" charset="0"/>
                <a:ea typeface="ヒラギノ角ゴ Pro W3" charset="-128"/>
                <a:cs typeface="+mn-cs"/>
              </a:rPr>
              <a:t>	       Library and Archive Services</a:t>
            </a:r>
          </a:p>
          <a:p>
            <a:pPr fontAlgn="auto">
              <a:lnSpc>
                <a:spcPct val="80000"/>
              </a:lnSpc>
              <a:spcBef>
                <a:spcPct val="20000"/>
              </a:spcBef>
              <a:spcAft>
                <a:spcPts val="0"/>
              </a:spcAft>
              <a:defRPr/>
            </a:pPr>
            <a:endParaRPr lang="de-AT" sz="1800" kern="0" dirty="0">
              <a:solidFill>
                <a:srgbClr val="000000"/>
              </a:solidFill>
              <a:latin typeface="Arial" charset="0"/>
              <a:ea typeface="ヒラギノ角ゴ Pro W3" charset="-128"/>
              <a:cs typeface="Times New Roman" pitchFamily="18" charset="0"/>
            </a:endParaRPr>
          </a:p>
          <a:p>
            <a:pPr fontAlgn="auto">
              <a:lnSpc>
                <a:spcPct val="80000"/>
              </a:lnSpc>
              <a:spcBef>
                <a:spcPct val="20000"/>
              </a:spcBef>
              <a:spcAft>
                <a:spcPts val="0"/>
              </a:spcAft>
              <a:defRPr/>
            </a:pPr>
            <a:endParaRPr lang="de-AT" sz="1800" kern="0" dirty="0">
              <a:solidFill>
                <a:sysClr val="windowText" lastClr="000000"/>
              </a:solidFill>
              <a:latin typeface="Arial" charset="0"/>
              <a:ea typeface="ヒラギノ角ゴ Pro W3" charset="-128"/>
              <a:cs typeface="+mn-cs"/>
            </a:endParaRPr>
          </a:p>
          <a:p>
            <a:pPr fontAlgn="auto">
              <a:lnSpc>
                <a:spcPct val="80000"/>
              </a:lnSpc>
              <a:spcBef>
                <a:spcPct val="20000"/>
              </a:spcBef>
              <a:spcAft>
                <a:spcPts val="0"/>
              </a:spcAft>
              <a:defRPr/>
            </a:pPr>
            <a:r>
              <a:rPr lang="de-DE" sz="1800" kern="0" dirty="0">
                <a:solidFill>
                  <a:sysClr val="windowText" lastClr="000000"/>
                </a:solidFill>
                <a:latin typeface="Arial" charset="0"/>
                <a:ea typeface="ヒラギノ角ゴ Pro W3" charset="-128"/>
                <a:cs typeface="+mn-cs"/>
              </a:rPr>
              <a:t/>
            </a:r>
            <a:br>
              <a:rPr lang="de-DE" sz="1800" kern="0" dirty="0">
                <a:solidFill>
                  <a:sysClr val="windowText" lastClr="000000"/>
                </a:solidFill>
                <a:latin typeface="Arial" charset="0"/>
                <a:ea typeface="ヒラギノ角ゴ Pro W3" charset="-128"/>
                <a:cs typeface="+mn-cs"/>
              </a:rPr>
            </a:br>
            <a:endParaRPr lang="de-DE" sz="1800" kern="0" dirty="0">
              <a:solidFill>
                <a:sysClr val="windowText" lastClr="000000"/>
              </a:solidFill>
              <a:latin typeface="Arial" charset="0"/>
              <a:ea typeface="ヒラギノ角ゴ Pro W3" charset="-128"/>
              <a:cs typeface="+mn-cs"/>
            </a:endParaRPr>
          </a:p>
          <a:p>
            <a:pPr fontAlgn="auto">
              <a:lnSpc>
                <a:spcPct val="80000"/>
              </a:lnSpc>
              <a:spcBef>
                <a:spcPct val="20000"/>
              </a:spcBef>
              <a:spcAft>
                <a:spcPts val="0"/>
              </a:spcAft>
              <a:defRPr/>
            </a:pPr>
            <a:endParaRPr lang="de-AT" sz="1800" kern="0" dirty="0">
              <a:solidFill>
                <a:sysClr val="windowText" lastClr="000000"/>
              </a:solidFill>
              <a:latin typeface="Arial" charset="0"/>
              <a:ea typeface="ヒラギノ角ゴ Pro W3" charset="-128"/>
              <a:cs typeface="+mn-cs"/>
            </a:endParaRPr>
          </a:p>
        </p:txBody>
      </p:sp>
      <p:grpSp>
        <p:nvGrpSpPr>
          <p:cNvPr id="5124" name="Gruppieren 5"/>
          <p:cNvGrpSpPr>
            <a:grpSpLocks/>
          </p:cNvGrpSpPr>
          <p:nvPr/>
        </p:nvGrpSpPr>
        <p:grpSpPr bwMode="auto">
          <a:xfrm>
            <a:off x="971550" y="3709988"/>
            <a:ext cx="7107238" cy="2598737"/>
            <a:chOff x="468313" y="3687763"/>
            <a:chExt cx="8115300" cy="2989262"/>
          </a:xfrm>
        </p:grpSpPr>
        <p:sp>
          <p:nvSpPr>
            <p:cNvPr id="7" name="Rectangle 4"/>
            <p:cNvSpPr>
              <a:spLocks noChangeArrowheads="1"/>
            </p:cNvSpPr>
            <p:nvPr/>
          </p:nvSpPr>
          <p:spPr bwMode="auto">
            <a:xfrm>
              <a:off x="468313" y="4724966"/>
              <a:ext cx="8115300" cy="1952059"/>
            </a:xfrm>
            <a:prstGeom prst="rect">
              <a:avLst/>
            </a:prstGeom>
            <a:solidFill>
              <a:srgbClr val="CCECFF"/>
            </a:solidFill>
            <a:ln w="9525">
              <a:solidFill>
                <a:schemeClr val="tx1"/>
              </a:solidFill>
              <a:miter lim="800000"/>
              <a:headEnd/>
              <a:tailEnd/>
            </a:ln>
          </p:spPr>
          <p:txBody>
            <a:bodyPr wrap="none" anchor="b" anchorCtr="1"/>
            <a:lstStyle/>
            <a:p>
              <a:pPr algn="ctr">
                <a:defRPr/>
              </a:pPr>
              <a:r>
                <a:rPr lang="de-AT" sz="1800" dirty="0">
                  <a:solidFill>
                    <a:schemeClr val="tx1">
                      <a:lumMod val="75000"/>
                      <a:lumOff val="25000"/>
                    </a:schemeClr>
                  </a:solidFill>
                  <a:latin typeface="Arial" charset="0"/>
                  <a:ea typeface="ヒラギノ角ゴ Pro W3" charset="-128"/>
                  <a:cs typeface="+mn-cs"/>
                </a:rPr>
                <a:t>Library and Archive Services</a:t>
              </a:r>
              <a:endParaRPr lang="de-DE" sz="1800" dirty="0">
                <a:solidFill>
                  <a:schemeClr val="tx1">
                    <a:lumMod val="75000"/>
                    <a:lumOff val="25000"/>
                  </a:schemeClr>
                </a:solidFill>
                <a:latin typeface="Arial" charset="0"/>
                <a:ea typeface="ヒラギノ角ゴ Pro W3" charset="-128"/>
                <a:cs typeface="+mn-cs"/>
              </a:endParaRPr>
            </a:p>
          </p:txBody>
        </p:sp>
        <p:sp>
          <p:nvSpPr>
            <p:cNvPr id="5127" name="Rectangle 5"/>
            <p:cNvSpPr>
              <a:spLocks noChangeArrowheads="1"/>
            </p:cNvSpPr>
            <p:nvPr/>
          </p:nvSpPr>
          <p:spPr bwMode="auto">
            <a:xfrm>
              <a:off x="3635375" y="4865688"/>
              <a:ext cx="1584325" cy="541337"/>
            </a:xfrm>
            <a:prstGeom prst="rect">
              <a:avLst/>
            </a:prstGeom>
            <a:solidFill>
              <a:srgbClr val="993300">
                <a:alpha val="32549"/>
              </a:srgbClr>
            </a:solidFill>
            <a:ln w="9525">
              <a:solidFill>
                <a:schemeClr val="tx1"/>
              </a:solidFill>
              <a:miter lim="800000"/>
              <a:headEnd/>
              <a:tailEnd/>
            </a:ln>
          </p:spPr>
          <p:txBody>
            <a:bodyPr wrap="none" anchor="ctr"/>
            <a:lstStyle>
              <a:lvl1pPr eaLnBrk="0" hangingPunct="0">
                <a:spcBef>
                  <a:spcPct val="20000"/>
                </a:spcBef>
                <a:buChar char="•"/>
                <a:defRPr sz="2000">
                  <a:solidFill>
                    <a:srgbClr val="3B3D3C"/>
                  </a:solidFill>
                  <a:latin typeface="Arial" pitchFamily="34" charset="0"/>
                  <a:ea typeface="ヒラギノ角ゴ Pro W3"/>
                  <a:cs typeface="ヒラギノ角ゴ Pro W3"/>
                </a:defRPr>
              </a:lvl1pPr>
              <a:lvl2pPr marL="742950" indent="-285750" eaLnBrk="0" hangingPunct="0">
                <a:spcBef>
                  <a:spcPct val="20000"/>
                </a:spcBef>
                <a:buChar char="–"/>
                <a:defRPr sz="2000">
                  <a:solidFill>
                    <a:srgbClr val="3B3D3C"/>
                  </a:solidFill>
                  <a:latin typeface="Arial" pitchFamily="34" charset="0"/>
                  <a:ea typeface="ヒラギノ角ゴ Pro W3"/>
                  <a:cs typeface="ヒラギノ角ゴ Pro W3"/>
                </a:defRPr>
              </a:lvl2pPr>
              <a:lvl3pPr marL="1143000" indent="-228600" eaLnBrk="0" hangingPunct="0">
                <a:spcBef>
                  <a:spcPct val="20000"/>
                </a:spcBef>
                <a:buChar char="•"/>
                <a:defRPr sz="2000">
                  <a:solidFill>
                    <a:srgbClr val="3B3D3C"/>
                  </a:solidFill>
                  <a:latin typeface="Arial" pitchFamily="34" charset="0"/>
                  <a:ea typeface="ヒラギノ角ゴ Pro W3"/>
                  <a:cs typeface="ヒラギノ角ゴ Pro W3"/>
                </a:defRPr>
              </a:lvl3pPr>
              <a:lvl4pPr marL="1600200" indent="-228600" eaLnBrk="0" hangingPunct="0">
                <a:spcBef>
                  <a:spcPct val="20000"/>
                </a:spcBef>
                <a:buChar char="–"/>
                <a:defRPr sz="2000">
                  <a:solidFill>
                    <a:schemeClr val="tx1"/>
                  </a:solidFill>
                  <a:latin typeface="Arial" pitchFamily="34" charset="0"/>
                  <a:ea typeface="ヒラギノ角ゴ Pro W3"/>
                  <a:cs typeface="ヒラギノ角ゴ Pro W3"/>
                </a:defRPr>
              </a:lvl4pPr>
              <a:lvl5pPr marL="2057400" indent="-228600" eaLnBrk="0" hangingPunct="0">
                <a:spcBef>
                  <a:spcPct val="20000"/>
                </a:spcBef>
                <a:buChar char="»"/>
                <a:defRPr sz="2000">
                  <a:solidFill>
                    <a:schemeClr val="tx1"/>
                  </a:solidFill>
                  <a:latin typeface="Arial" pitchFamily="34" charset="0"/>
                  <a:ea typeface="ヒラギノ角ゴ Pro W3"/>
                  <a:cs typeface="ヒラギノ角ゴ Pro W3"/>
                </a:defRPr>
              </a:lvl5pPr>
              <a:lvl6pPr marL="2514600" indent="-228600" eaLnBrk="0" fontAlgn="base" hangingPunct="0">
                <a:spcBef>
                  <a:spcPct val="20000"/>
                </a:spcBef>
                <a:spcAft>
                  <a:spcPct val="0"/>
                </a:spcAft>
                <a:buChar char="»"/>
                <a:defRPr sz="2000">
                  <a:solidFill>
                    <a:schemeClr val="tx1"/>
                  </a:solidFill>
                  <a:latin typeface="Arial" pitchFamily="34" charset="0"/>
                  <a:ea typeface="ヒラギノ角ゴ Pro W3"/>
                  <a:cs typeface="ヒラギノ角ゴ Pro W3"/>
                </a:defRPr>
              </a:lvl6pPr>
              <a:lvl7pPr marL="2971800" indent="-228600" eaLnBrk="0" fontAlgn="base" hangingPunct="0">
                <a:spcBef>
                  <a:spcPct val="20000"/>
                </a:spcBef>
                <a:spcAft>
                  <a:spcPct val="0"/>
                </a:spcAft>
                <a:buChar char="»"/>
                <a:defRPr sz="2000">
                  <a:solidFill>
                    <a:schemeClr val="tx1"/>
                  </a:solidFill>
                  <a:latin typeface="Arial" pitchFamily="34" charset="0"/>
                  <a:ea typeface="ヒラギノ角ゴ Pro W3"/>
                  <a:cs typeface="ヒラギノ角ゴ Pro W3"/>
                </a:defRPr>
              </a:lvl7pPr>
              <a:lvl8pPr marL="3429000" indent="-228600" eaLnBrk="0" fontAlgn="base" hangingPunct="0">
                <a:spcBef>
                  <a:spcPct val="20000"/>
                </a:spcBef>
                <a:spcAft>
                  <a:spcPct val="0"/>
                </a:spcAft>
                <a:buChar char="»"/>
                <a:defRPr sz="2000">
                  <a:solidFill>
                    <a:schemeClr val="tx1"/>
                  </a:solidFill>
                  <a:latin typeface="Arial" pitchFamily="34" charset="0"/>
                  <a:ea typeface="ヒラギノ角ゴ Pro W3"/>
                  <a:cs typeface="ヒラギノ角ゴ Pro W3"/>
                </a:defRPr>
              </a:lvl8pPr>
              <a:lvl9pPr marL="3886200" indent="-228600" eaLnBrk="0" fontAlgn="base" hangingPunct="0">
                <a:spcBef>
                  <a:spcPct val="20000"/>
                </a:spcBef>
                <a:spcAft>
                  <a:spcPct val="0"/>
                </a:spcAft>
                <a:buChar char="»"/>
                <a:defRPr sz="2000">
                  <a:solidFill>
                    <a:schemeClr val="tx1"/>
                  </a:solidFill>
                  <a:latin typeface="Arial" pitchFamily="34" charset="0"/>
                  <a:ea typeface="ヒラギノ角ゴ Pro W3"/>
                  <a:cs typeface="ヒラギノ角ゴ Pro W3"/>
                </a:defRPr>
              </a:lvl9pPr>
            </a:lstStyle>
            <a:p>
              <a:pPr algn="ctr" eaLnBrk="1" hangingPunct="1">
                <a:spcBef>
                  <a:spcPct val="0"/>
                </a:spcBef>
                <a:buFontTx/>
                <a:buNone/>
              </a:pPr>
              <a:r>
                <a:rPr lang="de-AT" altLang="de-DE" sz="1200" b="1">
                  <a:solidFill>
                    <a:schemeClr val="tx1"/>
                  </a:solidFill>
                </a:rPr>
                <a:t>Bibliometrics</a:t>
              </a:r>
              <a:endParaRPr lang="de-DE" altLang="de-DE" sz="1200" b="1">
                <a:solidFill>
                  <a:schemeClr val="tx1"/>
                </a:solidFill>
              </a:endParaRPr>
            </a:p>
          </p:txBody>
        </p:sp>
        <p:sp>
          <p:nvSpPr>
            <p:cNvPr id="9" name="Rectangle 6"/>
            <p:cNvSpPr>
              <a:spLocks noChangeArrowheads="1"/>
            </p:cNvSpPr>
            <p:nvPr/>
          </p:nvSpPr>
          <p:spPr bwMode="auto">
            <a:xfrm>
              <a:off x="6190896" y="5712865"/>
              <a:ext cx="1944989" cy="542341"/>
            </a:xfrm>
            <a:prstGeom prst="rect">
              <a:avLst/>
            </a:prstGeom>
            <a:solidFill>
              <a:srgbClr val="FFFFCC"/>
            </a:solidFill>
            <a:ln w="9525">
              <a:solidFill>
                <a:schemeClr val="tx1"/>
              </a:solidFill>
              <a:miter lim="800000"/>
              <a:headEnd/>
              <a:tailEnd/>
            </a:ln>
          </p:spPr>
          <p:txBody>
            <a:bodyPr wrap="none" anchor="ctr"/>
            <a:lstStyle/>
            <a:p>
              <a:pPr algn="ctr">
                <a:defRPr/>
              </a:pPr>
              <a:r>
                <a:rPr lang="de-AT" sz="1100" dirty="0">
                  <a:solidFill>
                    <a:schemeClr val="bg2">
                      <a:lumMod val="50000"/>
                    </a:schemeClr>
                  </a:solidFill>
                  <a:latin typeface="Arial" charset="0"/>
                  <a:ea typeface="ヒラギノ角ゴ Pro W3" charset="-128"/>
                  <a:cs typeface="+mn-cs"/>
                </a:rPr>
                <a:t>Research </a:t>
              </a:r>
              <a:r>
                <a:rPr lang="de-AT" sz="1100" dirty="0" err="1">
                  <a:solidFill>
                    <a:schemeClr val="bg2">
                      <a:lumMod val="50000"/>
                    </a:schemeClr>
                  </a:solidFill>
                  <a:latin typeface="Arial" charset="0"/>
                  <a:ea typeface="ヒラギノ角ゴ Pro W3" charset="-128"/>
                  <a:cs typeface="+mn-cs"/>
                </a:rPr>
                <a:t>Documentation</a:t>
              </a:r>
              <a:r>
                <a:rPr lang="de-AT" sz="1100" dirty="0">
                  <a:solidFill>
                    <a:schemeClr val="bg2">
                      <a:lumMod val="50000"/>
                    </a:schemeClr>
                  </a:solidFill>
                  <a:latin typeface="Arial" charset="0"/>
                  <a:ea typeface="ヒラギノ角ゴ Pro W3" charset="-128"/>
                  <a:cs typeface="+mn-cs"/>
                </a:rPr>
                <a:t/>
              </a:r>
              <a:br>
                <a:rPr lang="de-AT" sz="1100" dirty="0">
                  <a:solidFill>
                    <a:schemeClr val="bg2">
                      <a:lumMod val="50000"/>
                    </a:schemeClr>
                  </a:solidFill>
                  <a:latin typeface="Arial" charset="0"/>
                  <a:ea typeface="ヒラギノ角ゴ Pro W3" charset="-128"/>
                  <a:cs typeface="+mn-cs"/>
                </a:rPr>
              </a:br>
              <a:r>
                <a:rPr lang="de-AT" sz="1100" dirty="0">
                  <a:solidFill>
                    <a:schemeClr val="bg2">
                      <a:lumMod val="50000"/>
                    </a:schemeClr>
                  </a:solidFill>
                  <a:latin typeface="Arial" charset="0"/>
                  <a:ea typeface="ヒラギノ角ゴ Pro W3" charset="-128"/>
                  <a:cs typeface="+mn-cs"/>
                </a:rPr>
                <a:t>u:chris (PURE)</a:t>
              </a:r>
              <a:endParaRPr lang="de-DE" sz="1100" dirty="0">
                <a:solidFill>
                  <a:schemeClr val="bg2">
                    <a:lumMod val="50000"/>
                  </a:schemeClr>
                </a:solidFill>
                <a:latin typeface="Arial" charset="0"/>
                <a:ea typeface="ヒラギノ角ゴ Pro W3" charset="-128"/>
                <a:cs typeface="+mn-cs"/>
              </a:endParaRPr>
            </a:p>
          </p:txBody>
        </p:sp>
        <p:sp>
          <p:nvSpPr>
            <p:cNvPr id="10" name="Rectangle 7"/>
            <p:cNvSpPr>
              <a:spLocks noChangeArrowheads="1"/>
            </p:cNvSpPr>
            <p:nvPr/>
          </p:nvSpPr>
          <p:spPr bwMode="auto">
            <a:xfrm>
              <a:off x="988548" y="5678170"/>
              <a:ext cx="2033810" cy="542340"/>
            </a:xfrm>
            <a:prstGeom prst="rect">
              <a:avLst/>
            </a:prstGeom>
            <a:solidFill>
              <a:srgbClr val="FFFFCC"/>
            </a:solidFill>
            <a:ln w="9525">
              <a:solidFill>
                <a:schemeClr val="tx1"/>
              </a:solidFill>
              <a:miter lim="800000"/>
              <a:headEnd/>
              <a:tailEnd/>
            </a:ln>
          </p:spPr>
          <p:txBody>
            <a:bodyPr wrap="none" anchor="ctr"/>
            <a:lstStyle/>
            <a:p>
              <a:pPr algn="ctr">
                <a:defRPr/>
              </a:pPr>
              <a:r>
                <a:rPr lang="de-AT" sz="1100" dirty="0" err="1">
                  <a:solidFill>
                    <a:schemeClr val="bg2">
                      <a:lumMod val="50000"/>
                    </a:schemeClr>
                  </a:solidFill>
                  <a:latin typeface="Arial" charset="0"/>
                  <a:ea typeface="ヒラギノ角ゴ Pro W3" charset="-128"/>
                  <a:cs typeface="+mn-cs"/>
                </a:rPr>
                <a:t>eResource</a:t>
              </a:r>
              <a:r>
                <a:rPr lang="de-AT" sz="1100" dirty="0">
                  <a:solidFill>
                    <a:schemeClr val="bg2">
                      <a:lumMod val="50000"/>
                    </a:schemeClr>
                  </a:solidFill>
                  <a:latin typeface="Arial" charset="0"/>
                  <a:ea typeface="ヒラギノ角ゴ Pro W3" charset="-128"/>
                  <a:cs typeface="+mn-cs"/>
                </a:rPr>
                <a:t> Management</a:t>
              </a:r>
              <a:br>
                <a:rPr lang="de-AT" sz="1100" dirty="0">
                  <a:solidFill>
                    <a:schemeClr val="bg2">
                      <a:lumMod val="50000"/>
                    </a:schemeClr>
                  </a:solidFill>
                  <a:latin typeface="Arial" charset="0"/>
                  <a:ea typeface="ヒラギノ角ゴ Pro W3" charset="-128"/>
                  <a:cs typeface="+mn-cs"/>
                </a:rPr>
              </a:br>
              <a:r>
                <a:rPr lang="de-DE" sz="800" i="1" dirty="0">
                  <a:solidFill>
                    <a:schemeClr val="bg2">
                      <a:lumMod val="50000"/>
                    </a:schemeClr>
                  </a:solidFill>
                  <a:latin typeface="Arial" charset="0"/>
                  <a:ea typeface="ヒラギノ角ゴ Pro W3" charset="-128"/>
                  <a:cs typeface="+mn-cs"/>
                </a:rPr>
                <a:t>(</a:t>
              </a:r>
              <a:r>
                <a:rPr lang="de-DE" sz="800" i="1" dirty="0" err="1">
                  <a:solidFill>
                    <a:schemeClr val="bg2">
                      <a:lumMod val="50000"/>
                    </a:schemeClr>
                  </a:solidFill>
                  <a:latin typeface="Arial" charset="0"/>
                  <a:ea typeface="ヒラギノ角ゴ Pro W3" charset="-128"/>
                  <a:cs typeface="+mn-cs"/>
                </a:rPr>
                <a:t>WoK</a:t>
              </a:r>
              <a:r>
                <a:rPr lang="de-DE" sz="800" i="1" dirty="0">
                  <a:solidFill>
                    <a:schemeClr val="bg2">
                      <a:lumMod val="50000"/>
                    </a:schemeClr>
                  </a:solidFill>
                  <a:latin typeface="Arial" charset="0"/>
                  <a:ea typeface="ヒラギノ角ゴ Pro W3" charset="-128"/>
                  <a:cs typeface="+mn-cs"/>
                </a:rPr>
                <a:t>, </a:t>
              </a:r>
              <a:r>
                <a:rPr lang="de-DE" sz="800" i="1" dirty="0" err="1">
                  <a:solidFill>
                    <a:schemeClr val="bg2">
                      <a:lumMod val="50000"/>
                    </a:schemeClr>
                  </a:solidFill>
                  <a:latin typeface="Arial" charset="0"/>
                  <a:ea typeface="ヒラギノ角ゴ Pro W3" charset="-128"/>
                  <a:cs typeface="+mn-cs"/>
                </a:rPr>
                <a:t>InCites</a:t>
              </a:r>
              <a:r>
                <a:rPr lang="de-DE" sz="800" i="1" dirty="0">
                  <a:solidFill>
                    <a:schemeClr val="bg2">
                      <a:lumMod val="50000"/>
                    </a:schemeClr>
                  </a:solidFill>
                  <a:latin typeface="Arial" charset="0"/>
                  <a:ea typeface="ヒラギノ角ゴ Pro W3" charset="-128"/>
                  <a:cs typeface="+mn-cs"/>
                </a:rPr>
                <a:t>, </a:t>
              </a:r>
              <a:r>
                <a:rPr lang="de-DE" sz="800" i="1" dirty="0" err="1">
                  <a:solidFill>
                    <a:schemeClr val="bg2">
                      <a:lumMod val="50000"/>
                    </a:schemeClr>
                  </a:solidFill>
                  <a:latin typeface="Arial" charset="0"/>
                  <a:ea typeface="ヒラギノ角ゴ Pro W3" charset="-128"/>
                  <a:cs typeface="+mn-cs"/>
                </a:rPr>
                <a:t>ResearcherID</a:t>
              </a:r>
              <a:r>
                <a:rPr lang="de-DE" sz="800" i="1" dirty="0">
                  <a:solidFill>
                    <a:schemeClr val="bg2">
                      <a:lumMod val="50000"/>
                    </a:schemeClr>
                  </a:solidFill>
                  <a:latin typeface="Arial" charset="0"/>
                  <a:ea typeface="ヒラギノ角ゴ Pro W3" charset="-128"/>
                  <a:cs typeface="+mn-cs"/>
                </a:rPr>
                <a:t>,</a:t>
              </a:r>
            </a:p>
            <a:p>
              <a:pPr algn="ctr">
                <a:defRPr/>
              </a:pPr>
              <a:r>
                <a:rPr lang="de-DE" sz="800" i="1" dirty="0" err="1">
                  <a:solidFill>
                    <a:schemeClr val="bg2">
                      <a:lumMod val="50000"/>
                    </a:schemeClr>
                  </a:solidFill>
                  <a:latin typeface="Arial" charset="0"/>
                  <a:ea typeface="ヒラギノ角ゴ Pro W3" charset="-128"/>
                  <a:cs typeface="+mn-cs"/>
                </a:rPr>
                <a:t>Scopus</a:t>
              </a:r>
              <a:r>
                <a:rPr lang="de-DE" sz="800" i="1" dirty="0">
                  <a:solidFill>
                    <a:schemeClr val="bg2">
                      <a:lumMod val="50000"/>
                    </a:schemeClr>
                  </a:solidFill>
                  <a:latin typeface="Arial" charset="0"/>
                  <a:ea typeface="ヒラギノ角ゴ Pro W3" charset="-128"/>
                  <a:cs typeface="+mn-cs"/>
                </a:rPr>
                <a:t>)</a:t>
              </a:r>
              <a:endParaRPr lang="de-DE" sz="1100" dirty="0">
                <a:solidFill>
                  <a:schemeClr val="bg2">
                    <a:lumMod val="50000"/>
                  </a:schemeClr>
                </a:solidFill>
                <a:latin typeface="Arial" charset="0"/>
                <a:ea typeface="ヒラギノ角ゴ Pro W3" charset="-128"/>
                <a:cs typeface="+mn-cs"/>
              </a:endParaRPr>
            </a:p>
          </p:txBody>
        </p:sp>
        <p:sp>
          <p:nvSpPr>
            <p:cNvPr id="11" name="Rectangle 8"/>
            <p:cNvSpPr>
              <a:spLocks noChangeArrowheads="1"/>
            </p:cNvSpPr>
            <p:nvPr/>
          </p:nvSpPr>
          <p:spPr bwMode="auto">
            <a:xfrm>
              <a:off x="1258635" y="4865572"/>
              <a:ext cx="1584269" cy="542341"/>
            </a:xfrm>
            <a:prstGeom prst="rect">
              <a:avLst/>
            </a:prstGeom>
            <a:solidFill>
              <a:srgbClr val="FFFFCC"/>
            </a:solidFill>
            <a:ln w="9525">
              <a:solidFill>
                <a:schemeClr val="tx1"/>
              </a:solidFill>
              <a:miter lim="800000"/>
              <a:headEnd/>
              <a:tailEnd/>
            </a:ln>
          </p:spPr>
          <p:txBody>
            <a:bodyPr wrap="none" anchor="ctr"/>
            <a:lstStyle/>
            <a:p>
              <a:pPr algn="ctr">
                <a:defRPr/>
              </a:pPr>
              <a:r>
                <a:rPr lang="de-AT" sz="1200" dirty="0" err="1">
                  <a:solidFill>
                    <a:schemeClr val="bg2">
                      <a:lumMod val="50000"/>
                    </a:schemeClr>
                  </a:solidFill>
                  <a:latin typeface="Arial" charset="0"/>
                  <a:ea typeface="ヒラギノ角ゴ Pro W3" charset="-128"/>
                  <a:cs typeface="+mn-cs"/>
                </a:rPr>
                <a:t>Consortias</a:t>
              </a:r>
              <a:endParaRPr lang="de-DE" sz="1200" dirty="0">
                <a:solidFill>
                  <a:schemeClr val="bg2">
                    <a:lumMod val="50000"/>
                  </a:schemeClr>
                </a:solidFill>
                <a:latin typeface="Arial" charset="0"/>
                <a:ea typeface="ヒラギノ角ゴ Pro W3" charset="-128"/>
                <a:cs typeface="+mn-cs"/>
              </a:endParaRPr>
            </a:p>
          </p:txBody>
        </p:sp>
        <p:sp>
          <p:nvSpPr>
            <p:cNvPr id="12" name="Rectangle 9"/>
            <p:cNvSpPr>
              <a:spLocks noChangeArrowheads="1"/>
            </p:cNvSpPr>
            <p:nvPr/>
          </p:nvSpPr>
          <p:spPr bwMode="auto">
            <a:xfrm>
              <a:off x="3635039" y="5674518"/>
              <a:ext cx="1584269" cy="542340"/>
            </a:xfrm>
            <a:prstGeom prst="rect">
              <a:avLst/>
            </a:prstGeom>
            <a:solidFill>
              <a:srgbClr val="FFFFCC"/>
            </a:solidFill>
            <a:ln w="9525">
              <a:solidFill>
                <a:schemeClr val="tx1"/>
              </a:solidFill>
              <a:miter lim="800000"/>
              <a:headEnd/>
              <a:tailEnd/>
            </a:ln>
          </p:spPr>
          <p:txBody>
            <a:bodyPr wrap="none" anchor="ctr"/>
            <a:lstStyle/>
            <a:p>
              <a:pPr algn="ctr">
                <a:defRPr/>
              </a:pPr>
              <a:r>
                <a:rPr lang="de-AT" sz="1200" dirty="0">
                  <a:solidFill>
                    <a:schemeClr val="bg2">
                      <a:lumMod val="50000"/>
                    </a:schemeClr>
                  </a:solidFill>
                  <a:latin typeface="Arial" charset="0"/>
                  <a:ea typeface="ヒラギノ角ゴ Pro W3" charset="-128"/>
                  <a:cs typeface="+mn-cs"/>
                </a:rPr>
                <a:t>Open Access Team</a:t>
              </a:r>
              <a:endParaRPr lang="de-DE" sz="1200" dirty="0">
                <a:latin typeface="Arial" charset="0"/>
                <a:ea typeface="ヒラギノ角ゴ Pro W3" charset="-128"/>
                <a:cs typeface="+mn-cs"/>
              </a:endParaRPr>
            </a:p>
          </p:txBody>
        </p:sp>
        <p:sp>
          <p:nvSpPr>
            <p:cNvPr id="13" name="Rectangle 10"/>
            <p:cNvSpPr>
              <a:spLocks noChangeArrowheads="1"/>
            </p:cNvSpPr>
            <p:nvPr/>
          </p:nvSpPr>
          <p:spPr bwMode="auto">
            <a:xfrm>
              <a:off x="6227149" y="4865572"/>
              <a:ext cx="1944989" cy="675643"/>
            </a:xfrm>
            <a:prstGeom prst="rect">
              <a:avLst/>
            </a:prstGeom>
            <a:solidFill>
              <a:srgbClr val="FFFFCC"/>
            </a:solidFill>
            <a:ln w="9525">
              <a:solidFill>
                <a:schemeClr val="tx1"/>
              </a:solidFill>
              <a:miter lim="800000"/>
              <a:headEnd/>
              <a:tailEnd/>
            </a:ln>
          </p:spPr>
          <p:txBody>
            <a:bodyPr wrap="none" anchor="ctr"/>
            <a:lstStyle/>
            <a:p>
              <a:pPr algn="ctr">
                <a:defRPr/>
              </a:pPr>
              <a:r>
                <a:rPr lang="de-DE" sz="1100" dirty="0" err="1">
                  <a:solidFill>
                    <a:schemeClr val="bg2">
                      <a:lumMod val="50000"/>
                    </a:schemeClr>
                  </a:solidFill>
                  <a:latin typeface="Arial" charset="0"/>
                  <a:ea typeface="ヒラギノ角ゴ Pro W3" charset="-128"/>
                  <a:cs typeface="+mn-cs"/>
                </a:rPr>
                <a:t>Phaidra</a:t>
              </a:r>
              <a:r>
                <a:rPr lang="de-DE" sz="1100" dirty="0">
                  <a:solidFill>
                    <a:schemeClr val="bg2">
                      <a:lumMod val="50000"/>
                    </a:schemeClr>
                  </a:solidFill>
                  <a:latin typeface="Arial" charset="0"/>
                  <a:ea typeface="ヒラギノ角ゴ Pro W3" charset="-128"/>
                  <a:cs typeface="+mn-cs"/>
                </a:rPr>
                <a:t>: Digital Asset </a:t>
              </a:r>
            </a:p>
            <a:p>
              <a:pPr algn="ctr">
                <a:defRPr/>
              </a:pPr>
              <a:r>
                <a:rPr lang="de-DE" sz="1100" dirty="0">
                  <a:solidFill>
                    <a:schemeClr val="bg2">
                      <a:lumMod val="50000"/>
                    </a:schemeClr>
                  </a:solidFill>
                  <a:latin typeface="Arial" charset="0"/>
                  <a:ea typeface="ヒラギノ角ゴ Pro W3" charset="-128"/>
                  <a:cs typeface="+mn-cs"/>
                </a:rPr>
                <a:t>Management System</a:t>
              </a:r>
            </a:p>
            <a:p>
              <a:pPr algn="ctr">
                <a:defRPr/>
              </a:pPr>
              <a:r>
                <a:rPr lang="de-DE" sz="1100" dirty="0">
                  <a:solidFill>
                    <a:schemeClr val="bg2">
                      <a:lumMod val="50000"/>
                    </a:schemeClr>
                  </a:solidFill>
                  <a:latin typeface="Arial" charset="0"/>
                  <a:ea typeface="ヒラギノ角ゴ Pro W3" charset="-128"/>
                  <a:cs typeface="+mn-cs"/>
                </a:rPr>
                <a:t>u:scholar: Repository</a:t>
              </a:r>
              <a:endParaRPr lang="de-DE" sz="1200" dirty="0">
                <a:solidFill>
                  <a:schemeClr val="bg2">
                    <a:lumMod val="50000"/>
                  </a:schemeClr>
                </a:solidFill>
                <a:latin typeface="Arial" charset="0"/>
                <a:ea typeface="ヒラギノ角ゴ Pro W3" charset="-128"/>
                <a:cs typeface="+mn-cs"/>
              </a:endParaRPr>
            </a:p>
          </p:txBody>
        </p:sp>
        <p:sp>
          <p:nvSpPr>
            <p:cNvPr id="14" name="Rectangle 11"/>
            <p:cNvSpPr>
              <a:spLocks noChangeArrowheads="1"/>
            </p:cNvSpPr>
            <p:nvPr/>
          </p:nvSpPr>
          <p:spPr bwMode="auto">
            <a:xfrm>
              <a:off x="988548" y="3687763"/>
              <a:ext cx="1584269" cy="540514"/>
            </a:xfrm>
            <a:prstGeom prst="rect">
              <a:avLst/>
            </a:prstGeom>
            <a:solidFill>
              <a:srgbClr val="009999">
                <a:alpha val="27058"/>
              </a:srgbClr>
            </a:solidFill>
            <a:ln w="9525">
              <a:solidFill>
                <a:schemeClr val="tx1"/>
              </a:solidFill>
              <a:miter lim="800000"/>
              <a:headEnd/>
              <a:tailEnd/>
            </a:ln>
          </p:spPr>
          <p:txBody>
            <a:bodyPr wrap="none" anchor="ctr"/>
            <a:lstStyle/>
            <a:p>
              <a:pPr algn="ctr">
                <a:defRPr/>
              </a:pPr>
              <a:r>
                <a:rPr lang="de-AT" sz="1200" dirty="0">
                  <a:solidFill>
                    <a:schemeClr val="bg2">
                      <a:lumMod val="50000"/>
                    </a:schemeClr>
                  </a:solidFill>
                  <a:latin typeface="Arial" charset="0"/>
                  <a:ea typeface="ヒラギノ角ゴ Pro W3" charset="-128"/>
                  <a:cs typeface="+mn-cs"/>
                </a:rPr>
                <a:t>Quality Assurance</a:t>
              </a:r>
              <a:endParaRPr lang="de-DE" sz="1200" dirty="0">
                <a:solidFill>
                  <a:schemeClr val="bg2">
                    <a:lumMod val="50000"/>
                  </a:schemeClr>
                </a:solidFill>
                <a:latin typeface="Arial" charset="0"/>
                <a:ea typeface="ヒラギノ角ゴ Pro W3" charset="-128"/>
                <a:cs typeface="+mn-cs"/>
              </a:endParaRPr>
            </a:p>
          </p:txBody>
        </p:sp>
        <p:sp>
          <p:nvSpPr>
            <p:cNvPr id="15" name="Rectangle 12"/>
            <p:cNvSpPr>
              <a:spLocks noChangeArrowheads="1"/>
            </p:cNvSpPr>
            <p:nvPr/>
          </p:nvSpPr>
          <p:spPr bwMode="auto">
            <a:xfrm>
              <a:off x="3419331" y="3687763"/>
              <a:ext cx="1944990" cy="540514"/>
            </a:xfrm>
            <a:prstGeom prst="rect">
              <a:avLst/>
            </a:prstGeom>
            <a:solidFill>
              <a:srgbClr val="FF0000">
                <a:alpha val="27058"/>
              </a:srgbClr>
            </a:solidFill>
            <a:ln w="9525">
              <a:solidFill>
                <a:schemeClr val="tx1"/>
              </a:solidFill>
              <a:miter lim="800000"/>
              <a:headEnd/>
              <a:tailEnd/>
            </a:ln>
          </p:spPr>
          <p:txBody>
            <a:bodyPr wrap="none" anchor="ctr"/>
            <a:lstStyle/>
            <a:p>
              <a:pPr algn="ctr">
                <a:defRPr/>
              </a:pPr>
              <a:r>
                <a:rPr lang="de-AT" sz="1100" dirty="0" err="1">
                  <a:solidFill>
                    <a:schemeClr val="bg2">
                      <a:lumMod val="50000"/>
                    </a:schemeClr>
                  </a:solidFill>
                  <a:latin typeface="Arial" charset="0"/>
                  <a:ea typeface="ヒラギノ角ゴ Pro W3" charset="-128"/>
                  <a:cs typeface="+mn-cs"/>
                </a:rPr>
                <a:t>Vice</a:t>
              </a:r>
              <a:r>
                <a:rPr lang="de-AT" sz="1100" dirty="0">
                  <a:solidFill>
                    <a:schemeClr val="bg2">
                      <a:lumMod val="50000"/>
                    </a:schemeClr>
                  </a:solidFill>
                  <a:latin typeface="Arial" charset="0"/>
                  <a:ea typeface="ヒラギノ角ゴ Pro W3" charset="-128"/>
                  <a:cs typeface="+mn-cs"/>
                </a:rPr>
                <a:t> </a:t>
              </a:r>
              <a:r>
                <a:rPr lang="de-AT" sz="1100" dirty="0" err="1">
                  <a:solidFill>
                    <a:schemeClr val="bg2">
                      <a:lumMod val="50000"/>
                    </a:schemeClr>
                  </a:solidFill>
                  <a:latin typeface="Arial" charset="0"/>
                  <a:ea typeface="ヒラギノ角ゴ Pro W3" charset="-128"/>
                  <a:cs typeface="+mn-cs"/>
                </a:rPr>
                <a:t>Rectorate</a:t>
              </a:r>
              <a:endParaRPr lang="de-AT" sz="1100" dirty="0">
                <a:solidFill>
                  <a:schemeClr val="bg2">
                    <a:lumMod val="50000"/>
                  </a:schemeClr>
                </a:solidFill>
                <a:latin typeface="Arial" charset="0"/>
                <a:ea typeface="ヒラギノ角ゴ Pro W3" charset="-128"/>
                <a:cs typeface="+mn-cs"/>
              </a:endParaRPr>
            </a:p>
            <a:p>
              <a:pPr algn="ctr">
                <a:defRPr/>
              </a:pPr>
              <a:r>
                <a:rPr lang="de-AT" sz="1100" dirty="0">
                  <a:solidFill>
                    <a:schemeClr val="bg2">
                      <a:lumMod val="50000"/>
                    </a:schemeClr>
                  </a:solidFill>
                  <a:latin typeface="Arial" charset="0"/>
                  <a:ea typeface="ヒラギノ角ゴ Pro W3" charset="-128"/>
                  <a:cs typeface="+mn-cs"/>
                </a:rPr>
                <a:t>Research &amp; Development</a:t>
              </a:r>
              <a:endParaRPr lang="de-DE" sz="1100" dirty="0">
                <a:solidFill>
                  <a:schemeClr val="bg2">
                    <a:lumMod val="50000"/>
                  </a:schemeClr>
                </a:solidFill>
                <a:latin typeface="Arial" charset="0"/>
                <a:ea typeface="ヒラギノ角ゴ Pro W3" charset="-128"/>
                <a:cs typeface="+mn-cs"/>
              </a:endParaRPr>
            </a:p>
          </p:txBody>
        </p:sp>
        <p:sp>
          <p:nvSpPr>
            <p:cNvPr id="16" name="Rectangle 13"/>
            <p:cNvSpPr>
              <a:spLocks noChangeArrowheads="1"/>
            </p:cNvSpPr>
            <p:nvPr/>
          </p:nvSpPr>
          <p:spPr bwMode="auto">
            <a:xfrm>
              <a:off x="6372162" y="3687763"/>
              <a:ext cx="1584269" cy="540514"/>
            </a:xfrm>
            <a:prstGeom prst="rect">
              <a:avLst/>
            </a:prstGeom>
            <a:solidFill>
              <a:srgbClr val="FFCC66"/>
            </a:solidFill>
            <a:ln w="9525">
              <a:solidFill>
                <a:schemeClr val="tx1"/>
              </a:solidFill>
              <a:miter lim="800000"/>
              <a:headEnd/>
              <a:tailEnd/>
            </a:ln>
          </p:spPr>
          <p:txBody>
            <a:bodyPr wrap="none" anchor="ctr"/>
            <a:lstStyle/>
            <a:p>
              <a:pPr algn="ctr">
                <a:defRPr/>
              </a:pPr>
              <a:r>
                <a:rPr lang="de-AT" sz="1200" dirty="0">
                  <a:solidFill>
                    <a:schemeClr val="bg2">
                      <a:lumMod val="50000"/>
                    </a:schemeClr>
                  </a:solidFill>
                  <a:latin typeface="Arial" charset="0"/>
                  <a:ea typeface="ヒラギノ角ゴ Pro W3" charset="-128"/>
                  <a:cs typeface="+mn-cs"/>
                </a:rPr>
                <a:t>Research Services</a:t>
              </a:r>
              <a:endParaRPr lang="de-DE" sz="1200" dirty="0">
                <a:solidFill>
                  <a:schemeClr val="bg2">
                    <a:lumMod val="50000"/>
                  </a:schemeClr>
                </a:solidFill>
                <a:latin typeface="Arial" charset="0"/>
                <a:ea typeface="ヒラギノ角ゴ Pro W3" charset="-128"/>
                <a:cs typeface="+mn-cs"/>
              </a:endParaRPr>
            </a:p>
          </p:txBody>
        </p:sp>
        <p:sp>
          <p:nvSpPr>
            <p:cNvPr id="5136" name="Line 14"/>
            <p:cNvSpPr>
              <a:spLocks noChangeShapeType="1"/>
            </p:cNvSpPr>
            <p:nvPr/>
          </p:nvSpPr>
          <p:spPr bwMode="auto">
            <a:xfrm>
              <a:off x="2843213" y="5157788"/>
              <a:ext cx="79216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AT"/>
            </a:p>
          </p:txBody>
        </p:sp>
        <p:sp>
          <p:nvSpPr>
            <p:cNvPr id="5137" name="Line 15"/>
            <p:cNvSpPr>
              <a:spLocks noChangeShapeType="1"/>
            </p:cNvSpPr>
            <p:nvPr/>
          </p:nvSpPr>
          <p:spPr bwMode="auto">
            <a:xfrm flipH="1">
              <a:off x="5219700" y="5157788"/>
              <a:ext cx="100806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AT"/>
            </a:p>
          </p:txBody>
        </p:sp>
        <p:sp>
          <p:nvSpPr>
            <p:cNvPr id="5138" name="Line 16"/>
            <p:cNvSpPr>
              <a:spLocks noChangeShapeType="1"/>
            </p:cNvSpPr>
            <p:nvPr/>
          </p:nvSpPr>
          <p:spPr bwMode="auto">
            <a:xfrm>
              <a:off x="3022600" y="5984875"/>
              <a:ext cx="6127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AT"/>
            </a:p>
          </p:txBody>
        </p:sp>
        <p:sp>
          <p:nvSpPr>
            <p:cNvPr id="5139" name="Line 17"/>
            <p:cNvSpPr>
              <a:spLocks noChangeShapeType="1"/>
            </p:cNvSpPr>
            <p:nvPr/>
          </p:nvSpPr>
          <p:spPr bwMode="auto">
            <a:xfrm>
              <a:off x="5219700" y="5984875"/>
              <a:ext cx="100806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AT"/>
            </a:p>
          </p:txBody>
        </p:sp>
        <p:sp>
          <p:nvSpPr>
            <p:cNvPr id="5140" name="Line 18"/>
            <p:cNvSpPr>
              <a:spLocks noChangeShapeType="1"/>
            </p:cNvSpPr>
            <p:nvPr/>
          </p:nvSpPr>
          <p:spPr bwMode="auto">
            <a:xfrm>
              <a:off x="2016125" y="5407025"/>
              <a:ext cx="0" cy="2714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AT"/>
            </a:p>
          </p:txBody>
        </p:sp>
        <p:sp>
          <p:nvSpPr>
            <p:cNvPr id="5141" name="Line 19"/>
            <p:cNvSpPr>
              <a:spLocks noChangeShapeType="1"/>
            </p:cNvSpPr>
            <p:nvPr/>
          </p:nvSpPr>
          <p:spPr bwMode="auto">
            <a:xfrm>
              <a:off x="4464050" y="5407025"/>
              <a:ext cx="0" cy="2682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AT"/>
            </a:p>
          </p:txBody>
        </p:sp>
        <p:sp>
          <p:nvSpPr>
            <p:cNvPr id="5142" name="Line 21"/>
            <p:cNvSpPr>
              <a:spLocks noChangeShapeType="1"/>
            </p:cNvSpPr>
            <p:nvPr/>
          </p:nvSpPr>
          <p:spPr bwMode="auto">
            <a:xfrm flipV="1">
              <a:off x="3022600" y="5407025"/>
              <a:ext cx="612775" cy="2682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AT"/>
            </a:p>
          </p:txBody>
        </p:sp>
        <p:sp>
          <p:nvSpPr>
            <p:cNvPr id="5143" name="Line 24"/>
            <p:cNvSpPr>
              <a:spLocks noChangeShapeType="1"/>
            </p:cNvSpPr>
            <p:nvPr/>
          </p:nvSpPr>
          <p:spPr bwMode="auto">
            <a:xfrm flipV="1">
              <a:off x="5219700" y="5407025"/>
              <a:ext cx="1008063" cy="2682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AT"/>
            </a:p>
          </p:txBody>
        </p:sp>
        <p:sp>
          <p:nvSpPr>
            <p:cNvPr id="5144" name="Line 25"/>
            <p:cNvSpPr>
              <a:spLocks noChangeShapeType="1"/>
            </p:cNvSpPr>
            <p:nvPr/>
          </p:nvSpPr>
          <p:spPr bwMode="auto">
            <a:xfrm flipH="1" flipV="1">
              <a:off x="2573338" y="4229100"/>
              <a:ext cx="1062037" cy="636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AT"/>
            </a:p>
          </p:txBody>
        </p:sp>
        <p:sp>
          <p:nvSpPr>
            <p:cNvPr id="5145" name="Line 26"/>
            <p:cNvSpPr>
              <a:spLocks noChangeShapeType="1"/>
            </p:cNvSpPr>
            <p:nvPr/>
          </p:nvSpPr>
          <p:spPr bwMode="auto">
            <a:xfrm flipV="1">
              <a:off x="5219700" y="4229100"/>
              <a:ext cx="1152525" cy="636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AT"/>
            </a:p>
          </p:txBody>
        </p:sp>
        <p:sp>
          <p:nvSpPr>
            <p:cNvPr id="5146" name="Line 27"/>
            <p:cNvSpPr>
              <a:spLocks noChangeShapeType="1"/>
            </p:cNvSpPr>
            <p:nvPr/>
          </p:nvSpPr>
          <p:spPr bwMode="auto">
            <a:xfrm flipV="1">
              <a:off x="4464050" y="4229100"/>
              <a:ext cx="0" cy="636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AT"/>
            </a:p>
          </p:txBody>
        </p:sp>
      </p:grpSp>
      <p:sp>
        <p:nvSpPr>
          <p:cNvPr id="5125" name="Foliennummernplatzhalter 27"/>
          <p:cNvSpPr>
            <a:spLocks noGrp="1"/>
          </p:cNvSpPr>
          <p:nvPr>
            <p:ph type="sldNum" sz="quarter" idx="12"/>
          </p:nvPr>
        </p:nvSpPr>
        <p:spPr>
          <a:xfrm>
            <a:off x="8316913" y="6248400"/>
            <a:ext cx="446087"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2000">
                <a:solidFill>
                  <a:srgbClr val="3B3D3C"/>
                </a:solidFill>
                <a:latin typeface="Arial" pitchFamily="34" charset="0"/>
                <a:ea typeface="ヒラギノ角ゴ Pro W3"/>
                <a:cs typeface="ヒラギノ角ゴ Pro W3"/>
              </a:defRPr>
            </a:lvl1pPr>
            <a:lvl2pPr marL="742950" indent="-285750" eaLnBrk="0" hangingPunct="0">
              <a:spcBef>
                <a:spcPct val="20000"/>
              </a:spcBef>
              <a:buChar char="–"/>
              <a:defRPr sz="2000">
                <a:solidFill>
                  <a:srgbClr val="3B3D3C"/>
                </a:solidFill>
                <a:latin typeface="Arial" pitchFamily="34" charset="0"/>
                <a:ea typeface="ヒラギノ角ゴ Pro W3"/>
                <a:cs typeface="ヒラギノ角ゴ Pro W3"/>
              </a:defRPr>
            </a:lvl2pPr>
            <a:lvl3pPr marL="1143000" indent="-228600" eaLnBrk="0" hangingPunct="0">
              <a:spcBef>
                <a:spcPct val="20000"/>
              </a:spcBef>
              <a:buChar char="•"/>
              <a:defRPr sz="2000">
                <a:solidFill>
                  <a:srgbClr val="3B3D3C"/>
                </a:solidFill>
                <a:latin typeface="Arial" pitchFamily="34" charset="0"/>
                <a:ea typeface="ヒラギノ角ゴ Pro W3"/>
                <a:cs typeface="ヒラギノ角ゴ Pro W3"/>
              </a:defRPr>
            </a:lvl3pPr>
            <a:lvl4pPr marL="1600200" indent="-228600" eaLnBrk="0" hangingPunct="0">
              <a:spcBef>
                <a:spcPct val="20000"/>
              </a:spcBef>
              <a:buChar char="–"/>
              <a:defRPr sz="2000">
                <a:solidFill>
                  <a:schemeClr val="tx1"/>
                </a:solidFill>
                <a:latin typeface="Arial" pitchFamily="34" charset="0"/>
                <a:ea typeface="ヒラギノ角ゴ Pro W3"/>
                <a:cs typeface="ヒラギノ角ゴ Pro W3"/>
              </a:defRPr>
            </a:lvl4pPr>
            <a:lvl5pPr marL="2057400" indent="-228600" eaLnBrk="0" hangingPunct="0">
              <a:spcBef>
                <a:spcPct val="20000"/>
              </a:spcBef>
              <a:buChar char="»"/>
              <a:defRPr sz="2000">
                <a:solidFill>
                  <a:schemeClr val="tx1"/>
                </a:solidFill>
                <a:latin typeface="Arial" pitchFamily="34" charset="0"/>
                <a:ea typeface="ヒラギノ角ゴ Pro W3"/>
                <a:cs typeface="ヒラギノ角ゴ Pro W3"/>
              </a:defRPr>
            </a:lvl5pPr>
            <a:lvl6pPr marL="2514600" indent="-228600" eaLnBrk="0" fontAlgn="base" hangingPunct="0">
              <a:spcBef>
                <a:spcPct val="20000"/>
              </a:spcBef>
              <a:spcAft>
                <a:spcPct val="0"/>
              </a:spcAft>
              <a:buChar char="»"/>
              <a:defRPr sz="2000">
                <a:solidFill>
                  <a:schemeClr val="tx1"/>
                </a:solidFill>
                <a:latin typeface="Arial" pitchFamily="34" charset="0"/>
                <a:ea typeface="ヒラギノ角ゴ Pro W3"/>
                <a:cs typeface="ヒラギノ角ゴ Pro W3"/>
              </a:defRPr>
            </a:lvl6pPr>
            <a:lvl7pPr marL="2971800" indent="-228600" eaLnBrk="0" fontAlgn="base" hangingPunct="0">
              <a:spcBef>
                <a:spcPct val="20000"/>
              </a:spcBef>
              <a:spcAft>
                <a:spcPct val="0"/>
              </a:spcAft>
              <a:buChar char="»"/>
              <a:defRPr sz="2000">
                <a:solidFill>
                  <a:schemeClr val="tx1"/>
                </a:solidFill>
                <a:latin typeface="Arial" pitchFamily="34" charset="0"/>
                <a:ea typeface="ヒラギノ角ゴ Pro W3"/>
                <a:cs typeface="ヒラギノ角ゴ Pro W3"/>
              </a:defRPr>
            </a:lvl7pPr>
            <a:lvl8pPr marL="3429000" indent="-228600" eaLnBrk="0" fontAlgn="base" hangingPunct="0">
              <a:spcBef>
                <a:spcPct val="20000"/>
              </a:spcBef>
              <a:spcAft>
                <a:spcPct val="0"/>
              </a:spcAft>
              <a:buChar char="»"/>
              <a:defRPr sz="2000">
                <a:solidFill>
                  <a:schemeClr val="tx1"/>
                </a:solidFill>
                <a:latin typeface="Arial" pitchFamily="34" charset="0"/>
                <a:ea typeface="ヒラギノ角ゴ Pro W3"/>
                <a:cs typeface="ヒラギノ角ゴ Pro W3"/>
              </a:defRPr>
            </a:lvl8pPr>
            <a:lvl9pPr marL="3886200" indent="-228600" eaLnBrk="0" fontAlgn="base" hangingPunct="0">
              <a:spcBef>
                <a:spcPct val="20000"/>
              </a:spcBef>
              <a:spcAft>
                <a:spcPct val="0"/>
              </a:spcAft>
              <a:buChar char="»"/>
              <a:defRPr sz="2000">
                <a:solidFill>
                  <a:schemeClr val="tx1"/>
                </a:solidFill>
                <a:latin typeface="Arial" pitchFamily="34" charset="0"/>
                <a:ea typeface="ヒラギノ角ゴ Pro W3"/>
                <a:cs typeface="ヒラギノ角ゴ Pro W3"/>
              </a:defRPr>
            </a:lvl9pPr>
          </a:lstStyle>
          <a:p>
            <a:pPr>
              <a:spcBef>
                <a:spcPct val="0"/>
              </a:spcBef>
              <a:buFontTx/>
              <a:buNone/>
            </a:pPr>
            <a:fld id="{413975E8-AA16-463D-97A3-64247D30B78E}" type="slidenum">
              <a:rPr lang="de-DE" altLang="de-DE" sz="1400" smtClean="0">
                <a:solidFill>
                  <a:schemeClr val="tx1"/>
                </a:solidFill>
              </a:rPr>
              <a:pPr>
                <a:spcBef>
                  <a:spcPct val="0"/>
                </a:spcBef>
                <a:buFontTx/>
                <a:buNone/>
              </a:pPr>
              <a:t>3</a:t>
            </a:fld>
            <a:endParaRPr lang="de-DE" altLang="de-DE" sz="1400" smtClean="0">
              <a:solidFill>
                <a:schemeClr val="tx1"/>
              </a:solidFill>
            </a:endParaRPr>
          </a:p>
        </p:txBody>
      </p:sp>
    </p:spTree>
    <p:extLst>
      <p:ext uri="{BB962C8B-B14F-4D97-AF65-F5344CB8AC3E}">
        <p14:creationId xmlns:p14="http://schemas.microsoft.com/office/powerpoint/2010/main" val="129377305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el 1"/>
          <p:cNvSpPr>
            <a:spLocks noGrp="1"/>
          </p:cNvSpPr>
          <p:nvPr>
            <p:ph type="title"/>
          </p:nvPr>
        </p:nvSpPr>
        <p:spPr>
          <a:xfrm>
            <a:off x="755576" y="1556792"/>
            <a:ext cx="4608512" cy="2016125"/>
          </a:xfrm>
        </p:spPr>
        <p:txBody>
          <a:bodyPr/>
          <a:lstStyle/>
          <a:p>
            <a:r>
              <a:rPr lang="de-DE" altLang="de-DE" sz="2400" dirty="0" err="1" smtClean="0"/>
              <a:t>Bibliometric</a:t>
            </a:r>
            <a:r>
              <a:rPr lang="de-DE" altLang="de-DE" sz="2400" dirty="0" smtClean="0"/>
              <a:t> </a:t>
            </a:r>
            <a:r>
              <a:rPr lang="de-DE" altLang="de-DE" sz="2400" dirty="0" err="1" smtClean="0"/>
              <a:t>reports</a:t>
            </a:r>
            <a:r>
              <a:rPr lang="de-DE" altLang="de-DE" sz="2400" dirty="0" smtClean="0"/>
              <a:t> </a:t>
            </a:r>
            <a:r>
              <a:rPr lang="de-DE" altLang="de-DE" sz="2400" dirty="0" err="1" smtClean="0"/>
              <a:t>for</a:t>
            </a:r>
            <a:r>
              <a:rPr lang="de-DE" altLang="de-DE" sz="2400" dirty="0" smtClean="0"/>
              <a:t> individual </a:t>
            </a:r>
            <a:r>
              <a:rPr lang="de-DE" altLang="de-DE" sz="2400" dirty="0" err="1" smtClean="0"/>
              <a:t>scientists</a:t>
            </a:r>
            <a:r>
              <a:rPr lang="de-DE" altLang="de-DE" sz="2400" dirty="0" smtClean="0"/>
              <a:t> – </a:t>
            </a:r>
            <a:br>
              <a:rPr lang="de-DE" altLang="de-DE" sz="2400" dirty="0" smtClean="0"/>
            </a:br>
            <a:r>
              <a:rPr lang="de-DE" altLang="de-DE" sz="2400" dirty="0" err="1" smtClean="0"/>
              <a:t>Example</a:t>
            </a:r>
            <a:r>
              <a:rPr lang="de-DE" altLang="de-DE" sz="2400" dirty="0" smtClean="0"/>
              <a:t> </a:t>
            </a:r>
            <a:br>
              <a:rPr lang="de-DE" altLang="de-DE" sz="2400" dirty="0" smtClean="0"/>
            </a:br>
            <a:r>
              <a:rPr lang="de-DE" altLang="de-DE" sz="2400" dirty="0" smtClean="0"/>
              <a:t>Reference Analysis:</a:t>
            </a:r>
            <a:br>
              <a:rPr lang="de-DE" altLang="de-DE" sz="2400" dirty="0" smtClean="0"/>
            </a:br>
            <a:r>
              <a:rPr lang="de-DE" altLang="de-DE" sz="2400" dirty="0" err="1" smtClean="0"/>
              <a:t>most</a:t>
            </a:r>
            <a:r>
              <a:rPr lang="de-DE" altLang="de-DE" sz="2400" dirty="0" smtClean="0"/>
              <a:t> </a:t>
            </a:r>
            <a:r>
              <a:rPr lang="de-DE" altLang="de-DE" sz="2400" dirty="0" err="1" smtClean="0"/>
              <a:t>cited</a:t>
            </a:r>
            <a:r>
              <a:rPr lang="de-DE" altLang="de-DE" sz="2400" dirty="0" smtClean="0"/>
              <a:t> </a:t>
            </a:r>
            <a:r>
              <a:rPr lang="de-DE" altLang="de-DE" sz="2400" dirty="0" err="1" smtClean="0"/>
              <a:t>references</a:t>
            </a:r>
            <a:endParaRPr lang="de-DE" altLang="de-DE" sz="2400" dirty="0" smtClean="0"/>
          </a:p>
        </p:txBody>
      </p:sp>
      <p:pic>
        <p:nvPicPr>
          <p:cNvPr id="2765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59337" y="1266825"/>
            <a:ext cx="5640387" cy="559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652"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542" y="3692780"/>
            <a:ext cx="5710238" cy="2208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Legende mit Linie 2 4"/>
          <p:cNvSpPr/>
          <p:nvPr/>
        </p:nvSpPr>
        <p:spPr bwMode="auto">
          <a:xfrm>
            <a:off x="1703525" y="6237539"/>
            <a:ext cx="2448272" cy="288486"/>
          </a:xfrm>
          <a:prstGeom prst="borderCallout2">
            <a:avLst>
              <a:gd name="adj1" fmla="val 18750"/>
              <a:gd name="adj2" fmla="val -8333"/>
              <a:gd name="adj3" fmla="val 18750"/>
              <a:gd name="adj4" fmla="val -16667"/>
              <a:gd name="adj5" fmla="val -65001"/>
              <a:gd name="adj6" fmla="val -28965"/>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GB" sz="1200" b="1" dirty="0" smtClean="0">
                <a:solidFill>
                  <a:srgbClr val="3B3D3C"/>
                </a:solidFill>
                <a:latin typeface="Arial" charset="0"/>
                <a:ea typeface="ヒラギノ角ゴ Pro W3" charset="-128"/>
                <a:cs typeface="ヒラギノ角ゴ Pro W3" charset="-128"/>
              </a:rPr>
              <a:t>Most cited in the data source</a:t>
            </a:r>
            <a:endParaRPr kumimoji="0" lang="en-GB" sz="1200" b="1" i="0" u="none" strike="noStrike" cap="none" normalizeH="0" baseline="0" dirty="0">
              <a:ln>
                <a:noFill/>
              </a:ln>
              <a:solidFill>
                <a:srgbClr val="3B3D3C"/>
              </a:solidFill>
              <a:effectLst/>
              <a:latin typeface="Arial" charset="0"/>
              <a:ea typeface="ヒラギノ角ゴ Pro W3" charset="-128"/>
              <a:cs typeface="ヒラギノ角ゴ Pro W3" charset="-128"/>
            </a:endParaRPr>
          </a:p>
        </p:txBody>
      </p:sp>
      <p:sp>
        <p:nvSpPr>
          <p:cNvPr id="6" name="Legende mit Linie 3 5"/>
          <p:cNvSpPr/>
          <p:nvPr/>
        </p:nvSpPr>
        <p:spPr bwMode="auto">
          <a:xfrm>
            <a:off x="4489002" y="2420888"/>
            <a:ext cx="1296143" cy="518960"/>
          </a:xfrm>
          <a:prstGeom prst="borderCallout3">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r>
              <a:rPr lang="en-GB" sz="1200" b="1" dirty="0" smtClean="0">
                <a:solidFill>
                  <a:srgbClr val="3B3D3C"/>
                </a:solidFill>
                <a:latin typeface="Arial" charset="0"/>
                <a:ea typeface="ヒラギノ角ゴ Pro W3" charset="-128"/>
                <a:cs typeface="ヒラギノ角ゴ Pro W3" charset="-128"/>
              </a:rPr>
              <a:t>Most cited by the scientist</a:t>
            </a:r>
            <a:endParaRPr lang="en-GB" sz="1200" b="1" dirty="0">
              <a:solidFill>
                <a:srgbClr val="3B3D3C"/>
              </a:solidFill>
              <a:latin typeface="Arial" charset="0"/>
              <a:ea typeface="ヒラギノ角ゴ Pro W3" charset="-128"/>
              <a:cs typeface="ヒラギノ角ゴ Pro W3" charset="-128"/>
            </a:endParaRPr>
          </a:p>
        </p:txBody>
      </p:sp>
    </p:spTree>
    <p:extLst>
      <p:ext uri="{BB962C8B-B14F-4D97-AF65-F5344CB8AC3E}">
        <p14:creationId xmlns:p14="http://schemas.microsoft.com/office/powerpoint/2010/main" val="2620913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7651"/>
                                        </p:tgtEl>
                                        <p:attrNameLst>
                                          <p:attrName>style.visibility</p:attrName>
                                        </p:attrNameLst>
                                      </p:cBhvr>
                                      <p:to>
                                        <p:strVal val="visible"/>
                                      </p:to>
                                    </p:set>
                                    <p:anim calcmode="lin" valueType="num">
                                      <p:cBhvr additive="base">
                                        <p:cTn id="7" dur="500" fill="hold"/>
                                        <p:tgtEl>
                                          <p:spTgt spid="27651"/>
                                        </p:tgtEl>
                                        <p:attrNameLst>
                                          <p:attrName>ppt_x</p:attrName>
                                        </p:attrNameLst>
                                      </p:cBhvr>
                                      <p:tavLst>
                                        <p:tav tm="0">
                                          <p:val>
                                            <p:strVal val="#ppt_x"/>
                                          </p:val>
                                        </p:tav>
                                        <p:tav tm="100000">
                                          <p:val>
                                            <p:strVal val="#ppt_x"/>
                                          </p:val>
                                        </p:tav>
                                      </p:tavLst>
                                    </p:anim>
                                    <p:anim calcmode="lin" valueType="num">
                                      <p:cBhvr additive="base">
                                        <p:cTn id="8" dur="500" fill="hold"/>
                                        <p:tgtEl>
                                          <p:spTgt spid="2765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7652"/>
                                        </p:tgtEl>
                                        <p:attrNameLst>
                                          <p:attrName>style.visibility</p:attrName>
                                        </p:attrNameLst>
                                      </p:cBhvr>
                                      <p:to>
                                        <p:strVal val="visible"/>
                                      </p:to>
                                    </p:set>
                                    <p:anim calcmode="lin" valueType="num">
                                      <p:cBhvr additive="base">
                                        <p:cTn id="17" dur="500" fill="hold"/>
                                        <p:tgtEl>
                                          <p:spTgt spid="27652"/>
                                        </p:tgtEl>
                                        <p:attrNameLst>
                                          <p:attrName>ppt_x</p:attrName>
                                        </p:attrNameLst>
                                      </p:cBhvr>
                                      <p:tavLst>
                                        <p:tav tm="0">
                                          <p:val>
                                            <p:strVal val="#ppt_x"/>
                                          </p:val>
                                        </p:tav>
                                        <p:tav tm="100000">
                                          <p:val>
                                            <p:strVal val="#ppt_x"/>
                                          </p:val>
                                        </p:tav>
                                      </p:tavLst>
                                    </p:anim>
                                    <p:anim calcmode="lin" valueType="num">
                                      <p:cBhvr additive="base">
                                        <p:cTn id="18" dur="500" fill="hold"/>
                                        <p:tgtEl>
                                          <p:spTgt spid="27652"/>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ppt_x"/>
                                          </p:val>
                                        </p:tav>
                                        <p:tav tm="100000">
                                          <p:val>
                                            <p:strVal val="#ppt_x"/>
                                          </p:val>
                                        </p:tav>
                                      </p:tavLst>
                                    </p:anim>
                                    <p:anim calcmode="lin" valueType="num">
                                      <p:cBhvr additive="base">
                                        <p:cTn id="2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el 1"/>
          <p:cNvSpPr>
            <a:spLocks noGrp="1"/>
          </p:cNvSpPr>
          <p:nvPr>
            <p:ph type="title"/>
          </p:nvPr>
        </p:nvSpPr>
        <p:spPr>
          <a:xfrm>
            <a:off x="827584" y="1268760"/>
            <a:ext cx="8136904" cy="720080"/>
          </a:xfrm>
        </p:spPr>
        <p:txBody>
          <a:bodyPr/>
          <a:lstStyle/>
          <a:p>
            <a:r>
              <a:rPr lang="de-DE" altLang="de-DE" sz="2400" dirty="0" err="1" smtClean="0"/>
              <a:t>Bibliometric</a:t>
            </a:r>
            <a:r>
              <a:rPr lang="de-DE" altLang="de-DE" sz="2400" dirty="0" smtClean="0"/>
              <a:t> </a:t>
            </a:r>
            <a:r>
              <a:rPr lang="de-DE" altLang="de-DE" sz="2400" dirty="0" err="1" smtClean="0"/>
              <a:t>reports</a:t>
            </a:r>
            <a:r>
              <a:rPr lang="de-DE" altLang="de-DE" sz="2400" dirty="0" smtClean="0"/>
              <a:t> </a:t>
            </a:r>
            <a:r>
              <a:rPr lang="de-DE" altLang="de-DE" sz="2400" dirty="0" err="1" smtClean="0"/>
              <a:t>for</a:t>
            </a:r>
            <a:r>
              <a:rPr lang="de-DE" altLang="de-DE" sz="2400" dirty="0" smtClean="0"/>
              <a:t> individual </a:t>
            </a:r>
            <a:r>
              <a:rPr lang="de-DE" altLang="de-DE" sz="2400" dirty="0" err="1" smtClean="0"/>
              <a:t>scientists</a:t>
            </a:r>
            <a:r>
              <a:rPr lang="de-DE" altLang="de-DE" sz="2400" dirty="0" smtClean="0"/>
              <a:t> – </a:t>
            </a:r>
            <a:br>
              <a:rPr lang="de-DE" altLang="de-DE" sz="2400" dirty="0" smtClean="0"/>
            </a:br>
            <a:r>
              <a:rPr lang="de-DE" altLang="de-DE" sz="2400" dirty="0" err="1" smtClean="0"/>
              <a:t>Example</a:t>
            </a:r>
            <a:r>
              <a:rPr lang="de-DE" altLang="de-DE" sz="2400" dirty="0" smtClean="0"/>
              <a:t> Reference Analysis: </a:t>
            </a:r>
            <a:r>
              <a:rPr lang="de-DE" altLang="de-DE" sz="2400" dirty="0" err="1" smtClean="0"/>
              <a:t>most</a:t>
            </a:r>
            <a:r>
              <a:rPr lang="de-DE" altLang="de-DE" sz="2400" dirty="0" smtClean="0"/>
              <a:t> </a:t>
            </a:r>
            <a:r>
              <a:rPr lang="de-DE" altLang="de-DE" sz="2400" dirty="0" err="1" smtClean="0"/>
              <a:t>cited</a:t>
            </a:r>
            <a:r>
              <a:rPr lang="de-DE" altLang="de-DE" sz="2400" dirty="0" smtClean="0"/>
              <a:t> </a:t>
            </a:r>
            <a:r>
              <a:rPr lang="de-DE" altLang="de-DE" sz="2400" dirty="0" err="1" smtClean="0"/>
              <a:t>references</a:t>
            </a:r>
            <a:endParaRPr lang="de-DE" altLang="de-DE" sz="2400" dirty="0" smtClean="0"/>
          </a:p>
        </p:txBody>
      </p:sp>
      <p:pic>
        <p:nvPicPr>
          <p:cNvPr id="1126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9671" y="2060848"/>
            <a:ext cx="5184577" cy="4481584"/>
          </a:xfrm>
          <a:prstGeom prst="rect">
            <a:avLst/>
          </a:prstGeom>
          <a:noFill/>
          <a:extLst>
            <a:ext uri="{909E8E84-426E-40DD-AFC4-6F175D3DCCD1}">
              <a14:hiddenFill xmlns:a14="http://schemas.microsoft.com/office/drawing/2010/main">
                <a:solidFill>
                  <a:srgbClr val="FFFFFF"/>
                </a:solidFill>
              </a14:hiddenFill>
            </a:ext>
          </a:extLst>
        </p:spPr>
      </p:pic>
      <p:sp>
        <p:nvSpPr>
          <p:cNvPr id="7" name="Legende mit Linie 2 6"/>
          <p:cNvSpPr/>
          <p:nvPr/>
        </p:nvSpPr>
        <p:spPr bwMode="auto">
          <a:xfrm>
            <a:off x="6804248" y="2636912"/>
            <a:ext cx="1872208" cy="648071"/>
          </a:xfrm>
          <a:prstGeom prst="borderCallout2">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GB" sz="1200" b="1" dirty="0" smtClean="0">
                <a:solidFill>
                  <a:srgbClr val="3B3D3C"/>
                </a:solidFill>
                <a:latin typeface="Arial" charset="0"/>
                <a:ea typeface="ヒラギノ角ゴ Pro W3" charset="-128"/>
                <a:cs typeface="ヒラギノ角ゴ Pro W3" charset="-128"/>
              </a:rPr>
              <a:t>Chronological visualization of the most cited references</a:t>
            </a:r>
            <a:endParaRPr kumimoji="0" lang="en-GB" sz="1200" b="1" i="0" u="none" strike="noStrike" cap="none" normalizeH="0" baseline="0" dirty="0">
              <a:ln>
                <a:noFill/>
              </a:ln>
              <a:solidFill>
                <a:srgbClr val="3B3D3C"/>
              </a:solidFill>
              <a:effectLst/>
              <a:latin typeface="Arial" charset="0"/>
              <a:ea typeface="ヒラギノ角ゴ Pro W3" charset="-128"/>
              <a:cs typeface="ヒラギノ角ゴ Pro W3" charset="-128"/>
            </a:endParaRPr>
          </a:p>
        </p:txBody>
      </p:sp>
    </p:spTree>
    <p:extLst>
      <p:ext uri="{BB962C8B-B14F-4D97-AF65-F5344CB8AC3E}">
        <p14:creationId xmlns:p14="http://schemas.microsoft.com/office/powerpoint/2010/main" val="193179362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oliennummernplatzhalter 4"/>
          <p:cNvSpPr>
            <a:spLocks noGrp="1"/>
          </p:cNvSpPr>
          <p:nvPr>
            <p:ph type="sldNum" sz="quarter" idx="12"/>
          </p:nvPr>
        </p:nvSpPr>
        <p:spPr>
          <a:xfrm>
            <a:off x="8532813" y="6381750"/>
            <a:ext cx="503237" cy="3238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rgbClr val="3B3D3C"/>
                </a:solidFill>
                <a:latin typeface="Arial" pitchFamily="34" charset="0"/>
                <a:ea typeface="ヒラギノ角ゴ Pro W3"/>
                <a:cs typeface="ヒラギノ角ゴ Pro W3"/>
              </a:defRPr>
            </a:lvl1pPr>
            <a:lvl2pPr>
              <a:defRPr sz="2000">
                <a:solidFill>
                  <a:srgbClr val="3B3D3C"/>
                </a:solidFill>
                <a:latin typeface="Arial" pitchFamily="34" charset="0"/>
                <a:ea typeface="ヒラギノ角ゴ Pro W3"/>
                <a:cs typeface="ヒラギノ角ゴ Pro W3"/>
              </a:defRPr>
            </a:lvl2pPr>
            <a:lvl3pPr>
              <a:defRPr sz="2000">
                <a:solidFill>
                  <a:srgbClr val="3B3D3C"/>
                </a:solidFill>
                <a:latin typeface="Arial" pitchFamily="34" charset="0"/>
                <a:ea typeface="ヒラギノ角ゴ Pro W3"/>
                <a:cs typeface="ヒラギノ角ゴ Pro W3"/>
              </a:defRPr>
            </a:lvl3pPr>
            <a:lvl4pPr>
              <a:defRPr sz="2000">
                <a:solidFill>
                  <a:schemeClr val="tx1"/>
                </a:solidFill>
                <a:latin typeface="Arial" pitchFamily="34" charset="0"/>
                <a:ea typeface="ヒラギノ角ゴ Pro W3"/>
                <a:cs typeface="ヒラギノ角ゴ Pro W3"/>
              </a:defRPr>
            </a:lvl4pPr>
            <a:lvl5pPr>
              <a:defRPr sz="2000">
                <a:solidFill>
                  <a:schemeClr val="tx1"/>
                </a:solidFill>
                <a:latin typeface="Arial" pitchFamily="34" charset="0"/>
                <a:ea typeface="ヒラギノ角ゴ Pro W3"/>
                <a:cs typeface="ヒラギノ角ゴ Pro W3"/>
              </a:defRPr>
            </a:lvl5pPr>
            <a:lvl6pPr eaLnBrk="0" hangingPunct="0">
              <a:defRPr sz="2000">
                <a:solidFill>
                  <a:schemeClr val="tx1"/>
                </a:solidFill>
                <a:latin typeface="Arial" pitchFamily="34" charset="0"/>
                <a:ea typeface="ヒラギノ角ゴ Pro W3"/>
                <a:cs typeface="ヒラギノ角ゴ Pro W3"/>
              </a:defRPr>
            </a:lvl6pPr>
            <a:lvl7pPr eaLnBrk="0" hangingPunct="0">
              <a:defRPr sz="2000">
                <a:solidFill>
                  <a:schemeClr val="tx1"/>
                </a:solidFill>
                <a:latin typeface="Arial" pitchFamily="34" charset="0"/>
                <a:ea typeface="ヒラギノ角ゴ Pro W3"/>
                <a:cs typeface="ヒラギノ角ゴ Pro W3"/>
              </a:defRPr>
            </a:lvl7pPr>
            <a:lvl8pPr eaLnBrk="0" hangingPunct="0">
              <a:defRPr sz="2000">
                <a:solidFill>
                  <a:schemeClr val="tx1"/>
                </a:solidFill>
                <a:latin typeface="Arial" pitchFamily="34" charset="0"/>
                <a:ea typeface="ヒラギノ角ゴ Pro W3"/>
                <a:cs typeface="ヒラギノ角ゴ Pro W3"/>
              </a:defRPr>
            </a:lvl8pPr>
            <a:lvl9pPr eaLnBrk="0" hangingPunct="0">
              <a:defRPr sz="2000">
                <a:solidFill>
                  <a:schemeClr val="tx1"/>
                </a:solidFill>
                <a:latin typeface="Arial" pitchFamily="34" charset="0"/>
                <a:ea typeface="ヒラギノ角ゴ Pro W3"/>
                <a:cs typeface="ヒラギノ角ゴ Pro W3"/>
              </a:defRPr>
            </a:lvl9pPr>
          </a:lstStyle>
          <a:p>
            <a:fld id="{0F6ED1F5-E99A-4CA0-A5AB-0120D9E9FFAF}" type="slidenum">
              <a:rPr lang="de-DE" altLang="de-DE" sz="1200" smtClean="0">
                <a:solidFill>
                  <a:srgbClr val="2265AB"/>
                </a:solidFill>
              </a:rPr>
              <a:pPr/>
              <a:t>32</a:t>
            </a:fld>
            <a:endParaRPr lang="de-DE" altLang="de-DE" sz="1200" smtClean="0">
              <a:solidFill>
                <a:srgbClr val="2265AB"/>
              </a:solidFill>
            </a:endParaRPr>
          </a:p>
        </p:txBody>
      </p:sp>
      <p:pic>
        <p:nvPicPr>
          <p:cNvPr id="28675"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975" y="1844824"/>
            <a:ext cx="9090025" cy="431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2"/>
          <p:cNvSpPr txBox="1">
            <a:spLocks noChangeArrowheads="1"/>
          </p:cNvSpPr>
          <p:nvPr/>
        </p:nvSpPr>
        <p:spPr bwMode="auto">
          <a:xfrm>
            <a:off x="683568" y="1223616"/>
            <a:ext cx="8568382" cy="792162"/>
          </a:xfrm>
          <a:prstGeom prst="rect">
            <a:avLst/>
          </a:prstGeom>
          <a:noFill/>
          <a:ln w="9525">
            <a:noFill/>
            <a:miter lim="800000"/>
            <a:headEnd/>
            <a:tailEnd/>
          </a:ln>
        </p:spPr>
        <p:txBody>
          <a:bodyPr anchor="ctr"/>
          <a:lstStyle>
            <a:lvl1pPr algn="l" rtl="0" eaLnBrk="0" fontAlgn="base" hangingPunct="0">
              <a:spcBef>
                <a:spcPct val="0"/>
              </a:spcBef>
              <a:spcAft>
                <a:spcPct val="0"/>
              </a:spcAft>
              <a:defRPr sz="2000" b="1">
                <a:solidFill>
                  <a:srgbClr val="2265AB"/>
                </a:solidFill>
                <a:latin typeface="+mj-lt"/>
                <a:ea typeface="+mj-ea"/>
                <a:cs typeface="+mj-cs"/>
              </a:defRPr>
            </a:lvl1pPr>
            <a:lvl2pPr algn="l" rtl="0" eaLnBrk="0" fontAlgn="base" hangingPunct="0">
              <a:spcBef>
                <a:spcPct val="0"/>
              </a:spcBef>
              <a:spcAft>
                <a:spcPct val="0"/>
              </a:spcAft>
              <a:defRPr sz="2000" b="1">
                <a:solidFill>
                  <a:srgbClr val="2265AB"/>
                </a:solidFill>
                <a:latin typeface="Arial" charset="0"/>
                <a:ea typeface="ヒラギノ角ゴ Pro W3" charset="-128"/>
                <a:cs typeface="ヒラギノ角ゴ Pro W3" charset="-128"/>
              </a:defRPr>
            </a:lvl2pPr>
            <a:lvl3pPr algn="l" rtl="0" eaLnBrk="0" fontAlgn="base" hangingPunct="0">
              <a:spcBef>
                <a:spcPct val="0"/>
              </a:spcBef>
              <a:spcAft>
                <a:spcPct val="0"/>
              </a:spcAft>
              <a:defRPr sz="2000" b="1">
                <a:solidFill>
                  <a:srgbClr val="2265AB"/>
                </a:solidFill>
                <a:latin typeface="Arial" charset="0"/>
                <a:ea typeface="ヒラギノ角ゴ Pro W3" charset="-128"/>
                <a:cs typeface="ヒラギノ角ゴ Pro W3" charset="-128"/>
              </a:defRPr>
            </a:lvl3pPr>
            <a:lvl4pPr algn="l" rtl="0" eaLnBrk="0" fontAlgn="base" hangingPunct="0">
              <a:spcBef>
                <a:spcPct val="0"/>
              </a:spcBef>
              <a:spcAft>
                <a:spcPct val="0"/>
              </a:spcAft>
              <a:defRPr sz="2000" b="1">
                <a:solidFill>
                  <a:srgbClr val="2265AB"/>
                </a:solidFill>
                <a:latin typeface="Arial" charset="0"/>
                <a:ea typeface="ヒラギノ角ゴ Pro W3" charset="-128"/>
                <a:cs typeface="ヒラギノ角ゴ Pro W3" charset="-128"/>
              </a:defRPr>
            </a:lvl4pPr>
            <a:lvl5pPr algn="l" rtl="0" eaLnBrk="0" fontAlgn="base" hangingPunct="0">
              <a:spcBef>
                <a:spcPct val="0"/>
              </a:spcBef>
              <a:spcAft>
                <a:spcPct val="0"/>
              </a:spcAft>
              <a:defRPr sz="2000" b="1">
                <a:solidFill>
                  <a:srgbClr val="2265AB"/>
                </a:solidFill>
                <a:latin typeface="Arial" charset="0"/>
                <a:ea typeface="ヒラギノ角ゴ Pro W3" charset="-128"/>
                <a:cs typeface="ヒラギノ角ゴ Pro W3" charset="-128"/>
              </a:defRPr>
            </a:lvl5pPr>
            <a:lvl6pPr marL="457200" algn="l" rtl="0" fontAlgn="base">
              <a:spcBef>
                <a:spcPct val="0"/>
              </a:spcBef>
              <a:spcAft>
                <a:spcPct val="0"/>
              </a:spcAft>
              <a:defRPr sz="3200" b="1">
                <a:solidFill>
                  <a:schemeClr val="tx2"/>
                </a:solidFill>
                <a:latin typeface="Arial" charset="0"/>
                <a:ea typeface="ヒラギノ角ゴ Pro W3" charset="-128"/>
                <a:cs typeface="ヒラギノ角ゴ Pro W3" charset="-128"/>
              </a:defRPr>
            </a:lvl6pPr>
            <a:lvl7pPr marL="914400" algn="l" rtl="0" fontAlgn="base">
              <a:spcBef>
                <a:spcPct val="0"/>
              </a:spcBef>
              <a:spcAft>
                <a:spcPct val="0"/>
              </a:spcAft>
              <a:defRPr sz="3200" b="1">
                <a:solidFill>
                  <a:schemeClr val="tx2"/>
                </a:solidFill>
                <a:latin typeface="Arial" charset="0"/>
                <a:ea typeface="ヒラギノ角ゴ Pro W3" charset="-128"/>
                <a:cs typeface="ヒラギノ角ゴ Pro W3" charset="-128"/>
              </a:defRPr>
            </a:lvl7pPr>
            <a:lvl8pPr marL="1371600" algn="l" rtl="0" fontAlgn="base">
              <a:spcBef>
                <a:spcPct val="0"/>
              </a:spcBef>
              <a:spcAft>
                <a:spcPct val="0"/>
              </a:spcAft>
              <a:defRPr sz="3200" b="1">
                <a:solidFill>
                  <a:schemeClr val="tx2"/>
                </a:solidFill>
                <a:latin typeface="Arial" charset="0"/>
                <a:ea typeface="ヒラギノ角ゴ Pro W3" charset="-128"/>
                <a:cs typeface="ヒラギノ角ゴ Pro W3" charset="-128"/>
              </a:defRPr>
            </a:lvl8pPr>
            <a:lvl9pPr marL="1828800" algn="l" rtl="0" fontAlgn="base">
              <a:spcBef>
                <a:spcPct val="0"/>
              </a:spcBef>
              <a:spcAft>
                <a:spcPct val="0"/>
              </a:spcAft>
              <a:defRPr sz="3200" b="1">
                <a:solidFill>
                  <a:schemeClr val="tx2"/>
                </a:solidFill>
                <a:latin typeface="Arial" charset="0"/>
                <a:ea typeface="ヒラギノ角ゴ Pro W3" charset="-128"/>
                <a:cs typeface="ヒラギノ角ゴ Pro W3" charset="-128"/>
              </a:defRPr>
            </a:lvl9pPr>
          </a:lstStyle>
          <a:p>
            <a:pPr eaLnBrk="1" hangingPunct="1">
              <a:defRPr/>
            </a:pPr>
            <a:r>
              <a:rPr lang="de-DE" altLang="de-DE" sz="2400" dirty="0" err="1">
                <a:solidFill>
                  <a:srgbClr val="0093D3"/>
                </a:solidFill>
              </a:rPr>
              <a:t>Example</a:t>
            </a:r>
            <a:r>
              <a:rPr lang="de-DE" altLang="de-DE" sz="2400" dirty="0">
                <a:solidFill>
                  <a:srgbClr val="0093D3"/>
                </a:solidFill>
              </a:rPr>
              <a:t>: Hot Topic: Knowledge </a:t>
            </a:r>
            <a:r>
              <a:rPr lang="de-DE" altLang="de-DE" sz="2400" dirty="0" err="1">
                <a:solidFill>
                  <a:srgbClr val="0093D3"/>
                </a:solidFill>
              </a:rPr>
              <a:t>base</a:t>
            </a:r>
            <a:r>
              <a:rPr lang="de-DE" altLang="de-DE" sz="2400" dirty="0">
                <a:solidFill>
                  <a:srgbClr val="0093D3"/>
                </a:solidFill>
              </a:rPr>
              <a:t> </a:t>
            </a:r>
            <a:r>
              <a:rPr lang="de-DE" altLang="de-DE" sz="2400" dirty="0" err="1" smtClean="0">
                <a:solidFill>
                  <a:srgbClr val="0093D3"/>
                </a:solidFill>
              </a:rPr>
              <a:t>analysis</a:t>
            </a:r>
            <a:r>
              <a:rPr lang="de-DE" altLang="de-DE" sz="2400" dirty="0" smtClean="0">
                <a:solidFill>
                  <a:srgbClr val="0093D3"/>
                </a:solidFill>
              </a:rPr>
              <a:t> </a:t>
            </a:r>
            <a:br>
              <a:rPr lang="de-DE" altLang="de-DE" sz="2400" dirty="0" smtClean="0">
                <a:solidFill>
                  <a:srgbClr val="0093D3"/>
                </a:solidFill>
              </a:rPr>
            </a:br>
            <a:r>
              <a:rPr lang="de-DE" altLang="de-DE" sz="2400" dirty="0" smtClean="0">
                <a:solidFill>
                  <a:srgbClr val="0093D3"/>
                </a:solidFill>
              </a:rPr>
              <a:t>– </a:t>
            </a:r>
            <a:r>
              <a:rPr lang="de-DE" altLang="de-DE" sz="2400" dirty="0" err="1" smtClean="0">
                <a:solidFill>
                  <a:srgbClr val="0093D3"/>
                </a:solidFill>
              </a:rPr>
              <a:t>cited</a:t>
            </a:r>
            <a:r>
              <a:rPr lang="de-DE" altLang="de-DE" sz="2400" dirty="0" smtClean="0">
                <a:solidFill>
                  <a:srgbClr val="0093D3"/>
                </a:solidFill>
              </a:rPr>
              <a:t>  </a:t>
            </a:r>
            <a:r>
              <a:rPr lang="de-DE" altLang="de-DE" sz="2400" dirty="0">
                <a:solidFill>
                  <a:srgbClr val="0093D3"/>
                </a:solidFill>
              </a:rPr>
              <a:t>1st </a:t>
            </a:r>
            <a:r>
              <a:rPr lang="de-DE" altLang="de-DE" sz="2400" dirty="0" err="1" smtClean="0">
                <a:solidFill>
                  <a:srgbClr val="0093D3"/>
                </a:solidFill>
              </a:rPr>
              <a:t>authors</a:t>
            </a:r>
            <a:r>
              <a:rPr lang="de-DE" altLang="de-DE" sz="2400" kern="0" dirty="0" smtClean="0">
                <a:solidFill>
                  <a:srgbClr val="006699"/>
                </a:solidFill>
              </a:rPr>
              <a:t/>
            </a:r>
            <a:br>
              <a:rPr lang="de-DE" altLang="de-DE" sz="2400" kern="0" dirty="0" smtClean="0">
                <a:solidFill>
                  <a:srgbClr val="006699"/>
                </a:solidFill>
              </a:rPr>
            </a:br>
            <a:endParaRPr lang="de-DE" altLang="de-DE" sz="2400" kern="0" dirty="0" smtClean="0">
              <a:solidFill>
                <a:srgbClr val="006699"/>
              </a:solidFill>
            </a:endParaRPr>
          </a:p>
        </p:txBody>
      </p:sp>
    </p:spTree>
    <p:extLst>
      <p:ext uri="{BB962C8B-B14F-4D97-AF65-F5344CB8AC3E}">
        <p14:creationId xmlns:p14="http://schemas.microsoft.com/office/powerpoint/2010/main" val="369025348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el 1"/>
          <p:cNvSpPr>
            <a:spLocks noGrp="1"/>
          </p:cNvSpPr>
          <p:nvPr>
            <p:ph type="title"/>
          </p:nvPr>
        </p:nvSpPr>
        <p:spPr>
          <a:xfrm>
            <a:off x="827584" y="1196752"/>
            <a:ext cx="7344816" cy="720080"/>
          </a:xfrm>
        </p:spPr>
        <p:txBody>
          <a:bodyPr/>
          <a:lstStyle/>
          <a:p>
            <a:r>
              <a:rPr lang="de-DE" altLang="de-DE" sz="2400" dirty="0" err="1" smtClean="0"/>
              <a:t>Bibliometric</a:t>
            </a:r>
            <a:r>
              <a:rPr lang="de-DE" altLang="de-DE" sz="2400" dirty="0" smtClean="0"/>
              <a:t> </a:t>
            </a:r>
            <a:r>
              <a:rPr lang="de-DE" altLang="de-DE" sz="2400" dirty="0" err="1" smtClean="0"/>
              <a:t>reports</a:t>
            </a:r>
            <a:r>
              <a:rPr lang="de-DE" altLang="de-DE" sz="2400" dirty="0" smtClean="0"/>
              <a:t> </a:t>
            </a:r>
            <a:r>
              <a:rPr lang="de-DE" altLang="de-DE" sz="2400" dirty="0" err="1" smtClean="0"/>
              <a:t>for</a:t>
            </a:r>
            <a:r>
              <a:rPr lang="de-DE" altLang="de-DE" sz="2400" dirty="0" smtClean="0"/>
              <a:t> individual </a:t>
            </a:r>
            <a:r>
              <a:rPr lang="de-DE" altLang="de-DE" sz="2400" dirty="0" err="1" smtClean="0"/>
              <a:t>scientists</a:t>
            </a:r>
            <a:r>
              <a:rPr lang="de-DE" altLang="de-DE" sz="2400" dirty="0" smtClean="0"/>
              <a:t> – </a:t>
            </a:r>
            <a:br>
              <a:rPr lang="de-DE" altLang="de-DE" sz="2400" dirty="0" smtClean="0"/>
            </a:br>
            <a:r>
              <a:rPr lang="de-DE" altLang="de-DE" sz="2400" dirty="0" smtClean="0"/>
              <a:t>Focus Analysis: </a:t>
            </a:r>
            <a:r>
              <a:rPr lang="de-DE" altLang="de-DE" sz="2400" dirty="0" err="1" smtClean="0"/>
              <a:t>map</a:t>
            </a:r>
            <a:r>
              <a:rPr lang="de-DE" altLang="de-DE" sz="2400" dirty="0" smtClean="0"/>
              <a:t> - title </a:t>
            </a:r>
            <a:r>
              <a:rPr lang="de-DE" altLang="de-DE" sz="2400" dirty="0" err="1" smtClean="0"/>
              <a:t>words</a:t>
            </a:r>
            <a:r>
              <a:rPr lang="de-DE" altLang="de-DE" sz="2400" dirty="0" smtClean="0"/>
              <a:t> &amp; </a:t>
            </a:r>
            <a:r>
              <a:rPr lang="de-DE" altLang="de-DE" sz="2400" dirty="0" err="1" smtClean="0"/>
              <a:t>abstracts</a:t>
            </a:r>
            <a:r>
              <a:rPr lang="de-DE" altLang="de-DE" sz="2400" dirty="0" smtClean="0"/>
              <a:t> </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5656" y="2060847"/>
            <a:ext cx="5832648" cy="45875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4908203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el 1"/>
          <p:cNvSpPr>
            <a:spLocks noGrp="1"/>
          </p:cNvSpPr>
          <p:nvPr>
            <p:ph type="title"/>
          </p:nvPr>
        </p:nvSpPr>
        <p:spPr>
          <a:xfrm>
            <a:off x="999194" y="1700808"/>
            <a:ext cx="8136906" cy="720080"/>
          </a:xfrm>
        </p:spPr>
        <p:txBody>
          <a:bodyPr/>
          <a:lstStyle/>
          <a:p>
            <a:r>
              <a:rPr lang="de-DE" altLang="de-DE" sz="2400" dirty="0" err="1" smtClean="0"/>
              <a:t>Bibliometric</a:t>
            </a:r>
            <a:r>
              <a:rPr lang="de-DE" altLang="de-DE" sz="2400" dirty="0" smtClean="0"/>
              <a:t> </a:t>
            </a:r>
            <a:r>
              <a:rPr lang="de-DE" altLang="de-DE" sz="2400" dirty="0" err="1" smtClean="0"/>
              <a:t>reports</a:t>
            </a:r>
            <a:r>
              <a:rPr lang="de-DE" altLang="de-DE" sz="2400" dirty="0" smtClean="0"/>
              <a:t> </a:t>
            </a:r>
            <a:r>
              <a:rPr lang="de-DE" altLang="de-DE" sz="2400" dirty="0" err="1" smtClean="0"/>
              <a:t>for</a:t>
            </a:r>
            <a:r>
              <a:rPr lang="de-DE" altLang="de-DE" sz="2400" dirty="0" smtClean="0"/>
              <a:t> individual </a:t>
            </a:r>
            <a:r>
              <a:rPr lang="de-DE" altLang="de-DE" sz="2400" dirty="0" err="1" smtClean="0"/>
              <a:t>scientists</a:t>
            </a:r>
            <a:r>
              <a:rPr lang="de-DE" altLang="de-DE" sz="2400" dirty="0" smtClean="0"/>
              <a:t> – </a:t>
            </a:r>
            <a:br>
              <a:rPr lang="de-DE" altLang="de-DE" sz="2400" dirty="0" smtClean="0"/>
            </a:br>
            <a:r>
              <a:rPr lang="de-DE" altLang="de-DE" sz="2400" dirty="0" smtClean="0"/>
              <a:t>Focus Analysis: </a:t>
            </a:r>
            <a:r>
              <a:rPr lang="en-GB" sz="2400" dirty="0" smtClean="0"/>
              <a:t>Keywords </a:t>
            </a:r>
            <a:r>
              <a:rPr lang="en-GB" sz="2400" dirty="0"/>
              <a:t>Plus® </a:t>
            </a:r>
            <a:r>
              <a:rPr lang="en-GB" sz="2400" dirty="0" smtClean="0"/>
              <a:t>(=</a:t>
            </a:r>
            <a:r>
              <a:rPr lang="en-GB" sz="2400" i="1" dirty="0" smtClean="0"/>
              <a:t> </a:t>
            </a:r>
            <a:r>
              <a:rPr lang="en-GB" sz="2400" i="1" dirty="0"/>
              <a:t>ID in </a:t>
            </a:r>
            <a:r>
              <a:rPr lang="en-GB" sz="2400" i="1" dirty="0" err="1"/>
              <a:t>WoS</a:t>
            </a:r>
            <a:r>
              <a:rPr lang="en-GB" sz="2400" i="1" dirty="0"/>
              <a:t> CC)</a:t>
            </a:r>
            <a:endParaRPr lang="de-DE" altLang="de-DE" sz="2400" dirty="0" smtClean="0"/>
          </a:p>
        </p:txBody>
      </p:sp>
      <p:pic>
        <p:nvPicPr>
          <p:cNvPr id="6" name="Grafik 5"/>
          <p:cNvPicPr/>
          <p:nvPr/>
        </p:nvPicPr>
        <p:blipFill>
          <a:blip r:embed="rId3">
            <a:extLst>
              <a:ext uri="{28A0092B-C50C-407E-A947-70E740481C1C}">
                <a14:useLocalDpi xmlns:a14="http://schemas.microsoft.com/office/drawing/2010/main" val="0"/>
              </a:ext>
            </a:extLst>
          </a:blip>
          <a:stretch>
            <a:fillRect/>
          </a:stretch>
        </p:blipFill>
        <p:spPr>
          <a:xfrm>
            <a:off x="1150230" y="2492896"/>
            <a:ext cx="6912768" cy="4104456"/>
          </a:xfrm>
          <a:prstGeom prst="rect">
            <a:avLst/>
          </a:prstGeom>
        </p:spPr>
      </p:pic>
    </p:spTree>
    <p:extLst>
      <p:ext uri="{BB962C8B-B14F-4D97-AF65-F5344CB8AC3E}">
        <p14:creationId xmlns:p14="http://schemas.microsoft.com/office/powerpoint/2010/main" val="258439801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el 1"/>
          <p:cNvSpPr>
            <a:spLocks noGrp="1"/>
          </p:cNvSpPr>
          <p:nvPr>
            <p:ph type="title"/>
          </p:nvPr>
        </p:nvSpPr>
        <p:spPr>
          <a:xfrm>
            <a:off x="1331913" y="1412876"/>
            <a:ext cx="6946900" cy="431800"/>
          </a:xfrm>
        </p:spPr>
        <p:txBody>
          <a:bodyPr/>
          <a:lstStyle/>
          <a:p>
            <a:r>
              <a:rPr lang="en-GB" altLang="de-DE" sz="2400" dirty="0" smtClean="0"/>
              <a:t/>
            </a:r>
            <a:br>
              <a:rPr lang="en-GB" altLang="de-DE" sz="2400" dirty="0" smtClean="0"/>
            </a:br>
            <a:r>
              <a:rPr lang="en-GB" altLang="de-DE" sz="2400" dirty="0" smtClean="0"/>
              <a:t>Professorial appointment procedures</a:t>
            </a:r>
          </a:p>
        </p:txBody>
      </p:sp>
      <p:sp>
        <p:nvSpPr>
          <p:cNvPr id="16387" name="Inhaltsplatzhalter 2"/>
          <p:cNvSpPr>
            <a:spLocks noGrp="1"/>
          </p:cNvSpPr>
          <p:nvPr>
            <p:ph idx="1"/>
          </p:nvPr>
        </p:nvSpPr>
        <p:spPr>
          <a:xfrm>
            <a:off x="1335135" y="2219875"/>
            <a:ext cx="6816725" cy="4001752"/>
          </a:xfrm>
          <a:gradFill>
            <a:gsLst>
              <a:gs pos="0">
                <a:schemeClr val="accent3">
                  <a:lumMod val="75000"/>
                  <a:alpha val="20000"/>
                </a:schemeClr>
              </a:gs>
              <a:gs pos="53000">
                <a:srgbClr val="D4DEFF"/>
              </a:gs>
              <a:gs pos="83000">
                <a:srgbClr val="D4DEFF"/>
              </a:gs>
              <a:gs pos="100000">
                <a:srgbClr val="96AB94"/>
              </a:gs>
            </a:gsLst>
            <a:lin ang="2700000" scaled="0"/>
          </a:gradFill>
        </p:spPr>
        <p:txBody>
          <a:bodyPr/>
          <a:lstStyle/>
          <a:p>
            <a:pPr marL="381000" indent="-381000">
              <a:buFont typeface="Arial" charset="0"/>
              <a:buChar char="•"/>
              <a:defRPr/>
            </a:pPr>
            <a:r>
              <a:rPr lang="en-GB" sz="1600" dirty="0" smtClean="0">
                <a:solidFill>
                  <a:schemeClr val="bg2">
                    <a:lumMod val="50000"/>
                  </a:schemeClr>
                </a:solidFill>
              </a:rPr>
              <a:t>offered service for faculty administration to analyse applications for vacant chairs (in collaboration with Quality Assurance department)</a:t>
            </a:r>
          </a:p>
          <a:p>
            <a:pPr marL="381000" indent="-381000">
              <a:buFont typeface="Arial" charset="0"/>
              <a:buChar char="•"/>
              <a:defRPr/>
            </a:pPr>
            <a:r>
              <a:rPr lang="en-GB" sz="1600" dirty="0" smtClean="0">
                <a:solidFill>
                  <a:schemeClr val="bg2">
                    <a:lumMod val="50000"/>
                  </a:schemeClr>
                </a:solidFill>
              </a:rPr>
              <a:t>critical discussion about standards and criteria with faculty</a:t>
            </a:r>
          </a:p>
          <a:p>
            <a:pPr marL="381000" indent="-381000">
              <a:buFont typeface="Arial" charset="0"/>
              <a:buChar char="•"/>
              <a:defRPr/>
            </a:pPr>
            <a:r>
              <a:rPr lang="en-GB" sz="1600" dirty="0" smtClean="0">
                <a:solidFill>
                  <a:schemeClr val="bg2">
                    <a:lumMod val="50000"/>
                  </a:schemeClr>
                </a:solidFill>
              </a:rPr>
              <a:t>agreed standards and criteria then applied to analyses of either all publications retrieved from database searches and/or provided publication lists</a:t>
            </a:r>
            <a:r>
              <a:rPr lang="en-GB" sz="1600" b="1" dirty="0" smtClean="0">
                <a:solidFill>
                  <a:schemeClr val="bg2">
                    <a:lumMod val="50000"/>
                  </a:schemeClr>
                </a:solidFill>
              </a:rPr>
              <a:t/>
            </a:r>
            <a:br>
              <a:rPr lang="en-GB" sz="1600" b="1" dirty="0" smtClean="0">
                <a:solidFill>
                  <a:schemeClr val="bg2">
                    <a:lumMod val="50000"/>
                  </a:schemeClr>
                </a:solidFill>
              </a:rPr>
            </a:br>
            <a:r>
              <a:rPr lang="en-GB" sz="1600" b="1" dirty="0" smtClean="0">
                <a:solidFill>
                  <a:schemeClr val="bg2">
                    <a:lumMod val="50000"/>
                  </a:schemeClr>
                </a:solidFill>
              </a:rPr>
              <a:t>Main characteristics:</a:t>
            </a:r>
          </a:p>
          <a:p>
            <a:pPr marL="381000" indent="-381000">
              <a:buFont typeface="Arial" charset="0"/>
              <a:buChar char="•"/>
              <a:defRPr/>
            </a:pPr>
            <a:r>
              <a:rPr lang="en-GB" sz="1600" dirty="0" smtClean="0">
                <a:solidFill>
                  <a:schemeClr val="bg2">
                    <a:lumMod val="50000"/>
                  </a:schemeClr>
                </a:solidFill>
              </a:rPr>
              <a:t>Preference of basic instead of composite indicators</a:t>
            </a:r>
          </a:p>
          <a:p>
            <a:pPr marL="381000" indent="-381000">
              <a:buFont typeface="Arial" charset="0"/>
              <a:buChar char="•"/>
              <a:defRPr/>
            </a:pPr>
            <a:r>
              <a:rPr lang="en-US" sz="1600" dirty="0"/>
              <a:t>Top counts approach allows for the multi-dimensionality of the </a:t>
            </a:r>
            <a:r>
              <a:rPr lang="en-US" sz="1600" dirty="0" smtClean="0"/>
              <a:t>analyses </a:t>
            </a:r>
            <a:r>
              <a:rPr lang="en-US" sz="1600" dirty="0" smtClean="0">
                <a:sym typeface="Wingdings" pitchFamily="2" charset="2"/>
              </a:rPr>
              <a:t> </a:t>
            </a:r>
            <a:r>
              <a:rPr lang="en-GB" sz="1600" dirty="0"/>
              <a:t>taking into account different publication cultures as well as different strategic considerations in a flexible way</a:t>
            </a:r>
          </a:p>
          <a:p>
            <a:pPr marL="381000" indent="-381000">
              <a:buFont typeface="Arial" charset="0"/>
              <a:buChar char="•"/>
              <a:defRPr/>
            </a:pPr>
            <a:endParaRPr lang="en-US" sz="1600" dirty="0"/>
          </a:p>
          <a:p>
            <a:pPr marL="381000" indent="-381000">
              <a:buFont typeface="Arial" charset="0"/>
              <a:buChar char="•"/>
              <a:defRPr/>
            </a:pPr>
            <a:endParaRPr lang="en-GB" sz="1600" dirty="0">
              <a:solidFill>
                <a:schemeClr val="bg2">
                  <a:lumMod val="50000"/>
                </a:schemeClr>
              </a:solidFill>
            </a:endParaRPr>
          </a:p>
        </p:txBody>
      </p:sp>
      <p:sp>
        <p:nvSpPr>
          <p:cNvPr id="30724" name="Foliennummernplatzhalter 6"/>
          <p:cNvSpPr>
            <a:spLocks noGrp="1"/>
          </p:cNvSpPr>
          <p:nvPr>
            <p:ph type="sldNum" sz="quarter" idx="12"/>
          </p:nvPr>
        </p:nvSpPr>
        <p:spPr>
          <a:xfrm>
            <a:off x="8101013" y="6248400"/>
            <a:ext cx="661987"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rgbClr val="3B3D3C"/>
                </a:solidFill>
                <a:latin typeface="Arial" pitchFamily="34" charset="0"/>
                <a:ea typeface="ヒラギノ角ゴ Pro W3"/>
                <a:cs typeface="ヒラギノ角ゴ Pro W3"/>
              </a:defRPr>
            </a:lvl1pPr>
            <a:lvl2pPr>
              <a:defRPr sz="2000">
                <a:solidFill>
                  <a:srgbClr val="3B3D3C"/>
                </a:solidFill>
                <a:latin typeface="Arial" pitchFamily="34" charset="0"/>
                <a:ea typeface="ヒラギノ角ゴ Pro W3"/>
                <a:cs typeface="ヒラギノ角ゴ Pro W3"/>
              </a:defRPr>
            </a:lvl2pPr>
            <a:lvl3pPr>
              <a:defRPr sz="2000">
                <a:solidFill>
                  <a:srgbClr val="3B3D3C"/>
                </a:solidFill>
                <a:latin typeface="Arial" pitchFamily="34" charset="0"/>
                <a:ea typeface="ヒラギノ角ゴ Pro W3"/>
                <a:cs typeface="ヒラギノ角ゴ Pro W3"/>
              </a:defRPr>
            </a:lvl3pPr>
            <a:lvl4pPr>
              <a:defRPr sz="2000">
                <a:solidFill>
                  <a:schemeClr val="tx1"/>
                </a:solidFill>
                <a:latin typeface="Arial" pitchFamily="34" charset="0"/>
                <a:ea typeface="ヒラギノ角ゴ Pro W3"/>
                <a:cs typeface="ヒラギノ角ゴ Pro W3"/>
              </a:defRPr>
            </a:lvl4pPr>
            <a:lvl5pPr>
              <a:defRPr sz="2000">
                <a:solidFill>
                  <a:schemeClr val="tx1"/>
                </a:solidFill>
                <a:latin typeface="Arial" pitchFamily="34" charset="0"/>
                <a:ea typeface="ヒラギノ角ゴ Pro W3"/>
                <a:cs typeface="ヒラギノ角ゴ Pro W3"/>
              </a:defRPr>
            </a:lvl5pPr>
            <a:lvl6pPr eaLnBrk="0" hangingPunct="0">
              <a:defRPr sz="2000">
                <a:solidFill>
                  <a:schemeClr val="tx1"/>
                </a:solidFill>
                <a:latin typeface="Arial" pitchFamily="34" charset="0"/>
                <a:ea typeface="ヒラギノ角ゴ Pro W3"/>
                <a:cs typeface="ヒラギノ角ゴ Pro W3"/>
              </a:defRPr>
            </a:lvl6pPr>
            <a:lvl7pPr eaLnBrk="0" hangingPunct="0">
              <a:defRPr sz="2000">
                <a:solidFill>
                  <a:schemeClr val="tx1"/>
                </a:solidFill>
                <a:latin typeface="Arial" pitchFamily="34" charset="0"/>
                <a:ea typeface="ヒラギノ角ゴ Pro W3"/>
                <a:cs typeface="ヒラギノ角ゴ Pro W3"/>
              </a:defRPr>
            </a:lvl7pPr>
            <a:lvl8pPr eaLnBrk="0" hangingPunct="0">
              <a:defRPr sz="2000">
                <a:solidFill>
                  <a:schemeClr val="tx1"/>
                </a:solidFill>
                <a:latin typeface="Arial" pitchFamily="34" charset="0"/>
                <a:ea typeface="ヒラギノ角ゴ Pro W3"/>
                <a:cs typeface="ヒラギノ角ゴ Pro W3"/>
              </a:defRPr>
            </a:lvl8pPr>
            <a:lvl9pPr eaLnBrk="0" hangingPunct="0">
              <a:defRPr sz="2000">
                <a:solidFill>
                  <a:schemeClr val="tx1"/>
                </a:solidFill>
                <a:latin typeface="Arial" pitchFamily="34" charset="0"/>
                <a:ea typeface="ヒラギノ角ゴ Pro W3"/>
                <a:cs typeface="ヒラギノ角ゴ Pro W3"/>
              </a:defRPr>
            </a:lvl9pPr>
          </a:lstStyle>
          <a:p>
            <a:fld id="{7956DBD3-E3B4-4E71-8886-23C77FAC8C40}" type="slidenum">
              <a:rPr lang="de-DE" altLang="de-DE" sz="1400" smtClean="0">
                <a:solidFill>
                  <a:schemeClr val="tx1"/>
                </a:solidFill>
              </a:rPr>
              <a:pPr/>
              <a:t>35</a:t>
            </a:fld>
            <a:endParaRPr lang="de-DE" altLang="de-DE" sz="1400" smtClean="0">
              <a:solidFill>
                <a:schemeClr val="tx1"/>
              </a:solidFill>
            </a:endParaRPr>
          </a:p>
        </p:txBody>
      </p:sp>
      <p:pic>
        <p:nvPicPr>
          <p:cNvPr id="30725" name="Grafik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94481" y="44451"/>
            <a:ext cx="2217737" cy="158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1061953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txBox="1">
            <a:spLocks noChangeArrowheads="1"/>
          </p:cNvSpPr>
          <p:nvPr/>
        </p:nvSpPr>
        <p:spPr bwMode="auto">
          <a:xfrm>
            <a:off x="899592" y="1625520"/>
            <a:ext cx="7742238"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000">
                <a:solidFill>
                  <a:srgbClr val="3B3D3C"/>
                </a:solidFill>
                <a:latin typeface="Arial" pitchFamily="34" charset="0"/>
                <a:ea typeface="ヒラギノ角ゴ Pro W3"/>
                <a:cs typeface="ヒラギノ角ゴ Pro W3"/>
              </a:defRPr>
            </a:lvl1pPr>
            <a:lvl2pPr>
              <a:defRPr sz="2000">
                <a:solidFill>
                  <a:srgbClr val="3B3D3C"/>
                </a:solidFill>
                <a:latin typeface="Arial" pitchFamily="34" charset="0"/>
                <a:ea typeface="ヒラギノ角ゴ Pro W3"/>
                <a:cs typeface="ヒラギノ角ゴ Pro W3"/>
              </a:defRPr>
            </a:lvl2pPr>
            <a:lvl3pPr>
              <a:defRPr sz="2000">
                <a:solidFill>
                  <a:srgbClr val="3B3D3C"/>
                </a:solidFill>
                <a:latin typeface="Arial" pitchFamily="34" charset="0"/>
                <a:ea typeface="ヒラギノ角ゴ Pro W3"/>
                <a:cs typeface="ヒラギノ角ゴ Pro W3"/>
              </a:defRPr>
            </a:lvl3pPr>
            <a:lvl4pPr>
              <a:defRPr sz="2000">
                <a:solidFill>
                  <a:schemeClr val="tx1"/>
                </a:solidFill>
                <a:latin typeface="Arial" pitchFamily="34" charset="0"/>
                <a:ea typeface="ヒラギノ角ゴ Pro W3"/>
                <a:cs typeface="ヒラギノ角ゴ Pro W3"/>
              </a:defRPr>
            </a:lvl4pPr>
            <a:lvl5pPr>
              <a:defRPr sz="2000">
                <a:solidFill>
                  <a:schemeClr val="tx1"/>
                </a:solidFill>
                <a:latin typeface="Arial" pitchFamily="34" charset="0"/>
                <a:ea typeface="ヒラギノ角ゴ Pro W3"/>
                <a:cs typeface="ヒラギノ角ゴ Pro W3"/>
              </a:defRPr>
            </a:lvl5pPr>
            <a:lvl6pPr eaLnBrk="0" hangingPunct="0">
              <a:defRPr sz="2000">
                <a:solidFill>
                  <a:schemeClr val="tx1"/>
                </a:solidFill>
                <a:latin typeface="Arial" pitchFamily="34" charset="0"/>
                <a:ea typeface="ヒラギノ角ゴ Pro W3"/>
                <a:cs typeface="ヒラギノ角ゴ Pro W3"/>
              </a:defRPr>
            </a:lvl6pPr>
            <a:lvl7pPr eaLnBrk="0" hangingPunct="0">
              <a:defRPr sz="2000">
                <a:solidFill>
                  <a:schemeClr val="tx1"/>
                </a:solidFill>
                <a:latin typeface="Arial" pitchFamily="34" charset="0"/>
                <a:ea typeface="ヒラギノ角ゴ Pro W3"/>
                <a:cs typeface="ヒラギノ角ゴ Pro W3"/>
              </a:defRPr>
            </a:lvl7pPr>
            <a:lvl8pPr eaLnBrk="0" hangingPunct="0">
              <a:defRPr sz="2000">
                <a:solidFill>
                  <a:schemeClr val="tx1"/>
                </a:solidFill>
                <a:latin typeface="Arial" pitchFamily="34" charset="0"/>
                <a:ea typeface="ヒラギノ角ゴ Pro W3"/>
                <a:cs typeface="ヒラギノ角ゴ Pro W3"/>
              </a:defRPr>
            </a:lvl8pPr>
            <a:lvl9pPr eaLnBrk="0" hangingPunct="0">
              <a:defRPr sz="2000">
                <a:solidFill>
                  <a:schemeClr val="tx1"/>
                </a:solidFill>
                <a:latin typeface="Arial" pitchFamily="34" charset="0"/>
                <a:ea typeface="ヒラギノ角ゴ Pro W3"/>
                <a:cs typeface="ヒラギノ角ゴ Pro W3"/>
              </a:defRPr>
            </a:lvl9pPr>
          </a:lstStyle>
          <a:p>
            <a:r>
              <a:rPr lang="en-GB" altLang="de-DE" sz="2400" b="1" dirty="0" smtClean="0">
                <a:solidFill>
                  <a:srgbClr val="006699"/>
                </a:solidFill>
              </a:rPr>
              <a:t>Example: Tops Counts: last 10 publication years</a:t>
            </a:r>
            <a:endParaRPr lang="en-GB" altLang="de-DE" sz="2400" b="1" dirty="0">
              <a:solidFill>
                <a:srgbClr val="006699"/>
              </a:solidFill>
            </a:endParaRPr>
          </a:p>
        </p:txBody>
      </p:sp>
      <p:pic>
        <p:nvPicPr>
          <p:cNvPr id="2" name="Grafik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276872"/>
            <a:ext cx="9144000" cy="3327841"/>
          </a:xfrm>
          <a:prstGeom prst="rect">
            <a:avLst/>
          </a:prstGeom>
        </p:spPr>
      </p:pic>
    </p:spTree>
    <p:extLst>
      <p:ext uri="{BB962C8B-B14F-4D97-AF65-F5344CB8AC3E}">
        <p14:creationId xmlns:p14="http://schemas.microsoft.com/office/powerpoint/2010/main" val="365339409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txBox="1">
            <a:spLocks noChangeArrowheads="1"/>
          </p:cNvSpPr>
          <p:nvPr/>
        </p:nvSpPr>
        <p:spPr bwMode="auto">
          <a:xfrm>
            <a:off x="1005451" y="1448593"/>
            <a:ext cx="7742238"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000">
                <a:solidFill>
                  <a:srgbClr val="3B3D3C"/>
                </a:solidFill>
                <a:latin typeface="Arial" pitchFamily="34" charset="0"/>
                <a:ea typeface="ヒラギノ角ゴ Pro W3"/>
                <a:cs typeface="ヒラギノ角ゴ Pro W3"/>
              </a:defRPr>
            </a:lvl1pPr>
            <a:lvl2pPr>
              <a:defRPr sz="2000">
                <a:solidFill>
                  <a:srgbClr val="3B3D3C"/>
                </a:solidFill>
                <a:latin typeface="Arial" pitchFamily="34" charset="0"/>
                <a:ea typeface="ヒラギノ角ゴ Pro W3"/>
                <a:cs typeface="ヒラギノ角ゴ Pro W3"/>
              </a:defRPr>
            </a:lvl2pPr>
            <a:lvl3pPr>
              <a:defRPr sz="2000">
                <a:solidFill>
                  <a:srgbClr val="3B3D3C"/>
                </a:solidFill>
                <a:latin typeface="Arial" pitchFamily="34" charset="0"/>
                <a:ea typeface="ヒラギノ角ゴ Pro W3"/>
                <a:cs typeface="ヒラギノ角ゴ Pro W3"/>
              </a:defRPr>
            </a:lvl3pPr>
            <a:lvl4pPr>
              <a:defRPr sz="2000">
                <a:solidFill>
                  <a:schemeClr val="tx1"/>
                </a:solidFill>
                <a:latin typeface="Arial" pitchFamily="34" charset="0"/>
                <a:ea typeface="ヒラギノ角ゴ Pro W3"/>
                <a:cs typeface="ヒラギノ角ゴ Pro W3"/>
              </a:defRPr>
            </a:lvl4pPr>
            <a:lvl5pPr>
              <a:defRPr sz="2000">
                <a:solidFill>
                  <a:schemeClr val="tx1"/>
                </a:solidFill>
                <a:latin typeface="Arial" pitchFamily="34" charset="0"/>
                <a:ea typeface="ヒラギノ角ゴ Pro W3"/>
                <a:cs typeface="ヒラギノ角ゴ Pro W3"/>
              </a:defRPr>
            </a:lvl5pPr>
            <a:lvl6pPr eaLnBrk="0" hangingPunct="0">
              <a:defRPr sz="2000">
                <a:solidFill>
                  <a:schemeClr val="tx1"/>
                </a:solidFill>
                <a:latin typeface="Arial" pitchFamily="34" charset="0"/>
                <a:ea typeface="ヒラギノ角ゴ Pro W3"/>
                <a:cs typeface="ヒラギノ角ゴ Pro W3"/>
              </a:defRPr>
            </a:lvl6pPr>
            <a:lvl7pPr eaLnBrk="0" hangingPunct="0">
              <a:defRPr sz="2000">
                <a:solidFill>
                  <a:schemeClr val="tx1"/>
                </a:solidFill>
                <a:latin typeface="Arial" pitchFamily="34" charset="0"/>
                <a:ea typeface="ヒラギノ角ゴ Pro W3"/>
                <a:cs typeface="ヒラギノ角ゴ Pro W3"/>
              </a:defRPr>
            </a:lvl7pPr>
            <a:lvl8pPr eaLnBrk="0" hangingPunct="0">
              <a:defRPr sz="2000">
                <a:solidFill>
                  <a:schemeClr val="tx1"/>
                </a:solidFill>
                <a:latin typeface="Arial" pitchFamily="34" charset="0"/>
                <a:ea typeface="ヒラギノ角ゴ Pro W3"/>
                <a:cs typeface="ヒラギノ角ゴ Pro W3"/>
              </a:defRPr>
            </a:lvl8pPr>
            <a:lvl9pPr eaLnBrk="0" hangingPunct="0">
              <a:defRPr sz="2000">
                <a:solidFill>
                  <a:schemeClr val="tx1"/>
                </a:solidFill>
                <a:latin typeface="Arial" pitchFamily="34" charset="0"/>
                <a:ea typeface="ヒラギノ角ゴ Pro W3"/>
                <a:cs typeface="ヒラギノ角ゴ Pro W3"/>
              </a:defRPr>
            </a:lvl9pPr>
          </a:lstStyle>
          <a:p>
            <a:r>
              <a:rPr lang="en-GB" altLang="de-DE" b="1" dirty="0" smtClean="0">
                <a:solidFill>
                  <a:srgbClr val="006699"/>
                </a:solidFill>
              </a:rPr>
              <a:t>Example: Additional Information: all publication years</a:t>
            </a:r>
            <a:endParaRPr lang="en-GB" altLang="de-DE" b="1" dirty="0">
              <a:solidFill>
                <a:srgbClr val="006699"/>
              </a:solidFill>
            </a:endParaRPr>
          </a:p>
        </p:txBody>
      </p:sp>
      <p:pic>
        <p:nvPicPr>
          <p:cNvPr id="2" name="Grafik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988840"/>
            <a:ext cx="9144000" cy="3588382"/>
          </a:xfrm>
          <a:prstGeom prst="rect">
            <a:avLst/>
          </a:prstGeom>
        </p:spPr>
      </p:pic>
    </p:spTree>
    <p:extLst>
      <p:ext uri="{BB962C8B-B14F-4D97-AF65-F5344CB8AC3E}">
        <p14:creationId xmlns:p14="http://schemas.microsoft.com/office/powerpoint/2010/main" val="394096300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txBox="1">
            <a:spLocks noChangeArrowheads="1"/>
          </p:cNvSpPr>
          <p:nvPr/>
        </p:nvSpPr>
        <p:spPr bwMode="auto">
          <a:xfrm>
            <a:off x="1259632" y="1556792"/>
            <a:ext cx="5184576"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000">
                <a:solidFill>
                  <a:srgbClr val="3B3D3C"/>
                </a:solidFill>
                <a:latin typeface="Arial" pitchFamily="34" charset="0"/>
                <a:ea typeface="ヒラギノ角ゴ Pro W3"/>
                <a:cs typeface="ヒラギノ角ゴ Pro W3"/>
              </a:defRPr>
            </a:lvl1pPr>
            <a:lvl2pPr>
              <a:defRPr sz="2000">
                <a:solidFill>
                  <a:srgbClr val="3B3D3C"/>
                </a:solidFill>
                <a:latin typeface="Arial" pitchFamily="34" charset="0"/>
                <a:ea typeface="ヒラギノ角ゴ Pro W3"/>
                <a:cs typeface="ヒラギノ角ゴ Pro W3"/>
              </a:defRPr>
            </a:lvl2pPr>
            <a:lvl3pPr>
              <a:defRPr sz="2000">
                <a:solidFill>
                  <a:srgbClr val="3B3D3C"/>
                </a:solidFill>
                <a:latin typeface="Arial" pitchFamily="34" charset="0"/>
                <a:ea typeface="ヒラギノ角ゴ Pro W3"/>
                <a:cs typeface="ヒラギノ角ゴ Pro W3"/>
              </a:defRPr>
            </a:lvl3pPr>
            <a:lvl4pPr>
              <a:defRPr sz="2000">
                <a:solidFill>
                  <a:schemeClr val="tx1"/>
                </a:solidFill>
                <a:latin typeface="Arial" pitchFamily="34" charset="0"/>
                <a:ea typeface="ヒラギノ角ゴ Pro W3"/>
                <a:cs typeface="ヒラギノ角ゴ Pro W3"/>
              </a:defRPr>
            </a:lvl4pPr>
            <a:lvl5pPr>
              <a:defRPr sz="2000">
                <a:solidFill>
                  <a:schemeClr val="tx1"/>
                </a:solidFill>
                <a:latin typeface="Arial" pitchFamily="34" charset="0"/>
                <a:ea typeface="ヒラギノ角ゴ Pro W3"/>
                <a:cs typeface="ヒラギノ角ゴ Pro W3"/>
              </a:defRPr>
            </a:lvl5pPr>
            <a:lvl6pPr eaLnBrk="0" hangingPunct="0">
              <a:defRPr sz="2000">
                <a:solidFill>
                  <a:schemeClr val="tx1"/>
                </a:solidFill>
                <a:latin typeface="Arial" pitchFamily="34" charset="0"/>
                <a:ea typeface="ヒラギノ角ゴ Pro W3"/>
                <a:cs typeface="ヒラギノ角ゴ Pro W3"/>
              </a:defRPr>
            </a:lvl6pPr>
            <a:lvl7pPr eaLnBrk="0" hangingPunct="0">
              <a:defRPr sz="2000">
                <a:solidFill>
                  <a:schemeClr val="tx1"/>
                </a:solidFill>
                <a:latin typeface="Arial" pitchFamily="34" charset="0"/>
                <a:ea typeface="ヒラギノ角ゴ Pro W3"/>
                <a:cs typeface="ヒラギノ角ゴ Pro W3"/>
              </a:defRPr>
            </a:lvl7pPr>
            <a:lvl8pPr eaLnBrk="0" hangingPunct="0">
              <a:defRPr sz="2000">
                <a:solidFill>
                  <a:schemeClr val="tx1"/>
                </a:solidFill>
                <a:latin typeface="Arial" pitchFamily="34" charset="0"/>
                <a:ea typeface="ヒラギノ角ゴ Pro W3"/>
                <a:cs typeface="ヒラギノ角ゴ Pro W3"/>
              </a:defRPr>
            </a:lvl8pPr>
            <a:lvl9pPr eaLnBrk="0" hangingPunct="0">
              <a:defRPr sz="2000">
                <a:solidFill>
                  <a:schemeClr val="tx1"/>
                </a:solidFill>
                <a:latin typeface="Arial" pitchFamily="34" charset="0"/>
                <a:ea typeface="ヒラギノ角ゴ Pro W3"/>
                <a:cs typeface="ヒラギノ角ゴ Pro W3"/>
              </a:defRPr>
            </a:lvl9pPr>
          </a:lstStyle>
          <a:p>
            <a:r>
              <a:rPr lang="en-GB" altLang="de-DE" sz="2400" b="1" dirty="0">
                <a:solidFill>
                  <a:srgbClr val="006699"/>
                </a:solidFill>
              </a:rPr>
              <a:t>Example: Control Data</a:t>
            </a:r>
          </a:p>
        </p:txBody>
      </p:sp>
      <p:pic>
        <p:nvPicPr>
          <p:cNvPr id="2" name="Grafik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479" y="2060848"/>
            <a:ext cx="9144000" cy="3755855"/>
          </a:xfrm>
          <a:prstGeom prst="rect">
            <a:avLst/>
          </a:prstGeom>
        </p:spPr>
      </p:pic>
    </p:spTree>
    <p:extLst>
      <p:ext uri="{BB962C8B-B14F-4D97-AF65-F5344CB8AC3E}">
        <p14:creationId xmlns:p14="http://schemas.microsoft.com/office/powerpoint/2010/main" val="228462401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txBox="1">
            <a:spLocks noChangeArrowheads="1"/>
          </p:cNvSpPr>
          <p:nvPr/>
        </p:nvSpPr>
        <p:spPr bwMode="auto">
          <a:xfrm>
            <a:off x="971600" y="1597300"/>
            <a:ext cx="5184576"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000">
                <a:solidFill>
                  <a:srgbClr val="3B3D3C"/>
                </a:solidFill>
                <a:latin typeface="Arial" pitchFamily="34" charset="0"/>
                <a:ea typeface="ヒラギノ角ゴ Pro W3"/>
                <a:cs typeface="ヒラギノ角ゴ Pro W3"/>
              </a:defRPr>
            </a:lvl1pPr>
            <a:lvl2pPr>
              <a:defRPr sz="2000">
                <a:solidFill>
                  <a:srgbClr val="3B3D3C"/>
                </a:solidFill>
                <a:latin typeface="Arial" pitchFamily="34" charset="0"/>
                <a:ea typeface="ヒラギノ角ゴ Pro W3"/>
                <a:cs typeface="ヒラギノ角ゴ Pro W3"/>
              </a:defRPr>
            </a:lvl2pPr>
            <a:lvl3pPr>
              <a:defRPr sz="2000">
                <a:solidFill>
                  <a:srgbClr val="3B3D3C"/>
                </a:solidFill>
                <a:latin typeface="Arial" pitchFamily="34" charset="0"/>
                <a:ea typeface="ヒラギノ角ゴ Pro W3"/>
                <a:cs typeface="ヒラギノ角ゴ Pro W3"/>
              </a:defRPr>
            </a:lvl3pPr>
            <a:lvl4pPr>
              <a:defRPr sz="2000">
                <a:solidFill>
                  <a:schemeClr val="tx1"/>
                </a:solidFill>
                <a:latin typeface="Arial" pitchFamily="34" charset="0"/>
                <a:ea typeface="ヒラギノ角ゴ Pro W3"/>
                <a:cs typeface="ヒラギノ角ゴ Pro W3"/>
              </a:defRPr>
            </a:lvl4pPr>
            <a:lvl5pPr>
              <a:defRPr sz="2000">
                <a:solidFill>
                  <a:schemeClr val="tx1"/>
                </a:solidFill>
                <a:latin typeface="Arial" pitchFamily="34" charset="0"/>
                <a:ea typeface="ヒラギノ角ゴ Pro W3"/>
                <a:cs typeface="ヒラギノ角ゴ Pro W3"/>
              </a:defRPr>
            </a:lvl5pPr>
            <a:lvl6pPr eaLnBrk="0" hangingPunct="0">
              <a:defRPr sz="2000">
                <a:solidFill>
                  <a:schemeClr val="tx1"/>
                </a:solidFill>
                <a:latin typeface="Arial" pitchFamily="34" charset="0"/>
                <a:ea typeface="ヒラギノ角ゴ Pro W3"/>
                <a:cs typeface="ヒラギノ角ゴ Pro W3"/>
              </a:defRPr>
            </a:lvl6pPr>
            <a:lvl7pPr eaLnBrk="0" hangingPunct="0">
              <a:defRPr sz="2000">
                <a:solidFill>
                  <a:schemeClr val="tx1"/>
                </a:solidFill>
                <a:latin typeface="Arial" pitchFamily="34" charset="0"/>
                <a:ea typeface="ヒラギノ角ゴ Pro W3"/>
                <a:cs typeface="ヒラギノ角ゴ Pro W3"/>
              </a:defRPr>
            </a:lvl7pPr>
            <a:lvl8pPr eaLnBrk="0" hangingPunct="0">
              <a:defRPr sz="2000">
                <a:solidFill>
                  <a:schemeClr val="tx1"/>
                </a:solidFill>
                <a:latin typeface="Arial" pitchFamily="34" charset="0"/>
                <a:ea typeface="ヒラギノ角ゴ Pro W3"/>
                <a:cs typeface="ヒラギノ角ゴ Pro W3"/>
              </a:defRPr>
            </a:lvl8pPr>
            <a:lvl9pPr eaLnBrk="0" hangingPunct="0">
              <a:defRPr sz="2000">
                <a:solidFill>
                  <a:schemeClr val="tx1"/>
                </a:solidFill>
                <a:latin typeface="Arial" pitchFamily="34" charset="0"/>
                <a:ea typeface="ヒラギノ角ゴ Pro W3"/>
                <a:cs typeface="ヒラギノ角ゴ Pro W3"/>
              </a:defRPr>
            </a:lvl9pPr>
          </a:lstStyle>
          <a:p>
            <a:r>
              <a:rPr lang="en-GB" altLang="de-DE" sz="2400" b="1" dirty="0">
                <a:solidFill>
                  <a:srgbClr val="006699"/>
                </a:solidFill>
              </a:rPr>
              <a:t>Example: Control Data</a:t>
            </a:r>
          </a:p>
        </p:txBody>
      </p:sp>
      <p:pic>
        <p:nvPicPr>
          <p:cNvPr id="3" name="Grafik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5488" y="2348880"/>
            <a:ext cx="8621329" cy="3048426"/>
          </a:xfrm>
          <a:prstGeom prst="rect">
            <a:avLst/>
          </a:prstGeom>
        </p:spPr>
      </p:pic>
    </p:spTree>
    <p:extLst>
      <p:ext uri="{BB962C8B-B14F-4D97-AF65-F5344CB8AC3E}">
        <p14:creationId xmlns:p14="http://schemas.microsoft.com/office/powerpoint/2010/main" val="9852405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idx="4294967295"/>
          </p:nvPr>
        </p:nvSpPr>
        <p:spPr>
          <a:xfrm>
            <a:off x="1115616" y="1292696"/>
            <a:ext cx="7594600" cy="504825"/>
          </a:xfrm>
        </p:spPr>
        <p:txBody>
          <a:bodyPr/>
          <a:lstStyle/>
          <a:p>
            <a:pPr eaLnBrk="1" hangingPunct="1"/>
            <a:r>
              <a:rPr lang="de-AT" altLang="de-DE" sz="2400" smtClean="0">
                <a:solidFill>
                  <a:schemeClr val="accent2"/>
                </a:solidFill>
                <a:hlinkClick r:id="rId3"/>
              </a:rPr>
              <a:t>http://bibliometrie.univie.ac.at</a:t>
            </a:r>
            <a:r>
              <a:rPr lang="de-AT" altLang="de-DE" sz="2400" smtClean="0">
                <a:solidFill>
                  <a:schemeClr val="accent2"/>
                </a:solidFill>
              </a:rPr>
              <a:t> </a:t>
            </a:r>
            <a:endParaRPr lang="de-DE" altLang="de-DE" sz="2400" dirty="0" smtClean="0">
              <a:solidFill>
                <a:schemeClr val="accent2"/>
              </a:solidFill>
            </a:endParaRPr>
          </a:p>
        </p:txBody>
      </p:sp>
      <p:sp>
        <p:nvSpPr>
          <p:cNvPr id="55300" name="Foliennummernplatzhalter 14"/>
          <p:cNvSpPr>
            <a:spLocks noGrp="1"/>
          </p:cNvSpPr>
          <p:nvPr>
            <p:ph type="sldNum" sz="quarter" idx="12"/>
          </p:nvPr>
        </p:nvSpPr>
        <p:spPr>
          <a:xfrm>
            <a:off x="6988175" y="6356350"/>
            <a:ext cx="1905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rgbClr val="3B3D3C"/>
                </a:solidFill>
                <a:latin typeface="Arial" pitchFamily="34" charset="0"/>
                <a:ea typeface="ヒラギノ角ゴ Pro W3"/>
                <a:cs typeface="ヒラギノ角ゴ Pro W3"/>
              </a:defRPr>
            </a:lvl1pPr>
            <a:lvl2pPr>
              <a:defRPr sz="2000">
                <a:solidFill>
                  <a:srgbClr val="3B3D3C"/>
                </a:solidFill>
                <a:latin typeface="Arial" pitchFamily="34" charset="0"/>
                <a:ea typeface="ヒラギノ角ゴ Pro W3"/>
                <a:cs typeface="ヒラギノ角ゴ Pro W3"/>
              </a:defRPr>
            </a:lvl2pPr>
            <a:lvl3pPr>
              <a:defRPr sz="2000">
                <a:solidFill>
                  <a:srgbClr val="3B3D3C"/>
                </a:solidFill>
                <a:latin typeface="Arial" pitchFamily="34" charset="0"/>
                <a:ea typeface="ヒラギノ角ゴ Pro W3"/>
                <a:cs typeface="ヒラギノ角ゴ Pro W3"/>
              </a:defRPr>
            </a:lvl3pPr>
            <a:lvl4pPr>
              <a:defRPr sz="2000">
                <a:solidFill>
                  <a:schemeClr val="tx1"/>
                </a:solidFill>
                <a:latin typeface="Arial" pitchFamily="34" charset="0"/>
                <a:ea typeface="ヒラギノ角ゴ Pro W3"/>
                <a:cs typeface="ヒラギノ角ゴ Pro W3"/>
              </a:defRPr>
            </a:lvl4pPr>
            <a:lvl5pPr>
              <a:defRPr sz="2000">
                <a:solidFill>
                  <a:schemeClr val="tx1"/>
                </a:solidFill>
                <a:latin typeface="Arial" pitchFamily="34" charset="0"/>
                <a:ea typeface="ヒラギノ角ゴ Pro W3"/>
                <a:cs typeface="ヒラギノ角ゴ Pro W3"/>
              </a:defRPr>
            </a:lvl5pPr>
            <a:lvl6pPr eaLnBrk="0" hangingPunct="0">
              <a:defRPr sz="2000">
                <a:solidFill>
                  <a:schemeClr val="tx1"/>
                </a:solidFill>
                <a:latin typeface="Arial" pitchFamily="34" charset="0"/>
                <a:ea typeface="ヒラギノ角ゴ Pro W3"/>
                <a:cs typeface="ヒラギノ角ゴ Pro W3"/>
              </a:defRPr>
            </a:lvl6pPr>
            <a:lvl7pPr eaLnBrk="0" hangingPunct="0">
              <a:defRPr sz="2000">
                <a:solidFill>
                  <a:schemeClr val="tx1"/>
                </a:solidFill>
                <a:latin typeface="Arial" pitchFamily="34" charset="0"/>
                <a:ea typeface="ヒラギノ角ゴ Pro W3"/>
                <a:cs typeface="ヒラギノ角ゴ Pro W3"/>
              </a:defRPr>
            </a:lvl7pPr>
            <a:lvl8pPr eaLnBrk="0" hangingPunct="0">
              <a:defRPr sz="2000">
                <a:solidFill>
                  <a:schemeClr val="tx1"/>
                </a:solidFill>
                <a:latin typeface="Arial" pitchFamily="34" charset="0"/>
                <a:ea typeface="ヒラギノ角ゴ Pro W3"/>
                <a:cs typeface="ヒラギノ角ゴ Pro W3"/>
              </a:defRPr>
            </a:lvl8pPr>
            <a:lvl9pPr eaLnBrk="0" hangingPunct="0">
              <a:defRPr sz="2000">
                <a:solidFill>
                  <a:schemeClr val="tx1"/>
                </a:solidFill>
                <a:latin typeface="Arial" pitchFamily="34" charset="0"/>
                <a:ea typeface="ヒラギノ角ゴ Pro W3"/>
                <a:cs typeface="ヒラギノ角ゴ Pro W3"/>
              </a:defRPr>
            </a:lvl9pPr>
          </a:lstStyle>
          <a:p>
            <a:fld id="{C77E93E4-A3C7-46E4-8438-D765242833B9}" type="slidenum">
              <a:rPr lang="de-DE" altLang="de-DE" sz="1400" smtClean="0">
                <a:solidFill>
                  <a:schemeClr val="tx1"/>
                </a:solidFill>
              </a:rPr>
              <a:pPr/>
              <a:t>4</a:t>
            </a:fld>
            <a:endParaRPr lang="de-DE" altLang="de-DE" sz="1400" smtClean="0">
              <a:solidFill>
                <a:schemeClr val="tx1"/>
              </a:solidFill>
            </a:endParaRPr>
          </a:p>
        </p:txBody>
      </p:sp>
      <p:pic>
        <p:nvPicPr>
          <p:cNvPr id="3" name="Grafik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520" y="2132856"/>
            <a:ext cx="8604448" cy="4037759"/>
          </a:xfrm>
          <a:prstGeom prst="rect">
            <a:avLst/>
          </a:prstGeom>
        </p:spPr>
      </p:pic>
    </p:spTree>
    <p:extLst>
      <p:ext uri="{BB962C8B-B14F-4D97-AF65-F5344CB8AC3E}">
        <p14:creationId xmlns:p14="http://schemas.microsoft.com/office/powerpoint/2010/main" val="318638035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el 1"/>
          <p:cNvSpPr>
            <a:spLocks noGrp="1"/>
          </p:cNvSpPr>
          <p:nvPr>
            <p:ph type="title"/>
          </p:nvPr>
        </p:nvSpPr>
        <p:spPr>
          <a:xfrm>
            <a:off x="1039813" y="1268760"/>
            <a:ext cx="6443662" cy="633412"/>
          </a:xfrm>
        </p:spPr>
        <p:txBody>
          <a:bodyPr/>
          <a:lstStyle/>
          <a:p>
            <a:r>
              <a:rPr lang="de-AT" altLang="de-DE" dirty="0" smtClean="0"/>
              <a:t>Selected </a:t>
            </a:r>
            <a:r>
              <a:rPr lang="de-AT" altLang="de-DE" dirty="0" err="1" smtClean="0"/>
              <a:t>comments</a:t>
            </a:r>
            <a:endParaRPr lang="de-AT" altLang="de-DE" dirty="0" smtClean="0"/>
          </a:p>
        </p:txBody>
      </p:sp>
      <p:sp>
        <p:nvSpPr>
          <p:cNvPr id="14" name="Rechteck 13"/>
          <p:cNvSpPr/>
          <p:nvPr/>
        </p:nvSpPr>
        <p:spPr>
          <a:xfrm>
            <a:off x="1039813" y="2060848"/>
            <a:ext cx="7204595" cy="3416320"/>
          </a:xfrm>
          <a:prstGeom prst="rect">
            <a:avLst/>
          </a:prstGeom>
        </p:spPr>
        <p:txBody>
          <a:bodyPr wrap="square">
            <a:spAutoFit/>
          </a:bodyPr>
          <a:lstStyle/>
          <a:p>
            <a:pPr>
              <a:spcAft>
                <a:spcPts val="0"/>
              </a:spcAft>
              <a:defRPr/>
            </a:pPr>
            <a:r>
              <a:rPr lang="en-GB" sz="1800" dirty="0">
                <a:solidFill>
                  <a:schemeClr val="bg2">
                    <a:lumMod val="50000"/>
                  </a:schemeClr>
                </a:solidFill>
                <a:latin typeface="+mn-lt"/>
                <a:ea typeface="Calibri"/>
              </a:rPr>
              <a:t>Our analysis also comprises the section “Selected Comments”, which is intended to provide information about any observed peculiarities in the main or additional analysis. </a:t>
            </a:r>
            <a:br>
              <a:rPr lang="en-GB" sz="1800" dirty="0">
                <a:solidFill>
                  <a:schemeClr val="bg2">
                    <a:lumMod val="50000"/>
                  </a:schemeClr>
                </a:solidFill>
                <a:latin typeface="+mn-lt"/>
                <a:ea typeface="Calibri"/>
              </a:rPr>
            </a:br>
            <a:endParaRPr lang="en-GB" sz="1800" dirty="0">
              <a:solidFill>
                <a:schemeClr val="bg2">
                  <a:lumMod val="50000"/>
                </a:schemeClr>
              </a:solidFill>
              <a:latin typeface="+mn-lt"/>
              <a:ea typeface="Calibri"/>
            </a:endParaRPr>
          </a:p>
          <a:p>
            <a:pPr marL="342900" indent="-342900">
              <a:spcAft>
                <a:spcPts val="0"/>
              </a:spcAft>
              <a:buFont typeface="Symbol"/>
              <a:buChar char=""/>
              <a:defRPr/>
            </a:pPr>
            <a:r>
              <a:rPr lang="en-GB" sz="1800" dirty="0">
                <a:solidFill>
                  <a:schemeClr val="bg2">
                    <a:lumMod val="50000"/>
                  </a:schemeClr>
                </a:solidFill>
                <a:latin typeface="+mn-lt"/>
                <a:ea typeface="Calibri"/>
              </a:rPr>
              <a:t>deviations or discrepancies resulting from the control or additional data (e.g. self-citations, different main focus with lower or higher aggregate IF, document type with an expected high number of citations, etc.)</a:t>
            </a:r>
          </a:p>
          <a:p>
            <a:pPr marL="342900" indent="-342900">
              <a:spcAft>
                <a:spcPts val="0"/>
              </a:spcAft>
              <a:buFont typeface="Symbol"/>
              <a:buChar char=""/>
              <a:defRPr/>
            </a:pPr>
            <a:r>
              <a:rPr lang="en-GB" sz="1800" dirty="0">
                <a:solidFill>
                  <a:schemeClr val="bg2">
                    <a:lumMod val="50000"/>
                  </a:schemeClr>
                </a:solidFill>
                <a:latin typeface="+mn-lt"/>
                <a:ea typeface="Calibri"/>
              </a:rPr>
              <a:t>activity trend lines for the last 10 years</a:t>
            </a:r>
          </a:p>
          <a:p>
            <a:pPr marL="342900" indent="-342900">
              <a:spcAft>
                <a:spcPts val="0"/>
              </a:spcAft>
              <a:buFont typeface="Symbol"/>
              <a:buChar char=""/>
              <a:defRPr/>
            </a:pPr>
            <a:r>
              <a:rPr lang="en-GB" sz="1800" dirty="0">
                <a:solidFill>
                  <a:schemeClr val="bg2">
                    <a:lumMod val="50000"/>
                  </a:schemeClr>
                </a:solidFill>
                <a:latin typeface="+mn-lt"/>
                <a:ea typeface="Calibri"/>
              </a:rPr>
              <a:t>degree of internationalisation (considering the number of countries in the affiliations)</a:t>
            </a:r>
          </a:p>
          <a:p>
            <a:pPr marL="342900" indent="-342900">
              <a:spcAft>
                <a:spcPts val="0"/>
              </a:spcAft>
              <a:buFont typeface="Symbol"/>
              <a:buChar char=""/>
              <a:defRPr/>
            </a:pPr>
            <a:r>
              <a:rPr lang="en-GB" sz="1800" dirty="0" smtClean="0">
                <a:solidFill>
                  <a:schemeClr val="bg2">
                    <a:lumMod val="50000"/>
                  </a:schemeClr>
                </a:solidFill>
                <a:latin typeface="+mn-lt"/>
                <a:ea typeface="Calibri"/>
              </a:rPr>
              <a:t>Co-publication network analysis</a:t>
            </a:r>
            <a:endParaRPr lang="en-GB" sz="1800" dirty="0">
              <a:solidFill>
                <a:schemeClr val="bg2">
                  <a:lumMod val="50000"/>
                </a:schemeClr>
              </a:solidFill>
              <a:latin typeface="+mn-lt"/>
              <a:ea typeface="Calibri"/>
            </a:endParaRPr>
          </a:p>
        </p:txBody>
      </p:sp>
    </p:spTree>
    <p:extLst>
      <p:ext uri="{BB962C8B-B14F-4D97-AF65-F5344CB8AC3E}">
        <p14:creationId xmlns:p14="http://schemas.microsoft.com/office/powerpoint/2010/main" val="420681347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el 1"/>
          <p:cNvSpPr>
            <a:spLocks noGrp="1"/>
          </p:cNvSpPr>
          <p:nvPr>
            <p:ph type="title"/>
          </p:nvPr>
        </p:nvSpPr>
        <p:spPr>
          <a:xfrm>
            <a:off x="1057275" y="1341438"/>
            <a:ext cx="6443663" cy="631825"/>
          </a:xfrm>
        </p:spPr>
        <p:txBody>
          <a:bodyPr/>
          <a:lstStyle/>
          <a:p>
            <a:r>
              <a:rPr lang="en-GB" altLang="de-DE" smtClean="0"/>
              <a:t>Selected comments</a:t>
            </a:r>
          </a:p>
        </p:txBody>
      </p:sp>
      <p:pic>
        <p:nvPicPr>
          <p:cNvPr id="37891" name="Grafik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7275" y="2133600"/>
            <a:ext cx="7129463" cy="439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5244872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txBox="1">
            <a:spLocks noChangeArrowheads="1"/>
          </p:cNvSpPr>
          <p:nvPr/>
        </p:nvSpPr>
        <p:spPr bwMode="auto">
          <a:xfrm>
            <a:off x="107950" y="1875501"/>
            <a:ext cx="2087786" cy="165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000">
                <a:solidFill>
                  <a:srgbClr val="3B3D3C"/>
                </a:solidFill>
                <a:latin typeface="Arial" pitchFamily="34" charset="0"/>
                <a:ea typeface="ヒラギノ角ゴ Pro W3"/>
                <a:cs typeface="ヒラギノ角ゴ Pro W3"/>
              </a:defRPr>
            </a:lvl1pPr>
            <a:lvl2pPr>
              <a:defRPr sz="2000">
                <a:solidFill>
                  <a:srgbClr val="3B3D3C"/>
                </a:solidFill>
                <a:latin typeface="Arial" pitchFamily="34" charset="0"/>
                <a:ea typeface="ヒラギノ角ゴ Pro W3"/>
                <a:cs typeface="ヒラギノ角ゴ Pro W3"/>
              </a:defRPr>
            </a:lvl2pPr>
            <a:lvl3pPr>
              <a:defRPr sz="2000">
                <a:solidFill>
                  <a:srgbClr val="3B3D3C"/>
                </a:solidFill>
                <a:latin typeface="Arial" pitchFamily="34" charset="0"/>
                <a:ea typeface="ヒラギノ角ゴ Pro W3"/>
                <a:cs typeface="ヒラギノ角ゴ Pro W3"/>
              </a:defRPr>
            </a:lvl3pPr>
            <a:lvl4pPr>
              <a:defRPr sz="2000">
                <a:solidFill>
                  <a:schemeClr val="tx1"/>
                </a:solidFill>
                <a:latin typeface="Arial" pitchFamily="34" charset="0"/>
                <a:ea typeface="ヒラギノ角ゴ Pro W3"/>
                <a:cs typeface="ヒラギノ角ゴ Pro W3"/>
              </a:defRPr>
            </a:lvl4pPr>
            <a:lvl5pPr>
              <a:defRPr sz="2000">
                <a:solidFill>
                  <a:schemeClr val="tx1"/>
                </a:solidFill>
                <a:latin typeface="Arial" pitchFamily="34" charset="0"/>
                <a:ea typeface="ヒラギノ角ゴ Pro W3"/>
                <a:cs typeface="ヒラギノ角ゴ Pro W3"/>
              </a:defRPr>
            </a:lvl5pPr>
            <a:lvl6pPr eaLnBrk="0" hangingPunct="0">
              <a:defRPr sz="2000">
                <a:solidFill>
                  <a:schemeClr val="tx1"/>
                </a:solidFill>
                <a:latin typeface="Arial" pitchFamily="34" charset="0"/>
                <a:ea typeface="ヒラギノ角ゴ Pro W3"/>
                <a:cs typeface="ヒラギノ角ゴ Pro W3"/>
              </a:defRPr>
            </a:lvl6pPr>
            <a:lvl7pPr eaLnBrk="0" hangingPunct="0">
              <a:defRPr sz="2000">
                <a:solidFill>
                  <a:schemeClr val="tx1"/>
                </a:solidFill>
                <a:latin typeface="Arial" pitchFamily="34" charset="0"/>
                <a:ea typeface="ヒラギノ角ゴ Pro W3"/>
                <a:cs typeface="ヒラギノ角ゴ Pro W3"/>
              </a:defRPr>
            </a:lvl7pPr>
            <a:lvl8pPr eaLnBrk="0" hangingPunct="0">
              <a:defRPr sz="2000">
                <a:solidFill>
                  <a:schemeClr val="tx1"/>
                </a:solidFill>
                <a:latin typeface="Arial" pitchFamily="34" charset="0"/>
                <a:ea typeface="ヒラギノ角ゴ Pro W3"/>
                <a:cs typeface="ヒラギノ角ゴ Pro W3"/>
              </a:defRPr>
            </a:lvl8pPr>
            <a:lvl9pPr eaLnBrk="0" hangingPunct="0">
              <a:defRPr sz="2000">
                <a:solidFill>
                  <a:schemeClr val="tx1"/>
                </a:solidFill>
                <a:latin typeface="Arial" pitchFamily="34" charset="0"/>
                <a:ea typeface="ヒラギノ角ゴ Pro W3"/>
                <a:cs typeface="ヒラギノ角ゴ Pro W3"/>
              </a:defRPr>
            </a:lvl9pPr>
          </a:lstStyle>
          <a:p>
            <a:pPr algn="ctr"/>
            <a:r>
              <a:rPr lang="en-GB" altLang="de-DE" sz="2400" b="1" dirty="0" smtClean="0">
                <a:solidFill>
                  <a:srgbClr val="006699"/>
                </a:solidFill>
              </a:rPr>
              <a:t>Example: Candidates network</a:t>
            </a:r>
            <a:endParaRPr lang="en-GB" altLang="de-DE" sz="2400" b="1" dirty="0">
              <a:solidFill>
                <a:srgbClr val="006699"/>
              </a:solidFill>
            </a:endParaRPr>
          </a:p>
        </p:txBody>
      </p:sp>
      <p:pic>
        <p:nvPicPr>
          <p:cNvPr id="38915" name="Grafik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18601" y="1340768"/>
            <a:ext cx="6724176" cy="3816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hteck 3"/>
          <p:cNvSpPr/>
          <p:nvPr/>
        </p:nvSpPr>
        <p:spPr>
          <a:xfrm>
            <a:off x="868872" y="5301208"/>
            <a:ext cx="6988175" cy="1477328"/>
          </a:xfrm>
          <a:prstGeom prst="rect">
            <a:avLst/>
          </a:prstGeom>
        </p:spPr>
        <p:txBody>
          <a:bodyPr>
            <a:spAutoFit/>
          </a:bodyPr>
          <a:lstStyle/>
          <a:p>
            <a:pPr>
              <a:spcAft>
                <a:spcPts val="0"/>
              </a:spcAft>
              <a:defRPr/>
            </a:pPr>
            <a:r>
              <a:rPr lang="en-GB" sz="1800" dirty="0" smtClean="0">
                <a:solidFill>
                  <a:schemeClr val="bg2">
                    <a:lumMod val="50000"/>
                  </a:schemeClr>
                </a:solidFill>
                <a:latin typeface="+mn-lt"/>
                <a:ea typeface="Calibri"/>
              </a:rPr>
              <a:t>This </a:t>
            </a:r>
            <a:r>
              <a:rPr lang="en-GB" sz="1800" dirty="0">
                <a:solidFill>
                  <a:schemeClr val="bg2">
                    <a:lumMod val="50000"/>
                  </a:schemeClr>
                </a:solidFill>
                <a:latin typeface="+mn-lt"/>
                <a:ea typeface="Calibri"/>
              </a:rPr>
              <a:t>analysis </a:t>
            </a:r>
            <a:r>
              <a:rPr lang="en-GB" sz="1800" dirty="0" smtClean="0">
                <a:solidFill>
                  <a:schemeClr val="bg2">
                    <a:lumMod val="50000"/>
                  </a:schemeClr>
                </a:solidFill>
                <a:latin typeface="+mn-lt"/>
                <a:ea typeface="Calibri"/>
              </a:rPr>
              <a:t>reveals:</a:t>
            </a:r>
            <a:endParaRPr lang="en-GB" sz="1800" dirty="0">
              <a:solidFill>
                <a:schemeClr val="bg2">
                  <a:lumMod val="50000"/>
                </a:schemeClr>
              </a:solidFill>
              <a:latin typeface="+mn-lt"/>
              <a:ea typeface="Calibri"/>
            </a:endParaRPr>
          </a:p>
          <a:p>
            <a:pPr marL="342900" indent="-342900">
              <a:spcAft>
                <a:spcPts val="0"/>
              </a:spcAft>
              <a:buFont typeface="Symbol"/>
              <a:buChar char=""/>
              <a:defRPr/>
            </a:pPr>
            <a:r>
              <a:rPr lang="en-US" sz="1800" dirty="0">
                <a:solidFill>
                  <a:schemeClr val="bg2">
                    <a:lumMod val="50000"/>
                  </a:schemeClr>
                </a:solidFill>
                <a:latin typeface="+mn-lt"/>
                <a:ea typeface="Calibri"/>
              </a:rPr>
              <a:t>weak co-publication activity between the candidates:</a:t>
            </a:r>
            <a:r>
              <a:rPr lang="en-GB" sz="1800" dirty="0">
                <a:solidFill>
                  <a:schemeClr val="bg2">
                    <a:lumMod val="50000"/>
                  </a:schemeClr>
                </a:solidFill>
                <a:latin typeface="+mn-lt"/>
                <a:ea typeface="Calibri"/>
              </a:rPr>
              <a:t>)</a:t>
            </a:r>
          </a:p>
          <a:p>
            <a:pPr marL="342900" indent="-342900">
              <a:spcAft>
                <a:spcPts val="0"/>
              </a:spcAft>
              <a:buFont typeface="Symbol"/>
              <a:buChar char=""/>
              <a:defRPr/>
            </a:pPr>
            <a:r>
              <a:rPr lang="en-US" sz="1800" dirty="0">
                <a:solidFill>
                  <a:schemeClr val="bg2">
                    <a:lumMod val="50000"/>
                  </a:schemeClr>
                </a:solidFill>
                <a:latin typeface="+mn-lt"/>
                <a:ea typeface="Calibri"/>
              </a:rPr>
              <a:t>strong “co-author dependence” (i.e. </a:t>
            </a:r>
            <a:r>
              <a:rPr lang="en-GB" sz="1800" dirty="0">
                <a:solidFill>
                  <a:schemeClr val="bg2">
                    <a:lumMod val="50000"/>
                  </a:schemeClr>
                </a:solidFill>
                <a:latin typeface="+mn-lt"/>
                <a:ea typeface="Calibri"/>
              </a:rPr>
              <a:t>co-authorship with the same author (&gt;70</a:t>
            </a:r>
            <a:r>
              <a:rPr lang="en-GB" sz="1800" dirty="0" smtClean="0">
                <a:solidFill>
                  <a:schemeClr val="bg2">
                    <a:lumMod val="50000"/>
                  </a:schemeClr>
                </a:solidFill>
                <a:latin typeface="+mn-lt"/>
                <a:ea typeface="Calibri"/>
              </a:rPr>
              <a:t>%)</a:t>
            </a:r>
          </a:p>
          <a:p>
            <a:pPr marL="342900" indent="-342900">
              <a:spcAft>
                <a:spcPts val="0"/>
              </a:spcAft>
              <a:buFont typeface="Symbol"/>
              <a:buChar char=""/>
              <a:defRPr/>
            </a:pPr>
            <a:r>
              <a:rPr lang="en-GB" sz="1800" dirty="0">
                <a:solidFill>
                  <a:schemeClr val="bg2">
                    <a:lumMod val="50000"/>
                  </a:schemeClr>
                </a:solidFill>
                <a:latin typeface="+mn-lt"/>
                <a:ea typeface="Calibri"/>
              </a:rPr>
              <a:t>p</a:t>
            </a:r>
            <a:r>
              <a:rPr lang="en-GB" sz="1800" dirty="0" smtClean="0">
                <a:solidFill>
                  <a:schemeClr val="bg2">
                    <a:lumMod val="50000"/>
                  </a:schemeClr>
                </a:solidFill>
                <a:latin typeface="+mn-lt"/>
                <a:ea typeface="Calibri"/>
              </a:rPr>
              <a:t>eer incompatibilities</a:t>
            </a:r>
            <a:endParaRPr lang="en-GB" sz="1800" dirty="0">
              <a:solidFill>
                <a:schemeClr val="bg2">
                  <a:lumMod val="50000"/>
                </a:schemeClr>
              </a:solidFill>
              <a:latin typeface="+mn-lt"/>
              <a:ea typeface="Calibri"/>
            </a:endParaRPr>
          </a:p>
        </p:txBody>
      </p:sp>
    </p:spTree>
    <p:extLst>
      <p:ext uri="{BB962C8B-B14F-4D97-AF65-F5344CB8AC3E}">
        <p14:creationId xmlns:p14="http://schemas.microsoft.com/office/powerpoint/2010/main" val="424807324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1192062" y="1628800"/>
            <a:ext cx="7306568" cy="576064"/>
          </a:xfrm>
        </p:spPr>
        <p:txBody>
          <a:bodyPr/>
          <a:lstStyle/>
          <a:p>
            <a:pPr eaLnBrk="1" hangingPunct="1"/>
            <a:r>
              <a:rPr lang="en-GB" altLang="de-DE" sz="2400" dirty="0" smtClean="0"/>
              <a:t>Conclusions &amp; outlook</a:t>
            </a:r>
          </a:p>
        </p:txBody>
      </p:sp>
      <p:sp>
        <p:nvSpPr>
          <p:cNvPr id="12" name="Rectangle 3"/>
          <p:cNvSpPr txBox="1">
            <a:spLocks noChangeArrowheads="1"/>
          </p:cNvSpPr>
          <p:nvPr/>
        </p:nvSpPr>
        <p:spPr bwMode="auto">
          <a:xfrm>
            <a:off x="840408" y="2348880"/>
            <a:ext cx="7671046" cy="3528392"/>
          </a:xfrm>
          <a:prstGeom prst="rect">
            <a:avLst/>
          </a:prstGeom>
          <a:noFill/>
          <a:ln w="9525">
            <a:noFill/>
            <a:miter lim="800000"/>
            <a:headEnd/>
            <a:tailEnd/>
          </a:ln>
        </p:spPr>
        <p:txBody>
          <a:bodyPr/>
          <a:lstStyle/>
          <a:p>
            <a:pPr marL="838200" lvl="1" indent="-381000" fontAlgn="base">
              <a:spcBef>
                <a:spcPct val="20000"/>
              </a:spcBef>
              <a:spcAft>
                <a:spcPct val="0"/>
              </a:spcAft>
              <a:buFont typeface="Arial" charset="0"/>
              <a:buChar char="•"/>
              <a:defRPr/>
            </a:pPr>
            <a:r>
              <a:rPr lang="en-GB" sz="1600" dirty="0">
                <a:solidFill>
                  <a:srgbClr val="3B3D3C"/>
                </a:solidFill>
              </a:rPr>
              <a:t>Positive feedback from researchers, research managers and peers</a:t>
            </a:r>
          </a:p>
          <a:p>
            <a:pPr marL="838200" lvl="1" indent="-381000" fontAlgn="base">
              <a:spcBef>
                <a:spcPct val="20000"/>
              </a:spcBef>
              <a:spcAft>
                <a:spcPct val="0"/>
              </a:spcAft>
              <a:buFont typeface="Arial" charset="0"/>
              <a:buChar char="•"/>
              <a:defRPr/>
            </a:pPr>
            <a:r>
              <a:rPr lang="en-GB" sz="1600" dirty="0">
                <a:solidFill>
                  <a:srgbClr val="3B3D3C"/>
                </a:solidFill>
              </a:rPr>
              <a:t>Growing reputation and expertise</a:t>
            </a:r>
          </a:p>
          <a:p>
            <a:pPr marL="838200" lvl="1" indent="-381000" fontAlgn="base">
              <a:spcBef>
                <a:spcPct val="20000"/>
              </a:spcBef>
              <a:spcAft>
                <a:spcPct val="0"/>
              </a:spcAft>
              <a:buFont typeface="Arial" charset="0"/>
              <a:buChar char="•"/>
              <a:defRPr/>
            </a:pPr>
            <a:r>
              <a:rPr lang="en-GB" sz="1600" dirty="0">
                <a:solidFill>
                  <a:srgbClr val="3B3D3C"/>
                </a:solidFill>
              </a:rPr>
              <a:t>Increasing demand in all services</a:t>
            </a:r>
          </a:p>
          <a:p>
            <a:pPr marL="838200" lvl="1" indent="-381000" fontAlgn="base">
              <a:spcBef>
                <a:spcPct val="20000"/>
              </a:spcBef>
              <a:spcAft>
                <a:spcPct val="0"/>
              </a:spcAft>
              <a:buFont typeface="Arial" charset="0"/>
              <a:buChar char="•"/>
              <a:defRPr/>
            </a:pPr>
            <a:r>
              <a:rPr lang="en-GB" sz="1600" dirty="0">
                <a:solidFill>
                  <a:srgbClr val="3B3D3C"/>
                </a:solidFill>
              </a:rPr>
              <a:t>Expanding the portfolio of services</a:t>
            </a:r>
          </a:p>
          <a:p>
            <a:pPr marL="838200" lvl="1" indent="-381000" fontAlgn="base">
              <a:spcBef>
                <a:spcPct val="20000"/>
              </a:spcBef>
              <a:spcAft>
                <a:spcPct val="0"/>
              </a:spcAft>
              <a:buFont typeface="Arial" charset="0"/>
              <a:buChar char="•"/>
              <a:defRPr/>
            </a:pPr>
            <a:r>
              <a:rPr lang="en-GB" sz="1600" dirty="0">
                <a:solidFill>
                  <a:srgbClr val="3B3D3C"/>
                </a:solidFill>
              </a:rPr>
              <a:t>Consolidation of bibliometric services as a permanent task of modern scientific </a:t>
            </a:r>
            <a:r>
              <a:rPr lang="en-GB" sz="1600" dirty="0" smtClean="0">
                <a:solidFill>
                  <a:srgbClr val="3B3D3C"/>
                </a:solidFill>
              </a:rPr>
              <a:t>libraries </a:t>
            </a:r>
            <a:endParaRPr lang="en-GB" sz="1600" dirty="0">
              <a:solidFill>
                <a:srgbClr val="3B3D3C"/>
              </a:solidFill>
            </a:endParaRPr>
          </a:p>
          <a:p>
            <a:pPr marL="838200" lvl="1" indent="-381000" fontAlgn="base">
              <a:spcBef>
                <a:spcPct val="20000"/>
              </a:spcBef>
              <a:spcAft>
                <a:spcPct val="0"/>
              </a:spcAft>
              <a:buFont typeface="Arial" charset="0"/>
              <a:buChar char="•"/>
              <a:defRPr/>
            </a:pPr>
            <a:r>
              <a:rPr lang="en-GB" sz="1600" dirty="0">
                <a:solidFill>
                  <a:srgbClr val="3B3D3C"/>
                </a:solidFill>
              </a:rPr>
              <a:t>Towards a standardisation (cataloguing rules for research documentations in order to enable a compound and sharing structure, standards for bibliometric approaches &amp; methods, etc.)  </a:t>
            </a:r>
            <a:endParaRPr lang="en-GB" sz="1600" dirty="0" smtClean="0">
              <a:solidFill>
                <a:srgbClr val="3B3D3C"/>
              </a:solidFill>
            </a:endParaRPr>
          </a:p>
          <a:p>
            <a:pPr marL="838200" lvl="1" indent="-381000" fontAlgn="base">
              <a:spcBef>
                <a:spcPct val="20000"/>
              </a:spcBef>
              <a:spcAft>
                <a:spcPct val="0"/>
              </a:spcAft>
              <a:buFont typeface="Arial" charset="0"/>
              <a:buChar char="•"/>
              <a:defRPr/>
            </a:pPr>
            <a:r>
              <a:rPr lang="en-GB" sz="1600" dirty="0" smtClean="0">
                <a:solidFill>
                  <a:srgbClr val="3B3D3C"/>
                </a:solidFill>
              </a:rPr>
              <a:t>Modern </a:t>
            </a:r>
            <a:r>
              <a:rPr lang="en-GB" sz="1600" dirty="0">
                <a:solidFill>
                  <a:srgbClr val="3B3D3C"/>
                </a:solidFill>
              </a:rPr>
              <a:t>scientific libraries facing the challenge of the new digital era and the upcoming new metrics </a:t>
            </a:r>
            <a:r>
              <a:rPr lang="en-GB" sz="1600" dirty="0">
                <a:solidFill>
                  <a:srgbClr val="3B3D3C"/>
                </a:solidFill>
                <a:sym typeface="Wingdings" pitchFamily="2" charset="2"/>
              </a:rPr>
              <a:t> to provide adequate new  innovative services</a:t>
            </a:r>
          </a:p>
          <a:p>
            <a:pPr marL="285750" indent="-285750">
              <a:buFont typeface="Wingdings" panose="05000000000000000000" pitchFamily="2" charset="2"/>
              <a:buChar char="ü"/>
            </a:pPr>
            <a:endParaRPr lang="en-GB" sz="1600" dirty="0" smtClean="0"/>
          </a:p>
          <a:p>
            <a:pPr marL="285750" indent="-285750">
              <a:buFont typeface="Wingdings" panose="05000000000000000000" pitchFamily="2" charset="2"/>
              <a:buChar char="ü"/>
            </a:pPr>
            <a:endParaRPr lang="en-GB" sz="1600" dirty="0" smtClean="0"/>
          </a:p>
          <a:p>
            <a:endParaRPr lang="en-GB" sz="1600" dirty="0" smtClean="0"/>
          </a:p>
          <a:p>
            <a:r>
              <a:rPr lang="en-GB" sz="1600" dirty="0" smtClean="0"/>
              <a:t/>
            </a:r>
            <a:br>
              <a:rPr lang="en-GB" sz="1600" dirty="0" smtClean="0"/>
            </a:br>
            <a:endParaRPr lang="en-GB" sz="1600" dirty="0" smtClean="0"/>
          </a:p>
          <a:p>
            <a:pPr marL="342900" indent="-342900" eaLnBrk="0" hangingPunct="0">
              <a:lnSpc>
                <a:spcPts val="2600"/>
              </a:lnSpc>
              <a:spcBef>
                <a:spcPct val="20000"/>
              </a:spcBef>
              <a:buFontTx/>
              <a:buChar char="•"/>
              <a:defRPr/>
            </a:pPr>
            <a:endParaRPr lang="en-GB" sz="1600" kern="0" dirty="0">
              <a:solidFill>
                <a:srgbClr val="3B3D3C"/>
              </a:solidFill>
              <a:latin typeface="Arial"/>
            </a:endParaRPr>
          </a:p>
        </p:txBody>
      </p:sp>
    </p:spTree>
    <p:extLst>
      <p:ext uri="{BB962C8B-B14F-4D97-AF65-F5344CB8AC3E}">
        <p14:creationId xmlns:p14="http://schemas.microsoft.com/office/powerpoint/2010/main" val="3865455342"/>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p:cNvSpPr>
            <a:spLocks noGrp="1"/>
          </p:cNvSpPr>
          <p:nvPr>
            <p:ph type="title"/>
          </p:nvPr>
        </p:nvSpPr>
        <p:spPr>
          <a:xfrm>
            <a:off x="827584" y="1268760"/>
            <a:ext cx="7329487" cy="720080"/>
          </a:xfrm>
        </p:spPr>
        <p:txBody>
          <a:bodyPr/>
          <a:lstStyle/>
          <a:p>
            <a:pPr algn="ctr"/>
            <a:r>
              <a:rPr lang="en-US" altLang="de-DE" sz="2400" dirty="0"/>
              <a:t>How can we </a:t>
            </a:r>
            <a:r>
              <a:rPr lang="en-US" altLang="de-DE" sz="2400" dirty="0" smtClean="0"/>
              <a:t>assess the level of adoption of </a:t>
            </a:r>
            <a:r>
              <a:rPr lang="en-US" altLang="de-DE" sz="2400" dirty="0" err="1"/>
              <a:t>altmetrics</a:t>
            </a:r>
            <a:r>
              <a:rPr lang="en-US" altLang="de-DE" sz="2400" dirty="0"/>
              <a:t> </a:t>
            </a:r>
            <a:r>
              <a:rPr lang="en-US" altLang="de-DE" sz="2400" dirty="0" smtClean="0"/>
              <a:t>in the </a:t>
            </a:r>
            <a:r>
              <a:rPr lang="en-US" altLang="de-DE" sz="2400" dirty="0"/>
              <a:t>scientific community?</a:t>
            </a:r>
            <a:endParaRPr lang="en-GB" altLang="de-DE" sz="2400" dirty="0" smtClean="0"/>
          </a:p>
        </p:txBody>
      </p:sp>
      <p:sp>
        <p:nvSpPr>
          <p:cNvPr id="3" name="Textfeld 2"/>
          <p:cNvSpPr txBox="1"/>
          <p:nvPr/>
        </p:nvSpPr>
        <p:spPr>
          <a:xfrm>
            <a:off x="2195736" y="5661248"/>
            <a:ext cx="5328592" cy="646331"/>
          </a:xfrm>
          <a:prstGeom prst="rect">
            <a:avLst/>
          </a:prstGeom>
          <a:noFill/>
        </p:spPr>
        <p:txBody>
          <a:bodyPr wrap="square" rtlCol="0">
            <a:spAutoFit/>
          </a:bodyPr>
          <a:lstStyle/>
          <a:p>
            <a:pPr marL="285750" indent="-285750">
              <a:buFont typeface="Wingdings" panose="05000000000000000000" pitchFamily="2" charset="2"/>
              <a:buChar char="Ø"/>
            </a:pPr>
            <a:r>
              <a:rPr lang="de-AT" sz="1800" dirty="0" err="1" smtClean="0"/>
              <a:t>To</a:t>
            </a:r>
            <a:r>
              <a:rPr lang="de-AT" sz="1800" dirty="0" smtClean="0"/>
              <a:t> carry out </a:t>
            </a:r>
            <a:r>
              <a:rPr lang="de-AT" sz="1800" dirty="0" err="1" smtClean="0"/>
              <a:t>surveys</a:t>
            </a:r>
            <a:endParaRPr lang="de-AT" sz="1800" dirty="0" smtClean="0"/>
          </a:p>
          <a:p>
            <a:pPr marL="285750" indent="-285750">
              <a:buFont typeface="Wingdings" panose="05000000000000000000" pitchFamily="2" charset="2"/>
              <a:buChar char="Ø"/>
            </a:pPr>
            <a:r>
              <a:rPr lang="de-AT" sz="1800" dirty="0" err="1" smtClean="0"/>
              <a:t>To</a:t>
            </a:r>
            <a:r>
              <a:rPr lang="de-AT" sz="1800" dirty="0" smtClean="0"/>
              <a:t> promote permanent </a:t>
            </a:r>
            <a:r>
              <a:rPr lang="de-AT" sz="1800" dirty="0" err="1" smtClean="0"/>
              <a:t>monitoring</a:t>
            </a:r>
            <a:r>
              <a:rPr lang="de-AT" sz="1800" dirty="0" smtClean="0"/>
              <a:t> </a:t>
            </a:r>
            <a:r>
              <a:rPr lang="de-AT" sz="1800" dirty="0" err="1" smtClean="0"/>
              <a:t>exercises</a:t>
            </a:r>
            <a:endParaRPr lang="de-AT" sz="1800" dirty="0"/>
          </a:p>
        </p:txBody>
      </p:sp>
      <p:pic>
        <p:nvPicPr>
          <p:cNvPr id="8" name="Grafik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19672" y="2034621"/>
            <a:ext cx="6066974" cy="3506711"/>
          </a:xfrm>
          <a:prstGeom prst="rect">
            <a:avLst/>
          </a:prstGeom>
        </p:spPr>
      </p:pic>
    </p:spTree>
    <p:extLst>
      <p:ext uri="{BB962C8B-B14F-4D97-AF65-F5344CB8AC3E}">
        <p14:creationId xmlns:p14="http://schemas.microsoft.com/office/powerpoint/2010/main" val="1625140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el 1"/>
          <p:cNvSpPr>
            <a:spLocks noGrp="1"/>
          </p:cNvSpPr>
          <p:nvPr>
            <p:ph type="title"/>
          </p:nvPr>
        </p:nvSpPr>
        <p:spPr>
          <a:xfrm>
            <a:off x="899592" y="1340768"/>
            <a:ext cx="7435310" cy="647700"/>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r>
              <a:rPr lang="en-GB" altLang="de-DE" sz="2400" kern="1200" dirty="0" smtClean="0">
                <a:solidFill>
                  <a:srgbClr val="2265AB"/>
                </a:solidFill>
              </a:rPr>
              <a:t>What do the scientists think in the Humanities?</a:t>
            </a:r>
            <a:endParaRPr lang="en-GB" altLang="de-DE" sz="2400" kern="1200" dirty="0">
              <a:solidFill>
                <a:srgbClr val="2265AB"/>
              </a:solidFill>
            </a:endParaRPr>
          </a:p>
        </p:txBody>
      </p:sp>
      <p:sp>
        <p:nvSpPr>
          <p:cNvPr id="14340" name="Foliennummernplatzhalter 6"/>
          <p:cNvSpPr>
            <a:spLocks noGrp="1"/>
          </p:cNvSpPr>
          <p:nvPr>
            <p:ph type="sldNum" sz="quarter" idx="12"/>
          </p:nvPr>
        </p:nvSpPr>
        <p:spPr>
          <a:xfrm>
            <a:off x="8316913" y="6248400"/>
            <a:ext cx="446087"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rgbClr val="3B3D3C"/>
                </a:solidFill>
                <a:latin typeface="Arial" pitchFamily="34" charset="0"/>
                <a:ea typeface="ヒラギノ角ゴ Pro W3"/>
                <a:cs typeface="ヒラギノ角ゴ Pro W3"/>
              </a:defRPr>
            </a:lvl1pPr>
            <a:lvl2pPr>
              <a:defRPr sz="2000">
                <a:solidFill>
                  <a:srgbClr val="3B3D3C"/>
                </a:solidFill>
                <a:latin typeface="Arial" pitchFamily="34" charset="0"/>
                <a:ea typeface="ヒラギノ角ゴ Pro W3"/>
                <a:cs typeface="ヒラギノ角ゴ Pro W3"/>
              </a:defRPr>
            </a:lvl2pPr>
            <a:lvl3pPr>
              <a:defRPr sz="2000">
                <a:solidFill>
                  <a:srgbClr val="3B3D3C"/>
                </a:solidFill>
                <a:latin typeface="Arial" pitchFamily="34" charset="0"/>
                <a:ea typeface="ヒラギノ角ゴ Pro W3"/>
                <a:cs typeface="ヒラギノ角ゴ Pro W3"/>
              </a:defRPr>
            </a:lvl3pPr>
            <a:lvl4pPr>
              <a:defRPr sz="2000">
                <a:solidFill>
                  <a:schemeClr val="tx1"/>
                </a:solidFill>
                <a:latin typeface="Arial" pitchFamily="34" charset="0"/>
                <a:ea typeface="ヒラギノ角ゴ Pro W3"/>
                <a:cs typeface="ヒラギノ角ゴ Pro W3"/>
              </a:defRPr>
            </a:lvl4pPr>
            <a:lvl5pPr>
              <a:defRPr sz="2000">
                <a:solidFill>
                  <a:schemeClr val="tx1"/>
                </a:solidFill>
                <a:latin typeface="Arial" pitchFamily="34" charset="0"/>
                <a:ea typeface="ヒラギノ角ゴ Pro W3"/>
                <a:cs typeface="ヒラギノ角ゴ Pro W3"/>
              </a:defRPr>
            </a:lvl5pPr>
            <a:lvl6pPr eaLnBrk="0" hangingPunct="0">
              <a:defRPr sz="2000">
                <a:solidFill>
                  <a:schemeClr val="tx1"/>
                </a:solidFill>
                <a:latin typeface="Arial" pitchFamily="34" charset="0"/>
                <a:ea typeface="ヒラギノ角ゴ Pro W3"/>
                <a:cs typeface="ヒラギノ角ゴ Pro W3"/>
              </a:defRPr>
            </a:lvl6pPr>
            <a:lvl7pPr eaLnBrk="0" hangingPunct="0">
              <a:defRPr sz="2000">
                <a:solidFill>
                  <a:schemeClr val="tx1"/>
                </a:solidFill>
                <a:latin typeface="Arial" pitchFamily="34" charset="0"/>
                <a:ea typeface="ヒラギノ角ゴ Pro W3"/>
                <a:cs typeface="ヒラギノ角ゴ Pro W3"/>
              </a:defRPr>
            </a:lvl7pPr>
            <a:lvl8pPr eaLnBrk="0" hangingPunct="0">
              <a:defRPr sz="2000">
                <a:solidFill>
                  <a:schemeClr val="tx1"/>
                </a:solidFill>
                <a:latin typeface="Arial" pitchFamily="34" charset="0"/>
                <a:ea typeface="ヒラギノ角ゴ Pro W3"/>
                <a:cs typeface="ヒラギノ角ゴ Pro W3"/>
              </a:defRPr>
            </a:lvl8pPr>
            <a:lvl9pPr eaLnBrk="0" hangingPunct="0">
              <a:defRPr sz="2000">
                <a:solidFill>
                  <a:schemeClr val="tx1"/>
                </a:solidFill>
                <a:latin typeface="Arial" pitchFamily="34" charset="0"/>
                <a:ea typeface="ヒラギノ角ゴ Pro W3"/>
                <a:cs typeface="ヒラギノ角ゴ Pro W3"/>
              </a:defRPr>
            </a:lvl9pPr>
          </a:lstStyle>
          <a:p>
            <a:fld id="{A2DC531A-9FA5-4430-8374-EFE415B60238}" type="slidenum">
              <a:rPr lang="de-DE" altLang="de-DE" sz="1400" smtClean="0">
                <a:solidFill>
                  <a:schemeClr val="tx1"/>
                </a:solidFill>
              </a:rPr>
              <a:pPr/>
              <a:t>45</a:t>
            </a:fld>
            <a:endParaRPr lang="de-DE" altLang="de-DE" sz="1400" smtClean="0">
              <a:solidFill>
                <a:schemeClr val="tx1"/>
              </a:solidFill>
            </a:endParaRPr>
          </a:p>
        </p:txBody>
      </p:sp>
      <p:sp>
        <p:nvSpPr>
          <p:cNvPr id="2" name="Textfeld 1"/>
          <p:cNvSpPr txBox="1"/>
          <p:nvPr/>
        </p:nvSpPr>
        <p:spPr>
          <a:xfrm>
            <a:off x="980480" y="2060848"/>
            <a:ext cx="7704856" cy="57606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fontAlgn="base">
              <a:spcBef>
                <a:spcPct val="0"/>
              </a:spcBef>
              <a:spcAft>
                <a:spcPct val="0"/>
              </a:spcAft>
              <a:defRPr sz="2400" b="1">
                <a:solidFill>
                  <a:srgbClr val="2265AB"/>
                </a:solidFill>
                <a:latin typeface="+mj-lt"/>
                <a:ea typeface="+mj-ea"/>
                <a:cs typeface="+mj-cs"/>
              </a:defRPr>
            </a:lvl1pPr>
            <a:lvl2pPr fontAlgn="base">
              <a:spcBef>
                <a:spcPct val="0"/>
              </a:spcBef>
              <a:spcAft>
                <a:spcPct val="0"/>
              </a:spcAft>
              <a:defRPr sz="2000" b="1">
                <a:solidFill>
                  <a:srgbClr val="2265AB"/>
                </a:solidFill>
                <a:latin typeface="Arial" charset="0"/>
                <a:ea typeface="ヒラギノ角ゴ Pro W3" charset="-128"/>
                <a:cs typeface="ヒラギノ角ゴ Pro W3" charset="-128"/>
              </a:defRPr>
            </a:lvl2pPr>
            <a:lvl3pPr fontAlgn="base">
              <a:spcBef>
                <a:spcPct val="0"/>
              </a:spcBef>
              <a:spcAft>
                <a:spcPct val="0"/>
              </a:spcAft>
              <a:defRPr sz="2000" b="1">
                <a:solidFill>
                  <a:srgbClr val="2265AB"/>
                </a:solidFill>
                <a:latin typeface="Arial" charset="0"/>
                <a:ea typeface="ヒラギノ角ゴ Pro W3" charset="-128"/>
                <a:cs typeface="ヒラギノ角ゴ Pro W3" charset="-128"/>
              </a:defRPr>
            </a:lvl3pPr>
            <a:lvl4pPr fontAlgn="base">
              <a:spcBef>
                <a:spcPct val="0"/>
              </a:spcBef>
              <a:spcAft>
                <a:spcPct val="0"/>
              </a:spcAft>
              <a:defRPr sz="2000" b="1">
                <a:solidFill>
                  <a:srgbClr val="2265AB"/>
                </a:solidFill>
                <a:latin typeface="Arial" charset="0"/>
                <a:ea typeface="ヒラギノ角ゴ Pro W3" charset="-128"/>
                <a:cs typeface="ヒラギノ角ゴ Pro W3" charset="-128"/>
              </a:defRPr>
            </a:lvl4pPr>
            <a:lvl5pPr fontAlgn="base">
              <a:spcBef>
                <a:spcPct val="0"/>
              </a:spcBef>
              <a:spcAft>
                <a:spcPct val="0"/>
              </a:spcAft>
              <a:defRPr sz="2000" b="1">
                <a:solidFill>
                  <a:srgbClr val="2265AB"/>
                </a:solidFill>
                <a:latin typeface="Arial" charset="0"/>
                <a:ea typeface="ヒラギノ角ゴ Pro W3" charset="-128"/>
                <a:cs typeface="ヒラギノ角ゴ Pro W3" charset="-128"/>
              </a:defRPr>
            </a:lvl5pPr>
            <a:lvl6pPr marL="457200" fontAlgn="base">
              <a:spcBef>
                <a:spcPct val="0"/>
              </a:spcBef>
              <a:spcAft>
                <a:spcPct val="0"/>
              </a:spcAft>
              <a:defRPr sz="3200" b="1">
                <a:solidFill>
                  <a:schemeClr val="tx2"/>
                </a:solidFill>
                <a:latin typeface="Arial" charset="0"/>
                <a:ea typeface="ヒラギノ角ゴ Pro W3" charset="-128"/>
                <a:cs typeface="ヒラギノ角ゴ Pro W3" charset="-128"/>
              </a:defRPr>
            </a:lvl6pPr>
            <a:lvl7pPr marL="914400" fontAlgn="base">
              <a:spcBef>
                <a:spcPct val="0"/>
              </a:spcBef>
              <a:spcAft>
                <a:spcPct val="0"/>
              </a:spcAft>
              <a:defRPr sz="3200" b="1">
                <a:solidFill>
                  <a:schemeClr val="tx2"/>
                </a:solidFill>
                <a:latin typeface="Arial" charset="0"/>
                <a:ea typeface="ヒラギノ角ゴ Pro W3" charset="-128"/>
                <a:cs typeface="ヒラギノ角ゴ Pro W3" charset="-128"/>
              </a:defRPr>
            </a:lvl7pPr>
            <a:lvl8pPr marL="1371600" fontAlgn="base">
              <a:spcBef>
                <a:spcPct val="0"/>
              </a:spcBef>
              <a:spcAft>
                <a:spcPct val="0"/>
              </a:spcAft>
              <a:defRPr sz="3200" b="1">
                <a:solidFill>
                  <a:schemeClr val="tx2"/>
                </a:solidFill>
                <a:latin typeface="Arial" charset="0"/>
                <a:ea typeface="ヒラギノ角ゴ Pro W3" charset="-128"/>
                <a:cs typeface="ヒラギノ角ゴ Pro W3" charset="-128"/>
              </a:defRPr>
            </a:lvl8pPr>
            <a:lvl9pPr marL="1828800" fontAlgn="base">
              <a:spcBef>
                <a:spcPct val="0"/>
              </a:spcBef>
              <a:spcAft>
                <a:spcPct val="0"/>
              </a:spcAft>
              <a:defRPr sz="3200" b="1">
                <a:solidFill>
                  <a:schemeClr val="tx2"/>
                </a:solidFill>
                <a:latin typeface="Arial" charset="0"/>
                <a:ea typeface="ヒラギノ角ゴ Pro W3" charset="-128"/>
                <a:cs typeface="ヒラギノ角ゴ Pro W3" charset="-128"/>
              </a:defRPr>
            </a:lvl9pPr>
          </a:lstStyle>
          <a:p>
            <a:r>
              <a:rPr lang="en-GB" sz="1600" i="1" dirty="0" smtClean="0"/>
              <a:t>Are you interested in the  resonance of your research output in forms of discussions, blogs, bookmarks, tweets, etc…</a:t>
            </a:r>
            <a:endParaRPr lang="en-GB" sz="1600" i="1"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2780928"/>
            <a:ext cx="5151437" cy="3541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feld 6"/>
          <p:cNvSpPr txBox="1"/>
          <p:nvPr/>
        </p:nvSpPr>
        <p:spPr>
          <a:xfrm>
            <a:off x="6438685" y="3970080"/>
            <a:ext cx="2232248" cy="57606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fontAlgn="base">
              <a:spcBef>
                <a:spcPct val="0"/>
              </a:spcBef>
              <a:spcAft>
                <a:spcPct val="0"/>
              </a:spcAft>
              <a:defRPr sz="2400" b="1">
                <a:solidFill>
                  <a:srgbClr val="2265AB"/>
                </a:solidFill>
                <a:latin typeface="+mj-lt"/>
                <a:ea typeface="+mj-ea"/>
                <a:cs typeface="+mj-cs"/>
              </a:defRPr>
            </a:lvl1pPr>
            <a:lvl2pPr fontAlgn="base">
              <a:spcBef>
                <a:spcPct val="0"/>
              </a:spcBef>
              <a:spcAft>
                <a:spcPct val="0"/>
              </a:spcAft>
              <a:defRPr sz="2000" b="1">
                <a:solidFill>
                  <a:srgbClr val="2265AB"/>
                </a:solidFill>
                <a:latin typeface="Arial" charset="0"/>
                <a:ea typeface="ヒラギノ角ゴ Pro W3" charset="-128"/>
                <a:cs typeface="ヒラギノ角ゴ Pro W3" charset="-128"/>
              </a:defRPr>
            </a:lvl2pPr>
            <a:lvl3pPr fontAlgn="base">
              <a:spcBef>
                <a:spcPct val="0"/>
              </a:spcBef>
              <a:spcAft>
                <a:spcPct val="0"/>
              </a:spcAft>
              <a:defRPr sz="2000" b="1">
                <a:solidFill>
                  <a:srgbClr val="2265AB"/>
                </a:solidFill>
                <a:latin typeface="Arial" charset="0"/>
                <a:ea typeface="ヒラギノ角ゴ Pro W3" charset="-128"/>
                <a:cs typeface="ヒラギノ角ゴ Pro W3" charset="-128"/>
              </a:defRPr>
            </a:lvl3pPr>
            <a:lvl4pPr fontAlgn="base">
              <a:spcBef>
                <a:spcPct val="0"/>
              </a:spcBef>
              <a:spcAft>
                <a:spcPct val="0"/>
              </a:spcAft>
              <a:defRPr sz="2000" b="1">
                <a:solidFill>
                  <a:srgbClr val="2265AB"/>
                </a:solidFill>
                <a:latin typeface="Arial" charset="0"/>
                <a:ea typeface="ヒラギノ角ゴ Pro W3" charset="-128"/>
                <a:cs typeface="ヒラギノ角ゴ Pro W3" charset="-128"/>
              </a:defRPr>
            </a:lvl4pPr>
            <a:lvl5pPr fontAlgn="base">
              <a:spcBef>
                <a:spcPct val="0"/>
              </a:spcBef>
              <a:spcAft>
                <a:spcPct val="0"/>
              </a:spcAft>
              <a:defRPr sz="2000" b="1">
                <a:solidFill>
                  <a:srgbClr val="2265AB"/>
                </a:solidFill>
                <a:latin typeface="Arial" charset="0"/>
                <a:ea typeface="ヒラギノ角ゴ Pro W3" charset="-128"/>
                <a:cs typeface="ヒラギノ角ゴ Pro W3" charset="-128"/>
              </a:defRPr>
            </a:lvl5pPr>
            <a:lvl6pPr marL="457200" fontAlgn="base">
              <a:spcBef>
                <a:spcPct val="0"/>
              </a:spcBef>
              <a:spcAft>
                <a:spcPct val="0"/>
              </a:spcAft>
              <a:defRPr sz="3200" b="1">
                <a:solidFill>
                  <a:schemeClr val="tx2"/>
                </a:solidFill>
                <a:latin typeface="Arial" charset="0"/>
                <a:ea typeface="ヒラギノ角ゴ Pro W3" charset="-128"/>
                <a:cs typeface="ヒラギノ角ゴ Pro W3" charset="-128"/>
              </a:defRPr>
            </a:lvl6pPr>
            <a:lvl7pPr marL="914400" fontAlgn="base">
              <a:spcBef>
                <a:spcPct val="0"/>
              </a:spcBef>
              <a:spcAft>
                <a:spcPct val="0"/>
              </a:spcAft>
              <a:defRPr sz="3200" b="1">
                <a:solidFill>
                  <a:schemeClr val="tx2"/>
                </a:solidFill>
                <a:latin typeface="Arial" charset="0"/>
                <a:ea typeface="ヒラギノ角ゴ Pro W3" charset="-128"/>
                <a:cs typeface="ヒラギノ角ゴ Pro W3" charset="-128"/>
              </a:defRPr>
            </a:lvl7pPr>
            <a:lvl8pPr marL="1371600" fontAlgn="base">
              <a:spcBef>
                <a:spcPct val="0"/>
              </a:spcBef>
              <a:spcAft>
                <a:spcPct val="0"/>
              </a:spcAft>
              <a:defRPr sz="3200" b="1">
                <a:solidFill>
                  <a:schemeClr val="tx2"/>
                </a:solidFill>
                <a:latin typeface="Arial" charset="0"/>
                <a:ea typeface="ヒラギノ角ゴ Pro W3" charset="-128"/>
                <a:cs typeface="ヒラギノ角ゴ Pro W3" charset="-128"/>
              </a:defRPr>
            </a:lvl8pPr>
            <a:lvl9pPr marL="1828800" fontAlgn="base">
              <a:spcBef>
                <a:spcPct val="0"/>
              </a:spcBef>
              <a:spcAft>
                <a:spcPct val="0"/>
              </a:spcAft>
              <a:defRPr sz="3200" b="1">
                <a:solidFill>
                  <a:schemeClr val="tx2"/>
                </a:solidFill>
                <a:latin typeface="Arial" charset="0"/>
                <a:ea typeface="ヒラギノ角ゴ Pro W3" charset="-128"/>
                <a:cs typeface="ヒラギノ角ゴ Pro W3" charset="-128"/>
              </a:defRPr>
            </a:lvl9pPr>
          </a:lstStyle>
          <a:p>
            <a:r>
              <a:rPr lang="en-GB" sz="1800" i="1" dirty="0" smtClean="0"/>
              <a:t>Healthy scepticism!</a:t>
            </a:r>
          </a:p>
          <a:p>
            <a:r>
              <a:rPr lang="en-GB" sz="1800" i="1" dirty="0" smtClean="0"/>
              <a:t> </a:t>
            </a:r>
            <a:endParaRPr lang="en-GB" sz="1800" i="1" dirty="0"/>
          </a:p>
        </p:txBody>
      </p:sp>
    </p:spTree>
    <p:extLst>
      <p:ext uri="{BB962C8B-B14F-4D97-AF65-F5344CB8AC3E}">
        <p14:creationId xmlns:p14="http://schemas.microsoft.com/office/powerpoint/2010/main" val="322645022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p:cNvSpPr>
            <a:spLocks noGrp="1"/>
          </p:cNvSpPr>
          <p:nvPr>
            <p:ph type="title"/>
          </p:nvPr>
        </p:nvSpPr>
        <p:spPr>
          <a:xfrm>
            <a:off x="1004908" y="1412776"/>
            <a:ext cx="7668878" cy="304166"/>
          </a:xfrm>
        </p:spPr>
        <p:txBody>
          <a:bodyPr/>
          <a:lstStyle/>
          <a:p>
            <a:r>
              <a:rPr lang="en-GB" sz="2400" dirty="0" smtClean="0"/>
              <a:t>Monitoring Results</a:t>
            </a:r>
            <a:r>
              <a:rPr lang="de-AT" sz="2400" dirty="0"/>
              <a:t/>
            </a:r>
            <a:br>
              <a:rPr lang="de-AT" sz="2400" dirty="0"/>
            </a:br>
            <a:r>
              <a:rPr lang="en-GB" sz="2400" dirty="0" smtClean="0"/>
              <a:t> </a:t>
            </a:r>
            <a:endParaRPr lang="de-AT" sz="2400" dirty="0"/>
          </a:p>
        </p:txBody>
      </p:sp>
      <p:sp>
        <p:nvSpPr>
          <p:cNvPr id="5" name="Rectangle 3"/>
          <p:cNvSpPr>
            <a:spLocks noChangeArrowheads="1"/>
          </p:cNvSpPr>
          <p:nvPr/>
        </p:nvSpPr>
        <p:spPr bwMode="auto">
          <a:xfrm>
            <a:off x="984661" y="2132856"/>
            <a:ext cx="7958138" cy="1368152"/>
          </a:xfrm>
          <a:prstGeom prst="rect">
            <a:avLst/>
          </a:prstGeom>
          <a:noFill/>
          <a:ln w="9525">
            <a:noFill/>
            <a:miter lim="800000"/>
            <a:headEnd/>
            <a:tailEnd/>
          </a:ln>
        </p:spPr>
        <p:txBody>
          <a:bodyPr/>
          <a:lstStyle/>
          <a:p>
            <a:pPr>
              <a:lnSpc>
                <a:spcPct val="80000"/>
              </a:lnSpc>
              <a:spcBef>
                <a:spcPct val="20000"/>
              </a:spcBef>
              <a:defRPr/>
            </a:pPr>
            <a:endParaRPr lang="en-GB" u="sng" kern="0" dirty="0">
              <a:solidFill>
                <a:srgbClr val="808080">
                  <a:lumMod val="50000"/>
                </a:srgbClr>
              </a:solidFill>
            </a:endParaRPr>
          </a:p>
          <a:p>
            <a:pPr>
              <a:lnSpc>
                <a:spcPct val="80000"/>
              </a:lnSpc>
              <a:spcBef>
                <a:spcPct val="20000"/>
              </a:spcBef>
              <a:defRPr/>
            </a:pPr>
            <a:endParaRPr lang="de-AT" kern="0" dirty="0">
              <a:solidFill>
                <a:sysClr val="windowText" lastClr="000000"/>
              </a:solidFill>
            </a:endParaRPr>
          </a:p>
          <a:p>
            <a:pPr>
              <a:lnSpc>
                <a:spcPct val="80000"/>
              </a:lnSpc>
              <a:spcBef>
                <a:spcPct val="20000"/>
              </a:spcBef>
              <a:defRPr/>
            </a:pPr>
            <a:r>
              <a:rPr lang="de-DE" kern="0" dirty="0">
                <a:solidFill>
                  <a:sysClr val="windowText" lastClr="000000"/>
                </a:solidFill>
              </a:rPr>
              <a:t/>
            </a:r>
            <a:br>
              <a:rPr lang="de-DE" kern="0" dirty="0">
                <a:solidFill>
                  <a:sysClr val="windowText" lastClr="000000"/>
                </a:solidFill>
              </a:rPr>
            </a:br>
            <a:endParaRPr lang="de-DE" kern="0" dirty="0">
              <a:solidFill>
                <a:sysClr val="windowText" lastClr="000000"/>
              </a:solidFill>
            </a:endParaRPr>
          </a:p>
          <a:p>
            <a:pPr>
              <a:lnSpc>
                <a:spcPct val="80000"/>
              </a:lnSpc>
              <a:spcBef>
                <a:spcPct val="20000"/>
              </a:spcBef>
              <a:defRPr/>
            </a:pPr>
            <a:endParaRPr lang="de-AT" kern="0" dirty="0">
              <a:solidFill>
                <a:sysClr val="windowText" lastClr="000000"/>
              </a:solidFill>
            </a:endParaRPr>
          </a:p>
        </p:txBody>
      </p:sp>
      <p:sp>
        <p:nvSpPr>
          <p:cNvPr id="4" name="Rechteck 3"/>
          <p:cNvSpPr/>
          <p:nvPr/>
        </p:nvSpPr>
        <p:spPr>
          <a:xfrm>
            <a:off x="1004908" y="2060848"/>
            <a:ext cx="7200800" cy="369332"/>
          </a:xfrm>
          <a:prstGeom prst="rect">
            <a:avLst/>
          </a:prstGeom>
        </p:spPr>
        <p:txBody>
          <a:bodyPr wrap="square">
            <a:spAutoFit/>
          </a:bodyPr>
          <a:lstStyle/>
          <a:p>
            <a:endParaRPr lang="de-AT" dirty="0"/>
          </a:p>
        </p:txBody>
      </p:sp>
      <p:sp>
        <p:nvSpPr>
          <p:cNvPr id="8" name="Rechteck 7"/>
          <p:cNvSpPr/>
          <p:nvPr/>
        </p:nvSpPr>
        <p:spPr>
          <a:xfrm>
            <a:off x="1004908" y="1916832"/>
            <a:ext cx="7835811" cy="43924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285750" indent="-285750" fontAlgn="base">
              <a:spcBef>
                <a:spcPct val="0"/>
              </a:spcBef>
              <a:spcAft>
                <a:spcPct val="0"/>
              </a:spcAft>
              <a:buFont typeface="Wingdings" panose="05000000000000000000" pitchFamily="2" charset="2"/>
              <a:buChar char="ü"/>
            </a:pPr>
            <a:r>
              <a:rPr lang="en-GB" sz="1600" dirty="0">
                <a:solidFill>
                  <a:srgbClr val="2265AB"/>
                </a:solidFill>
                <a:latin typeface="+mj-lt"/>
                <a:ea typeface="+mj-ea"/>
                <a:cs typeface="+mj-cs"/>
              </a:rPr>
              <a:t>highest </a:t>
            </a:r>
            <a:r>
              <a:rPr lang="en-GB" sz="1600" dirty="0" smtClean="0">
                <a:solidFill>
                  <a:srgbClr val="2265AB"/>
                </a:solidFill>
                <a:latin typeface="+mj-lt"/>
                <a:ea typeface="+mj-ea"/>
                <a:cs typeface="+mj-cs"/>
              </a:rPr>
              <a:t>% coverage by </a:t>
            </a:r>
            <a:r>
              <a:rPr lang="en-GB" sz="1600" dirty="0">
                <a:solidFill>
                  <a:srgbClr val="2265AB"/>
                </a:solidFill>
                <a:latin typeface="+mj-lt"/>
                <a:ea typeface="+mj-ea"/>
                <a:cs typeface="+mj-cs"/>
              </a:rPr>
              <a:t># </a:t>
            </a:r>
            <a:r>
              <a:rPr lang="en-GB" sz="1600" dirty="0" smtClean="0">
                <a:solidFill>
                  <a:srgbClr val="2265AB"/>
                </a:solidFill>
                <a:latin typeface="+mj-lt"/>
                <a:ea typeface="+mj-ea"/>
                <a:cs typeface="+mj-cs"/>
              </a:rPr>
              <a:t>readers in </a:t>
            </a:r>
            <a:r>
              <a:rPr lang="en-GB" sz="1600" dirty="0" err="1" smtClean="0">
                <a:solidFill>
                  <a:srgbClr val="2265AB"/>
                </a:solidFill>
                <a:latin typeface="+mj-lt"/>
                <a:ea typeface="+mj-ea"/>
                <a:cs typeface="+mj-cs"/>
              </a:rPr>
              <a:t>Mendeley</a:t>
            </a:r>
            <a:r>
              <a:rPr lang="en-GB" sz="1600" dirty="0" smtClean="0">
                <a:solidFill>
                  <a:srgbClr val="2265AB"/>
                </a:solidFill>
                <a:latin typeface="+mj-lt"/>
                <a:ea typeface="+mj-ea"/>
                <a:cs typeface="+mj-cs"/>
              </a:rPr>
              <a:t> independently </a:t>
            </a:r>
            <a:r>
              <a:rPr lang="en-GB" sz="1600" dirty="0">
                <a:solidFill>
                  <a:srgbClr val="2265AB"/>
                </a:solidFill>
                <a:latin typeface="+mj-lt"/>
                <a:ea typeface="+mj-ea"/>
                <a:cs typeface="+mj-cs"/>
              </a:rPr>
              <a:t>of </a:t>
            </a:r>
            <a:r>
              <a:rPr lang="en-GB" sz="1600" dirty="0" smtClean="0">
                <a:solidFill>
                  <a:srgbClr val="2265AB"/>
                </a:solidFill>
                <a:latin typeface="+mj-lt"/>
                <a:ea typeface="+mj-ea"/>
                <a:cs typeface="+mj-cs"/>
              </a:rPr>
              <a:t>the area</a:t>
            </a:r>
            <a:endParaRPr lang="en-GB" sz="1600" dirty="0">
              <a:solidFill>
                <a:srgbClr val="2265AB"/>
              </a:solidFill>
              <a:latin typeface="+mj-lt"/>
              <a:ea typeface="+mj-ea"/>
              <a:cs typeface="+mj-cs"/>
            </a:endParaRPr>
          </a:p>
          <a:p>
            <a:pPr marL="285750" indent="-285750" fontAlgn="base">
              <a:spcBef>
                <a:spcPct val="0"/>
              </a:spcBef>
              <a:spcAft>
                <a:spcPct val="0"/>
              </a:spcAft>
              <a:buFont typeface="Wingdings" panose="05000000000000000000" pitchFamily="2" charset="2"/>
              <a:buChar char="ü"/>
            </a:pPr>
            <a:r>
              <a:rPr lang="en-GB" sz="1600" dirty="0">
                <a:solidFill>
                  <a:srgbClr val="2265AB"/>
                </a:solidFill>
                <a:latin typeface="+mj-lt"/>
                <a:ea typeface="+mj-ea"/>
                <a:cs typeface="+mj-cs"/>
              </a:rPr>
              <a:t>lowest </a:t>
            </a:r>
            <a:r>
              <a:rPr lang="en-GB" sz="1600" dirty="0" smtClean="0">
                <a:solidFill>
                  <a:srgbClr val="2265AB"/>
                </a:solidFill>
                <a:latin typeface="+mj-lt"/>
                <a:ea typeface="+mj-ea"/>
                <a:cs typeface="+mj-cs"/>
              </a:rPr>
              <a:t>% coverage in “Arts &amp; Humanities”, </a:t>
            </a:r>
            <a:r>
              <a:rPr lang="en-GB" sz="1600" dirty="0">
                <a:solidFill>
                  <a:srgbClr val="2265AB"/>
                </a:solidFill>
                <a:latin typeface="+mj-lt"/>
                <a:ea typeface="+mj-ea"/>
                <a:cs typeface="+mj-cs"/>
              </a:rPr>
              <a:t>nevertheless usage scores </a:t>
            </a:r>
            <a:r>
              <a:rPr lang="en-GB" sz="1600" dirty="0" smtClean="0">
                <a:solidFill>
                  <a:srgbClr val="2265AB"/>
                </a:solidFill>
                <a:latin typeface="+mj-lt"/>
                <a:ea typeface="+mj-ea"/>
                <a:cs typeface="+mj-cs"/>
              </a:rPr>
              <a:t>still high</a:t>
            </a:r>
          </a:p>
          <a:p>
            <a:pPr marL="285750" indent="-285750" fontAlgn="base">
              <a:spcBef>
                <a:spcPct val="0"/>
              </a:spcBef>
              <a:spcAft>
                <a:spcPct val="0"/>
              </a:spcAft>
              <a:buFont typeface="Wingdings" panose="05000000000000000000" pitchFamily="2" charset="2"/>
              <a:buChar char="ü"/>
            </a:pPr>
            <a:r>
              <a:rPr lang="en-GB" sz="1600" dirty="0" smtClean="0">
                <a:solidFill>
                  <a:srgbClr val="2265AB"/>
                </a:solidFill>
                <a:latin typeface="+mj-lt"/>
                <a:ea typeface="+mj-ea"/>
                <a:cs typeface="+mj-cs"/>
              </a:rPr>
              <a:t>% </a:t>
            </a:r>
            <a:r>
              <a:rPr lang="en-GB" sz="1600" dirty="0">
                <a:solidFill>
                  <a:srgbClr val="2265AB"/>
                </a:solidFill>
                <a:latin typeface="+mj-lt"/>
                <a:ea typeface="+mj-ea"/>
                <a:cs typeface="+mj-cs"/>
              </a:rPr>
              <a:t>of uncited data in this area is </a:t>
            </a:r>
            <a:r>
              <a:rPr lang="en-GB" sz="1600" dirty="0" smtClean="0">
                <a:solidFill>
                  <a:srgbClr val="2265AB"/>
                </a:solidFill>
                <a:latin typeface="+mj-lt"/>
                <a:ea typeface="+mj-ea"/>
                <a:cs typeface="+mj-cs"/>
              </a:rPr>
              <a:t>2-3 times </a:t>
            </a:r>
            <a:r>
              <a:rPr lang="en-GB" sz="1600" dirty="0">
                <a:solidFill>
                  <a:srgbClr val="2265AB"/>
                </a:solidFill>
                <a:latin typeface="+mj-lt"/>
                <a:ea typeface="+mj-ea"/>
                <a:cs typeface="+mj-cs"/>
              </a:rPr>
              <a:t>higher than in the other areas (due to longer citing half -life and the lower reference densities</a:t>
            </a:r>
            <a:r>
              <a:rPr lang="en-GB" sz="1600" dirty="0" smtClean="0">
                <a:solidFill>
                  <a:srgbClr val="2265AB"/>
                </a:solidFill>
                <a:latin typeface="+mj-lt"/>
                <a:ea typeface="+mj-ea"/>
                <a:cs typeface="+mj-cs"/>
              </a:rPr>
              <a:t>)</a:t>
            </a:r>
          </a:p>
          <a:p>
            <a:pPr marL="285750" indent="-285750" fontAlgn="base">
              <a:spcBef>
                <a:spcPct val="0"/>
              </a:spcBef>
              <a:spcAft>
                <a:spcPct val="0"/>
              </a:spcAft>
              <a:buFont typeface="Wingdings" panose="05000000000000000000" pitchFamily="2" charset="2"/>
              <a:buChar char="ü"/>
            </a:pPr>
            <a:r>
              <a:rPr lang="en-GB" sz="1600" dirty="0" smtClean="0">
                <a:solidFill>
                  <a:srgbClr val="2265AB"/>
                </a:solidFill>
                <a:latin typeface="+mj-lt"/>
                <a:ea typeface="+mj-ea"/>
                <a:cs typeface="+mj-cs"/>
              </a:rPr>
              <a:t>Behaviour </a:t>
            </a:r>
            <a:r>
              <a:rPr lang="en-GB" sz="1600" dirty="0">
                <a:solidFill>
                  <a:srgbClr val="2265AB"/>
                </a:solidFill>
                <a:latin typeface="+mj-lt"/>
                <a:ea typeface="+mj-ea"/>
                <a:cs typeface="+mj-cs"/>
              </a:rPr>
              <a:t>of the </a:t>
            </a:r>
            <a:r>
              <a:rPr lang="en-GB" sz="1600" dirty="0" smtClean="0">
                <a:solidFill>
                  <a:srgbClr val="2265AB"/>
                </a:solidFill>
                <a:latin typeface="+mj-lt"/>
                <a:ea typeface="+mj-ea"/>
                <a:cs typeface="+mj-cs"/>
              </a:rPr>
              <a:t>4 </a:t>
            </a:r>
            <a:r>
              <a:rPr lang="en-GB" sz="1600" dirty="0">
                <a:solidFill>
                  <a:srgbClr val="2265AB"/>
                </a:solidFill>
                <a:latin typeface="+mj-lt"/>
                <a:ea typeface="+mj-ea"/>
                <a:cs typeface="+mj-cs"/>
              </a:rPr>
              <a:t>hard sciences (Engineering &amp; Technology, Health Sciences, Life Sciences and Physical Sciences) very similar in all dimensions, except in the social media, where Health and Life Sciences account for highest </a:t>
            </a:r>
            <a:r>
              <a:rPr lang="en-GB" sz="1600" dirty="0" smtClean="0">
                <a:solidFill>
                  <a:srgbClr val="2265AB"/>
                </a:solidFill>
                <a:latin typeface="+mj-lt"/>
                <a:ea typeface="+mj-ea"/>
                <a:cs typeface="+mj-cs"/>
              </a:rPr>
              <a:t>% of coverage, </a:t>
            </a:r>
            <a:r>
              <a:rPr lang="en-GB" sz="1600" dirty="0">
                <a:solidFill>
                  <a:srgbClr val="2265AB"/>
                </a:solidFill>
                <a:latin typeface="+mj-lt"/>
                <a:ea typeface="+mj-ea"/>
                <a:cs typeface="+mj-cs"/>
              </a:rPr>
              <a:t>followed very closed by the Social </a:t>
            </a:r>
            <a:r>
              <a:rPr lang="en-GB" sz="1600" dirty="0" smtClean="0">
                <a:solidFill>
                  <a:srgbClr val="2265AB"/>
                </a:solidFill>
                <a:latin typeface="+mj-lt"/>
                <a:ea typeface="+mj-ea"/>
                <a:cs typeface="+mj-cs"/>
              </a:rPr>
              <a:t>Sciences</a:t>
            </a:r>
          </a:p>
          <a:p>
            <a:pPr marL="285750" indent="-285750" fontAlgn="base">
              <a:spcBef>
                <a:spcPct val="0"/>
              </a:spcBef>
              <a:spcAft>
                <a:spcPct val="0"/>
              </a:spcAft>
              <a:buFont typeface="Wingdings" panose="05000000000000000000" pitchFamily="2" charset="2"/>
              <a:buChar char="ü"/>
            </a:pPr>
            <a:r>
              <a:rPr lang="en-GB" sz="1600" dirty="0" smtClean="0">
                <a:solidFill>
                  <a:srgbClr val="2265AB"/>
                </a:solidFill>
                <a:latin typeface="+mj-lt"/>
                <a:ea typeface="+mj-ea"/>
                <a:cs typeface="+mj-cs"/>
              </a:rPr>
              <a:t>percentage </a:t>
            </a:r>
            <a:r>
              <a:rPr lang="en-GB" sz="1600" dirty="0">
                <a:solidFill>
                  <a:srgbClr val="2265AB"/>
                </a:solidFill>
                <a:latin typeface="+mj-lt"/>
                <a:ea typeface="+mj-ea"/>
                <a:cs typeface="+mj-cs"/>
              </a:rPr>
              <a:t>values for Social Sciences in the other three dimensions (captures, citations and mentions) </a:t>
            </a:r>
            <a:r>
              <a:rPr lang="en-GB" sz="1600" dirty="0" smtClean="0">
                <a:solidFill>
                  <a:srgbClr val="2265AB"/>
                </a:solidFill>
                <a:latin typeface="+mj-lt"/>
                <a:ea typeface="+mj-ea"/>
                <a:cs typeface="+mj-cs"/>
              </a:rPr>
              <a:t>in-between </a:t>
            </a:r>
            <a:r>
              <a:rPr lang="en-GB" sz="1600" dirty="0">
                <a:solidFill>
                  <a:srgbClr val="2265AB"/>
                </a:solidFill>
                <a:latin typeface="+mj-lt"/>
                <a:ea typeface="+mj-ea"/>
                <a:cs typeface="+mj-cs"/>
              </a:rPr>
              <a:t>the ones for the hard sciences and the ones for Arts &amp; </a:t>
            </a:r>
            <a:r>
              <a:rPr lang="en-GB" sz="1600" dirty="0" smtClean="0">
                <a:solidFill>
                  <a:srgbClr val="2265AB"/>
                </a:solidFill>
                <a:latin typeface="+mj-lt"/>
                <a:ea typeface="+mj-ea"/>
                <a:cs typeface="+mj-cs"/>
              </a:rPr>
              <a:t>Humanities</a:t>
            </a:r>
            <a:endParaRPr lang="en-GB" sz="1600" dirty="0">
              <a:solidFill>
                <a:srgbClr val="2265AB"/>
              </a:solidFill>
              <a:latin typeface="+mj-lt"/>
              <a:ea typeface="+mj-ea"/>
              <a:cs typeface="+mj-cs"/>
            </a:endParaRPr>
          </a:p>
          <a:p>
            <a:pPr marL="285750" indent="-285750" fontAlgn="base">
              <a:spcBef>
                <a:spcPct val="0"/>
              </a:spcBef>
              <a:spcAft>
                <a:spcPct val="0"/>
              </a:spcAft>
              <a:buFont typeface="Wingdings" panose="05000000000000000000" pitchFamily="2" charset="2"/>
              <a:buChar char="ü"/>
            </a:pPr>
            <a:r>
              <a:rPr lang="en-GB" sz="1600" dirty="0" smtClean="0">
                <a:solidFill>
                  <a:srgbClr val="2265AB"/>
                </a:solidFill>
              </a:rPr>
              <a:t>Social media: </a:t>
            </a:r>
            <a:r>
              <a:rPr lang="en-GB" sz="1600" dirty="0" smtClean="0">
                <a:solidFill>
                  <a:srgbClr val="2265AB"/>
                </a:solidFill>
                <a:latin typeface="+mj-lt"/>
                <a:ea typeface="+mj-ea"/>
                <a:cs typeface="+mj-cs"/>
              </a:rPr>
              <a:t>low </a:t>
            </a:r>
            <a:r>
              <a:rPr lang="en-GB" sz="1600" dirty="0">
                <a:solidFill>
                  <a:srgbClr val="2265AB"/>
                </a:solidFill>
                <a:latin typeface="+mj-lt"/>
                <a:ea typeface="+mj-ea"/>
                <a:cs typeface="+mj-cs"/>
              </a:rPr>
              <a:t>% of </a:t>
            </a:r>
            <a:r>
              <a:rPr lang="en-GB" sz="1600" dirty="0" smtClean="0">
                <a:solidFill>
                  <a:srgbClr val="2265AB"/>
                </a:solidFill>
                <a:latin typeface="+mj-lt"/>
                <a:ea typeface="+mj-ea"/>
                <a:cs typeface="+mj-cs"/>
              </a:rPr>
              <a:t>coverage for </a:t>
            </a:r>
            <a:r>
              <a:rPr lang="en-GB" sz="1600" dirty="0">
                <a:solidFill>
                  <a:srgbClr val="2265AB"/>
                </a:solidFill>
                <a:latin typeface="+mj-lt"/>
                <a:ea typeface="+mj-ea"/>
                <a:cs typeface="+mj-cs"/>
              </a:rPr>
              <a:t>the Physical Sciences </a:t>
            </a:r>
            <a:r>
              <a:rPr lang="en-GB" sz="1600" dirty="0" smtClean="0">
                <a:solidFill>
                  <a:srgbClr val="2265AB"/>
                </a:solidFill>
                <a:latin typeface="+mj-lt"/>
                <a:ea typeface="+mj-ea"/>
                <a:cs typeface="+mj-cs"/>
              </a:rPr>
              <a:t>and relative </a:t>
            </a:r>
            <a:r>
              <a:rPr lang="en-GB" sz="1600" dirty="0">
                <a:solidFill>
                  <a:srgbClr val="2265AB"/>
                </a:solidFill>
                <a:latin typeface="+mj-lt"/>
                <a:ea typeface="+mj-ea"/>
                <a:cs typeface="+mj-cs"/>
              </a:rPr>
              <a:t>insignificance in the “Arts &amp; Humanities” </a:t>
            </a:r>
            <a:endParaRPr lang="en-GB" sz="1600" dirty="0" smtClean="0">
              <a:solidFill>
                <a:srgbClr val="2265AB"/>
              </a:solidFill>
              <a:latin typeface="+mj-lt"/>
              <a:ea typeface="+mj-ea"/>
              <a:cs typeface="+mj-cs"/>
            </a:endParaRPr>
          </a:p>
          <a:p>
            <a:pPr marL="285750" indent="-285750" fontAlgn="base">
              <a:spcBef>
                <a:spcPct val="0"/>
              </a:spcBef>
              <a:spcAft>
                <a:spcPct val="0"/>
              </a:spcAft>
              <a:buFont typeface="Wingdings" panose="05000000000000000000" pitchFamily="2" charset="2"/>
              <a:buChar char="ü"/>
            </a:pPr>
            <a:r>
              <a:rPr lang="en-GB" sz="1600" dirty="0" smtClean="0">
                <a:solidFill>
                  <a:srgbClr val="2265AB"/>
                </a:solidFill>
                <a:latin typeface="+mj-lt"/>
                <a:ea typeface="+mj-ea"/>
                <a:cs typeface="+mj-cs"/>
              </a:rPr>
              <a:t>Density </a:t>
            </a:r>
            <a:r>
              <a:rPr lang="en-GB" sz="1600" dirty="0">
                <a:solidFill>
                  <a:srgbClr val="2265AB"/>
                </a:solidFill>
                <a:latin typeface="+mj-lt"/>
                <a:ea typeface="+mj-ea"/>
                <a:cs typeface="+mj-cs"/>
              </a:rPr>
              <a:t>results correspond very well with the ones concerning data </a:t>
            </a:r>
            <a:r>
              <a:rPr lang="en-GB" sz="1600" dirty="0" smtClean="0">
                <a:solidFill>
                  <a:srgbClr val="2265AB"/>
                </a:solidFill>
                <a:latin typeface="+mj-lt"/>
                <a:ea typeface="+mj-ea"/>
                <a:cs typeface="+mj-cs"/>
              </a:rPr>
              <a:t>coverage</a:t>
            </a:r>
          </a:p>
          <a:p>
            <a:pPr marL="285750" indent="-285750" fontAlgn="base">
              <a:spcBef>
                <a:spcPct val="0"/>
              </a:spcBef>
              <a:spcAft>
                <a:spcPct val="0"/>
              </a:spcAft>
              <a:buFont typeface="Wingdings" panose="05000000000000000000" pitchFamily="2" charset="2"/>
              <a:buChar char="ü"/>
            </a:pPr>
            <a:r>
              <a:rPr lang="en-GB" sz="1600" dirty="0" smtClean="0">
                <a:solidFill>
                  <a:srgbClr val="2265AB"/>
                </a:solidFill>
                <a:latin typeface="+mj-lt"/>
                <a:ea typeface="+mj-ea"/>
                <a:cs typeface="+mj-cs"/>
              </a:rPr>
              <a:t>All </a:t>
            </a:r>
            <a:r>
              <a:rPr lang="en-GB" sz="1600" dirty="0">
                <a:solidFill>
                  <a:srgbClr val="2265AB"/>
                </a:solidFill>
                <a:latin typeface="+mj-lt"/>
                <a:ea typeface="+mj-ea"/>
                <a:cs typeface="+mj-cs"/>
              </a:rPr>
              <a:t>densities are decreasing according to the reduced measuring </a:t>
            </a:r>
            <a:r>
              <a:rPr lang="en-GB" sz="1600" dirty="0" smtClean="0">
                <a:solidFill>
                  <a:srgbClr val="2265AB"/>
                </a:solidFill>
                <a:latin typeface="+mj-lt"/>
                <a:ea typeface="+mj-ea"/>
                <a:cs typeface="+mj-cs"/>
              </a:rPr>
              <a:t>window</a:t>
            </a:r>
          </a:p>
          <a:p>
            <a:pPr marL="285750" indent="-285750" fontAlgn="base">
              <a:spcBef>
                <a:spcPct val="0"/>
              </a:spcBef>
              <a:spcAft>
                <a:spcPct val="0"/>
              </a:spcAft>
              <a:buFont typeface="Wingdings" panose="05000000000000000000" pitchFamily="2" charset="2"/>
              <a:buChar char="ü"/>
            </a:pPr>
            <a:r>
              <a:rPr lang="en-GB" sz="1600" dirty="0" smtClean="0">
                <a:solidFill>
                  <a:srgbClr val="2265AB"/>
                </a:solidFill>
                <a:latin typeface="+mj-lt"/>
                <a:ea typeface="+mj-ea"/>
                <a:cs typeface="+mj-cs"/>
              </a:rPr>
              <a:t>Tweets </a:t>
            </a:r>
            <a:r>
              <a:rPr lang="en-GB" sz="1600" dirty="0">
                <a:solidFill>
                  <a:srgbClr val="2265AB"/>
                </a:solidFill>
                <a:latin typeface="+mj-lt"/>
                <a:ea typeface="+mj-ea"/>
                <a:cs typeface="+mj-cs"/>
              </a:rPr>
              <a:t>intensity has even been increasing within the last years despite the reduced time window in all areas</a:t>
            </a:r>
          </a:p>
          <a:p>
            <a:pPr marL="285750" indent="-285750" fontAlgn="base">
              <a:spcBef>
                <a:spcPct val="0"/>
              </a:spcBef>
              <a:spcAft>
                <a:spcPct val="0"/>
              </a:spcAft>
              <a:buFont typeface="Wingdings" panose="05000000000000000000" pitchFamily="2" charset="2"/>
              <a:buChar char="ü"/>
            </a:pPr>
            <a:endParaRPr lang="de-AT" sz="1600" dirty="0">
              <a:solidFill>
                <a:srgbClr val="2265AB"/>
              </a:solidFill>
              <a:latin typeface="+mj-lt"/>
              <a:ea typeface="+mj-ea"/>
              <a:cs typeface="+mj-cs"/>
            </a:endParaRPr>
          </a:p>
        </p:txBody>
      </p:sp>
    </p:spTree>
    <p:extLst>
      <p:ext uri="{BB962C8B-B14F-4D97-AF65-F5344CB8AC3E}">
        <p14:creationId xmlns:p14="http://schemas.microsoft.com/office/powerpoint/2010/main" val="1059571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xEl>
                                              <p:pRg st="1" end="1"/>
                                            </p:txEl>
                                          </p:spTgt>
                                        </p:tgtEl>
                                        <p:attrNameLst>
                                          <p:attrName>style.visibility</p:attrName>
                                        </p:attrNameLst>
                                      </p:cBhvr>
                                      <p:to>
                                        <p:strVal val="visible"/>
                                      </p:to>
                                    </p:set>
                                    <p:anim calcmode="lin" valueType="num">
                                      <p:cBhvr additive="base">
                                        <p:cTn id="13"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 calcmode="lin" valueType="num">
                                      <p:cBhvr additive="base">
                                        <p:cTn id="17"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8">
                                            <p:txEl>
                                              <p:pRg st="3" end="3"/>
                                            </p:txEl>
                                          </p:spTgt>
                                        </p:tgtEl>
                                        <p:attrNameLst>
                                          <p:attrName>style.visibility</p:attrName>
                                        </p:attrNameLst>
                                      </p:cBhvr>
                                      <p:to>
                                        <p:strVal val="visible"/>
                                      </p:to>
                                    </p:set>
                                    <p:anim calcmode="lin" valueType="num">
                                      <p:cBhvr additive="base">
                                        <p:cTn id="23"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8">
                                            <p:txEl>
                                              <p:pRg st="4" end="4"/>
                                            </p:txEl>
                                          </p:spTgt>
                                        </p:tgtEl>
                                        <p:attrNameLst>
                                          <p:attrName>style.visibility</p:attrName>
                                        </p:attrNameLst>
                                      </p:cBhvr>
                                      <p:to>
                                        <p:strVal val="visible"/>
                                      </p:to>
                                    </p:set>
                                    <p:anim calcmode="lin" valueType="num">
                                      <p:cBhvr additive="base">
                                        <p:cTn id="29"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8">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8">
                                            <p:txEl>
                                              <p:pRg st="5" end="5"/>
                                            </p:txEl>
                                          </p:spTgt>
                                        </p:tgtEl>
                                        <p:attrNameLst>
                                          <p:attrName>style.visibility</p:attrName>
                                        </p:attrNameLst>
                                      </p:cBhvr>
                                      <p:to>
                                        <p:strVal val="visible"/>
                                      </p:to>
                                    </p:set>
                                    <p:anim calcmode="lin" valueType="num">
                                      <p:cBhvr additive="base">
                                        <p:cTn id="35" dur="500" fill="hold"/>
                                        <p:tgtEl>
                                          <p:spTgt spid="8">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8">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8">
                                            <p:txEl>
                                              <p:pRg st="6" end="6"/>
                                            </p:txEl>
                                          </p:spTgt>
                                        </p:tgtEl>
                                        <p:attrNameLst>
                                          <p:attrName>style.visibility</p:attrName>
                                        </p:attrNameLst>
                                      </p:cBhvr>
                                      <p:to>
                                        <p:strVal val="visible"/>
                                      </p:to>
                                    </p:set>
                                    <p:anim calcmode="lin" valueType="num">
                                      <p:cBhvr additive="base">
                                        <p:cTn id="41" dur="500" fill="hold"/>
                                        <p:tgtEl>
                                          <p:spTgt spid="8">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8">
                                            <p:txEl>
                                              <p:pRg st="6" end="6"/>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8">
                                            <p:txEl>
                                              <p:pRg st="7" end="7"/>
                                            </p:txEl>
                                          </p:spTgt>
                                        </p:tgtEl>
                                        <p:attrNameLst>
                                          <p:attrName>style.visibility</p:attrName>
                                        </p:attrNameLst>
                                      </p:cBhvr>
                                      <p:to>
                                        <p:strVal val="visible"/>
                                      </p:to>
                                    </p:set>
                                    <p:anim calcmode="lin" valueType="num">
                                      <p:cBhvr additive="base">
                                        <p:cTn id="45" dur="500" fill="hold"/>
                                        <p:tgtEl>
                                          <p:spTgt spid="8">
                                            <p:txEl>
                                              <p:pRg st="7" end="7"/>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8">
                                            <p:txEl>
                                              <p:pRg st="7" end="7"/>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8">
                                            <p:txEl>
                                              <p:pRg st="8" end="8"/>
                                            </p:txEl>
                                          </p:spTgt>
                                        </p:tgtEl>
                                        <p:attrNameLst>
                                          <p:attrName>style.visibility</p:attrName>
                                        </p:attrNameLst>
                                      </p:cBhvr>
                                      <p:to>
                                        <p:strVal val="visible"/>
                                      </p:to>
                                    </p:set>
                                    <p:anim calcmode="lin" valueType="num">
                                      <p:cBhvr additive="base">
                                        <p:cTn id="49" dur="500" fill="hold"/>
                                        <p:tgtEl>
                                          <p:spTgt spid="8">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8">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p:cNvSpPr>
            <a:spLocks noGrp="1"/>
          </p:cNvSpPr>
          <p:nvPr>
            <p:ph type="title"/>
          </p:nvPr>
        </p:nvSpPr>
        <p:spPr>
          <a:xfrm>
            <a:off x="876221" y="1268760"/>
            <a:ext cx="7329487" cy="432048"/>
          </a:xfrm>
        </p:spPr>
        <p:txBody>
          <a:bodyPr/>
          <a:lstStyle/>
          <a:p>
            <a:r>
              <a:rPr lang="en-GB" sz="2400" dirty="0" smtClean="0"/>
              <a:t>General Conclusions _ Monitoring Services</a:t>
            </a:r>
            <a:endParaRPr lang="de-AT" sz="2400" dirty="0"/>
          </a:p>
        </p:txBody>
      </p:sp>
      <p:sp>
        <p:nvSpPr>
          <p:cNvPr id="5" name="Rectangle 3"/>
          <p:cNvSpPr>
            <a:spLocks noChangeArrowheads="1"/>
          </p:cNvSpPr>
          <p:nvPr/>
        </p:nvSpPr>
        <p:spPr bwMode="auto">
          <a:xfrm>
            <a:off x="984661" y="1916832"/>
            <a:ext cx="7958138" cy="1368152"/>
          </a:xfrm>
          <a:prstGeom prst="rect">
            <a:avLst/>
          </a:prstGeom>
          <a:noFill/>
          <a:ln w="9525">
            <a:noFill/>
            <a:miter lim="800000"/>
            <a:headEnd/>
            <a:tailEnd/>
          </a:ln>
        </p:spPr>
        <p:txBody>
          <a:bodyPr/>
          <a:lstStyle/>
          <a:p>
            <a:pPr>
              <a:lnSpc>
                <a:spcPct val="80000"/>
              </a:lnSpc>
              <a:spcBef>
                <a:spcPct val="20000"/>
              </a:spcBef>
              <a:defRPr/>
            </a:pPr>
            <a:endParaRPr lang="en-GB" u="sng" kern="0" dirty="0">
              <a:solidFill>
                <a:srgbClr val="808080">
                  <a:lumMod val="50000"/>
                </a:srgbClr>
              </a:solidFill>
            </a:endParaRPr>
          </a:p>
          <a:p>
            <a:pPr>
              <a:lnSpc>
                <a:spcPct val="80000"/>
              </a:lnSpc>
              <a:spcBef>
                <a:spcPct val="20000"/>
              </a:spcBef>
              <a:defRPr/>
            </a:pPr>
            <a:endParaRPr lang="de-AT" kern="0" dirty="0">
              <a:solidFill>
                <a:sysClr val="windowText" lastClr="000000"/>
              </a:solidFill>
            </a:endParaRPr>
          </a:p>
          <a:p>
            <a:pPr>
              <a:lnSpc>
                <a:spcPct val="80000"/>
              </a:lnSpc>
              <a:spcBef>
                <a:spcPct val="20000"/>
              </a:spcBef>
              <a:defRPr/>
            </a:pPr>
            <a:r>
              <a:rPr lang="de-DE" kern="0" dirty="0">
                <a:solidFill>
                  <a:sysClr val="windowText" lastClr="000000"/>
                </a:solidFill>
              </a:rPr>
              <a:t/>
            </a:r>
            <a:br>
              <a:rPr lang="de-DE" kern="0" dirty="0">
                <a:solidFill>
                  <a:sysClr val="windowText" lastClr="000000"/>
                </a:solidFill>
              </a:rPr>
            </a:br>
            <a:endParaRPr lang="de-DE" kern="0" dirty="0">
              <a:solidFill>
                <a:sysClr val="windowText" lastClr="000000"/>
              </a:solidFill>
            </a:endParaRPr>
          </a:p>
          <a:p>
            <a:pPr>
              <a:lnSpc>
                <a:spcPct val="80000"/>
              </a:lnSpc>
              <a:spcBef>
                <a:spcPct val="20000"/>
              </a:spcBef>
              <a:defRPr/>
            </a:pPr>
            <a:endParaRPr lang="de-AT" kern="0" dirty="0">
              <a:solidFill>
                <a:sysClr val="windowText" lastClr="000000"/>
              </a:solidFill>
            </a:endParaRPr>
          </a:p>
        </p:txBody>
      </p:sp>
      <p:sp>
        <p:nvSpPr>
          <p:cNvPr id="3" name="Rechteck 2"/>
          <p:cNvSpPr/>
          <p:nvPr/>
        </p:nvSpPr>
        <p:spPr>
          <a:xfrm>
            <a:off x="899592" y="1945655"/>
            <a:ext cx="7403763" cy="432048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342900" indent="-342900" fontAlgn="base">
              <a:spcBef>
                <a:spcPct val="0"/>
              </a:spcBef>
              <a:spcAft>
                <a:spcPct val="0"/>
              </a:spcAft>
              <a:buFont typeface="Wingdings" panose="05000000000000000000" pitchFamily="2" charset="2"/>
              <a:buChar char="ü"/>
            </a:pPr>
            <a:r>
              <a:rPr lang="en-GB" sz="1600" b="1" dirty="0" smtClean="0">
                <a:solidFill>
                  <a:srgbClr val="2265AB"/>
                </a:solidFill>
                <a:latin typeface="+mj-lt"/>
                <a:ea typeface="+mj-ea"/>
                <a:cs typeface="+mj-cs"/>
              </a:rPr>
              <a:t>Monitoring </a:t>
            </a:r>
            <a:r>
              <a:rPr lang="en-GB" sz="1600" b="1" dirty="0">
                <a:solidFill>
                  <a:srgbClr val="2265AB"/>
                </a:solidFill>
                <a:latin typeface="+mj-lt"/>
                <a:ea typeface="+mj-ea"/>
                <a:cs typeface="+mj-cs"/>
              </a:rPr>
              <a:t>practices provide an interesting information and help to reveal new trends and to assess the degree of </a:t>
            </a:r>
            <a:r>
              <a:rPr lang="en-GB" sz="1600" b="1" dirty="0" smtClean="0">
                <a:solidFill>
                  <a:srgbClr val="2265AB"/>
                </a:solidFill>
                <a:latin typeface="+mj-lt"/>
                <a:ea typeface="+mj-ea"/>
                <a:cs typeface="+mj-cs"/>
              </a:rPr>
              <a:t>implantation</a:t>
            </a:r>
          </a:p>
          <a:p>
            <a:pPr marL="342900" indent="-342900" fontAlgn="base">
              <a:spcBef>
                <a:spcPct val="0"/>
              </a:spcBef>
              <a:spcAft>
                <a:spcPct val="0"/>
              </a:spcAft>
              <a:buFont typeface="Wingdings" panose="05000000000000000000" pitchFamily="2" charset="2"/>
              <a:buChar char="ü"/>
            </a:pPr>
            <a:r>
              <a:rPr lang="en-GB" sz="1600" b="1" dirty="0" smtClean="0">
                <a:solidFill>
                  <a:srgbClr val="2265AB"/>
                </a:solidFill>
                <a:latin typeface="+mj-lt"/>
                <a:ea typeface="+mj-ea"/>
                <a:cs typeface="+mj-cs"/>
              </a:rPr>
              <a:t>Study </a:t>
            </a:r>
            <a:r>
              <a:rPr lang="en-GB" sz="1600" b="1" dirty="0">
                <a:solidFill>
                  <a:srgbClr val="2265AB"/>
                </a:solidFill>
                <a:latin typeface="+mj-lt"/>
                <a:ea typeface="+mj-ea"/>
                <a:cs typeface="+mj-cs"/>
              </a:rPr>
              <a:t>hints at an increasing use of Social Media within the scholarly community in general and a particularly increase of Twitter usage in </a:t>
            </a:r>
            <a:r>
              <a:rPr lang="en-GB" sz="1600" b="1" dirty="0" smtClean="0">
                <a:solidFill>
                  <a:srgbClr val="2265AB"/>
                </a:solidFill>
                <a:latin typeface="+mj-lt"/>
                <a:ea typeface="+mj-ea"/>
                <a:cs typeface="+mj-cs"/>
              </a:rPr>
              <a:t>Austria </a:t>
            </a:r>
          </a:p>
          <a:p>
            <a:pPr marL="342900" indent="-342900" fontAlgn="base">
              <a:spcBef>
                <a:spcPct val="0"/>
              </a:spcBef>
              <a:spcAft>
                <a:spcPct val="0"/>
              </a:spcAft>
              <a:buFont typeface="Wingdings" panose="05000000000000000000" pitchFamily="2" charset="2"/>
              <a:buChar char="ü"/>
            </a:pPr>
            <a:r>
              <a:rPr lang="en-GB" sz="1600" b="1" dirty="0" err="1" smtClean="0">
                <a:solidFill>
                  <a:srgbClr val="2265AB"/>
                </a:solidFill>
                <a:latin typeface="+mj-lt"/>
                <a:ea typeface="+mj-ea"/>
                <a:cs typeface="+mj-cs"/>
              </a:rPr>
              <a:t>PlumX</a:t>
            </a:r>
            <a:r>
              <a:rPr lang="en-GB" sz="1600" b="1" dirty="0" smtClean="0">
                <a:solidFill>
                  <a:srgbClr val="2265AB"/>
                </a:solidFill>
                <a:latin typeface="+mj-lt"/>
                <a:ea typeface="+mj-ea"/>
                <a:cs typeface="+mj-cs"/>
              </a:rPr>
              <a:t> </a:t>
            </a:r>
            <a:r>
              <a:rPr lang="en-GB" sz="1600" b="1" dirty="0">
                <a:solidFill>
                  <a:srgbClr val="2265AB"/>
                </a:solidFill>
                <a:latin typeface="+mj-lt"/>
                <a:ea typeface="+mj-ea"/>
                <a:cs typeface="+mj-cs"/>
              </a:rPr>
              <a:t>has proven to be a very useful tool in order to monitor the broad impact of the publication output at country or institution level </a:t>
            </a:r>
            <a:r>
              <a:rPr lang="en-GB" sz="1600" b="1" dirty="0">
                <a:solidFill>
                  <a:srgbClr val="2265AB"/>
                </a:solidFill>
                <a:latin typeface="+mj-lt"/>
                <a:ea typeface="+mj-ea"/>
                <a:cs typeface="+mj-cs"/>
                <a:sym typeface="Wingdings" panose="05000000000000000000" pitchFamily="2" charset="2"/>
              </a:rPr>
              <a:t>  m</a:t>
            </a:r>
            <a:r>
              <a:rPr lang="en-GB" sz="1600" b="1" dirty="0">
                <a:solidFill>
                  <a:srgbClr val="2265AB"/>
                </a:solidFill>
                <a:latin typeface="+mj-lt"/>
                <a:ea typeface="+mj-ea"/>
                <a:cs typeface="+mj-cs"/>
              </a:rPr>
              <a:t>ultidimensional aspect is well addressed</a:t>
            </a:r>
            <a:r>
              <a:rPr lang="en-GB" sz="1600" b="1" dirty="0" smtClean="0">
                <a:solidFill>
                  <a:srgbClr val="2265AB"/>
                </a:solidFill>
                <a:latin typeface="+mj-lt"/>
                <a:ea typeface="+mj-ea"/>
                <a:cs typeface="+mj-cs"/>
              </a:rPr>
              <a:t>! </a:t>
            </a:r>
          </a:p>
          <a:p>
            <a:pPr marL="342900" indent="-342900" fontAlgn="base">
              <a:spcBef>
                <a:spcPct val="0"/>
              </a:spcBef>
              <a:spcAft>
                <a:spcPct val="0"/>
              </a:spcAft>
              <a:buFont typeface="Wingdings" panose="05000000000000000000" pitchFamily="2" charset="2"/>
              <a:buChar char="ü"/>
            </a:pPr>
            <a:r>
              <a:rPr lang="en-GB" sz="1600" b="1" dirty="0" smtClean="0">
                <a:solidFill>
                  <a:srgbClr val="2265AB"/>
                </a:solidFill>
                <a:latin typeface="+mj-lt"/>
                <a:ea typeface="+mj-ea"/>
                <a:cs typeface="+mj-cs"/>
              </a:rPr>
              <a:t>It </a:t>
            </a:r>
            <a:r>
              <a:rPr lang="en-GB" sz="1600" b="1" dirty="0">
                <a:solidFill>
                  <a:srgbClr val="2265AB"/>
                </a:solidFill>
                <a:latin typeface="+mj-lt"/>
                <a:ea typeface="+mj-ea"/>
                <a:cs typeface="+mj-cs"/>
              </a:rPr>
              <a:t>is further necessary to clarify the stability and reproducibility of </a:t>
            </a:r>
            <a:r>
              <a:rPr lang="en-GB" sz="1600" b="1" dirty="0" err="1">
                <a:solidFill>
                  <a:srgbClr val="2265AB"/>
                </a:solidFill>
                <a:latin typeface="+mj-lt"/>
                <a:ea typeface="+mj-ea"/>
                <a:cs typeface="+mj-cs"/>
              </a:rPr>
              <a:t>altmetrics</a:t>
            </a:r>
            <a:r>
              <a:rPr lang="en-GB" sz="1600" b="1" dirty="0">
                <a:solidFill>
                  <a:srgbClr val="2265AB"/>
                </a:solidFill>
                <a:latin typeface="+mj-lt"/>
                <a:ea typeface="+mj-ea"/>
                <a:cs typeface="+mj-cs"/>
              </a:rPr>
              <a:t> data and to improve technical aspects: possibility to select different measuring windows is missing! </a:t>
            </a:r>
          </a:p>
          <a:p>
            <a:pPr marL="342900" indent="-342900" fontAlgn="base">
              <a:spcBef>
                <a:spcPct val="0"/>
              </a:spcBef>
              <a:spcAft>
                <a:spcPct val="0"/>
              </a:spcAft>
              <a:buFont typeface="Wingdings" panose="05000000000000000000" pitchFamily="2" charset="2"/>
              <a:buChar char="ü"/>
            </a:pPr>
            <a:r>
              <a:rPr lang="en-GB" sz="1600" b="1" dirty="0" smtClean="0">
                <a:solidFill>
                  <a:srgbClr val="2265AB"/>
                </a:solidFill>
                <a:latin typeface="+mj-lt"/>
                <a:ea typeface="+mj-ea"/>
                <a:cs typeface="+mj-cs"/>
              </a:rPr>
              <a:t>Therefore</a:t>
            </a:r>
            <a:r>
              <a:rPr lang="en-GB" sz="1600" b="1" dirty="0">
                <a:solidFill>
                  <a:srgbClr val="2265AB"/>
                </a:solidFill>
                <a:latin typeface="+mj-lt"/>
                <a:ea typeface="+mj-ea"/>
                <a:cs typeface="+mj-cs"/>
              </a:rPr>
              <a:t>, </a:t>
            </a:r>
            <a:r>
              <a:rPr lang="en-US" sz="1600" b="1" dirty="0">
                <a:solidFill>
                  <a:srgbClr val="2265AB"/>
                </a:solidFill>
                <a:latin typeface="+mj-lt"/>
                <a:ea typeface="+mj-ea"/>
                <a:cs typeface="+mj-cs"/>
              </a:rPr>
              <a:t>temporal monitoring currently only works by archiving obtained results and later comparison at different time </a:t>
            </a:r>
            <a:r>
              <a:rPr lang="en-US" sz="1600" b="1" dirty="0" smtClean="0">
                <a:solidFill>
                  <a:srgbClr val="2265AB"/>
                </a:solidFill>
                <a:latin typeface="+mj-lt"/>
                <a:ea typeface="+mj-ea"/>
                <a:cs typeface="+mj-cs"/>
              </a:rPr>
              <a:t>intervals </a:t>
            </a:r>
          </a:p>
          <a:p>
            <a:pPr marL="342900" indent="-342900" fontAlgn="base">
              <a:spcBef>
                <a:spcPct val="0"/>
              </a:spcBef>
              <a:spcAft>
                <a:spcPct val="0"/>
              </a:spcAft>
              <a:buFont typeface="Wingdings" panose="05000000000000000000" pitchFamily="2" charset="2"/>
              <a:buChar char="ü"/>
            </a:pPr>
            <a:r>
              <a:rPr lang="en-GB" sz="1600" b="1" dirty="0" smtClean="0">
                <a:solidFill>
                  <a:srgbClr val="2265AB"/>
                </a:solidFill>
                <a:latin typeface="+mj-lt"/>
                <a:ea typeface="+mj-ea"/>
                <a:cs typeface="+mj-cs"/>
              </a:rPr>
              <a:t>Correlations </a:t>
            </a:r>
            <a:r>
              <a:rPr lang="en-GB" sz="1600" b="1" dirty="0">
                <a:solidFill>
                  <a:srgbClr val="2265AB"/>
                </a:solidFill>
                <a:latin typeface="+mj-lt"/>
                <a:ea typeface="+mj-ea"/>
                <a:cs typeface="+mj-cs"/>
              </a:rPr>
              <a:t>should be taken with a pinch of salt: </a:t>
            </a:r>
            <a:br>
              <a:rPr lang="en-GB" sz="1600" b="1" dirty="0">
                <a:solidFill>
                  <a:srgbClr val="2265AB"/>
                </a:solidFill>
                <a:latin typeface="+mj-lt"/>
                <a:ea typeface="+mj-ea"/>
                <a:cs typeface="+mj-cs"/>
              </a:rPr>
            </a:br>
            <a:r>
              <a:rPr lang="en-GB" sz="1600" b="1" dirty="0" smtClean="0">
                <a:solidFill>
                  <a:srgbClr val="2265AB"/>
                </a:solidFill>
                <a:latin typeface="+mj-lt"/>
                <a:ea typeface="+mj-ea"/>
                <a:cs typeface="+mj-cs"/>
              </a:rPr>
              <a:t>Measures and dimensions </a:t>
            </a:r>
            <a:r>
              <a:rPr lang="en-GB" sz="1600" b="1" dirty="0">
                <a:solidFill>
                  <a:srgbClr val="2265AB"/>
                </a:solidFill>
                <a:latin typeface="+mj-lt"/>
                <a:ea typeface="+mj-ea"/>
                <a:cs typeface="+mj-cs"/>
              </a:rPr>
              <a:t>have different obsolescence </a:t>
            </a:r>
            <a:r>
              <a:rPr lang="en-GB" sz="1600" b="1" dirty="0" smtClean="0">
                <a:solidFill>
                  <a:srgbClr val="2265AB"/>
                </a:solidFill>
                <a:latin typeface="+mj-lt"/>
                <a:ea typeface="+mj-ea"/>
                <a:cs typeface="+mj-cs"/>
              </a:rPr>
              <a:t>patterns!</a:t>
            </a:r>
            <a:br>
              <a:rPr lang="en-GB" sz="1600" b="1" dirty="0" smtClean="0">
                <a:solidFill>
                  <a:srgbClr val="2265AB"/>
                </a:solidFill>
                <a:latin typeface="+mj-lt"/>
                <a:ea typeface="+mj-ea"/>
                <a:cs typeface="+mj-cs"/>
              </a:rPr>
            </a:br>
            <a:r>
              <a:rPr lang="en-GB" sz="1600" b="1" dirty="0">
                <a:solidFill>
                  <a:srgbClr val="2265AB"/>
                </a:solidFill>
              </a:rPr>
              <a:t>Long term / short term measures (</a:t>
            </a:r>
            <a:r>
              <a:rPr lang="en-GB" sz="1600" b="1" dirty="0">
                <a:solidFill>
                  <a:srgbClr val="2265AB"/>
                </a:solidFill>
                <a:sym typeface="Wingdings" panose="05000000000000000000" pitchFamily="2" charset="2"/>
              </a:rPr>
              <a:t> </a:t>
            </a:r>
            <a:r>
              <a:rPr lang="en-GB" sz="1600" b="1" dirty="0" smtClean="0">
                <a:solidFill>
                  <a:srgbClr val="2265AB"/>
                </a:solidFill>
                <a:sym typeface="Wingdings" panose="05000000000000000000" pitchFamily="2" charset="2"/>
              </a:rPr>
              <a:t>different </a:t>
            </a:r>
            <a:r>
              <a:rPr lang="en-GB" sz="1600" b="1" dirty="0" smtClean="0">
                <a:solidFill>
                  <a:srgbClr val="2265AB"/>
                </a:solidFill>
              </a:rPr>
              <a:t>windows)</a:t>
            </a:r>
          </a:p>
          <a:p>
            <a:pPr marL="342900" indent="-342900" fontAlgn="base">
              <a:spcBef>
                <a:spcPct val="0"/>
              </a:spcBef>
              <a:spcAft>
                <a:spcPct val="0"/>
              </a:spcAft>
              <a:buFont typeface="Wingdings" panose="05000000000000000000" pitchFamily="2" charset="2"/>
              <a:buChar char="ü"/>
            </a:pPr>
            <a:endParaRPr lang="en-GB" sz="1600" b="1" dirty="0">
              <a:solidFill>
                <a:srgbClr val="2265AB"/>
              </a:solidFill>
              <a:latin typeface="+mj-lt"/>
              <a:ea typeface="+mj-ea"/>
              <a:cs typeface="+mj-cs"/>
            </a:endParaRPr>
          </a:p>
        </p:txBody>
      </p:sp>
    </p:spTree>
    <p:extLst>
      <p:ext uri="{BB962C8B-B14F-4D97-AF65-F5344CB8AC3E}">
        <p14:creationId xmlns:p14="http://schemas.microsoft.com/office/powerpoint/2010/main" val="2312018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6" name="Grafik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612489" y="1837477"/>
            <a:ext cx="5233988" cy="405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74" name="Rectangle 2"/>
          <p:cNvSpPr>
            <a:spLocks noGrp="1" noChangeArrowheads="1"/>
          </p:cNvSpPr>
          <p:nvPr>
            <p:ph type="title" idx="4294967295"/>
          </p:nvPr>
        </p:nvSpPr>
        <p:spPr>
          <a:xfrm>
            <a:off x="611560" y="1268760"/>
            <a:ext cx="8136904" cy="576262"/>
          </a:xfrm>
        </p:spPr>
        <p:txBody>
          <a:bodyPr/>
          <a:lstStyle/>
          <a:p>
            <a:pPr eaLnBrk="1" hangingPunct="1"/>
            <a:r>
              <a:rPr lang="en-GB" altLang="de-DE" sz="2400" dirty="0" smtClean="0">
                <a:solidFill>
                  <a:srgbClr val="006699"/>
                </a:solidFill>
              </a:rPr>
              <a:t>Can we use </a:t>
            </a:r>
            <a:r>
              <a:rPr lang="en-GB" altLang="de-DE" sz="2400" dirty="0" err="1" smtClean="0">
                <a:solidFill>
                  <a:srgbClr val="006699"/>
                </a:solidFill>
              </a:rPr>
              <a:t>altmetrics</a:t>
            </a:r>
            <a:r>
              <a:rPr lang="en-GB" altLang="de-DE" sz="2400" dirty="0" smtClean="0">
                <a:solidFill>
                  <a:srgbClr val="006699"/>
                </a:solidFill>
              </a:rPr>
              <a:t> for academic evaluation?</a:t>
            </a:r>
          </a:p>
        </p:txBody>
      </p:sp>
      <p:sp>
        <p:nvSpPr>
          <p:cNvPr id="77827" name="Foliennummernplatzhalter 3"/>
          <p:cNvSpPr>
            <a:spLocks noGrp="1"/>
          </p:cNvSpPr>
          <p:nvPr>
            <p:ph type="sldNum" sz="quarter" idx="12"/>
          </p:nvPr>
        </p:nvSpPr>
        <p:spPr>
          <a:xfrm>
            <a:off x="8604250" y="6453188"/>
            <a:ext cx="539750" cy="2524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128"/>
              </a:defRPr>
            </a:lvl1pPr>
            <a:lvl2pPr marL="742950" indent="-285750" eaLnBrk="0" hangingPunct="0">
              <a:defRPr sz="2400">
                <a:solidFill>
                  <a:schemeClr val="tx1"/>
                </a:solidFill>
                <a:latin typeface="Arial" charset="0"/>
                <a:ea typeface="ヒラギノ角ゴ Pro W3" charset="-128"/>
              </a:defRPr>
            </a:lvl2pPr>
            <a:lvl3pPr marL="1143000" indent="-228600" eaLnBrk="0" hangingPunct="0">
              <a:defRPr sz="2400">
                <a:solidFill>
                  <a:schemeClr val="tx1"/>
                </a:solidFill>
                <a:latin typeface="Arial" charset="0"/>
                <a:ea typeface="ヒラギノ角ゴ Pro W3" charset="-128"/>
              </a:defRPr>
            </a:lvl3pPr>
            <a:lvl4pPr marL="1600200" indent="-228600" eaLnBrk="0" hangingPunct="0">
              <a:defRPr sz="2400">
                <a:solidFill>
                  <a:schemeClr val="tx1"/>
                </a:solidFill>
                <a:latin typeface="Arial" charset="0"/>
                <a:ea typeface="ヒラギノ角ゴ Pro W3" charset="-128"/>
              </a:defRPr>
            </a:lvl4pPr>
            <a:lvl5pPr marL="2057400" indent="-228600" eaLnBrk="0" hangingPunct="0">
              <a:defRPr sz="2400">
                <a:solidFill>
                  <a:schemeClr val="tx1"/>
                </a:solidFill>
                <a:latin typeface="Arial" charset="0"/>
                <a:ea typeface="ヒラギノ角ゴ Pro W3" charset="-128"/>
              </a:defRPr>
            </a:lvl5pPr>
            <a:lvl6pPr marL="2514600" indent="-228600" eaLnBrk="0" fontAlgn="base" hangingPunct="0">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spcBef>
                <a:spcPct val="0"/>
              </a:spcBef>
              <a:spcAft>
                <a:spcPct val="0"/>
              </a:spcAft>
              <a:defRPr sz="2400">
                <a:solidFill>
                  <a:schemeClr val="tx1"/>
                </a:solidFill>
                <a:latin typeface="Arial" charset="0"/>
                <a:ea typeface="ヒラギノ角ゴ Pro W3" charset="-128"/>
              </a:defRPr>
            </a:lvl9pPr>
          </a:lstStyle>
          <a:p>
            <a:fld id="{569B84CE-A3A4-4F8E-8A99-42D69504F0F9}" type="slidenum">
              <a:rPr lang="de-AT" altLang="de-DE" sz="1200" smtClean="0">
                <a:solidFill>
                  <a:srgbClr val="2265AB"/>
                </a:solidFill>
              </a:rPr>
              <a:pPr/>
              <a:t>48</a:t>
            </a:fld>
            <a:endParaRPr lang="de-AT" altLang="de-DE" sz="1200" smtClean="0">
              <a:solidFill>
                <a:srgbClr val="2265AB"/>
              </a:solidFill>
            </a:endParaRPr>
          </a:p>
        </p:txBody>
      </p:sp>
      <p:sp>
        <p:nvSpPr>
          <p:cNvPr id="3" name="Rechteck 2"/>
          <p:cNvSpPr>
            <a:spLocks noChangeArrowheads="1"/>
          </p:cNvSpPr>
          <p:nvPr/>
        </p:nvSpPr>
        <p:spPr bwMode="auto">
          <a:xfrm>
            <a:off x="408914" y="1863943"/>
            <a:ext cx="3203575" cy="4030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a:buFont typeface="Wingdings" pitchFamily="2" charset="2"/>
              <a:buChar char="Ø"/>
            </a:pPr>
            <a:r>
              <a:rPr lang="en-US" altLang="de-DE" sz="1600" b="1" dirty="0">
                <a:solidFill>
                  <a:srgbClr val="000000"/>
                </a:solidFill>
              </a:rPr>
              <a:t>Validity </a:t>
            </a:r>
            <a:r>
              <a:rPr lang="en-US" altLang="de-DE" sz="1600" dirty="0">
                <a:solidFill>
                  <a:srgbClr val="000000"/>
                </a:solidFill>
              </a:rPr>
              <a:t>– measuring what is intended to measure</a:t>
            </a:r>
          </a:p>
          <a:p>
            <a:pPr marL="285750" indent="-285750">
              <a:buFont typeface="Wingdings" pitchFamily="2" charset="2"/>
              <a:buChar char="Ø"/>
            </a:pPr>
            <a:r>
              <a:rPr lang="en-US" altLang="de-DE" sz="1600" b="1" dirty="0">
                <a:solidFill>
                  <a:srgbClr val="000000"/>
                </a:solidFill>
              </a:rPr>
              <a:t>Relevance</a:t>
            </a:r>
            <a:r>
              <a:rPr lang="en-US" altLang="de-DE" sz="1600" dirty="0">
                <a:solidFill>
                  <a:srgbClr val="000000"/>
                </a:solidFill>
              </a:rPr>
              <a:t> – results must be meaningful in the context of what they are produced for</a:t>
            </a:r>
          </a:p>
          <a:p>
            <a:pPr marL="285750" indent="-285750">
              <a:buFont typeface="Wingdings" pitchFamily="2" charset="2"/>
              <a:buChar char="Ø"/>
            </a:pPr>
            <a:r>
              <a:rPr lang="en-US" altLang="de-DE" sz="1600" b="1" dirty="0">
                <a:solidFill>
                  <a:srgbClr val="000000"/>
                </a:solidFill>
              </a:rPr>
              <a:t>Reliability</a:t>
            </a:r>
            <a:r>
              <a:rPr lang="en-US" altLang="de-DE" sz="1600" dirty="0">
                <a:solidFill>
                  <a:srgbClr val="000000"/>
                </a:solidFill>
              </a:rPr>
              <a:t> – </a:t>
            </a:r>
            <a:r>
              <a:rPr lang="en-US" altLang="de-DE" sz="1600" dirty="0" err="1">
                <a:solidFill>
                  <a:srgbClr val="000000"/>
                </a:solidFill>
              </a:rPr>
              <a:t>assessability</a:t>
            </a:r>
            <a:r>
              <a:rPr lang="en-US" altLang="de-DE" sz="1600" dirty="0">
                <a:solidFill>
                  <a:srgbClr val="000000"/>
                </a:solidFill>
              </a:rPr>
              <a:t> of correctness of measures and errors</a:t>
            </a:r>
          </a:p>
          <a:p>
            <a:pPr marL="285750" indent="-285750">
              <a:buFont typeface="Wingdings" pitchFamily="2" charset="2"/>
              <a:buChar char="Ø"/>
            </a:pPr>
            <a:r>
              <a:rPr lang="en-US" altLang="de-DE" sz="1600" b="1" dirty="0">
                <a:solidFill>
                  <a:srgbClr val="000000"/>
                </a:solidFill>
              </a:rPr>
              <a:t>Reproducibility</a:t>
            </a:r>
            <a:r>
              <a:rPr lang="en-US" altLang="de-DE" sz="1600" dirty="0">
                <a:solidFill>
                  <a:srgbClr val="000000"/>
                </a:solidFill>
              </a:rPr>
              <a:t> – Under identical conditions results should be reproducible</a:t>
            </a:r>
          </a:p>
          <a:p>
            <a:pPr marL="285750" indent="-285750">
              <a:buFont typeface="Wingdings" pitchFamily="2" charset="2"/>
              <a:buChar char="Ø"/>
            </a:pPr>
            <a:r>
              <a:rPr lang="en-US" altLang="de-DE" sz="1600" b="1" dirty="0">
                <a:solidFill>
                  <a:srgbClr val="000000"/>
                </a:solidFill>
              </a:rPr>
              <a:t>Robustness</a:t>
            </a:r>
            <a:r>
              <a:rPr lang="en-US" altLang="de-DE" sz="1600" dirty="0">
                <a:solidFill>
                  <a:srgbClr val="000000"/>
                </a:solidFill>
              </a:rPr>
              <a:t> – results may not be sensitive to marginal fluctuations or minor corrections in the underlying data sources</a:t>
            </a:r>
            <a:endParaRPr lang="de-AT" altLang="de-DE" sz="1600" dirty="0">
              <a:solidFill>
                <a:srgbClr val="000000"/>
              </a:solidFill>
            </a:endParaRPr>
          </a:p>
        </p:txBody>
      </p:sp>
    </p:spTree>
    <p:extLst>
      <p:ext uri="{BB962C8B-B14F-4D97-AF65-F5344CB8AC3E}">
        <p14:creationId xmlns:p14="http://schemas.microsoft.com/office/powerpoint/2010/main" val="216659348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42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el 1"/>
          <p:cNvSpPr>
            <a:spLocks noGrp="1"/>
          </p:cNvSpPr>
          <p:nvPr>
            <p:ph type="title"/>
          </p:nvPr>
        </p:nvSpPr>
        <p:spPr>
          <a:xfrm>
            <a:off x="3707904" y="1184275"/>
            <a:ext cx="6946900" cy="647700"/>
          </a:xfrm>
        </p:spPr>
        <p:txBody>
          <a:bodyPr/>
          <a:lstStyle/>
          <a:p>
            <a:r>
              <a:rPr lang="de-DE" altLang="de-DE" sz="2400" dirty="0" smtClean="0"/>
              <a:t>&amp; </a:t>
            </a:r>
            <a:r>
              <a:rPr lang="de-DE" altLang="de-DE" sz="2400" dirty="0" err="1" smtClean="0"/>
              <a:t>Bibliometrics</a:t>
            </a:r>
            <a:endParaRPr lang="de-DE" altLang="de-DE" sz="2400" dirty="0" smtClean="0"/>
          </a:p>
        </p:txBody>
      </p:sp>
      <p:sp>
        <p:nvSpPr>
          <p:cNvPr id="16387" name="Inhaltsplatzhalter 2"/>
          <p:cNvSpPr>
            <a:spLocks noGrp="1"/>
          </p:cNvSpPr>
          <p:nvPr>
            <p:ph idx="1"/>
          </p:nvPr>
        </p:nvSpPr>
        <p:spPr>
          <a:xfrm>
            <a:off x="1259632" y="2001781"/>
            <a:ext cx="6961188" cy="4703819"/>
          </a:xfrm>
          <a:gradFill>
            <a:gsLst>
              <a:gs pos="0">
                <a:schemeClr val="accent3">
                  <a:lumMod val="75000"/>
                  <a:alpha val="20000"/>
                </a:schemeClr>
              </a:gs>
              <a:gs pos="53000">
                <a:srgbClr val="D4DEFF"/>
              </a:gs>
              <a:gs pos="83000">
                <a:srgbClr val="D4DEFF"/>
              </a:gs>
              <a:gs pos="100000">
                <a:srgbClr val="96AB94"/>
              </a:gs>
            </a:gsLst>
            <a:lin ang="2700000" scaled="0"/>
          </a:gradFill>
        </p:spPr>
        <p:txBody>
          <a:bodyPr>
            <a:noAutofit/>
          </a:bodyPr>
          <a:lstStyle/>
          <a:p>
            <a:pPr marL="0" indent="0">
              <a:buFontTx/>
              <a:buNone/>
              <a:defRPr/>
            </a:pPr>
            <a:r>
              <a:rPr lang="en-US" sz="1800" dirty="0" smtClean="0"/>
              <a:t>Supporting the OA activities of the University of Vienna:</a:t>
            </a:r>
          </a:p>
          <a:p>
            <a:pPr>
              <a:defRPr/>
            </a:pPr>
            <a:r>
              <a:rPr lang="en-GB" sz="1800" dirty="0" smtClean="0"/>
              <a:t>Representative of the OA-Board</a:t>
            </a:r>
          </a:p>
          <a:p>
            <a:pPr>
              <a:defRPr/>
            </a:pPr>
            <a:r>
              <a:rPr lang="en-GB" sz="1800" dirty="0" smtClean="0"/>
              <a:t>Expert support for further development of u:scholar (IR) and u:cris (CRIS) </a:t>
            </a:r>
          </a:p>
          <a:p>
            <a:pPr>
              <a:defRPr/>
            </a:pPr>
            <a:r>
              <a:rPr lang="en-GB" sz="1800" dirty="0" smtClean="0"/>
              <a:t>Bibliometric analyses concerning the availability and impact</a:t>
            </a:r>
            <a:br>
              <a:rPr lang="en-GB" sz="1800" dirty="0" smtClean="0"/>
            </a:br>
            <a:r>
              <a:rPr lang="en-GB" sz="1800" dirty="0" smtClean="0"/>
              <a:t>of OA Publications and Gold OA journals </a:t>
            </a:r>
            <a:br>
              <a:rPr lang="en-GB" sz="1800" dirty="0" smtClean="0"/>
            </a:br>
            <a:r>
              <a:rPr lang="en-GB" sz="1800" dirty="0" smtClean="0"/>
              <a:t>(to avoid contradictory strategies) </a:t>
            </a:r>
          </a:p>
          <a:p>
            <a:pPr>
              <a:defRPr/>
            </a:pPr>
            <a:r>
              <a:rPr lang="en-GB" sz="1800" dirty="0" smtClean="0"/>
              <a:t>Administration of Gold Open Access  publications fees</a:t>
            </a:r>
          </a:p>
          <a:p>
            <a:pPr>
              <a:defRPr/>
            </a:pPr>
            <a:r>
              <a:rPr lang="en-GB" sz="1800" dirty="0" smtClean="0"/>
              <a:t>Expert support for in-house publishing activities  </a:t>
            </a:r>
            <a:br>
              <a:rPr lang="en-GB" sz="1800" dirty="0" smtClean="0"/>
            </a:br>
            <a:r>
              <a:rPr lang="en-GB" sz="1600" dirty="0" smtClean="0"/>
              <a:t>(</a:t>
            </a:r>
            <a:r>
              <a:rPr lang="en-GB" sz="1600" dirty="0" smtClean="0">
                <a:hlinkClick r:id="rId2"/>
              </a:rPr>
              <a:t>https://openaccess.univie.ac.at/beratung/publikationsberatung</a:t>
            </a:r>
            <a:r>
              <a:rPr lang="en-GB" sz="1600" dirty="0" smtClean="0"/>
              <a:t>)</a:t>
            </a:r>
            <a:br>
              <a:rPr lang="en-GB" sz="1600" dirty="0" smtClean="0"/>
            </a:br>
            <a:r>
              <a:rPr lang="en-GB" sz="1800" dirty="0"/>
              <a:t>Checklist for editors and publishers: </a:t>
            </a:r>
            <a:r>
              <a:rPr lang="en-GB" sz="1800" dirty="0" smtClean="0"/>
              <a:t/>
            </a:r>
            <a:br>
              <a:rPr lang="en-GB" sz="1800" dirty="0" smtClean="0"/>
            </a:br>
            <a:r>
              <a:rPr lang="en-GB" sz="1800" dirty="0" smtClean="0"/>
              <a:t>(</a:t>
            </a:r>
            <a:r>
              <a:rPr lang="de-DE" sz="1600" dirty="0" smtClean="0">
                <a:hlinkClick r:id="rId3"/>
              </a:rPr>
              <a:t>https</a:t>
            </a:r>
            <a:r>
              <a:rPr lang="de-DE" sz="1600" dirty="0">
                <a:hlinkClick r:id="rId3"/>
              </a:rPr>
              <a:t>://typo3.univie.ac.at/fileadmin/user_upload/p_oana/oana/OANA-Checkliste-OA-Journals.pdf</a:t>
            </a:r>
            <a:r>
              <a:rPr lang="en-GB" sz="1600" dirty="0" smtClean="0"/>
              <a:t>)</a:t>
            </a:r>
            <a:r>
              <a:rPr lang="de-DE" sz="1800" b="1" dirty="0"/>
              <a:t>	</a:t>
            </a:r>
            <a:endParaRPr lang="de-DE" sz="1800" b="1" dirty="0" smtClean="0"/>
          </a:p>
          <a:p>
            <a:pPr marL="0" indent="0">
              <a:buFontTx/>
              <a:buNone/>
              <a:defRPr/>
            </a:pPr>
            <a:endParaRPr lang="de-DE" sz="1800" b="1" i="1" dirty="0"/>
          </a:p>
          <a:p>
            <a:pPr marL="0" indent="0">
              <a:buFontTx/>
              <a:buNone/>
              <a:defRPr/>
            </a:pPr>
            <a:endParaRPr lang="de-DE" sz="1800" i="1" dirty="0" smtClean="0"/>
          </a:p>
        </p:txBody>
      </p:sp>
      <p:sp>
        <p:nvSpPr>
          <p:cNvPr id="45060" name="Foliennummernplatzhalter 6"/>
          <p:cNvSpPr>
            <a:spLocks noGrp="1"/>
          </p:cNvSpPr>
          <p:nvPr>
            <p:ph type="sldNum" sz="quarter" idx="12"/>
          </p:nvPr>
        </p:nvSpPr>
        <p:spPr>
          <a:xfrm>
            <a:off x="8316913" y="6248400"/>
            <a:ext cx="446087"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rgbClr val="3B3D3C"/>
                </a:solidFill>
                <a:latin typeface="Arial" pitchFamily="34" charset="0"/>
                <a:ea typeface="ヒラギノ角ゴ Pro W3"/>
                <a:cs typeface="ヒラギノ角ゴ Pro W3"/>
              </a:defRPr>
            </a:lvl1pPr>
            <a:lvl2pPr>
              <a:defRPr sz="2000">
                <a:solidFill>
                  <a:srgbClr val="3B3D3C"/>
                </a:solidFill>
                <a:latin typeface="Arial" pitchFamily="34" charset="0"/>
                <a:ea typeface="ヒラギノ角ゴ Pro W3"/>
                <a:cs typeface="ヒラギノ角ゴ Pro W3"/>
              </a:defRPr>
            </a:lvl2pPr>
            <a:lvl3pPr>
              <a:defRPr sz="2000">
                <a:solidFill>
                  <a:srgbClr val="3B3D3C"/>
                </a:solidFill>
                <a:latin typeface="Arial" pitchFamily="34" charset="0"/>
                <a:ea typeface="ヒラギノ角ゴ Pro W3"/>
                <a:cs typeface="ヒラギノ角ゴ Pro W3"/>
              </a:defRPr>
            </a:lvl3pPr>
            <a:lvl4pPr>
              <a:defRPr sz="2000">
                <a:solidFill>
                  <a:schemeClr val="tx1"/>
                </a:solidFill>
                <a:latin typeface="Arial" pitchFamily="34" charset="0"/>
                <a:ea typeface="ヒラギノ角ゴ Pro W3"/>
                <a:cs typeface="ヒラギノ角ゴ Pro W3"/>
              </a:defRPr>
            </a:lvl4pPr>
            <a:lvl5pPr>
              <a:defRPr sz="2000">
                <a:solidFill>
                  <a:schemeClr val="tx1"/>
                </a:solidFill>
                <a:latin typeface="Arial" pitchFamily="34" charset="0"/>
                <a:ea typeface="ヒラギノ角ゴ Pro W3"/>
                <a:cs typeface="ヒラギノ角ゴ Pro W3"/>
              </a:defRPr>
            </a:lvl5pPr>
            <a:lvl6pPr eaLnBrk="0" hangingPunct="0">
              <a:defRPr sz="2000">
                <a:solidFill>
                  <a:schemeClr val="tx1"/>
                </a:solidFill>
                <a:latin typeface="Arial" pitchFamily="34" charset="0"/>
                <a:ea typeface="ヒラギノ角ゴ Pro W3"/>
                <a:cs typeface="ヒラギノ角ゴ Pro W3"/>
              </a:defRPr>
            </a:lvl6pPr>
            <a:lvl7pPr eaLnBrk="0" hangingPunct="0">
              <a:defRPr sz="2000">
                <a:solidFill>
                  <a:schemeClr val="tx1"/>
                </a:solidFill>
                <a:latin typeface="Arial" pitchFamily="34" charset="0"/>
                <a:ea typeface="ヒラギノ角ゴ Pro W3"/>
                <a:cs typeface="ヒラギノ角ゴ Pro W3"/>
              </a:defRPr>
            </a:lvl7pPr>
            <a:lvl8pPr eaLnBrk="0" hangingPunct="0">
              <a:defRPr sz="2000">
                <a:solidFill>
                  <a:schemeClr val="tx1"/>
                </a:solidFill>
                <a:latin typeface="Arial" pitchFamily="34" charset="0"/>
                <a:ea typeface="ヒラギノ角ゴ Pro W3"/>
                <a:cs typeface="ヒラギノ角ゴ Pro W3"/>
              </a:defRPr>
            </a:lvl8pPr>
            <a:lvl9pPr eaLnBrk="0" hangingPunct="0">
              <a:defRPr sz="2000">
                <a:solidFill>
                  <a:schemeClr val="tx1"/>
                </a:solidFill>
                <a:latin typeface="Arial" pitchFamily="34" charset="0"/>
                <a:ea typeface="ヒラギノ角ゴ Pro W3"/>
                <a:cs typeface="ヒラギノ角ゴ Pro W3"/>
              </a:defRPr>
            </a:lvl9pPr>
          </a:lstStyle>
          <a:p>
            <a:fld id="{A973DB21-6FF9-4447-8947-8339FDD6F610}" type="slidenum">
              <a:rPr lang="de-DE" altLang="de-DE" sz="1400" smtClean="0">
                <a:solidFill>
                  <a:schemeClr val="tx1"/>
                </a:solidFill>
              </a:rPr>
              <a:pPr/>
              <a:t>49</a:t>
            </a:fld>
            <a:endParaRPr lang="de-DE" altLang="de-DE" sz="1400" smtClean="0">
              <a:solidFill>
                <a:schemeClr val="tx1"/>
              </a:solidFill>
            </a:endParaRPr>
          </a:p>
        </p:txBody>
      </p:sp>
      <p:sp>
        <p:nvSpPr>
          <p:cNvPr id="45061" name="AutoShape 2" descr="data:image/jpeg;base64,/9j/4AAQSkZJRgABAQAAAQABAAD/2wCEAAkGBxQQEhUREhQRFRUWFhgVGBUUFxkYFRYWGhgWGBgbGBgYHCggGBonHhUYIT0hJykrLi4uGB8zODMsNygtLisBCgoKDg0OGhAQGywkICQ0LywuMjQsLCwwLDQ1LCwsLCwsOCwsLCwsLCw0LCwsLywsLCwsLDQ0LSwsLSw0LCwtLP/AABEIAIcBdgMBEQACEQEDEQH/xAAcAAEAAgIDAQAAAAAAAAAAAAAABgcFCAEDBAL/xABLEAACAQIDBAYFBgoIBgMAAAABAgADEQQFIQYHEjETQVFhcYEiMkKRoQgUUnKxshUjM2JzgpOzwdEXJDQ1Q1Oi01SSw9Lh8BglY//EABoBAQEBAAMBAAAAAAAAAAAAAAAGBQECBAP/xAA4EQEAAQIDBAcHBAIBBQAAAAAAAQIDBAURITFRcRIyQWGBwdETIjORobHwFCNC4TTxJENSU3KC/9oADAMBAAIRAxEAPwC8YCAgICAgICAgICAgICAgICAgYHPdqaWGug/GVPog6L9Zurw5zPxWYW7Hu76uHq08Fld3Ee9Pu08ePJCsw2pxNb/ENNfo0/R/1et8Zh3sxv3O3SO781UVjKsNa/jrPft/r6MRVrM2rMzfWJP2zx1V1VdadXvpopp6sRD6o4l09R3X6rEfYZzTcro6szHi4rtUV9amJ5xqzWW7X4ilozCqvY/PyYa++891nNL9vrT0o7/VnYjKMNd6sdGe709NE4yPaClixZTwv1o3reI+kJvYXG28RHu7J4JvGZfdw061bY4/m5lp63hICAgICAgICAgICAgICAgICAgICAgICAgICAgICAgICAgICAgICAgRPbLaQ0fxFE/jCPSYewD1D84/ATIzHH+y/bt7+3u/tuZVlsXf3rse72Rx/r7q+Jk5rqqnEDIYfJMRUF1o1SO0qQD4FrXnpowd+vdRLy147D0TpVXHz1+z4xWU16Qu9Koo7eE8I8xpOtzC3re2qmXa3i7FydKK4nxeKfB6H3SqFCGUkMDcEaEHunNNU0z0qZ0lxVTFUTTVGsSsvZPaD50nA9hVQa/nD6QH2j+cqcBjYxFOlXWj696OzPL/ANNV0qerP07vRIJoMsgICAgICAgICAgICAgICAgICAgICAgICAgICAgICAgICAgICAgeLOceMPReqfZGg7WOij3kT4Ym9Fm1Nc9j0YTDzfvU247ft2qhrVS7FmJLMSST1k6mRtVU1TNVW+V7TTFFMU07Ih2YLCNWdadMXZjYD7SewDnO1q1VdriinfLpeu0WqJrrnZCzMh2bpYUA2D1OtyOR/NHsj4ypwuAt2I131cfTgjsbmV3Ezpup4evFm57mcQI1tFspTrgvSASrz00V+4jqPf75mYzLaLsTVRsq+k/nFsYDNrlmYpuTrT9Y5enyVzUplSVYEEEgg8wRzEmaqZpmYneraaoqiJjdLvy3GtQqrVXmpvbtHWPMaT6WL1Vm5FdPY+WIsU37c26u1cGGrioiuuqsAw8CLyzoriumKo3SgrlE0VTRVvjY7J2dCAgICAgICAgICAgICAgICAgICAgICAgICAgICAgICAgICAgIEN3j4myUqX0mLn9UAD73wmLnNzSimjjt+X+1BkFrWuu5wiI+f+kEk+pk83d5eAj4gjVjwL3KLX95+7KHJ7ERRN2d87ITGe4iZrpsxujbPP8APumM2WAQEBAr/eFl4SoldR+UHC31l5HzH3ZPZxYimuLkdu9U5HiJqt1Wp/jtjlP59USmM3VlbB4njwoU+wzJ5aMPvSoyq50sPEcNiPzq10MTrHbET5eSRzSZJAQEBAQEBAQEBAQEBAQEBAQEBAQEBAQEBAQEBAQEBAQEBAQECAbyD+NpD8w/e/8AEns6n36OSoyCP2q+fkiExm8tPYwWwdL9b77Ssy2P+NR4/eUVm064uvw+0M3PcziAgIEW3iL/AFZT2VR915lZxH7Ec/VtZFP/ACJ5ecK7k0rE93bn8VV+uPuiUOTfDq5pfP8A4tHLzTCbLBICAgICAgICAgICAgICAgICAgICAgICAgICAgICAgICAgICAgefE4GnVINSnTcjQFlDEDzE+ddm3c69MTzjV9bd+7bjSiqY5TMOn8D4f/Iofs1/lPn+ksf9lPyh9P1mI/8AJV85eujRVAFRVVRyCgADwAn2ppppjSmNIfCuuquelVOsvudnUgICBF94f9mX9Kv3XmVm/wACOcebayL/ACJ5T94V1JpWJ7u3/JVfrj7socm+HVzTGf8AxKOXmmE2WAQEBAQEBAQEBAQEBAQEBAQEBAQEBAQEBAQEBAQEBAQEBAQEBAQEDFZttBQw2jtdvoLq3n2edp5cRjbVjrTt4dr24XL7+I20Rs4zu/OSK43buodKVNFHa92PuFgPjMi7nNc9SmI57W3ZyG3HxKpnls9WMqbW4s/4tu4In8VnlnM8TM9b6Q9tOU4SP4fWfVzS2uxa86gb6yL/AAAnNOaYmJ21a+EOKsowk/x08ZZfAbeNyrUgR9KmbH/lb+c9lrOZ/wCpT8vzzeC9kNO+1V8/WPR2bX5tSxOFU0nBtUW68mHovzB1852zHE2r2H1onXbHm65XhL2HxUxcjTZPLfCETBUae7t/yVX64+7KHJvh1c0xn/xKOXmmE2WAQEBAQEBAQEBAQEBAQEBAQEBAQEBA66lZV9ZlHiQPtgdgMBAEwOAYHMBA4vA5vAQF4CAvAQEBAg+1G1xuaOGPLRqo+IT/ALvd2zCx2Z77dmec+nqpMuyiNIuX45R6+nz4IUxubnUnUk8zMKZ12yoojTZBA4vDkvA5hw4gcwJ7u3/JVfrj7socm+HVzTGf/Eo5eaYTZYBAQF4CAgfNSoFF2IA7SbQFOoGF1II7QbwPqBwTbnA+KddW9VlPgQfsgdkDi8BeBzAQOs11B4Sy37Li/ugdkBA63rqpsWUHsJAMDsgUxvl3n1MNUOX4JuCooHTVh6yEgEInYbEEt1XsLG8CE5JuozPMqYxbvTTpBxKcS7mpUB5MbKxAPade6Bj8Lm2ZbOYroWZ04bE0WbioVUJOqjlY2PpCxGvXcQNltlNoKeY4Wli6VwtQaqeaMDZlPgQdevQ9cDWjfBinObYtC7lQ62UseEegnIchAy+P3OZnhKRxNN6LlFLFaFRxVsBc8N1W+nVe/ZeBINye8XEVMQuX4uo1Vagboqjm7q6gtwljqykA89QQO2B6vlK1WUYHhZhriORI/wAjsgQDZbYHMcyofOMOymnxFPTqlTdbX084E93cbt8ywOY0MTiChpJ0nFarxH0qTqPR69WECf73WIyjFkEg8C6j9IkDWHJM/r4SvSxNN34qThgCTY9qnuIuPAwNvdns5p47DUsVRN0qqGHaDyZT3ggg94ga1bqcQxzvDAsxHSVdCSR+TqwNpoCBEdus8NNfm9M2ZhdyPZU9Xifs8Zj5pjJoj2VG+d/L+29k2Bi5V7auNkbu+ePh9+Sv5Oqh7Msy2piX6Oktz1n2VHax6hPtYw9d6ro0Q+GIxNvD0dO5P98k8yrYyjTANX8a3fog8FHPzlBYyq1b21+9P0TGJzq9cnS37sfX85M/RwVNBZaaKPzVA+wTRptUUxpTER4Myu9crnWqqZ8XxiMupVBZ6dNvFQZ1rs26+tTE+Dm3iLtvq1THijWcbEIwLYc8DfQYkofA81+MzMRlFFW21snh2NjC53XTOl6NY49vpKDYrDPSYpUUqw5g/wDuo75gXLdVuro1xpKlt3aLlMV0TrEuqdHdO929QcFZbi/Ept12ta/wlBk1UdCqO9M5/TPToq7NJTKbSfIGv3yiM8Z8ZQwlNm/FU+NgpOr1SLAgcyFRT+vAju7TM6uW51TpV2YXqNhKgJJF2PAOfVxhDfsEDaOBUu+Deg+Af5lgyvT2BqVTY9ECLqqg6FyDe50AI5k6BWmS7B5rnY+dMSVa/DWxVRrN28AszEacwLQJZsXunzDA5hhq1R6fQq/FUahVYaKrMoYEKWUsFUgA+trpeBYm9Hbtcnw4KgPiKtxSQ+qLc3e2vCLjTrJt2kBROBwWbbR1GbiqVVB9Jnbgw9M8wAPVB7lBPX3wMw+5LNKNnpvhiwOnRVWDDvBZF+2Bsbh6PR01S5PCoW7G5Nha5J5nTnA06yrC18ZiVw1F26So5VeJyBfU6nq5QJt/Q9nHbT/bwLz3e5TVweX0MNiLdLTDBrNxDV2Ya9ehECn99m8HEfOny/DVHpUqVlqFDwvUcgMQWGoQXAsOZve+lgxOF3JZnVpiqThkLDi4KlRukF9bNZCt/OBbm57Z3FZfhKlPGF+kNY8KGpxqtNQoXh1IAJ4jp3XgQzfpt/XoVhl+FdqVkDVqiGzktqqK3NRaxJGpuB1G4RHJ9z+ZY2imK4sOgqqKgFao3SMrahjwo3MG+pvrraBam5nZLF5amIXGFtWRaadJx0wqgksgBsLlgOQPoQKGygfhHNafSajE4sM4PWKlXiYe4mBuCotoNBAp35SeXqcNhsRb01rGlftV0Zre+mPeYD5NeLLYbFUTeyVUceLoQf3YgVfvd/vjGfpF/dpAuTPN9WX0qDHDO9etw2ROjdVDW0LlwPRB7LwKt3G5M+IzSlVUHo8OGqO3ULqyoL9pY8uxT2QJj8pnlgPHEf8AQgRLYTetUyrC/NVwyVRxs/EzlT6VtLAHsgWZu33qVM2xZwrYenSApNU4lcsfRKi1iB9KBIN7/wDc+M+ov7xIFD7BbNHMcDmVNBerSFCvS7Sy9MGUfWUkePD2QJT8nvazoqzZbUPoVb1KN/ZqAXZR3Mov4r3wIvurThz7Djsq1h7qdWBtRA68TWFNGduSqWPgBczrXVFFM1T2O9uia6opjfOxTmOxTVqjVW5uST3dg8ANPKRd25N2ua57V/ZtU2rcW6d0OMLh2qutNBdmIAHef4Ti3bquVRRTvlzcuU26Jrq3QtnJMqTC0hTTnzZutm6yf5Svw2HpsURRT496GxeKrxNya6vCOEPfPQ8pAQEDB7VZGMVTuoHSoLoe3809x+B854cfg4v0bOtG70aWW46cNc0nqzv9VXEST3LRk9m8x+b4hHvZSeB/qtofdofKerBX/Y3oq7N08vza8eYYf29iqnt3xzj13LalghXBNtTA1cyhvw1tCtTUpUxJq8v8Gl6Sg/qU1Xzgd+/TKjhc1astwK6pWUjSzj0GsR13Ti/WgbEbK5uMbg8Pihb8bSViByD2s48mBHlA1Tf/AOwza1Un+s4wK2uoFSsF0PcDbygbfUKSoqogCqoCqo0AUCwAHUAIH3A1f38Y9qub1UN7UUpU1HcUFQ/GoYF97t8rTC5ZhKaAC9FKjW66lRQ7m/Xqx8gB1QJLA4bkYGmmz+cnA42ni1UOaVQsFJsDzFr9XOBaP/yArf8ABUv2rf8AbAunZvMji8JQxJUKa1JKpUG4UsoawPXzgUHvx2Kr0cXUx6Iz4esQzMov0T8IDB7cgSLhuWturUPRshvxr4dVpY2mMQigL0qHhrAD6QPo1Dy+ie0mBeOzW0WHzGiMRhXDoTY9TIw5q6nVTr8QRcEGBTW/vYqua/4Soo1SmyKtUKLtTZBYMQPYKga9RBvzEDDbE75sRgaaYfEU1xFFAEU34KqILAANYhgByBAPfAvfZHazDZpR6bDOTawdGFqlMnqdf4i4NjY6QNXs/wAI+UZq44bHD4gVaYOgZA4enr2FbfGBtZs/ndHHUExGHcOjgHQ6qetWHUw5WgUl8obamnXejgaLK/RMalUqbgORwqtx7QBa/Zcd8CXfJ9yZsPlzV3FjiKpdb6Ho1AVT5njPgQeuBTm93++MZ+kX92kC6MLuRywEMwxLjnwtVsP9Kg/GBPMmyahg6Yo4aklJBrwoLXPaTzY951gU98pnlgPHEf8AQgZLcdlmEq5ZxV6OFd+mqC9VKbNb0basL2gWTgMtwdF+KhSwtN7cPFTSmrWPMXUXtoNIGD3v/wBz4z6i/vEgVx8mj8pjfqUftqwI/va2efJ8zTGYf0adV/nFIjklVWDOvhezW7Gt1QPDutxPTZ9QqgcIetWfh7OKnVNvK8DaaBgNuMRwYRwPbKp7zc/AGZ+Z19HDz37Gpk9vp4qnXs1lWMlVklu7vBhqr1T7CgDxa+vuB982Mnta11Vz2ebCz29NNqm3Hb5LAlElmOz7NlwlI1CLnkq/Sb+XXPNisTTh7fTnwevBYSrE3ehG7tnhCtMfnuIrG7VXH5qEqo8h/GTF3G37s6zVPhsWFnAYezGlNMc52y7cr2jxFBgQ7OvWjksCO4nVfKd7GPvWp36xwl0xGW4e9Gk06TxjZ/tZuWY5cRSWqnJhyPMHkQe8GVFm9TdoiuntRuIsVWLk26t8PVPq+Krds8GKWKe2gcCoP1rg/wCoN75KZnai3iJ07dq0ym9N3C06742fLd9NGDngaa4MjxHS4ek55mmt/G1j8byzw1fTs01T2xCBxluLd+umOyZYDernPzPK8TUBszJ0KWNjxVPQuO8Alv1Z93ma57B7M4/GvUfL2ZGpBQzrVNIgPewDAgm/CdO6B7dutkM0wtJMRmDvUQN0as1Y1ipYFusnhB4fsgWl8nXOelwVXCk60KnEo/8AzqXYf6w/vgU7tfgKmV5pVAFmpV+mpEjQrxdJTPeLW8wRA2c2P2ww2Z0Vq0Ki8ZA46RI6Sm3WCvO1768jAzj11DBCyhm9VSQGawJNhzOgJ8jA1y+UHkjUcwGKt6GIpr6XV0lMBGHjwhD5wLG3ObdUMVg6OEqVETEUEFLgcgdIiiyMl/W9EAEcwQeoiBY9auqC7sqjtYgD3mB9tyMDUfd3RR82wy1VRkNazK4BUizcwdCIGzn4Cy7/AIfAfs6X8oGXwiIqKtIIEUcKhLBVA0AAGgA7IHQua0HqvhhVpGqluOlxLxgMARdL3sQR74FV77djcvpYJ8YiU8PiAy8HR2QVizAMpQaE2Ja4F/R10vAwHybKz/OcUgv0ZoqzDq4w4C+dmeBej5rQWt83arSFbhDikXAcqSQCFJuRcGBX29zYzL2wVfFslKhWRGdKiWQ1KnsowGjljYcr6wKh3R47F0cXU+ZIKjmgeJGay8Ien6XI3IJA/WMC+N4m7uhnChmJpYhBZKyi/o6nhdfaW5J5ggk25kEKgqbls1pMRSegVOhZKrLdfzgVB8tYEh2R3ElXFTMaqMoN+holvS7nqEAgdwHmIF3UaSooRQFVQFVQLAACwAA5ACBR+3m6LHY7H4jFUnwoSqwZQ7uGsFUagUyOrtgXkgsBA5gVvvi2FxObjC/Nmor0PS8XSsy34+itbhU39Q/CBW39BOZf5mC/aVP9qBmtitz2OweOw+JqvhClKoHYI7lrC/IGmBfzgWvt7k1THYDEYWkUFSqqhS5IXR1bUgE8geqBEtz2wGJyh8Q2JagwqrTC9EzN6pcm/Eo+kIEo3h7KrmuCqYb0RU9ek7clqrfhubGym5U6HRjArTd/ukx2AzChi6z4U06ZYsEdy2tN1FgaYHNh1wLwgRXeL/Z0/Sj7jzJzn4Mc/KW3kP8AkVf+vnCvJNqtPt3Fuhq9vSfDhFv4yiybT2VXPyS+f6+1o5eaXzYYKDbyWPFQHVZz5+jMHOpnWjx8lLkERpcnt2eaFzDUJAsHdyT0FQdXS6ePCt/4SjyeZ9jPPyhK59Ee3p46ecpZNdhq/wB44HTUu3oz7uI2/jJ7OdPaU8lTkOvsq+fkiUxm6tPY3+x0b9jffa0rMt1/TUa9/wB5RWa/5dfh9oRje/sji82pUKGGagqI7VH6VmW7W4UtwoeQZ/eJ7mc9O6XYyplGFqUqxptVqVS7GmSV4QqqouQCeTHl7UDMbe7P/hLAV8ICA7qChbQCopDLcgGwutjpyJgQHdTu5x+U4w1qr4ZqL02puKbuW5hlIBQDQi3PkTAmO3+wOHzimOkvTrICKddRdlB9ll9tL62uOuxFzcKbx+4vMEY9E+GqrfQhyjW71ZdD5mBnt3e6fH4LHUMZWfDKtJmLAOzOQyshAstuTHrgW5tRs5QzKg2GxKcSHUEaOjC9mQ9TC595BuCRAo/Otw2LRj81rUKqdXSXp1B2AixU+Nx4CB48HuQzNmHE2Gp2I9I1GJHeOFTA2QQHhANr21tyvbWBrnU3F5iST0mC1JP5Sp/tQPn+gnMv8zBftKn+1AuXdhs3VyzALha5plw7sTTJK2Y3GpAPwgVzvA3QY7GYyti6VbD1BVbi4X4qbKAAFXkwaygC9xe3IQI/hNx+ZVGHSvh6Y5FmqFyB3BVN/C4gXVsDsTRyegaVIl6jkGrVYWLkcrD2VFzZbm1zqbwIJvQ3VYzMsY2LoVqDBlVRTqcSFAqgWBAYNc3PVzgQ3D7kczqEB2wyAaXaqTYdwVTAuPdzu+o5PTbhY1a9S3SVSLaDkqLrwrfXncnnyAATKAgICAgICAgICAgICAgIEe26oceEYj2GVvjY/BpnZpR0sPPdpLVya50cVEcYmPPyVnJZYpfu5xYWpUpH2lDDxW4PwPwm1k13Sqqie3awc+szNFNyOzZ80+lAl2I2myb53S4RYOp4kJ5X7D3H+U8eNwv6i30Y3xue/L8Z+lu9Kd07J/O5V+Nwb0W4Kqsh7COfgeRHeJK3LNdqejXGiztXqL1PStzrDty3LKuJbhpKW7W9lfFuQnazh7l6dKI9HTEYm1h6elcnT7zyWpkuWrhqK0l1tqT9JjzP/vUBK3DWIsW4ohE4vE1Yi7NyfDuh7p93mVhtvixVxbAcqYFPzFyfixHlJXNLsV4idOzYs8nszbwsa/y2+n2YCZ7TW9kFDo8NRQ6EU1uO8i5+JllhaOhZop7oQeNue0xFdUcZZCeh5SAgICAgICAgICAgICAgICAgICAgICAgICAgICAgICAgICB04zDirTam3J1KnzFp0uURXRNM9ux9LVybdcVxvidVOYrDtSdqbespKnxEi7lE265pnfC/t3KblEV07p2vvA4tqNRaqespuO/tB7iNPOc2rs2q4rp3w4vWqbtubdW6Vt5VmKYmmtVDoeY61PWD3ywsX6b1EV0oTE4evD3Jt1/773rn2fBwyg6EA+M4mIne5iZjcAW0E53OJnVzAxG0ucrhKRbTpGuEXv7T3CePG4qMPb17Z3Pdl+CqxN3T+Mb/AM4yqpmJJJNyTck8yTzkjMzM6yuIiIjSHvyDL/nFdKdtL3b6g1b+XnPTg7Htr1NPZ28nlxuI9hYqr7ezn2eq3ZYoMgICAgICAgICAgICAgICAgICAgICAgICAgICAgICAgICAgICBC9vckv/AFqmOQtUA7Byby5Hut2GYma4TX96nx9VFkuNiP2K/wD59PRBpgKR78mzephX46Z0PrKfVYd/f3z0YbFXMPVrT4xxeXF4O3iaOjX4T2wsDKtrMPXADMKT/Rc2Hk3I/A90o7GZWbsbZ0nvS2JynEWZ2R0o4x6b2dVgRcEEdonuiddzNmJjZL5q1VQXYqo7WIA95iqqKY1mdHNNFVU6UxrKOZxtlRpArS/Gv3eoPFuvy94mZiM0tW40o96fp+cmthcmvXJ1ue7H1+XqgGYY567mpUbiY+4DsA6hJ29eru1zXXO1U2LFFmiKKI0h55831WVsXkhw9PpHFqlS1x1qvUPHrPl2Soy3Cexo6VXWn6dyQzbGxfudCjq0/WePokc0mQQEBAQEBAQEBAQEBAQEBAQEBAQEBAQEBAQEBAQEBAQEBAQEBA4IvoYInRANp9k2pk1cOCycyg5p9Uda93VJ7HZbNMzXajZw4clTl2bU3Ii3enSrjx59/wB0RmM3XMDmm5X1SR4G32TmKpjdLiqmKt8auHYk3JJPadTEzM73MREbIJwOVUkgAEk6ADUk9wiImZ0gmYiNZTvZTZToyK+IHpDVKf0e9vzu7q8eVBgMt6E+0u7+yOHPvTOZZt04m1Z3ds8e6O77/eYzaT5AQEBAQEBAQEBAQEBAQEBAQEBAQEBAQEBAQEBAQEBAQEBAQEBAQEDB5xstQxBLWNNz7Sdf1l5H7e+eHEZfZvbdNJ4w0sLml+x7u+OE+SJ43YnEJ6hSoO48Le5tPjMe7lF6nq6T9Pv6tyzneHr6+tP1j6ejBYrA1KRs62PiD9hnguWK7c6VQ07d+3cjWidfm7MFlVWtpTTi/WUfaRO1rDXbvUj7Ol3FWbXXnTwnyhn8BsNWbWq6Ux2D0m/kPeZoWsnuVdeYj6sy9ntmnZbiap+Uev0S7KMgo4XVFu3021b/AMeU2cPg7Vjqxt49rBxWYXsTsrnZwjd+c2UnqeIgICAgICAgICAgICAgICAgICAgICAgf//Z"/>
          <p:cNvSpPr>
            <a:spLocks noChangeAspect="1" noChangeArrowheads="1"/>
          </p:cNvSpPr>
          <p:nvPr/>
        </p:nvSpPr>
        <p:spPr bwMode="auto">
          <a:xfrm>
            <a:off x="176213" y="-1825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AT" altLang="de-DE"/>
          </a:p>
        </p:txBody>
      </p:sp>
      <p:pic>
        <p:nvPicPr>
          <p:cNvPr id="45062" name="Picture 4" descr="http://www.ub.uni-bayreuth.de/de/digitale_bibliothek/open_access/OAlogo.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90154" y="1089025"/>
            <a:ext cx="231775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99437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1798" y="1157690"/>
            <a:ext cx="7156742" cy="53688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el 1"/>
          <p:cNvSpPr>
            <a:spLocks noGrp="1"/>
          </p:cNvSpPr>
          <p:nvPr>
            <p:ph type="title"/>
          </p:nvPr>
        </p:nvSpPr>
        <p:spPr>
          <a:xfrm>
            <a:off x="1331640" y="1196752"/>
            <a:ext cx="6946900" cy="838200"/>
          </a:xfrm>
        </p:spPr>
        <p:txBody>
          <a:bodyPr/>
          <a:lstStyle/>
          <a:p>
            <a:r>
              <a:rPr lang="en-US" dirty="0" smtClean="0"/>
              <a:t>Departmental activities</a:t>
            </a:r>
            <a:endParaRPr lang="en-US" dirty="0"/>
          </a:p>
        </p:txBody>
      </p:sp>
    </p:spTree>
    <p:extLst>
      <p:ext uri="{BB962C8B-B14F-4D97-AF65-F5344CB8AC3E}">
        <p14:creationId xmlns:p14="http://schemas.microsoft.com/office/powerpoint/2010/main" val="141659637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 1" descr="LS012498.png"/>
          <p:cNvPicPr>
            <a:picLocks noChangeAspect="1"/>
          </p:cNvPicPr>
          <p:nvPr/>
        </p:nvPicPr>
        <p:blipFill>
          <a:blip r:embed="rId3">
            <a:alphaModFix amt="52000"/>
            <a:extLst>
              <a:ext uri="{28A0092B-C50C-407E-A947-70E740481C1C}">
                <a14:useLocalDpi xmlns:a14="http://schemas.microsoft.com/office/drawing/2010/main" val="0"/>
              </a:ext>
            </a:extLst>
          </a:blip>
          <a:stretch>
            <a:fillRect/>
          </a:stretch>
        </p:blipFill>
        <p:spPr>
          <a:xfrm>
            <a:off x="179512" y="-531440"/>
            <a:ext cx="3856112" cy="6915340"/>
          </a:xfrm>
          <a:prstGeom prst="rect">
            <a:avLst/>
          </a:prstGeom>
        </p:spPr>
      </p:pic>
      <p:sp>
        <p:nvSpPr>
          <p:cNvPr id="34818" name="Rectangle 2"/>
          <p:cNvSpPr>
            <a:spLocks noGrp="1" noChangeArrowheads="1"/>
          </p:cNvSpPr>
          <p:nvPr>
            <p:ph type="title"/>
          </p:nvPr>
        </p:nvSpPr>
        <p:spPr>
          <a:xfrm>
            <a:off x="1259632" y="1196752"/>
            <a:ext cx="7560518" cy="504825"/>
          </a:xfrm>
        </p:spPr>
        <p:txBody>
          <a:bodyPr/>
          <a:lstStyle/>
          <a:p>
            <a:pPr eaLnBrk="1" hangingPunct="1"/>
            <a:r>
              <a:rPr lang="en-US" dirty="0" smtClean="0"/>
              <a:t>Increasing visibility in SSH at the University of Vienna</a:t>
            </a:r>
          </a:p>
        </p:txBody>
      </p:sp>
      <p:sp>
        <p:nvSpPr>
          <p:cNvPr id="34819" name="AutoShape 2" descr="data:image/jpeg;base64,/9j/4AAQSkZJRgABAQAAAQABAAD/2wBDAAkGBwgHBgkIBwgKCgkLDRYPDQwMDRsUFRAWIB0iIiAdHx8kKDQsJCYxJx8fLT0tMTU3Ojo6Iys/RD84QzQ5Ojf/2wBDAQoKCg0MDRoPDxo3JR8lNzc3Nzc3Nzc3Nzc3Nzc3Nzc3Nzc3Nzc3Nzc3Nzc3Nzc3Nzc3Nzc3Nzc3Nzc3Nzc3Nzf/wAARCACLAQwDASIAAhEBAxEB/8QAHAABAAICAwEAAAAAAAAAAAAAAAUGAQgCBAcD/8QARRAAAQMDAgIFBQwJAwUAAAAAAQACAwQFEQYhEjETQVFhcQciQpPRFBUWJjJSU2WBkaHSIzNiY3KCkrHBJEPwVIOio+H/xAAUAQEAAAAAAAAAAAAAAAAAAAAA/8QAFBEBAAAAAAAAAAAAAAAAAAAAAP/aAAwDAQACEQMRAD8A9xREQEREBERAREQEREBERAREQEREBERAREQEREBERAREQEREBERAREQEREBERAREQEREBERAREQEREBERARYOwWOLtQcljKDdcX5IcGuwcYB7EGeJR1s1BabtW1VHbq+CpqKTHTsidxcGc43Gx5HlyWtmprxqanqKltwu1XUUFfNJA+oZIRHU9G4tPB1BoyNhgc+e6itFaiqNGaqgrgC6FruCojHKWI88fg4d4CDboHKyvhRVMNZSw1VNK2WCZgfG9vJzTuCvugIiICIiAiIgIiICIiAiIgIiICIiAiIgIiICIiAiIgIiIOMjmsYXvcGtaMknkAqDQWluuo57zepKgUM5cy1UzJXRiKPkJiARl7j5wzyGFO+USpkpND3qaElsnuVzGkdXF5ufxXDUNYzTOiy2jb+ljp2UtFE3m+UjgjaO/OPuQfTye19Rc9GWmrrHl874MPeeby0luT44yupq+tqLhWQ6WtEpjq6xhfWVDOdJTcnO7nO+S3xJ6t+vTXam0tarfpq2Qvut5p6ZkfuSmPIgbvkdyjaTk5P2AqU0lZJbVSzVFxkbPd6+Tpq2dvIu5Bjf2WjYfaetBFa70TSXrRPvPb4GRSUcYdQtG3C5o+Tn9oZHicrWKdj5IjHK0tnpyWuBGCW53B7wf8Amy3SPJaqeUW0Vlm1XWireJZxL0hlLQOmY4kteQNtxsRyyD2oPRvIDrD3RRyaZrpf0sAMlGXekz0meI5juJ7F7KFplbrhPY7xSXS3PLZIXiWInuO7T+IK250xe6XUVjpLrROzFUMDi3rY7k5p7wQQglUREBERAREQEREBERAREQEREBERAREQEREBERAREQERRGo7/S2KibLO2SaeZ/R01LCMyVEh5NaP7nkOtB0fKHcLXQaRuPvw7NPPC6FsTXYdK5wOGt7+vuxledacob/q+W3VuoNQwUlJSRgQMifG2dxLcF4GTwuIyOI+djcBuVfLPpeSvqTeNXsgrLjI0iKlI44KJh9BgOzndrjufBd+bRemJyTLp+2HwpWD+wQdmw2i12Sj9zWqGKJhOXuDuJ8rvnOcd3HvKXy/2yxU7ZrlVMj4zwxRjzpJT2NYN3HwUa7yeaRcciw0jD+7BZ/Yrt2jSNis1Q6pt1ujjqCMCVxL3NHY0uJIHggiuPVGpf1TX6dtjvTkaHVsre5p82L7cu7gs1/k+s0+nrha6enxPVty6smJkmfIN2uc92536uW57VcRsEPJBpjW0M9DWVVqrGFlRDIWhh9F45j7f8BeieQfV3vVen2Ctk4aSvfmAuOzJuX/AJAY8Q1TPl+0lwOi1NRRkcREdVwjk70X/wCD4DtXjL5HMljqoHFjsg5acFjxvkdnaP8A4g3WCyql5MdWN1bpeCrlcPd0P6KraOp4Hysdjhv946lbUBERAREQEREBERAREQEREBERAREQEREBERARFgnGc9SCM1DfKWwW19bV8btwyKGMZfNIfksaOskqL01Y6o1j79qItkvE7OFkbTllFGf9tnf853We5da0x/CPV1bdaocVJZ5n0VBEeXTADppSO3J4R2AHtVwwgAY8OxZREBERAREQdK826nu9rqrdWMDoKmMxvHZnr8RzWoeobRU6evVbaa0YdE/hLupw5tePEEH7VuQRleSeXzSQrrVHqCkZmoo28FRgbuiJ2P8AKT9xKDzHyT6sOkdUM91OLbfV4hqh1N32f/KfwJW1DXgtBBBBHUtJT5zePHnN2d7Vsd5DtXe/mn/eqsl4q+3NDRxHeSHk13fj5J+ztQenIiICIiAiIgIiICIiAiIgIiICIiAiIgIiICgNY3ma025kdA1st1rZBT0MR9KR3pH9loy4+HepuaVkMT5ZXBjGNLnOJwGgcyVUdKxyahu0uq6tpFOWmC0xOHyIM+dL/E8j+kDtQR9LRS+TqSGpM81VY6kNFykkJc6Cfkaj+Bx+UOrYq/xPEjWvY9rmObkOacgjtBSWKOaJ8UrGvje0tc1wyCDzBCpLHT6CnLH9JPpZ7vMfu51sJPI9sWev0fBBeUXzikZKxkkbw9j28TXNOQR1EL6ICIiAiIgL41cEVTTyQTxiSKVpZIxwyHNIwQV9kwg1G17pqXSWp6m3va51OTxwPPpxE7faOR7wrh5MtEattWrLbdI4WU9FgOlnMjXB8Tm5LeEHOSMbdRwepexa10da9Ux077hSmWWlJMZa8sJB5jI58uS5W6QRPEWA0DzQByACCyA5CyvnC7iZlfRAREQEREBERAREQEREBERAREQERYdyO6DOVD37UlqsIYLjVtZLJtFTsBfLKexrG7lQNzrL1ddV1OnoK6Oz00UDJ2zxx8dRUxnZxYT5rOF2x2J3HipuxaYtVjc+Wipy6qk/W1c7jJPJ4vdv9nJBB1cF91lGKapoXWexSOaZ2zv/ANVVRg54OEbRtdyOTnmFdIo2RRMjjaGMY0Na1owAByAXIYAwsoCr+srwbXaxDTQtqbjXO9zUdM4ZEkjh1j5rRknuCnJpooYXyzSNZGxpc97jgNA5kqo6Uikv90k1ZWsc2J7TDaYX7GODO8hHU55Gf4cBBN6UsrdP2CjtbJXS9AzznnkXE5dgdQyTgDYBS64twOtckBERARYyFlAREQFFXWh4uKogHnjdw7e9Sqxsgj7XUdLGNxspFefaqtVfYa5l5s00zaLpQ+ppmO81rs/KA+ac79hPfteqKoZVUsNRGfNlYHj7RlB90REBERAREQEREFf+NnZZP6pfYnxs+pPvmVgTCCv/ABs+pPvmT42fUn3zKwYTCCv/ABs+pPvmT419tk/9ysGEQQHxs7bJ90ywfhYeuyfdMrAiCkXywanutRQ1cdXaaOtoXudDUQtkccOGHNIdkFp227gpSnj1dFDGyWosssjWgOlcyRpeR14Gwz2BWNEEBjVfz7L/AEy+1Mas+fZf6Zvap7CYQUrU9h1TqK0S2yWutdLDK4GR0LJCXtG/Cc52O2fDHWuuywa/ja1keq6JrGjDWtoIwAByAHBsr7hMIK+1mrA0Ay2YkDGejl3/ABWeHVn0tl9XL7VP4WUEBw6s+ls3q5fanDqv6Wzerl9qn0QQHDqv6Wy+rl9qxwar+ns3qZfzKwIgr/Bqv6ezepl/MnBqr6ezepl/MrAiCv8ABqr6ezepl/Ms9Hqv/qbP6mX8yn0QV6Sn1RKxzJJrM5jgQWuglIIP83/Mrvafoam3W2Omq5InuY53D0QIaGk5A3ydt1JogIiICIiAiIgIiICIiAiIgIiICIiAiIgIiICIiAiIgIiICIiAiIgIiIChzqKjDjhtQ5o62xHCmFEus1ACQIXAcXISvH+UHA6jox/t1PqSsO1LQtBJbUADmehOy5CyW9uwheP+8/2obHbiCDA7DuY6Z+/4oOPwkovmVPqCs/CSi4Q4MqCDuMRErPvLQHnFJ65/tQWS3jlC/wBc/wBqDHwjo8Z4Kn1JWfhHR5/V1PqSuRs1Bz6J+T19M/2riLHbwQRC/I/fP9qDA1JRHbgqc9nQld+iroa6EywF3CHFpD2kEELo+8lvyD0L8j98/wBq71DR09LDwQxhrS4k5JJJ8Sg//9k="/>
          <p:cNvSpPr>
            <a:spLocks noChangeAspect="1" noChangeArrowheads="1"/>
          </p:cNvSpPr>
          <p:nvPr/>
        </p:nvSpPr>
        <p:spPr bwMode="auto">
          <a:xfrm>
            <a:off x="155575" y="-388938"/>
            <a:ext cx="1581150" cy="819151"/>
          </a:xfrm>
          <a:prstGeom prst="rect">
            <a:avLst/>
          </a:prstGeom>
          <a:noFill/>
          <a:ln w="9525">
            <a:noFill/>
            <a:miter lim="800000"/>
            <a:headEnd/>
            <a:tailEnd/>
          </a:ln>
        </p:spPr>
        <p:txBody>
          <a:bodyPr/>
          <a:lstStyle/>
          <a:p>
            <a:endParaRPr lang="de-DE"/>
          </a:p>
        </p:txBody>
      </p:sp>
      <p:sp>
        <p:nvSpPr>
          <p:cNvPr id="16" name="Inhaltsplatzhalter 2"/>
          <p:cNvSpPr>
            <a:spLocks noGrp="1"/>
          </p:cNvSpPr>
          <p:nvPr>
            <p:ph idx="1"/>
          </p:nvPr>
        </p:nvSpPr>
        <p:spPr>
          <a:xfrm>
            <a:off x="1259632" y="1916832"/>
            <a:ext cx="7272808" cy="4467068"/>
          </a:xfrm>
          <a:gradFill>
            <a:gsLst>
              <a:gs pos="0">
                <a:schemeClr val="accent3">
                  <a:lumMod val="75000"/>
                  <a:alpha val="20000"/>
                </a:schemeClr>
              </a:gs>
              <a:gs pos="53000">
                <a:srgbClr val="D4DEFF"/>
              </a:gs>
              <a:gs pos="83000">
                <a:srgbClr val="D4DEFF"/>
              </a:gs>
              <a:gs pos="100000">
                <a:srgbClr val="96AB94"/>
              </a:gs>
            </a:gsLst>
            <a:lin ang="2700000" scaled="0"/>
          </a:gradFill>
        </p:spPr>
        <p:txBody>
          <a:bodyPr/>
          <a:lstStyle/>
          <a:p>
            <a:pPr marL="381000" indent="-381000">
              <a:buFont typeface="Arial" charset="0"/>
              <a:buChar char="•"/>
              <a:defRPr/>
            </a:pPr>
            <a:r>
              <a:rPr lang="en-US" sz="1600" b="1" dirty="0" smtClean="0">
                <a:solidFill>
                  <a:schemeClr val="bg2">
                    <a:lumMod val="50000"/>
                  </a:schemeClr>
                </a:solidFill>
              </a:rPr>
              <a:t>First project </a:t>
            </a:r>
            <a:r>
              <a:rPr lang="en-US" sz="1600" dirty="0" smtClean="0">
                <a:solidFill>
                  <a:schemeClr val="bg2">
                    <a:lumMod val="50000"/>
                  </a:schemeClr>
                </a:solidFill>
              </a:rPr>
              <a:t>launched in </a:t>
            </a:r>
            <a:r>
              <a:rPr lang="en-US" sz="1600" b="1" dirty="0" smtClean="0">
                <a:solidFill>
                  <a:schemeClr val="bg2">
                    <a:lumMod val="50000"/>
                  </a:schemeClr>
                </a:solidFill>
              </a:rPr>
              <a:t>July 2014 </a:t>
            </a:r>
            <a:r>
              <a:rPr lang="en-US" sz="1600" dirty="0" smtClean="0">
                <a:solidFill>
                  <a:schemeClr val="bg2">
                    <a:lumMod val="50000"/>
                  </a:schemeClr>
                </a:solidFill>
              </a:rPr>
              <a:t>supported by the Rectorate</a:t>
            </a:r>
          </a:p>
          <a:p>
            <a:pPr marL="381000" indent="-381000">
              <a:buFont typeface="Arial" charset="0"/>
              <a:buChar char="•"/>
              <a:defRPr/>
            </a:pPr>
            <a:r>
              <a:rPr lang="en-US" sz="1600" b="1" dirty="0" smtClean="0">
                <a:solidFill>
                  <a:schemeClr val="bg2">
                    <a:lumMod val="50000"/>
                  </a:schemeClr>
                </a:solidFill>
              </a:rPr>
              <a:t>29 professors </a:t>
            </a:r>
            <a:r>
              <a:rPr lang="en-US" sz="1600" dirty="0" smtClean="0">
                <a:solidFill>
                  <a:schemeClr val="bg2">
                    <a:lumMod val="50000"/>
                  </a:schemeClr>
                </a:solidFill>
              </a:rPr>
              <a:t>of different SSH faculties were </a:t>
            </a:r>
            <a:r>
              <a:rPr lang="en-US" sz="1600" b="1" dirty="0" smtClean="0">
                <a:solidFill>
                  <a:schemeClr val="bg2">
                    <a:lumMod val="50000"/>
                  </a:schemeClr>
                </a:solidFill>
              </a:rPr>
              <a:t>interviewed</a:t>
            </a:r>
            <a:r>
              <a:rPr lang="en-US" sz="1600" dirty="0" smtClean="0">
                <a:solidFill>
                  <a:schemeClr val="bg2">
                    <a:lumMod val="50000"/>
                  </a:schemeClr>
                </a:solidFill>
              </a:rPr>
              <a:t> </a:t>
            </a:r>
          </a:p>
          <a:p>
            <a:pPr marL="381000" indent="-381000">
              <a:buFont typeface="Arial" charset="0"/>
              <a:buChar char="•"/>
              <a:defRPr/>
            </a:pPr>
            <a:r>
              <a:rPr lang="en-US" sz="1600" dirty="0" smtClean="0">
                <a:solidFill>
                  <a:schemeClr val="bg2">
                    <a:lumMod val="50000"/>
                  </a:schemeClr>
                </a:solidFill>
              </a:rPr>
              <a:t>Phase 1 ended with a </a:t>
            </a:r>
            <a:r>
              <a:rPr lang="en-US" sz="1600" b="1" dirty="0" smtClean="0">
                <a:solidFill>
                  <a:schemeClr val="bg2">
                    <a:lumMod val="50000"/>
                  </a:schemeClr>
                </a:solidFill>
              </a:rPr>
              <a:t>workshop</a:t>
            </a:r>
            <a:r>
              <a:rPr lang="en-US" sz="1600" dirty="0" smtClean="0">
                <a:solidFill>
                  <a:schemeClr val="bg2">
                    <a:lumMod val="50000"/>
                  </a:schemeClr>
                </a:solidFill>
              </a:rPr>
              <a:t> for SSH researchers in </a:t>
            </a:r>
            <a:r>
              <a:rPr lang="en-US" sz="1600" b="1" dirty="0" smtClean="0">
                <a:solidFill>
                  <a:schemeClr val="bg2">
                    <a:lumMod val="50000"/>
                  </a:schemeClr>
                </a:solidFill>
              </a:rPr>
              <a:t>summer 2015</a:t>
            </a:r>
          </a:p>
          <a:p>
            <a:pPr marL="381000" indent="-381000">
              <a:buFont typeface="Arial" charset="0"/>
              <a:buChar char="•"/>
              <a:defRPr/>
            </a:pPr>
            <a:r>
              <a:rPr lang="en-US" sz="1600" b="1" dirty="0" smtClean="0">
                <a:solidFill>
                  <a:schemeClr val="bg2">
                    <a:lumMod val="50000"/>
                  </a:schemeClr>
                </a:solidFill>
              </a:rPr>
              <a:t>Recommendations</a:t>
            </a:r>
            <a:r>
              <a:rPr lang="en-US" sz="1600" dirty="0" smtClean="0">
                <a:solidFill>
                  <a:schemeClr val="bg2">
                    <a:lumMod val="50000"/>
                  </a:schemeClr>
                </a:solidFill>
              </a:rPr>
              <a:t> published by the Rectorate</a:t>
            </a:r>
          </a:p>
          <a:p>
            <a:pPr marL="381000" indent="-381000">
              <a:buFont typeface="Arial" charset="0"/>
              <a:buChar char="•"/>
              <a:defRPr/>
            </a:pPr>
            <a:r>
              <a:rPr lang="en-US" sz="1600" b="1" dirty="0">
                <a:solidFill>
                  <a:schemeClr val="bg2">
                    <a:lumMod val="50000"/>
                  </a:schemeClr>
                </a:solidFill>
              </a:rPr>
              <a:t>Follow-up project </a:t>
            </a:r>
            <a:r>
              <a:rPr lang="en-US" sz="1600" dirty="0">
                <a:solidFill>
                  <a:schemeClr val="bg2">
                    <a:lumMod val="50000"/>
                  </a:schemeClr>
                </a:solidFill>
              </a:rPr>
              <a:t>launched in </a:t>
            </a:r>
            <a:r>
              <a:rPr lang="en-US" sz="1600" b="1" dirty="0">
                <a:solidFill>
                  <a:schemeClr val="bg2">
                    <a:lumMod val="50000"/>
                  </a:schemeClr>
                </a:solidFill>
              </a:rPr>
              <a:t>January 2016</a:t>
            </a:r>
            <a:r>
              <a:rPr lang="en-US" sz="1600" dirty="0">
                <a:solidFill>
                  <a:schemeClr val="bg2">
                    <a:lumMod val="50000"/>
                  </a:schemeClr>
                </a:solidFill>
              </a:rPr>
              <a:t>, </a:t>
            </a:r>
            <a:r>
              <a:rPr lang="en-US" sz="1600" b="1" dirty="0" smtClean="0">
                <a:solidFill>
                  <a:schemeClr val="bg2">
                    <a:lumMod val="50000"/>
                  </a:schemeClr>
                </a:solidFill>
              </a:rPr>
              <a:t>Questionnaire</a:t>
            </a:r>
            <a:r>
              <a:rPr lang="en-US" sz="1600" dirty="0" smtClean="0">
                <a:solidFill>
                  <a:schemeClr val="bg2">
                    <a:lumMod val="50000"/>
                  </a:schemeClr>
                </a:solidFill>
              </a:rPr>
              <a:t> </a:t>
            </a:r>
            <a:r>
              <a:rPr lang="en-US" sz="1600" dirty="0">
                <a:solidFill>
                  <a:schemeClr val="bg2">
                    <a:lumMod val="50000"/>
                  </a:schemeClr>
                </a:solidFill>
              </a:rPr>
              <a:t>developed based on the interview guidelines of the previous project</a:t>
            </a:r>
          </a:p>
          <a:p>
            <a:pPr marL="381000" indent="-381000">
              <a:buFont typeface="Arial" charset="0"/>
              <a:buChar char="•"/>
              <a:defRPr/>
            </a:pPr>
            <a:r>
              <a:rPr lang="en-US" sz="1600" b="1" dirty="0">
                <a:solidFill>
                  <a:schemeClr val="bg2">
                    <a:lumMod val="50000"/>
                  </a:schemeClr>
                </a:solidFill>
              </a:rPr>
              <a:t>Online </a:t>
            </a:r>
            <a:r>
              <a:rPr lang="en-US" sz="1600" b="1" dirty="0" smtClean="0">
                <a:solidFill>
                  <a:schemeClr val="bg2">
                    <a:lumMod val="50000"/>
                  </a:schemeClr>
                </a:solidFill>
              </a:rPr>
              <a:t>survey: </a:t>
            </a:r>
            <a:r>
              <a:rPr lang="en-US" sz="1600" dirty="0" smtClean="0">
                <a:solidFill>
                  <a:schemeClr val="bg2">
                    <a:lumMod val="50000"/>
                  </a:schemeClr>
                </a:solidFill>
              </a:rPr>
              <a:t>3567 </a:t>
            </a:r>
            <a:r>
              <a:rPr lang="en-US" sz="1600" dirty="0">
                <a:solidFill>
                  <a:schemeClr val="bg2">
                    <a:lumMod val="50000"/>
                  </a:schemeClr>
                </a:solidFill>
              </a:rPr>
              <a:t>questionnaires sent out, 524 complete responses received </a:t>
            </a:r>
            <a:r>
              <a:rPr lang="en-US" sz="1600" dirty="0" smtClean="0">
                <a:solidFill>
                  <a:schemeClr val="bg2">
                    <a:lumMod val="50000"/>
                  </a:schemeClr>
                </a:solidFill>
              </a:rPr>
              <a:t>(</a:t>
            </a:r>
            <a:r>
              <a:rPr lang="en-US" sz="1600" dirty="0">
                <a:solidFill>
                  <a:schemeClr val="bg2">
                    <a:lumMod val="50000"/>
                  </a:schemeClr>
                </a:solidFill>
              </a:rPr>
              <a:t>14.7% response rate)</a:t>
            </a:r>
          </a:p>
          <a:p>
            <a:pPr marL="381000" indent="-381000">
              <a:buFont typeface="Arial" charset="0"/>
              <a:buChar char="•"/>
              <a:defRPr/>
            </a:pPr>
            <a:r>
              <a:rPr lang="en-US" sz="1600" dirty="0" smtClean="0">
                <a:solidFill>
                  <a:schemeClr val="bg2">
                    <a:lumMod val="50000"/>
                  </a:schemeClr>
                </a:solidFill>
              </a:rPr>
              <a:t>Phase </a:t>
            </a:r>
            <a:r>
              <a:rPr lang="en-US" sz="1600" dirty="0">
                <a:solidFill>
                  <a:schemeClr val="bg2">
                    <a:lumMod val="50000"/>
                  </a:schemeClr>
                </a:solidFill>
              </a:rPr>
              <a:t>2 ended with </a:t>
            </a:r>
            <a:r>
              <a:rPr lang="en-US" sz="1600" dirty="0" smtClean="0">
                <a:solidFill>
                  <a:schemeClr val="bg2">
                    <a:lumMod val="50000"/>
                  </a:schemeClr>
                </a:solidFill>
              </a:rPr>
              <a:t>a </a:t>
            </a:r>
            <a:r>
              <a:rPr lang="en-US" sz="1600" b="1" dirty="0" smtClean="0">
                <a:solidFill>
                  <a:schemeClr val="bg2">
                    <a:lumMod val="50000"/>
                  </a:schemeClr>
                </a:solidFill>
              </a:rPr>
              <a:t>report</a:t>
            </a:r>
            <a:r>
              <a:rPr lang="en-US" sz="1600" dirty="0" smtClean="0">
                <a:solidFill>
                  <a:schemeClr val="bg2">
                    <a:lumMod val="50000"/>
                  </a:schemeClr>
                </a:solidFill>
              </a:rPr>
              <a:t> and a </a:t>
            </a:r>
            <a:r>
              <a:rPr lang="en-US" sz="1600" b="1" dirty="0">
                <a:solidFill>
                  <a:schemeClr val="bg2">
                    <a:lumMod val="50000"/>
                  </a:schemeClr>
                </a:solidFill>
              </a:rPr>
              <a:t>workshop</a:t>
            </a:r>
            <a:r>
              <a:rPr lang="en-US" sz="1600" dirty="0">
                <a:solidFill>
                  <a:schemeClr val="bg2">
                    <a:lumMod val="50000"/>
                  </a:schemeClr>
                </a:solidFill>
              </a:rPr>
              <a:t> (20 June 2017</a:t>
            </a:r>
            <a:r>
              <a:rPr lang="en-US" sz="1600" dirty="0" smtClean="0">
                <a:solidFill>
                  <a:schemeClr val="bg2">
                    <a:lumMod val="50000"/>
                  </a:schemeClr>
                </a:solidFill>
              </a:rPr>
              <a:t>)</a:t>
            </a:r>
          </a:p>
          <a:p>
            <a:pPr marL="381000" indent="-381000">
              <a:buFont typeface="Arial" charset="0"/>
              <a:buChar char="•"/>
              <a:defRPr/>
            </a:pPr>
            <a:r>
              <a:rPr lang="en-US" sz="1600" b="1" dirty="0">
                <a:solidFill>
                  <a:schemeClr val="bg2">
                    <a:lumMod val="50000"/>
                  </a:schemeClr>
                </a:solidFill>
              </a:rPr>
              <a:t>Follow-up project </a:t>
            </a:r>
            <a:r>
              <a:rPr lang="en-US" sz="1600" dirty="0">
                <a:solidFill>
                  <a:schemeClr val="bg2">
                    <a:lumMod val="50000"/>
                  </a:schemeClr>
                </a:solidFill>
              </a:rPr>
              <a:t>launched in </a:t>
            </a:r>
            <a:r>
              <a:rPr lang="en-US" sz="1600" b="1" dirty="0">
                <a:solidFill>
                  <a:schemeClr val="bg2">
                    <a:lumMod val="50000"/>
                  </a:schemeClr>
                </a:solidFill>
              </a:rPr>
              <a:t>September 2018</a:t>
            </a:r>
            <a:r>
              <a:rPr lang="en-US" sz="1600" dirty="0">
                <a:solidFill>
                  <a:schemeClr val="bg2">
                    <a:lumMod val="50000"/>
                  </a:schemeClr>
                </a:solidFill>
              </a:rPr>
              <a:t> </a:t>
            </a:r>
            <a:r>
              <a:rPr lang="en-US" sz="1600" dirty="0" smtClean="0">
                <a:solidFill>
                  <a:schemeClr val="bg2">
                    <a:lumMod val="50000"/>
                  </a:schemeClr>
                </a:solidFill>
              </a:rPr>
              <a:t>: </a:t>
            </a:r>
            <a:r>
              <a:rPr lang="en-US" sz="1600" b="1" dirty="0" smtClean="0">
                <a:solidFill>
                  <a:schemeClr val="bg2">
                    <a:lumMod val="50000"/>
                  </a:schemeClr>
                </a:solidFill>
              </a:rPr>
              <a:t>Qualitative </a:t>
            </a:r>
            <a:r>
              <a:rPr lang="en-US" sz="1600" b="1" dirty="0">
                <a:solidFill>
                  <a:schemeClr val="bg2">
                    <a:lumMod val="50000"/>
                  </a:schemeClr>
                </a:solidFill>
              </a:rPr>
              <a:t>interviews</a:t>
            </a:r>
            <a:r>
              <a:rPr lang="en-US" sz="1600" dirty="0">
                <a:solidFill>
                  <a:schemeClr val="bg2">
                    <a:lumMod val="50000"/>
                  </a:schemeClr>
                </a:solidFill>
              </a:rPr>
              <a:t> </a:t>
            </a:r>
            <a:r>
              <a:rPr lang="en-US" sz="1600" dirty="0" smtClean="0">
                <a:solidFill>
                  <a:schemeClr val="bg2">
                    <a:lumMod val="50000"/>
                  </a:schemeClr>
                </a:solidFill>
              </a:rPr>
              <a:t>(</a:t>
            </a:r>
            <a:r>
              <a:rPr lang="en-US" sz="1600" dirty="0" err="1" smtClean="0">
                <a:solidFill>
                  <a:schemeClr val="bg2">
                    <a:lumMod val="50000"/>
                  </a:schemeClr>
                </a:solidFill>
              </a:rPr>
              <a:t>Predocs</a:t>
            </a:r>
            <a:r>
              <a:rPr lang="en-US" sz="1600" dirty="0">
                <a:solidFill>
                  <a:schemeClr val="bg2">
                    <a:lumMod val="50000"/>
                  </a:schemeClr>
                </a:solidFill>
              </a:rPr>
              <a:t>, Postdocs and Tenure Track </a:t>
            </a:r>
            <a:r>
              <a:rPr lang="en-US" sz="1600" dirty="0" smtClean="0">
                <a:solidFill>
                  <a:schemeClr val="bg2">
                    <a:lumMod val="50000"/>
                  </a:schemeClr>
                </a:solidFill>
              </a:rPr>
              <a:t>researchers) </a:t>
            </a:r>
          </a:p>
          <a:p>
            <a:pPr marL="381000" indent="-381000">
              <a:buFont typeface="Arial" charset="0"/>
              <a:buChar char="•"/>
              <a:defRPr/>
            </a:pPr>
            <a:r>
              <a:rPr lang="en-US" sz="1600" b="1" dirty="0" smtClean="0">
                <a:solidFill>
                  <a:schemeClr val="bg2">
                    <a:lumMod val="50000"/>
                  </a:schemeClr>
                </a:solidFill>
              </a:rPr>
              <a:t>First </a:t>
            </a:r>
            <a:r>
              <a:rPr lang="en-US" sz="1600" b="1" dirty="0">
                <a:solidFill>
                  <a:schemeClr val="bg2">
                    <a:lumMod val="50000"/>
                  </a:schemeClr>
                </a:solidFill>
              </a:rPr>
              <a:t>set of 20 interviews </a:t>
            </a:r>
            <a:r>
              <a:rPr lang="en-US" sz="1600" dirty="0">
                <a:solidFill>
                  <a:schemeClr val="bg2">
                    <a:lumMod val="50000"/>
                  </a:schemeClr>
                </a:solidFill>
              </a:rPr>
              <a:t>scheduled for winter semester 2018/19</a:t>
            </a:r>
          </a:p>
          <a:p>
            <a:pPr marL="0" indent="0">
              <a:buNone/>
              <a:defRPr/>
            </a:pPr>
            <a:endParaRPr lang="en-US" sz="1600" b="1" dirty="0">
              <a:solidFill>
                <a:schemeClr val="bg2">
                  <a:lumMod val="50000"/>
                </a:schemeClr>
              </a:solidFill>
            </a:endParaRPr>
          </a:p>
          <a:p>
            <a:pPr marL="381000" indent="-381000">
              <a:buFont typeface="Arial" charset="0"/>
              <a:buChar char="•"/>
              <a:defRPr/>
            </a:pPr>
            <a:endParaRPr lang="en-US" sz="1600" dirty="0" smtClean="0">
              <a:solidFill>
                <a:schemeClr val="bg2">
                  <a:lumMod val="50000"/>
                </a:schemeClr>
              </a:solidFill>
            </a:endParaRPr>
          </a:p>
          <a:p>
            <a:pPr marL="381000" indent="-381000">
              <a:buFont typeface="Arial" charset="0"/>
              <a:buChar char="•"/>
              <a:defRPr/>
            </a:pPr>
            <a:endParaRPr lang="en-US" sz="1400" dirty="0" smtClean="0">
              <a:solidFill>
                <a:schemeClr val="bg2">
                  <a:lumMod val="50000"/>
                </a:schemeClr>
              </a:solidFill>
            </a:endParaRPr>
          </a:p>
          <a:p>
            <a:pPr marL="381000" indent="-381000">
              <a:buFontTx/>
              <a:buNone/>
              <a:defRPr/>
            </a:pPr>
            <a:r>
              <a:rPr lang="en-US" sz="1400" dirty="0" smtClean="0">
                <a:solidFill>
                  <a:schemeClr val="bg2">
                    <a:lumMod val="50000"/>
                  </a:schemeClr>
                </a:solidFill>
              </a:rPr>
              <a:t>			</a:t>
            </a:r>
          </a:p>
        </p:txBody>
      </p:sp>
    </p:spTree>
    <p:extLst>
      <p:ext uri="{BB962C8B-B14F-4D97-AF65-F5344CB8AC3E}">
        <p14:creationId xmlns:p14="http://schemas.microsoft.com/office/powerpoint/2010/main" val="1021376273"/>
      </p:ext>
    </p:extLst>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Inhaltsplatzhalter 2"/>
          <p:cNvSpPr>
            <a:spLocks noGrp="1"/>
          </p:cNvSpPr>
          <p:nvPr>
            <p:ph idx="1"/>
          </p:nvPr>
        </p:nvSpPr>
        <p:spPr>
          <a:xfrm>
            <a:off x="1259632" y="3068960"/>
            <a:ext cx="7416824" cy="2952328"/>
          </a:xfrm>
          <a:gradFill>
            <a:gsLst>
              <a:gs pos="0">
                <a:schemeClr val="accent3">
                  <a:lumMod val="75000"/>
                  <a:alpha val="20000"/>
                </a:schemeClr>
              </a:gs>
              <a:gs pos="53000">
                <a:srgbClr val="D4DEFF"/>
              </a:gs>
              <a:gs pos="83000">
                <a:srgbClr val="D4DEFF"/>
              </a:gs>
              <a:gs pos="100000">
                <a:srgbClr val="96AB94"/>
              </a:gs>
            </a:gsLst>
            <a:lin ang="2700000" scaled="0"/>
          </a:gradFill>
        </p:spPr>
        <p:txBody>
          <a:bodyPr/>
          <a:lstStyle/>
          <a:p>
            <a:pPr marL="57150" indent="0">
              <a:buNone/>
              <a:defRPr/>
            </a:pPr>
            <a:r>
              <a:rPr lang="en-GB" dirty="0"/>
              <a:t>O</a:t>
            </a:r>
            <a:r>
              <a:rPr lang="en-GB" dirty="0" smtClean="0"/>
              <a:t>ur </a:t>
            </a:r>
            <a:r>
              <a:rPr lang="en-GB" dirty="0"/>
              <a:t>experience </a:t>
            </a:r>
            <a:r>
              <a:rPr lang="en-GB" dirty="0" smtClean="0"/>
              <a:t>illustrates:</a:t>
            </a:r>
          </a:p>
          <a:p>
            <a:pPr lvl="1">
              <a:buFont typeface="Arial"/>
              <a:buChar char="•"/>
              <a:defRPr/>
            </a:pPr>
            <a:r>
              <a:rPr lang="en-GB" dirty="0" smtClean="0"/>
              <a:t>the </a:t>
            </a:r>
            <a:r>
              <a:rPr lang="en-GB" dirty="0"/>
              <a:t>crucial role modern scientific libraries are predestined to play in research assessment </a:t>
            </a:r>
            <a:r>
              <a:rPr lang="en-GB" dirty="0" smtClean="0"/>
              <a:t>exercises</a:t>
            </a:r>
            <a:r>
              <a:rPr lang="en-GB" dirty="0"/>
              <a:t>.</a:t>
            </a:r>
            <a:r>
              <a:rPr lang="en-GB" dirty="0" smtClean="0"/>
              <a:t> </a:t>
            </a:r>
            <a:endParaRPr lang="en-GB" dirty="0"/>
          </a:p>
          <a:p>
            <a:pPr lvl="1">
              <a:buFont typeface="Arial"/>
              <a:buChar char="•"/>
              <a:defRPr/>
            </a:pPr>
            <a:r>
              <a:rPr lang="en-GB" dirty="0" smtClean="0"/>
              <a:t>the </a:t>
            </a:r>
            <a:r>
              <a:rPr lang="en-GB" dirty="0"/>
              <a:t>field of </a:t>
            </a:r>
            <a:r>
              <a:rPr lang="en-GB" dirty="0" err="1"/>
              <a:t>bibliometrics</a:t>
            </a:r>
            <a:r>
              <a:rPr lang="en-GB" dirty="0"/>
              <a:t> is ideal for academic librarians to strengthen their on-campus position. </a:t>
            </a:r>
            <a:endParaRPr lang="en-GB" dirty="0" smtClean="0"/>
          </a:p>
          <a:p>
            <a:pPr lvl="1">
              <a:buFont typeface="Arial"/>
              <a:buChar char="•"/>
              <a:defRPr/>
            </a:pPr>
            <a:r>
              <a:rPr lang="en-GB" dirty="0" err="1"/>
              <a:t>b</a:t>
            </a:r>
            <a:r>
              <a:rPr lang="en-GB" dirty="0" err="1" smtClean="0"/>
              <a:t>ibliometrics</a:t>
            </a:r>
            <a:r>
              <a:rPr lang="en-GB" dirty="0" smtClean="0"/>
              <a:t> </a:t>
            </a:r>
            <a:r>
              <a:rPr lang="en-GB" dirty="0"/>
              <a:t>offers a wealth of opportunities to provide innovative </a:t>
            </a:r>
            <a:r>
              <a:rPr lang="en-GB" dirty="0" smtClean="0"/>
              <a:t>services </a:t>
            </a:r>
            <a:r>
              <a:rPr lang="en-GB" dirty="0"/>
              <a:t>for both academic and administrative university staff. </a:t>
            </a:r>
            <a:endParaRPr lang="en-GB" dirty="0" smtClean="0">
              <a:solidFill>
                <a:schemeClr val="bg2">
                  <a:lumMod val="50000"/>
                </a:schemeClr>
              </a:solidFill>
            </a:endParaRPr>
          </a:p>
          <a:p>
            <a:pPr marL="838200" lvl="1" indent="-381000">
              <a:buFont typeface="Arial" charset="0"/>
              <a:buChar char="•"/>
              <a:defRPr/>
            </a:pPr>
            <a:endParaRPr lang="de-AT" dirty="0" smtClean="0">
              <a:solidFill>
                <a:schemeClr val="bg2">
                  <a:lumMod val="50000"/>
                </a:schemeClr>
              </a:solidFill>
            </a:endParaRPr>
          </a:p>
          <a:p>
            <a:pPr marL="838200" lvl="1" indent="-381000">
              <a:buFont typeface="Arial" charset="0"/>
              <a:buChar char="•"/>
              <a:defRPr/>
            </a:pPr>
            <a:endParaRPr lang="de-AT" dirty="0" smtClean="0">
              <a:solidFill>
                <a:schemeClr val="bg2">
                  <a:lumMod val="50000"/>
                </a:schemeClr>
              </a:solidFill>
            </a:endParaRPr>
          </a:p>
          <a:p>
            <a:pPr>
              <a:defRPr/>
            </a:pPr>
            <a:endParaRPr lang="de-DE" i="1" dirty="0" smtClean="0"/>
          </a:p>
        </p:txBody>
      </p:sp>
      <p:sp>
        <p:nvSpPr>
          <p:cNvPr id="53251" name="Foliennummernplatzhalter 6"/>
          <p:cNvSpPr>
            <a:spLocks noGrp="1"/>
          </p:cNvSpPr>
          <p:nvPr>
            <p:ph type="sldNum" sz="quarter" idx="12"/>
          </p:nvPr>
        </p:nvSpPr>
        <p:spPr>
          <a:xfrm>
            <a:off x="8388424" y="6248400"/>
            <a:ext cx="576064"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rgbClr val="3B3D3C"/>
                </a:solidFill>
                <a:latin typeface="Arial" pitchFamily="34" charset="0"/>
                <a:ea typeface="ヒラギノ角ゴ Pro W3"/>
                <a:cs typeface="ヒラギノ角ゴ Pro W3"/>
              </a:defRPr>
            </a:lvl1pPr>
            <a:lvl2pPr>
              <a:defRPr sz="2000">
                <a:solidFill>
                  <a:srgbClr val="3B3D3C"/>
                </a:solidFill>
                <a:latin typeface="Arial" pitchFamily="34" charset="0"/>
                <a:ea typeface="ヒラギノ角ゴ Pro W3"/>
                <a:cs typeface="ヒラギノ角ゴ Pro W3"/>
              </a:defRPr>
            </a:lvl2pPr>
            <a:lvl3pPr>
              <a:defRPr sz="2000">
                <a:solidFill>
                  <a:srgbClr val="3B3D3C"/>
                </a:solidFill>
                <a:latin typeface="Arial" pitchFamily="34" charset="0"/>
                <a:ea typeface="ヒラギノ角ゴ Pro W3"/>
                <a:cs typeface="ヒラギノ角ゴ Pro W3"/>
              </a:defRPr>
            </a:lvl3pPr>
            <a:lvl4pPr>
              <a:defRPr sz="2000">
                <a:solidFill>
                  <a:schemeClr val="tx1"/>
                </a:solidFill>
                <a:latin typeface="Arial" pitchFamily="34" charset="0"/>
                <a:ea typeface="ヒラギノ角ゴ Pro W3"/>
                <a:cs typeface="ヒラギノ角ゴ Pro W3"/>
              </a:defRPr>
            </a:lvl4pPr>
            <a:lvl5pPr>
              <a:defRPr sz="2000">
                <a:solidFill>
                  <a:schemeClr val="tx1"/>
                </a:solidFill>
                <a:latin typeface="Arial" pitchFamily="34" charset="0"/>
                <a:ea typeface="ヒラギノ角ゴ Pro W3"/>
                <a:cs typeface="ヒラギノ角ゴ Pro W3"/>
              </a:defRPr>
            </a:lvl5pPr>
            <a:lvl6pPr eaLnBrk="0" hangingPunct="0">
              <a:defRPr sz="2000">
                <a:solidFill>
                  <a:schemeClr val="tx1"/>
                </a:solidFill>
                <a:latin typeface="Arial" pitchFamily="34" charset="0"/>
                <a:ea typeface="ヒラギノ角ゴ Pro W3"/>
                <a:cs typeface="ヒラギノ角ゴ Pro W3"/>
              </a:defRPr>
            </a:lvl6pPr>
            <a:lvl7pPr eaLnBrk="0" hangingPunct="0">
              <a:defRPr sz="2000">
                <a:solidFill>
                  <a:schemeClr val="tx1"/>
                </a:solidFill>
                <a:latin typeface="Arial" pitchFamily="34" charset="0"/>
                <a:ea typeface="ヒラギノ角ゴ Pro W3"/>
                <a:cs typeface="ヒラギノ角ゴ Pro W3"/>
              </a:defRPr>
            </a:lvl7pPr>
            <a:lvl8pPr eaLnBrk="0" hangingPunct="0">
              <a:defRPr sz="2000">
                <a:solidFill>
                  <a:schemeClr val="tx1"/>
                </a:solidFill>
                <a:latin typeface="Arial" pitchFamily="34" charset="0"/>
                <a:ea typeface="ヒラギノ角ゴ Pro W3"/>
                <a:cs typeface="ヒラギノ角ゴ Pro W3"/>
              </a:defRPr>
            </a:lvl8pPr>
            <a:lvl9pPr eaLnBrk="0" hangingPunct="0">
              <a:defRPr sz="2000">
                <a:solidFill>
                  <a:schemeClr val="tx1"/>
                </a:solidFill>
                <a:latin typeface="Arial" pitchFamily="34" charset="0"/>
                <a:ea typeface="ヒラギノ角ゴ Pro W3"/>
                <a:cs typeface="ヒラギノ角ゴ Pro W3"/>
              </a:defRPr>
            </a:lvl9pPr>
          </a:lstStyle>
          <a:p>
            <a:fld id="{BB8B0AC3-95D9-4802-B273-DBD2E2A2D52E}" type="slidenum">
              <a:rPr lang="de-DE" altLang="de-DE" sz="1400" smtClean="0">
                <a:solidFill>
                  <a:schemeClr val="tx1"/>
                </a:solidFill>
              </a:rPr>
              <a:pPr/>
              <a:t>51</a:t>
            </a:fld>
            <a:endParaRPr lang="de-DE" altLang="de-DE" sz="1400" dirty="0" smtClean="0">
              <a:solidFill>
                <a:schemeClr val="tx1"/>
              </a:solidFill>
            </a:endParaRPr>
          </a:p>
        </p:txBody>
      </p:sp>
      <p:pic>
        <p:nvPicPr>
          <p:cNvPr id="53252" name="Grafik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934513" y="1412776"/>
            <a:ext cx="2857500" cy="178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5542352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txBox="1">
            <a:spLocks noChangeArrowheads="1"/>
          </p:cNvSpPr>
          <p:nvPr/>
        </p:nvSpPr>
        <p:spPr bwMode="auto">
          <a:xfrm>
            <a:off x="1475656" y="5733256"/>
            <a:ext cx="5903913" cy="674587"/>
          </a:xfrm>
          <a:prstGeom prst="rect">
            <a:avLst/>
          </a:prstGeom>
          <a:noFill/>
          <a:ln w="9525">
            <a:noFill/>
            <a:miter lim="800000"/>
            <a:headEnd/>
            <a:tailEnd/>
          </a:ln>
        </p:spPr>
        <p:txBody>
          <a:bodyPr anchor="t"/>
          <a:lstStyle/>
          <a:p>
            <a:pPr algn="ctr" eaLnBrk="0" hangingPunct="0">
              <a:defRPr/>
            </a:pPr>
            <a:r>
              <a:rPr lang="en-GB" sz="2000" b="1" dirty="0" smtClean="0">
                <a:solidFill>
                  <a:srgbClr val="0093D3"/>
                </a:solidFill>
                <a:latin typeface="Arial"/>
                <a:ea typeface="+mj-ea"/>
                <a:cs typeface="+mj-cs"/>
              </a:rPr>
              <a:t>Looking </a:t>
            </a:r>
            <a:r>
              <a:rPr lang="en-GB" sz="2000" b="1" dirty="0">
                <a:solidFill>
                  <a:srgbClr val="0093D3"/>
                </a:solidFill>
                <a:latin typeface="Arial"/>
                <a:ea typeface="+mj-ea"/>
                <a:cs typeface="+mj-cs"/>
              </a:rPr>
              <a:t>forward to seeing you in L</a:t>
            </a:r>
            <a:r>
              <a:rPr lang="en-GB" sz="2000" b="1" dirty="0" smtClean="0">
                <a:solidFill>
                  <a:srgbClr val="0093D3"/>
                </a:solidFill>
                <a:latin typeface="Arial"/>
                <a:ea typeface="+mj-ea"/>
                <a:cs typeface="+mj-cs"/>
              </a:rPr>
              <a:t>euven 2019!</a:t>
            </a:r>
            <a:endParaRPr lang="en-GB" sz="2000" b="1" dirty="0">
              <a:solidFill>
                <a:srgbClr val="0093D3"/>
              </a:solidFill>
              <a:latin typeface="Arial"/>
              <a:ea typeface="+mj-ea"/>
              <a:cs typeface="+mj-cs"/>
            </a:endParaRPr>
          </a:p>
        </p:txBody>
      </p:sp>
      <p:pic>
        <p:nvPicPr>
          <p:cNvPr id="3" name="Grafik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251" y="1484784"/>
            <a:ext cx="9036514" cy="4070559"/>
          </a:xfrm>
          <a:prstGeom prst="rect">
            <a:avLst/>
          </a:prstGeom>
        </p:spPr>
      </p:pic>
    </p:spTree>
    <p:extLst>
      <p:ext uri="{BB962C8B-B14F-4D97-AF65-F5344CB8AC3E}">
        <p14:creationId xmlns:p14="http://schemas.microsoft.com/office/powerpoint/2010/main" val="1771975342"/>
      </p:ext>
    </p:extLst>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el 1"/>
          <p:cNvSpPr>
            <a:spLocks noGrp="1"/>
          </p:cNvSpPr>
          <p:nvPr>
            <p:ph type="title" idx="4294967295"/>
          </p:nvPr>
        </p:nvSpPr>
        <p:spPr>
          <a:xfrm>
            <a:off x="1422586" y="1121675"/>
            <a:ext cx="6946900" cy="363109"/>
          </a:xfrm>
        </p:spPr>
        <p:txBody>
          <a:bodyPr/>
          <a:lstStyle/>
          <a:p>
            <a:r>
              <a:rPr lang="de-DE" altLang="en-US" sz="2400" dirty="0" smtClean="0"/>
              <a:t>References</a:t>
            </a:r>
          </a:p>
        </p:txBody>
      </p:sp>
      <p:sp>
        <p:nvSpPr>
          <p:cNvPr id="69635" name="Inhaltsplatzhalter 2"/>
          <p:cNvSpPr>
            <a:spLocks noGrp="1"/>
          </p:cNvSpPr>
          <p:nvPr>
            <p:ph idx="4294967295"/>
          </p:nvPr>
        </p:nvSpPr>
        <p:spPr>
          <a:xfrm>
            <a:off x="1475656" y="2132856"/>
            <a:ext cx="6840760" cy="3120454"/>
          </a:xfrm>
        </p:spPr>
        <p:txBody>
          <a:bodyPr/>
          <a:lstStyle/>
          <a:p>
            <a:pPr>
              <a:lnSpc>
                <a:spcPct val="100000"/>
              </a:lnSpc>
              <a:buNone/>
            </a:pPr>
            <a:endParaRPr lang="en-US" altLang="en-US" sz="1000" dirty="0">
              <a:cs typeface="Times New Roman" pitchFamily="18" charset="0"/>
            </a:endParaRPr>
          </a:p>
          <a:p>
            <a:pPr>
              <a:lnSpc>
                <a:spcPct val="100000"/>
              </a:lnSpc>
              <a:buFontTx/>
              <a:buNone/>
            </a:pPr>
            <a:endParaRPr lang="en-US" altLang="en-US" sz="1000" dirty="0" smtClean="0">
              <a:cs typeface="Times New Roman" pitchFamily="18" charset="0"/>
            </a:endParaRPr>
          </a:p>
          <a:p>
            <a:pPr>
              <a:buFontTx/>
              <a:buNone/>
            </a:pPr>
            <a:endParaRPr lang="de-DE" altLang="en-US" sz="1000" dirty="0" smtClean="0">
              <a:cs typeface="Times New Roman" pitchFamily="18" charset="0"/>
            </a:endParaRPr>
          </a:p>
        </p:txBody>
      </p:sp>
      <p:graphicFrame>
        <p:nvGraphicFramePr>
          <p:cNvPr id="2" name="Tabelle 1"/>
          <p:cNvGraphicFramePr>
            <a:graphicFrameLocks noGrp="1"/>
          </p:cNvGraphicFramePr>
          <p:nvPr>
            <p:extLst/>
          </p:nvPr>
        </p:nvGraphicFramePr>
        <p:xfrm>
          <a:off x="1282700" y="2204864"/>
          <a:ext cx="6946900" cy="2595736"/>
        </p:xfrm>
        <a:graphic>
          <a:graphicData uri="http://schemas.openxmlformats.org/drawingml/2006/table">
            <a:tbl>
              <a:tblPr/>
              <a:tblGrid>
                <a:gridCol w="6946900">
                  <a:extLst>
                    <a:ext uri="{9D8B030D-6E8A-4147-A177-3AD203B41FA5}">
                      <a16:colId xmlns:a16="http://schemas.microsoft.com/office/drawing/2014/main" val="20000"/>
                    </a:ext>
                  </a:extLst>
                </a:gridCol>
              </a:tblGrid>
              <a:tr h="2595736">
                <a:tc>
                  <a:txBody>
                    <a:bodyPr/>
                    <a:lstStyle/>
                    <a:p>
                      <a:endParaRPr lang="de-DE" dirty="0" smtClean="0"/>
                    </a:p>
                    <a:p>
                      <a:endParaRPr lang="de-DE" dirty="0" smtClean="0"/>
                    </a:p>
                    <a:p>
                      <a:endParaRPr lang="de-DE" dirty="0" smtClean="0"/>
                    </a:p>
                    <a:p>
                      <a:endParaRPr lang="en-GB" dirty="0"/>
                    </a:p>
                  </a:txBody>
                  <a:tcPr anchor="ctr">
                    <a:lnL>
                      <a:noFill/>
                    </a:lnL>
                    <a:lnR>
                      <a:noFill/>
                    </a:lnR>
                    <a:lnT>
                      <a:noFill/>
                    </a:lnT>
                    <a:lnB>
                      <a:noFill/>
                    </a:lnB>
                  </a:tcPr>
                </a:tc>
                <a:extLst>
                  <a:ext uri="{0D108BD9-81ED-4DB2-BD59-A6C34878D82A}">
                    <a16:rowId xmlns:a16="http://schemas.microsoft.com/office/drawing/2014/main" val="10000"/>
                  </a:ext>
                </a:extLst>
              </a:tr>
            </a:tbl>
          </a:graphicData>
        </a:graphic>
      </p:graphicFrame>
      <p:sp>
        <p:nvSpPr>
          <p:cNvPr id="3" name="Rechteck 2"/>
          <p:cNvSpPr/>
          <p:nvPr/>
        </p:nvSpPr>
        <p:spPr>
          <a:xfrm>
            <a:off x="1422586" y="1474779"/>
            <a:ext cx="7541902" cy="5724644"/>
          </a:xfrm>
          <a:prstGeom prst="rect">
            <a:avLst/>
          </a:prstGeom>
        </p:spPr>
        <p:txBody>
          <a:bodyPr wrap="square">
            <a:spAutoFit/>
          </a:bodyPr>
          <a:lstStyle/>
          <a:p>
            <a:r>
              <a:rPr lang="en-GB" sz="1600" dirty="0">
                <a:hlinkClick r:id="rId2"/>
              </a:rPr>
              <a:t>Individual Bibliometric Assessment@ University of Vienna: From Numbers to Multidimensional </a:t>
            </a:r>
            <a:r>
              <a:rPr lang="en-GB" sz="1600" dirty="0" smtClean="0">
                <a:hlinkClick r:id="rId2"/>
              </a:rPr>
              <a:t>Profiles</a:t>
            </a:r>
            <a:r>
              <a:rPr lang="en-GB" sz="1600" dirty="0" smtClean="0"/>
              <a:t> (2016)</a:t>
            </a:r>
            <a:r>
              <a:rPr lang="en-GB" sz="1800" dirty="0" smtClean="0"/>
              <a:t> </a:t>
            </a:r>
            <a:r>
              <a:rPr lang="en-GB" sz="1600" i="1" dirty="0"/>
              <a:t>J </a:t>
            </a:r>
            <a:r>
              <a:rPr lang="en-GB" sz="1600" i="1" dirty="0" err="1"/>
              <a:t>Gorraiz</a:t>
            </a:r>
            <a:r>
              <a:rPr lang="en-GB" sz="1600" i="1" dirty="0"/>
              <a:t>, M Wieland, C </a:t>
            </a:r>
            <a:r>
              <a:rPr lang="en-GB" sz="1600" i="1" dirty="0" err="1"/>
              <a:t>Gumpenberger</a:t>
            </a:r>
            <a:r>
              <a:rPr lang="en-GB" sz="1600" i="1" dirty="0"/>
              <a:t> </a:t>
            </a:r>
            <a:br>
              <a:rPr lang="en-GB" sz="1600" i="1" dirty="0"/>
            </a:br>
            <a:r>
              <a:rPr lang="es-ES" sz="1600" dirty="0"/>
              <a:t>Profesional De La Informacion, Vol 26. Nr.6 </a:t>
            </a:r>
            <a:r>
              <a:rPr lang="en-GB" sz="1600" dirty="0" smtClean="0"/>
              <a:t>)</a:t>
            </a:r>
            <a:r>
              <a:rPr lang="en-GB" sz="1400" i="1" dirty="0"/>
              <a:t/>
            </a:r>
            <a:br>
              <a:rPr lang="en-GB" sz="1400" i="1" dirty="0"/>
            </a:br>
            <a:r>
              <a:rPr lang="en-GB" sz="1400" i="1" dirty="0">
                <a:hlinkClick r:id="rId3"/>
              </a:rPr>
              <a:t>http://</a:t>
            </a:r>
            <a:r>
              <a:rPr lang="en-GB" sz="1400" i="1" dirty="0" smtClean="0">
                <a:hlinkClick r:id="rId3"/>
              </a:rPr>
              <a:t>arxiv.org/abs/1601.08049</a:t>
            </a:r>
            <a:r>
              <a:rPr lang="en-GB" sz="1400" i="1" dirty="0"/>
              <a:t/>
            </a:r>
            <a:br>
              <a:rPr lang="en-GB" sz="1400" i="1" dirty="0"/>
            </a:br>
            <a:r>
              <a:rPr lang="en-GB" sz="1400" i="1" dirty="0">
                <a:hlinkClick r:id="rId4"/>
              </a:rPr>
              <a:t>https://</a:t>
            </a:r>
            <a:r>
              <a:rPr lang="en-GB" sz="1400" i="1" dirty="0" smtClean="0">
                <a:hlinkClick r:id="rId4"/>
              </a:rPr>
              <a:t>recyt.fecyt.es/index.php/EPI/article/view/epi.2016.nov.07</a:t>
            </a:r>
            <a:endParaRPr lang="en-GB" sz="1400" i="1" dirty="0" smtClean="0"/>
          </a:p>
          <a:p>
            <a:endParaRPr lang="de-DE" sz="1600" dirty="0"/>
          </a:p>
          <a:p>
            <a:r>
              <a:rPr lang="en-GB" sz="1600" dirty="0">
                <a:hlinkClick r:id="rId5"/>
              </a:rPr>
              <a:t>A flexible bibliometric approach for the assessment of professorial appointments</a:t>
            </a:r>
            <a:r>
              <a:rPr lang="en-GB" sz="1600" dirty="0"/>
              <a:t> (2015) </a:t>
            </a:r>
            <a:r>
              <a:rPr lang="en-GB" sz="1600" i="1" dirty="0"/>
              <a:t>J </a:t>
            </a:r>
            <a:r>
              <a:rPr lang="en-GB" sz="1600" i="1" dirty="0" err="1"/>
              <a:t>Gorraiz</a:t>
            </a:r>
            <a:r>
              <a:rPr lang="en-GB" sz="1600" i="1" dirty="0"/>
              <a:t>, C </a:t>
            </a:r>
            <a:r>
              <a:rPr lang="en-GB" sz="1600" i="1" dirty="0" err="1"/>
              <a:t>Gumpenberger</a:t>
            </a:r>
            <a:endParaRPr lang="en-GB" sz="1600" i="1" dirty="0"/>
          </a:p>
          <a:p>
            <a:r>
              <a:rPr lang="en-GB" sz="1600" dirty="0" err="1"/>
              <a:t>Scientometrics</a:t>
            </a:r>
            <a:r>
              <a:rPr lang="en-GB" sz="1600" dirty="0"/>
              <a:t>, 105 (3), 1699-1719   </a:t>
            </a:r>
          </a:p>
          <a:p>
            <a:endParaRPr lang="de-DE" sz="1600" dirty="0"/>
          </a:p>
          <a:p>
            <a:r>
              <a:rPr lang="en-GB" sz="1600" dirty="0" err="1">
                <a:hlinkClick r:id="rId6"/>
              </a:rPr>
              <a:t>Bibliometric</a:t>
            </a:r>
            <a:r>
              <a:rPr lang="en-GB" sz="1600" dirty="0">
                <a:hlinkClick r:id="rId6"/>
              </a:rPr>
              <a:t> practices and activities at the University of Vienna</a:t>
            </a:r>
            <a:r>
              <a:rPr lang="en-GB" sz="1600" dirty="0"/>
              <a:t> (2012)</a:t>
            </a:r>
            <a:br>
              <a:rPr lang="en-GB" sz="1600" dirty="0"/>
            </a:br>
            <a:r>
              <a:rPr lang="en-GB" sz="1600" i="1" dirty="0"/>
              <a:t>C </a:t>
            </a:r>
            <a:r>
              <a:rPr lang="en-GB" sz="1600" i="1" dirty="0" err="1"/>
              <a:t>Gumpenberger</a:t>
            </a:r>
            <a:r>
              <a:rPr lang="en-GB" sz="1600" i="1" dirty="0"/>
              <a:t>, M Wieland, J </a:t>
            </a:r>
            <a:r>
              <a:rPr lang="en-GB" sz="1600" i="1" dirty="0" err="1"/>
              <a:t>Gorraiz</a:t>
            </a:r>
            <a:endParaRPr lang="en-GB" sz="1600" i="1" dirty="0"/>
          </a:p>
          <a:p>
            <a:r>
              <a:rPr lang="en-GB" sz="1600" dirty="0"/>
              <a:t>Library Management 33 (3), 174-183</a:t>
            </a:r>
          </a:p>
          <a:p>
            <a:endParaRPr lang="en-GB" sz="1600" dirty="0"/>
          </a:p>
          <a:p>
            <a:r>
              <a:rPr lang="en-GB" sz="1600" dirty="0"/>
              <a:t>Monitoring the impact on the web (</a:t>
            </a:r>
            <a:r>
              <a:rPr lang="en-GB" sz="1600" dirty="0">
                <a:hlinkClick r:id="rId7"/>
              </a:rPr>
              <a:t>https://link.springer.com/chapter/10.1007/978-981-13-1053-9_4</a:t>
            </a:r>
            <a:r>
              <a:rPr lang="en-GB" sz="1600" dirty="0"/>
              <a:t>) </a:t>
            </a:r>
            <a:r>
              <a:rPr lang="de-AT" sz="1600" i="1" dirty="0" err="1"/>
              <a:t>Gorraiz</a:t>
            </a:r>
            <a:r>
              <a:rPr lang="de-AT" sz="1600" i="1" dirty="0"/>
              <a:t> J., </a:t>
            </a:r>
            <a:r>
              <a:rPr lang="de-AT" sz="1600" i="1" dirty="0" err="1"/>
              <a:t>Blahous</a:t>
            </a:r>
            <a:r>
              <a:rPr lang="de-AT" sz="1600" i="1" dirty="0"/>
              <a:t> B., Wieland M. </a:t>
            </a:r>
            <a:r>
              <a:rPr lang="de-AT" sz="1600" dirty="0"/>
              <a:t>(2018) Monitoring </a:t>
            </a:r>
            <a:r>
              <a:rPr lang="de-AT" sz="1600" dirty="0" err="1"/>
              <a:t>the</a:t>
            </a:r>
            <a:r>
              <a:rPr lang="de-AT" sz="1600" dirty="0"/>
              <a:t> </a:t>
            </a:r>
            <a:r>
              <a:rPr lang="de-AT" sz="1600" dirty="0" err="1"/>
              <a:t>Broader</a:t>
            </a:r>
            <a:r>
              <a:rPr lang="de-AT" sz="1600" dirty="0"/>
              <a:t> Impact </a:t>
            </a:r>
            <a:r>
              <a:rPr lang="de-AT" sz="1600" dirty="0" err="1"/>
              <a:t>of</a:t>
            </a:r>
            <a:r>
              <a:rPr lang="de-AT" sz="1600" dirty="0"/>
              <a:t> </a:t>
            </a:r>
            <a:r>
              <a:rPr lang="de-AT" sz="1600" dirty="0" err="1"/>
              <a:t>the</a:t>
            </a:r>
            <a:r>
              <a:rPr lang="de-AT" sz="1600" dirty="0"/>
              <a:t> Journal </a:t>
            </a:r>
            <a:r>
              <a:rPr lang="de-AT" sz="1600" dirty="0" err="1"/>
              <a:t>Publication</a:t>
            </a:r>
            <a:r>
              <a:rPr lang="de-AT" sz="1600" dirty="0"/>
              <a:t> Output on Country Level: A Case Study </a:t>
            </a:r>
            <a:r>
              <a:rPr lang="de-AT" sz="1600" dirty="0" err="1"/>
              <a:t>for</a:t>
            </a:r>
            <a:r>
              <a:rPr lang="de-AT" sz="1600" dirty="0"/>
              <a:t> Austria. In: </a:t>
            </a:r>
            <a:r>
              <a:rPr lang="de-AT" sz="1600" dirty="0" err="1"/>
              <a:t>Erdt</a:t>
            </a:r>
            <a:r>
              <a:rPr lang="de-AT" sz="1600" dirty="0"/>
              <a:t> M., </a:t>
            </a:r>
            <a:r>
              <a:rPr lang="de-AT" sz="1600" dirty="0" err="1"/>
              <a:t>Sesagiri</a:t>
            </a:r>
            <a:r>
              <a:rPr lang="de-AT" sz="1600" dirty="0"/>
              <a:t> </a:t>
            </a:r>
            <a:r>
              <a:rPr lang="de-AT" sz="1600" dirty="0" err="1"/>
              <a:t>Raamkumar</a:t>
            </a:r>
            <a:r>
              <a:rPr lang="de-AT" sz="1600" dirty="0"/>
              <a:t> A., Rasmussen E., </a:t>
            </a:r>
            <a:r>
              <a:rPr lang="de-AT" sz="1600" dirty="0" err="1"/>
              <a:t>Theng</a:t>
            </a:r>
            <a:r>
              <a:rPr lang="de-AT" sz="1600" dirty="0"/>
              <a:t> YL. (</a:t>
            </a:r>
            <a:r>
              <a:rPr lang="de-AT" sz="1600" dirty="0" err="1"/>
              <a:t>eds</a:t>
            </a:r>
            <a:r>
              <a:rPr lang="de-AT" sz="1600" dirty="0"/>
              <a:t>) </a:t>
            </a:r>
            <a:r>
              <a:rPr lang="de-AT" sz="1600" dirty="0" err="1"/>
              <a:t>Altmetrics</a:t>
            </a:r>
            <a:r>
              <a:rPr lang="de-AT" sz="1600" dirty="0"/>
              <a:t> </a:t>
            </a:r>
            <a:r>
              <a:rPr lang="de-AT" sz="1600" dirty="0" err="1"/>
              <a:t>for</a:t>
            </a:r>
            <a:r>
              <a:rPr lang="de-AT" sz="1600" dirty="0"/>
              <a:t> Research Outputs Measurement </a:t>
            </a:r>
            <a:r>
              <a:rPr lang="de-AT" sz="1600" dirty="0" err="1"/>
              <a:t>and</a:t>
            </a:r>
            <a:r>
              <a:rPr lang="de-AT" sz="1600" dirty="0"/>
              <a:t> </a:t>
            </a:r>
            <a:r>
              <a:rPr lang="de-AT" sz="1600" dirty="0" err="1"/>
              <a:t>Scholarly</a:t>
            </a:r>
            <a:r>
              <a:rPr lang="de-AT" sz="1600" dirty="0"/>
              <a:t> Information Management. AROSIM 2018. Communications in Computer </a:t>
            </a:r>
            <a:r>
              <a:rPr lang="de-AT" sz="1600" dirty="0" err="1"/>
              <a:t>and</a:t>
            </a:r>
            <a:r>
              <a:rPr lang="de-AT" sz="1600" dirty="0"/>
              <a:t> Information Science, </a:t>
            </a:r>
            <a:r>
              <a:rPr lang="de-AT" sz="1600" dirty="0" err="1"/>
              <a:t>vol</a:t>
            </a:r>
            <a:r>
              <a:rPr lang="de-AT" sz="1600" dirty="0"/>
              <a:t> 856. Springer, </a:t>
            </a:r>
            <a:r>
              <a:rPr lang="de-AT" sz="1600" dirty="0" err="1"/>
              <a:t>Singapore</a:t>
            </a:r>
            <a:endParaRPr lang="en-GB" sz="1600" dirty="0"/>
          </a:p>
          <a:p>
            <a:endParaRPr lang="de-DE" sz="1600" dirty="0" smtClean="0"/>
          </a:p>
          <a:p>
            <a:endParaRPr lang="en-GB" sz="1600" dirty="0"/>
          </a:p>
        </p:txBody>
      </p:sp>
    </p:spTree>
    <p:extLst>
      <p:ext uri="{BB962C8B-B14F-4D97-AF65-F5344CB8AC3E}">
        <p14:creationId xmlns:p14="http://schemas.microsoft.com/office/powerpoint/2010/main" val="42483670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899592" y="1340768"/>
            <a:ext cx="7594600" cy="504825"/>
          </a:xfrm>
        </p:spPr>
        <p:txBody>
          <a:bodyPr/>
          <a:lstStyle/>
          <a:p>
            <a:pPr eaLnBrk="1" hangingPunct="1"/>
            <a:r>
              <a:rPr lang="en-US" altLang="de-DE" dirty="0" smtClean="0"/>
              <a:t>Our departmental philosophy</a:t>
            </a:r>
          </a:p>
        </p:txBody>
      </p:sp>
      <p:sp>
        <p:nvSpPr>
          <p:cNvPr id="12" name="Rectangle 3"/>
          <p:cNvSpPr txBox="1">
            <a:spLocks noChangeArrowheads="1"/>
          </p:cNvSpPr>
          <p:nvPr/>
        </p:nvSpPr>
        <p:spPr bwMode="auto">
          <a:xfrm>
            <a:off x="622274" y="1988840"/>
            <a:ext cx="4964856" cy="4537075"/>
          </a:xfrm>
          <a:prstGeom prst="rect">
            <a:avLst/>
          </a:prstGeom>
          <a:noFill/>
          <a:ln w="9525">
            <a:noFill/>
            <a:miter lim="800000"/>
            <a:headEnd/>
            <a:tailEnd/>
          </a:ln>
        </p:spPr>
        <p:txBody>
          <a:bodyPr/>
          <a:lstStyle/>
          <a:p>
            <a:pPr marL="285750" indent="-285750">
              <a:lnSpc>
                <a:spcPts val="2600"/>
              </a:lnSpc>
              <a:buFont typeface="Arial" panose="020B0604020202020204" pitchFamily="34" charset="0"/>
              <a:buChar char="•"/>
              <a:defRPr/>
            </a:pPr>
            <a:r>
              <a:rPr lang="en-US" sz="1600" dirty="0">
                <a:solidFill>
                  <a:srgbClr val="3B3D3C"/>
                </a:solidFill>
              </a:rPr>
              <a:t>to stimulate a positive attitude towards bibliometrics </a:t>
            </a:r>
          </a:p>
          <a:p>
            <a:pPr marL="285750" indent="-285750">
              <a:lnSpc>
                <a:spcPts val="2600"/>
              </a:lnSpc>
              <a:buFont typeface="Arial" panose="020B0604020202020204" pitchFamily="34" charset="0"/>
              <a:buChar char="•"/>
              <a:defRPr/>
            </a:pPr>
            <a:r>
              <a:rPr lang="en-GB" sz="1600" dirty="0">
                <a:solidFill>
                  <a:srgbClr val="3B3D3C"/>
                </a:solidFill>
              </a:rPr>
              <a:t>to support scientists in ‘publish or perish’ dilemma: </a:t>
            </a:r>
            <a:r>
              <a:rPr lang="en-US" sz="1600" dirty="0">
                <a:solidFill>
                  <a:srgbClr val="3B3D3C"/>
                </a:solidFill>
              </a:rPr>
              <a:t>(especially for young scientists)</a:t>
            </a:r>
          </a:p>
          <a:p>
            <a:pPr marL="285750" indent="-285750">
              <a:lnSpc>
                <a:spcPts val="2600"/>
              </a:lnSpc>
              <a:buFont typeface="Arial" panose="020B0604020202020204" pitchFamily="34" charset="0"/>
              <a:buChar char="•"/>
              <a:defRPr/>
            </a:pPr>
            <a:r>
              <a:rPr lang="en-US" sz="1600" dirty="0">
                <a:solidFill>
                  <a:srgbClr val="3B3D3C"/>
                </a:solidFill>
              </a:rPr>
              <a:t>to enhance the visibility: the institutional one (Rankings &amp; Web </a:t>
            </a:r>
            <a:r>
              <a:rPr lang="en-US" sz="1600" dirty="0" smtClean="0">
                <a:solidFill>
                  <a:srgbClr val="3B3D3C"/>
                </a:solidFill>
              </a:rPr>
              <a:t>presence, monitoring) and the </a:t>
            </a:r>
            <a:r>
              <a:rPr lang="en-US" sz="1600" dirty="0">
                <a:solidFill>
                  <a:srgbClr val="3B3D3C"/>
                </a:solidFill>
              </a:rPr>
              <a:t>individual one (adoption of permanent identifiers, help and assistance in the promotion game) </a:t>
            </a:r>
          </a:p>
          <a:p>
            <a:pPr marL="285750" indent="-285750">
              <a:lnSpc>
                <a:spcPts val="2600"/>
              </a:lnSpc>
              <a:buFont typeface="Arial" panose="020B0604020202020204" pitchFamily="34" charset="0"/>
              <a:buChar char="•"/>
              <a:defRPr/>
            </a:pPr>
            <a:r>
              <a:rPr lang="en-US" sz="1600" dirty="0">
                <a:solidFill>
                  <a:srgbClr val="3B3D3C"/>
                </a:solidFill>
              </a:rPr>
              <a:t>t</a:t>
            </a:r>
            <a:r>
              <a:rPr lang="en-US" sz="1600" dirty="0" smtClean="0">
                <a:solidFill>
                  <a:srgbClr val="3B3D3C"/>
                </a:solidFill>
              </a:rPr>
              <a:t>o </a:t>
            </a:r>
            <a:r>
              <a:rPr lang="en-US" sz="1600" dirty="0">
                <a:solidFill>
                  <a:srgbClr val="3B3D3C"/>
                </a:solidFill>
              </a:rPr>
              <a:t>prevent administration from bad use of bibliometric practices </a:t>
            </a:r>
            <a:r>
              <a:rPr lang="en-US" sz="1600" dirty="0" smtClean="0">
                <a:solidFill>
                  <a:srgbClr val="3B3D3C"/>
                </a:solidFill>
              </a:rPr>
              <a:t>(</a:t>
            </a:r>
            <a:r>
              <a:rPr lang="en-US" sz="1600" dirty="0">
                <a:solidFill>
                  <a:srgbClr val="3B3D3C"/>
                </a:solidFill>
              </a:rPr>
              <a:t>stimulating informed peer review</a:t>
            </a:r>
            <a:r>
              <a:rPr lang="en-US" sz="1600" dirty="0" smtClean="0">
                <a:solidFill>
                  <a:srgbClr val="3B3D3C"/>
                </a:solidFill>
              </a:rPr>
              <a:t>)</a:t>
            </a:r>
          </a:p>
          <a:p>
            <a:pPr marL="285750" indent="-285750">
              <a:lnSpc>
                <a:spcPts val="2600"/>
              </a:lnSpc>
              <a:buFont typeface="Arial" panose="020B0604020202020204" pitchFamily="34" charset="0"/>
              <a:buChar char="•"/>
              <a:defRPr/>
            </a:pPr>
            <a:r>
              <a:rPr lang="en-GB" sz="1600" dirty="0" smtClean="0"/>
              <a:t>to </a:t>
            </a:r>
            <a:r>
              <a:rPr lang="en-GB" sz="1600" dirty="0"/>
              <a:t>face </a:t>
            </a:r>
            <a:r>
              <a:rPr lang="en-GB" sz="1600" dirty="0" smtClean="0"/>
              <a:t>the </a:t>
            </a:r>
            <a:r>
              <a:rPr lang="en-GB" sz="1600" dirty="0"/>
              <a:t>new challenges of the digital era and the use of the new metrics </a:t>
            </a:r>
            <a:endParaRPr lang="en-US" sz="1600" dirty="0">
              <a:solidFill>
                <a:srgbClr val="3B3D3C"/>
              </a:solidFill>
            </a:endParaRPr>
          </a:p>
          <a:p>
            <a:pPr marL="342900" indent="-342900" eaLnBrk="0" hangingPunct="0">
              <a:lnSpc>
                <a:spcPts val="2600"/>
              </a:lnSpc>
              <a:spcBef>
                <a:spcPct val="20000"/>
              </a:spcBef>
              <a:buFontTx/>
              <a:buChar char="•"/>
              <a:defRPr/>
            </a:pPr>
            <a:endParaRPr lang="en-US" sz="1600" kern="0" dirty="0">
              <a:solidFill>
                <a:srgbClr val="3B3D3C"/>
              </a:solidFill>
              <a:latin typeface="Aria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4128" y="2276872"/>
            <a:ext cx="3309937" cy="373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8198050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additive="base">
                                        <p:cTn id="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
                                            <p:txEl>
                                              <p:pRg st="1" end="1"/>
                                            </p:txEl>
                                          </p:spTgt>
                                        </p:tgtEl>
                                        <p:attrNameLst>
                                          <p:attrName>style.visibility</p:attrName>
                                        </p:attrNameLst>
                                      </p:cBhvr>
                                      <p:to>
                                        <p:strVal val="visible"/>
                                      </p:to>
                                    </p:set>
                                    <p:anim calcmode="lin" valueType="num">
                                      <p:cBhvr additive="base">
                                        <p:cTn id="13" dur="500" fill="hold"/>
                                        <p:tgtEl>
                                          <p:spTgt spid="1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2">
                                            <p:txEl>
                                              <p:pRg st="2" end="2"/>
                                            </p:txEl>
                                          </p:spTgt>
                                        </p:tgtEl>
                                        <p:attrNameLst>
                                          <p:attrName>style.visibility</p:attrName>
                                        </p:attrNameLst>
                                      </p:cBhvr>
                                      <p:to>
                                        <p:strVal val="visible"/>
                                      </p:to>
                                    </p:set>
                                    <p:anim calcmode="lin" valueType="num">
                                      <p:cBhvr additive="base">
                                        <p:cTn id="19" dur="500" fill="hold"/>
                                        <p:tgtEl>
                                          <p:spTgt spid="1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2">
                                            <p:txEl>
                                              <p:pRg st="3" end="3"/>
                                            </p:txEl>
                                          </p:spTgt>
                                        </p:tgtEl>
                                        <p:attrNameLst>
                                          <p:attrName>style.visibility</p:attrName>
                                        </p:attrNameLst>
                                      </p:cBhvr>
                                      <p:to>
                                        <p:strVal val="visible"/>
                                      </p:to>
                                    </p:set>
                                    <p:anim calcmode="lin" valueType="num">
                                      <p:cBhvr additive="base">
                                        <p:cTn id="25" dur="500" fill="hold"/>
                                        <p:tgtEl>
                                          <p:spTgt spid="1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2">
                                            <p:txEl>
                                              <p:pRg st="4" end="4"/>
                                            </p:txEl>
                                          </p:spTgt>
                                        </p:tgtEl>
                                        <p:attrNameLst>
                                          <p:attrName>style.visibility</p:attrName>
                                        </p:attrNameLst>
                                      </p:cBhvr>
                                      <p:to>
                                        <p:strVal val="visible"/>
                                      </p:to>
                                    </p:set>
                                    <p:anim calcmode="lin" valueType="num">
                                      <p:cBhvr additive="base">
                                        <p:cTn id="31" dur="500" fill="hold"/>
                                        <p:tgtEl>
                                          <p:spTgt spid="1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7808" y="1052737"/>
            <a:ext cx="7744632" cy="5805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Ellipse 1"/>
          <p:cNvSpPr/>
          <p:nvPr/>
        </p:nvSpPr>
        <p:spPr bwMode="auto">
          <a:xfrm>
            <a:off x="2051720" y="5085184"/>
            <a:ext cx="3744416" cy="1584176"/>
          </a:xfrm>
          <a:prstGeom prst="ellipse">
            <a:avLst/>
          </a:prstGeom>
          <a:solidFill>
            <a:srgbClr val="FF0000">
              <a:alpha val="16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AT" sz="2400" b="0" i="0" u="none" strike="noStrike" cap="none" normalizeH="0" baseline="0">
              <a:ln>
                <a:noFill/>
              </a:ln>
              <a:solidFill>
                <a:schemeClr val="tx1"/>
              </a:solidFill>
              <a:effectLst/>
              <a:latin typeface="Arial" charset="0"/>
              <a:ea typeface="ヒラギノ角ゴ Pro W3" charset="-128"/>
              <a:cs typeface="ヒラギノ角ゴ Pro W3" charset="-128"/>
            </a:endParaRPr>
          </a:p>
        </p:txBody>
      </p:sp>
    </p:spTree>
    <p:extLst>
      <p:ext uri="{BB962C8B-B14F-4D97-AF65-F5344CB8AC3E}">
        <p14:creationId xmlns:p14="http://schemas.microsoft.com/office/powerpoint/2010/main" val="5204546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el 1"/>
          <p:cNvSpPr>
            <a:spLocks noGrp="1"/>
          </p:cNvSpPr>
          <p:nvPr>
            <p:ph type="title"/>
          </p:nvPr>
        </p:nvSpPr>
        <p:spPr>
          <a:xfrm>
            <a:off x="1226780" y="1206954"/>
            <a:ext cx="7732588" cy="647700"/>
          </a:xfrm>
        </p:spPr>
        <p:txBody>
          <a:bodyPr/>
          <a:lstStyle/>
          <a:p>
            <a:r>
              <a:rPr lang="en-GB" altLang="de-DE" sz="2400" dirty="0" smtClean="0"/>
              <a:t>Bibliometric profiles: </a:t>
            </a:r>
            <a:br>
              <a:rPr lang="en-GB" altLang="de-DE" sz="2400" dirty="0" smtClean="0"/>
            </a:br>
            <a:r>
              <a:rPr lang="en-GB" altLang="de-DE" sz="2400" dirty="0" smtClean="0"/>
              <a:t>support for scientists in ‘publish or perish’ dilemma</a:t>
            </a:r>
          </a:p>
        </p:txBody>
      </p:sp>
      <p:sp>
        <p:nvSpPr>
          <p:cNvPr id="16387" name="Inhaltsplatzhalter 2"/>
          <p:cNvSpPr>
            <a:spLocks noGrp="1"/>
          </p:cNvSpPr>
          <p:nvPr>
            <p:ph idx="1"/>
          </p:nvPr>
        </p:nvSpPr>
        <p:spPr>
          <a:xfrm>
            <a:off x="1201036" y="1916832"/>
            <a:ext cx="6683332" cy="4788768"/>
          </a:xfrm>
          <a:gradFill>
            <a:gsLst>
              <a:gs pos="0">
                <a:schemeClr val="accent3">
                  <a:lumMod val="75000"/>
                  <a:alpha val="20000"/>
                </a:schemeClr>
              </a:gs>
              <a:gs pos="53000">
                <a:srgbClr val="D4DEFF"/>
              </a:gs>
              <a:gs pos="83000">
                <a:srgbClr val="D4DEFF"/>
              </a:gs>
              <a:gs pos="100000">
                <a:srgbClr val="96AB94"/>
              </a:gs>
            </a:gsLst>
            <a:lin ang="2700000" scaled="0"/>
          </a:gradFill>
        </p:spPr>
        <p:txBody>
          <a:bodyPr>
            <a:noAutofit/>
          </a:bodyPr>
          <a:lstStyle/>
          <a:p>
            <a:pPr>
              <a:buFontTx/>
              <a:buAutoNum type="arabicPeriod"/>
              <a:defRPr/>
            </a:pPr>
            <a:r>
              <a:rPr lang="en-GB" sz="1600" dirty="0" smtClean="0"/>
              <a:t>Publications data retrieved from different data sources (Web of Science (</a:t>
            </a:r>
            <a:r>
              <a:rPr lang="en-GB" sz="1600" dirty="0" err="1" smtClean="0"/>
              <a:t>WoS</a:t>
            </a:r>
            <a:r>
              <a:rPr lang="en-GB" sz="1600" dirty="0" smtClean="0"/>
              <a:t>), Scopus, other subject specific databases, etc.) incl. manual data disambiguation</a:t>
            </a:r>
          </a:p>
          <a:p>
            <a:pPr>
              <a:buFontTx/>
              <a:buAutoNum type="arabicPeriod"/>
              <a:defRPr/>
            </a:pPr>
            <a:r>
              <a:rPr lang="en-GB" sz="1600" dirty="0" smtClean="0"/>
              <a:t>Comparison with provided publication lists and coverage analysis</a:t>
            </a:r>
          </a:p>
          <a:p>
            <a:pPr>
              <a:buFontTx/>
              <a:buAutoNum type="arabicPeriod"/>
              <a:defRPr/>
            </a:pPr>
            <a:r>
              <a:rPr lang="en-GB" sz="1600" dirty="0" smtClean="0"/>
              <a:t>Cross-check with the scientists</a:t>
            </a:r>
            <a:r>
              <a:rPr lang="en-GB" sz="1600" b="1" dirty="0"/>
              <a:t> </a:t>
            </a:r>
            <a:endParaRPr lang="en-GB" sz="1600" b="1" dirty="0" smtClean="0"/>
          </a:p>
          <a:p>
            <a:pPr>
              <a:buFontTx/>
              <a:buAutoNum type="arabicPeriod"/>
              <a:defRPr/>
            </a:pPr>
            <a:r>
              <a:rPr lang="de-DE" sz="1600" dirty="0" smtClean="0"/>
              <a:t>Bibliometric </a:t>
            </a:r>
            <a:r>
              <a:rPr lang="de-DE" sz="1600" dirty="0" err="1" smtClean="0"/>
              <a:t>analysis</a:t>
            </a:r>
            <a:endParaRPr lang="en-GB" sz="1600" b="1" i="1" dirty="0" smtClean="0"/>
          </a:p>
          <a:p>
            <a:pPr>
              <a:buFontTx/>
              <a:buAutoNum type="arabicPeriod"/>
              <a:defRPr/>
            </a:pPr>
            <a:r>
              <a:rPr lang="en-GB" sz="1600" dirty="0" smtClean="0"/>
              <a:t>Validation and discussion of the results with the scientists</a:t>
            </a:r>
          </a:p>
          <a:p>
            <a:pPr>
              <a:buFontTx/>
              <a:buNone/>
              <a:defRPr/>
            </a:pPr>
            <a:r>
              <a:rPr lang="en-GB" sz="1600" dirty="0" smtClean="0"/>
              <a:t>Optional:</a:t>
            </a:r>
          </a:p>
          <a:p>
            <a:pPr>
              <a:defRPr/>
            </a:pPr>
            <a:r>
              <a:rPr lang="en-GB" sz="1600" dirty="0" smtClean="0"/>
              <a:t>Support with increasing the scientist’s visibility </a:t>
            </a:r>
            <a:br>
              <a:rPr lang="en-GB" sz="1600" dirty="0" smtClean="0"/>
            </a:br>
            <a:r>
              <a:rPr lang="en-GB" sz="1600" dirty="0" smtClean="0"/>
              <a:t>(</a:t>
            </a:r>
            <a:r>
              <a:rPr lang="en-GB" sz="1600" dirty="0" err="1" smtClean="0"/>
              <a:t>ResearcherID</a:t>
            </a:r>
            <a:r>
              <a:rPr lang="en-GB" sz="1600" dirty="0" smtClean="0"/>
              <a:t>, ORCID, Google Citations Profile, etc.)</a:t>
            </a:r>
          </a:p>
          <a:p>
            <a:pPr>
              <a:defRPr/>
            </a:pPr>
            <a:r>
              <a:rPr lang="en-GB" sz="1600" dirty="0" smtClean="0"/>
              <a:t>Mapping with Open Source Tools like </a:t>
            </a:r>
            <a:r>
              <a:rPr lang="en-GB" sz="1600" dirty="0" err="1" smtClean="0"/>
              <a:t>Bibexcel</a:t>
            </a:r>
            <a:r>
              <a:rPr lang="en-GB" sz="1600" dirty="0" smtClean="0"/>
              <a:t>, </a:t>
            </a:r>
            <a:r>
              <a:rPr lang="en-GB" sz="1600" dirty="0" err="1" smtClean="0"/>
              <a:t>Pajek</a:t>
            </a:r>
            <a:r>
              <a:rPr lang="en-GB" sz="1600" dirty="0" smtClean="0"/>
              <a:t> and </a:t>
            </a:r>
            <a:r>
              <a:rPr lang="en-GB" sz="1600" dirty="0" err="1" smtClean="0"/>
              <a:t>VOSViewer</a:t>
            </a:r>
            <a:endParaRPr lang="en-GB" sz="1600" dirty="0" smtClean="0"/>
          </a:p>
          <a:p>
            <a:pPr>
              <a:defRPr/>
            </a:pPr>
            <a:r>
              <a:rPr lang="en-GB" sz="1600" dirty="0" smtClean="0"/>
              <a:t>Knowledge basis: References analyses (Cited sources)</a:t>
            </a:r>
          </a:p>
          <a:p>
            <a:pPr>
              <a:buFontTx/>
              <a:buNone/>
              <a:defRPr/>
            </a:pPr>
            <a:endParaRPr lang="en-GB" sz="1600" dirty="0" smtClean="0"/>
          </a:p>
        </p:txBody>
      </p:sp>
      <p:sp>
        <p:nvSpPr>
          <p:cNvPr id="9220" name="Foliennummernplatzhalter 6"/>
          <p:cNvSpPr>
            <a:spLocks noGrp="1"/>
          </p:cNvSpPr>
          <p:nvPr>
            <p:ph type="sldNum" sz="quarter" idx="12"/>
          </p:nvPr>
        </p:nvSpPr>
        <p:spPr>
          <a:xfrm>
            <a:off x="8316913" y="6248400"/>
            <a:ext cx="446087"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rgbClr val="3B3D3C"/>
                </a:solidFill>
                <a:latin typeface="Arial" pitchFamily="34" charset="0"/>
                <a:ea typeface="ヒラギノ角ゴ Pro W3"/>
                <a:cs typeface="ヒラギノ角ゴ Pro W3"/>
              </a:defRPr>
            </a:lvl1pPr>
            <a:lvl2pPr>
              <a:defRPr sz="2000">
                <a:solidFill>
                  <a:srgbClr val="3B3D3C"/>
                </a:solidFill>
                <a:latin typeface="Arial" pitchFamily="34" charset="0"/>
                <a:ea typeface="ヒラギノ角ゴ Pro W3"/>
                <a:cs typeface="ヒラギノ角ゴ Pro W3"/>
              </a:defRPr>
            </a:lvl2pPr>
            <a:lvl3pPr>
              <a:defRPr sz="2000">
                <a:solidFill>
                  <a:srgbClr val="3B3D3C"/>
                </a:solidFill>
                <a:latin typeface="Arial" pitchFamily="34" charset="0"/>
                <a:ea typeface="ヒラギノ角ゴ Pro W3"/>
                <a:cs typeface="ヒラギノ角ゴ Pro W3"/>
              </a:defRPr>
            </a:lvl3pPr>
            <a:lvl4pPr>
              <a:defRPr sz="2000">
                <a:solidFill>
                  <a:schemeClr val="tx1"/>
                </a:solidFill>
                <a:latin typeface="Arial" pitchFamily="34" charset="0"/>
                <a:ea typeface="ヒラギノ角ゴ Pro W3"/>
                <a:cs typeface="ヒラギノ角ゴ Pro W3"/>
              </a:defRPr>
            </a:lvl4pPr>
            <a:lvl5pPr>
              <a:defRPr sz="2000">
                <a:solidFill>
                  <a:schemeClr val="tx1"/>
                </a:solidFill>
                <a:latin typeface="Arial" pitchFamily="34" charset="0"/>
                <a:ea typeface="ヒラギノ角ゴ Pro W3"/>
                <a:cs typeface="ヒラギノ角ゴ Pro W3"/>
              </a:defRPr>
            </a:lvl5pPr>
            <a:lvl6pPr eaLnBrk="0" hangingPunct="0">
              <a:defRPr sz="2000">
                <a:solidFill>
                  <a:schemeClr val="tx1"/>
                </a:solidFill>
                <a:latin typeface="Arial" pitchFamily="34" charset="0"/>
                <a:ea typeface="ヒラギノ角ゴ Pro W3"/>
                <a:cs typeface="ヒラギノ角ゴ Pro W3"/>
              </a:defRPr>
            </a:lvl6pPr>
            <a:lvl7pPr eaLnBrk="0" hangingPunct="0">
              <a:defRPr sz="2000">
                <a:solidFill>
                  <a:schemeClr val="tx1"/>
                </a:solidFill>
                <a:latin typeface="Arial" pitchFamily="34" charset="0"/>
                <a:ea typeface="ヒラギノ角ゴ Pro W3"/>
                <a:cs typeface="ヒラギノ角ゴ Pro W3"/>
              </a:defRPr>
            </a:lvl7pPr>
            <a:lvl8pPr eaLnBrk="0" hangingPunct="0">
              <a:defRPr sz="2000">
                <a:solidFill>
                  <a:schemeClr val="tx1"/>
                </a:solidFill>
                <a:latin typeface="Arial" pitchFamily="34" charset="0"/>
                <a:ea typeface="ヒラギノ角ゴ Pro W3"/>
                <a:cs typeface="ヒラギノ角ゴ Pro W3"/>
              </a:defRPr>
            </a:lvl8pPr>
            <a:lvl9pPr eaLnBrk="0" hangingPunct="0">
              <a:defRPr sz="2000">
                <a:solidFill>
                  <a:schemeClr val="tx1"/>
                </a:solidFill>
                <a:latin typeface="Arial" pitchFamily="34" charset="0"/>
                <a:ea typeface="ヒラギノ角ゴ Pro W3"/>
                <a:cs typeface="ヒラギノ角ゴ Pro W3"/>
              </a:defRPr>
            </a:lvl9pPr>
          </a:lstStyle>
          <a:p>
            <a:fld id="{CAFE0129-EB29-44C6-8517-246E9CC483C4}" type="slidenum">
              <a:rPr lang="de-DE" altLang="de-DE" sz="1400" smtClean="0">
                <a:solidFill>
                  <a:schemeClr val="tx1"/>
                </a:solidFill>
              </a:rPr>
              <a:pPr/>
              <a:t>8</a:t>
            </a:fld>
            <a:endParaRPr lang="de-DE" altLang="de-DE" sz="1400" smtClean="0">
              <a:solidFill>
                <a:schemeClr val="tx1"/>
              </a:solidFill>
            </a:endParaRPr>
          </a:p>
        </p:txBody>
      </p:sp>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57392" y="3356992"/>
            <a:ext cx="1853952" cy="2780928"/>
          </a:xfrm>
          <a:prstGeom prst="rect">
            <a:avLst/>
          </a:prstGeom>
          <a:effectLst>
            <a:glow rad="139700">
              <a:schemeClr val="accent5">
                <a:satMod val="175000"/>
                <a:alpha val="40000"/>
              </a:schemeClr>
            </a:glow>
          </a:effectLst>
        </p:spPr>
      </p:pic>
    </p:spTree>
    <p:extLst>
      <p:ext uri="{BB962C8B-B14F-4D97-AF65-F5344CB8AC3E}">
        <p14:creationId xmlns:p14="http://schemas.microsoft.com/office/powerpoint/2010/main" val="53852473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6387">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387">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387">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38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2564904"/>
            <a:ext cx="3312368" cy="3312368"/>
          </a:xfrm>
          <a:prstGeom prst="rect">
            <a:avLst/>
          </a:prstGeom>
          <a:effectLst>
            <a:glow rad="139700">
              <a:schemeClr val="accent5">
                <a:satMod val="175000"/>
                <a:alpha val="40000"/>
              </a:schemeClr>
            </a:glow>
          </a:effectLst>
        </p:spPr>
      </p:pic>
      <p:sp>
        <p:nvSpPr>
          <p:cNvPr id="10243" name="Titel 1"/>
          <p:cNvSpPr>
            <a:spLocks noGrp="1"/>
          </p:cNvSpPr>
          <p:nvPr>
            <p:ph type="title"/>
          </p:nvPr>
        </p:nvSpPr>
        <p:spPr>
          <a:xfrm>
            <a:off x="1187624" y="1145717"/>
            <a:ext cx="6946900" cy="838200"/>
          </a:xfrm>
        </p:spPr>
        <p:txBody>
          <a:bodyPr/>
          <a:lstStyle/>
          <a:p>
            <a:r>
              <a:rPr lang="de-DE" altLang="de-DE" sz="2400" dirty="0" err="1" smtClean="0"/>
              <a:t>Bibliometric</a:t>
            </a:r>
            <a:r>
              <a:rPr lang="de-DE" altLang="de-DE" sz="2400" dirty="0" smtClean="0"/>
              <a:t> </a:t>
            </a:r>
            <a:r>
              <a:rPr lang="de-DE" altLang="de-DE" sz="2400" dirty="0" err="1" smtClean="0"/>
              <a:t>reports</a:t>
            </a:r>
            <a:r>
              <a:rPr lang="de-DE" altLang="de-DE" sz="2400" dirty="0" smtClean="0"/>
              <a:t> </a:t>
            </a:r>
            <a:r>
              <a:rPr lang="de-DE" altLang="de-DE" sz="2400" dirty="0" err="1" smtClean="0"/>
              <a:t>for</a:t>
            </a:r>
            <a:r>
              <a:rPr lang="de-DE" altLang="de-DE" sz="2400" dirty="0" smtClean="0"/>
              <a:t> individual </a:t>
            </a:r>
            <a:r>
              <a:rPr lang="de-DE" altLang="de-DE" sz="2400" dirty="0" err="1" smtClean="0"/>
              <a:t>professors</a:t>
            </a:r>
            <a:endParaRPr lang="de-DE" altLang="de-DE" sz="2400" dirty="0" smtClean="0"/>
          </a:p>
        </p:txBody>
      </p:sp>
      <p:sp>
        <p:nvSpPr>
          <p:cNvPr id="16387" name="Inhaltsplatzhalter 2"/>
          <p:cNvSpPr>
            <a:spLocks noGrp="1"/>
          </p:cNvSpPr>
          <p:nvPr>
            <p:ph idx="1"/>
          </p:nvPr>
        </p:nvSpPr>
        <p:spPr>
          <a:xfrm>
            <a:off x="1403648" y="1999928"/>
            <a:ext cx="6961188" cy="4248472"/>
          </a:xfrm>
          <a:gradFill>
            <a:gsLst>
              <a:gs pos="0">
                <a:schemeClr val="accent3">
                  <a:lumMod val="75000"/>
                  <a:alpha val="20000"/>
                </a:schemeClr>
              </a:gs>
              <a:gs pos="53000">
                <a:srgbClr val="D4DEFF"/>
              </a:gs>
              <a:gs pos="83000">
                <a:srgbClr val="D4DEFF"/>
              </a:gs>
              <a:gs pos="100000">
                <a:srgbClr val="96AB94"/>
              </a:gs>
            </a:gsLst>
            <a:lin ang="2700000" scaled="0"/>
          </a:gradFill>
        </p:spPr>
        <p:txBody>
          <a:bodyPr/>
          <a:lstStyle/>
          <a:p>
            <a:pPr marL="838200" lvl="1" indent="-381000">
              <a:buFont typeface="Arial" charset="0"/>
              <a:buChar char="•"/>
              <a:defRPr/>
            </a:pPr>
            <a:r>
              <a:rPr lang="en-GB" sz="1600" dirty="0" smtClean="0">
                <a:solidFill>
                  <a:schemeClr val="bg2">
                    <a:lumMod val="50000"/>
                  </a:schemeClr>
                </a:solidFill>
              </a:rPr>
              <a:t>some professors are being evaluated 5 years after their appointment under the terms of their contract</a:t>
            </a:r>
          </a:p>
          <a:p>
            <a:pPr marL="838200" lvl="1" indent="-381000">
              <a:buFont typeface="Arial" charset="0"/>
              <a:buChar char="•"/>
              <a:defRPr/>
            </a:pPr>
            <a:r>
              <a:rPr lang="en-GB" sz="1600" dirty="0" smtClean="0">
                <a:solidFill>
                  <a:schemeClr val="bg2">
                    <a:lumMod val="50000"/>
                  </a:schemeClr>
                </a:solidFill>
              </a:rPr>
              <a:t>depending on the discipline the rectorate asks the </a:t>
            </a:r>
            <a:r>
              <a:rPr lang="en-GB" sz="1600" dirty="0" err="1" smtClean="0">
                <a:solidFill>
                  <a:schemeClr val="bg2">
                    <a:lumMod val="50000"/>
                  </a:schemeClr>
                </a:solidFill>
              </a:rPr>
              <a:t>Bibliometrics</a:t>
            </a:r>
            <a:r>
              <a:rPr lang="en-GB" sz="1600" dirty="0" smtClean="0">
                <a:solidFill>
                  <a:schemeClr val="bg2">
                    <a:lumMod val="50000"/>
                  </a:schemeClr>
                </a:solidFill>
              </a:rPr>
              <a:t> Department for a bibliometric report </a:t>
            </a:r>
          </a:p>
          <a:p>
            <a:pPr marL="838200" lvl="1" indent="-381000">
              <a:buFont typeface="Arial" charset="0"/>
              <a:buChar char="•"/>
              <a:defRPr/>
            </a:pPr>
            <a:r>
              <a:rPr lang="en-GB" sz="1600" i="1" dirty="0" smtClean="0">
                <a:solidFill>
                  <a:schemeClr val="bg2">
                    <a:lumMod val="50000"/>
                  </a:schemeClr>
                </a:solidFill>
              </a:rPr>
              <a:t>Such reports are only complementary to the professor’s self-assessments and are always generated and finalised in mutual agreement between the </a:t>
            </a:r>
            <a:r>
              <a:rPr lang="en-GB" sz="1600" i="1" dirty="0" err="1" smtClean="0">
                <a:solidFill>
                  <a:schemeClr val="bg2">
                    <a:lumMod val="50000"/>
                  </a:schemeClr>
                </a:solidFill>
              </a:rPr>
              <a:t>Bibliometrics</a:t>
            </a:r>
            <a:r>
              <a:rPr lang="en-GB" sz="1600" i="1" dirty="0" smtClean="0">
                <a:solidFill>
                  <a:schemeClr val="bg2">
                    <a:lumMod val="50000"/>
                  </a:schemeClr>
                </a:solidFill>
              </a:rPr>
              <a:t> Department and the professors to be evaluated.</a:t>
            </a:r>
          </a:p>
          <a:p>
            <a:pPr marL="838200" lvl="1" indent="-381000">
              <a:buFont typeface="Arial" charset="0"/>
              <a:buChar char="•"/>
              <a:defRPr/>
            </a:pPr>
            <a:r>
              <a:rPr lang="en-GB" sz="1600" i="1" dirty="0" smtClean="0">
                <a:solidFill>
                  <a:schemeClr val="bg2">
                    <a:lumMod val="50000"/>
                  </a:schemeClr>
                </a:solidFill>
              </a:rPr>
              <a:t>Once finalised these reports are checked by the Quality Assurance Department and then forwarded to the </a:t>
            </a:r>
            <a:r>
              <a:rPr lang="en-GB" sz="1600" i="1" dirty="0" err="1" smtClean="0">
                <a:solidFill>
                  <a:schemeClr val="bg2">
                    <a:lumMod val="50000"/>
                  </a:schemeClr>
                </a:solidFill>
              </a:rPr>
              <a:t>Rectorate</a:t>
            </a:r>
            <a:r>
              <a:rPr lang="en-GB" sz="1600" i="1" dirty="0" smtClean="0">
                <a:solidFill>
                  <a:schemeClr val="bg2">
                    <a:lumMod val="50000"/>
                  </a:schemeClr>
                </a:solidFill>
              </a:rPr>
              <a:t> and the peers.</a:t>
            </a:r>
          </a:p>
          <a:p>
            <a:pPr marL="838200" lvl="1" indent="-381000">
              <a:buFont typeface="Arial" charset="0"/>
              <a:buChar char="•"/>
              <a:defRPr/>
            </a:pPr>
            <a:r>
              <a:rPr lang="en-GB" sz="1600" i="1" dirty="0" smtClean="0">
                <a:solidFill>
                  <a:schemeClr val="bg2">
                    <a:lumMod val="50000"/>
                  </a:schemeClr>
                </a:solidFill>
              </a:rPr>
              <a:t>Peers should focus on qualitative aspects</a:t>
            </a:r>
          </a:p>
          <a:p>
            <a:pPr marL="838200" lvl="1" indent="-381000">
              <a:buFont typeface="Arial" charset="0"/>
              <a:buChar char="•"/>
              <a:defRPr/>
            </a:pPr>
            <a:endParaRPr lang="en-GB" sz="1600" i="1" dirty="0" smtClean="0">
              <a:solidFill>
                <a:schemeClr val="bg2">
                  <a:lumMod val="50000"/>
                </a:schemeClr>
              </a:solidFill>
            </a:endParaRPr>
          </a:p>
          <a:p>
            <a:pPr>
              <a:defRPr/>
            </a:pPr>
            <a:endParaRPr lang="de-DE" sz="1600" i="1" dirty="0" smtClean="0"/>
          </a:p>
        </p:txBody>
      </p:sp>
      <p:sp>
        <p:nvSpPr>
          <p:cNvPr id="10245" name="Foliennummernplatzhalter 6"/>
          <p:cNvSpPr>
            <a:spLocks noGrp="1"/>
          </p:cNvSpPr>
          <p:nvPr>
            <p:ph type="sldNum" sz="quarter" idx="12"/>
          </p:nvPr>
        </p:nvSpPr>
        <p:spPr>
          <a:xfrm>
            <a:off x="8243888" y="6248400"/>
            <a:ext cx="519112"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rgbClr val="3B3D3C"/>
                </a:solidFill>
                <a:latin typeface="Arial" pitchFamily="34" charset="0"/>
                <a:ea typeface="ヒラギノ角ゴ Pro W3"/>
                <a:cs typeface="ヒラギノ角ゴ Pro W3"/>
              </a:defRPr>
            </a:lvl1pPr>
            <a:lvl2pPr>
              <a:defRPr sz="2000">
                <a:solidFill>
                  <a:srgbClr val="3B3D3C"/>
                </a:solidFill>
                <a:latin typeface="Arial" pitchFamily="34" charset="0"/>
                <a:ea typeface="ヒラギノ角ゴ Pro W3"/>
                <a:cs typeface="ヒラギノ角ゴ Pro W3"/>
              </a:defRPr>
            </a:lvl2pPr>
            <a:lvl3pPr>
              <a:defRPr sz="2000">
                <a:solidFill>
                  <a:srgbClr val="3B3D3C"/>
                </a:solidFill>
                <a:latin typeface="Arial" pitchFamily="34" charset="0"/>
                <a:ea typeface="ヒラギノ角ゴ Pro W3"/>
                <a:cs typeface="ヒラギノ角ゴ Pro W3"/>
              </a:defRPr>
            </a:lvl3pPr>
            <a:lvl4pPr>
              <a:defRPr sz="2000">
                <a:solidFill>
                  <a:schemeClr val="tx1"/>
                </a:solidFill>
                <a:latin typeface="Arial" pitchFamily="34" charset="0"/>
                <a:ea typeface="ヒラギノ角ゴ Pro W3"/>
                <a:cs typeface="ヒラギノ角ゴ Pro W3"/>
              </a:defRPr>
            </a:lvl4pPr>
            <a:lvl5pPr>
              <a:defRPr sz="2000">
                <a:solidFill>
                  <a:schemeClr val="tx1"/>
                </a:solidFill>
                <a:latin typeface="Arial" pitchFamily="34" charset="0"/>
                <a:ea typeface="ヒラギノ角ゴ Pro W3"/>
                <a:cs typeface="ヒラギノ角ゴ Pro W3"/>
              </a:defRPr>
            </a:lvl5pPr>
            <a:lvl6pPr eaLnBrk="0" hangingPunct="0">
              <a:defRPr sz="2000">
                <a:solidFill>
                  <a:schemeClr val="tx1"/>
                </a:solidFill>
                <a:latin typeface="Arial" pitchFamily="34" charset="0"/>
                <a:ea typeface="ヒラギノ角ゴ Pro W3"/>
                <a:cs typeface="ヒラギノ角ゴ Pro W3"/>
              </a:defRPr>
            </a:lvl6pPr>
            <a:lvl7pPr eaLnBrk="0" hangingPunct="0">
              <a:defRPr sz="2000">
                <a:solidFill>
                  <a:schemeClr val="tx1"/>
                </a:solidFill>
                <a:latin typeface="Arial" pitchFamily="34" charset="0"/>
                <a:ea typeface="ヒラギノ角ゴ Pro W3"/>
                <a:cs typeface="ヒラギノ角ゴ Pro W3"/>
              </a:defRPr>
            </a:lvl7pPr>
            <a:lvl8pPr eaLnBrk="0" hangingPunct="0">
              <a:defRPr sz="2000">
                <a:solidFill>
                  <a:schemeClr val="tx1"/>
                </a:solidFill>
                <a:latin typeface="Arial" pitchFamily="34" charset="0"/>
                <a:ea typeface="ヒラギノ角ゴ Pro W3"/>
                <a:cs typeface="ヒラギノ角ゴ Pro W3"/>
              </a:defRPr>
            </a:lvl8pPr>
            <a:lvl9pPr eaLnBrk="0" hangingPunct="0">
              <a:defRPr sz="2000">
                <a:solidFill>
                  <a:schemeClr val="tx1"/>
                </a:solidFill>
                <a:latin typeface="Arial" pitchFamily="34" charset="0"/>
                <a:ea typeface="ヒラギノ角ゴ Pro W3"/>
                <a:cs typeface="ヒラギノ角ゴ Pro W3"/>
              </a:defRPr>
            </a:lvl9pPr>
          </a:lstStyle>
          <a:p>
            <a:fld id="{1729AD36-46B0-41A0-9BBB-9F4EEFBC2940}" type="slidenum">
              <a:rPr lang="de-DE" altLang="de-DE" sz="1400" smtClean="0">
                <a:solidFill>
                  <a:schemeClr val="tx1"/>
                </a:solidFill>
              </a:rPr>
              <a:pPr/>
              <a:t>9</a:t>
            </a:fld>
            <a:endParaRPr lang="de-DE" altLang="de-DE" sz="1400" smtClean="0">
              <a:solidFill>
                <a:schemeClr val="tx1"/>
              </a:solidFill>
            </a:endParaRPr>
          </a:p>
        </p:txBody>
      </p:sp>
    </p:spTree>
    <p:extLst>
      <p:ext uri="{BB962C8B-B14F-4D97-AF65-F5344CB8AC3E}">
        <p14:creationId xmlns:p14="http://schemas.microsoft.com/office/powerpoint/2010/main" val="1816497362"/>
      </p:ext>
    </p:extLst>
  </p:cSld>
  <p:clrMapOvr>
    <a:masterClrMapping/>
  </p:clrMapOvr>
  <p:timing>
    <p:tnLst>
      <p:par>
        <p:cTn id="1" dur="indefinite" restart="never" nodeType="tmRoot"/>
      </p:par>
    </p:tnLst>
  </p:timing>
</p:sld>
</file>

<file path=ppt/theme/theme1.xml><?xml version="1.0" encoding="utf-8"?>
<a:theme xmlns:a="http://schemas.openxmlformats.org/drawingml/2006/main" name="TB_ppt_2015_2">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ヒラギノ角ゴ Pro W3"/>
        <a:cs typeface="ヒラギノ角ゴ Pro W3"/>
      </a:majorFont>
      <a:minorFont>
        <a:latin typeface="Arial"/>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plate_teaching_research_Calibri-1">
  <a:themeElements>
    <a:clrScheme name="Universität Wien">
      <a:dk1>
        <a:sysClr val="windowText" lastClr="000000"/>
      </a:dk1>
      <a:lt1>
        <a:sysClr val="window" lastClr="FFFFFF"/>
      </a:lt1>
      <a:dk2>
        <a:srgbClr val="666666"/>
      </a:dk2>
      <a:lt2>
        <a:srgbClr val="E0E0E0"/>
      </a:lt2>
      <a:accent1>
        <a:srgbClr val="0063A6"/>
      </a:accent1>
      <a:accent2>
        <a:srgbClr val="A71C49"/>
      </a:accent2>
      <a:accent3>
        <a:srgbClr val="DD4814"/>
      </a:accent3>
      <a:accent4>
        <a:srgbClr val="F6A800"/>
      </a:accent4>
      <a:accent5>
        <a:srgbClr val="94C154"/>
      </a:accent5>
      <a:accent6>
        <a:srgbClr val="11897A"/>
      </a:accent6>
      <a:hlink>
        <a:srgbClr val="0063A6"/>
      </a:hlink>
      <a:folHlink>
        <a:srgbClr val="0063A6"/>
      </a:folHlink>
    </a:clrScheme>
    <a:fontScheme name="Uni_Wien_Calibri">
      <a:majorFont>
        <a:latin typeface="Calibri"/>
        <a:ea typeface=""/>
        <a:cs typeface=""/>
      </a:majorFont>
      <a:minorFont>
        <a:latin typeface="Calibri"/>
        <a:ea typeface=""/>
        <a:cs typeface=""/>
      </a:minorFont>
    </a:fontScheme>
    <a:fmtScheme name="Subtile Körper">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2">
            <a:lumMod val="90000"/>
          </a:schemeClr>
        </a:solidFill>
        <a:ln>
          <a:no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dirty="0" err="1" smtClean="0"/>
        </a:defPPr>
      </a:lstStyle>
    </a:txDef>
  </a:objectDefaults>
  <a:extraClrSchemeLst/>
  <a:extLst>
    <a:ext uri="{05A4C25C-085E-4340-85A3-A5531E510DB2}">
      <thm15:themeFamily xmlns:thm15="http://schemas.microsoft.com/office/thememl/2012/main" name="Template_teaching_research_Calibri.potx" id="{F21F9449-8505-4234-9AF4-CDE0E222569D}" vid="{4F9B964F-5588-4968-8F6A-B5D6D089E23E}"/>
    </a:ext>
  </a:ext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esss_ppt_2.potx</Template>
  <TotalTime>0</TotalTime>
  <Words>2217</Words>
  <Application>Microsoft Office PowerPoint</Application>
  <PresentationFormat>Ekran Gösterisi (4:3)</PresentationFormat>
  <Paragraphs>360</Paragraphs>
  <Slides>53</Slides>
  <Notes>43</Notes>
  <HiddenSlides>0</HiddenSlides>
  <MMClips>0</MMClips>
  <ScaleCrop>false</ScaleCrop>
  <HeadingPairs>
    <vt:vector size="6" baseType="variant">
      <vt:variant>
        <vt:lpstr>Kullanılan Yazı Tipleri</vt:lpstr>
      </vt:variant>
      <vt:variant>
        <vt:i4>6</vt:i4>
      </vt:variant>
      <vt:variant>
        <vt:lpstr>Tema</vt:lpstr>
      </vt:variant>
      <vt:variant>
        <vt:i4>2</vt:i4>
      </vt:variant>
      <vt:variant>
        <vt:lpstr>Slayt Başlıkları</vt:lpstr>
      </vt:variant>
      <vt:variant>
        <vt:i4>53</vt:i4>
      </vt:variant>
    </vt:vector>
  </HeadingPairs>
  <TitlesOfParts>
    <vt:vector size="61" baseType="lpstr">
      <vt:lpstr>Arial</vt:lpstr>
      <vt:lpstr>Calibri</vt:lpstr>
      <vt:lpstr>Symbol</vt:lpstr>
      <vt:lpstr>Times New Roman</vt:lpstr>
      <vt:lpstr>Wingdings</vt:lpstr>
      <vt:lpstr>ヒラギノ角ゴ Pro W3</vt:lpstr>
      <vt:lpstr>TB_ppt_2015_2</vt:lpstr>
      <vt:lpstr>Template_teaching_research_Calibri-1</vt:lpstr>
      <vt:lpstr>  F  Bibliometric Services @ Vienna University Library:   Put into Practice</vt:lpstr>
      <vt:lpstr>PowerPoint Sunusu</vt:lpstr>
      <vt:lpstr>Scientometrics @ University of Vienna </vt:lpstr>
      <vt:lpstr>http://bibliometrie.univie.ac.at </vt:lpstr>
      <vt:lpstr>Departmental activities</vt:lpstr>
      <vt:lpstr>Our departmental philosophy</vt:lpstr>
      <vt:lpstr>PowerPoint Sunusu</vt:lpstr>
      <vt:lpstr>Bibliometric profiles:  support for scientists in ‘publish or perish’ dilemma</vt:lpstr>
      <vt:lpstr>Bibliometric reports for individual professors</vt:lpstr>
      <vt:lpstr>Bibliometric reports for faculties</vt:lpstr>
      <vt:lpstr>Bibliometric profiles for individual scientists</vt:lpstr>
      <vt:lpstr>Interviews with scientists</vt:lpstr>
      <vt:lpstr>Interviews with scientists II</vt:lpstr>
      <vt:lpstr>Bibliometric profile: multidimensional approach</vt:lpstr>
      <vt:lpstr>Bibliometric profile: multidimensional approach</vt:lpstr>
      <vt:lpstr>Why  visibility?</vt:lpstr>
      <vt:lpstr>Visibility analysis</vt:lpstr>
      <vt:lpstr>Bibliometric Profiles:  measures &amp; indicators</vt:lpstr>
      <vt:lpstr>Bibliometric Profiles:  measures &amp; indicators</vt:lpstr>
      <vt:lpstr>Bibliometric reports for individual scientists  Examples:  Coverage in different databases</vt:lpstr>
      <vt:lpstr>Bibliometric reports for individual scientists –   Example: Activity Analysis</vt:lpstr>
      <vt:lpstr>Bibliometric reports for individual scientists –  Example: Visibility</vt:lpstr>
      <vt:lpstr>Bibliometric reports for individual scientists –  Example: Impact –Citation analysis: Main Indicators</vt:lpstr>
      <vt:lpstr>Bibliometric reports for individual scientists –  Example: Impact –Normalized Citation Counts</vt:lpstr>
      <vt:lpstr>PowerPoint Sunusu</vt:lpstr>
      <vt:lpstr>Example: Cooperation versus impact – (country level) </vt:lpstr>
      <vt:lpstr>PowerPoint Sunusu</vt:lpstr>
      <vt:lpstr>PowerPoint Sunusu</vt:lpstr>
      <vt:lpstr>Bibliometric reports for individual scientists –  Example:  Reference Analysis</vt:lpstr>
      <vt:lpstr>Bibliometric reports for individual scientists –  Example  Reference Analysis: most cited references</vt:lpstr>
      <vt:lpstr>Bibliometric reports for individual scientists –  Example Reference Analysis: most cited references</vt:lpstr>
      <vt:lpstr>PowerPoint Sunusu</vt:lpstr>
      <vt:lpstr>Bibliometric reports for individual scientists –  Focus Analysis: map - title words &amp; abstracts </vt:lpstr>
      <vt:lpstr>Bibliometric reports for individual scientists –  Focus Analysis: Keywords Plus® (= ID in WoS CC)</vt:lpstr>
      <vt:lpstr> Professorial appointment procedures</vt:lpstr>
      <vt:lpstr>PowerPoint Sunusu</vt:lpstr>
      <vt:lpstr>PowerPoint Sunusu</vt:lpstr>
      <vt:lpstr>PowerPoint Sunusu</vt:lpstr>
      <vt:lpstr>PowerPoint Sunusu</vt:lpstr>
      <vt:lpstr>Selected comments</vt:lpstr>
      <vt:lpstr>Selected comments</vt:lpstr>
      <vt:lpstr>PowerPoint Sunusu</vt:lpstr>
      <vt:lpstr>Conclusions &amp; outlook</vt:lpstr>
      <vt:lpstr>How can we assess the level of adoption of altmetrics in the scientific community?</vt:lpstr>
      <vt:lpstr>What do the scientists think in the Humanities?</vt:lpstr>
      <vt:lpstr>Monitoring Results  </vt:lpstr>
      <vt:lpstr>General Conclusions _ Monitoring Services</vt:lpstr>
      <vt:lpstr>Can we use altmetrics for academic evaluation?</vt:lpstr>
      <vt:lpstr>&amp; Bibliometrics</vt:lpstr>
      <vt:lpstr>Increasing visibility in SSH at the University of Vienna</vt:lpstr>
      <vt:lpstr>PowerPoint Sunusu</vt:lpstr>
      <vt:lpstr>PowerPoint Sunusu</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jane doe</dc:creator>
  <cp:lastModifiedBy>Personel</cp:lastModifiedBy>
  <cp:revision>172</cp:revision>
  <dcterms:created xsi:type="dcterms:W3CDTF">2010-05-19T10:40:59Z</dcterms:created>
  <dcterms:modified xsi:type="dcterms:W3CDTF">2018-11-08T12:44:35Z</dcterms:modified>
</cp:coreProperties>
</file>