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678" r:id="rId4"/>
    <p:sldMasterId id="2147483684" r:id="rId5"/>
    <p:sldMasterId id="2147483692" r:id="rId6"/>
  </p:sldMasterIdLst>
  <p:notesMasterIdLst>
    <p:notesMasterId r:id="rId28"/>
  </p:notesMasterIdLst>
  <p:handoutMasterIdLst>
    <p:handoutMasterId r:id="rId29"/>
  </p:handoutMasterIdLst>
  <p:sldIdLst>
    <p:sldId id="333" r:id="rId7"/>
    <p:sldId id="386" r:id="rId8"/>
    <p:sldId id="414" r:id="rId9"/>
    <p:sldId id="391" r:id="rId10"/>
    <p:sldId id="420" r:id="rId11"/>
    <p:sldId id="421" r:id="rId12"/>
    <p:sldId id="388" r:id="rId13"/>
    <p:sldId id="408" r:id="rId14"/>
    <p:sldId id="409" r:id="rId15"/>
    <p:sldId id="413" r:id="rId16"/>
    <p:sldId id="397" r:id="rId17"/>
    <p:sldId id="398" r:id="rId18"/>
    <p:sldId id="422" r:id="rId19"/>
    <p:sldId id="423" r:id="rId20"/>
    <p:sldId id="424" r:id="rId21"/>
    <p:sldId id="425" r:id="rId22"/>
    <p:sldId id="416" r:id="rId23"/>
    <p:sldId id="417" r:id="rId24"/>
    <p:sldId id="418" r:id="rId25"/>
    <p:sldId id="419" r:id="rId26"/>
    <p:sldId id="316" r:id="rId27"/>
  </p:sldIdLst>
  <p:sldSz cx="9144000" cy="6858000" type="screen4x3"/>
  <p:notesSz cx="6950075" cy="9236075"/>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B07E"/>
    <a:srgbClr val="2FFFC4"/>
    <a:srgbClr val="008200"/>
    <a:srgbClr val="003300"/>
    <a:srgbClr val="F286CE"/>
    <a:srgbClr val="6B0599"/>
    <a:srgbClr val="45036D"/>
    <a:srgbClr val="003BB0"/>
    <a:srgbClr val="72FC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60" autoAdjust="0"/>
    <p:restoredTop sz="92101" autoAdjust="0"/>
  </p:normalViewPr>
  <p:slideViewPr>
    <p:cSldViewPr snapToGrid="0" snapToObjects="1">
      <p:cViewPr varScale="1">
        <p:scale>
          <a:sx n="105" d="100"/>
          <a:sy n="105" d="100"/>
        </p:scale>
        <p:origin x="189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7B2DB7C4-3A9A-CF40-A413-EA344E2C5F9D}" type="datetimeFigureOut">
              <a:rPr lang="en-US" smtClean="0"/>
              <a:pPr/>
              <a:t>10/23/2018</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A627654E-5088-2343-80C1-0B48A07844BC}" type="slidenum">
              <a:rPr lang="en-US" smtClean="0"/>
              <a:pPr/>
              <a:t>‹#›</a:t>
            </a:fld>
            <a:endParaRPr lang="en-US"/>
          </a:p>
        </p:txBody>
      </p:sp>
    </p:spTree>
    <p:extLst>
      <p:ext uri="{BB962C8B-B14F-4D97-AF65-F5344CB8AC3E}">
        <p14:creationId xmlns:p14="http://schemas.microsoft.com/office/powerpoint/2010/main" val="42204742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10CB5E0F-15F6-4EDB-9A7F-E3E1C89B2EAB}" type="datetimeFigureOut">
              <a:rPr lang="en-US" smtClean="0"/>
              <a:t>10/23/2018</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FB4A9C9C-FCB2-4AF6-A881-F10787E67632}" type="slidenum">
              <a:rPr lang="en-US" smtClean="0"/>
              <a:t>‹#›</a:t>
            </a:fld>
            <a:endParaRPr lang="en-US"/>
          </a:p>
        </p:txBody>
      </p:sp>
    </p:spTree>
    <p:extLst>
      <p:ext uri="{BB962C8B-B14F-4D97-AF65-F5344CB8AC3E}">
        <p14:creationId xmlns:p14="http://schemas.microsoft.com/office/powerpoint/2010/main" val="1296557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FB4A9C9C-FCB2-4AF6-A881-F10787E67632}" type="slidenum">
              <a:rPr lang="en-US" smtClean="0"/>
              <a:t>2</a:t>
            </a:fld>
            <a:endParaRPr lang="en-US"/>
          </a:p>
        </p:txBody>
      </p:sp>
    </p:spTree>
    <p:extLst>
      <p:ext uri="{BB962C8B-B14F-4D97-AF65-F5344CB8AC3E}">
        <p14:creationId xmlns:p14="http://schemas.microsoft.com/office/powerpoint/2010/main" val="961612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Minimum 3 </a:t>
            </a:r>
            <a:r>
              <a:rPr lang="en-GB" dirty="0" err="1"/>
              <a:t>yayin</a:t>
            </a:r>
            <a:r>
              <a:rPr lang="en-GB" dirty="0"/>
              <a:t>, </a:t>
            </a:r>
            <a:r>
              <a:rPr lang="en-GB" dirty="0" err="1"/>
              <a:t>en</a:t>
            </a:r>
            <a:r>
              <a:rPr lang="en-GB" dirty="0"/>
              <a:t> </a:t>
            </a:r>
            <a:r>
              <a:rPr lang="en-GB" dirty="0" err="1"/>
              <a:t>az</a:t>
            </a:r>
            <a:r>
              <a:rPr lang="en-GB" dirty="0"/>
              <a:t> 1 link</a:t>
            </a:r>
          </a:p>
        </p:txBody>
      </p:sp>
      <p:sp>
        <p:nvSpPr>
          <p:cNvPr id="4" name="Slide Number Placeholder 3"/>
          <p:cNvSpPr>
            <a:spLocks noGrp="1"/>
          </p:cNvSpPr>
          <p:nvPr>
            <p:ph type="sldNum" sz="quarter" idx="10"/>
          </p:nvPr>
        </p:nvSpPr>
        <p:spPr/>
        <p:txBody>
          <a:bodyPr/>
          <a:lstStyle/>
          <a:p>
            <a:fld id="{FB4A9C9C-FCB2-4AF6-A881-F10787E67632}" type="slidenum">
              <a:rPr lang="en-US" smtClean="0"/>
              <a:t>8</a:t>
            </a:fld>
            <a:endParaRPr lang="en-US"/>
          </a:p>
        </p:txBody>
      </p:sp>
    </p:spTree>
    <p:extLst>
      <p:ext uri="{BB962C8B-B14F-4D97-AF65-F5344CB8AC3E}">
        <p14:creationId xmlns:p14="http://schemas.microsoft.com/office/powerpoint/2010/main" val="801681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Minimum 3 </a:t>
            </a:r>
            <a:r>
              <a:rPr lang="en-GB" dirty="0" err="1"/>
              <a:t>yayin</a:t>
            </a:r>
            <a:r>
              <a:rPr lang="en-GB" dirty="0"/>
              <a:t>, </a:t>
            </a:r>
            <a:r>
              <a:rPr lang="en-GB" dirty="0" err="1"/>
              <a:t>en</a:t>
            </a:r>
            <a:r>
              <a:rPr lang="en-GB" dirty="0"/>
              <a:t> </a:t>
            </a:r>
            <a:r>
              <a:rPr lang="en-GB" dirty="0" err="1"/>
              <a:t>az</a:t>
            </a:r>
            <a:r>
              <a:rPr lang="en-GB" dirty="0"/>
              <a:t> 1 link</a:t>
            </a:r>
          </a:p>
        </p:txBody>
      </p:sp>
      <p:sp>
        <p:nvSpPr>
          <p:cNvPr id="4" name="Slide Number Placeholder 3"/>
          <p:cNvSpPr>
            <a:spLocks noGrp="1"/>
          </p:cNvSpPr>
          <p:nvPr>
            <p:ph type="sldNum" sz="quarter" idx="10"/>
          </p:nvPr>
        </p:nvSpPr>
        <p:spPr/>
        <p:txBody>
          <a:bodyPr/>
          <a:lstStyle/>
          <a:p>
            <a:fld id="{FB4A9C9C-FCB2-4AF6-A881-F10787E67632}" type="slidenum">
              <a:rPr lang="en-US" smtClean="0"/>
              <a:t>9</a:t>
            </a:fld>
            <a:endParaRPr lang="en-US"/>
          </a:p>
        </p:txBody>
      </p:sp>
    </p:spTree>
    <p:extLst>
      <p:ext uri="{BB962C8B-B14F-4D97-AF65-F5344CB8AC3E}">
        <p14:creationId xmlns:p14="http://schemas.microsoft.com/office/powerpoint/2010/main" val="641789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1981 UK – 25,2 milyar dolar iken bu para 2016’da 43 milya dolar </a:t>
            </a:r>
            <a:endParaRPr lang="en-GB" dirty="0"/>
          </a:p>
        </p:txBody>
      </p:sp>
      <p:sp>
        <p:nvSpPr>
          <p:cNvPr id="4" name="Slide Number Placeholder 3"/>
          <p:cNvSpPr>
            <a:spLocks noGrp="1"/>
          </p:cNvSpPr>
          <p:nvPr>
            <p:ph type="sldNum" sz="quarter" idx="10"/>
          </p:nvPr>
        </p:nvSpPr>
        <p:spPr/>
        <p:txBody>
          <a:bodyPr/>
          <a:lstStyle/>
          <a:p>
            <a:fld id="{FB4A9C9C-FCB2-4AF6-A881-F10787E67632}" type="slidenum">
              <a:rPr lang="en-US" smtClean="0"/>
              <a:t>17</a:t>
            </a:fld>
            <a:endParaRPr lang="en-US"/>
          </a:p>
        </p:txBody>
      </p:sp>
    </p:spTree>
    <p:extLst>
      <p:ext uri="{BB962C8B-B14F-4D97-AF65-F5344CB8AC3E}">
        <p14:creationId xmlns:p14="http://schemas.microsoft.com/office/powerpoint/2010/main" val="516947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Holy Grail – kutsal kap. Büyük bir önem taşıdığı için aranılan, istenen şey</a:t>
            </a:r>
            <a:endParaRPr lang="en-GB" dirty="0"/>
          </a:p>
        </p:txBody>
      </p:sp>
      <p:sp>
        <p:nvSpPr>
          <p:cNvPr id="4" name="Slide Number Placeholder 3"/>
          <p:cNvSpPr>
            <a:spLocks noGrp="1"/>
          </p:cNvSpPr>
          <p:nvPr>
            <p:ph type="sldNum" sz="quarter" idx="10"/>
          </p:nvPr>
        </p:nvSpPr>
        <p:spPr/>
        <p:txBody>
          <a:bodyPr/>
          <a:lstStyle/>
          <a:p>
            <a:fld id="{FB4A9C9C-FCB2-4AF6-A881-F10787E67632}" type="slidenum">
              <a:rPr lang="en-US" smtClean="0"/>
              <a:t>19</a:t>
            </a:fld>
            <a:endParaRPr lang="en-US"/>
          </a:p>
        </p:txBody>
      </p:sp>
    </p:spTree>
    <p:extLst>
      <p:ext uri="{BB962C8B-B14F-4D97-AF65-F5344CB8AC3E}">
        <p14:creationId xmlns:p14="http://schemas.microsoft.com/office/powerpoint/2010/main" val="1272611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A9C9C-FCB2-4AF6-A881-F10787E67632}" type="slidenum">
              <a:rPr lang="en-US" smtClean="0"/>
              <a:t>21</a:t>
            </a:fld>
            <a:endParaRPr lang="en-US"/>
          </a:p>
        </p:txBody>
      </p:sp>
    </p:spTree>
    <p:extLst>
      <p:ext uri="{BB962C8B-B14F-4D97-AF65-F5344CB8AC3E}">
        <p14:creationId xmlns:p14="http://schemas.microsoft.com/office/powerpoint/2010/main" val="1500018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2.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Master" Target="../slideMasters/slideMaster3.xml"/><Relationship Id="rId5" Type="http://schemas.openxmlformats.org/officeDocument/2006/relationships/image" Target="../media/image17.png"/><Relationship Id="rId4" Type="http://schemas.openxmlformats.org/officeDocument/2006/relationships/image" Target="../media/image16.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Content Placeholder 1"/>
          <p:cNvSpPr>
            <a:spLocks noGrp="1"/>
          </p:cNvSpPr>
          <p:nvPr>
            <p:ph idx="1"/>
          </p:nvPr>
        </p:nvSpPr>
        <p:spPr>
          <a:xfrm>
            <a:off x="458851" y="3688074"/>
            <a:ext cx="2570262" cy="2712726"/>
          </a:xfrm>
        </p:spPr>
        <p:txBody>
          <a:bodyPr/>
          <a:lstStyle/>
          <a:p>
            <a:endParaRPr lang="en-US" dirty="0"/>
          </a:p>
        </p:txBody>
      </p:sp>
      <p:sp>
        <p:nvSpPr>
          <p:cNvPr id="17" name="Picture Placeholder 4"/>
          <p:cNvSpPr>
            <a:spLocks noGrp="1"/>
          </p:cNvSpPr>
          <p:nvPr>
            <p:ph type="pic" sz="quarter" idx="11"/>
          </p:nvPr>
        </p:nvSpPr>
        <p:spPr>
          <a:xfrm>
            <a:off x="458851" y="1500110"/>
            <a:ext cx="2570260" cy="2041724"/>
          </a:xfrm>
        </p:spPr>
      </p:sp>
      <p:sp>
        <p:nvSpPr>
          <p:cNvPr id="18" name="Picture Placeholder 5"/>
          <p:cNvSpPr>
            <a:spLocks noGrp="1"/>
          </p:cNvSpPr>
          <p:nvPr>
            <p:ph type="pic" sz="quarter" idx="12"/>
          </p:nvPr>
        </p:nvSpPr>
        <p:spPr>
          <a:xfrm>
            <a:off x="3248072" y="1500110"/>
            <a:ext cx="2645627" cy="2041724"/>
          </a:xfrm>
        </p:spPr>
      </p:sp>
      <p:sp>
        <p:nvSpPr>
          <p:cNvPr id="19" name="Picture Placeholder 6"/>
          <p:cNvSpPr>
            <a:spLocks noGrp="1"/>
          </p:cNvSpPr>
          <p:nvPr>
            <p:ph type="pic" sz="quarter" idx="13"/>
          </p:nvPr>
        </p:nvSpPr>
        <p:spPr>
          <a:xfrm>
            <a:off x="6128074" y="1500109"/>
            <a:ext cx="2570260" cy="2041724"/>
          </a:xfrm>
        </p:spPr>
      </p:sp>
      <p:sp>
        <p:nvSpPr>
          <p:cNvPr id="20" name="Content Placeholder 7"/>
          <p:cNvSpPr>
            <a:spLocks noGrp="1"/>
          </p:cNvSpPr>
          <p:nvPr>
            <p:ph idx="14"/>
          </p:nvPr>
        </p:nvSpPr>
        <p:spPr>
          <a:xfrm>
            <a:off x="3265312" y="3688074"/>
            <a:ext cx="2628388" cy="2712726"/>
          </a:xfrm>
        </p:spPr>
        <p:txBody>
          <a:bodyPr/>
          <a:lstStyle/>
          <a:p>
            <a:endParaRPr lang="en-US" dirty="0"/>
          </a:p>
        </p:txBody>
      </p:sp>
      <p:sp>
        <p:nvSpPr>
          <p:cNvPr id="21" name="Content Placeholder 8"/>
          <p:cNvSpPr>
            <a:spLocks noGrp="1"/>
          </p:cNvSpPr>
          <p:nvPr>
            <p:ph idx="15"/>
          </p:nvPr>
        </p:nvSpPr>
        <p:spPr>
          <a:xfrm>
            <a:off x="6128074" y="3688074"/>
            <a:ext cx="2570262" cy="2712726"/>
          </a:xfrm>
        </p:spPr>
        <p:txBody>
          <a:bodyPr/>
          <a:lstStyle/>
          <a:p>
            <a:endParaRPr lang="en-US" dirty="0"/>
          </a:p>
        </p:txBody>
      </p:sp>
      <p:sp>
        <p:nvSpPr>
          <p:cNvPr id="12"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41135"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506665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0000" y="176173"/>
            <a:ext cx="7425926" cy="942147"/>
          </a:xfrm>
          <a:prstGeom prst="rect">
            <a:avLst/>
          </a:prstGeom>
        </p:spPr>
        <p:txBody>
          <a:bodyPr/>
          <a:lstStyle>
            <a:lvl1pPr algn="l">
              <a:lnSpc>
                <a:spcPct val="85000"/>
              </a:lnSpc>
              <a:defRPr sz="3600" baseline="0">
                <a:solidFill>
                  <a:srgbClr val="FF8200"/>
                </a:solidFill>
              </a:defRPr>
            </a:lvl1pPr>
          </a:lstStyle>
          <a:p>
            <a:r>
              <a:rPr lang="en-US" dirty="0"/>
              <a:t>Cover Slide Title and Second Line If Necessary</a:t>
            </a:r>
          </a:p>
        </p:txBody>
      </p:sp>
      <p:sp>
        <p:nvSpPr>
          <p:cNvPr id="3" name="Subtitle 2"/>
          <p:cNvSpPr>
            <a:spLocks noGrp="1"/>
          </p:cNvSpPr>
          <p:nvPr>
            <p:ph type="subTitle" idx="1" hasCustomPrompt="1"/>
          </p:nvPr>
        </p:nvSpPr>
        <p:spPr>
          <a:xfrm>
            <a:off x="260000" y="1118320"/>
            <a:ext cx="7425926" cy="390948"/>
          </a:xfrm>
          <a:prstGeom prst="rect">
            <a:avLst/>
          </a:prstGeom>
        </p:spPr>
        <p:txBody>
          <a:bodyPr/>
          <a:lstStyle>
            <a:lvl1pPr marL="0" indent="0" algn="l">
              <a:buNone/>
              <a:defRPr sz="1600">
                <a:solidFill>
                  <a:srgbClr val="FF82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of Presentation</a:t>
            </a:r>
          </a:p>
        </p:txBody>
      </p:sp>
      <p:sp>
        <p:nvSpPr>
          <p:cNvPr id="9" name="Text Placeholder 6"/>
          <p:cNvSpPr>
            <a:spLocks noGrp="1"/>
          </p:cNvSpPr>
          <p:nvPr>
            <p:ph type="body" sz="quarter" idx="10" hasCustomPrompt="1"/>
          </p:nvPr>
        </p:nvSpPr>
        <p:spPr>
          <a:xfrm>
            <a:off x="247738" y="6063253"/>
            <a:ext cx="3913188" cy="302381"/>
          </a:xfrm>
          <a:prstGeom prst="rect">
            <a:avLst/>
          </a:prstGeom>
        </p:spPr>
        <p:txBody>
          <a:bodyPr/>
          <a:lstStyle>
            <a:lvl1pPr marL="0" indent="0">
              <a:buNone/>
              <a:defRPr sz="1100">
                <a:solidFill>
                  <a:srgbClr val="53565A"/>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273814"/>
            <a:ext cx="3913188" cy="266700"/>
          </a:xfrm>
          <a:prstGeom prst="rect">
            <a:avLst/>
          </a:prstGeom>
        </p:spPr>
        <p:txBody>
          <a:bodyPr vert="horz"/>
          <a:lstStyle>
            <a:lvl1pPr marL="0" indent="0">
              <a:buNone/>
              <a:defRPr sz="1100">
                <a:solidFill>
                  <a:srgbClr val="53565A"/>
                </a:solidFill>
                <a:latin typeface="Arial"/>
                <a:cs typeface="Arial"/>
              </a:defRPr>
            </a:lvl1pPr>
          </a:lstStyle>
          <a:p>
            <a:pPr lvl="0"/>
            <a:r>
              <a:rPr lang="en-US" dirty="0"/>
              <a:t>Date XX_XX_XX</a:t>
            </a:r>
          </a:p>
        </p:txBody>
      </p:sp>
      <p:pic>
        <p:nvPicPr>
          <p:cNvPr id="17" name="Picture 16" descr="Elsevier_Tree_Logo_2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pic>
        <p:nvPicPr>
          <p:cNvPr id="10" name="Picture 9" descr="placeholder-horizontal.png"/>
          <p:cNvPicPr>
            <a:picLocks noChangeAspect="1"/>
          </p:cNvPicPr>
          <p:nvPr userDrawn="1"/>
        </p:nvPicPr>
        <p:blipFill>
          <a:blip r:embed="rId3"/>
          <a:stretch>
            <a:fillRect/>
          </a:stretch>
        </p:blipFill>
        <p:spPr>
          <a:xfrm>
            <a:off x="0" y="1541067"/>
            <a:ext cx="9144000" cy="4130857"/>
          </a:xfrm>
          <a:prstGeom prst="rect">
            <a:avLst/>
          </a:prstGeom>
        </p:spPr>
      </p:pic>
      <p:pic>
        <p:nvPicPr>
          <p:cNvPr id="8" name="Picture 7" descr="140324_el_ppt_cover_dna_C.png"/>
          <p:cNvPicPr>
            <a:picLocks noChangeAspect="1"/>
          </p:cNvPicPr>
          <p:nvPr userDrawn="1"/>
        </p:nvPicPr>
        <p:blipFill>
          <a:blip r:embed="rId4"/>
          <a:stretch>
            <a:fillRect/>
          </a:stretch>
        </p:blipFill>
        <p:spPr>
          <a:xfrm>
            <a:off x="0" y="4565594"/>
            <a:ext cx="9144000" cy="1219200"/>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7981" y="431495"/>
            <a:ext cx="7425926" cy="942147"/>
          </a:xfrm>
          <a:prstGeom prst="rect">
            <a:avLst/>
          </a:prstGeom>
        </p:spPr>
        <p:txBody>
          <a:bodyPr/>
          <a:lstStyle>
            <a:lvl1pPr algn="l">
              <a:lnSpc>
                <a:spcPct val="85000"/>
              </a:lnSpc>
              <a:defRPr sz="3600" baseline="0">
                <a:solidFill>
                  <a:srgbClr val="FF8200"/>
                </a:solidFill>
              </a:defRPr>
            </a:lvl1pPr>
          </a:lstStyle>
          <a:p>
            <a:r>
              <a:rPr lang="en-US" dirty="0"/>
              <a:t>Cover Slide Title and Second Line If Necessary</a:t>
            </a:r>
          </a:p>
        </p:txBody>
      </p:sp>
      <p:sp>
        <p:nvSpPr>
          <p:cNvPr id="9" name="Text Placeholder 6"/>
          <p:cNvSpPr>
            <a:spLocks noGrp="1"/>
          </p:cNvSpPr>
          <p:nvPr>
            <p:ph type="body" sz="quarter" idx="10" hasCustomPrompt="1"/>
          </p:nvPr>
        </p:nvSpPr>
        <p:spPr>
          <a:xfrm>
            <a:off x="247738" y="6283275"/>
            <a:ext cx="3913188" cy="302381"/>
          </a:xfrm>
          <a:prstGeom prst="rect">
            <a:avLst/>
          </a:prstGeom>
        </p:spPr>
        <p:txBody>
          <a:bodyPr/>
          <a:lstStyle>
            <a:lvl1pPr marL="0" indent="0">
              <a:buNone/>
              <a:defRPr sz="1100">
                <a:solidFill>
                  <a:srgbClr val="53565A"/>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503837"/>
            <a:ext cx="3913188" cy="266700"/>
          </a:xfrm>
          <a:prstGeom prst="rect">
            <a:avLst/>
          </a:prstGeom>
        </p:spPr>
        <p:txBody>
          <a:bodyPr vert="horz"/>
          <a:lstStyle>
            <a:lvl1pPr marL="0" indent="0">
              <a:buNone/>
              <a:defRPr sz="1100">
                <a:solidFill>
                  <a:srgbClr val="53565A"/>
                </a:solidFill>
                <a:latin typeface="Arial"/>
                <a:cs typeface="Arial"/>
              </a:defRPr>
            </a:lvl1pPr>
          </a:lstStyle>
          <a:p>
            <a:pPr lvl="0"/>
            <a:r>
              <a:rPr lang="en-US" dirty="0"/>
              <a:t>Date XX_XX_XX</a:t>
            </a:r>
          </a:p>
        </p:txBody>
      </p:sp>
      <p:pic>
        <p:nvPicPr>
          <p:cNvPr id="17" name="Picture 16" descr="Elsevier_Tree_Logo_2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
        <p:nvSpPr>
          <p:cNvPr id="10" name="Picture Placeholder 2"/>
          <p:cNvSpPr>
            <a:spLocks noGrp="1"/>
          </p:cNvSpPr>
          <p:nvPr>
            <p:ph type="pic" idx="13" hasCustomPrompt="1"/>
          </p:nvPr>
        </p:nvSpPr>
        <p:spPr>
          <a:xfrm>
            <a:off x="251611" y="131206"/>
            <a:ext cx="3912176" cy="668852"/>
          </a:xfrm>
          <a:prstGeom prst="rect">
            <a:avLst/>
          </a:prstGeom>
        </p:spPr>
        <p:txBody>
          <a:bodyPr/>
          <a:lstStyle>
            <a:lvl1pPr marL="0" indent="0">
              <a:buNone/>
              <a:defRPr sz="1700">
                <a:solidFill>
                  <a:srgbClr val="FF82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Solution Suite </a:t>
            </a:r>
            <a:r>
              <a:rPr lang="en-US" dirty="0" err="1"/>
              <a:t>Wordmark</a:t>
            </a:r>
            <a:r>
              <a:rPr lang="en-US" dirty="0"/>
              <a:t> here</a:t>
            </a:r>
          </a:p>
        </p:txBody>
      </p:sp>
      <p:sp>
        <p:nvSpPr>
          <p:cNvPr id="11" name="Picture Placeholder 2"/>
          <p:cNvSpPr>
            <a:spLocks noGrp="1"/>
          </p:cNvSpPr>
          <p:nvPr>
            <p:ph type="pic" idx="12" hasCustomPrompt="1"/>
          </p:nvPr>
        </p:nvSpPr>
        <p:spPr>
          <a:xfrm>
            <a:off x="261611" y="5795307"/>
            <a:ext cx="3912178" cy="587978"/>
          </a:xfrm>
          <a:prstGeom prst="rect">
            <a:avLst/>
          </a:prstGeom>
        </p:spPr>
        <p:txBody>
          <a:bodyPr/>
          <a:lstStyle>
            <a:lvl1pPr marL="0" indent="0">
              <a:buNone/>
              <a:defRPr sz="1700">
                <a:solidFill>
                  <a:srgbClr val="FF82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Product </a:t>
            </a:r>
            <a:r>
              <a:rPr lang="en-US" dirty="0" err="1"/>
              <a:t>Wordmark</a:t>
            </a:r>
            <a:r>
              <a:rPr lang="en-US" dirty="0"/>
              <a:t> here</a:t>
            </a:r>
          </a:p>
        </p:txBody>
      </p:sp>
      <p:pic>
        <p:nvPicPr>
          <p:cNvPr id="12" name="Picture 11" descr="placeholder-horizontal.png"/>
          <p:cNvPicPr>
            <a:picLocks noChangeAspect="1"/>
          </p:cNvPicPr>
          <p:nvPr userDrawn="1"/>
        </p:nvPicPr>
        <p:blipFill>
          <a:blip r:embed="rId3"/>
          <a:stretch>
            <a:fillRect/>
          </a:stretch>
        </p:blipFill>
        <p:spPr>
          <a:xfrm>
            <a:off x="0" y="1541067"/>
            <a:ext cx="9144000" cy="4130857"/>
          </a:xfrm>
          <a:prstGeom prst="rect">
            <a:avLst/>
          </a:prstGeom>
        </p:spPr>
      </p:pic>
      <p:pic>
        <p:nvPicPr>
          <p:cNvPr id="13" name="Picture 12" descr="140324_el_ppt_cover_dna_C.png"/>
          <p:cNvPicPr>
            <a:picLocks noChangeAspect="1"/>
          </p:cNvPicPr>
          <p:nvPr userDrawn="1"/>
        </p:nvPicPr>
        <p:blipFill>
          <a:blip r:embed="rId4"/>
          <a:stretch>
            <a:fillRect/>
          </a:stretch>
        </p:blipFill>
        <p:spPr>
          <a:xfrm>
            <a:off x="0" y="4565594"/>
            <a:ext cx="9144000" cy="1219200"/>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le Slide 1">
    <p:spTree>
      <p:nvGrpSpPr>
        <p:cNvPr id="1" name=""/>
        <p:cNvGrpSpPr/>
        <p:nvPr/>
      </p:nvGrpSpPr>
      <p:grpSpPr>
        <a:xfrm>
          <a:off x="0" y="0"/>
          <a:ext cx="0" cy="0"/>
          <a:chOff x="0" y="0"/>
          <a:chExt cx="0" cy="0"/>
        </a:xfrm>
      </p:grpSpPr>
      <p:sp>
        <p:nvSpPr>
          <p:cNvPr id="9" name="Text Placeholder 6"/>
          <p:cNvSpPr>
            <a:spLocks noGrp="1"/>
          </p:cNvSpPr>
          <p:nvPr>
            <p:ph type="body" sz="quarter" idx="10" hasCustomPrompt="1"/>
          </p:nvPr>
        </p:nvSpPr>
        <p:spPr>
          <a:xfrm>
            <a:off x="247738" y="6053252"/>
            <a:ext cx="3913188" cy="302381"/>
          </a:xfrm>
          <a:prstGeom prst="rect">
            <a:avLst/>
          </a:prstGeom>
        </p:spPr>
        <p:txBody>
          <a:bodyPr/>
          <a:lstStyle>
            <a:lvl1pPr marL="0" indent="0">
              <a:buNone/>
              <a:defRPr sz="1100">
                <a:solidFill>
                  <a:srgbClr val="53565A"/>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243811"/>
            <a:ext cx="3913188" cy="266700"/>
          </a:xfrm>
          <a:prstGeom prst="rect">
            <a:avLst/>
          </a:prstGeom>
        </p:spPr>
        <p:txBody>
          <a:bodyPr vert="horz"/>
          <a:lstStyle>
            <a:lvl1pPr marL="0" indent="0">
              <a:buNone/>
              <a:defRPr sz="1100">
                <a:solidFill>
                  <a:srgbClr val="53565A"/>
                </a:solidFill>
                <a:latin typeface="Arial"/>
                <a:cs typeface="Arial"/>
              </a:defRPr>
            </a:lvl1pPr>
          </a:lstStyle>
          <a:p>
            <a:pPr lvl="0"/>
            <a:r>
              <a:rPr lang="en-US" dirty="0"/>
              <a:t>Date XX_XX_XX</a:t>
            </a:r>
          </a:p>
        </p:txBody>
      </p:sp>
      <p:pic>
        <p:nvPicPr>
          <p:cNvPr id="17" name="Picture 16" descr="Elsevier_Tree_Logo_2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
        <p:nvSpPr>
          <p:cNvPr id="11" name="Picture Placeholder 2"/>
          <p:cNvSpPr>
            <a:spLocks noGrp="1"/>
          </p:cNvSpPr>
          <p:nvPr>
            <p:ph type="pic" idx="12" hasCustomPrompt="1"/>
          </p:nvPr>
        </p:nvSpPr>
        <p:spPr>
          <a:xfrm>
            <a:off x="287755" y="230017"/>
            <a:ext cx="4442374" cy="587978"/>
          </a:xfrm>
          <a:prstGeom prst="rect">
            <a:avLst/>
          </a:prstGeom>
        </p:spPr>
        <p:txBody>
          <a:bodyPr/>
          <a:lstStyle>
            <a:lvl1pPr marL="0" indent="0">
              <a:buNone/>
              <a:defRPr sz="2400">
                <a:solidFill>
                  <a:srgbClr val="FF82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Product </a:t>
            </a:r>
            <a:r>
              <a:rPr lang="en-US" dirty="0" err="1"/>
              <a:t>Wordmark</a:t>
            </a:r>
            <a:r>
              <a:rPr lang="en-US" dirty="0"/>
              <a:t> here</a:t>
            </a:r>
          </a:p>
        </p:txBody>
      </p:sp>
      <p:sp>
        <p:nvSpPr>
          <p:cNvPr id="14" name="Subtitle 2"/>
          <p:cNvSpPr>
            <a:spLocks noGrp="1"/>
          </p:cNvSpPr>
          <p:nvPr>
            <p:ph type="subTitle" idx="1" hasCustomPrompt="1"/>
          </p:nvPr>
        </p:nvSpPr>
        <p:spPr>
          <a:xfrm>
            <a:off x="257756" y="848868"/>
            <a:ext cx="7524583" cy="561235"/>
          </a:xfrm>
          <a:prstGeom prst="rect">
            <a:avLst/>
          </a:prstGeom>
        </p:spPr>
        <p:txBody>
          <a:bodyPr/>
          <a:lstStyle>
            <a:lvl1pPr marL="0" indent="0" algn="l">
              <a:buNone/>
              <a:defRPr sz="1600" baseline="0">
                <a:solidFill>
                  <a:srgbClr val="53565A"/>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of slide and or description of presentation</a:t>
            </a:r>
            <a:br>
              <a:rPr lang="en-US" dirty="0"/>
            </a:br>
            <a:r>
              <a:rPr lang="en-US" dirty="0"/>
              <a:t>Second Line If Necessary </a:t>
            </a:r>
          </a:p>
        </p:txBody>
      </p:sp>
      <p:pic>
        <p:nvPicPr>
          <p:cNvPr id="8" name="Picture 7" descr="placeholder-horizontal.png"/>
          <p:cNvPicPr>
            <a:picLocks noChangeAspect="1"/>
          </p:cNvPicPr>
          <p:nvPr userDrawn="1"/>
        </p:nvPicPr>
        <p:blipFill>
          <a:blip r:embed="rId3"/>
          <a:stretch>
            <a:fillRect/>
          </a:stretch>
        </p:blipFill>
        <p:spPr>
          <a:xfrm>
            <a:off x="0" y="1541067"/>
            <a:ext cx="9144000" cy="4130857"/>
          </a:xfrm>
          <a:prstGeom prst="rect">
            <a:avLst/>
          </a:prstGeom>
        </p:spPr>
      </p:pic>
      <p:pic>
        <p:nvPicPr>
          <p:cNvPr id="10" name="Picture 9" descr="140324_el_ppt_cover_dna_C.png"/>
          <p:cNvPicPr>
            <a:picLocks noChangeAspect="1"/>
          </p:cNvPicPr>
          <p:nvPr userDrawn="1"/>
        </p:nvPicPr>
        <p:blipFill>
          <a:blip r:embed="rId4"/>
          <a:stretch>
            <a:fillRect/>
          </a:stretch>
        </p:blipFill>
        <p:spPr>
          <a:xfrm>
            <a:off x="0" y="4565594"/>
            <a:ext cx="9144000" cy="1219200"/>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6" name="Picture 5" descr="140324_el_ppt_section_dna_A-small.png"/>
          <p:cNvPicPr>
            <a:picLocks noChangeAspect="1"/>
          </p:cNvPicPr>
          <p:nvPr userDrawn="1"/>
        </p:nvPicPr>
        <p:blipFill>
          <a:blip r:embed="rId2"/>
          <a:stretch>
            <a:fillRect/>
          </a:stretch>
        </p:blipFill>
        <p:spPr>
          <a:xfrm>
            <a:off x="0" y="0"/>
            <a:ext cx="9144000" cy="6858000"/>
          </a:xfrm>
          <a:prstGeom prst="rect">
            <a:avLst/>
          </a:prstGeom>
        </p:spPr>
      </p:pic>
      <p:pic>
        <p:nvPicPr>
          <p:cNvPr id="8" name="Picture 7"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
        <p:nvSpPr>
          <p:cNvPr id="10" name="Text Placeholder 10"/>
          <p:cNvSpPr>
            <a:spLocks noGrp="1"/>
          </p:cNvSpPr>
          <p:nvPr>
            <p:ph type="body" sz="quarter" idx="12" hasCustomPrompt="1"/>
          </p:nvPr>
        </p:nvSpPr>
        <p:spPr>
          <a:xfrm>
            <a:off x="254908" y="3355412"/>
            <a:ext cx="8538593" cy="1718018"/>
          </a:xfrm>
          <a:prstGeom prst="rect">
            <a:avLst/>
          </a:prstGeom>
        </p:spPr>
        <p:txBody>
          <a:bodyPr vert="horz"/>
          <a:lstStyle>
            <a:lvl1pPr>
              <a:buNone/>
              <a:defRPr sz="1600" baseline="0">
                <a:solidFill>
                  <a:srgbClr val="FFFFFF"/>
                </a:solidFill>
              </a:defRPr>
            </a:lvl1pPr>
            <a:lvl2pPr>
              <a:buNone/>
              <a:defRPr sz="1600"/>
            </a:lvl2pPr>
            <a:lvl3pPr>
              <a:buNone/>
              <a:defRPr sz="1600"/>
            </a:lvl3pPr>
            <a:lvl4pPr>
              <a:buNone/>
              <a:defRPr sz="1600"/>
            </a:lvl4pPr>
            <a:lvl5pPr>
              <a:buNone/>
              <a:defRPr sz="1600"/>
            </a:lvl5pPr>
          </a:lstStyle>
          <a:p>
            <a:pPr lvl="0"/>
            <a:r>
              <a:rPr lang="en-US" dirty="0"/>
              <a:t>Add section intro text here</a:t>
            </a:r>
          </a:p>
        </p:txBody>
      </p:sp>
      <p:sp>
        <p:nvSpPr>
          <p:cNvPr id="11" name="Text Placeholder 12"/>
          <p:cNvSpPr>
            <a:spLocks noGrp="1"/>
          </p:cNvSpPr>
          <p:nvPr>
            <p:ph type="body" sz="quarter" idx="13" hasCustomPrompt="1"/>
          </p:nvPr>
        </p:nvSpPr>
        <p:spPr>
          <a:xfrm>
            <a:off x="254147" y="2790199"/>
            <a:ext cx="8539355" cy="638704"/>
          </a:xfrm>
          <a:prstGeom prst="rect">
            <a:avLst/>
          </a:prstGeom>
        </p:spPr>
        <p:txBody>
          <a:bodyPr vert="horz"/>
          <a:lstStyle>
            <a:lvl1pPr>
              <a:buNone/>
              <a:defRPr sz="3600">
                <a:solidFill>
                  <a:srgbClr val="FFFFFF"/>
                </a:solidFill>
              </a:defRPr>
            </a:lvl1pPr>
            <a:lvl2pPr>
              <a:buNone/>
              <a:defRPr sz="3600"/>
            </a:lvl2pPr>
            <a:lvl3pPr>
              <a:buNone/>
              <a:defRPr sz="3600"/>
            </a:lvl3pPr>
            <a:lvl4pPr>
              <a:buNone/>
              <a:defRPr sz="3600"/>
            </a:lvl4pPr>
            <a:lvl5pPr>
              <a:buNone/>
              <a:defRPr sz="3600"/>
            </a:lvl5pPr>
          </a:lstStyle>
          <a:p>
            <a:pPr lvl="0"/>
            <a:r>
              <a:rPr lang="en-US" dirty="0"/>
              <a:t>Section Title</a:t>
            </a:r>
          </a:p>
        </p:txBody>
      </p:sp>
    </p:spTree>
    <p:extLst>
      <p:ext uri="{BB962C8B-B14F-4D97-AF65-F5344CB8AC3E}">
        <p14:creationId xmlns:p14="http://schemas.microsoft.com/office/powerpoint/2010/main" val="26772888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6" name="Picture 5" descr="140324_el_ppt_section_dna_A-small.png"/>
          <p:cNvPicPr>
            <a:picLocks noChangeAspect="1"/>
          </p:cNvPicPr>
          <p:nvPr userDrawn="1"/>
        </p:nvPicPr>
        <p:blipFill>
          <a:blip r:embed="rId2"/>
          <a:stretch>
            <a:fillRect/>
          </a:stretch>
        </p:blipFill>
        <p:spPr>
          <a:xfrm>
            <a:off x="0" y="0"/>
            <a:ext cx="9144000" cy="6858000"/>
          </a:xfrm>
          <a:prstGeom prst="rect">
            <a:avLst/>
          </a:prstGeom>
        </p:spPr>
      </p:pic>
      <p:sp>
        <p:nvSpPr>
          <p:cNvPr id="11" name="Text Placeholder 10"/>
          <p:cNvSpPr>
            <a:spLocks noGrp="1"/>
          </p:cNvSpPr>
          <p:nvPr>
            <p:ph type="body" sz="quarter" idx="12"/>
          </p:nvPr>
        </p:nvSpPr>
        <p:spPr>
          <a:xfrm>
            <a:off x="254909" y="2109039"/>
            <a:ext cx="8538594" cy="1718018"/>
          </a:xfrm>
          <a:prstGeom prst="rect">
            <a:avLst/>
          </a:prstGeom>
        </p:spPr>
        <p:txBody>
          <a:bodyPr vert="horz"/>
          <a:lstStyle>
            <a:lvl1pPr>
              <a:buNone/>
              <a:defRPr sz="1600">
                <a:solidFill>
                  <a:srgbClr val="FFFFFF"/>
                </a:solidFill>
              </a:defRPr>
            </a:lvl1pPr>
            <a:lvl2pPr>
              <a:buNone/>
              <a:defRPr sz="1600"/>
            </a:lvl2pPr>
            <a:lvl3pPr>
              <a:buNone/>
              <a:defRPr sz="1600"/>
            </a:lvl3pPr>
            <a:lvl4pPr>
              <a:buNone/>
              <a:defRPr sz="1600"/>
            </a:lvl4pPr>
            <a:lvl5pPr>
              <a:buNone/>
              <a:defRPr sz="1600"/>
            </a:lvl5pPr>
          </a:lstStyle>
          <a:p>
            <a:pPr lvl="0"/>
            <a:r>
              <a:rPr lang="en-US" dirty="0"/>
              <a:t>Click to edit Master text styles</a:t>
            </a:r>
          </a:p>
        </p:txBody>
      </p:sp>
      <p:sp>
        <p:nvSpPr>
          <p:cNvPr id="13" name="Text Placeholder 12"/>
          <p:cNvSpPr>
            <a:spLocks noGrp="1"/>
          </p:cNvSpPr>
          <p:nvPr>
            <p:ph type="body" sz="quarter" idx="13" hasCustomPrompt="1"/>
          </p:nvPr>
        </p:nvSpPr>
        <p:spPr>
          <a:xfrm>
            <a:off x="254148" y="1433815"/>
            <a:ext cx="3700462" cy="638704"/>
          </a:xfrm>
          <a:prstGeom prst="rect">
            <a:avLst/>
          </a:prstGeom>
        </p:spPr>
        <p:txBody>
          <a:bodyPr vert="horz"/>
          <a:lstStyle>
            <a:lvl1pPr>
              <a:buNone/>
              <a:defRPr sz="3600">
                <a:solidFill>
                  <a:srgbClr val="FFFFFF"/>
                </a:solidFill>
              </a:defRPr>
            </a:lvl1pPr>
            <a:lvl2pPr>
              <a:buNone/>
              <a:defRPr sz="3600"/>
            </a:lvl2pPr>
            <a:lvl3pPr>
              <a:buNone/>
              <a:defRPr sz="3600"/>
            </a:lvl3pPr>
            <a:lvl4pPr>
              <a:buNone/>
              <a:defRPr sz="3600"/>
            </a:lvl4pPr>
            <a:lvl5pPr>
              <a:buNone/>
              <a:defRPr sz="3600"/>
            </a:lvl5pPr>
          </a:lstStyle>
          <a:p>
            <a:pPr lvl="0"/>
            <a:r>
              <a:rPr lang="en-US" dirty="0"/>
              <a:t>Appendix</a:t>
            </a:r>
          </a:p>
        </p:txBody>
      </p:sp>
      <p:pic>
        <p:nvPicPr>
          <p:cNvPr id="10" name="Picture 9"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Tree>
    <p:extLst>
      <p:ext uri="{BB962C8B-B14F-4D97-AF65-F5344CB8AC3E}">
        <p14:creationId xmlns:p14="http://schemas.microsoft.com/office/powerpoint/2010/main" val="30047565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Content Placeholder 1"/>
          <p:cNvSpPr>
            <a:spLocks noGrp="1"/>
          </p:cNvSpPr>
          <p:nvPr>
            <p:ph idx="1"/>
          </p:nvPr>
        </p:nvSpPr>
        <p:spPr>
          <a:xfrm>
            <a:off x="458851" y="3688074"/>
            <a:ext cx="2570262" cy="2712726"/>
          </a:xfrm>
        </p:spPr>
        <p:txBody>
          <a:bodyPr/>
          <a:lstStyle/>
          <a:p>
            <a:endParaRPr lang="en-US" dirty="0"/>
          </a:p>
        </p:txBody>
      </p:sp>
      <p:sp>
        <p:nvSpPr>
          <p:cNvPr id="17" name="Picture Placeholder 4"/>
          <p:cNvSpPr>
            <a:spLocks noGrp="1"/>
          </p:cNvSpPr>
          <p:nvPr>
            <p:ph type="pic" sz="quarter" idx="11"/>
          </p:nvPr>
        </p:nvSpPr>
        <p:spPr>
          <a:xfrm>
            <a:off x="458851" y="1500110"/>
            <a:ext cx="2570260" cy="2041724"/>
          </a:xfrm>
        </p:spPr>
      </p:sp>
      <p:sp>
        <p:nvSpPr>
          <p:cNvPr id="18" name="Picture Placeholder 5"/>
          <p:cNvSpPr>
            <a:spLocks noGrp="1"/>
          </p:cNvSpPr>
          <p:nvPr>
            <p:ph type="pic" sz="quarter" idx="12"/>
          </p:nvPr>
        </p:nvSpPr>
        <p:spPr>
          <a:xfrm>
            <a:off x="3248072" y="1500110"/>
            <a:ext cx="2645627" cy="2041724"/>
          </a:xfrm>
        </p:spPr>
      </p:sp>
      <p:sp>
        <p:nvSpPr>
          <p:cNvPr id="19" name="Picture Placeholder 6"/>
          <p:cNvSpPr>
            <a:spLocks noGrp="1"/>
          </p:cNvSpPr>
          <p:nvPr>
            <p:ph type="pic" sz="quarter" idx="13"/>
          </p:nvPr>
        </p:nvSpPr>
        <p:spPr>
          <a:xfrm>
            <a:off x="6128074" y="1500109"/>
            <a:ext cx="2570260" cy="2041724"/>
          </a:xfrm>
        </p:spPr>
      </p:sp>
      <p:sp>
        <p:nvSpPr>
          <p:cNvPr id="20" name="Content Placeholder 7"/>
          <p:cNvSpPr>
            <a:spLocks noGrp="1"/>
          </p:cNvSpPr>
          <p:nvPr>
            <p:ph idx="14"/>
          </p:nvPr>
        </p:nvSpPr>
        <p:spPr>
          <a:xfrm>
            <a:off x="3265312" y="3688074"/>
            <a:ext cx="2628388" cy="2712726"/>
          </a:xfrm>
        </p:spPr>
        <p:txBody>
          <a:bodyPr/>
          <a:lstStyle/>
          <a:p>
            <a:endParaRPr lang="en-US" dirty="0"/>
          </a:p>
        </p:txBody>
      </p:sp>
      <p:sp>
        <p:nvSpPr>
          <p:cNvPr id="21" name="Content Placeholder 8"/>
          <p:cNvSpPr>
            <a:spLocks noGrp="1"/>
          </p:cNvSpPr>
          <p:nvPr>
            <p:ph idx="15"/>
          </p:nvPr>
        </p:nvSpPr>
        <p:spPr>
          <a:xfrm>
            <a:off x="6128074" y="3688074"/>
            <a:ext cx="2570262" cy="2712726"/>
          </a:xfrm>
        </p:spPr>
        <p:txBody>
          <a:bodyPr/>
          <a:lstStyle/>
          <a:p>
            <a:endParaRPr lang="en-US" dirty="0"/>
          </a:p>
        </p:txBody>
      </p:sp>
      <p:sp>
        <p:nvSpPr>
          <p:cNvPr id="12"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13" name="Title Placeholder 1"/>
          <p:cNvSpPr>
            <a:spLocks noGrp="1"/>
          </p:cNvSpPr>
          <p:nvPr>
            <p:ph type="title"/>
          </p:nvPr>
        </p:nvSpPr>
        <p:spPr>
          <a:xfrm>
            <a:off x="457199" y="705204"/>
            <a:ext cx="8241135"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3623020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9" y="1500110"/>
            <a:ext cx="4012006"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
        <p:nvSpPr>
          <p:cNvPr id="8" name="Content Placeholder 4"/>
          <p:cNvSpPr>
            <a:spLocks noGrp="1"/>
          </p:cNvSpPr>
          <p:nvPr>
            <p:ph idx="11"/>
          </p:nvPr>
        </p:nvSpPr>
        <p:spPr>
          <a:xfrm>
            <a:off x="4698217" y="1500110"/>
            <a:ext cx="402859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
        <p:nvSpPr>
          <p:cNvPr id="12"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13" name="Title Placeholder 1"/>
          <p:cNvSpPr>
            <a:spLocks noGrp="1"/>
          </p:cNvSpPr>
          <p:nvPr>
            <p:ph type="title"/>
          </p:nvPr>
        </p:nvSpPr>
        <p:spPr>
          <a:xfrm>
            <a:off x="457199" y="705204"/>
            <a:ext cx="8269613"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1874982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8" y="1943072"/>
            <a:ext cx="8238320" cy="3765589"/>
          </a:xfrm>
        </p:spPr>
        <p:txBody>
          <a:bodyPr/>
          <a:lstStyle>
            <a:lvl1pPr marL="0" indent="0">
              <a:buNone/>
              <a:defRPr>
                <a:solidFill>
                  <a:srgbClr val="53565A"/>
                </a:solidFill>
              </a:defRPr>
            </a:lvl1pPr>
          </a:lstStyle>
          <a:p>
            <a:pPr lvl="0"/>
            <a:r>
              <a:rPr lang="en-US" dirty="0"/>
              <a:t>Click to edit Master text styles</a:t>
            </a:r>
          </a:p>
          <a:p>
            <a:endParaRPr lang="en-US" dirty="0"/>
          </a:p>
        </p:txBody>
      </p:sp>
      <p:sp>
        <p:nvSpPr>
          <p:cNvPr id="8"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solidFill>
                  <a:schemeClr val="accent1"/>
                </a:solidFill>
              </a:defRPr>
            </a:lvl1pPr>
          </a:lstStyle>
          <a:p>
            <a:r>
              <a:rPr lang="en-US" dirty="0"/>
              <a:t>Title of Slide</a:t>
            </a:r>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a:t>Subtitle of Slide</a:t>
            </a:r>
          </a:p>
        </p:txBody>
      </p:sp>
      <p:sp>
        <p:nvSpPr>
          <p:cNvPr id="9" name="Text Placeholder 8"/>
          <p:cNvSpPr>
            <a:spLocks noGrp="1"/>
          </p:cNvSpPr>
          <p:nvPr>
            <p:ph type="body" sz="quarter" idx="11" hasCustomPrompt="1"/>
          </p:nvPr>
        </p:nvSpPr>
        <p:spPr>
          <a:xfrm>
            <a:off x="457198" y="5794654"/>
            <a:ext cx="8238320" cy="370435"/>
          </a:xfrm>
        </p:spPr>
        <p:txBody>
          <a:bodyPr>
            <a:normAutofit/>
          </a:bodyPr>
          <a:lstStyle>
            <a:lvl1pPr marL="0" indent="0">
              <a:buNone/>
              <a:defRPr sz="1300">
                <a:solidFill>
                  <a:schemeClr val="tx2"/>
                </a:solidFill>
              </a:defRPr>
            </a:lvl1pPr>
            <a:lvl2pPr marL="457200" indent="0">
              <a:buNone/>
              <a:defRPr sz="1600">
                <a:latin typeface="Arial"/>
                <a:cs typeface="Arial"/>
              </a:defRPr>
            </a:lvl2pPr>
          </a:lstStyle>
          <a:p>
            <a:pPr lvl="0"/>
            <a:r>
              <a:rPr lang="en-US" dirty="0"/>
              <a:t>Author Name</a:t>
            </a:r>
          </a:p>
        </p:txBody>
      </p:sp>
      <p:sp>
        <p:nvSpPr>
          <p:cNvPr id="18" name="Text Placeholder 17"/>
          <p:cNvSpPr>
            <a:spLocks noGrp="1"/>
          </p:cNvSpPr>
          <p:nvPr>
            <p:ph type="body" sz="quarter" idx="12" hasCustomPrompt="1"/>
          </p:nvPr>
        </p:nvSpPr>
        <p:spPr>
          <a:xfrm>
            <a:off x="457198" y="6165090"/>
            <a:ext cx="8238318" cy="357432"/>
          </a:xfrm>
        </p:spPr>
        <p:txBody>
          <a:bodyPr>
            <a:normAutofit/>
          </a:bodyPr>
          <a:lstStyle>
            <a:lvl1pPr marL="0" indent="0">
              <a:buNone/>
              <a:defRPr sz="1300">
                <a:solidFill>
                  <a:schemeClr val="tx2"/>
                </a:solidFill>
              </a:defRPr>
            </a:lvl1pPr>
          </a:lstStyle>
          <a:p>
            <a:pPr lvl="0"/>
            <a:r>
              <a:rPr lang="en-US" dirty="0"/>
              <a:t>Click to edit text</a:t>
            </a:r>
          </a:p>
        </p:txBody>
      </p:sp>
    </p:spTree>
    <p:extLst>
      <p:ext uri="{BB962C8B-B14F-4D97-AF65-F5344CB8AC3E}">
        <p14:creationId xmlns:p14="http://schemas.microsoft.com/office/powerpoint/2010/main" val="6781371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00110"/>
            <a:ext cx="8238318" cy="4898146"/>
          </a:xfrm>
          <a:prstGeom prst="rect">
            <a:avLst/>
          </a:prstGeom>
        </p:spPr>
        <p:txBody>
          <a:bodyPr/>
          <a:lstStyle>
            <a:lvl1pPr>
              <a:defRPr sz="2000">
                <a:solidFill>
                  <a:srgbClr val="53565A"/>
                </a:solidFill>
                <a:latin typeface="Arial"/>
                <a:cs typeface="Arial"/>
              </a:defRPr>
            </a:lvl1pPr>
            <a:lvl2pPr>
              <a:defRPr sz="1800">
                <a:solidFill>
                  <a:srgbClr val="53565A"/>
                </a:solidFill>
                <a:latin typeface="Arial"/>
                <a:cs typeface="Arial"/>
              </a:defRPr>
            </a:lvl2pPr>
            <a:lvl3pPr>
              <a:defRPr sz="1600">
                <a:solidFill>
                  <a:srgbClr val="53565A"/>
                </a:solidFill>
                <a:latin typeface="Arial"/>
                <a:cs typeface="Arial"/>
              </a:defRPr>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5"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1676209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7198" y="5683662"/>
            <a:ext cx="8238320" cy="714593"/>
          </a:xfrm>
          <a:prstGeom prst="rect">
            <a:avLst/>
          </a:prstGeom>
        </p:spPr>
        <p:txBody>
          <a:bodyPr/>
          <a:lstStyle>
            <a:lvl1pPr>
              <a:defRPr sz="1600">
                <a:solidFill>
                  <a:srgbClr val="53565A"/>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p:txBody>
      </p:sp>
      <p:sp>
        <p:nvSpPr>
          <p:cNvPr id="12" name="Picture Placeholder 2"/>
          <p:cNvSpPr>
            <a:spLocks noGrp="1"/>
          </p:cNvSpPr>
          <p:nvPr>
            <p:ph type="pic" idx="1" hasCustomPrompt="1"/>
          </p:nvPr>
        </p:nvSpPr>
        <p:spPr>
          <a:xfrm>
            <a:off x="457198" y="1500110"/>
            <a:ext cx="8238320" cy="3878033"/>
          </a:xfrm>
          <a:prstGeom prst="rect">
            <a:avLst/>
          </a:prstGeom>
        </p:spPr>
        <p:txBody>
          <a:bodyPr>
            <a:normAutofit/>
          </a:bodyPr>
          <a:lstStyle>
            <a:lvl1pPr marL="0" indent="0" algn="ctr">
              <a:buNone/>
              <a:defRPr sz="24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Picture here</a:t>
            </a:r>
          </a:p>
        </p:txBody>
      </p:sp>
      <p:sp>
        <p:nvSpPr>
          <p:cNvPr id="7" name="Slide Number Placeholder 7"/>
          <p:cNvSpPr>
            <a:spLocks noGrp="1"/>
          </p:cNvSpPr>
          <p:nvPr>
            <p:ph type="sldNum" sz="quarter" idx="10"/>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8"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325378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9" y="1500110"/>
            <a:ext cx="4012006"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
        <p:nvSpPr>
          <p:cNvPr id="8" name="Content Placeholder 4"/>
          <p:cNvSpPr>
            <a:spLocks noGrp="1"/>
          </p:cNvSpPr>
          <p:nvPr>
            <p:ph idx="11"/>
          </p:nvPr>
        </p:nvSpPr>
        <p:spPr>
          <a:xfrm>
            <a:off x="4698217" y="1500110"/>
            <a:ext cx="402859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
        <p:nvSpPr>
          <p:cNvPr id="12"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69613"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10622310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Main Title Slide">
    <p:spTree>
      <p:nvGrpSpPr>
        <p:cNvPr id="1" name=""/>
        <p:cNvGrpSpPr/>
        <p:nvPr/>
      </p:nvGrpSpPr>
      <p:grpSpPr>
        <a:xfrm>
          <a:off x="0" y="0"/>
          <a:ext cx="0" cy="0"/>
          <a:chOff x="0" y="0"/>
          <a:chExt cx="0" cy="0"/>
        </a:xfrm>
      </p:grpSpPr>
      <p:sp>
        <p:nvSpPr>
          <p:cNvPr id="11" name="Rectangle 10"/>
          <p:cNvSpPr/>
          <p:nvPr/>
        </p:nvSpPr>
        <p:spPr>
          <a:xfrm>
            <a:off x="6917465" y="1215025"/>
            <a:ext cx="2228028" cy="4836525"/>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21072" y="1334264"/>
            <a:ext cx="2304488" cy="5096698"/>
          </a:xfrm>
          <a:prstGeom prst="rect">
            <a:avLst/>
          </a:prstGeom>
        </p:spPr>
      </p:pic>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32598" y="1215024"/>
            <a:ext cx="2209588" cy="4836526"/>
          </a:xfrm>
          <a:prstGeom prst="rect">
            <a:avLst/>
          </a:prstGeom>
        </p:spPr>
      </p:pic>
      <p:sp>
        <p:nvSpPr>
          <p:cNvPr id="18" name="Rectangle 17"/>
          <p:cNvSpPr/>
          <p:nvPr/>
        </p:nvSpPr>
        <p:spPr>
          <a:xfrm>
            <a:off x="6842031" y="1215024"/>
            <a:ext cx="2303462" cy="5094287"/>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7" name="Picture 3" descr="Elsevier_W_Research_Information_1b_aw.eps"/>
          <p:cNvPicPr>
            <a:picLocks/>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29890" y="2658533"/>
            <a:ext cx="1717200" cy="171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7" hasCustomPrompt="1"/>
          </p:nvPr>
        </p:nvSpPr>
        <p:spPr>
          <a:xfrm>
            <a:off x="257175" y="4709826"/>
            <a:ext cx="5483225" cy="527050"/>
          </a:xfrm>
          <a:prstGeom prst="rect">
            <a:avLst/>
          </a:prstGeom>
        </p:spPr>
        <p:txBody>
          <a:bodyPr>
            <a:normAutofit/>
          </a:bodyPr>
          <a:lstStyle>
            <a:lvl1pPr marL="0" indent="0">
              <a:buNone/>
              <a:defRPr sz="2000"/>
            </a:lvl1pPr>
          </a:lstStyle>
          <a:p>
            <a:pPr lvl="0"/>
            <a:r>
              <a:rPr lang="en-US" dirty="0"/>
              <a:t>Click to add author’s name and job title</a:t>
            </a:r>
            <a:endParaRPr lang="en-GB" dirty="0"/>
          </a:p>
        </p:txBody>
      </p:sp>
      <p:sp>
        <p:nvSpPr>
          <p:cNvPr id="13" name="Rectangle 12"/>
          <p:cNvSpPr/>
          <p:nvPr/>
        </p:nvSpPr>
        <p:spPr>
          <a:xfrm>
            <a:off x="-18440" y="2661233"/>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32449" y="2658533"/>
            <a:ext cx="1714500" cy="1714500"/>
          </a:xfrm>
          <a:prstGeom prst="rect">
            <a:avLst/>
          </a:prstGeom>
        </p:spPr>
      </p:pic>
      <p:sp>
        <p:nvSpPr>
          <p:cNvPr id="15" name="Title 1"/>
          <p:cNvSpPr>
            <a:spLocks noGrp="1"/>
          </p:cNvSpPr>
          <p:nvPr>
            <p:ph type="ctrTitle"/>
          </p:nvPr>
        </p:nvSpPr>
        <p:spPr>
          <a:xfrm>
            <a:off x="257174" y="2781300"/>
            <a:ext cx="7032625" cy="1470025"/>
          </a:xfrm>
          <a:prstGeom prst="rect">
            <a:avLst/>
          </a:prstGeom>
        </p:spPr>
        <p:txBody>
          <a:bodyPr anchor="ctr" anchorCtr="0">
            <a:noAutofit/>
          </a:bodyPr>
          <a:lstStyle>
            <a:lvl1pPr>
              <a:defRPr sz="3600" b="1" i="0"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pic>
        <p:nvPicPr>
          <p:cNvPr id="2050" name="Picture 2" descr="C:\Users\jamesc\Documents\Product Information\ERI General\Artfile Archive\Product Logos\Product Logos\Solution Suite Wordmarks 151 Orange\Ppt and Web\ELS_RI_Wordmark_151_RGB.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9099" y="2186256"/>
            <a:ext cx="3453293" cy="2645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9"/>
          <p:cNvSpPr>
            <a:spLocks noGrp="1"/>
          </p:cNvSpPr>
          <p:nvPr>
            <p:ph type="body" sz="quarter" idx="18" hasCustomPrompt="1"/>
          </p:nvPr>
        </p:nvSpPr>
        <p:spPr>
          <a:xfrm>
            <a:off x="257175" y="5303344"/>
            <a:ext cx="3508375" cy="440748"/>
          </a:xfrm>
          <a:prstGeom prst="rect">
            <a:avLst/>
          </a:prstGeom>
        </p:spPr>
        <p:txBody>
          <a:bodyPr/>
          <a:lstStyle>
            <a:lvl1pPr marL="0" indent="0">
              <a:buNone/>
              <a:defRPr sz="1400" b="0"/>
            </a:lvl1pPr>
          </a:lstStyle>
          <a:p>
            <a:pPr lvl="0"/>
            <a:r>
              <a:rPr lang="en-US" dirty="0"/>
              <a:t>Click to add date</a:t>
            </a:r>
          </a:p>
        </p:txBody>
      </p:sp>
    </p:spTree>
    <p:extLst>
      <p:ext uri="{BB962C8B-B14F-4D97-AF65-F5344CB8AC3E}">
        <p14:creationId xmlns:p14="http://schemas.microsoft.com/office/powerpoint/2010/main" val="407431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Only Content Slide">
    <p:spTree>
      <p:nvGrpSpPr>
        <p:cNvPr id="1" name=""/>
        <p:cNvGrpSpPr/>
        <p:nvPr/>
      </p:nvGrpSpPr>
      <p:grpSpPr>
        <a:xfrm>
          <a:off x="0" y="0"/>
          <a:ext cx="0" cy="0"/>
          <a:chOff x="0" y="0"/>
          <a:chExt cx="0" cy="0"/>
        </a:xfrm>
      </p:grpSpPr>
      <p:sp>
        <p:nvSpPr>
          <p:cNvPr id="3" name="Title 1"/>
          <p:cNvSpPr>
            <a:spLocks noGrp="1"/>
          </p:cNvSpPr>
          <p:nvPr>
            <p:ph type="title"/>
          </p:nvPr>
        </p:nvSpPr>
        <p:spPr>
          <a:xfrm>
            <a:off x="457199" y="705204"/>
            <a:ext cx="8238319" cy="418645"/>
          </a:xfrm>
        </p:spPr>
        <p:txBody>
          <a:bodyPr/>
          <a:lstStyle/>
          <a:p>
            <a:r>
              <a:rPr lang="en-US"/>
              <a:t>Click to edit Master title style</a:t>
            </a:r>
            <a:endParaRPr lang="en-US" dirty="0"/>
          </a:p>
        </p:txBody>
      </p:sp>
    </p:spTree>
    <p:extLst>
      <p:ext uri="{BB962C8B-B14F-4D97-AF65-F5344CB8AC3E}">
        <p14:creationId xmlns:p14="http://schemas.microsoft.com/office/powerpoint/2010/main" val="42709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1"/>
            </a:lvl1pPr>
          </a:lstStyle>
          <a:p>
            <a:r>
              <a:rPr lang="en-US"/>
              <a:t>Click to edit Master title style</a:t>
            </a:r>
            <a:endParaRPr lang="en-US" dirty="0"/>
          </a:p>
        </p:txBody>
      </p:sp>
      <p:sp>
        <p:nvSpPr>
          <p:cNvPr id="5" name="Content Placeholder 1"/>
          <p:cNvSpPr>
            <a:spLocks noGrp="1"/>
          </p:cNvSpPr>
          <p:nvPr>
            <p:ph idx="1"/>
          </p:nvPr>
        </p:nvSpPr>
        <p:spPr>
          <a:xfrm>
            <a:off x="457198" y="1500110"/>
            <a:ext cx="8238319"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5066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ub Title Content Slide">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1">
                <a:solidFill>
                  <a:schemeClr val="accent1"/>
                </a:solidFill>
              </a:defRPr>
            </a:lvl1pPr>
          </a:lstStyle>
          <a:p>
            <a:r>
              <a:rPr lang="en-US"/>
              <a:t>Click to edit Master title style</a:t>
            </a:r>
            <a:endParaRPr lang="en-US" dirty="0"/>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a:t>Subtitle of Slide</a:t>
            </a:r>
          </a:p>
        </p:txBody>
      </p:sp>
      <p:sp>
        <p:nvSpPr>
          <p:cNvPr id="9" name="Text Placeholder 8"/>
          <p:cNvSpPr>
            <a:spLocks noGrp="1"/>
          </p:cNvSpPr>
          <p:nvPr>
            <p:ph type="body" sz="quarter" idx="11" hasCustomPrompt="1"/>
          </p:nvPr>
        </p:nvSpPr>
        <p:spPr>
          <a:xfrm>
            <a:off x="457198" y="5794654"/>
            <a:ext cx="8238320" cy="370435"/>
          </a:xfrm>
        </p:spPr>
        <p:txBody>
          <a:bodyPr>
            <a:normAutofit/>
          </a:bodyPr>
          <a:lstStyle>
            <a:lvl1pPr marL="0" indent="0">
              <a:buNone/>
              <a:defRPr sz="1300">
                <a:solidFill>
                  <a:srgbClr val="53565A"/>
                </a:solidFill>
              </a:defRPr>
            </a:lvl1pPr>
            <a:lvl2pPr marL="457200" indent="0">
              <a:buNone/>
              <a:defRPr sz="1600">
                <a:latin typeface="Arial"/>
                <a:cs typeface="Arial"/>
              </a:defRPr>
            </a:lvl2pPr>
          </a:lstStyle>
          <a:p>
            <a:pPr lvl="0"/>
            <a:r>
              <a:rPr lang="en-US" dirty="0"/>
              <a:t>Author Name</a:t>
            </a:r>
          </a:p>
        </p:txBody>
      </p:sp>
      <p:sp>
        <p:nvSpPr>
          <p:cNvPr id="18" name="Text Placeholder 17"/>
          <p:cNvSpPr>
            <a:spLocks noGrp="1"/>
          </p:cNvSpPr>
          <p:nvPr>
            <p:ph type="body" sz="quarter" idx="12" hasCustomPrompt="1"/>
          </p:nvPr>
        </p:nvSpPr>
        <p:spPr>
          <a:xfrm>
            <a:off x="457198" y="6165090"/>
            <a:ext cx="8238318" cy="357432"/>
          </a:xfrm>
        </p:spPr>
        <p:txBody>
          <a:bodyPr>
            <a:normAutofit/>
          </a:bodyPr>
          <a:lstStyle>
            <a:lvl1pPr marL="0" indent="0">
              <a:buNone/>
              <a:defRPr sz="1300">
                <a:solidFill>
                  <a:srgbClr val="53565A"/>
                </a:solidFill>
              </a:defRPr>
            </a:lvl1pPr>
          </a:lstStyle>
          <a:p>
            <a:pPr lvl="0"/>
            <a:r>
              <a:rPr lang="en-US" dirty="0"/>
              <a:t>Click to edit text</a:t>
            </a:r>
          </a:p>
        </p:txBody>
      </p:sp>
      <p:sp>
        <p:nvSpPr>
          <p:cNvPr id="10" name="Content Placeholder 1"/>
          <p:cNvSpPr>
            <a:spLocks noGrp="1"/>
          </p:cNvSpPr>
          <p:nvPr>
            <p:ph idx="17"/>
          </p:nvPr>
        </p:nvSpPr>
        <p:spPr>
          <a:xfrm>
            <a:off x="457198" y="1943072"/>
            <a:ext cx="8238319" cy="3765589"/>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23929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Logo on right side">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00383" y="1390900"/>
            <a:ext cx="2743617" cy="4597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1"/>
          <p:cNvSpPr>
            <a:spLocks noGrp="1"/>
          </p:cNvSpPr>
          <p:nvPr>
            <p:ph type="title" hasCustomPrompt="1"/>
          </p:nvPr>
        </p:nvSpPr>
        <p:spPr>
          <a:xfrm>
            <a:off x="292099" y="497304"/>
            <a:ext cx="8514275" cy="593559"/>
          </a:xfrm>
          <a:prstGeom prst="rect">
            <a:avLst/>
          </a:prstGeom>
        </p:spPr>
        <p:txBody>
          <a:bodyPr/>
          <a:lstStyle>
            <a:lvl1pPr>
              <a:defRPr sz="2400" b="1"/>
            </a:lvl1pPr>
          </a:lstStyle>
          <a:p>
            <a:r>
              <a:rPr lang="en-US" dirty="0"/>
              <a:t>Click to edit title</a:t>
            </a:r>
          </a:p>
        </p:txBody>
      </p:sp>
      <p:sp>
        <p:nvSpPr>
          <p:cNvPr id="11" name="Text Placeholder 13"/>
          <p:cNvSpPr>
            <a:spLocks noGrp="1"/>
          </p:cNvSpPr>
          <p:nvPr>
            <p:ph type="body" sz="quarter" idx="18" hasCustomPrompt="1"/>
          </p:nvPr>
        </p:nvSpPr>
        <p:spPr>
          <a:xfrm>
            <a:off x="292100" y="1279525"/>
            <a:ext cx="5939888" cy="4882124"/>
          </a:xfrm>
          <a:prstGeom prst="rect">
            <a:avLst/>
          </a:prstGeom>
        </p:spPr>
        <p:txBody>
          <a:bodyPr/>
          <a:lstStyle>
            <a:lvl1pPr marL="0" indent="0">
              <a:buNone/>
              <a:defRPr sz="2000" b="0" baseline="0">
                <a:solidFill>
                  <a:srgbClr val="53565A"/>
                </a:solidFill>
              </a:defRPr>
            </a:lvl1pPr>
          </a:lstStyle>
          <a:p>
            <a:pPr lvl="0"/>
            <a:r>
              <a:rPr lang="en-GB" dirty="0"/>
              <a:t>Click to add summary</a:t>
            </a:r>
          </a:p>
        </p:txBody>
      </p:sp>
    </p:spTree>
    <p:extLst>
      <p:ext uri="{BB962C8B-B14F-4D97-AF65-F5344CB8AC3E}">
        <p14:creationId xmlns:p14="http://schemas.microsoft.com/office/powerpoint/2010/main" val="1904727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Laptop photo and text">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07801"/>
            <a:ext cx="9144000" cy="4748784"/>
          </a:xfrm>
          <a:prstGeom prst="rect">
            <a:avLst/>
          </a:prstGeom>
        </p:spPr>
      </p:pic>
      <p:sp>
        <p:nvSpPr>
          <p:cNvPr id="3" name="Rectangle 2"/>
          <p:cNvSpPr/>
          <p:nvPr/>
        </p:nvSpPr>
        <p:spPr>
          <a:xfrm>
            <a:off x="4930776" y="2861673"/>
            <a:ext cx="3588384" cy="2312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7" hasCustomPrompt="1"/>
          </p:nvPr>
        </p:nvSpPr>
        <p:spPr>
          <a:xfrm>
            <a:off x="4923692" y="2856398"/>
            <a:ext cx="3582000" cy="2321169"/>
          </a:xfrm>
          <a:prstGeom prst="rect">
            <a:avLst/>
          </a:prstGeom>
          <a:ln>
            <a:solidFill>
              <a:schemeClr val="tx1"/>
            </a:solidFill>
          </a:ln>
        </p:spPr>
        <p:txBody>
          <a:bodyPr/>
          <a:lstStyle>
            <a:lvl1pPr>
              <a:defRPr/>
            </a:lvl1pPr>
          </a:lstStyle>
          <a:p>
            <a:r>
              <a:rPr lang="en-GB" dirty="0"/>
              <a:t>Screenshot</a:t>
            </a:r>
          </a:p>
        </p:txBody>
      </p:sp>
      <p:sp>
        <p:nvSpPr>
          <p:cNvPr id="12" name="Title Placeholder 1"/>
          <p:cNvSpPr>
            <a:spLocks noGrp="1"/>
          </p:cNvSpPr>
          <p:nvPr>
            <p:ph type="title"/>
          </p:nvPr>
        </p:nvSpPr>
        <p:spPr>
          <a:xfrm>
            <a:off x="457199" y="705204"/>
            <a:ext cx="8269613" cy="418645"/>
          </a:xfrm>
          <a:prstGeom prst="rect">
            <a:avLst/>
          </a:prstGeom>
        </p:spPr>
        <p:txBody>
          <a:bodyPr vert="horz" lIns="91440" tIns="45720" rIns="91440" bIns="45720" rtlCol="0" anchor="ctr">
            <a:noAutofit/>
          </a:bodyPr>
          <a:lstStyle>
            <a:lvl1pPr>
              <a:defRPr b="1"/>
            </a:lvl1pPr>
          </a:lstStyle>
          <a:p>
            <a:r>
              <a:rPr lang="en-US"/>
              <a:t>Click to edit Master title style</a:t>
            </a:r>
            <a:endParaRPr lang="en-US" dirty="0"/>
          </a:p>
        </p:txBody>
      </p:sp>
      <p:sp>
        <p:nvSpPr>
          <p:cNvPr id="6" name="Content Placeholder 1"/>
          <p:cNvSpPr>
            <a:spLocks noGrp="1"/>
          </p:cNvSpPr>
          <p:nvPr>
            <p:ph idx="1"/>
          </p:nvPr>
        </p:nvSpPr>
        <p:spPr>
          <a:xfrm>
            <a:off x="457199" y="1500110"/>
            <a:ext cx="4012006" cy="4898146"/>
          </a:xfrm>
          <a:prstGeom prst="rect">
            <a:avLst/>
          </a:prstGeo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3990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ics &amp; Text Content Slide (grey)">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326610"/>
            <a:ext cx="9144000" cy="4938205"/>
          </a:xfrm>
          <a:prstGeom prst="rect">
            <a:avLst/>
          </a:prstGeom>
        </p:spPr>
      </p:pic>
      <p:sp>
        <p:nvSpPr>
          <p:cNvPr id="7" name="Picture Placeholder 6"/>
          <p:cNvSpPr>
            <a:spLocks noGrp="1"/>
          </p:cNvSpPr>
          <p:nvPr>
            <p:ph type="pic" sz="quarter" idx="11"/>
          </p:nvPr>
        </p:nvSpPr>
        <p:spPr>
          <a:xfrm>
            <a:off x="101600" y="1494886"/>
            <a:ext cx="2806700" cy="2209800"/>
          </a:xfrm>
          <a:prstGeom prst="rect">
            <a:avLst/>
          </a:prstGeom>
        </p:spPr>
        <p:txBody>
          <a:bodyPr/>
          <a:lstStyle/>
          <a:p>
            <a:r>
              <a:rPr lang="en-US"/>
              <a:t>Click icon to add picture</a:t>
            </a:r>
            <a:endParaRPr lang="en-GB"/>
          </a:p>
        </p:txBody>
      </p:sp>
      <p:sp>
        <p:nvSpPr>
          <p:cNvPr id="10" name="Picture Placeholder 6"/>
          <p:cNvSpPr>
            <a:spLocks noGrp="1"/>
          </p:cNvSpPr>
          <p:nvPr>
            <p:ph type="pic" sz="quarter" idx="12"/>
          </p:nvPr>
        </p:nvSpPr>
        <p:spPr>
          <a:xfrm>
            <a:off x="6076950" y="1494886"/>
            <a:ext cx="2806700" cy="2209800"/>
          </a:xfrm>
          <a:prstGeom prst="rect">
            <a:avLst/>
          </a:prstGeom>
        </p:spPr>
        <p:txBody>
          <a:bodyPr/>
          <a:lstStyle/>
          <a:p>
            <a:r>
              <a:rPr lang="en-US"/>
              <a:t>Click icon to add picture</a:t>
            </a:r>
            <a:endParaRPr lang="en-GB"/>
          </a:p>
        </p:txBody>
      </p:sp>
      <p:sp>
        <p:nvSpPr>
          <p:cNvPr id="11" name="Picture Placeholder 6"/>
          <p:cNvSpPr>
            <a:spLocks noGrp="1"/>
          </p:cNvSpPr>
          <p:nvPr>
            <p:ph type="pic" sz="quarter" idx="13"/>
          </p:nvPr>
        </p:nvSpPr>
        <p:spPr>
          <a:xfrm>
            <a:off x="3089275" y="1494886"/>
            <a:ext cx="2806700" cy="2209800"/>
          </a:xfrm>
          <a:prstGeom prst="rect">
            <a:avLst/>
          </a:prstGeom>
        </p:spPr>
        <p:txBody>
          <a:bodyPr/>
          <a:lstStyle/>
          <a:p>
            <a:r>
              <a:rPr lang="en-US"/>
              <a:t>Click icon to add picture</a:t>
            </a:r>
            <a:endParaRPr lang="en-GB"/>
          </a:p>
        </p:txBody>
      </p:sp>
      <p:sp>
        <p:nvSpPr>
          <p:cNvPr id="9" name="Picture Placeholder 8"/>
          <p:cNvSpPr>
            <a:spLocks noGrp="1"/>
          </p:cNvSpPr>
          <p:nvPr>
            <p:ph type="pic" sz="quarter" idx="14"/>
          </p:nvPr>
        </p:nvSpPr>
        <p:spPr>
          <a:xfrm>
            <a:off x="126208" y="3872962"/>
            <a:ext cx="2782092" cy="2235737"/>
          </a:xfrm>
          <a:prstGeom prst="rect">
            <a:avLst/>
          </a:prstGeom>
        </p:spPr>
        <p:txBody>
          <a:bodyPr/>
          <a:lstStyle/>
          <a:p>
            <a:r>
              <a:rPr lang="en-US"/>
              <a:t>Click icon to add picture</a:t>
            </a:r>
            <a:endParaRPr lang="en-GB"/>
          </a:p>
        </p:txBody>
      </p:sp>
      <p:sp>
        <p:nvSpPr>
          <p:cNvPr id="14" name="Picture Placeholder 8"/>
          <p:cNvSpPr>
            <a:spLocks noGrp="1"/>
          </p:cNvSpPr>
          <p:nvPr>
            <p:ph type="pic" sz="quarter" idx="15"/>
          </p:nvPr>
        </p:nvSpPr>
        <p:spPr>
          <a:xfrm>
            <a:off x="3113883" y="3890421"/>
            <a:ext cx="2782092" cy="2235737"/>
          </a:xfrm>
          <a:prstGeom prst="rect">
            <a:avLst/>
          </a:prstGeom>
        </p:spPr>
        <p:txBody>
          <a:bodyPr/>
          <a:lstStyle/>
          <a:p>
            <a:r>
              <a:rPr lang="en-US"/>
              <a:t>Click icon to add picture</a:t>
            </a:r>
            <a:endParaRPr lang="en-GB"/>
          </a:p>
        </p:txBody>
      </p:sp>
      <p:sp>
        <p:nvSpPr>
          <p:cNvPr id="16" name="Picture Placeholder 8"/>
          <p:cNvSpPr>
            <a:spLocks noGrp="1"/>
          </p:cNvSpPr>
          <p:nvPr>
            <p:ph type="pic" sz="quarter" idx="16"/>
          </p:nvPr>
        </p:nvSpPr>
        <p:spPr>
          <a:xfrm>
            <a:off x="6076950" y="3890420"/>
            <a:ext cx="2782092" cy="2235737"/>
          </a:xfrm>
          <a:prstGeom prst="rect">
            <a:avLst/>
          </a:prstGeom>
        </p:spPr>
        <p:txBody>
          <a:bodyPr/>
          <a:lstStyle/>
          <a:p>
            <a:r>
              <a:rPr lang="en-US"/>
              <a:t>Click icon to add picture</a:t>
            </a:r>
            <a:endParaRPr lang="en-GB"/>
          </a:p>
        </p:txBody>
      </p:sp>
      <p:sp>
        <p:nvSpPr>
          <p:cNvPr id="12" name="Text Placeholder 22"/>
          <p:cNvSpPr>
            <a:spLocks noGrp="1"/>
          </p:cNvSpPr>
          <p:nvPr>
            <p:ph type="body" sz="quarter" idx="17" hasCustomPrompt="1"/>
          </p:nvPr>
        </p:nvSpPr>
        <p:spPr>
          <a:xfrm>
            <a:off x="198599" y="6511446"/>
            <a:ext cx="6672263" cy="227013"/>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a:t>Sources &amp; Notes:</a:t>
            </a:r>
          </a:p>
        </p:txBody>
      </p:sp>
      <p:sp>
        <p:nvSpPr>
          <p:cNvPr id="13" name="Title 1"/>
          <p:cNvSpPr>
            <a:spLocks noGrp="1"/>
          </p:cNvSpPr>
          <p:nvPr>
            <p:ph type="title"/>
          </p:nvPr>
        </p:nvSpPr>
        <p:spPr>
          <a:xfrm>
            <a:off x="457199" y="705204"/>
            <a:ext cx="8238319" cy="418645"/>
          </a:xfrm>
        </p:spPr>
        <p:txBody>
          <a:bodyPr/>
          <a:lstStyle/>
          <a:p>
            <a:r>
              <a:rPr lang="en-US"/>
              <a:t>Click to edit Master title style</a:t>
            </a:r>
            <a:endParaRPr lang="en-US" dirty="0"/>
          </a:p>
        </p:txBody>
      </p:sp>
    </p:spTree>
    <p:extLst>
      <p:ext uri="{BB962C8B-B14F-4D97-AF65-F5344CB8AC3E}">
        <p14:creationId xmlns:p14="http://schemas.microsoft.com/office/powerpoint/2010/main" val="13172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 slide to righ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43440" y="1508124"/>
            <a:ext cx="4251321" cy="4890132"/>
          </a:xfrm>
          <a:prstGeom prst="rect">
            <a:avLst/>
          </a:prstGeom>
        </p:spPr>
      </p:pic>
      <p:sp>
        <p:nvSpPr>
          <p:cNvPr id="9" name="Picture Placeholder 8"/>
          <p:cNvSpPr>
            <a:spLocks noGrp="1"/>
          </p:cNvSpPr>
          <p:nvPr>
            <p:ph type="pic" sz="quarter" idx="17"/>
          </p:nvPr>
        </p:nvSpPr>
        <p:spPr>
          <a:xfrm>
            <a:off x="4775200" y="1636711"/>
            <a:ext cx="4000500" cy="4619756"/>
          </a:xfrm>
          <a:prstGeom prst="rect">
            <a:avLst/>
          </a:prstGeom>
        </p:spPr>
        <p:txBody>
          <a:bodyPr/>
          <a:lstStyle/>
          <a:p>
            <a:r>
              <a:rPr lang="en-US"/>
              <a:t>Click icon to add picture</a:t>
            </a:r>
            <a:endParaRPr lang="en-GB" dirty="0"/>
          </a:p>
        </p:txBody>
      </p:sp>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8" name="Content Placeholder 1"/>
          <p:cNvSpPr>
            <a:spLocks noGrp="1"/>
          </p:cNvSpPr>
          <p:nvPr>
            <p:ph idx="1"/>
          </p:nvPr>
        </p:nvSpPr>
        <p:spPr>
          <a:xfrm>
            <a:off x="457199" y="1500110"/>
            <a:ext cx="4012006" cy="4898146"/>
          </a:xfrm>
          <a:prstGeom prst="rect">
            <a:avLst/>
          </a:prstGeo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21165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Picture Content Slide (grey)">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326610"/>
            <a:ext cx="9144000" cy="4938205"/>
          </a:xfrm>
          <a:prstGeom prst="rect">
            <a:avLst/>
          </a:prstGeom>
        </p:spPr>
      </p:pic>
      <p:sp>
        <p:nvSpPr>
          <p:cNvPr id="6" name="Picture Placeholder 5"/>
          <p:cNvSpPr>
            <a:spLocks noGrp="1"/>
          </p:cNvSpPr>
          <p:nvPr>
            <p:ph type="pic" sz="quarter" idx="11"/>
          </p:nvPr>
        </p:nvSpPr>
        <p:spPr>
          <a:xfrm>
            <a:off x="139700" y="1435100"/>
            <a:ext cx="8839200" cy="4457700"/>
          </a:xfrm>
          <a:prstGeom prst="rect">
            <a:avLst/>
          </a:prstGeom>
        </p:spPr>
        <p:txBody>
          <a:bodyPr/>
          <a:lstStyle/>
          <a:p>
            <a:r>
              <a:rPr lang="en-US"/>
              <a:t>Click icon to add picture</a:t>
            </a:r>
            <a:endParaRPr lang="en-GB" dirty="0"/>
          </a:p>
        </p:txBody>
      </p:sp>
      <p:sp>
        <p:nvSpPr>
          <p:cNvPr id="5" name="Text Placeholder 22"/>
          <p:cNvSpPr>
            <a:spLocks noGrp="1"/>
          </p:cNvSpPr>
          <p:nvPr>
            <p:ph type="body" sz="quarter" idx="16" hasCustomPrompt="1"/>
          </p:nvPr>
        </p:nvSpPr>
        <p:spPr>
          <a:xfrm>
            <a:off x="198599" y="6511446"/>
            <a:ext cx="6672263" cy="227013"/>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a:t>Sources &amp; Notes:</a:t>
            </a:r>
          </a:p>
        </p:txBody>
      </p:sp>
      <p:sp>
        <p:nvSpPr>
          <p:cNvPr id="7" name="Title 1"/>
          <p:cNvSpPr>
            <a:spLocks noGrp="1"/>
          </p:cNvSpPr>
          <p:nvPr>
            <p:ph type="title"/>
          </p:nvPr>
        </p:nvSpPr>
        <p:spPr>
          <a:xfrm>
            <a:off x="457199" y="705204"/>
            <a:ext cx="8238319" cy="418645"/>
          </a:xfrm>
        </p:spPr>
        <p:txBody>
          <a:bodyPr/>
          <a:lstStyle/>
          <a:p>
            <a:r>
              <a:rPr lang="en-US"/>
              <a:t>Click to edit Master title style</a:t>
            </a:r>
            <a:endParaRPr lang="en-US" dirty="0"/>
          </a:p>
        </p:txBody>
      </p:sp>
    </p:spTree>
    <p:extLst>
      <p:ext uri="{BB962C8B-B14F-4D97-AF65-F5344CB8AC3E}">
        <p14:creationId xmlns:p14="http://schemas.microsoft.com/office/powerpoint/2010/main" val="212942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ics &amp; Text Content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01600" y="1494886"/>
            <a:ext cx="2806700" cy="2209800"/>
          </a:xfrm>
          <a:prstGeom prst="rect">
            <a:avLst/>
          </a:prstGeom>
        </p:spPr>
        <p:txBody>
          <a:bodyPr/>
          <a:lstStyle/>
          <a:p>
            <a:r>
              <a:rPr lang="en-US"/>
              <a:t>Click icon to add picture</a:t>
            </a:r>
            <a:endParaRPr lang="en-GB"/>
          </a:p>
        </p:txBody>
      </p:sp>
      <p:sp>
        <p:nvSpPr>
          <p:cNvPr id="10" name="Picture Placeholder 6"/>
          <p:cNvSpPr>
            <a:spLocks noGrp="1"/>
          </p:cNvSpPr>
          <p:nvPr>
            <p:ph type="pic" sz="quarter" idx="12"/>
          </p:nvPr>
        </p:nvSpPr>
        <p:spPr>
          <a:xfrm>
            <a:off x="6076950" y="1494886"/>
            <a:ext cx="2806700" cy="2209800"/>
          </a:xfrm>
          <a:prstGeom prst="rect">
            <a:avLst/>
          </a:prstGeom>
        </p:spPr>
        <p:txBody>
          <a:bodyPr/>
          <a:lstStyle/>
          <a:p>
            <a:r>
              <a:rPr lang="en-US"/>
              <a:t>Click icon to add picture</a:t>
            </a:r>
            <a:endParaRPr lang="en-GB"/>
          </a:p>
        </p:txBody>
      </p:sp>
      <p:sp>
        <p:nvSpPr>
          <p:cNvPr id="11" name="Picture Placeholder 6"/>
          <p:cNvSpPr>
            <a:spLocks noGrp="1"/>
          </p:cNvSpPr>
          <p:nvPr>
            <p:ph type="pic" sz="quarter" idx="13"/>
          </p:nvPr>
        </p:nvSpPr>
        <p:spPr>
          <a:xfrm>
            <a:off x="3089275" y="1494886"/>
            <a:ext cx="2806700" cy="2209800"/>
          </a:xfrm>
          <a:prstGeom prst="rect">
            <a:avLst/>
          </a:prstGeom>
        </p:spPr>
        <p:txBody>
          <a:bodyPr/>
          <a:lstStyle/>
          <a:p>
            <a:r>
              <a:rPr lang="en-US"/>
              <a:t>Click icon to add picture</a:t>
            </a:r>
            <a:endParaRPr lang="en-GB"/>
          </a:p>
        </p:txBody>
      </p:sp>
      <p:sp>
        <p:nvSpPr>
          <p:cNvPr id="9" name="Picture Placeholder 8"/>
          <p:cNvSpPr>
            <a:spLocks noGrp="1"/>
          </p:cNvSpPr>
          <p:nvPr>
            <p:ph type="pic" sz="quarter" idx="14"/>
          </p:nvPr>
        </p:nvSpPr>
        <p:spPr>
          <a:xfrm>
            <a:off x="126208" y="3872962"/>
            <a:ext cx="2782092" cy="2235737"/>
          </a:xfrm>
          <a:prstGeom prst="rect">
            <a:avLst/>
          </a:prstGeom>
        </p:spPr>
        <p:txBody>
          <a:bodyPr/>
          <a:lstStyle/>
          <a:p>
            <a:r>
              <a:rPr lang="en-US"/>
              <a:t>Click icon to add picture</a:t>
            </a:r>
            <a:endParaRPr lang="en-GB"/>
          </a:p>
        </p:txBody>
      </p:sp>
      <p:sp>
        <p:nvSpPr>
          <p:cNvPr id="14" name="Picture Placeholder 8"/>
          <p:cNvSpPr>
            <a:spLocks noGrp="1"/>
          </p:cNvSpPr>
          <p:nvPr>
            <p:ph type="pic" sz="quarter" idx="15"/>
          </p:nvPr>
        </p:nvSpPr>
        <p:spPr>
          <a:xfrm>
            <a:off x="3113883" y="3890421"/>
            <a:ext cx="2782092" cy="2235737"/>
          </a:xfrm>
          <a:prstGeom prst="rect">
            <a:avLst/>
          </a:prstGeom>
        </p:spPr>
        <p:txBody>
          <a:bodyPr/>
          <a:lstStyle/>
          <a:p>
            <a:r>
              <a:rPr lang="en-US"/>
              <a:t>Click icon to add picture</a:t>
            </a:r>
            <a:endParaRPr lang="en-GB"/>
          </a:p>
        </p:txBody>
      </p:sp>
      <p:sp>
        <p:nvSpPr>
          <p:cNvPr id="16" name="Picture Placeholder 8"/>
          <p:cNvSpPr>
            <a:spLocks noGrp="1"/>
          </p:cNvSpPr>
          <p:nvPr>
            <p:ph type="pic" sz="quarter" idx="16"/>
          </p:nvPr>
        </p:nvSpPr>
        <p:spPr>
          <a:xfrm>
            <a:off x="6076950" y="3890420"/>
            <a:ext cx="2782092" cy="2235737"/>
          </a:xfrm>
          <a:prstGeom prst="rect">
            <a:avLst/>
          </a:prstGeom>
        </p:spPr>
        <p:txBody>
          <a:bodyPr/>
          <a:lstStyle/>
          <a:p>
            <a:r>
              <a:rPr lang="en-US"/>
              <a:t>Click icon to add picture</a:t>
            </a:r>
            <a:endParaRPr lang="en-GB"/>
          </a:p>
        </p:txBody>
      </p:sp>
      <p:sp>
        <p:nvSpPr>
          <p:cNvPr id="12" name="Text Placeholder 22"/>
          <p:cNvSpPr>
            <a:spLocks noGrp="1"/>
          </p:cNvSpPr>
          <p:nvPr>
            <p:ph type="body" sz="quarter" idx="17" hasCustomPrompt="1"/>
          </p:nvPr>
        </p:nvSpPr>
        <p:spPr>
          <a:xfrm>
            <a:off x="198599" y="6511446"/>
            <a:ext cx="6672263" cy="227013"/>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a:t>Sources &amp; Notes:</a:t>
            </a:r>
          </a:p>
        </p:txBody>
      </p:sp>
      <p:sp>
        <p:nvSpPr>
          <p:cNvPr id="13" name="Title 1"/>
          <p:cNvSpPr>
            <a:spLocks noGrp="1"/>
          </p:cNvSpPr>
          <p:nvPr>
            <p:ph type="title"/>
          </p:nvPr>
        </p:nvSpPr>
        <p:spPr>
          <a:xfrm>
            <a:off x="457199" y="705204"/>
            <a:ext cx="8238319" cy="418645"/>
          </a:xfrm>
        </p:spPr>
        <p:txBody>
          <a:bodyPr/>
          <a:lstStyle/>
          <a:p>
            <a:r>
              <a:rPr lang="en-US"/>
              <a:t>Click to edit Master title style</a:t>
            </a:r>
            <a:endParaRPr lang="en-US" dirty="0"/>
          </a:p>
        </p:txBody>
      </p:sp>
    </p:spTree>
    <p:extLst>
      <p:ext uri="{BB962C8B-B14F-4D97-AF65-F5344CB8AC3E}">
        <p14:creationId xmlns:p14="http://schemas.microsoft.com/office/powerpoint/2010/main" val="2086254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8" y="1943072"/>
            <a:ext cx="8238320" cy="3765589"/>
          </a:xfrm>
        </p:spPr>
        <p:txBody>
          <a:bodyPr/>
          <a:lstStyle>
            <a:lvl1pPr marL="0" indent="0">
              <a:buNone/>
              <a:defRPr>
                <a:solidFill>
                  <a:srgbClr val="53565A"/>
                </a:solidFill>
              </a:defRPr>
            </a:lvl1pPr>
          </a:lstStyle>
          <a:p>
            <a:pPr lvl="0"/>
            <a:r>
              <a:rPr lang="en-US" dirty="0"/>
              <a:t>Click to edit Master text styles</a:t>
            </a:r>
          </a:p>
          <a:p>
            <a:endParaRPr lang="en-US" dirty="0"/>
          </a:p>
        </p:txBody>
      </p:sp>
      <p:sp>
        <p:nvSpPr>
          <p:cNvPr id="8"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   |   </a:t>
            </a:r>
            <a:fld id="{DA15E891-66B8-4B28-AB8F-05A4B1DE573C}" type="slidenum">
              <a:rPr lang="en-US" smtClean="0"/>
              <a:pPr/>
              <a:t>‹#›</a:t>
            </a:fld>
            <a:endParaRPr lang="en-US" dirty="0"/>
          </a:p>
        </p:txBody>
      </p:sp>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solidFill>
                  <a:schemeClr val="accent1"/>
                </a:solidFill>
              </a:defRPr>
            </a:lvl1pPr>
          </a:lstStyle>
          <a:p>
            <a:r>
              <a:rPr lang="en-US" dirty="0"/>
              <a:t>Title of Slide</a:t>
            </a:r>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a:t>Subtitle of Slide</a:t>
            </a:r>
          </a:p>
        </p:txBody>
      </p:sp>
      <p:sp>
        <p:nvSpPr>
          <p:cNvPr id="9" name="Text Placeholder 8"/>
          <p:cNvSpPr>
            <a:spLocks noGrp="1"/>
          </p:cNvSpPr>
          <p:nvPr>
            <p:ph type="body" sz="quarter" idx="11" hasCustomPrompt="1"/>
          </p:nvPr>
        </p:nvSpPr>
        <p:spPr>
          <a:xfrm>
            <a:off x="457198" y="5794654"/>
            <a:ext cx="8238320" cy="370435"/>
          </a:xfrm>
        </p:spPr>
        <p:txBody>
          <a:bodyPr>
            <a:normAutofit/>
          </a:bodyPr>
          <a:lstStyle>
            <a:lvl1pPr marL="0" indent="0">
              <a:buNone/>
              <a:defRPr sz="1300">
                <a:solidFill>
                  <a:schemeClr val="tx2"/>
                </a:solidFill>
              </a:defRPr>
            </a:lvl1pPr>
            <a:lvl2pPr marL="457200" indent="0">
              <a:buNone/>
              <a:defRPr sz="1600">
                <a:latin typeface="Arial"/>
                <a:cs typeface="Arial"/>
              </a:defRPr>
            </a:lvl2pPr>
          </a:lstStyle>
          <a:p>
            <a:pPr lvl="0"/>
            <a:r>
              <a:rPr lang="en-US" dirty="0"/>
              <a:t>Author Name</a:t>
            </a:r>
          </a:p>
        </p:txBody>
      </p:sp>
      <p:sp>
        <p:nvSpPr>
          <p:cNvPr id="18" name="Text Placeholder 17"/>
          <p:cNvSpPr>
            <a:spLocks noGrp="1"/>
          </p:cNvSpPr>
          <p:nvPr>
            <p:ph type="body" sz="quarter" idx="12" hasCustomPrompt="1"/>
          </p:nvPr>
        </p:nvSpPr>
        <p:spPr>
          <a:xfrm>
            <a:off x="457198" y="6165090"/>
            <a:ext cx="8238318" cy="357432"/>
          </a:xfrm>
        </p:spPr>
        <p:txBody>
          <a:bodyPr>
            <a:normAutofit/>
          </a:bodyPr>
          <a:lstStyle>
            <a:lvl1pPr marL="0" indent="0">
              <a:buNone/>
              <a:defRPr sz="1300">
                <a:solidFill>
                  <a:schemeClr val="tx2"/>
                </a:solidFill>
              </a:defRPr>
            </a:lvl1pPr>
          </a:lstStyle>
          <a:p>
            <a:pPr lvl="0"/>
            <a:r>
              <a:rPr lang="en-US" dirty="0"/>
              <a:t>Click to edit text</a:t>
            </a:r>
          </a:p>
        </p:txBody>
      </p:sp>
    </p:spTree>
    <p:extLst>
      <p:ext uri="{BB962C8B-B14F-4D97-AF65-F5344CB8AC3E}">
        <p14:creationId xmlns:p14="http://schemas.microsoft.com/office/powerpoint/2010/main" val="24485226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 Halves Content Slide">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9" y="1500110"/>
            <a:ext cx="4012006"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4"/>
          <p:cNvSpPr>
            <a:spLocks noGrp="1"/>
          </p:cNvSpPr>
          <p:nvPr>
            <p:ph idx="11"/>
          </p:nvPr>
        </p:nvSpPr>
        <p:spPr>
          <a:xfrm>
            <a:off x="4698217" y="1500110"/>
            <a:ext cx="402859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Title Placeholder 1"/>
          <p:cNvSpPr>
            <a:spLocks noGrp="1"/>
          </p:cNvSpPr>
          <p:nvPr>
            <p:ph type="title"/>
          </p:nvPr>
        </p:nvSpPr>
        <p:spPr>
          <a:xfrm>
            <a:off x="457199" y="705204"/>
            <a:ext cx="8269613" cy="418645"/>
          </a:xfrm>
          <a:prstGeom prst="rect">
            <a:avLst/>
          </a:prstGeom>
        </p:spPr>
        <p:txBody>
          <a:bodyPr vert="horz" lIns="91440" tIns="45720" rIns="91440" bIns="45720" rtlCol="0" anchor="ctr">
            <a:noAutofit/>
          </a:bodyPr>
          <a:lstStyle>
            <a:lvl1pPr>
              <a:defRPr b="1"/>
            </a:lvl1pPr>
          </a:lstStyle>
          <a:p>
            <a:r>
              <a:rPr lang="en-US"/>
              <a:t>Click to edit Master title style</a:t>
            </a:r>
            <a:endParaRPr lang="en-US" dirty="0"/>
          </a:p>
        </p:txBody>
      </p:sp>
      <p:sp>
        <p:nvSpPr>
          <p:cNvPr id="6" name="Text Placeholder 22"/>
          <p:cNvSpPr>
            <a:spLocks noGrp="1"/>
          </p:cNvSpPr>
          <p:nvPr>
            <p:ph type="body" sz="quarter" idx="16" hasCustomPrompt="1"/>
          </p:nvPr>
        </p:nvSpPr>
        <p:spPr>
          <a:xfrm>
            <a:off x="198599" y="6511446"/>
            <a:ext cx="6672263" cy="227013"/>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a:t>Sources &amp; Notes:</a:t>
            </a:r>
          </a:p>
        </p:txBody>
      </p:sp>
    </p:spTree>
    <p:extLst>
      <p:ext uri="{BB962C8B-B14F-4D97-AF65-F5344CB8AC3E}">
        <p14:creationId xmlns:p14="http://schemas.microsoft.com/office/powerpoint/2010/main" val="246132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Picture Content Slide">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7198" y="5683662"/>
            <a:ext cx="8238320" cy="714593"/>
          </a:xfrm>
          <a:prstGeom prst="rect">
            <a:avLst/>
          </a:prstGeom>
        </p:spPr>
        <p:txBody>
          <a:bodyPr/>
          <a:lstStyle>
            <a:lvl1pPr>
              <a:buNone/>
              <a:defRPr sz="1600">
                <a:solidFill>
                  <a:srgbClr val="53565A"/>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p:txBody>
      </p:sp>
      <p:sp>
        <p:nvSpPr>
          <p:cNvPr id="12" name="Picture Placeholder 2"/>
          <p:cNvSpPr>
            <a:spLocks noGrp="1"/>
          </p:cNvSpPr>
          <p:nvPr>
            <p:ph type="pic" idx="1" hasCustomPrompt="1"/>
          </p:nvPr>
        </p:nvSpPr>
        <p:spPr>
          <a:xfrm>
            <a:off x="457198" y="1500110"/>
            <a:ext cx="8238320" cy="3878033"/>
          </a:xfrm>
          <a:prstGeom prst="rect">
            <a:avLst/>
          </a:prstGeom>
        </p:spPr>
        <p:txBody>
          <a:bodyPr>
            <a:normAutofit/>
          </a:bodyPr>
          <a:lstStyle>
            <a:lvl1pPr marL="0" indent="0" algn="ctr">
              <a:buNone/>
              <a:defRPr sz="24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Picture here</a:t>
            </a:r>
          </a:p>
        </p:txBody>
      </p:sp>
      <p:sp>
        <p:nvSpPr>
          <p:cNvPr id="8"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1"/>
            </a:lvl1pPr>
          </a:lstStyle>
          <a:p>
            <a:r>
              <a:rPr lang="en-US"/>
              <a:t>Click to edit Master title style</a:t>
            </a:r>
            <a:endParaRPr lang="en-US" dirty="0"/>
          </a:p>
        </p:txBody>
      </p:sp>
      <p:sp>
        <p:nvSpPr>
          <p:cNvPr id="7" name="Text Placeholder 22"/>
          <p:cNvSpPr>
            <a:spLocks noGrp="1"/>
          </p:cNvSpPr>
          <p:nvPr>
            <p:ph type="body" sz="quarter" idx="16" hasCustomPrompt="1"/>
          </p:nvPr>
        </p:nvSpPr>
        <p:spPr>
          <a:xfrm>
            <a:off x="198599" y="6511446"/>
            <a:ext cx="6672263" cy="227013"/>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a:t>Sources &amp; Notes:</a:t>
            </a:r>
          </a:p>
        </p:txBody>
      </p:sp>
    </p:spTree>
    <p:extLst>
      <p:ext uri="{BB962C8B-B14F-4D97-AF65-F5344CB8AC3E}">
        <p14:creationId xmlns:p14="http://schemas.microsoft.com/office/powerpoint/2010/main" val="338451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ection header 1 ">
    <p:spTree>
      <p:nvGrpSpPr>
        <p:cNvPr id="1" name=""/>
        <p:cNvGrpSpPr/>
        <p:nvPr/>
      </p:nvGrpSpPr>
      <p:grpSpPr>
        <a:xfrm>
          <a:off x="0" y="0"/>
          <a:ext cx="0" cy="0"/>
          <a:chOff x="0" y="0"/>
          <a:chExt cx="0" cy="0"/>
        </a:xfrm>
      </p:grpSpPr>
      <p:sp>
        <p:nvSpPr>
          <p:cNvPr id="7" name="Rectangle 6"/>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8313"/>
            <a:ext cx="6924554" cy="6881395"/>
          </a:xfrm>
          <a:prstGeom prst="rect">
            <a:avLst/>
          </a:prstGeom>
        </p:spPr>
      </p:pic>
      <p:sp>
        <p:nvSpPr>
          <p:cNvPr id="8" name="Rectangle 7"/>
          <p:cNvSpPr/>
          <p:nvPr/>
        </p:nvSpPr>
        <p:spPr>
          <a:xfrm>
            <a:off x="0" y="2658533"/>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2449" y="2658533"/>
            <a:ext cx="1714500" cy="1714500"/>
          </a:xfrm>
          <a:prstGeom prst="rect">
            <a:avLst/>
          </a:prstGeom>
        </p:spPr>
      </p:pic>
      <p:pic>
        <p:nvPicPr>
          <p:cNvPr id="9"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261236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sp>
        <p:nvSpPr>
          <p:cNvPr id="7" name="Rectangle 6"/>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63" y="-8313"/>
            <a:ext cx="6866313" cy="6866313"/>
          </a:xfrm>
          <a:prstGeom prst="rect">
            <a:avLst/>
          </a:prstGeom>
        </p:spPr>
      </p:pic>
      <p:sp>
        <p:nvSpPr>
          <p:cNvPr id="8" name="Rectangle 7"/>
          <p:cNvSpPr/>
          <p:nvPr/>
        </p:nvSpPr>
        <p:spPr>
          <a:xfrm>
            <a:off x="-17462" y="2658533"/>
            <a:ext cx="9161462"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p:cNvPicPr>
          <p:nvPr/>
        </p:nvPicPr>
        <p:blipFill>
          <a:blip r:embed="rId3" cstate="screen">
            <a:extLst>
              <a:ext uri="{28A0092B-C50C-407E-A947-70E740481C1C}">
                <a14:useLocalDpi xmlns:a14="http://schemas.microsoft.com/office/drawing/2010/main"/>
              </a:ext>
            </a:extLst>
          </a:blip>
          <a:stretch>
            <a:fillRect/>
          </a:stretch>
        </p:blipFill>
        <p:spPr>
          <a:xfrm>
            <a:off x="7444800" y="2658534"/>
            <a:ext cx="1717200" cy="1717200"/>
          </a:xfrm>
          <a:prstGeom prst="rect">
            <a:avLst/>
          </a:prstGeom>
        </p:spPr>
      </p:pic>
      <p:pic>
        <p:nvPicPr>
          <p:cNvPr id="9"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1623129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ection header 3">
    <p:spTree>
      <p:nvGrpSpPr>
        <p:cNvPr id="1" name=""/>
        <p:cNvGrpSpPr/>
        <p:nvPr/>
      </p:nvGrpSpPr>
      <p:grpSpPr>
        <a:xfrm>
          <a:off x="0" y="0"/>
          <a:ext cx="0" cy="0"/>
          <a:chOff x="0" y="0"/>
          <a:chExt cx="0" cy="0"/>
        </a:xfrm>
      </p:grpSpPr>
      <p:sp>
        <p:nvSpPr>
          <p:cNvPr id="6" name="Rectangle 5"/>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8313"/>
            <a:ext cx="6866313" cy="6866313"/>
          </a:xfrm>
          <a:prstGeom prst="rect">
            <a:avLst/>
          </a:prstGeom>
        </p:spPr>
      </p:pic>
      <p:sp>
        <p:nvSpPr>
          <p:cNvPr id="7" name="Rectangle 6"/>
          <p:cNvSpPr/>
          <p:nvPr/>
        </p:nvSpPr>
        <p:spPr>
          <a:xfrm>
            <a:off x="0" y="2659666"/>
            <a:ext cx="9178922"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63289" y="2658533"/>
            <a:ext cx="1715633" cy="1715633"/>
          </a:xfrm>
          <a:prstGeom prst="rect">
            <a:avLst/>
          </a:prstGeom>
        </p:spPr>
      </p:pic>
      <p:pic>
        <p:nvPicPr>
          <p:cNvPr id="8"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2710624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header 4">
    <p:spTree>
      <p:nvGrpSpPr>
        <p:cNvPr id="1" name=""/>
        <p:cNvGrpSpPr/>
        <p:nvPr/>
      </p:nvGrpSpPr>
      <p:grpSpPr>
        <a:xfrm>
          <a:off x="0" y="0"/>
          <a:ext cx="0" cy="0"/>
          <a:chOff x="0" y="0"/>
          <a:chExt cx="0" cy="0"/>
        </a:xfrm>
      </p:grpSpPr>
      <p:sp>
        <p:nvSpPr>
          <p:cNvPr id="6" name="Rectangle 5"/>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8313"/>
            <a:ext cx="6866313" cy="6866313"/>
          </a:xfrm>
          <a:prstGeom prst="rect">
            <a:avLst/>
          </a:prstGeom>
        </p:spPr>
      </p:pic>
      <p:sp>
        <p:nvSpPr>
          <p:cNvPr id="8" name="Rectangle 7"/>
          <p:cNvSpPr/>
          <p:nvPr/>
        </p:nvSpPr>
        <p:spPr>
          <a:xfrm>
            <a:off x="0" y="2658533"/>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499" y="2658532"/>
            <a:ext cx="1714501" cy="1714501"/>
          </a:xfrm>
          <a:prstGeom prst="rect">
            <a:avLst/>
          </a:prstGeom>
        </p:spPr>
      </p:pic>
      <p:pic>
        <p:nvPicPr>
          <p:cNvPr id="7"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3017860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Header 5">
    <p:spTree>
      <p:nvGrpSpPr>
        <p:cNvPr id="1" name=""/>
        <p:cNvGrpSpPr/>
        <p:nvPr/>
      </p:nvGrpSpPr>
      <p:grpSpPr>
        <a:xfrm>
          <a:off x="0" y="0"/>
          <a:ext cx="0" cy="0"/>
          <a:chOff x="0" y="0"/>
          <a:chExt cx="0" cy="0"/>
        </a:xfrm>
      </p:grpSpPr>
      <p:sp>
        <p:nvSpPr>
          <p:cNvPr id="6" name="Rectangle 5"/>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70" y="-8313"/>
            <a:ext cx="6691477" cy="6866313"/>
          </a:xfrm>
          <a:prstGeom prst="rect">
            <a:avLst/>
          </a:prstGeom>
        </p:spPr>
      </p:pic>
      <p:sp>
        <p:nvSpPr>
          <p:cNvPr id="9" name="Rectangle 8"/>
          <p:cNvSpPr/>
          <p:nvPr/>
        </p:nvSpPr>
        <p:spPr>
          <a:xfrm>
            <a:off x="0" y="2658533"/>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500" y="2658533"/>
            <a:ext cx="1714500" cy="1714500"/>
          </a:xfrm>
          <a:prstGeom prst="rect">
            <a:avLst/>
          </a:prstGeom>
        </p:spPr>
      </p:pic>
      <p:pic>
        <p:nvPicPr>
          <p:cNvPr id="7"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181422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6">
    <p:spTree>
      <p:nvGrpSpPr>
        <p:cNvPr id="1" name=""/>
        <p:cNvGrpSpPr/>
        <p:nvPr/>
      </p:nvGrpSpPr>
      <p:grpSpPr>
        <a:xfrm>
          <a:off x="0" y="0"/>
          <a:ext cx="0" cy="0"/>
          <a:chOff x="0" y="0"/>
          <a:chExt cx="0" cy="0"/>
        </a:xfrm>
      </p:grpSpPr>
      <p:sp>
        <p:nvSpPr>
          <p:cNvPr id="6" name="Rectangle 5"/>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8313"/>
            <a:ext cx="6866313" cy="6866313"/>
          </a:xfrm>
          <a:prstGeom prst="rect">
            <a:avLst/>
          </a:prstGeom>
        </p:spPr>
      </p:pic>
      <p:sp>
        <p:nvSpPr>
          <p:cNvPr id="11" name="Rectangle 10"/>
          <p:cNvSpPr/>
          <p:nvPr/>
        </p:nvSpPr>
        <p:spPr>
          <a:xfrm>
            <a:off x="0" y="2659500"/>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8400" y="2660400"/>
            <a:ext cx="1713600" cy="1713600"/>
          </a:xfrm>
          <a:prstGeom prst="rect">
            <a:avLst/>
          </a:prstGeom>
        </p:spPr>
      </p:pic>
      <p:pic>
        <p:nvPicPr>
          <p:cNvPr id="7" name="Picture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17695" y="64381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jamesc\Documents\Product Information\ERI General\Artfile Archive\Product Logos\Elsevier_Logos_2014\Presentation - Elsevier\Non_Solus_Logo\ELS_NS_Logo_2C_RGB.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71266" y="223121"/>
            <a:ext cx="648468" cy="716218"/>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1225954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sp>
        <p:nvSpPr>
          <p:cNvPr id="12" name="Rectangle 11"/>
          <p:cNvSpPr/>
          <p:nvPr/>
        </p:nvSpPr>
        <p:spPr>
          <a:xfrm>
            <a:off x="0" y="-8313"/>
            <a:ext cx="9144000" cy="39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1807" y="1049338"/>
            <a:ext cx="2303462" cy="509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21"/>
          <p:cNvSpPr txBox="1">
            <a:spLocks noChangeArrowheads="1"/>
          </p:cNvSpPr>
          <p:nvPr/>
        </p:nvSpPr>
        <p:spPr bwMode="auto">
          <a:xfrm>
            <a:off x="300038" y="6321425"/>
            <a:ext cx="40890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sz="1400" dirty="0">
                <a:solidFill>
                  <a:srgbClr val="FF8200"/>
                </a:solidFill>
                <a:latin typeface="NexusSansOT" pitchFamily="-104" charset="0"/>
              </a:rPr>
              <a:t>www.elsevier.com/research-intelligence</a:t>
            </a:r>
            <a:endParaRPr lang="en-US" sz="1400" dirty="0">
              <a:solidFill>
                <a:srgbClr val="53565A"/>
              </a:solidFill>
              <a:latin typeface="NexusSansOT" pitchFamily="-104" charset="0"/>
            </a:endParaRPr>
          </a:p>
        </p:txBody>
      </p:sp>
      <p:sp>
        <p:nvSpPr>
          <p:cNvPr id="21" name="Rectangle 20"/>
          <p:cNvSpPr/>
          <p:nvPr/>
        </p:nvSpPr>
        <p:spPr>
          <a:xfrm>
            <a:off x="6794500" y="1049338"/>
            <a:ext cx="2368154" cy="5094287"/>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0" y="2658533"/>
            <a:ext cx="9144000" cy="1714500"/>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1"/>
          <p:cNvSpPr>
            <a:spLocks noGrp="1"/>
          </p:cNvSpPr>
          <p:nvPr>
            <p:ph type="body" sz="quarter" idx="13" hasCustomPrompt="1"/>
          </p:nvPr>
        </p:nvSpPr>
        <p:spPr>
          <a:xfrm>
            <a:off x="300038" y="2768138"/>
            <a:ext cx="6511923" cy="1504604"/>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a:t>End slide</a:t>
            </a:r>
          </a:p>
        </p:txBody>
      </p:sp>
      <p:pic>
        <p:nvPicPr>
          <p:cNvPr id="14" name="Picture 2" descr="C:\Users\jamesc\Documents\Product Information\ERI General\Artfile Archive\Product Logos\Product Logos\Solution Suite Wordmarks 151 Orange\Ppt and Web\ELS_RI_Wordmark_151_RGB.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9099" y="2186256"/>
            <a:ext cx="3453293" cy="26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36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pic>
        <p:nvPicPr>
          <p:cNvPr id="12" name="Picture 11" descr="DNA_Cover_1.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256745" y="216177"/>
            <a:ext cx="7425926" cy="942147"/>
          </a:xfrm>
          <a:prstGeom prst="rect">
            <a:avLst/>
          </a:prstGeom>
        </p:spPr>
        <p:txBody>
          <a:bodyPr/>
          <a:lstStyle>
            <a:lvl1pPr algn="l">
              <a:lnSpc>
                <a:spcPct val="85000"/>
              </a:lnSpc>
              <a:defRPr sz="3600" baseline="0">
                <a:solidFill>
                  <a:schemeClr val="bg1"/>
                </a:solidFill>
              </a:defRPr>
            </a:lvl1pPr>
          </a:lstStyle>
          <a:p>
            <a:r>
              <a:rPr lang="en-US" dirty="0"/>
              <a:t>Cover Slide Title and Second Line If Necessary</a:t>
            </a:r>
          </a:p>
        </p:txBody>
      </p:sp>
      <p:sp>
        <p:nvSpPr>
          <p:cNvPr id="3" name="Subtitle 2"/>
          <p:cNvSpPr>
            <a:spLocks noGrp="1"/>
          </p:cNvSpPr>
          <p:nvPr>
            <p:ph type="subTitle" idx="1" hasCustomPrompt="1"/>
          </p:nvPr>
        </p:nvSpPr>
        <p:spPr>
          <a:xfrm>
            <a:off x="256745" y="1185345"/>
            <a:ext cx="7425926" cy="390948"/>
          </a:xfrm>
          <a:prstGeom prst="rect">
            <a:avLst/>
          </a:prstGeom>
        </p:spPr>
        <p:txBody>
          <a:bodyPr/>
          <a:lstStyle>
            <a:lvl1pPr marL="0" indent="0" algn="l">
              <a:buNone/>
              <a:defRPr sz="1600">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of Presentation</a:t>
            </a:r>
          </a:p>
        </p:txBody>
      </p:sp>
      <p:sp>
        <p:nvSpPr>
          <p:cNvPr id="9" name="Text Placeholder 6"/>
          <p:cNvSpPr>
            <a:spLocks noGrp="1"/>
          </p:cNvSpPr>
          <p:nvPr>
            <p:ph type="body" sz="quarter" idx="10" hasCustomPrompt="1"/>
          </p:nvPr>
        </p:nvSpPr>
        <p:spPr>
          <a:xfrm>
            <a:off x="247738" y="6113258"/>
            <a:ext cx="3913188" cy="302381"/>
          </a:xfrm>
          <a:prstGeom prst="rect">
            <a:avLst/>
          </a:prstGeom>
        </p:spPr>
        <p:txBody>
          <a:bodyPr/>
          <a:lstStyle>
            <a:lvl1pPr marL="0" indent="0">
              <a:buNone/>
              <a:defRPr sz="1100">
                <a:solidFill>
                  <a:srgbClr val="FFFFFF"/>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333820"/>
            <a:ext cx="3913188" cy="266700"/>
          </a:xfrm>
          <a:prstGeom prst="rect">
            <a:avLst/>
          </a:prstGeom>
        </p:spPr>
        <p:txBody>
          <a:bodyPr vert="horz"/>
          <a:lstStyle>
            <a:lvl1pPr marL="0" indent="0">
              <a:buNone/>
              <a:defRPr sz="1100">
                <a:solidFill>
                  <a:srgbClr val="FFFFFF"/>
                </a:solidFill>
                <a:latin typeface="Arial"/>
                <a:cs typeface="Arial"/>
              </a:defRPr>
            </a:lvl1pPr>
          </a:lstStyle>
          <a:p>
            <a:pPr lvl="0"/>
            <a:r>
              <a:rPr lang="en-US" dirty="0"/>
              <a:t>Date XX_XX_XX</a:t>
            </a:r>
          </a:p>
        </p:txBody>
      </p:sp>
      <p:pic>
        <p:nvPicPr>
          <p:cNvPr id="13" name="Picture 12"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00110"/>
            <a:ext cx="8238318" cy="4898146"/>
          </a:xfrm>
          <a:prstGeom prst="rect">
            <a:avLst/>
          </a:prstGeom>
        </p:spPr>
        <p:txBody>
          <a:bodyPr/>
          <a:lstStyle>
            <a:lvl1pPr>
              <a:defRPr sz="2000">
                <a:solidFill>
                  <a:srgbClr val="53565A"/>
                </a:solidFill>
                <a:latin typeface="Arial"/>
                <a:cs typeface="Arial"/>
              </a:defRPr>
            </a:lvl1pPr>
            <a:lvl2pPr>
              <a:defRPr sz="1800">
                <a:solidFill>
                  <a:srgbClr val="53565A"/>
                </a:solidFill>
                <a:latin typeface="Arial"/>
                <a:cs typeface="Arial"/>
              </a:defRPr>
            </a:lvl2pPr>
            <a:lvl3pPr>
              <a:defRPr sz="1600">
                <a:solidFill>
                  <a:srgbClr val="53565A"/>
                </a:solidFill>
                <a:latin typeface="Arial"/>
                <a:cs typeface="Arial"/>
              </a:defRPr>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5"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   |   </a:t>
            </a:r>
            <a:fld id="{DA15E891-66B8-4B28-AB8F-05A4B1DE573C}" type="slidenum">
              <a:rPr lang="en-US" smtClean="0"/>
              <a:pPr/>
              <a:t>‹#›</a:t>
            </a:fld>
            <a:endParaRPr lang="en-US" dirty="0"/>
          </a:p>
        </p:txBody>
      </p:sp>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2018064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6" name="Picture 5" descr="140324_el_ppt_section_dna_A-small.png"/>
          <p:cNvPicPr>
            <a:picLocks noChangeAspect="1"/>
          </p:cNvPicPr>
          <p:nvPr userDrawn="1"/>
        </p:nvPicPr>
        <p:blipFill>
          <a:blip r:embed="rId2"/>
          <a:stretch>
            <a:fillRect/>
          </a:stretch>
        </p:blipFill>
        <p:spPr>
          <a:xfrm>
            <a:off x="0" y="0"/>
            <a:ext cx="9144000" cy="6858000"/>
          </a:xfrm>
          <a:prstGeom prst="rect">
            <a:avLst/>
          </a:prstGeom>
        </p:spPr>
      </p:pic>
      <p:pic>
        <p:nvPicPr>
          <p:cNvPr id="8" name="Picture 7"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
        <p:nvSpPr>
          <p:cNvPr id="10" name="Text Placeholder 10"/>
          <p:cNvSpPr>
            <a:spLocks noGrp="1"/>
          </p:cNvSpPr>
          <p:nvPr>
            <p:ph type="body" sz="quarter" idx="12" hasCustomPrompt="1"/>
          </p:nvPr>
        </p:nvSpPr>
        <p:spPr>
          <a:xfrm>
            <a:off x="254908" y="3355412"/>
            <a:ext cx="8538593" cy="1718018"/>
          </a:xfrm>
          <a:prstGeom prst="rect">
            <a:avLst/>
          </a:prstGeom>
        </p:spPr>
        <p:txBody>
          <a:bodyPr vert="horz"/>
          <a:lstStyle>
            <a:lvl1pPr>
              <a:buNone/>
              <a:defRPr sz="1600" baseline="0">
                <a:solidFill>
                  <a:srgbClr val="FFFFFF"/>
                </a:solidFill>
              </a:defRPr>
            </a:lvl1pPr>
            <a:lvl2pPr>
              <a:buNone/>
              <a:defRPr sz="1600"/>
            </a:lvl2pPr>
            <a:lvl3pPr>
              <a:buNone/>
              <a:defRPr sz="1600"/>
            </a:lvl3pPr>
            <a:lvl4pPr>
              <a:buNone/>
              <a:defRPr sz="1600"/>
            </a:lvl4pPr>
            <a:lvl5pPr>
              <a:buNone/>
              <a:defRPr sz="1600"/>
            </a:lvl5pPr>
          </a:lstStyle>
          <a:p>
            <a:pPr lvl="0"/>
            <a:r>
              <a:rPr lang="en-US" dirty="0"/>
              <a:t>Add section intro text here</a:t>
            </a:r>
          </a:p>
        </p:txBody>
      </p:sp>
      <p:sp>
        <p:nvSpPr>
          <p:cNvPr id="11" name="Text Placeholder 12"/>
          <p:cNvSpPr>
            <a:spLocks noGrp="1"/>
          </p:cNvSpPr>
          <p:nvPr>
            <p:ph type="body" sz="quarter" idx="13" hasCustomPrompt="1"/>
          </p:nvPr>
        </p:nvSpPr>
        <p:spPr>
          <a:xfrm>
            <a:off x="254147" y="2790199"/>
            <a:ext cx="8539355" cy="638704"/>
          </a:xfrm>
          <a:prstGeom prst="rect">
            <a:avLst/>
          </a:prstGeom>
        </p:spPr>
        <p:txBody>
          <a:bodyPr vert="horz"/>
          <a:lstStyle>
            <a:lvl1pPr>
              <a:buNone/>
              <a:defRPr sz="3600">
                <a:solidFill>
                  <a:srgbClr val="FFFFFF"/>
                </a:solidFill>
              </a:defRPr>
            </a:lvl1pPr>
            <a:lvl2pPr>
              <a:buNone/>
              <a:defRPr sz="3600"/>
            </a:lvl2pPr>
            <a:lvl3pPr>
              <a:buNone/>
              <a:defRPr sz="3600"/>
            </a:lvl3pPr>
            <a:lvl4pPr>
              <a:buNone/>
              <a:defRPr sz="3600"/>
            </a:lvl4pPr>
            <a:lvl5pPr>
              <a:buNone/>
              <a:defRPr sz="3600"/>
            </a:lvl5pPr>
          </a:lstStyle>
          <a:p>
            <a:pPr lvl="0"/>
            <a:r>
              <a:rPr lang="en-US" dirty="0"/>
              <a:t>Section Title</a:t>
            </a:r>
          </a:p>
        </p:txBody>
      </p:sp>
    </p:spTree>
    <p:extLst>
      <p:ext uri="{BB962C8B-B14F-4D97-AF65-F5344CB8AC3E}">
        <p14:creationId xmlns:p14="http://schemas.microsoft.com/office/powerpoint/2010/main" val="762943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00110"/>
            <a:ext cx="8238318" cy="4898146"/>
          </a:xfrm>
          <a:prstGeom prst="rect">
            <a:avLst/>
          </a:prstGeom>
        </p:spPr>
        <p:txBody>
          <a:bodyPr/>
          <a:lstStyle>
            <a:lvl1pPr>
              <a:defRPr sz="2000">
                <a:solidFill>
                  <a:srgbClr val="53565A"/>
                </a:solidFill>
                <a:latin typeface="Arial"/>
                <a:cs typeface="Arial"/>
              </a:defRPr>
            </a:lvl1pPr>
            <a:lvl2pPr>
              <a:defRPr sz="1800">
                <a:solidFill>
                  <a:srgbClr val="53565A"/>
                </a:solidFill>
                <a:latin typeface="Arial"/>
                <a:cs typeface="Arial"/>
              </a:defRPr>
            </a:lvl2pPr>
            <a:lvl3pPr>
              <a:defRPr sz="1600">
                <a:solidFill>
                  <a:srgbClr val="53565A"/>
                </a:solidFill>
                <a:latin typeface="Arial"/>
                <a:cs typeface="Arial"/>
              </a:defRPr>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5"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563632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7198" y="5683662"/>
            <a:ext cx="8238320" cy="714593"/>
          </a:xfrm>
          <a:prstGeom prst="rect">
            <a:avLst/>
          </a:prstGeom>
        </p:spPr>
        <p:txBody>
          <a:bodyPr/>
          <a:lstStyle>
            <a:lvl1pPr>
              <a:defRPr sz="1600">
                <a:solidFill>
                  <a:srgbClr val="53565A"/>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p:txBody>
      </p:sp>
      <p:sp>
        <p:nvSpPr>
          <p:cNvPr id="12" name="Picture Placeholder 2"/>
          <p:cNvSpPr>
            <a:spLocks noGrp="1"/>
          </p:cNvSpPr>
          <p:nvPr>
            <p:ph type="pic" idx="1" hasCustomPrompt="1"/>
          </p:nvPr>
        </p:nvSpPr>
        <p:spPr>
          <a:xfrm>
            <a:off x="457198" y="1500110"/>
            <a:ext cx="8238320" cy="3878033"/>
          </a:xfrm>
          <a:prstGeom prst="rect">
            <a:avLst/>
          </a:prstGeom>
        </p:spPr>
        <p:txBody>
          <a:bodyPr>
            <a:normAutofit/>
          </a:bodyPr>
          <a:lstStyle>
            <a:lvl1pPr marL="0" indent="0" algn="ctr">
              <a:buNone/>
              <a:defRPr sz="24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Picture here</a:t>
            </a:r>
          </a:p>
        </p:txBody>
      </p:sp>
      <p:sp>
        <p:nvSpPr>
          <p:cNvPr id="7" name="Slide Number Placeholder 7"/>
          <p:cNvSpPr>
            <a:spLocks noGrp="1"/>
          </p:cNvSpPr>
          <p:nvPr>
            <p:ph type="sldNum" sz="quarter" idx="10"/>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t>   |   </a:t>
            </a:r>
            <a:fld id="{DA15E891-66B8-4B28-AB8F-05A4B1DE573C}" type="slidenum">
              <a:rPr lang="en-US" smtClean="0"/>
              <a:pPr/>
              <a:t>‹#›</a:t>
            </a:fld>
            <a:endParaRPr lang="en-US" dirty="0"/>
          </a:p>
        </p:txBody>
      </p:sp>
      <p:sp>
        <p:nvSpPr>
          <p:cNvPr id="8"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a:t>Title of Slide</a:t>
            </a:r>
          </a:p>
        </p:txBody>
      </p:sp>
    </p:spTree>
    <p:extLst>
      <p:ext uri="{BB962C8B-B14F-4D97-AF65-F5344CB8AC3E}">
        <p14:creationId xmlns:p14="http://schemas.microsoft.com/office/powerpoint/2010/main" val="488558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6" name="Picture 5" descr="140324_el_ppt_section_dna_A-small.png"/>
          <p:cNvPicPr>
            <a:picLocks noChangeAspect="1"/>
          </p:cNvPicPr>
          <p:nvPr userDrawn="1"/>
        </p:nvPicPr>
        <p:blipFill>
          <a:blip r:embed="rId2"/>
          <a:stretch>
            <a:fillRect/>
          </a:stretch>
        </p:blipFill>
        <p:spPr>
          <a:xfrm>
            <a:off x="0" y="0"/>
            <a:ext cx="9144000" cy="6858000"/>
          </a:xfrm>
          <a:prstGeom prst="rect">
            <a:avLst/>
          </a:prstGeom>
        </p:spPr>
      </p:pic>
      <p:pic>
        <p:nvPicPr>
          <p:cNvPr id="8" name="Picture 7"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
        <p:nvSpPr>
          <p:cNvPr id="10" name="Text Placeholder 10"/>
          <p:cNvSpPr>
            <a:spLocks noGrp="1"/>
          </p:cNvSpPr>
          <p:nvPr>
            <p:ph type="body" sz="quarter" idx="12" hasCustomPrompt="1"/>
          </p:nvPr>
        </p:nvSpPr>
        <p:spPr>
          <a:xfrm>
            <a:off x="254908" y="3355412"/>
            <a:ext cx="8538593" cy="1718018"/>
          </a:xfrm>
          <a:prstGeom prst="rect">
            <a:avLst/>
          </a:prstGeom>
        </p:spPr>
        <p:txBody>
          <a:bodyPr vert="horz"/>
          <a:lstStyle>
            <a:lvl1pPr>
              <a:buNone/>
              <a:defRPr sz="1600" baseline="0">
                <a:solidFill>
                  <a:srgbClr val="FFFFFF"/>
                </a:solidFill>
              </a:defRPr>
            </a:lvl1pPr>
            <a:lvl2pPr>
              <a:buNone/>
              <a:defRPr sz="1600"/>
            </a:lvl2pPr>
            <a:lvl3pPr>
              <a:buNone/>
              <a:defRPr sz="1600"/>
            </a:lvl3pPr>
            <a:lvl4pPr>
              <a:buNone/>
              <a:defRPr sz="1600"/>
            </a:lvl4pPr>
            <a:lvl5pPr>
              <a:buNone/>
              <a:defRPr sz="1600"/>
            </a:lvl5pPr>
          </a:lstStyle>
          <a:p>
            <a:pPr lvl="0"/>
            <a:r>
              <a:rPr lang="en-US" dirty="0"/>
              <a:t>Add section intro text here</a:t>
            </a:r>
          </a:p>
        </p:txBody>
      </p:sp>
      <p:sp>
        <p:nvSpPr>
          <p:cNvPr id="11" name="Text Placeholder 12"/>
          <p:cNvSpPr>
            <a:spLocks noGrp="1"/>
          </p:cNvSpPr>
          <p:nvPr>
            <p:ph type="body" sz="quarter" idx="13" hasCustomPrompt="1"/>
          </p:nvPr>
        </p:nvSpPr>
        <p:spPr>
          <a:xfrm>
            <a:off x="254147" y="2790199"/>
            <a:ext cx="8539355" cy="638704"/>
          </a:xfrm>
          <a:prstGeom prst="rect">
            <a:avLst/>
          </a:prstGeom>
        </p:spPr>
        <p:txBody>
          <a:bodyPr vert="horz"/>
          <a:lstStyle>
            <a:lvl1pPr>
              <a:buNone/>
              <a:defRPr sz="3600">
                <a:solidFill>
                  <a:srgbClr val="FFFFFF"/>
                </a:solidFill>
              </a:defRPr>
            </a:lvl1pPr>
            <a:lvl2pPr>
              <a:buNone/>
              <a:defRPr sz="3600"/>
            </a:lvl2pPr>
            <a:lvl3pPr>
              <a:buNone/>
              <a:defRPr sz="3600"/>
            </a:lvl3pPr>
            <a:lvl4pPr>
              <a:buNone/>
              <a:defRPr sz="3600"/>
            </a:lvl4pPr>
            <a:lvl5pPr>
              <a:buNone/>
              <a:defRPr sz="3600"/>
            </a:lvl5pPr>
          </a:lstStyle>
          <a:p>
            <a:pPr lvl="0"/>
            <a:r>
              <a:rPr lang="en-US" dirty="0"/>
              <a:t>Section Title</a:t>
            </a:r>
          </a:p>
        </p:txBody>
      </p:sp>
    </p:spTree>
    <p:extLst>
      <p:ext uri="{BB962C8B-B14F-4D97-AF65-F5344CB8AC3E}">
        <p14:creationId xmlns:p14="http://schemas.microsoft.com/office/powerpoint/2010/main" val="762943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pic>
        <p:nvPicPr>
          <p:cNvPr id="12" name="Picture 11" descr="DNA_Cover_1.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256745" y="216177"/>
            <a:ext cx="7425926" cy="942147"/>
          </a:xfrm>
          <a:prstGeom prst="rect">
            <a:avLst/>
          </a:prstGeom>
        </p:spPr>
        <p:txBody>
          <a:bodyPr/>
          <a:lstStyle>
            <a:lvl1pPr algn="l">
              <a:lnSpc>
                <a:spcPct val="85000"/>
              </a:lnSpc>
              <a:defRPr sz="3600" baseline="0">
                <a:solidFill>
                  <a:schemeClr val="bg1"/>
                </a:solidFill>
              </a:defRPr>
            </a:lvl1pPr>
          </a:lstStyle>
          <a:p>
            <a:r>
              <a:rPr lang="en-US" dirty="0"/>
              <a:t>Cover Slide Title and Second Line If Necessary</a:t>
            </a:r>
          </a:p>
        </p:txBody>
      </p:sp>
      <p:sp>
        <p:nvSpPr>
          <p:cNvPr id="3" name="Subtitle 2"/>
          <p:cNvSpPr>
            <a:spLocks noGrp="1"/>
          </p:cNvSpPr>
          <p:nvPr>
            <p:ph type="subTitle" idx="1" hasCustomPrompt="1"/>
          </p:nvPr>
        </p:nvSpPr>
        <p:spPr>
          <a:xfrm>
            <a:off x="256745" y="1185345"/>
            <a:ext cx="7425926" cy="390948"/>
          </a:xfrm>
          <a:prstGeom prst="rect">
            <a:avLst/>
          </a:prstGeom>
        </p:spPr>
        <p:txBody>
          <a:bodyPr/>
          <a:lstStyle>
            <a:lvl1pPr marL="0" indent="0" algn="l">
              <a:buNone/>
              <a:defRPr sz="1600">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of Presentation</a:t>
            </a:r>
          </a:p>
        </p:txBody>
      </p:sp>
      <p:sp>
        <p:nvSpPr>
          <p:cNvPr id="9" name="Text Placeholder 6"/>
          <p:cNvSpPr>
            <a:spLocks noGrp="1"/>
          </p:cNvSpPr>
          <p:nvPr>
            <p:ph type="body" sz="quarter" idx="10" hasCustomPrompt="1"/>
          </p:nvPr>
        </p:nvSpPr>
        <p:spPr>
          <a:xfrm>
            <a:off x="247738" y="6113258"/>
            <a:ext cx="3913188" cy="302381"/>
          </a:xfrm>
          <a:prstGeom prst="rect">
            <a:avLst/>
          </a:prstGeom>
        </p:spPr>
        <p:txBody>
          <a:bodyPr/>
          <a:lstStyle>
            <a:lvl1pPr marL="0" indent="0">
              <a:buNone/>
              <a:defRPr sz="1100">
                <a:solidFill>
                  <a:srgbClr val="FFFFFF"/>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333820"/>
            <a:ext cx="3913188" cy="266700"/>
          </a:xfrm>
          <a:prstGeom prst="rect">
            <a:avLst/>
          </a:prstGeom>
        </p:spPr>
        <p:txBody>
          <a:bodyPr vert="horz"/>
          <a:lstStyle>
            <a:lvl1pPr marL="0" indent="0">
              <a:buNone/>
              <a:defRPr sz="1100">
                <a:solidFill>
                  <a:srgbClr val="FFFFFF"/>
                </a:solidFill>
                <a:latin typeface="Arial"/>
                <a:cs typeface="Arial"/>
              </a:defRPr>
            </a:lvl1pPr>
          </a:lstStyle>
          <a:p>
            <a:pPr lvl="0"/>
            <a:r>
              <a:rPr lang="en-US" dirty="0"/>
              <a:t>Date XX_XX_XX</a:t>
            </a:r>
          </a:p>
        </p:txBody>
      </p:sp>
      <p:pic>
        <p:nvPicPr>
          <p:cNvPr id="13" name="Picture 12"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17" name="Picture 16" descr="DNA_Cover_1.png"/>
          <p:cNvPicPr>
            <a:picLocks noChangeAspect="1"/>
          </p:cNvPicPr>
          <p:nvPr userDrawn="1"/>
        </p:nvPicPr>
        <p:blipFill>
          <a:blip r:embed="rId2"/>
          <a:stretch>
            <a:fillRect/>
          </a:stretch>
        </p:blipFill>
        <p:spPr>
          <a:xfrm>
            <a:off x="0" y="0"/>
            <a:ext cx="9144000" cy="6858000"/>
          </a:xfrm>
          <a:prstGeom prst="rect">
            <a:avLst/>
          </a:prstGeom>
        </p:spPr>
      </p:pic>
      <p:pic>
        <p:nvPicPr>
          <p:cNvPr id="18" name="Picture 17" descr="Elsevier_Tree_Logo_White.png"/>
          <p:cNvPicPr>
            <a:picLocks noChangeAspect="1"/>
          </p:cNvPicPr>
          <p:nvPr userDrawn="1"/>
        </p:nvPicPr>
        <p:blipFill>
          <a:blip r:embed="rId3"/>
          <a:stretch>
            <a:fillRect/>
          </a:stretch>
        </p:blipFill>
        <p:spPr>
          <a:xfrm>
            <a:off x="8104655" y="359748"/>
            <a:ext cx="688848" cy="798576"/>
          </a:xfrm>
          <a:prstGeom prst="rect">
            <a:avLst/>
          </a:prstGeom>
        </p:spPr>
      </p:pic>
      <p:sp>
        <p:nvSpPr>
          <p:cNvPr id="14" name="Picture Placeholder 2"/>
          <p:cNvSpPr>
            <a:spLocks noGrp="1"/>
          </p:cNvSpPr>
          <p:nvPr>
            <p:ph type="pic" idx="12" hasCustomPrompt="1"/>
          </p:nvPr>
        </p:nvSpPr>
        <p:spPr>
          <a:xfrm>
            <a:off x="252604" y="5839347"/>
            <a:ext cx="3912178" cy="494473"/>
          </a:xfrm>
          <a:prstGeom prst="rect">
            <a:avLst/>
          </a:prstGeom>
        </p:spPr>
        <p:txBody>
          <a:bodyPr/>
          <a:lstStyle>
            <a:lvl1pPr marL="0" indent="0">
              <a:buNone/>
              <a:defRPr sz="1700">
                <a:solidFill>
                  <a:srgbClr val="FFFFF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Product </a:t>
            </a:r>
            <a:r>
              <a:rPr lang="en-US" dirty="0" err="1"/>
              <a:t>Wordmark</a:t>
            </a:r>
            <a:r>
              <a:rPr lang="en-US" dirty="0"/>
              <a:t> here</a:t>
            </a:r>
          </a:p>
        </p:txBody>
      </p:sp>
      <p:sp>
        <p:nvSpPr>
          <p:cNvPr id="13" name="Picture Placeholder 2"/>
          <p:cNvSpPr>
            <a:spLocks noGrp="1"/>
          </p:cNvSpPr>
          <p:nvPr>
            <p:ph type="pic" idx="11" hasCustomPrompt="1"/>
          </p:nvPr>
        </p:nvSpPr>
        <p:spPr>
          <a:xfrm>
            <a:off x="261611" y="261219"/>
            <a:ext cx="3912176" cy="558964"/>
          </a:xfrm>
          <a:prstGeom prst="rect">
            <a:avLst/>
          </a:prstGeom>
        </p:spPr>
        <p:txBody>
          <a:bodyPr/>
          <a:lstStyle>
            <a:lvl1pPr marL="0" indent="0">
              <a:buNone/>
              <a:defRPr sz="1700">
                <a:solidFill>
                  <a:srgbClr val="FFFFF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Solution Suite </a:t>
            </a:r>
            <a:r>
              <a:rPr lang="en-US" dirty="0" err="1"/>
              <a:t>Wordmark</a:t>
            </a:r>
            <a:r>
              <a:rPr lang="en-US" dirty="0"/>
              <a:t> here</a:t>
            </a:r>
          </a:p>
        </p:txBody>
      </p:sp>
      <p:sp>
        <p:nvSpPr>
          <p:cNvPr id="15" name="Text Placeholder 6"/>
          <p:cNvSpPr>
            <a:spLocks noGrp="1"/>
          </p:cNvSpPr>
          <p:nvPr>
            <p:ph type="body" sz="quarter" idx="10" hasCustomPrompt="1"/>
          </p:nvPr>
        </p:nvSpPr>
        <p:spPr>
          <a:xfrm>
            <a:off x="251592" y="6113258"/>
            <a:ext cx="3913188" cy="302381"/>
          </a:xfrm>
          <a:prstGeom prst="rect">
            <a:avLst/>
          </a:prstGeom>
        </p:spPr>
        <p:txBody>
          <a:bodyPr/>
          <a:lstStyle>
            <a:lvl1pPr marL="0" indent="0">
              <a:buNone/>
              <a:defRPr sz="1100">
                <a:solidFill>
                  <a:srgbClr val="FFFFFF"/>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16" name="Text Placeholder 4"/>
          <p:cNvSpPr>
            <a:spLocks noGrp="1"/>
          </p:cNvSpPr>
          <p:nvPr>
            <p:ph type="body" sz="quarter" idx="13" hasCustomPrompt="1"/>
          </p:nvPr>
        </p:nvSpPr>
        <p:spPr>
          <a:xfrm>
            <a:off x="251592" y="6333820"/>
            <a:ext cx="3913188" cy="266700"/>
          </a:xfrm>
          <a:prstGeom prst="rect">
            <a:avLst/>
          </a:prstGeom>
        </p:spPr>
        <p:txBody>
          <a:bodyPr vert="horz"/>
          <a:lstStyle>
            <a:lvl1pPr marL="0" indent="0">
              <a:buNone/>
              <a:defRPr sz="1100">
                <a:solidFill>
                  <a:srgbClr val="FFFFFF"/>
                </a:solidFill>
                <a:latin typeface="Arial"/>
                <a:cs typeface="Arial"/>
              </a:defRPr>
            </a:lvl1pPr>
          </a:lstStyle>
          <a:p>
            <a:pPr lvl="0"/>
            <a:r>
              <a:rPr lang="en-US" dirty="0"/>
              <a:t>Date XX_XX_XX</a:t>
            </a:r>
          </a:p>
        </p:txBody>
      </p:sp>
      <p:sp>
        <p:nvSpPr>
          <p:cNvPr id="20" name="Title 1"/>
          <p:cNvSpPr>
            <a:spLocks noGrp="1"/>
          </p:cNvSpPr>
          <p:nvPr>
            <p:ph type="ctrTitle" hasCustomPrompt="1"/>
          </p:nvPr>
        </p:nvSpPr>
        <p:spPr>
          <a:xfrm>
            <a:off x="256745" y="540429"/>
            <a:ext cx="7425926" cy="942147"/>
          </a:xfrm>
          <a:prstGeom prst="rect">
            <a:avLst/>
          </a:prstGeom>
        </p:spPr>
        <p:txBody>
          <a:bodyPr/>
          <a:lstStyle>
            <a:lvl1pPr algn="l">
              <a:lnSpc>
                <a:spcPct val="85000"/>
              </a:lnSpc>
              <a:defRPr sz="3600" baseline="0">
                <a:solidFill>
                  <a:schemeClr val="bg1"/>
                </a:solidFill>
              </a:defRPr>
            </a:lvl1pPr>
          </a:lstStyle>
          <a:p>
            <a:r>
              <a:rPr lang="en-US" dirty="0"/>
              <a:t>Cover Slide Title and Second Line If Necessary</a:t>
            </a:r>
          </a:p>
        </p:txBody>
      </p:sp>
    </p:spTree>
    <p:extLst>
      <p:ext uri="{BB962C8B-B14F-4D97-AF65-F5344CB8AC3E}">
        <p14:creationId xmlns:p14="http://schemas.microsoft.com/office/powerpoint/2010/main" val="3881152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1">
    <p:spTree>
      <p:nvGrpSpPr>
        <p:cNvPr id="1" name=""/>
        <p:cNvGrpSpPr/>
        <p:nvPr/>
      </p:nvGrpSpPr>
      <p:grpSpPr>
        <a:xfrm>
          <a:off x="0" y="0"/>
          <a:ext cx="0" cy="0"/>
          <a:chOff x="0" y="0"/>
          <a:chExt cx="0" cy="0"/>
        </a:xfrm>
      </p:grpSpPr>
      <p:pic>
        <p:nvPicPr>
          <p:cNvPr id="10" name="Picture 9" descr="DNA_Cover_3.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256745" y="2765268"/>
            <a:ext cx="7425926" cy="942147"/>
          </a:xfrm>
          <a:prstGeom prst="rect">
            <a:avLst/>
          </a:prstGeom>
        </p:spPr>
        <p:txBody>
          <a:bodyPr/>
          <a:lstStyle>
            <a:lvl1pPr algn="l">
              <a:lnSpc>
                <a:spcPct val="85000"/>
              </a:lnSpc>
              <a:defRPr sz="3600" baseline="0">
                <a:solidFill>
                  <a:schemeClr val="bg1"/>
                </a:solidFill>
              </a:defRPr>
            </a:lvl1pPr>
          </a:lstStyle>
          <a:p>
            <a:r>
              <a:rPr lang="en-US" dirty="0"/>
              <a:t>Cover Slide Title and Second Line If Necessary</a:t>
            </a:r>
          </a:p>
        </p:txBody>
      </p:sp>
      <p:sp>
        <p:nvSpPr>
          <p:cNvPr id="3" name="Subtitle 2"/>
          <p:cNvSpPr>
            <a:spLocks noGrp="1"/>
          </p:cNvSpPr>
          <p:nvPr>
            <p:ph type="subTitle" idx="1" hasCustomPrompt="1"/>
          </p:nvPr>
        </p:nvSpPr>
        <p:spPr>
          <a:xfrm>
            <a:off x="256745" y="3707415"/>
            <a:ext cx="7425926" cy="390948"/>
          </a:xfrm>
          <a:prstGeom prst="rect">
            <a:avLst/>
          </a:prstGeom>
        </p:spPr>
        <p:txBody>
          <a:bodyPr/>
          <a:lstStyle>
            <a:lvl1pPr marL="0" indent="0" algn="l">
              <a:buNone/>
              <a:defRPr sz="1600">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of Presentation</a:t>
            </a:r>
          </a:p>
        </p:txBody>
      </p:sp>
      <p:sp>
        <p:nvSpPr>
          <p:cNvPr id="9" name="Text Placeholder 6"/>
          <p:cNvSpPr>
            <a:spLocks noGrp="1"/>
          </p:cNvSpPr>
          <p:nvPr>
            <p:ph type="body" sz="quarter" idx="10" hasCustomPrompt="1"/>
          </p:nvPr>
        </p:nvSpPr>
        <p:spPr>
          <a:xfrm>
            <a:off x="247738" y="6113258"/>
            <a:ext cx="3913188" cy="302381"/>
          </a:xfrm>
          <a:prstGeom prst="rect">
            <a:avLst/>
          </a:prstGeom>
        </p:spPr>
        <p:txBody>
          <a:bodyPr/>
          <a:lstStyle>
            <a:lvl1pPr marL="0" indent="0">
              <a:buNone/>
              <a:defRPr sz="1100">
                <a:solidFill>
                  <a:srgbClr val="53565A"/>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a:t>
            </a:r>
            <a:r>
              <a:rPr lang="en-US" dirty="0" err="1"/>
              <a:t>Firstname</a:t>
            </a:r>
            <a:r>
              <a:rPr lang="en-US" dirty="0"/>
              <a:t> </a:t>
            </a:r>
            <a:r>
              <a:rPr lang="en-US" dirty="0" err="1"/>
              <a:t>Lastname</a:t>
            </a:r>
            <a:endParaRPr lang="en-US" dirty="0"/>
          </a:p>
        </p:txBody>
      </p:sp>
      <p:sp>
        <p:nvSpPr>
          <p:cNvPr id="5" name="Text Placeholder 4"/>
          <p:cNvSpPr>
            <a:spLocks noGrp="1"/>
          </p:cNvSpPr>
          <p:nvPr>
            <p:ph type="body" sz="quarter" idx="11" hasCustomPrompt="1"/>
          </p:nvPr>
        </p:nvSpPr>
        <p:spPr>
          <a:xfrm>
            <a:off x="256745" y="6333820"/>
            <a:ext cx="3913188" cy="266700"/>
          </a:xfrm>
          <a:prstGeom prst="rect">
            <a:avLst/>
          </a:prstGeom>
        </p:spPr>
        <p:txBody>
          <a:bodyPr vert="horz"/>
          <a:lstStyle>
            <a:lvl1pPr marL="0" indent="0">
              <a:buNone/>
              <a:defRPr sz="1100">
                <a:solidFill>
                  <a:srgbClr val="53565A"/>
                </a:solidFill>
                <a:latin typeface="Arial"/>
                <a:cs typeface="Arial"/>
              </a:defRPr>
            </a:lvl1pPr>
          </a:lstStyle>
          <a:p>
            <a:pPr lvl="0"/>
            <a:r>
              <a:rPr lang="en-US" dirty="0"/>
              <a:t>Date XX_XX_XX</a:t>
            </a:r>
          </a:p>
        </p:txBody>
      </p:sp>
      <p:sp>
        <p:nvSpPr>
          <p:cNvPr id="14" name="Picture Placeholder 2"/>
          <p:cNvSpPr>
            <a:spLocks noGrp="1"/>
          </p:cNvSpPr>
          <p:nvPr>
            <p:ph type="pic" idx="12" hasCustomPrompt="1"/>
          </p:nvPr>
        </p:nvSpPr>
        <p:spPr>
          <a:xfrm>
            <a:off x="261611" y="5785305"/>
            <a:ext cx="3912178" cy="494473"/>
          </a:xfrm>
          <a:prstGeom prst="rect">
            <a:avLst/>
          </a:prstGeom>
        </p:spPr>
        <p:txBody>
          <a:bodyPr/>
          <a:lstStyle>
            <a:lvl1pPr marL="0" indent="0">
              <a:buNone/>
              <a:defRPr sz="1700">
                <a:solidFill>
                  <a:srgbClr val="FF82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Place Product </a:t>
            </a:r>
            <a:r>
              <a:rPr lang="en-US" dirty="0" err="1"/>
              <a:t>Wordmark</a:t>
            </a:r>
            <a:r>
              <a:rPr lang="en-US" dirty="0"/>
              <a:t> here</a:t>
            </a:r>
          </a:p>
        </p:txBody>
      </p:sp>
      <p:sp>
        <p:nvSpPr>
          <p:cNvPr id="15" name="Picture Placeholder 2"/>
          <p:cNvSpPr>
            <a:spLocks noGrp="1"/>
          </p:cNvSpPr>
          <p:nvPr>
            <p:ph type="pic" idx="13" hasCustomPrompt="1"/>
          </p:nvPr>
        </p:nvSpPr>
        <p:spPr>
          <a:xfrm>
            <a:off x="261611" y="261219"/>
            <a:ext cx="3912176" cy="567782"/>
          </a:xfrm>
          <a:prstGeom prst="rect">
            <a:avLst/>
          </a:prstGeom>
        </p:spPr>
        <p:txBody>
          <a:bodyPr/>
          <a:lstStyle>
            <a:lvl1pPr marL="0" indent="0">
              <a:buNone/>
              <a:defRPr sz="1700">
                <a:solidFill>
                  <a:srgbClr val="FF82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Solution Suite </a:t>
            </a:r>
            <a:r>
              <a:rPr lang="en-US" dirty="0" err="1"/>
              <a:t>Wordmark</a:t>
            </a:r>
            <a:r>
              <a:rPr lang="en-US" dirty="0"/>
              <a:t> here</a:t>
            </a:r>
          </a:p>
        </p:txBody>
      </p:sp>
      <p:pic>
        <p:nvPicPr>
          <p:cNvPr id="17" name="Picture 16" descr="Elsevier_Tree_Logo_2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Tree>
    <p:extLst>
      <p:ext uri="{BB962C8B-B14F-4D97-AF65-F5344CB8AC3E}">
        <p14:creationId xmlns:p14="http://schemas.microsoft.com/office/powerpoint/2010/main" val="3815953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vmlDrawing" Target="../drawings/vmlDrawing1.v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image" Target="../media/image2.jpeg"/><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tags" Target="../tags/tag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image" Target="../media/image1.emf"/><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vmlDrawing" Target="../drawings/vmlDrawing2.v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theme" Target="../theme/theme3.xml"/><Relationship Id="rId28" Type="http://schemas.openxmlformats.org/officeDocument/2006/relationships/oleObject" Target="../embeddings/oleObject2.bin"/><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7"/>
            </p:custDataLst>
            <p:extLst>
              <p:ext uri="{D42A27DB-BD31-4B8C-83A1-F6EECF244321}">
                <p14:modId xmlns:p14="http://schemas.microsoft.com/office/powerpoint/2010/main" val="186550559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08" name="think-cell Slide" r:id="rId18" imgW="270" imgH="270" progId="TCLayout.ActiveDocument.1">
                  <p:embed/>
                </p:oleObj>
              </mc:Choice>
              <mc:Fallback>
                <p:oleObj name="think-cell Slide" r:id="rId18" imgW="270" imgH="27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pic>
        <p:nvPicPr>
          <p:cNvPr id="7" name="Picture 6" descr="header.jpg"/>
          <p:cNvPicPr>
            <a:picLocks noChangeAspect="1"/>
          </p:cNvPicPr>
          <p:nvPr userDrawn="1"/>
        </p:nvPicPr>
        <p:blipFill>
          <a:blip r:embed="rId20"/>
          <a:stretch>
            <a:fillRect/>
          </a:stretch>
        </p:blipFill>
        <p:spPr>
          <a:xfrm>
            <a:off x="0" y="0"/>
            <a:ext cx="9144000" cy="375646"/>
          </a:xfrm>
          <a:prstGeom prst="rect">
            <a:avLst/>
          </a:prstGeom>
        </p:spPr>
      </p:pic>
      <p:sp>
        <p:nvSpPr>
          <p:cNvPr id="9"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p>
            <a:r>
              <a:rPr lang="en-US" dirty="0"/>
              <a:t>Title of Slide</a:t>
            </a:r>
          </a:p>
        </p:txBody>
      </p:sp>
      <p:sp>
        <p:nvSpPr>
          <p:cNvPr id="14" name="Text Placeholder 8"/>
          <p:cNvSpPr>
            <a:spLocks noGrp="1"/>
          </p:cNvSpPr>
          <p:nvPr>
            <p:ph type="body" idx="1"/>
          </p:nvPr>
        </p:nvSpPr>
        <p:spPr>
          <a:xfrm>
            <a:off x="457200" y="1500110"/>
            <a:ext cx="8238318" cy="48981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a:p>
            <a:pPr lvl="8"/>
            <a:endParaRPr lang="en-US" dirty="0"/>
          </a:p>
        </p:txBody>
      </p:sp>
    </p:spTree>
    <p:extLst>
      <p:ext uri="{BB962C8B-B14F-4D97-AF65-F5344CB8AC3E}">
        <p14:creationId xmlns:p14="http://schemas.microsoft.com/office/powerpoint/2010/main" val="161760983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90" r:id="rId6"/>
    <p:sldLayoutId id="2147483691" r:id="rId7"/>
    <p:sldLayoutId id="2147483660" r:id="rId8"/>
    <p:sldLayoutId id="2147483674" r:id="rId9"/>
    <p:sldLayoutId id="2147483675" r:id="rId10"/>
    <p:sldLayoutId id="2147483676" r:id="rId11"/>
    <p:sldLayoutId id="2147483677" r:id="rId12"/>
    <p:sldLayoutId id="2147483650" r:id="rId13"/>
    <p:sldLayoutId id="2147483651" r:id="rId14"/>
  </p:sldLayoutIdLst>
  <p:txStyles>
    <p:titleStyle>
      <a:lvl1pPr algn="l" defTabSz="457200" rtl="0" eaLnBrk="1" latinLnBrk="0" hangingPunct="1">
        <a:spcBef>
          <a:spcPct val="0"/>
        </a:spcBef>
        <a:buNone/>
        <a:defRPr sz="2400" b="1" i="0" kern="1200">
          <a:solidFill>
            <a:schemeClr val="accent1"/>
          </a:solidFill>
          <a:latin typeface="Arial Bold"/>
          <a:ea typeface="+mj-ea"/>
          <a:cs typeface="Arial Bold"/>
        </a:defRPr>
      </a:lvl1pPr>
    </p:titleStyle>
    <p:bodyStyle>
      <a:lvl1pPr marL="342900" indent="-256032" algn="l" defTabSz="457200" rtl="0" eaLnBrk="1" latinLnBrk="0" hangingPunct="1">
        <a:spcBef>
          <a:spcPct val="20000"/>
        </a:spcBef>
        <a:buFont typeface="Arial"/>
        <a:buChar char="•"/>
        <a:defRPr sz="2000" kern="1200">
          <a:solidFill>
            <a:schemeClr val="tx2"/>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2"/>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header.jpg"/>
          <p:cNvPicPr>
            <a:picLocks noChangeAspect="1"/>
          </p:cNvPicPr>
          <p:nvPr userDrawn="1"/>
        </p:nvPicPr>
        <p:blipFill>
          <a:blip r:embed="rId7"/>
          <a:stretch>
            <a:fillRect/>
          </a:stretch>
        </p:blipFill>
        <p:spPr>
          <a:xfrm>
            <a:off x="0" y="0"/>
            <a:ext cx="9144000" cy="375646"/>
          </a:xfrm>
          <a:prstGeom prst="rect">
            <a:avLst/>
          </a:prstGeom>
        </p:spPr>
      </p:pic>
      <p:sp>
        <p:nvSpPr>
          <p:cNvPr id="9"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a:solidFill>
                  <a:prstClr val="white"/>
                </a:solidFill>
              </a:rPr>
              <a:t>   |   </a:t>
            </a:r>
            <a:fld id="{DA15E891-66B8-4B28-AB8F-05A4B1DE573C}" type="slidenum">
              <a:rPr lang="en-US" smtClean="0">
                <a:solidFill>
                  <a:prstClr val="white"/>
                </a:solidFill>
              </a:rPr>
              <a:pPr/>
              <a:t>‹#›</a:t>
            </a:fld>
            <a:endParaRPr lang="en-US" dirty="0">
              <a:solidFill>
                <a:prstClr val="white"/>
              </a:solidFill>
            </a:endParaRPr>
          </a:p>
        </p:txBody>
      </p:sp>
      <p:sp>
        <p:nvSpPr>
          <p:cNvPr id="13"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p>
            <a:r>
              <a:rPr lang="en-US" dirty="0"/>
              <a:t>Title of Slide</a:t>
            </a:r>
          </a:p>
        </p:txBody>
      </p:sp>
      <p:sp>
        <p:nvSpPr>
          <p:cNvPr id="14" name="Text Placeholder 8"/>
          <p:cNvSpPr>
            <a:spLocks noGrp="1"/>
          </p:cNvSpPr>
          <p:nvPr>
            <p:ph type="body" idx="1"/>
          </p:nvPr>
        </p:nvSpPr>
        <p:spPr>
          <a:xfrm>
            <a:off x="457200" y="1500110"/>
            <a:ext cx="8238318" cy="48981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a:p>
            <a:pPr lvl="8"/>
            <a:endParaRPr lang="en-US" dirty="0"/>
          </a:p>
        </p:txBody>
      </p:sp>
    </p:spTree>
    <p:extLst>
      <p:ext uri="{BB962C8B-B14F-4D97-AF65-F5344CB8AC3E}">
        <p14:creationId xmlns:p14="http://schemas.microsoft.com/office/powerpoint/2010/main" val="37532307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txStyles>
    <p:titleStyle>
      <a:lvl1pPr algn="l" defTabSz="457200" rtl="0" eaLnBrk="1" latinLnBrk="0" hangingPunct="1">
        <a:spcBef>
          <a:spcPct val="0"/>
        </a:spcBef>
        <a:buNone/>
        <a:defRPr sz="2400" b="1" i="0" kern="1200">
          <a:solidFill>
            <a:schemeClr val="accent1"/>
          </a:solidFill>
          <a:latin typeface="Arial Bold"/>
          <a:ea typeface="+mj-ea"/>
          <a:cs typeface="Arial Bold"/>
        </a:defRPr>
      </a:lvl1pPr>
    </p:titleStyle>
    <p:bodyStyle>
      <a:lvl1pPr marL="342900" indent="-256032" algn="l" defTabSz="457200" rtl="0" eaLnBrk="1" latinLnBrk="0" hangingPunct="1">
        <a:spcBef>
          <a:spcPct val="20000"/>
        </a:spcBef>
        <a:buFont typeface="Arial"/>
        <a:buChar char="•"/>
        <a:defRPr sz="2000" kern="1200">
          <a:solidFill>
            <a:schemeClr val="tx2"/>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2"/>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header.jpg"/>
          <p:cNvPicPr>
            <a:picLocks noChangeAspect="1"/>
          </p:cNvPicPr>
          <p:nvPr/>
        </p:nvPicPr>
        <p:blipFill>
          <a:blip r:embed="rId26"/>
          <a:stretch>
            <a:fillRect/>
          </a:stretch>
        </p:blipFill>
        <p:spPr>
          <a:xfrm>
            <a:off x="0" y="0"/>
            <a:ext cx="9144000" cy="375646"/>
          </a:xfrm>
          <a:prstGeom prst="rect">
            <a:avLst/>
          </a:prstGeom>
        </p:spPr>
      </p:pic>
      <p:sp>
        <p:nvSpPr>
          <p:cNvPr id="13"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p>
            <a:r>
              <a:rPr lang="en-US" dirty="0"/>
              <a:t>Title of Slide</a:t>
            </a:r>
          </a:p>
        </p:txBody>
      </p:sp>
      <p:sp>
        <p:nvSpPr>
          <p:cNvPr id="14" name="Text Placeholder 8"/>
          <p:cNvSpPr>
            <a:spLocks noGrp="1"/>
          </p:cNvSpPr>
          <p:nvPr>
            <p:ph type="body" idx="1"/>
          </p:nvPr>
        </p:nvSpPr>
        <p:spPr>
          <a:xfrm>
            <a:off x="457200" y="1500110"/>
            <a:ext cx="8238318" cy="489814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Box 7"/>
          <p:cNvSpPr txBox="1"/>
          <p:nvPr/>
        </p:nvSpPr>
        <p:spPr>
          <a:xfrm>
            <a:off x="8316275" y="86049"/>
            <a:ext cx="592667" cy="200055"/>
          </a:xfrm>
          <a:prstGeom prst="rect">
            <a:avLst/>
          </a:prstGeom>
          <a:noFill/>
        </p:spPr>
        <p:txBody>
          <a:bodyPr wrap="square" rtlCol="0">
            <a:spAutoFit/>
          </a:bodyPr>
          <a:lstStyle/>
          <a:p>
            <a:pPr algn="r"/>
            <a:r>
              <a:rPr lang="en-US" sz="700" b="1" dirty="0">
                <a:solidFill>
                  <a:prstClr val="white"/>
                </a:solidFill>
                <a:cs typeface="Arial" pitchFamily="34" charset="0"/>
              </a:rPr>
              <a:t>|     </a:t>
            </a:r>
            <a:fld id="{0458CB15-4049-3E44-A91F-E9E0F94EC727}" type="slidenum">
              <a:rPr lang="en-US" sz="700" b="1" smtClean="0">
                <a:solidFill>
                  <a:prstClr val="white"/>
                </a:solidFill>
                <a:cs typeface="Arial" pitchFamily="34" charset="0"/>
              </a:rPr>
              <a:pPr algn="r"/>
              <a:t>‹#›</a:t>
            </a:fld>
            <a:endParaRPr lang="en-US" sz="700" b="1" dirty="0" err="1">
              <a:solidFill>
                <a:prstClr val="white"/>
              </a:solidFill>
              <a:cs typeface="Arial" pitchFamily="34" charset="0"/>
            </a:endParaRPr>
          </a:p>
        </p:txBody>
      </p:sp>
      <p:pic>
        <p:nvPicPr>
          <p:cNvPr id="6" name="Picture 5"/>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rot="10800000" flipH="1" flipV="1">
            <a:off x="6522714" y="117710"/>
            <a:ext cx="1933450" cy="147285"/>
          </a:xfrm>
          <a:prstGeom prst="rect">
            <a:avLst/>
          </a:prstGeom>
        </p:spPr>
      </p:pic>
      <p:graphicFrame>
        <p:nvGraphicFramePr>
          <p:cNvPr id="7" name="Object 6" hidden="1"/>
          <p:cNvGraphicFramePr>
            <a:graphicFrameLocks noChangeAspect="1"/>
          </p:cNvGraphicFramePr>
          <p:nvPr userDrawn="1">
            <p:custDataLst>
              <p:tags r:id="rId25"/>
            </p:custDataLst>
            <p:extLst>
              <p:ext uri="{D42A27DB-BD31-4B8C-83A1-F6EECF244321}">
                <p14:modId xmlns:p14="http://schemas.microsoft.com/office/powerpoint/2010/main" val="325682092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763" name="think-cell Slide" r:id="rId28" imgW="270" imgH="270" progId="TCLayout.ActiveDocument.1">
                  <p:embed/>
                </p:oleObj>
              </mc:Choice>
              <mc:Fallback>
                <p:oleObj name="think-cell Slide" r:id="rId28" imgW="270" imgH="270" progId="TCLayout.ActiveDocument.1">
                  <p:embed/>
                  <p:pic>
                    <p:nvPicPr>
                      <p:cNvPr id="0" name=""/>
                      <p:cNvPicPr/>
                      <p:nvPr/>
                    </p:nvPicPr>
                    <p:blipFill>
                      <a:blip r:embed="rId29"/>
                      <a:stretch>
                        <a:fillRect/>
                      </a:stretch>
                    </p:blipFill>
                    <p:spPr>
                      <a:xfrm>
                        <a:off x="1588" y="1588"/>
                        <a:ext cx="1587" cy="1587"/>
                      </a:xfrm>
                      <a:prstGeom prst="rect">
                        <a:avLst/>
                      </a:prstGeom>
                    </p:spPr>
                  </p:pic>
                </p:oleObj>
              </mc:Fallback>
            </mc:AlternateContent>
          </a:graphicData>
        </a:graphic>
      </p:graphicFrame>
      <p:pic>
        <p:nvPicPr>
          <p:cNvPr id="10" name="Picture 9" descr="header.jpg"/>
          <p:cNvPicPr>
            <a:picLocks noChangeAspect="1"/>
          </p:cNvPicPr>
          <p:nvPr userDrawn="1"/>
        </p:nvPicPr>
        <p:blipFill>
          <a:blip r:embed="rId26"/>
          <a:stretch>
            <a:fillRect/>
          </a:stretch>
        </p:blipFill>
        <p:spPr>
          <a:xfrm>
            <a:off x="0" y="0"/>
            <a:ext cx="9144000" cy="375646"/>
          </a:xfrm>
          <a:prstGeom prst="rect">
            <a:avLst/>
          </a:prstGeom>
        </p:spPr>
      </p:pic>
    </p:spTree>
    <p:extLst>
      <p:ext uri="{BB962C8B-B14F-4D97-AF65-F5344CB8AC3E}">
        <p14:creationId xmlns:p14="http://schemas.microsoft.com/office/powerpoint/2010/main" val="165954758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2400" b="1" i="0" kern="1200">
          <a:solidFill>
            <a:schemeClr val="accent1"/>
          </a:solidFill>
          <a:latin typeface="Arial Bold"/>
          <a:ea typeface="+mj-ea"/>
          <a:cs typeface="Arial Bold"/>
        </a:defRPr>
      </a:lvl1pPr>
    </p:titleStyle>
    <p:bodyStyle>
      <a:lvl1pPr marL="342900" indent="-256032" algn="l" defTabSz="457200" rtl="0" eaLnBrk="1" latinLnBrk="0" hangingPunct="1">
        <a:spcBef>
          <a:spcPct val="20000"/>
        </a:spcBef>
        <a:buFont typeface="Arial"/>
        <a:buChar char="•"/>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Arial" pitchFamily="34" charset="0"/>
        <a:buChar char="-"/>
        <a:defRPr sz="1800" kern="1200">
          <a:solidFill>
            <a:srgbClr val="53565A"/>
          </a:solidFill>
          <a:latin typeface="Arial"/>
          <a:ea typeface="+mn-ea"/>
          <a:cs typeface="+mn-cs"/>
        </a:defRPr>
      </a:lvl2pPr>
      <a:lvl3pPr marL="1143000" indent="-228600" algn="l" defTabSz="457200" rtl="0" eaLnBrk="1" latinLnBrk="0" hangingPunct="1">
        <a:spcBef>
          <a:spcPct val="20000"/>
        </a:spcBef>
        <a:buSzPct val="90000"/>
        <a:buFont typeface="Courier New" pitchFamily="49" charset="0"/>
        <a:buChar char="o"/>
        <a:defRPr sz="1600" kern="1200">
          <a:solidFill>
            <a:srgbClr val="53565A"/>
          </a:solidFill>
          <a:latin typeface="Arial"/>
          <a:ea typeface="+mn-ea"/>
          <a:cs typeface="+mn-cs"/>
        </a:defRPr>
      </a:lvl3pPr>
      <a:lvl4pPr marL="1600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4pPr>
      <a:lvl5pPr marL="20574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5pPr>
      <a:lvl6pPr marL="25146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6pPr>
      <a:lvl7pPr marL="29718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7pPr>
      <a:lvl8pPr marL="34290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8pPr>
      <a:lvl9pPr marL="3886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18.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p:txBody>
          <a:bodyPr/>
          <a:lstStyle/>
          <a:p>
            <a:r>
              <a:rPr lang="en-US" dirty="0" err="1"/>
              <a:t>Dr.Ba</a:t>
            </a:r>
            <a:r>
              <a:rPr lang="tr-TR" dirty="0"/>
              <a:t>ş</a:t>
            </a:r>
            <a:r>
              <a:rPr lang="en-US" dirty="0" err="1"/>
              <a:t>ak</a:t>
            </a:r>
            <a:r>
              <a:rPr lang="en-US" dirty="0"/>
              <a:t> Candemir</a:t>
            </a:r>
          </a:p>
        </p:txBody>
      </p:sp>
      <p:sp>
        <p:nvSpPr>
          <p:cNvPr id="3" name="Title 2"/>
          <p:cNvSpPr>
            <a:spLocks noGrp="1"/>
          </p:cNvSpPr>
          <p:nvPr>
            <p:ph type="ctrTitle"/>
          </p:nvPr>
        </p:nvSpPr>
        <p:spPr/>
        <p:txBody>
          <a:bodyPr/>
          <a:lstStyle/>
          <a:p>
            <a:r>
              <a:rPr lang="tr-TR" b="0" dirty="0"/>
              <a:t>İTÜ Bibliyometri Çalıştayı</a:t>
            </a:r>
            <a:endParaRPr lang="en-US" sz="3200" dirty="0"/>
          </a:p>
        </p:txBody>
      </p:sp>
      <p:sp>
        <p:nvSpPr>
          <p:cNvPr id="5" name="Text Placeholder 4"/>
          <p:cNvSpPr>
            <a:spLocks noGrp="1"/>
          </p:cNvSpPr>
          <p:nvPr>
            <p:ph type="body" sz="quarter" idx="18"/>
          </p:nvPr>
        </p:nvSpPr>
        <p:spPr>
          <a:xfrm>
            <a:off x="265111" y="5147896"/>
            <a:ext cx="3508375" cy="440748"/>
          </a:xfrm>
        </p:spPr>
        <p:txBody>
          <a:bodyPr/>
          <a:lstStyle/>
          <a:p>
            <a:r>
              <a:rPr lang="tr-TR" dirty="0"/>
              <a:t>22.10.2018</a:t>
            </a:r>
            <a:endParaRPr lang="en-US" dirty="0"/>
          </a:p>
        </p:txBody>
      </p:sp>
    </p:spTree>
    <p:extLst>
      <p:ext uri="{BB962C8B-B14F-4D97-AF65-F5344CB8AC3E}">
        <p14:creationId xmlns:p14="http://schemas.microsoft.com/office/powerpoint/2010/main" val="97412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854B59-C254-4DDE-9D54-580E1250BA17}"/>
              </a:ext>
            </a:extLst>
          </p:cNvPr>
          <p:cNvSpPr>
            <a:spLocks noGrp="1"/>
          </p:cNvSpPr>
          <p:nvPr>
            <p:ph sz="half" idx="1"/>
          </p:nvPr>
        </p:nvSpPr>
        <p:spPr/>
        <p:txBody>
          <a:bodyPr/>
          <a:lstStyle/>
          <a:p>
            <a:endParaRPr lang="en-GB"/>
          </a:p>
        </p:txBody>
      </p:sp>
      <p:sp>
        <p:nvSpPr>
          <p:cNvPr id="3" name="Title 2">
            <a:extLst>
              <a:ext uri="{FF2B5EF4-FFF2-40B4-BE49-F238E27FC236}">
                <a16:creationId xmlns:a16="http://schemas.microsoft.com/office/drawing/2014/main" id="{B10197A6-42F9-41B0-BD2C-C823AFC984BF}"/>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PlosOne yazar kümelenmeleri</a:t>
            </a:r>
            <a:endParaRPr lang="en-GB" b="1" dirty="0">
              <a:latin typeface="Nexus Sans Offc Pro" panose="020B0504030101020102" pitchFamily="34" charset="0"/>
              <a:cs typeface="Nexus Sans Offc Pro" panose="020B0504030101020102" pitchFamily="34" charset="0"/>
            </a:endParaRPr>
          </a:p>
        </p:txBody>
      </p:sp>
      <p:pic>
        <p:nvPicPr>
          <p:cNvPr id="4" name="Picture 3">
            <a:extLst>
              <a:ext uri="{FF2B5EF4-FFF2-40B4-BE49-F238E27FC236}">
                <a16:creationId xmlns:a16="http://schemas.microsoft.com/office/drawing/2014/main" id="{72510F31-B08F-4D78-AAEE-32304623BA8B}"/>
              </a:ext>
            </a:extLst>
          </p:cNvPr>
          <p:cNvPicPr>
            <a:picLocks noChangeAspect="1"/>
          </p:cNvPicPr>
          <p:nvPr/>
        </p:nvPicPr>
        <p:blipFill>
          <a:blip r:embed="rId2"/>
          <a:stretch>
            <a:fillRect/>
          </a:stretch>
        </p:blipFill>
        <p:spPr>
          <a:xfrm>
            <a:off x="0" y="1500110"/>
            <a:ext cx="9144000" cy="5558237"/>
          </a:xfrm>
          <a:prstGeom prst="rect">
            <a:avLst/>
          </a:prstGeom>
        </p:spPr>
      </p:pic>
    </p:spTree>
    <p:extLst>
      <p:ext uri="{BB962C8B-B14F-4D97-AF65-F5344CB8AC3E}">
        <p14:creationId xmlns:p14="http://schemas.microsoft.com/office/powerpoint/2010/main" val="4015981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A4E063-35F5-4609-A713-5B7ABA805172}"/>
              </a:ext>
            </a:extLst>
          </p:cNvPr>
          <p:cNvSpPr>
            <a:spLocks noGrp="1"/>
          </p:cNvSpPr>
          <p:nvPr>
            <p:ph type="body" sz="quarter" idx="13"/>
          </p:nvPr>
        </p:nvSpPr>
        <p:spPr/>
        <p:txBody>
          <a:bodyPr/>
          <a:lstStyle/>
          <a:p>
            <a:r>
              <a:rPr lang="en-GB" dirty="0"/>
              <a:t>T</a:t>
            </a:r>
            <a:r>
              <a:rPr lang="tr-TR" dirty="0"/>
              <a:t>ürkiye</a:t>
            </a:r>
            <a:endParaRPr lang="en-GB" dirty="0"/>
          </a:p>
        </p:txBody>
      </p:sp>
    </p:spTree>
    <p:extLst>
      <p:ext uri="{BB962C8B-B14F-4D97-AF65-F5344CB8AC3E}">
        <p14:creationId xmlns:p14="http://schemas.microsoft.com/office/powerpoint/2010/main" val="410880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B81EE-11E7-47AB-9515-A5787EF38AC1}"/>
              </a:ext>
            </a:extLst>
          </p:cNvPr>
          <p:cNvSpPr>
            <a:spLocks noGrp="1"/>
          </p:cNvSpPr>
          <p:nvPr>
            <p:ph type="title"/>
          </p:nvPr>
        </p:nvSpPr>
        <p:spPr/>
        <p:txBody>
          <a:bodyPr/>
          <a:lstStyle/>
          <a:p>
            <a:r>
              <a:rPr lang="en-GB" dirty="0"/>
              <a:t>T</a:t>
            </a:r>
            <a:r>
              <a:rPr lang="tr-TR" dirty="0"/>
              <a:t>ürkiye çıktıları</a:t>
            </a:r>
            <a:endParaRPr lang="en-GB" dirty="0"/>
          </a:p>
        </p:txBody>
      </p:sp>
      <p:pic>
        <p:nvPicPr>
          <p:cNvPr id="6" name="Content Placeholder 5" descr="A close up of a map&#10;&#10;Description generated with high confidence">
            <a:extLst>
              <a:ext uri="{FF2B5EF4-FFF2-40B4-BE49-F238E27FC236}">
                <a16:creationId xmlns:a16="http://schemas.microsoft.com/office/drawing/2014/main" id="{A77F72F0-5788-405F-914C-820FFB4F1370}"/>
              </a:ext>
            </a:extLst>
          </p:cNvPr>
          <p:cNvPicPr>
            <a:picLocks noGrp="1" noChangeAspect="1"/>
          </p:cNvPicPr>
          <p:nvPr>
            <p:ph idx="1"/>
          </p:nvPr>
        </p:nvPicPr>
        <p:blipFill>
          <a:blip r:embed="rId2"/>
          <a:stretch>
            <a:fillRect/>
          </a:stretch>
        </p:blipFill>
        <p:spPr>
          <a:xfrm>
            <a:off x="457200" y="1624365"/>
            <a:ext cx="8237538" cy="4649082"/>
          </a:xfrm>
        </p:spPr>
      </p:pic>
    </p:spTree>
    <p:extLst>
      <p:ext uri="{BB962C8B-B14F-4D97-AF65-F5344CB8AC3E}">
        <p14:creationId xmlns:p14="http://schemas.microsoft.com/office/powerpoint/2010/main" val="67081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C9F3E-AEC4-4291-9587-86F8133FA30E}"/>
              </a:ext>
            </a:extLst>
          </p:cNvPr>
          <p:cNvSpPr>
            <a:spLocks noGrp="1"/>
          </p:cNvSpPr>
          <p:nvPr>
            <p:ph type="title"/>
          </p:nvPr>
        </p:nvSpPr>
        <p:spPr/>
        <p:txBody>
          <a:bodyPr/>
          <a:lstStyle/>
          <a:p>
            <a:r>
              <a:rPr lang="tr-TR" dirty="0">
                <a:latin typeface="Nexus Sans Offc Pro" panose="020B0504030101020102" pitchFamily="34" charset="0"/>
                <a:cs typeface="Nexus Sans Offc Pro" panose="020B0504030101020102" pitchFamily="34" charset="0"/>
              </a:rPr>
              <a:t>Türkiye konu kümelenmeleri -1</a:t>
            </a:r>
            <a:endParaRPr lang="en-GB" dirty="0">
              <a:latin typeface="Nexus Sans Offc Pro" panose="020B0504030101020102" pitchFamily="34" charset="0"/>
              <a:cs typeface="Nexus Sans Offc Pro" panose="020B0504030101020102" pitchFamily="34" charset="0"/>
            </a:endParaRPr>
          </a:p>
        </p:txBody>
      </p:sp>
      <p:sp>
        <p:nvSpPr>
          <p:cNvPr id="3" name="Content Placeholder 2">
            <a:extLst>
              <a:ext uri="{FF2B5EF4-FFF2-40B4-BE49-F238E27FC236}">
                <a16:creationId xmlns:a16="http://schemas.microsoft.com/office/drawing/2014/main" id="{434F24A1-B595-4CA3-94A5-DEE5721C5B49}"/>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8CF0388A-87A9-48A6-B8CE-7DED716FE317}"/>
              </a:ext>
            </a:extLst>
          </p:cNvPr>
          <p:cNvPicPr>
            <a:picLocks noChangeAspect="1"/>
          </p:cNvPicPr>
          <p:nvPr/>
        </p:nvPicPr>
        <p:blipFill>
          <a:blip r:embed="rId2"/>
          <a:stretch>
            <a:fillRect/>
          </a:stretch>
        </p:blipFill>
        <p:spPr>
          <a:xfrm>
            <a:off x="0" y="1299763"/>
            <a:ext cx="9144000" cy="5558237"/>
          </a:xfrm>
          <a:prstGeom prst="rect">
            <a:avLst/>
          </a:prstGeom>
        </p:spPr>
      </p:pic>
    </p:spTree>
    <p:extLst>
      <p:ext uri="{BB962C8B-B14F-4D97-AF65-F5344CB8AC3E}">
        <p14:creationId xmlns:p14="http://schemas.microsoft.com/office/powerpoint/2010/main" val="164147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50BCB-107B-42B9-A119-5F9FD6D758BB}"/>
              </a:ext>
            </a:extLst>
          </p:cNvPr>
          <p:cNvSpPr>
            <a:spLocks noGrp="1"/>
          </p:cNvSpPr>
          <p:nvPr>
            <p:ph type="title"/>
          </p:nvPr>
        </p:nvSpPr>
        <p:spPr/>
        <p:txBody>
          <a:bodyPr/>
          <a:lstStyle/>
          <a:p>
            <a:r>
              <a:rPr lang="tr-TR" dirty="0">
                <a:latin typeface="Nexus Sans Offc Pro" panose="020B0504030101020102" pitchFamily="34" charset="0"/>
                <a:cs typeface="Nexus Sans Offc Pro" panose="020B0504030101020102" pitchFamily="34" charset="0"/>
              </a:rPr>
              <a:t>Türkiye yazar kümelenmeleri -1</a:t>
            </a:r>
            <a:endParaRPr lang="en-GB" dirty="0"/>
          </a:p>
        </p:txBody>
      </p:sp>
      <p:sp>
        <p:nvSpPr>
          <p:cNvPr id="3" name="Content Placeholder 2">
            <a:extLst>
              <a:ext uri="{FF2B5EF4-FFF2-40B4-BE49-F238E27FC236}">
                <a16:creationId xmlns:a16="http://schemas.microsoft.com/office/drawing/2014/main" id="{1A220DEB-59AD-4934-A999-F7D0F2D1ED80}"/>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6AA8D358-50E4-4F53-ABFD-829ECD6E8FEF}"/>
              </a:ext>
            </a:extLst>
          </p:cNvPr>
          <p:cNvPicPr>
            <a:picLocks noChangeAspect="1"/>
          </p:cNvPicPr>
          <p:nvPr/>
        </p:nvPicPr>
        <p:blipFill>
          <a:blip r:embed="rId2"/>
          <a:stretch>
            <a:fillRect/>
          </a:stretch>
        </p:blipFill>
        <p:spPr>
          <a:xfrm>
            <a:off x="0" y="1299763"/>
            <a:ext cx="9144000" cy="5558237"/>
          </a:xfrm>
          <a:prstGeom prst="rect">
            <a:avLst/>
          </a:prstGeom>
        </p:spPr>
      </p:pic>
    </p:spTree>
    <p:extLst>
      <p:ext uri="{BB962C8B-B14F-4D97-AF65-F5344CB8AC3E}">
        <p14:creationId xmlns:p14="http://schemas.microsoft.com/office/powerpoint/2010/main" val="2860270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C9F3E-AEC4-4291-9587-86F8133FA30E}"/>
              </a:ext>
            </a:extLst>
          </p:cNvPr>
          <p:cNvSpPr>
            <a:spLocks noGrp="1"/>
          </p:cNvSpPr>
          <p:nvPr>
            <p:ph type="title"/>
          </p:nvPr>
        </p:nvSpPr>
        <p:spPr/>
        <p:txBody>
          <a:bodyPr/>
          <a:lstStyle/>
          <a:p>
            <a:r>
              <a:rPr lang="tr-TR" dirty="0">
                <a:latin typeface="Nexus Sans Offc Pro" panose="020B0504030101020102" pitchFamily="34" charset="0"/>
                <a:cs typeface="Nexus Sans Offc Pro" panose="020B0504030101020102" pitchFamily="34" charset="0"/>
              </a:rPr>
              <a:t>Türkiye konu kümelenmeleri -2</a:t>
            </a:r>
            <a:endParaRPr lang="en-GB" dirty="0">
              <a:latin typeface="Nexus Sans Offc Pro" panose="020B0504030101020102" pitchFamily="34" charset="0"/>
              <a:cs typeface="Nexus Sans Offc Pro" panose="020B0504030101020102" pitchFamily="34" charset="0"/>
            </a:endParaRPr>
          </a:p>
        </p:txBody>
      </p:sp>
      <p:sp>
        <p:nvSpPr>
          <p:cNvPr id="3" name="Content Placeholder 2">
            <a:extLst>
              <a:ext uri="{FF2B5EF4-FFF2-40B4-BE49-F238E27FC236}">
                <a16:creationId xmlns:a16="http://schemas.microsoft.com/office/drawing/2014/main" id="{434F24A1-B595-4CA3-94A5-DEE5721C5B49}"/>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6A32906A-6550-4ABF-B4AC-6FE08334331D}"/>
              </a:ext>
            </a:extLst>
          </p:cNvPr>
          <p:cNvPicPr>
            <a:picLocks noChangeAspect="1"/>
          </p:cNvPicPr>
          <p:nvPr/>
        </p:nvPicPr>
        <p:blipFill>
          <a:blip r:embed="rId2"/>
          <a:stretch>
            <a:fillRect/>
          </a:stretch>
        </p:blipFill>
        <p:spPr>
          <a:xfrm>
            <a:off x="0" y="1299763"/>
            <a:ext cx="9144000" cy="5558237"/>
          </a:xfrm>
          <a:prstGeom prst="rect">
            <a:avLst/>
          </a:prstGeom>
        </p:spPr>
      </p:pic>
    </p:spTree>
    <p:extLst>
      <p:ext uri="{BB962C8B-B14F-4D97-AF65-F5344CB8AC3E}">
        <p14:creationId xmlns:p14="http://schemas.microsoft.com/office/powerpoint/2010/main" val="556138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50BCB-107B-42B9-A119-5F9FD6D758BB}"/>
              </a:ext>
            </a:extLst>
          </p:cNvPr>
          <p:cNvSpPr>
            <a:spLocks noGrp="1"/>
          </p:cNvSpPr>
          <p:nvPr>
            <p:ph type="title"/>
          </p:nvPr>
        </p:nvSpPr>
        <p:spPr/>
        <p:txBody>
          <a:bodyPr/>
          <a:lstStyle/>
          <a:p>
            <a:r>
              <a:rPr lang="tr-TR" dirty="0">
                <a:latin typeface="Nexus Sans Offc Pro" panose="020B0504030101020102" pitchFamily="34" charset="0"/>
                <a:cs typeface="Nexus Sans Offc Pro" panose="020B0504030101020102" pitchFamily="34" charset="0"/>
              </a:rPr>
              <a:t>Türkiye yazar kümelenmeleri -2</a:t>
            </a:r>
            <a:endParaRPr lang="en-GB" dirty="0"/>
          </a:p>
        </p:txBody>
      </p:sp>
      <p:sp>
        <p:nvSpPr>
          <p:cNvPr id="3" name="Content Placeholder 2">
            <a:extLst>
              <a:ext uri="{FF2B5EF4-FFF2-40B4-BE49-F238E27FC236}">
                <a16:creationId xmlns:a16="http://schemas.microsoft.com/office/drawing/2014/main" id="{1A220DEB-59AD-4934-A999-F7D0F2D1ED80}"/>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C4745977-F24E-48C8-8569-EA13B0C3D35C}"/>
              </a:ext>
            </a:extLst>
          </p:cNvPr>
          <p:cNvPicPr>
            <a:picLocks noChangeAspect="1"/>
          </p:cNvPicPr>
          <p:nvPr/>
        </p:nvPicPr>
        <p:blipFill>
          <a:blip r:embed="rId2"/>
          <a:stretch>
            <a:fillRect/>
          </a:stretch>
        </p:blipFill>
        <p:spPr>
          <a:xfrm>
            <a:off x="0" y="1299763"/>
            <a:ext cx="9144000" cy="5558237"/>
          </a:xfrm>
          <a:prstGeom prst="rect">
            <a:avLst/>
          </a:prstGeom>
        </p:spPr>
      </p:pic>
    </p:spTree>
    <p:extLst>
      <p:ext uri="{BB962C8B-B14F-4D97-AF65-F5344CB8AC3E}">
        <p14:creationId xmlns:p14="http://schemas.microsoft.com/office/powerpoint/2010/main" val="3028012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41E505-3C64-4374-8D80-5A76A8ED8309}"/>
              </a:ext>
            </a:extLst>
          </p:cNvPr>
          <p:cNvSpPr>
            <a:spLocks noGrp="1"/>
          </p:cNvSpPr>
          <p:nvPr>
            <p:ph sz="half" idx="1"/>
          </p:nvPr>
        </p:nvSpPr>
        <p:spPr/>
        <p:txBody>
          <a:bodyPr>
            <a:normAutofit fontScale="85000" lnSpcReduction="10000"/>
          </a:bodyPr>
          <a:lstStyle/>
          <a:p>
            <a:pPr marL="86868" indent="0" algn="just">
              <a:lnSpc>
                <a:spcPct val="150000"/>
              </a:lnSpc>
              <a:buNone/>
            </a:pPr>
            <a:r>
              <a:rPr lang="en-GB" sz="1800" dirty="0">
                <a:latin typeface="Nexus Sans Offc Pro" panose="020B0504030101020102" pitchFamily="34" charset="0"/>
                <a:cs typeface="Nexus Sans Offc Pro" panose="020B0504030101020102" pitchFamily="34" charset="0"/>
              </a:rPr>
              <a:t>“</a:t>
            </a:r>
            <a:r>
              <a:rPr lang="tr-TR" sz="1800" dirty="0">
                <a:latin typeface="Nexus Sans Offc Pro" panose="020B0504030101020102" pitchFamily="34" charset="0"/>
                <a:cs typeface="Nexus Sans Offc Pro" panose="020B0504030101020102" pitchFamily="34" charset="0"/>
              </a:rPr>
              <a:t>Temel bilimle araştırmalarının ölçeği büyüdükçe, belirgin ve sistematik bilim politikalarına da ihtiyaç artmıştır –bu politikalar anlamlı bir şekilde araştırma çıktılarının değerlendirilmesiyle inşa edilebilir. Temel araştırmalar yüksek tabaka için bir hobiden ancak biraz daha fazlayken,  ve Cambridge Üniversitesi Cavendish Laboratuarı gibi üniversite departmanlarının yıllık bütçesi 50 sene gibi yakın bir tarihte birkaç yüz pound tutarken, bilimin organizasyonu ve fonlanması gibi soruların bilim insanlarına bırakılması tamamen kabul edilebilirdi. Bilimler arası öncelikleri kuran, veya bilim insanlarının performansını değerlendiren politikalara ihtiyaç yoktu- bilimsel konulara dair herhangi bir düzenleme bilim insanlarına bırakılabilirdi. Ancak şimdi temel araştırmalara ayrılan kaynaklar o kadar büyüktür ki, onun uygulayıcıları  artık kamu fonlarının verimliliğinin (çıktılar hangi formu alırsa alsın) sorgulanmasından kaçmayı umamazlar.</a:t>
            </a:r>
            <a:r>
              <a:rPr lang="en-GB" sz="1800" dirty="0">
                <a:latin typeface="Nexus Sans Offc Pro" panose="020B0504030101020102" pitchFamily="34" charset="0"/>
                <a:cs typeface="Nexus Sans Offc Pro" panose="020B0504030101020102" pitchFamily="34" charset="0"/>
              </a:rPr>
              <a:t> ”</a:t>
            </a:r>
            <a:endParaRPr lang="tr-TR" sz="1800" dirty="0">
              <a:latin typeface="Nexus Sans Offc Pro" panose="020B0504030101020102" pitchFamily="34" charset="0"/>
              <a:cs typeface="Nexus Sans Offc Pro" panose="020B0504030101020102" pitchFamily="34" charset="0"/>
            </a:endParaRPr>
          </a:p>
          <a:p>
            <a:pPr marL="86868" indent="0" algn="just">
              <a:lnSpc>
                <a:spcPct val="150000"/>
              </a:lnSpc>
              <a:buNone/>
            </a:pPr>
            <a:endParaRPr lang="en-GB" sz="1800" dirty="0">
              <a:latin typeface="Nexus Sans Offc Pro" panose="020B0504030101020102" pitchFamily="34" charset="0"/>
              <a:cs typeface="Nexus Sans Offc Pro" panose="020B0504030101020102" pitchFamily="34" charset="0"/>
            </a:endParaRPr>
          </a:p>
          <a:p>
            <a:pPr marL="86868" indent="0">
              <a:lnSpc>
                <a:spcPct val="150000"/>
              </a:lnSpc>
              <a:buNone/>
            </a:pPr>
            <a:endParaRPr lang="tr-TR" sz="1800" i="1" dirty="0">
              <a:latin typeface="Nexus Sans Offc Pro" panose="020B0504030101020102" pitchFamily="34" charset="0"/>
              <a:cs typeface="Nexus Sans Offc Pro" panose="020B0504030101020102" pitchFamily="34" charset="0"/>
            </a:endParaRPr>
          </a:p>
          <a:p>
            <a:pPr marL="86868" indent="0">
              <a:lnSpc>
                <a:spcPct val="120000"/>
              </a:lnSpc>
              <a:buNone/>
            </a:pPr>
            <a:r>
              <a:rPr lang="tr-TR" sz="1800" i="1" dirty="0">
                <a:latin typeface="Nexus Sans Offc Pro" panose="020B0504030101020102" pitchFamily="34" charset="0"/>
                <a:cs typeface="Nexus Sans Offc Pro" panose="020B0504030101020102" pitchFamily="34" charset="0"/>
              </a:rPr>
              <a:t>Martin, B.R. (1980). Assessing basic research. Some partiaı indicators of scientific progress in radio astronomy.</a:t>
            </a:r>
            <a:endParaRPr lang="en-GB" sz="1800" i="1" dirty="0">
              <a:latin typeface="Nexus Sans Offc Pro" panose="020B0504030101020102" pitchFamily="34" charset="0"/>
              <a:cs typeface="Nexus Sans Offc Pro" panose="020B0504030101020102" pitchFamily="34" charset="0"/>
            </a:endParaRPr>
          </a:p>
        </p:txBody>
      </p:sp>
      <p:sp>
        <p:nvSpPr>
          <p:cNvPr id="3" name="Title 2">
            <a:extLst>
              <a:ext uri="{FF2B5EF4-FFF2-40B4-BE49-F238E27FC236}">
                <a16:creationId xmlns:a16="http://schemas.microsoft.com/office/drawing/2014/main" id="{EDCDD400-BBAC-4DA3-BF33-3B45ACFE92D5}"/>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Bibliyometri neden ve nereden besleniyor?</a:t>
            </a:r>
            <a:endParaRPr lang="en-GB" b="1" dirty="0">
              <a:latin typeface="Nexus Sans Offc Pro" panose="020B0504030101020102" pitchFamily="34" charset="0"/>
              <a:cs typeface="Nexus Sans Offc Pro" panose="020B0504030101020102" pitchFamily="34" charset="0"/>
            </a:endParaRPr>
          </a:p>
        </p:txBody>
      </p:sp>
    </p:spTree>
    <p:extLst>
      <p:ext uri="{BB962C8B-B14F-4D97-AF65-F5344CB8AC3E}">
        <p14:creationId xmlns:p14="http://schemas.microsoft.com/office/powerpoint/2010/main" val="1033543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0FCE3C-3370-465D-9A7A-D6CA3B85108A}"/>
              </a:ext>
            </a:extLst>
          </p:cNvPr>
          <p:cNvSpPr>
            <a:spLocks noGrp="1"/>
          </p:cNvSpPr>
          <p:nvPr>
            <p:ph type="title"/>
          </p:nvPr>
        </p:nvSpPr>
        <p:spPr/>
        <p:txBody>
          <a:bodyPr/>
          <a:lstStyle/>
          <a:p>
            <a:endParaRPr lang="en-GB" dirty="0"/>
          </a:p>
        </p:txBody>
      </p:sp>
      <p:pic>
        <p:nvPicPr>
          <p:cNvPr id="4" name="Picture 3" descr="A close up of a map&#10;&#10;Description generated with very high confidence">
            <a:extLst>
              <a:ext uri="{FF2B5EF4-FFF2-40B4-BE49-F238E27FC236}">
                <a16:creationId xmlns:a16="http://schemas.microsoft.com/office/drawing/2014/main" id="{6147A958-E2FA-483C-8965-C617EC63175F}"/>
              </a:ext>
            </a:extLst>
          </p:cNvPr>
          <p:cNvPicPr>
            <a:picLocks noChangeAspect="1"/>
          </p:cNvPicPr>
          <p:nvPr/>
        </p:nvPicPr>
        <p:blipFill>
          <a:blip r:embed="rId2"/>
          <a:stretch>
            <a:fillRect/>
          </a:stretch>
        </p:blipFill>
        <p:spPr>
          <a:xfrm>
            <a:off x="0" y="1703832"/>
            <a:ext cx="9144000" cy="4060556"/>
          </a:xfrm>
          <a:prstGeom prst="rect">
            <a:avLst/>
          </a:prstGeom>
        </p:spPr>
      </p:pic>
      <p:cxnSp>
        <p:nvCxnSpPr>
          <p:cNvPr id="6" name="Straight Arrow Connector 5">
            <a:extLst>
              <a:ext uri="{FF2B5EF4-FFF2-40B4-BE49-F238E27FC236}">
                <a16:creationId xmlns:a16="http://schemas.microsoft.com/office/drawing/2014/main" id="{520F68E8-217E-4ED0-8D84-0682DF68C675}"/>
              </a:ext>
            </a:extLst>
          </p:cNvPr>
          <p:cNvCxnSpPr/>
          <p:nvPr/>
        </p:nvCxnSpPr>
        <p:spPr>
          <a:xfrm flipV="1">
            <a:off x="676656" y="5596128"/>
            <a:ext cx="182880" cy="566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2EFB7012-9277-4392-9EDD-B80C1563B8F2}"/>
              </a:ext>
            </a:extLst>
          </p:cNvPr>
          <p:cNvSpPr txBox="1"/>
          <p:nvPr/>
        </p:nvSpPr>
        <p:spPr>
          <a:xfrm>
            <a:off x="178308" y="6152796"/>
            <a:ext cx="1179576" cy="276999"/>
          </a:xfrm>
          <a:prstGeom prst="rect">
            <a:avLst/>
          </a:prstGeom>
          <a:noFill/>
        </p:spPr>
        <p:txBody>
          <a:bodyPr wrap="square" rtlCol="0">
            <a:spAutoFit/>
          </a:bodyPr>
          <a:lstStyle/>
          <a:p>
            <a:r>
              <a:rPr lang="tr-TR" sz="1200" dirty="0">
                <a:solidFill>
                  <a:srgbClr val="000000"/>
                </a:solidFill>
                <a:latin typeface="Nexus Sans Offc Pro" panose="020B0504030101020102" pitchFamily="34" charset="0"/>
                <a:cs typeface="Nexus Sans Offc Pro" panose="020B0504030101020102" pitchFamily="34" charset="0"/>
              </a:rPr>
              <a:t>Atıf endeksi</a:t>
            </a:r>
            <a:endParaRPr lang="en-GB" sz="1200" dirty="0">
              <a:solidFill>
                <a:srgbClr val="000000"/>
              </a:solidFill>
              <a:latin typeface="Nexus Sans Offc Pro" panose="020B0504030101020102" pitchFamily="34" charset="0"/>
              <a:cs typeface="Nexus Sans Offc Pro" panose="020B0504030101020102" pitchFamily="34" charset="0"/>
            </a:endParaRPr>
          </a:p>
        </p:txBody>
      </p:sp>
      <p:cxnSp>
        <p:nvCxnSpPr>
          <p:cNvPr id="8" name="Straight Arrow Connector 7">
            <a:extLst>
              <a:ext uri="{FF2B5EF4-FFF2-40B4-BE49-F238E27FC236}">
                <a16:creationId xmlns:a16="http://schemas.microsoft.com/office/drawing/2014/main" id="{49C33832-C0B5-4902-A558-F37CB4DA5988}"/>
              </a:ext>
            </a:extLst>
          </p:cNvPr>
          <p:cNvCxnSpPr/>
          <p:nvPr/>
        </p:nvCxnSpPr>
        <p:spPr>
          <a:xfrm flipV="1">
            <a:off x="4495800" y="5480924"/>
            <a:ext cx="182880" cy="566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003E97E0-B1FE-4472-9851-1956EB47F171}"/>
              </a:ext>
            </a:extLst>
          </p:cNvPr>
          <p:cNvSpPr txBox="1"/>
          <p:nvPr/>
        </p:nvSpPr>
        <p:spPr>
          <a:xfrm>
            <a:off x="3906012" y="6166696"/>
            <a:ext cx="1488948" cy="461665"/>
          </a:xfrm>
          <a:prstGeom prst="rect">
            <a:avLst/>
          </a:prstGeom>
          <a:noFill/>
        </p:spPr>
        <p:txBody>
          <a:bodyPr wrap="square" rtlCol="0">
            <a:spAutoFit/>
          </a:bodyPr>
          <a:lstStyle/>
          <a:p>
            <a:r>
              <a:rPr lang="en-GB" sz="1200" dirty="0" err="1">
                <a:solidFill>
                  <a:srgbClr val="000000"/>
                </a:solidFill>
                <a:latin typeface="Nexus Sans Offc Pro" panose="020B0504030101020102" pitchFamily="34" charset="0"/>
                <a:cs typeface="Nexus Sans Offc Pro" panose="020B0504030101020102" pitchFamily="34" charset="0"/>
              </a:rPr>
              <a:t>Normall</a:t>
            </a:r>
            <a:r>
              <a:rPr lang="tr-TR" sz="1200" dirty="0">
                <a:solidFill>
                  <a:srgbClr val="000000"/>
                </a:solidFill>
                <a:latin typeface="Nexus Sans Offc Pro" panose="020B0504030101020102" pitchFamily="34" charset="0"/>
                <a:cs typeface="Nexus Sans Offc Pro" panose="020B0504030101020102" pitchFamily="34" charset="0"/>
              </a:rPr>
              <a:t>eştirilmiş atıflar</a:t>
            </a:r>
            <a:endParaRPr lang="en-GB" sz="1200" dirty="0">
              <a:solidFill>
                <a:srgbClr val="000000"/>
              </a:solidFill>
              <a:latin typeface="Nexus Sans Offc Pro" panose="020B0504030101020102" pitchFamily="34" charset="0"/>
              <a:cs typeface="Nexus Sans Offc Pro" panose="020B0504030101020102" pitchFamily="34" charset="0"/>
            </a:endParaRPr>
          </a:p>
        </p:txBody>
      </p:sp>
      <p:cxnSp>
        <p:nvCxnSpPr>
          <p:cNvPr id="10" name="Straight Arrow Connector 9">
            <a:extLst>
              <a:ext uri="{FF2B5EF4-FFF2-40B4-BE49-F238E27FC236}">
                <a16:creationId xmlns:a16="http://schemas.microsoft.com/office/drawing/2014/main" id="{49D3D21A-D14E-4573-8C7D-3487E2A0025C}"/>
              </a:ext>
            </a:extLst>
          </p:cNvPr>
          <p:cNvCxnSpPr>
            <a:cxnSpLocks/>
          </p:cNvCxnSpPr>
          <p:nvPr/>
        </p:nvCxnSpPr>
        <p:spPr>
          <a:xfrm flipV="1">
            <a:off x="7792212" y="3786437"/>
            <a:ext cx="423672" cy="22614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18F8693D-9515-4F8D-BFBF-67000FCC25C8}"/>
              </a:ext>
            </a:extLst>
          </p:cNvPr>
          <p:cNvSpPr txBox="1"/>
          <p:nvPr/>
        </p:nvSpPr>
        <p:spPr>
          <a:xfrm>
            <a:off x="7202424" y="6113538"/>
            <a:ext cx="1179576" cy="461665"/>
          </a:xfrm>
          <a:prstGeom prst="rect">
            <a:avLst/>
          </a:prstGeom>
          <a:noFill/>
        </p:spPr>
        <p:txBody>
          <a:bodyPr wrap="square" rtlCol="0">
            <a:spAutoFit/>
          </a:bodyPr>
          <a:lstStyle/>
          <a:p>
            <a:r>
              <a:rPr lang="en-GB" sz="1200" dirty="0" err="1">
                <a:solidFill>
                  <a:srgbClr val="000000"/>
                </a:solidFill>
                <a:latin typeface="Nexus Sans Offc Pro" panose="020B0504030101020102" pitchFamily="34" charset="0"/>
                <a:cs typeface="Nexus Sans Offc Pro" panose="020B0504030101020102" pitchFamily="34" charset="0"/>
              </a:rPr>
              <a:t>Alternatif</a:t>
            </a:r>
            <a:r>
              <a:rPr lang="en-GB" sz="1200" dirty="0">
                <a:solidFill>
                  <a:srgbClr val="000000"/>
                </a:solidFill>
                <a:latin typeface="Nexus Sans Offc Pro" panose="020B0504030101020102" pitchFamily="34" charset="0"/>
                <a:cs typeface="Nexus Sans Offc Pro" panose="020B0504030101020102" pitchFamily="34" charset="0"/>
              </a:rPr>
              <a:t> </a:t>
            </a:r>
            <a:r>
              <a:rPr lang="en-GB" sz="1200" dirty="0" err="1">
                <a:solidFill>
                  <a:srgbClr val="000000"/>
                </a:solidFill>
                <a:latin typeface="Nexus Sans Offc Pro" panose="020B0504030101020102" pitchFamily="34" charset="0"/>
                <a:cs typeface="Nexus Sans Offc Pro" panose="020B0504030101020102" pitchFamily="34" charset="0"/>
              </a:rPr>
              <a:t>metrikler</a:t>
            </a:r>
            <a:endParaRPr lang="en-GB" sz="1200" dirty="0">
              <a:solidFill>
                <a:srgbClr val="000000"/>
              </a:solidFill>
              <a:latin typeface="Nexus Sans Offc Pro" panose="020B0504030101020102" pitchFamily="34" charset="0"/>
              <a:cs typeface="Nexus Sans Offc Pro" panose="020B0504030101020102" pitchFamily="34" charset="0"/>
            </a:endParaRPr>
          </a:p>
        </p:txBody>
      </p:sp>
      <p:cxnSp>
        <p:nvCxnSpPr>
          <p:cNvPr id="14" name="Straight Arrow Connector 13">
            <a:extLst>
              <a:ext uri="{FF2B5EF4-FFF2-40B4-BE49-F238E27FC236}">
                <a16:creationId xmlns:a16="http://schemas.microsoft.com/office/drawing/2014/main" id="{1EEA8486-AAD2-44CA-B496-29EC03E882C8}"/>
              </a:ext>
            </a:extLst>
          </p:cNvPr>
          <p:cNvCxnSpPr>
            <a:cxnSpLocks/>
          </p:cNvCxnSpPr>
          <p:nvPr/>
        </p:nvCxnSpPr>
        <p:spPr>
          <a:xfrm flipV="1">
            <a:off x="6428232" y="4587240"/>
            <a:ext cx="774192" cy="15262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1288F81-B08C-41D8-AA96-C3EDB494A237}"/>
              </a:ext>
            </a:extLst>
          </p:cNvPr>
          <p:cNvSpPr txBox="1"/>
          <p:nvPr/>
        </p:nvSpPr>
        <p:spPr>
          <a:xfrm>
            <a:off x="6022848" y="6124980"/>
            <a:ext cx="1179576" cy="461665"/>
          </a:xfrm>
          <a:prstGeom prst="rect">
            <a:avLst/>
          </a:prstGeom>
          <a:noFill/>
        </p:spPr>
        <p:txBody>
          <a:bodyPr wrap="square" rtlCol="0">
            <a:spAutoFit/>
          </a:bodyPr>
          <a:lstStyle/>
          <a:p>
            <a:r>
              <a:rPr lang="tr-TR" sz="1200" dirty="0">
                <a:solidFill>
                  <a:srgbClr val="000000"/>
                </a:solidFill>
                <a:latin typeface="Nexus Sans Offc Pro" panose="020B0504030101020102" pitchFamily="34" charset="0"/>
                <a:cs typeface="Nexus Sans Offc Pro" panose="020B0504030101020102" pitchFamily="34" charset="0"/>
              </a:rPr>
              <a:t>Yapay zeka ve bibliyometri</a:t>
            </a:r>
            <a:endParaRPr lang="en-GB" sz="1200" dirty="0">
              <a:solidFill>
                <a:srgbClr val="000000"/>
              </a:solidFill>
              <a:latin typeface="Nexus Sans Offc Pro" panose="020B0504030101020102" pitchFamily="34" charset="0"/>
              <a:cs typeface="Nexus Sans Offc Pro" panose="020B0504030101020102" pitchFamily="34" charset="0"/>
            </a:endParaRPr>
          </a:p>
        </p:txBody>
      </p:sp>
    </p:spTree>
    <p:extLst>
      <p:ext uri="{BB962C8B-B14F-4D97-AF65-F5344CB8AC3E}">
        <p14:creationId xmlns:p14="http://schemas.microsoft.com/office/powerpoint/2010/main" val="3105007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Image result for holy grail">
            <a:extLst>
              <a:ext uri="{FF2B5EF4-FFF2-40B4-BE49-F238E27FC236}">
                <a16:creationId xmlns:a16="http://schemas.microsoft.com/office/drawing/2014/main" id="{C32BC600-C14C-4A41-B4FD-A6863155BC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2097" y="2112264"/>
            <a:ext cx="1986034" cy="198603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3B2E38D7-4961-41B6-AED6-DB7755F63D2F}"/>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Araştırma hunisi</a:t>
            </a:r>
            <a:endParaRPr lang="en-GB" b="1" dirty="0">
              <a:latin typeface="Nexus Sans Offc Pro" panose="020B0504030101020102" pitchFamily="34" charset="0"/>
              <a:cs typeface="Nexus Sans Offc Pro" panose="020B0504030101020102" pitchFamily="34" charset="0"/>
            </a:endParaRPr>
          </a:p>
        </p:txBody>
      </p:sp>
      <p:sp>
        <p:nvSpPr>
          <p:cNvPr id="4" name="TextBox 3">
            <a:extLst>
              <a:ext uri="{FF2B5EF4-FFF2-40B4-BE49-F238E27FC236}">
                <a16:creationId xmlns:a16="http://schemas.microsoft.com/office/drawing/2014/main" id="{15F1B95D-18F5-418E-A466-999A7E76E1AA}"/>
              </a:ext>
            </a:extLst>
          </p:cNvPr>
          <p:cNvSpPr txBox="1"/>
          <p:nvPr/>
        </p:nvSpPr>
        <p:spPr>
          <a:xfrm>
            <a:off x="2740151" y="2910375"/>
            <a:ext cx="1237489" cy="646331"/>
          </a:xfrm>
          <a:prstGeom prst="rect">
            <a:avLst/>
          </a:prstGeom>
          <a:noFill/>
        </p:spPr>
        <p:txBody>
          <a:bodyPr wrap="square" rtlCol="0">
            <a:spAutoFit/>
          </a:bodyPr>
          <a:lstStyle/>
          <a:p>
            <a:r>
              <a:rPr lang="tr-TR" dirty="0">
                <a:solidFill>
                  <a:srgbClr val="000000"/>
                </a:solidFill>
                <a:latin typeface="Nexus Sans Offc Pro" panose="020B0504030101020102" pitchFamily="34" charset="0"/>
                <a:cs typeface="Nexus Sans Offc Pro" panose="020B0504030101020102" pitchFamily="34" charset="0"/>
              </a:rPr>
              <a:t>Çıktı sayıları</a:t>
            </a:r>
            <a:endParaRPr lang="en-GB" dirty="0">
              <a:solidFill>
                <a:srgbClr val="000000"/>
              </a:solidFill>
              <a:latin typeface="Nexus Sans Offc Pro" panose="020B0504030101020102" pitchFamily="34" charset="0"/>
              <a:cs typeface="Nexus Sans Offc Pro" panose="020B0504030101020102" pitchFamily="34" charset="0"/>
            </a:endParaRPr>
          </a:p>
        </p:txBody>
      </p:sp>
      <p:sp>
        <p:nvSpPr>
          <p:cNvPr id="12" name="TextBox 11">
            <a:extLst>
              <a:ext uri="{FF2B5EF4-FFF2-40B4-BE49-F238E27FC236}">
                <a16:creationId xmlns:a16="http://schemas.microsoft.com/office/drawing/2014/main" id="{14B69E88-DE02-4950-983C-6AA28A0D80F5}"/>
              </a:ext>
            </a:extLst>
          </p:cNvPr>
          <p:cNvSpPr txBox="1"/>
          <p:nvPr/>
        </p:nvSpPr>
        <p:spPr>
          <a:xfrm>
            <a:off x="438912" y="2943936"/>
            <a:ext cx="1986664" cy="646331"/>
          </a:xfrm>
          <a:prstGeom prst="rect">
            <a:avLst/>
          </a:prstGeom>
          <a:noFill/>
          <a:ln>
            <a:solidFill>
              <a:schemeClr val="accent1"/>
            </a:solidFill>
          </a:ln>
        </p:spPr>
        <p:txBody>
          <a:bodyPr wrap="square" rtlCol="0">
            <a:spAutoFit/>
          </a:bodyPr>
          <a:lstStyle/>
          <a:p>
            <a:pPr algn="ctr"/>
            <a:r>
              <a:rPr lang="tr-TR" b="1" dirty="0">
                <a:solidFill>
                  <a:srgbClr val="000000"/>
                </a:solidFill>
                <a:latin typeface="Nexus Sans Offc Pro" panose="020B0504030101020102" pitchFamily="34" charset="0"/>
                <a:cs typeface="Nexus Sans Offc Pro" panose="020B0504030101020102" pitchFamily="34" charset="0"/>
              </a:rPr>
              <a:t>Araştırmanın </a:t>
            </a:r>
          </a:p>
          <a:p>
            <a:pPr algn="ctr"/>
            <a:r>
              <a:rPr lang="tr-TR" b="1" dirty="0">
                <a:solidFill>
                  <a:srgbClr val="000000"/>
                </a:solidFill>
                <a:latin typeface="Nexus Sans Offc Pro" panose="020B0504030101020102" pitchFamily="34" charset="0"/>
                <a:cs typeface="Nexus Sans Offc Pro" panose="020B0504030101020102" pitchFamily="34" charset="0"/>
              </a:rPr>
              <a:t>etkisi</a:t>
            </a:r>
            <a:endParaRPr lang="en-GB" b="1" dirty="0">
              <a:solidFill>
                <a:srgbClr val="000000"/>
              </a:solidFill>
              <a:latin typeface="Nexus Sans Offc Pro" panose="020B0504030101020102" pitchFamily="34" charset="0"/>
              <a:cs typeface="Nexus Sans Offc Pro" panose="020B0504030101020102" pitchFamily="34" charset="0"/>
            </a:endParaRPr>
          </a:p>
        </p:txBody>
      </p:sp>
      <p:sp>
        <p:nvSpPr>
          <p:cNvPr id="13" name="TextBox 12">
            <a:extLst>
              <a:ext uri="{FF2B5EF4-FFF2-40B4-BE49-F238E27FC236}">
                <a16:creationId xmlns:a16="http://schemas.microsoft.com/office/drawing/2014/main" id="{E796C4F0-5530-4B4A-93FB-EAAA04ADC9AF}"/>
              </a:ext>
            </a:extLst>
          </p:cNvPr>
          <p:cNvSpPr txBox="1"/>
          <p:nvPr/>
        </p:nvSpPr>
        <p:spPr>
          <a:xfrm>
            <a:off x="3691126" y="2911451"/>
            <a:ext cx="1237489" cy="646331"/>
          </a:xfrm>
          <a:prstGeom prst="rect">
            <a:avLst/>
          </a:prstGeom>
          <a:noFill/>
        </p:spPr>
        <p:txBody>
          <a:bodyPr wrap="square" rtlCol="0">
            <a:spAutoFit/>
          </a:bodyPr>
          <a:lstStyle/>
          <a:p>
            <a:r>
              <a:rPr lang="tr-TR" dirty="0">
                <a:solidFill>
                  <a:srgbClr val="000000"/>
                </a:solidFill>
                <a:latin typeface="Nexus Sans Offc Pro" panose="020B0504030101020102" pitchFamily="34" charset="0"/>
                <a:cs typeface="Nexus Sans Offc Pro" panose="020B0504030101020102" pitchFamily="34" charset="0"/>
              </a:rPr>
              <a:t>Atıf </a:t>
            </a:r>
          </a:p>
          <a:p>
            <a:r>
              <a:rPr lang="tr-TR" dirty="0">
                <a:solidFill>
                  <a:srgbClr val="000000"/>
                </a:solidFill>
                <a:latin typeface="Nexus Sans Offc Pro" panose="020B0504030101020102" pitchFamily="34" charset="0"/>
                <a:cs typeface="Nexus Sans Offc Pro" panose="020B0504030101020102" pitchFamily="34" charset="0"/>
              </a:rPr>
              <a:t>sayıları</a:t>
            </a:r>
            <a:endParaRPr lang="en-GB" dirty="0">
              <a:solidFill>
                <a:srgbClr val="000000"/>
              </a:solidFill>
              <a:latin typeface="Nexus Sans Offc Pro" panose="020B0504030101020102" pitchFamily="34" charset="0"/>
              <a:cs typeface="Nexus Sans Offc Pro" panose="020B0504030101020102" pitchFamily="34" charset="0"/>
            </a:endParaRPr>
          </a:p>
        </p:txBody>
      </p:sp>
      <p:cxnSp>
        <p:nvCxnSpPr>
          <p:cNvPr id="15" name="Straight Connector 14">
            <a:extLst>
              <a:ext uri="{FF2B5EF4-FFF2-40B4-BE49-F238E27FC236}">
                <a16:creationId xmlns:a16="http://schemas.microsoft.com/office/drawing/2014/main" id="{B1B83E29-D69E-4970-B2F9-5783801BB798}"/>
              </a:ext>
            </a:extLst>
          </p:cNvPr>
          <p:cNvCxnSpPr>
            <a:cxnSpLocks/>
          </p:cNvCxnSpPr>
          <p:nvPr/>
        </p:nvCxnSpPr>
        <p:spPr>
          <a:xfrm flipV="1">
            <a:off x="2450592" y="2112264"/>
            <a:ext cx="4666489" cy="8316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338FB3-445E-4145-8E5D-A38DC6D652DD}"/>
              </a:ext>
            </a:extLst>
          </p:cNvPr>
          <p:cNvCxnSpPr>
            <a:cxnSpLocks/>
          </p:cNvCxnSpPr>
          <p:nvPr/>
        </p:nvCxnSpPr>
        <p:spPr>
          <a:xfrm>
            <a:off x="2450592" y="3590267"/>
            <a:ext cx="4754880" cy="789847"/>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5D304A43-1A34-4FC2-8810-9E5DBBE80CC4}"/>
              </a:ext>
            </a:extLst>
          </p:cNvPr>
          <p:cNvSpPr txBox="1"/>
          <p:nvPr/>
        </p:nvSpPr>
        <p:spPr>
          <a:xfrm>
            <a:off x="4785359" y="2902111"/>
            <a:ext cx="1237489" cy="646331"/>
          </a:xfrm>
          <a:prstGeom prst="rect">
            <a:avLst/>
          </a:prstGeom>
          <a:noFill/>
        </p:spPr>
        <p:txBody>
          <a:bodyPr wrap="square" rtlCol="0">
            <a:spAutoFit/>
          </a:bodyPr>
          <a:lstStyle/>
          <a:p>
            <a:r>
              <a:rPr lang="tr-TR" dirty="0">
                <a:solidFill>
                  <a:srgbClr val="000000"/>
                </a:solidFill>
                <a:latin typeface="Nexus Sans Offc Pro" panose="020B0504030101020102" pitchFamily="34" charset="0"/>
                <a:cs typeface="Nexus Sans Offc Pro" panose="020B0504030101020102" pitchFamily="34" charset="0"/>
              </a:rPr>
              <a:t>Patent</a:t>
            </a:r>
          </a:p>
          <a:p>
            <a:r>
              <a:rPr lang="tr-TR" dirty="0">
                <a:solidFill>
                  <a:srgbClr val="000000"/>
                </a:solidFill>
                <a:latin typeface="Nexus Sans Offc Pro" panose="020B0504030101020102" pitchFamily="34" charset="0"/>
                <a:cs typeface="Nexus Sans Offc Pro" panose="020B0504030101020102" pitchFamily="34" charset="0"/>
              </a:rPr>
              <a:t>sayıları</a:t>
            </a:r>
            <a:endParaRPr lang="en-GB" dirty="0">
              <a:solidFill>
                <a:srgbClr val="000000"/>
              </a:solidFill>
              <a:latin typeface="Nexus Sans Offc Pro" panose="020B0504030101020102" pitchFamily="34" charset="0"/>
              <a:cs typeface="Nexus Sans Offc Pro" panose="020B0504030101020102" pitchFamily="34" charset="0"/>
            </a:endParaRPr>
          </a:p>
        </p:txBody>
      </p:sp>
      <p:sp>
        <p:nvSpPr>
          <p:cNvPr id="20" name="TextBox 19">
            <a:extLst>
              <a:ext uri="{FF2B5EF4-FFF2-40B4-BE49-F238E27FC236}">
                <a16:creationId xmlns:a16="http://schemas.microsoft.com/office/drawing/2014/main" id="{B1F17BAB-3F2D-424F-A6C1-FE305649D694}"/>
              </a:ext>
            </a:extLst>
          </p:cNvPr>
          <p:cNvSpPr txBox="1"/>
          <p:nvPr/>
        </p:nvSpPr>
        <p:spPr>
          <a:xfrm>
            <a:off x="5827775" y="2892771"/>
            <a:ext cx="1551433" cy="646331"/>
          </a:xfrm>
          <a:prstGeom prst="rect">
            <a:avLst/>
          </a:prstGeom>
          <a:noFill/>
        </p:spPr>
        <p:txBody>
          <a:bodyPr wrap="square" rtlCol="0">
            <a:spAutoFit/>
          </a:bodyPr>
          <a:lstStyle/>
          <a:p>
            <a:r>
              <a:rPr lang="tr-TR" dirty="0">
                <a:solidFill>
                  <a:srgbClr val="000000"/>
                </a:solidFill>
                <a:latin typeface="Nexus Sans Offc Pro" panose="020B0504030101020102" pitchFamily="34" charset="0"/>
                <a:cs typeface="Nexus Sans Offc Pro" panose="020B0504030101020102" pitchFamily="34" charset="0"/>
              </a:rPr>
              <a:t>Sosyal medya etki sayıları</a:t>
            </a:r>
            <a:endParaRPr lang="en-GB" dirty="0">
              <a:solidFill>
                <a:srgbClr val="000000"/>
              </a:solidFill>
              <a:latin typeface="Nexus Sans Offc Pro" panose="020B0504030101020102" pitchFamily="34" charset="0"/>
              <a:cs typeface="Nexus Sans Offc Pro" panose="020B0504030101020102" pitchFamily="34" charset="0"/>
            </a:endParaRPr>
          </a:p>
        </p:txBody>
      </p:sp>
      <p:sp>
        <p:nvSpPr>
          <p:cNvPr id="24" name="TextBox 23">
            <a:extLst>
              <a:ext uri="{FF2B5EF4-FFF2-40B4-BE49-F238E27FC236}">
                <a16:creationId xmlns:a16="http://schemas.microsoft.com/office/drawing/2014/main" id="{A3796023-5074-4F3A-855F-AC25E997AD16}"/>
              </a:ext>
            </a:extLst>
          </p:cNvPr>
          <p:cNvSpPr txBox="1"/>
          <p:nvPr/>
        </p:nvSpPr>
        <p:spPr>
          <a:xfrm>
            <a:off x="2834640" y="5230368"/>
            <a:ext cx="4443984" cy="369332"/>
          </a:xfrm>
          <a:prstGeom prst="rect">
            <a:avLst/>
          </a:prstGeom>
          <a:noFill/>
        </p:spPr>
        <p:txBody>
          <a:bodyPr wrap="square" rtlCol="0">
            <a:spAutoFit/>
          </a:bodyPr>
          <a:lstStyle/>
          <a:p>
            <a:pPr algn="ctr"/>
            <a:r>
              <a:rPr lang="tr-TR" b="1" dirty="0">
                <a:solidFill>
                  <a:srgbClr val="000000"/>
                </a:solidFill>
                <a:latin typeface="Nexus Sans Offc Pro" panose="020B0504030101020102" pitchFamily="34" charset="0"/>
                <a:cs typeface="Nexus Sans Offc Pro" panose="020B0504030101020102" pitchFamily="34" charset="0"/>
              </a:rPr>
              <a:t>Teknoloji</a:t>
            </a:r>
            <a:endParaRPr lang="en-GB" b="1" dirty="0">
              <a:solidFill>
                <a:srgbClr val="000000"/>
              </a:solidFill>
              <a:latin typeface="Nexus Sans Offc Pro" panose="020B0504030101020102" pitchFamily="34" charset="0"/>
              <a:cs typeface="Nexus Sans Offc Pro" panose="020B0504030101020102" pitchFamily="34" charset="0"/>
            </a:endParaRPr>
          </a:p>
        </p:txBody>
      </p:sp>
      <p:sp>
        <p:nvSpPr>
          <p:cNvPr id="25" name="TextBox 24">
            <a:extLst>
              <a:ext uri="{FF2B5EF4-FFF2-40B4-BE49-F238E27FC236}">
                <a16:creationId xmlns:a16="http://schemas.microsoft.com/office/drawing/2014/main" id="{DE77E6D9-B6D9-4E03-9A7B-C3C0571D9E2D}"/>
              </a:ext>
            </a:extLst>
          </p:cNvPr>
          <p:cNvSpPr txBox="1"/>
          <p:nvPr/>
        </p:nvSpPr>
        <p:spPr>
          <a:xfrm>
            <a:off x="2834640" y="1272410"/>
            <a:ext cx="4443984" cy="369332"/>
          </a:xfrm>
          <a:prstGeom prst="rect">
            <a:avLst/>
          </a:prstGeom>
          <a:noFill/>
        </p:spPr>
        <p:txBody>
          <a:bodyPr wrap="square" rtlCol="0">
            <a:spAutoFit/>
          </a:bodyPr>
          <a:lstStyle/>
          <a:p>
            <a:pPr algn="ctr"/>
            <a:r>
              <a:rPr lang="tr-TR" b="1" dirty="0">
                <a:solidFill>
                  <a:srgbClr val="000000"/>
                </a:solidFill>
                <a:latin typeface="Nexus Sans Offc Pro" panose="020B0504030101020102" pitchFamily="34" charset="0"/>
                <a:cs typeface="Nexus Sans Offc Pro" panose="020B0504030101020102" pitchFamily="34" charset="0"/>
              </a:rPr>
              <a:t>Toplum ve paydaşlar</a:t>
            </a:r>
            <a:endParaRPr lang="en-GB" b="1" dirty="0">
              <a:solidFill>
                <a:srgbClr val="000000"/>
              </a:solidFill>
              <a:latin typeface="Nexus Sans Offc Pro" panose="020B0504030101020102" pitchFamily="34" charset="0"/>
              <a:cs typeface="Nexus Sans Offc Pro" panose="020B0504030101020102" pitchFamily="34" charset="0"/>
            </a:endParaRPr>
          </a:p>
        </p:txBody>
      </p:sp>
      <p:sp>
        <p:nvSpPr>
          <p:cNvPr id="26" name="TextBox 25">
            <a:extLst>
              <a:ext uri="{FF2B5EF4-FFF2-40B4-BE49-F238E27FC236}">
                <a16:creationId xmlns:a16="http://schemas.microsoft.com/office/drawing/2014/main" id="{814D5F96-7193-4056-9D9B-D1A6112F570A}"/>
              </a:ext>
            </a:extLst>
          </p:cNvPr>
          <p:cNvSpPr txBox="1"/>
          <p:nvPr/>
        </p:nvSpPr>
        <p:spPr>
          <a:xfrm>
            <a:off x="-752858" y="1258300"/>
            <a:ext cx="4443984" cy="369332"/>
          </a:xfrm>
          <a:prstGeom prst="rect">
            <a:avLst/>
          </a:prstGeom>
          <a:noFill/>
        </p:spPr>
        <p:txBody>
          <a:bodyPr wrap="square" rtlCol="0">
            <a:spAutoFit/>
          </a:bodyPr>
          <a:lstStyle/>
          <a:p>
            <a:pPr algn="ctr"/>
            <a:r>
              <a:rPr lang="tr-TR" b="1" dirty="0">
                <a:solidFill>
                  <a:srgbClr val="000000"/>
                </a:solidFill>
                <a:latin typeface="Nexus Sans Offc Pro" panose="020B0504030101020102" pitchFamily="34" charset="0"/>
                <a:cs typeface="Nexus Sans Offc Pro" panose="020B0504030101020102" pitchFamily="34" charset="0"/>
              </a:rPr>
              <a:t>Devlet</a:t>
            </a:r>
            <a:endParaRPr lang="en-GB" b="1" dirty="0">
              <a:solidFill>
                <a:srgbClr val="000000"/>
              </a:solidFill>
              <a:latin typeface="Nexus Sans Offc Pro" panose="020B0504030101020102" pitchFamily="34" charset="0"/>
              <a:cs typeface="Nexus Sans Offc Pro" panose="020B0504030101020102" pitchFamily="34" charset="0"/>
            </a:endParaRPr>
          </a:p>
        </p:txBody>
      </p:sp>
      <p:cxnSp>
        <p:nvCxnSpPr>
          <p:cNvPr id="28" name="Straight Arrow Connector 27">
            <a:extLst>
              <a:ext uri="{FF2B5EF4-FFF2-40B4-BE49-F238E27FC236}">
                <a16:creationId xmlns:a16="http://schemas.microsoft.com/office/drawing/2014/main" id="{D2714EB1-DB92-4E70-A4D1-B5968820D096}"/>
              </a:ext>
            </a:extLst>
          </p:cNvPr>
          <p:cNvCxnSpPr/>
          <p:nvPr/>
        </p:nvCxnSpPr>
        <p:spPr>
          <a:xfrm>
            <a:off x="1432558" y="1728216"/>
            <a:ext cx="0" cy="10914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D25C778D-5A0C-44DF-8C56-1A6B21B7119E}"/>
              </a:ext>
            </a:extLst>
          </p:cNvPr>
          <p:cNvCxnSpPr>
            <a:cxnSpLocks/>
          </p:cNvCxnSpPr>
          <p:nvPr/>
        </p:nvCxnSpPr>
        <p:spPr>
          <a:xfrm flipH="1">
            <a:off x="1856232" y="1457076"/>
            <a:ext cx="212140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C707B62-F9A4-40C2-A31E-CC3CE8C193BC}"/>
              </a:ext>
            </a:extLst>
          </p:cNvPr>
          <p:cNvCxnSpPr>
            <a:cxnSpLocks/>
          </p:cNvCxnSpPr>
          <p:nvPr/>
        </p:nvCxnSpPr>
        <p:spPr>
          <a:xfrm>
            <a:off x="4928615" y="1641742"/>
            <a:ext cx="0" cy="7082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BA3AC06F-7D43-4522-A603-E9DA0B44052C}"/>
              </a:ext>
            </a:extLst>
          </p:cNvPr>
          <p:cNvSpPr txBox="1"/>
          <p:nvPr/>
        </p:nvSpPr>
        <p:spPr>
          <a:xfrm>
            <a:off x="5021581" y="1627632"/>
            <a:ext cx="2586226" cy="523220"/>
          </a:xfrm>
          <a:prstGeom prst="rect">
            <a:avLst/>
          </a:prstGeom>
          <a:noFill/>
        </p:spPr>
        <p:txBody>
          <a:bodyPr wrap="square" rtlCol="0">
            <a:spAutoFit/>
          </a:bodyPr>
          <a:lstStyle/>
          <a:p>
            <a:r>
              <a:rPr lang="tr-TR" sz="1400" i="1" dirty="0">
                <a:solidFill>
                  <a:srgbClr val="000000"/>
                </a:solidFill>
                <a:latin typeface="Nexus Sans Offc Pro" panose="020B0504030101020102" pitchFamily="34" charset="0"/>
                <a:cs typeface="Nexus Sans Offc Pro" panose="020B0504030101020102" pitchFamily="34" charset="0"/>
              </a:rPr>
              <a:t>Leiden Manifesto,  DORA, Responsible Metrics</a:t>
            </a:r>
            <a:endParaRPr lang="en-GB" sz="1400" i="1" dirty="0">
              <a:solidFill>
                <a:srgbClr val="000000"/>
              </a:solidFill>
              <a:latin typeface="Nexus Sans Offc Pro" panose="020B0504030101020102" pitchFamily="34" charset="0"/>
              <a:cs typeface="Nexus Sans Offc Pro" panose="020B0504030101020102" pitchFamily="34" charset="0"/>
            </a:endParaRPr>
          </a:p>
        </p:txBody>
      </p:sp>
      <p:sp>
        <p:nvSpPr>
          <p:cNvPr id="34" name="TextBox 33">
            <a:extLst>
              <a:ext uri="{FF2B5EF4-FFF2-40B4-BE49-F238E27FC236}">
                <a16:creationId xmlns:a16="http://schemas.microsoft.com/office/drawing/2014/main" id="{3B9D4C90-ECF9-415F-B38A-4A7B7B8498CE}"/>
              </a:ext>
            </a:extLst>
          </p:cNvPr>
          <p:cNvSpPr txBox="1"/>
          <p:nvPr/>
        </p:nvSpPr>
        <p:spPr>
          <a:xfrm>
            <a:off x="5065776" y="4581282"/>
            <a:ext cx="2586226" cy="307777"/>
          </a:xfrm>
          <a:prstGeom prst="rect">
            <a:avLst/>
          </a:prstGeom>
          <a:noFill/>
        </p:spPr>
        <p:txBody>
          <a:bodyPr wrap="square" rtlCol="0">
            <a:spAutoFit/>
          </a:bodyPr>
          <a:lstStyle/>
          <a:p>
            <a:r>
              <a:rPr lang="tr-TR" sz="1400" i="1" dirty="0">
                <a:solidFill>
                  <a:srgbClr val="000000"/>
                </a:solidFill>
                <a:latin typeface="Nexus Sans Offc Pro" panose="020B0504030101020102" pitchFamily="34" charset="0"/>
                <a:cs typeface="Nexus Sans Offc Pro" panose="020B0504030101020102" pitchFamily="34" charset="0"/>
              </a:rPr>
              <a:t>Web , büyük veri, yapay zeka</a:t>
            </a:r>
          </a:p>
        </p:txBody>
      </p:sp>
      <p:cxnSp>
        <p:nvCxnSpPr>
          <p:cNvPr id="35" name="Straight Arrow Connector 34">
            <a:extLst>
              <a:ext uri="{FF2B5EF4-FFF2-40B4-BE49-F238E27FC236}">
                <a16:creationId xmlns:a16="http://schemas.microsoft.com/office/drawing/2014/main" id="{BCCBCB24-AA69-40EA-A696-F8C91F5371F5}"/>
              </a:ext>
            </a:extLst>
          </p:cNvPr>
          <p:cNvCxnSpPr>
            <a:cxnSpLocks/>
          </p:cNvCxnSpPr>
          <p:nvPr/>
        </p:nvCxnSpPr>
        <p:spPr>
          <a:xfrm flipV="1">
            <a:off x="4956046" y="4239768"/>
            <a:ext cx="0" cy="789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8DF6C8E7-3D72-4933-8BEB-55359F09D4F5}"/>
              </a:ext>
            </a:extLst>
          </p:cNvPr>
          <p:cNvSpPr txBox="1"/>
          <p:nvPr/>
        </p:nvSpPr>
        <p:spPr>
          <a:xfrm>
            <a:off x="1525524" y="1998994"/>
            <a:ext cx="2586226" cy="307777"/>
          </a:xfrm>
          <a:prstGeom prst="rect">
            <a:avLst/>
          </a:prstGeom>
          <a:noFill/>
        </p:spPr>
        <p:txBody>
          <a:bodyPr wrap="square" rtlCol="0">
            <a:spAutoFit/>
          </a:bodyPr>
          <a:lstStyle/>
          <a:p>
            <a:r>
              <a:rPr lang="tr-TR" sz="1400" i="1" dirty="0">
                <a:solidFill>
                  <a:srgbClr val="000000"/>
                </a:solidFill>
                <a:latin typeface="Nexus Sans Offc Pro" panose="020B0504030101020102" pitchFamily="34" charset="0"/>
                <a:cs typeface="Nexus Sans Offc Pro" panose="020B0504030101020102" pitchFamily="34" charset="0"/>
              </a:rPr>
              <a:t>Yükümlülük</a:t>
            </a:r>
          </a:p>
        </p:txBody>
      </p:sp>
      <p:sp>
        <p:nvSpPr>
          <p:cNvPr id="40" name="TextBox 39">
            <a:extLst>
              <a:ext uri="{FF2B5EF4-FFF2-40B4-BE49-F238E27FC236}">
                <a16:creationId xmlns:a16="http://schemas.microsoft.com/office/drawing/2014/main" id="{9EA76908-4B1C-4089-870F-915D288A61B1}"/>
              </a:ext>
            </a:extLst>
          </p:cNvPr>
          <p:cNvSpPr txBox="1"/>
          <p:nvPr/>
        </p:nvSpPr>
        <p:spPr>
          <a:xfrm>
            <a:off x="-644658" y="5230368"/>
            <a:ext cx="4443984" cy="369332"/>
          </a:xfrm>
          <a:prstGeom prst="rect">
            <a:avLst/>
          </a:prstGeom>
          <a:noFill/>
        </p:spPr>
        <p:txBody>
          <a:bodyPr wrap="square" rtlCol="0">
            <a:spAutoFit/>
          </a:bodyPr>
          <a:lstStyle/>
          <a:p>
            <a:pPr algn="ctr"/>
            <a:r>
              <a:rPr lang="tr-TR" b="1" dirty="0">
                <a:solidFill>
                  <a:srgbClr val="000000"/>
                </a:solidFill>
                <a:latin typeface="Nexus Sans Offc Pro" panose="020B0504030101020102" pitchFamily="34" charset="0"/>
                <a:cs typeface="Nexus Sans Offc Pro" panose="020B0504030101020102" pitchFamily="34" charset="0"/>
              </a:rPr>
              <a:t>Bilim insanları</a:t>
            </a:r>
            <a:endParaRPr lang="en-GB" b="1" dirty="0">
              <a:solidFill>
                <a:srgbClr val="000000"/>
              </a:solidFill>
              <a:latin typeface="Nexus Sans Offc Pro" panose="020B0504030101020102" pitchFamily="34" charset="0"/>
              <a:cs typeface="Nexus Sans Offc Pro" panose="020B0504030101020102" pitchFamily="34" charset="0"/>
            </a:endParaRPr>
          </a:p>
        </p:txBody>
      </p:sp>
      <p:cxnSp>
        <p:nvCxnSpPr>
          <p:cNvPr id="41" name="Straight Arrow Connector 40">
            <a:extLst>
              <a:ext uri="{FF2B5EF4-FFF2-40B4-BE49-F238E27FC236}">
                <a16:creationId xmlns:a16="http://schemas.microsoft.com/office/drawing/2014/main" id="{AC534BD7-1F69-4274-B445-58FFBCAAA6CA}"/>
              </a:ext>
            </a:extLst>
          </p:cNvPr>
          <p:cNvCxnSpPr>
            <a:cxnSpLocks/>
          </p:cNvCxnSpPr>
          <p:nvPr/>
        </p:nvCxnSpPr>
        <p:spPr>
          <a:xfrm flipV="1">
            <a:off x="1432244" y="3703582"/>
            <a:ext cx="314" cy="15267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597477E3-B04C-433D-B2E1-673A81A3986A}"/>
              </a:ext>
            </a:extLst>
          </p:cNvPr>
          <p:cNvSpPr txBox="1"/>
          <p:nvPr/>
        </p:nvSpPr>
        <p:spPr>
          <a:xfrm>
            <a:off x="1525524" y="4259786"/>
            <a:ext cx="2586226" cy="307777"/>
          </a:xfrm>
          <a:prstGeom prst="rect">
            <a:avLst/>
          </a:prstGeom>
          <a:noFill/>
        </p:spPr>
        <p:txBody>
          <a:bodyPr wrap="square" rtlCol="0">
            <a:spAutoFit/>
          </a:bodyPr>
          <a:lstStyle/>
          <a:p>
            <a:r>
              <a:rPr lang="tr-TR" sz="1400" i="1" dirty="0">
                <a:solidFill>
                  <a:srgbClr val="000000"/>
                </a:solidFill>
                <a:latin typeface="Nexus Sans Offc Pro" panose="020B0504030101020102" pitchFamily="34" charset="0"/>
                <a:cs typeface="Nexus Sans Offc Pro" panose="020B0504030101020102" pitchFamily="34" charset="0"/>
              </a:rPr>
              <a:t>Kaynak temini</a:t>
            </a:r>
          </a:p>
        </p:txBody>
      </p:sp>
    </p:spTree>
    <p:extLst>
      <p:ext uri="{BB962C8B-B14F-4D97-AF65-F5344CB8AC3E}">
        <p14:creationId xmlns:p14="http://schemas.microsoft.com/office/powerpoint/2010/main" val="1874605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Bibliometr* - yayın sayıları</a:t>
            </a:r>
            <a:endParaRPr lang="en-GB" b="1" dirty="0">
              <a:latin typeface="Nexus Sans Offc Pro" panose="020B0504030101020102" pitchFamily="34" charset="0"/>
              <a:cs typeface="Nexus Sans Offc Pro" panose="020B0504030101020102" pitchFamily="34" charset="0"/>
            </a:endParaRPr>
          </a:p>
        </p:txBody>
      </p:sp>
      <p:pic>
        <p:nvPicPr>
          <p:cNvPr id="7" name="Picture 6" descr="A close up of a map&#10;&#10;Description generated with very high confidence">
            <a:extLst>
              <a:ext uri="{FF2B5EF4-FFF2-40B4-BE49-F238E27FC236}">
                <a16:creationId xmlns:a16="http://schemas.microsoft.com/office/drawing/2014/main" id="{6961BC69-DE05-45DF-AF27-BA12F9E2286B}"/>
              </a:ext>
            </a:extLst>
          </p:cNvPr>
          <p:cNvPicPr>
            <a:picLocks noChangeAspect="1"/>
          </p:cNvPicPr>
          <p:nvPr/>
        </p:nvPicPr>
        <p:blipFill>
          <a:blip r:embed="rId3"/>
          <a:stretch>
            <a:fillRect/>
          </a:stretch>
        </p:blipFill>
        <p:spPr>
          <a:xfrm>
            <a:off x="0" y="1347216"/>
            <a:ext cx="9144000" cy="4060556"/>
          </a:xfrm>
          <a:prstGeom prst="rect">
            <a:avLst/>
          </a:prstGeom>
        </p:spPr>
      </p:pic>
    </p:spTree>
    <p:extLst>
      <p:ext uri="{BB962C8B-B14F-4D97-AF65-F5344CB8AC3E}">
        <p14:creationId xmlns:p14="http://schemas.microsoft.com/office/powerpoint/2010/main" val="1556369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65B5811-F392-4E39-8F9A-1BC8EA0198B5}"/>
              </a:ext>
            </a:extLst>
          </p:cNvPr>
          <p:cNvPicPr>
            <a:picLocks noChangeAspect="1"/>
          </p:cNvPicPr>
          <p:nvPr/>
        </p:nvPicPr>
        <p:blipFill>
          <a:blip r:embed="rId2"/>
          <a:stretch>
            <a:fillRect/>
          </a:stretch>
        </p:blipFill>
        <p:spPr>
          <a:xfrm>
            <a:off x="3300983" y="3715188"/>
            <a:ext cx="1800275" cy="2543174"/>
          </a:xfrm>
          <a:prstGeom prst="rect">
            <a:avLst/>
          </a:prstGeom>
          <a:ln>
            <a:solidFill>
              <a:schemeClr val="accent6"/>
            </a:solidFill>
          </a:ln>
        </p:spPr>
      </p:pic>
      <p:pic>
        <p:nvPicPr>
          <p:cNvPr id="30724" name="Picture 4" descr="https://pbs.twimg.com/media/DMVH_ukV4AAqO3b.jpg">
            <a:extLst>
              <a:ext uri="{FF2B5EF4-FFF2-40B4-BE49-F238E27FC236}">
                <a16:creationId xmlns:a16="http://schemas.microsoft.com/office/drawing/2014/main" id="{BF7D4B67-BD09-44CA-AE9C-850EDD67A3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9348" y="741179"/>
            <a:ext cx="1800276" cy="2547394"/>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8" descr="data:image/jpeg;base64,/9j/4AAQSkZJRgABAQAAAQABAAD/2wCEAAkGBxMSEhUTExMWFhUWFRgXFRgVGBgZGBgYFx0XFxoYFxgYISggGRolHRcXIjEhJSktLi8uHh8zODMtNygtLisBCgoKDg0OGxAQGyslICUvLS0tLS0vLS0tLy0tLS0rLS0tLS0tLS0tLS0tLS0tLSsyLS8tLS0tLS0tLi0tLS0tLf/AABEIAQwAvAMBIgACEQEDEQH/xAAcAAABBQEBAQAAAAAAAAAAAAAAAgMEBQYBBwj/xAA7EAACAQIEAwYEBAQGAwEAAAABAhEAAwQSITEFQVEGEyJhcZEygaHwI7HB0RRCUuEHFTNicvFDU2MW/8QAGAEBAAMBAAAAAAAAAAAAAAAAAAEDBAL/xAAsEQACAgEDAgQGAgMAAAAAAAAAAQIRAxIhMQRBEyJR0WGBkcHh8HHxBaGx/9oADAMBAAIRAxEAPwD3GiiigCiiigCiiuGgIPFsP3lthzAzL6gEj7868o4lbKNLJmbeZH1+5022FexN9/lXnXGeFHvbmUx4jAO3lr0iK19NOrRg63HdMX2P4kLbFW0DCSZkabafM1uc8151w2wyA5hrO+kx8vufka3HDJ7pJ6ff0io6hK9RPSSaWlkwgab0tDy1pPP786J1rObBev2K7npJpJIqAJxF7KrNvAJj0rF3uOXM5OY6ZjoG2QgHUeFTJ0U7wehjZXGkEdRGu0GqRuy6l5zaaE6H94PLWrsTir1GfNGcq0l1gMT3ltWMTrPy0qTPn7mm8PbCKFGw286VVT52L43W4vPSGcc6ST99PWuQBv7VBJ2Z9PvnTWMxa2kLty2H7mus46foPnVfxbANiLZXbp56EQOm9dRSvc4k2l5eTnD+0C3XCZcs7b/LQgT61dC2T9zWW4NwF0uBn0CmfXUHqdyBWqNz72rrIop+UjC5NeYfoooqouCiiigCksa6aS3L3oBLVW8S4WLpmcrczuD61Y/ftXPP29q6i2t0cyipKmZ+xwKDLtPkOfzqdjr/AHdssN9Ao5fYFTzuaruLYfMkDcHMP1H1rtScmtRU4KMXpM5cxbFpZzPLWPb+1XXB8eXlGMwJBPTbU/Os1dsKzgtGZdR1G/tuatsAptq14jSMqg6STz9NKvnFUZscmpf9NHNcY1lG4u+b/UIPTYe1XnDsf3iSdwYP7iqZY3FWaI5oydEnEYtLYlj6aan0FN4PiiXDAkHeGjXbaKpu09tiAV/pj6zrG0jSq/geHYOOQkGNNIkknLoJ2+VdrHFxsrlmkp6Tak/f71iuJ8Xdn3jaBDGMxyiAuw6sdBz0rVyT6fP7NYLjt21cYizPPU6TzgZTMbkAgVOCKvcjqZNRRruznEDcUgmY85jcETzGlW0zWD7Ko1u4oUzJE7REgAadQSY5fKvQxA/t+9cZoqMtjvp5OUNxKW+Z/tTitSYJ5UrJPn+Qqk0CGunlScrGpC26cQUsmhVFFFQSFFFFAcNNu4EkkD1pZNZ/tXhbtxFFrfXkTBOxIGp57fSa6irdHM5aVZcoZEzoedFx9ao+GJcsWC1ydNh7D1GtVV/HOWk3CJPWPYTVixW+SmWakrRrrjCd/Kq3juIItGNJOp6DUn02qPwriZY5GMkagx7z1p7jlsvZddxv8pBP61CjpkkxKeqDaMVb4opeCu2zx0+v099Y12Im9YHUhWHSY/WaxY4YQ85pWZ+Ubb9fL58q2uA8FkFzsCfQcv0rTmpU0ZMFu0zJ49FtuHdfGJAkawcs6nUDwrtoYHSr7s5fVlIHxHWNNh59daxvH+J3LzhlGgIyrpAgyNyBzqw7C327yGJ+GVmWJgAbtLHTcmTXc4eS2VY8q8Wlwbq4YEERPz/tXEUD4R7aD6VwgzqY8tz8+lU/GuCX7jd5ZfKQmg2IIk6EjcyOY2EyNKyRSfLN8m1ukXXdz+w096jYXgFlWLBTzgEkhZ3yjcfpyqg7O2bgvqQrASc/hYeHL/5Cd2zfPbzJ22apncHSYx1kVtEbDcOtocyjXqTPtU1SPKfv2qu4tiClsldDoJHKayGFxzm5EZYOh0n+b/dMjKJkAeJYJ1pHG5q2xLKsbpI9EAmlqKj4K4WRWO5UEjzqSDNUs0Lc6KSDXZrpNQSdooooArjV2kMaA4x+tJ+/f+350MY9qSD9/tUkDHE8P3lsqN40HprrWKxeHVmAcDMhkA7g7bfOtjxW+UtMV0OmvMSQKxNy6xuR3egAIcxE+XOf39Y0YODH1PKLzguEMlyIWIHnPTyikcU45kMDKADllhufly86teHlmtqzSSRy9pqkx/D7dxzDKTMkGQQdz6ieVE1KTslpxgtI7bv2jbNzuhmXQ9J0jT51T8T4rdKGWnYxAiPTensct5WFlFkNBmNCfTfyp8cFcNqkk6TpHv0q2OlblMtUlSMu/D2uAMoEHkdxy9t6vezHDyt5Tz19AI1q+t9nFCgByOoidd6ruIstosqkwujdWPy8+VS8uu0jhYPDqUjU27YEmffX8tqVE1j+HcRMyh0B1BIIPsSDsR71s7QkA8iAR89ayzhpN2PIph8/v513uh0il1yqy0buWAwIIzA71XJwS3MksR0Me01azXCalSa4OXCL5R0CNvTy9PKlq1M0l7wUEk6DU1FHV0SppYqibj6TorEddJ9qtMPiFdQy6g9PvQ1Li1yRGcZcMlVHxuMW0st8gNzUisz2hcm7HIKI+dTCOp0RlnpjaJB7Rf8Az0/5a/lVjhMYtxcwPyO4PnWIuXHz5Qvhicx2+/Krfs8h7wgkkFST8iI/Orp44qNoz480nKmX73ZNd1pVtI1gV0n0rOaht7QYFSJB386rhwO3PxGOmntNWRfkB9+dBU8z+3966UmuDlxjLlDV26ttZ5D2HkP7VksBatpiO9JaNNyY0mPDML8WpGpgdBF72iU5U5gEyBtPKfrWXtYe53hLHw9OW5iNekchEHedL8UVpszZpvVXobm2c2228/tTq2htUfg1siyk+cekmPpU0p1NZ3s6NUd1YhVkVQ8a4USSwXMrbgbg+g/OtAVg+u/6Gjp8/wBqmMnF2iJwUlTMjgOEsxgAgH4maf139K1q2wAByAgbUoClhKmc3IjHjUOBASu5PX60v5/Wue596rLBGT1rht/elOR9mjL9/wDVAMG2arOP2W7rSYzCfT/uKugPIVx7YIIIEHQg11GVOzmUdSaPOTauh95WflHh8/8AnynVYI1q84ct0qckxP1gVcHgFuZlgOgj8yJqxs4ZVAVRAFXTzJrYz48Ek9x6q3jHDe9AK/EOvMdKsqKoTado0yipKmZD/K70xkP0j32q64fgO6UkmWbQ9AOlWhrD2v4psVBLjx+Ia5cstPkBGWI1knyq5Sc1RQ4xxNPk1jXeQ9hXApO/0/elLbArup+/z6VSXgBGggUpU/7O/wAuldS38/yHpULjmNaxaLquYyB5CeZ+/aiVug3Stk17akFYkHeah2+DWgZyk+RJj+9PcKxRu2ldlykjUax0kTyO9S5qbcdiKjLcAPKgiiuZa5OyLj7otozbxy8zoPrVLwPtB375CB0leu8ESeR2MHUaVor+HDqVI0PvUDh/A7dlswknlPLf9z7mrIuOl3yVSU9SrgsQPKiKXFdqstEBa7FKooDmWiK7RQBRRRQBRRRQBRRQaAYv4pEjMwHqaZN8RoZnXT9KxnG3uG42++sT1g7A7CIGgPWtB2TtN3ZzeXvHiH5VdLFpjZnjmcpaaJWJxRVkTIzu4ZlVSohVyhmLMQAAWUddRHOHrWOQIGufhSxXLdKqcwJEDWGmNCCZpONwj96l22FYqjoyuxUEOUbMGAbUFNo1zHXSouIwl9iLhSw7d3ctsjMwVQ5UiGyksIUBtBMDaIqkvosrmOtqSGuICASQzKCANyROw01obGW/CDcTxxkGZfFO2Uc58qp8FwAplnK2XEJcLH4myWFsBjp8cqD6c6gngt3NiLSpbi7YFvvCWBQNdxbjLCnPlFxTlkQY11kAac4m2GKl0zKMxXMJC9SDqB50fx1mQO9SSxUDOurDdQJ1IkaVQ8Q4NfuMdbeXPeYeKNLlq7aUZFT4vGssWbYxvAXxfg951ZLXdqpsC0BOTKRm3hCWXVYUEAQetCS1tcWtOWVHVylwW3ClZVj1k7fselSWxSASXUDKWkkRlES09NRr5iqw4C5nbRcpxCXgZMwAoYERoQV011nlUFuAXcrAMoyPbGHAOgtW37wA5kIVpIXZh+FbO+0AvMXj1S13q/iDw5chBzZiFEEmNyNZprD8UBa4txTaa2qO2cpGRy4VsykiJtuNY29KhNwpzhXtEKXdy5BbwmXDkFlQRMGYXcnfeoZ4DdlmRUs+K0wRLhYM1s3JYs9shTDrHhOqDbQiQaFsdaABNxAGjKSywc20GdZgxTeO4lbtLcJYFrdtrhQMM5VQTtvy3qpscCbLczBCz2bqanN4rru7CcoEHMJgDXlSbvCbptXLWW02fvWFxmOcNctsg0y6EZsuafgHyoC7XH2iC3eJCmGOZYUjUgmdCBypVvG22MC4hOUPowPhOzafy+dVOI4NN4MFTIBhxEf+hrzbRGneLHodqYucDcJlQWwxfFMZAgi/cZwDKkaggGQQCBo0UBd/5hay5+9t5P6s65dNN5imrXE1KZtjNwBZXMe7c2yRJGkx7iqzAcHuC93t0KfxWuDxFyCbS2pkqozeE7AaGKZs8BuoLviVu9Lkljqn4rXEVCF+DKxkcjrrJNAaFMVbLZA6lwJKhgWgGCY330ow+Lt3NUdX/wCLBvyrPY7gLGwVGVT32KuMVBJi+uJVYAgs34qSJG2+gqRwLO+IvXWtLbBs2EGVXElDfJE3EQmA40y6TvyAF/RRRQBRRRQEXEcPtuZZZPWSPeKftWgohRAHIUuiptkJJblfj8c6uEt2w7ZC7ZnyAKCBAMGWJOg0GhkjSYfCMY96+9zTue7tm1DttcAeWt5QAxnfMYgAbmneNnD5kF4XC5V8otC+WKAoHB7gTkkpIOh0qZgFtEd5aiHA1Ej4fCBH8sREQIioJKvh99sveML5gO0ll7sxm0gGY000qbieJFSoVMxYJHij4yV1MbCJ/SnLPCranTPGuhu3SusyMhbLGp0iK7Z4VaUyFMjLBLuxhSSolidBJ021rptWVpSoZTiLSJtgJn7ssGk59tFy6rm8MyDziKjrx0hEd7eXvEV7fjB+I21hzHh1urqJ0n0qw/y63nzwc0z8TZc0RmyTlzRpMTUPD8LsWlt2mksUCLJc/AAxyanu/hB8MagdBS4hqRwcZJXRFLZisZzlMBWlCELP8QGi6GZ8yzxkt4lt/h5rSli0N+MLZWFjl3gnUeU7U7isJYtrncsACdc9wsS+UZZBzPmIUZdZgCNqOH28O6lbYIAZCysHRgUCZJV4YaIkaaxz1pcRUvURxHjHdXAmQMPBmIY5hnbKCEVToNyWKjpMGGDx9gudrMIe9CQ4Ls1ssIKwAobKYOY8pinuI2MMbn4s5vwpGa4FJL5bRZVOUnONCRIgdBT+LwVgW4uL4Bm0OYj8WVaRznOfeuSwYwGIutevLcULlt2iFV86+I3pYEqp1gDUDalWsQ3c4dp1fusx6ysmpWC4dbtFigaWADMzu7ELMSzknTMa5Z4bbUggHw/CCzFV5eFScq6EjQbGh1FpLch4G5cVkF1nDNIM5DbdspY5MuqxBImNAZk61cVCtYG1bZSND8KBnYgaHRFYwugOw28qlW7oaYMwSD6gwR7ihM2m9hdFFFDgKKg8Z4iMPaNwqWggADSSxAGvIa70jgfFBibXeBSpzFSDrBXeDzFDvRLTrrYsaKKKHAUUUUAUUUUBScYwF27iLRt3XtRYxC94gttDO2Hygi4rA/Cx2/lqnfBYnQKHT8IZQAzkYg3LrXXkXEXxEqwZxlInaSp1GP4gtr4lc6MxyKWAVYkkj1Gm51gGDTC8atFyvi0cIXynIGZVdRm21DDXaSASCYoClxOGxOa93YuliLsFiykAtKhW7zI8gQkBSoiSpmRcPeyxFwobsr4bogBAI7vvc5UtPxEAMJjZqtMLxjvb1tEDBHs3LgLIVzANZCMpPIh20Ou0gaTX4bj1xrmXvLLMcRct9wqN3otpeNovmzn4VhycsctJFAN2cDiGtl3F7vBhbAC94Qc4N3vQIfL3pUgZyTBynNzqWMAtxrcJeW2Lrk53cT+HGgzZlSdMpiSCYgyZg4/ZjN4gCAyEqfxFZlQG31BZ0HL4lOxmlXeNW1ElbkwzMuRiyqhhmYdOkTm/lmKAithros4dsrubN3Myky7JluWhqx8RAdW1MnLzNdx9xruRu6ui0LgzxKu65Hg5FOcoHK6bnpA1mXOLIGykPEwGynITl7yFPPw8xpOkzpTKcetlVYJdIZS4AtsW7sBTnyxMeIQIzHWAYNAVdrA3vDmVzrYjMczBExTOAzSZZbWWTJ9TUW/hsSxb8O7DW7hdQWB7zvLLKod7kM2XvMrqFUDmNqvMNxtczLckRduIHykJ4AWALHnlUmduUzpSzx23zW4CSkKbbZiLmbIQsTByNvBEaxQFYbD5pyX/AOG7wSmZ885GBbLmz93myjL/AFeKI1pNjA34uM63Sy4ZRaU3WBDFsRoSrQ10WzaBaSZGh51aY7ipt3sOhWEuh85PxIZtKnlq1wKfNh500nHfx76Ffw7QsqhUEs9y41xWUAcgVVfIh50FAVaYB2g3EuNbt31dRDglTbZGZELs4GYiQSDucuusm9h7n/kS+6TicotuwOZrpNv4WBEp8LbLrJEipb8eHeqoRyCl0sotsXVrbWgQRy0ef90jLNKfjEvbFsqyO4EwfhaxdvAg+ZRflNAQsJgL4/Ec3DeF+zJDtkyZLK3cqTlyE94dt9dwI01UuF48DOa2wVUst3gAyHvYgxOYATz2AJO1WVnEq5cL/I2RuhaASAeYGaD5gjlQHcRaV1KsAynQgiQfUGu4awqKERQqjYKIA+Qpw01iMWlvV3VQf6iB+dCVb2Q/RSbdwMAVIIOxBkH5ilUICiiigCiiigKzi/BlxBBZiIVl+FG0aJK5wcrabjr6QLwdchTMSDcS4dt0FsR6Hux7mpd7GIjBWaCVLfJYn8/oelNjitmJ7xY6+m/5j3HUUBHwPCO7dGN137u01pAwXRWNs6kAEt+GutLThKgKAzAree8G0mbju7r0KkOy+x3ANPPxO0ACXAkTqCNNdYI/2n2rh4rZ/wDYuxPyGpPpGtAVuC7LWrKlbcKMgtrFuyCEBUwxyS/wgGdx560i52SssBMTDjW3aZQHIPgRkKpBGkDmZzE1bJxG0Yhhq2UeZhTp1+Ia1x+J2hHi3nry1/Ue46igIL9nUNzPmI8WaAqTqpSC2XNlAOgnT0gU+/CdEyXXtstruiyhSSoiDDAgMIJB21Mg0+vFLJE5x159J/LX01oXido/zjy3+40PyBO1AM3uDo65GJKm47kdc4cFfSHPnUfAdnLdogqRIZD4bdpJyBwM3dqJJzmeXQDWZv8Am1mYLgHmDMgQTLdBAOp0rg4vY/8AavyPSJ/MUAcQ4Yt4yxI/DuW9P/obZzA8mBtgg1FTgCgaOwbLbGbwzntvcud4dILM1182kanariigKccDIfvFv3FuEPmYC2c3ed3rlKwMotoF9NZ1lVngNtMmUsBbK5Rvolp7AEnU+F59RVtXCaAqRwgKrKCXU2BaZGgB8ilQS0SCQSDy2+crg+DNmylstnZV8bnd3PidzHNmLH51Mig0ByvMu3LXP4m5opIVe6FwsEjSdVBP9XLevTBvUfGYC1dH4ltXjbMJj0NDR02ZYpW/StufkZr/AA8Zst4CTaDLknrrMfT6VsKbw9hUUKihVGwAgU5Q4z5PEyOdVYUUUUKgooooCFjMUqMAUmRvpPMbdNTqSBr51EtY2yZPcnfU92BqNOep5x19TFXFFAVDY20CWNrQoDOUFiDmOXLvG/qT50LjLAbL3UGcphB/MYMxyOuvy30q3rkUBVpjrUgLaOrwDkAEyFJn2P8A0YaTiFqBmsxmEwqhuexgb6/Wrmu0BUDGWpIFk/DP+nAywTzHkdKV/F2wf9IbAqYE+ITqI8PpuddNKtaIoCnXG2zmAsGQpMFNyTGXbckkfWhuI2QR+EdiZ7vZRoT9BpVxFcigINviikgFWBJA2Gk9YPvG1T65QTQATRtXPzoigCugV2uUBya7XEpVAFFcFdoAooooAooooCHjbd4kG0yjT+eSN+g8uc0wtvFaeO0NNRBMHTbbz+xrZ0UBXWrWJDCXtlZM6HNE8uQ00+9Ofw9/fOPSdN5jVeY5+sb6WVFAMYVHAOcz4iRrMDTSYHnT9FFAFFFFAFFFN3LketAZbtH2pexd7q2qkrlzF53aIUQRrqPervgXEhibK3YykyCOhG8VWcX7N28S/eMzK0QSvMedWvD8IuHRbdseAbA7+ZnrQ1ZHh8JKK83f7/gnV2ko4NLoZThqg7ZYfEPaUWM3xeMITJEGNAVJAMEgET1q/oih3jnokpFZ2btXVw6i9OeT8RlgsnKGPMgRVpRRQictUm/U4K7XBXaHIUUUUAUUUUAUUUUAUUUUAUUUUAVwmuM9NmgOu9NxUXivEreHTvLkxMADck8gKY4Pxy3iA2UMGX4lYQR0PpQsWKbjrS29R3inFLWHUG40TooAknrAHyp3hvEbWITPbaRMHkQfMcqzfbHhd2+y3LQzZVKFQYMHmp61XJbxGCw9y7oj3XRY3yKJ8XSdYqDVDpoTxqn5n8fj6c8b2b4r70pbnWsh2O41cc3EuuWVVDB2jwk7qWEgj58qf/8A2tkvGR+7mO80j1y7xUlUulyanFK6+5qxSqYU/wBjTivQzC6KKKA4K7XBXaAKKKKAKKKKAKKKKAKKS7gbkD1oLUAqmMTdIViokgEgdSBoKGufOmrje9CUjDcB7Q4h8QgLFw5IdIACjqP6Y+tWnbLi960qd2SgJOZgNZEZVmDlB15VeCyoJYKqk7kAAn1O5rmZTOxjfnQ2yzQeRTUNl/HtW38GcCXcZhU7wlbitmV8u8aAkcpFPdnODDDZixlioUBBCqq7AD2q/Yjb6Vj+2jObifF3WXlMZp1mOcbf90O8c5ZW8a2Tv3pGt7yOZ9hXCykENlYHQgj7FVXZ97gwym6dQCfFuFG0/LrTWF7TWrlzIJEnwll0Y9BUlTwSt6Vdd0W4t21QoqKqkEELA30nTnXnnGuEXMPCypVyQrAGYGsFQJJ8hW8u4kBSYmAduflWPwPFTibgt3lV0aTEQUIEghgc3MjWNZ5bw0auk1xuXbv7l1w/teLdgtejwNkAUGWgAggHy32qO/8AiCHYLYtcpbvdPkMpNRuM8CNy2vchU7slgDMGYJJOv9I1NZ/guAS5eAvONPCoUt4jsBmP6703L8fT9PNOdfj5L32PQcJ23wrZMzlCw/mByg8xm9ee1aEYtMneZ1yROaRljrO0V4/xXgr2Xylc9o/CRmn/AIkDQHlPz8qiJirwslA76me7kxoZIybCIB+flrFnEv8AG4508ctvr/VfE9l4fxSzfnuritG4G484OsedTa8O4Xj3tXEvIzBpjTYkt8JjcbfTcgmvb1OlSjD1nS+A1XD+uwqiiihjCiiigCg0lmimXegPP+3Dt/EnPOTKvd7xGmbbnv8ASr/skb38MveHmcuYGcnKfLert1B3APPXYe9JLj70FDZPqNWJY64/f7GL+KVIDXUWdpIE+k0ph51ju1PCr1y+XVc6sAFgjwwCI12E6yI233rRcOw7W7SKxllQBjPPpQmeGMYKSlu+w7xJGa06oYYqQpJjWPpWW7McNvW7pZla2oUhp/mJiIk66yZ+zrAvn7Vk+1HE7i3siMyKFUjLEsSdSS3IdB056UZb0zk08ce5qfQn5f2rp0/v+1V3BMZcu2EdyMxnbcwSA0bCd6fGITNk7xMw3GaW0qSp42pNegvEpmVlJMMCNPMQfzrO4Hs2yXFZnUohkaQTG2Y+VN9r8UylFQkKQxJkrLDZWYAkD0HvUrstcuXLbZiWUNCM3SPPeo7mqMZwxak+fh8vqMN2oXN/pkpMZyfqF5+9X1q2gJZVEtuQN/Ya1SDsgM8C7+HMkZfF1iRy9a03dhVJkKqiSTAAA5knQCp/k4zyxJLw/v8A7IWNw5uW2QaZlIk8pHQVlsH2exBdFZMoVgS0g6Az4QN6vV7TWLhNvD3FdiciXADdthySqlshkrmB5icrRoJq/wAI4dQwBAM76bEjzkaaHYiDRlWPq5Y01EbFn0/KonEe7so95kBhdYAzNOkT01q3W0Tt9KVcwCupVwGDCCDtBoURyJPfg8z7M8KtviAGEAeNQoJPgMhCx5AseXXrW+xmIxQI7pMyxuY31/tT/Cez9jDsWRTmIiWJYgdBOwq1ioWxb1HVLJO0rXxO1wmu1jO2nF71u6tu2xRcgaVyyxLEHVtIUCT689BQzYsTyS0o2c0xevgAnkBJ+VUXZziF6/YV3iZYZv6spjNG3/VWfdnmT9KEzx6JOL7GUwvbN2urmtr3bsAIzZgHJCmdidNQP1E6bvyeUD1FV+H7MYdLguBGkGQpaVB6gVatpyoXZpYm14aGQWPl99TXDbPP96dLeUU07j1+/vnUlQZY586Sw+zWQ7Z27r3FOVjbygCASA0+IQpEEjY+mhiKueB2LgsILslgNc3ISYB+UVBplg041O+SyZwdN/f8ulR8VhkeM6IwG2YA+1PFY39hWe7VcSu2siW5XMrMSsZmK7KC5An1I5bVJGKDlKol5dnKVTQ5SBGgGkDzEe1YDD8Nu51Tu2Dhh4oOhBMtm2I226eemt7NYq5ettnIOVyubk0QZ+tWXEbvdWrjiWKqSOf5cqjk0Y8ksEnCrf77izYQiGUZehAM+s6UjEYm3ZWXKouw5D0AH6CsrwfjN83rYZ84dgpBCxqAcyxtHn0+dWfa/hd64UdFZgoYEKAWUnZgDIPsRpSzh4NORRm9n+9y/wAJfW4uZGUqeY/blWM/xfvMmEtAMQj3wLp0jKFZpIPxgEA5B8UR1B0XYvhdy0txrilA7Aqh3ETJjlM/SrPtJhrNywyX1JRiB4dGDDVWU/1AgERzihjzpRm4xdo+Zkcd2HZlUd3Zi8QjeIMfD/DzuChXNEkW5OlyvfP8K7zXsH3jknxm2JJYRZi2GzSQxIAkiASNRmzE5NP8PMMLonE4jIrZZAQXfw4ZVbEZj4ASpByx4F6CfVeA2bSYe2lhMlpVyov9IBIjnrQoPOe2GPxK4t0F24FDplCXColgPCQGAGhmNPzqqwuOx9wxauYgsCwyrcYk93oYDHbbpuDOum844toXgv8ACG+jXGe+52QhMqhAYDSYnkNTqayfDbV3DYm1eXB3ytproYIbQzW3V+70ZlnKSV16+VAesWzoPSlUlGkAxEjbpSqASzVBxuEt3gBcRXA2zAGD5U6zUh2jQdKHUbTtCkUKAAAANBEAAeQ5Uhm+zTaa0m80bc6HVCrl3fXQak7D51Q2u1dhnCDMJMKxHhJ5a7j5ip+K8QdDsVIMb66V57wpA92yh2NxQfRW08hufuKNm/pemhOMnLt+T0YXSdgT5nQV1UPWPTf3qQ6fnXSNY9akx36GPx/adrdx1W0CqEgkk5jlgMQdhuK0qMzgHYEAj0P3/eoOI7PWLlw3GUyTJAJCsRzIqzuGBI8hQ0ZZ42loW/cQtqPXf0/akYrAW7qxcUON9evXyp+yJ36n9qkIv5TQz6mnaI2Hw6oAqIFUbACn+6nfUc+h8o50qdPanLKzUHLk3uQMDwSxafOlpVbrqYnoDt8qtkSloopdDmU5SdydiVSo3EeHW76hbq5lBkCSNYK8vJiPnUuihwU3/wCWwkybIJmTLMcxmZYE+LXrNWWBwaWUW3bGVF2Ekxz5+tP0UBCvcKtOSWWc2p1YT7GkXOC2G3tjaNz1nr1qwooDiiNK7RRQH//Z">
            <a:extLst>
              <a:ext uri="{FF2B5EF4-FFF2-40B4-BE49-F238E27FC236}">
                <a16:creationId xmlns:a16="http://schemas.microsoft.com/office/drawing/2014/main" id="{46670F94-7622-40A9-BB35-B8B194F1BC0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a:extLst>
              <a:ext uri="{FF2B5EF4-FFF2-40B4-BE49-F238E27FC236}">
                <a16:creationId xmlns:a16="http://schemas.microsoft.com/office/drawing/2014/main" id="{E8BD0F82-AD4B-463B-8C70-8FBA83837AE9}"/>
              </a:ext>
            </a:extLst>
          </p:cNvPr>
          <p:cNvPicPr>
            <a:picLocks noChangeAspect="1"/>
          </p:cNvPicPr>
          <p:nvPr/>
        </p:nvPicPr>
        <p:blipFill>
          <a:blip r:embed="rId4"/>
          <a:stretch>
            <a:fillRect/>
          </a:stretch>
        </p:blipFill>
        <p:spPr>
          <a:xfrm>
            <a:off x="306108" y="3710425"/>
            <a:ext cx="1790700" cy="2552700"/>
          </a:xfrm>
          <a:prstGeom prst="rect">
            <a:avLst/>
          </a:prstGeom>
        </p:spPr>
      </p:pic>
      <p:pic>
        <p:nvPicPr>
          <p:cNvPr id="11" name="Picture 10">
            <a:extLst>
              <a:ext uri="{FF2B5EF4-FFF2-40B4-BE49-F238E27FC236}">
                <a16:creationId xmlns:a16="http://schemas.microsoft.com/office/drawing/2014/main" id="{AC48FD3A-3D03-477D-BCEE-99FAB749847D}"/>
              </a:ext>
            </a:extLst>
          </p:cNvPr>
          <p:cNvPicPr>
            <a:picLocks noChangeAspect="1"/>
          </p:cNvPicPr>
          <p:nvPr/>
        </p:nvPicPr>
        <p:blipFill>
          <a:blip r:embed="rId5"/>
          <a:stretch>
            <a:fillRect/>
          </a:stretch>
        </p:blipFill>
        <p:spPr>
          <a:xfrm>
            <a:off x="393191" y="735873"/>
            <a:ext cx="1790700" cy="2552700"/>
          </a:xfrm>
          <a:prstGeom prst="rect">
            <a:avLst/>
          </a:prstGeom>
        </p:spPr>
      </p:pic>
      <p:pic>
        <p:nvPicPr>
          <p:cNvPr id="12" name="Picture 11">
            <a:extLst>
              <a:ext uri="{FF2B5EF4-FFF2-40B4-BE49-F238E27FC236}">
                <a16:creationId xmlns:a16="http://schemas.microsoft.com/office/drawing/2014/main" id="{485E22A7-D5C6-4D35-9B16-7F174F6DBF16}"/>
              </a:ext>
            </a:extLst>
          </p:cNvPr>
          <p:cNvPicPr>
            <a:picLocks noChangeAspect="1"/>
          </p:cNvPicPr>
          <p:nvPr/>
        </p:nvPicPr>
        <p:blipFill>
          <a:blip r:embed="rId6"/>
          <a:stretch>
            <a:fillRect/>
          </a:stretch>
        </p:blipFill>
        <p:spPr>
          <a:xfrm>
            <a:off x="6148722" y="735873"/>
            <a:ext cx="1830798" cy="2432304"/>
          </a:xfrm>
          <a:prstGeom prst="rect">
            <a:avLst/>
          </a:prstGeom>
        </p:spPr>
      </p:pic>
      <p:sp>
        <p:nvSpPr>
          <p:cNvPr id="13" name="AutoShape 10" descr="Image result for elsevÄ±er brain science report">
            <a:extLst>
              <a:ext uri="{FF2B5EF4-FFF2-40B4-BE49-F238E27FC236}">
                <a16:creationId xmlns:a16="http://schemas.microsoft.com/office/drawing/2014/main" id="{C20C30B9-EE50-48C4-9997-33031C1E7E14}"/>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13">
            <a:extLst>
              <a:ext uri="{FF2B5EF4-FFF2-40B4-BE49-F238E27FC236}">
                <a16:creationId xmlns:a16="http://schemas.microsoft.com/office/drawing/2014/main" id="{BFCEDF7E-6633-446C-A849-041C0905A841}"/>
              </a:ext>
            </a:extLst>
          </p:cNvPr>
          <p:cNvPicPr>
            <a:picLocks noChangeAspect="1"/>
          </p:cNvPicPr>
          <p:nvPr/>
        </p:nvPicPr>
        <p:blipFill>
          <a:blip r:embed="rId7"/>
          <a:stretch>
            <a:fillRect/>
          </a:stretch>
        </p:blipFill>
        <p:spPr>
          <a:xfrm>
            <a:off x="6147817" y="3581400"/>
            <a:ext cx="1941079" cy="2749862"/>
          </a:xfrm>
          <a:prstGeom prst="rect">
            <a:avLst/>
          </a:prstGeom>
        </p:spPr>
      </p:pic>
    </p:spTree>
    <p:extLst>
      <p:ext uri="{BB962C8B-B14F-4D97-AF65-F5344CB8AC3E}">
        <p14:creationId xmlns:p14="http://schemas.microsoft.com/office/powerpoint/2010/main" val="2308782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a:t>Teşekkürler</a:t>
            </a:r>
            <a:endParaRPr lang="en-US" dirty="0"/>
          </a:p>
        </p:txBody>
      </p:sp>
      <p:sp>
        <p:nvSpPr>
          <p:cNvPr id="3" name="Text Placeholder 2"/>
          <p:cNvSpPr>
            <a:spLocks noGrp="1"/>
          </p:cNvSpPr>
          <p:nvPr>
            <p:ph type="body" sz="quarter" idx="17"/>
          </p:nvPr>
        </p:nvSpPr>
        <p:spPr>
          <a:xfrm>
            <a:off x="257175" y="4709826"/>
            <a:ext cx="7972425" cy="1145064"/>
          </a:xfrm>
        </p:spPr>
        <p:txBody>
          <a:bodyPr>
            <a:normAutofit/>
          </a:bodyPr>
          <a:lstStyle/>
          <a:p>
            <a:endParaRPr lang="en-US" dirty="0"/>
          </a:p>
        </p:txBody>
      </p:sp>
    </p:spTree>
    <p:extLst>
      <p:ext uri="{BB962C8B-B14F-4D97-AF65-F5344CB8AC3E}">
        <p14:creationId xmlns:p14="http://schemas.microsoft.com/office/powerpoint/2010/main" val="3771428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B2DBEA-4425-4F35-98C7-9AA56647932B}"/>
              </a:ext>
            </a:extLst>
          </p:cNvPr>
          <p:cNvSpPr>
            <a:spLocks noGrp="1"/>
          </p:cNvSpPr>
          <p:nvPr>
            <p:ph sz="half" idx="1"/>
          </p:nvPr>
        </p:nvSpPr>
        <p:spPr>
          <a:xfrm>
            <a:off x="457200" y="1254650"/>
            <a:ext cx="8238318" cy="4898146"/>
          </a:xfrm>
        </p:spPr>
        <p:txBody>
          <a:bodyPr/>
          <a:lstStyle/>
          <a:p>
            <a:r>
              <a:rPr lang="en-GB" dirty="0">
                <a:latin typeface="Nexus Sans Offc Pro" panose="020B0504030101020102" pitchFamily="34" charset="0"/>
                <a:cs typeface="Nexus Sans Offc Pro" panose="020B0504030101020102" pitchFamily="34" charset="0"/>
              </a:rPr>
              <a:t>Bibliometrics</a:t>
            </a:r>
            <a:r>
              <a:rPr lang="tr-TR" dirty="0">
                <a:latin typeface="Nexus Sans Offc Pro" panose="020B0504030101020102" pitchFamily="34" charset="0"/>
                <a:cs typeface="Nexus Sans Offc Pro" panose="020B0504030101020102" pitchFamily="34" charset="0"/>
              </a:rPr>
              <a:t> kelimesini ilk kullanan makale Journal of Documentation’da yayınlanmış</a:t>
            </a:r>
          </a:p>
          <a:p>
            <a:r>
              <a:rPr lang="tr-TR" dirty="0">
                <a:latin typeface="Nexus Sans Offc Pro" panose="020B0504030101020102" pitchFamily="34" charset="0"/>
                <a:cs typeface="Nexus Sans Offc Pro" panose="020B0504030101020102" pitchFamily="34" charset="0"/>
              </a:rPr>
              <a:t>Journal of Documentation Library &amp; Information Sciences alanındaki dergilerden biri</a:t>
            </a:r>
          </a:p>
          <a:p>
            <a:r>
              <a:rPr lang="tr-TR" dirty="0">
                <a:latin typeface="Nexus Sans Offc Pro" panose="020B0504030101020102" pitchFamily="34" charset="0"/>
                <a:cs typeface="Nexus Sans Offc Pro" panose="020B0504030101020102" pitchFamily="34" charset="0"/>
              </a:rPr>
              <a:t>Library &amp; Information Sciences alanındakı 195 dergiden sadece 40’ı bibliometr* kelimesini içeriyor</a:t>
            </a:r>
          </a:p>
          <a:p>
            <a:pPr marL="86868" indent="0">
              <a:buNone/>
            </a:pPr>
            <a:endParaRPr lang="tr-TR" dirty="0">
              <a:latin typeface="Nexus Sans Offc Pro" panose="020B0504030101020102" pitchFamily="34" charset="0"/>
              <a:cs typeface="Nexus Sans Offc Pro" panose="020B0504030101020102" pitchFamily="34" charset="0"/>
            </a:endParaRPr>
          </a:p>
          <a:p>
            <a:pPr marL="86868" indent="0">
              <a:buNone/>
            </a:pPr>
            <a:endParaRPr lang="en-GB" dirty="0">
              <a:latin typeface="Nexus Sans Offc Pro" panose="020B0504030101020102" pitchFamily="34" charset="0"/>
              <a:cs typeface="Nexus Sans Offc Pro" panose="020B0504030101020102" pitchFamily="34" charset="0"/>
            </a:endParaRPr>
          </a:p>
        </p:txBody>
      </p:sp>
      <p:sp>
        <p:nvSpPr>
          <p:cNvPr id="3" name="Title 2">
            <a:extLst>
              <a:ext uri="{FF2B5EF4-FFF2-40B4-BE49-F238E27FC236}">
                <a16:creationId xmlns:a16="http://schemas.microsoft.com/office/drawing/2014/main" id="{D3CB8356-4716-45AD-86F1-235AFB9813D1}"/>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Bibliyometri alanı kimin?</a:t>
            </a:r>
            <a:endParaRPr lang="en-GB" b="1" dirty="0">
              <a:latin typeface="Nexus Sans Offc Pro" panose="020B0504030101020102" pitchFamily="34" charset="0"/>
              <a:cs typeface="Nexus Sans Offc Pro" panose="020B0504030101020102" pitchFamily="34" charset="0"/>
            </a:endParaRPr>
          </a:p>
        </p:txBody>
      </p:sp>
      <p:pic>
        <p:nvPicPr>
          <p:cNvPr id="4" name="Picture 3">
            <a:extLst>
              <a:ext uri="{FF2B5EF4-FFF2-40B4-BE49-F238E27FC236}">
                <a16:creationId xmlns:a16="http://schemas.microsoft.com/office/drawing/2014/main" id="{3146BD4A-345B-4D36-A9FC-77B4EE8EA743}"/>
              </a:ext>
            </a:extLst>
          </p:cNvPr>
          <p:cNvPicPr>
            <a:picLocks noChangeAspect="1"/>
          </p:cNvPicPr>
          <p:nvPr/>
        </p:nvPicPr>
        <p:blipFill>
          <a:blip r:embed="rId2"/>
          <a:stretch>
            <a:fillRect/>
          </a:stretch>
        </p:blipFill>
        <p:spPr>
          <a:xfrm>
            <a:off x="127595" y="3657121"/>
            <a:ext cx="4627285" cy="2741135"/>
          </a:xfrm>
          <a:prstGeom prst="rect">
            <a:avLst/>
          </a:prstGeom>
        </p:spPr>
      </p:pic>
      <p:pic>
        <p:nvPicPr>
          <p:cNvPr id="5" name="Picture 4">
            <a:extLst>
              <a:ext uri="{FF2B5EF4-FFF2-40B4-BE49-F238E27FC236}">
                <a16:creationId xmlns:a16="http://schemas.microsoft.com/office/drawing/2014/main" id="{6B70223E-B014-4070-9CE7-CEFF556FC1BA}"/>
              </a:ext>
            </a:extLst>
          </p:cNvPr>
          <p:cNvPicPr>
            <a:picLocks noChangeAspect="1"/>
          </p:cNvPicPr>
          <p:nvPr/>
        </p:nvPicPr>
        <p:blipFill>
          <a:blip r:embed="rId3"/>
          <a:stretch>
            <a:fillRect/>
          </a:stretch>
        </p:blipFill>
        <p:spPr>
          <a:xfrm>
            <a:off x="4572000" y="3657121"/>
            <a:ext cx="4543645" cy="2606355"/>
          </a:xfrm>
          <a:prstGeom prst="rect">
            <a:avLst/>
          </a:prstGeom>
        </p:spPr>
      </p:pic>
    </p:spTree>
    <p:extLst>
      <p:ext uri="{BB962C8B-B14F-4D97-AF65-F5344CB8AC3E}">
        <p14:creationId xmlns:p14="http://schemas.microsoft.com/office/powerpoint/2010/main" val="2365465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C18A0-2AA0-4F2A-B443-E2983CD44BF8}"/>
              </a:ext>
            </a:extLst>
          </p:cNvPr>
          <p:cNvSpPr>
            <a:spLocks noGrp="1"/>
          </p:cNvSpPr>
          <p:nvPr>
            <p:ph type="title"/>
          </p:nvPr>
        </p:nvSpPr>
        <p:spPr/>
        <p:txBody>
          <a:bodyPr/>
          <a:lstStyle/>
          <a:p>
            <a:r>
              <a:rPr lang="en-GB" b="1" dirty="0" err="1">
                <a:latin typeface="Nexus Sans Offc Pro" panose="020B0504030101020102" pitchFamily="34" charset="0"/>
                <a:cs typeface="Nexus Sans Offc Pro" panose="020B0504030101020102" pitchFamily="34" charset="0"/>
              </a:rPr>
              <a:t>Bibliyometri</a:t>
            </a:r>
            <a:r>
              <a:rPr lang="en-GB" b="1" dirty="0">
                <a:latin typeface="Nexus Sans Offc Pro" panose="020B0504030101020102" pitchFamily="34" charset="0"/>
                <a:cs typeface="Nexus Sans Offc Pro" panose="020B0504030101020102" pitchFamily="34" charset="0"/>
              </a:rPr>
              <a:t> </a:t>
            </a:r>
            <a:r>
              <a:rPr lang="tr-TR" b="1" dirty="0">
                <a:latin typeface="Nexus Sans Offc Pro" panose="020B0504030101020102" pitchFamily="34" charset="0"/>
                <a:cs typeface="Nexus Sans Offc Pro" panose="020B0504030101020102" pitchFamily="34" charset="0"/>
              </a:rPr>
              <a:t>çalışmalarının konu dağılımı</a:t>
            </a:r>
            <a:endParaRPr lang="en-GB" b="1" dirty="0">
              <a:latin typeface="Nexus Sans Offc Pro" panose="020B0504030101020102" pitchFamily="34" charset="0"/>
              <a:cs typeface="Nexus Sans Offc Pro" panose="020B0504030101020102" pitchFamily="34" charset="0"/>
            </a:endParaRPr>
          </a:p>
        </p:txBody>
      </p:sp>
      <p:pic>
        <p:nvPicPr>
          <p:cNvPr id="4" name="Picture 3">
            <a:extLst>
              <a:ext uri="{FF2B5EF4-FFF2-40B4-BE49-F238E27FC236}">
                <a16:creationId xmlns:a16="http://schemas.microsoft.com/office/drawing/2014/main" id="{0C13828C-9922-4638-9DFC-162A848A6800}"/>
              </a:ext>
            </a:extLst>
          </p:cNvPr>
          <p:cNvPicPr>
            <a:picLocks noChangeAspect="1"/>
          </p:cNvPicPr>
          <p:nvPr/>
        </p:nvPicPr>
        <p:blipFill>
          <a:blip r:embed="rId2"/>
          <a:stretch>
            <a:fillRect/>
          </a:stretch>
        </p:blipFill>
        <p:spPr>
          <a:xfrm>
            <a:off x="127391" y="1750004"/>
            <a:ext cx="8285714" cy="4180952"/>
          </a:xfrm>
          <a:prstGeom prst="rect">
            <a:avLst/>
          </a:prstGeom>
        </p:spPr>
      </p:pic>
    </p:spTree>
    <p:extLst>
      <p:ext uri="{BB962C8B-B14F-4D97-AF65-F5344CB8AC3E}">
        <p14:creationId xmlns:p14="http://schemas.microsoft.com/office/powerpoint/2010/main" val="2074139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269DD7-F04B-4604-91A8-560A4F50AE1B}"/>
              </a:ext>
            </a:extLst>
          </p:cNvPr>
          <p:cNvSpPr>
            <a:spLocks noGrp="1"/>
          </p:cNvSpPr>
          <p:nvPr>
            <p:ph sz="half" idx="1"/>
          </p:nvPr>
        </p:nvSpPr>
        <p:spPr/>
        <p:txBody>
          <a:bodyPr/>
          <a:lstStyle/>
          <a:p>
            <a:endParaRPr lang="en-GB"/>
          </a:p>
        </p:txBody>
      </p:sp>
      <p:sp>
        <p:nvSpPr>
          <p:cNvPr id="3" name="Title 2">
            <a:extLst>
              <a:ext uri="{FF2B5EF4-FFF2-40B4-BE49-F238E27FC236}">
                <a16:creationId xmlns:a16="http://schemas.microsoft.com/office/drawing/2014/main" id="{59DC1AC2-F040-4D2F-B478-AA852A961193}"/>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Kümelenmeler</a:t>
            </a:r>
            <a:endParaRPr lang="en-GB" b="1" dirty="0">
              <a:latin typeface="Nexus Sans Offc Pro" panose="020B0504030101020102" pitchFamily="34" charset="0"/>
              <a:cs typeface="Nexus Sans Offc Pro" panose="020B0504030101020102" pitchFamily="34" charset="0"/>
            </a:endParaRPr>
          </a:p>
        </p:txBody>
      </p:sp>
      <p:pic>
        <p:nvPicPr>
          <p:cNvPr id="4" name="Picture 3">
            <a:extLst>
              <a:ext uri="{FF2B5EF4-FFF2-40B4-BE49-F238E27FC236}">
                <a16:creationId xmlns:a16="http://schemas.microsoft.com/office/drawing/2014/main" id="{B7871940-DF1A-4952-AF18-610C14974CD9}"/>
              </a:ext>
            </a:extLst>
          </p:cNvPr>
          <p:cNvPicPr>
            <a:picLocks noChangeAspect="1"/>
          </p:cNvPicPr>
          <p:nvPr/>
        </p:nvPicPr>
        <p:blipFill>
          <a:blip r:embed="rId2"/>
          <a:stretch>
            <a:fillRect/>
          </a:stretch>
        </p:blipFill>
        <p:spPr>
          <a:xfrm>
            <a:off x="0" y="1299763"/>
            <a:ext cx="9144000" cy="5558237"/>
          </a:xfrm>
          <a:prstGeom prst="rect">
            <a:avLst/>
          </a:prstGeom>
        </p:spPr>
      </p:pic>
    </p:spTree>
    <p:extLst>
      <p:ext uri="{BB962C8B-B14F-4D97-AF65-F5344CB8AC3E}">
        <p14:creationId xmlns:p14="http://schemas.microsoft.com/office/powerpoint/2010/main" val="277750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60B2D6-4545-4AC1-A427-A8FC3BA281B0}"/>
              </a:ext>
            </a:extLst>
          </p:cNvPr>
          <p:cNvSpPr>
            <a:spLocks noGrp="1"/>
          </p:cNvSpPr>
          <p:nvPr>
            <p:ph sz="half" idx="1"/>
          </p:nvPr>
        </p:nvSpPr>
        <p:spPr/>
        <p:txBody>
          <a:bodyPr/>
          <a:lstStyle/>
          <a:p>
            <a:endParaRPr lang="en-GB"/>
          </a:p>
        </p:txBody>
      </p:sp>
      <p:sp>
        <p:nvSpPr>
          <p:cNvPr id="3" name="Title 2">
            <a:extLst>
              <a:ext uri="{FF2B5EF4-FFF2-40B4-BE49-F238E27FC236}">
                <a16:creationId xmlns:a16="http://schemas.microsoft.com/office/drawing/2014/main" id="{EB301961-3952-4DD4-8E27-0FF942455CBE}"/>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Sosyal ve bilgisayar bilimleri kısıtlı kümelenmeler</a:t>
            </a:r>
            <a:endParaRPr lang="en-GB" b="1" dirty="0">
              <a:latin typeface="Nexus Sans Offc Pro" panose="020B0504030101020102" pitchFamily="34" charset="0"/>
              <a:cs typeface="Nexus Sans Offc Pro" panose="020B0504030101020102" pitchFamily="34" charset="0"/>
            </a:endParaRPr>
          </a:p>
        </p:txBody>
      </p:sp>
      <p:pic>
        <p:nvPicPr>
          <p:cNvPr id="4" name="Picture 3">
            <a:extLst>
              <a:ext uri="{FF2B5EF4-FFF2-40B4-BE49-F238E27FC236}">
                <a16:creationId xmlns:a16="http://schemas.microsoft.com/office/drawing/2014/main" id="{509A742A-7A89-4127-A911-B92B34CE48B1}"/>
              </a:ext>
            </a:extLst>
          </p:cNvPr>
          <p:cNvPicPr>
            <a:picLocks noChangeAspect="1"/>
          </p:cNvPicPr>
          <p:nvPr/>
        </p:nvPicPr>
        <p:blipFill>
          <a:blip r:embed="rId2"/>
          <a:stretch>
            <a:fillRect/>
          </a:stretch>
        </p:blipFill>
        <p:spPr>
          <a:xfrm>
            <a:off x="0" y="1432555"/>
            <a:ext cx="9144000" cy="5558237"/>
          </a:xfrm>
          <a:prstGeom prst="rect">
            <a:avLst/>
          </a:prstGeom>
        </p:spPr>
      </p:pic>
    </p:spTree>
    <p:extLst>
      <p:ext uri="{BB962C8B-B14F-4D97-AF65-F5344CB8AC3E}">
        <p14:creationId xmlns:p14="http://schemas.microsoft.com/office/powerpoint/2010/main" val="2914074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07E5366-8214-428F-B698-71BB18BD0CB8}"/>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Bibliometr* - yayınları nerede?</a:t>
            </a:r>
            <a:endParaRPr lang="en-GB" b="1" dirty="0">
              <a:latin typeface="Nexus Sans Offc Pro" panose="020B0504030101020102" pitchFamily="34" charset="0"/>
              <a:cs typeface="Nexus Sans Offc Pro" panose="020B0504030101020102" pitchFamily="34" charset="0"/>
            </a:endParaRPr>
          </a:p>
        </p:txBody>
      </p:sp>
      <p:graphicFrame>
        <p:nvGraphicFramePr>
          <p:cNvPr id="11" name="Table 10">
            <a:extLst>
              <a:ext uri="{FF2B5EF4-FFF2-40B4-BE49-F238E27FC236}">
                <a16:creationId xmlns:a16="http://schemas.microsoft.com/office/drawing/2014/main" id="{CB6E969A-8E72-4743-A308-C14422F9D646}"/>
              </a:ext>
            </a:extLst>
          </p:cNvPr>
          <p:cNvGraphicFramePr>
            <a:graphicFrameLocks noGrp="1"/>
          </p:cNvGraphicFramePr>
          <p:nvPr>
            <p:extLst>
              <p:ext uri="{D42A27DB-BD31-4B8C-83A1-F6EECF244321}">
                <p14:modId xmlns:p14="http://schemas.microsoft.com/office/powerpoint/2010/main" val="1341468605"/>
              </p:ext>
            </p:extLst>
          </p:nvPr>
        </p:nvGraphicFramePr>
        <p:xfrm>
          <a:off x="886364" y="5269071"/>
          <a:ext cx="6172201" cy="1200150"/>
        </p:xfrm>
        <a:graphic>
          <a:graphicData uri="http://schemas.openxmlformats.org/drawingml/2006/table">
            <a:tbl>
              <a:tblPr/>
              <a:tblGrid>
                <a:gridCol w="4582343">
                  <a:extLst>
                    <a:ext uri="{9D8B030D-6E8A-4147-A177-3AD203B41FA5}">
                      <a16:colId xmlns:a16="http://schemas.microsoft.com/office/drawing/2014/main" val="4069887661"/>
                    </a:ext>
                  </a:extLst>
                </a:gridCol>
                <a:gridCol w="980571">
                  <a:extLst>
                    <a:ext uri="{9D8B030D-6E8A-4147-A177-3AD203B41FA5}">
                      <a16:colId xmlns:a16="http://schemas.microsoft.com/office/drawing/2014/main" val="3343785892"/>
                    </a:ext>
                  </a:extLst>
                </a:gridCol>
                <a:gridCol w="609287">
                  <a:extLst>
                    <a:ext uri="{9D8B030D-6E8A-4147-A177-3AD203B41FA5}">
                      <a16:colId xmlns:a16="http://schemas.microsoft.com/office/drawing/2014/main" val="2554793413"/>
                    </a:ext>
                  </a:extLst>
                </a:gridCol>
              </a:tblGrid>
              <a:tr h="200025">
                <a:tc>
                  <a:txBody>
                    <a:bodyPr/>
                    <a:lstStyle/>
                    <a:p>
                      <a:pPr algn="l" fontAlgn="b"/>
                      <a:r>
                        <a:rPr lang="en-GB" sz="1100" b="1" i="0" u="none" strike="noStrike">
                          <a:solidFill>
                            <a:srgbClr val="FFFFFF"/>
                          </a:solidFill>
                          <a:effectLst/>
                          <a:latin typeface="Nexus Sans Offc Pro" panose="020B0504030101020102" pitchFamily="34" charset="0"/>
                        </a:rPr>
                        <a:t>Dergi adı</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Nexus Sans Offc Pro" panose="020B0504030101020102" pitchFamily="34" charset="0"/>
                        </a:rPr>
                        <a:t>Toplam yayın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Nexus Sans Offc Pro" panose="020B0504030101020102" pitchFamily="34" charset="0"/>
                        </a:rPr>
                        <a:t>Yüzde</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03288945"/>
                  </a:ext>
                </a:extLst>
              </a:tr>
              <a:tr h="200025">
                <a:tc>
                  <a:txBody>
                    <a:bodyPr/>
                    <a:lstStyle/>
                    <a:p>
                      <a:pPr algn="l" fontAlgn="b"/>
                      <a:r>
                        <a:rPr lang="en-GB" sz="1100" b="0" i="0" u="none" strike="noStrike">
                          <a:solidFill>
                            <a:srgbClr val="000000"/>
                          </a:solidFill>
                          <a:effectLst/>
                          <a:latin typeface="Nexus Sans Offc Pro" panose="020B0504030101020102" pitchFamily="34" charset="0"/>
                        </a:rPr>
                        <a:t>Scientometrics</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1,295</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8.3%</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670810912"/>
                  </a:ext>
                </a:extLst>
              </a:tr>
              <a:tr h="200025">
                <a:tc>
                  <a:txBody>
                    <a:bodyPr/>
                    <a:lstStyle/>
                    <a:p>
                      <a:pPr algn="l" fontAlgn="b"/>
                      <a:r>
                        <a:rPr lang="en-GB" sz="1100" b="0" i="0" u="none" strike="noStrike">
                          <a:solidFill>
                            <a:srgbClr val="000000"/>
                          </a:solidFill>
                          <a:effectLst/>
                          <a:latin typeface="Nexus Sans Offc Pro" panose="020B0504030101020102" pitchFamily="34" charset="0"/>
                        </a:rPr>
                        <a:t>Journal of Informetrics</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220</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1.4%</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090778572"/>
                  </a:ext>
                </a:extLst>
              </a:tr>
              <a:tr h="200025">
                <a:tc>
                  <a:txBody>
                    <a:bodyPr/>
                    <a:lstStyle/>
                    <a:p>
                      <a:pPr algn="l" fontAlgn="b"/>
                      <a:r>
                        <a:rPr lang="en-GB" sz="1100" b="0" i="0" u="none" strike="noStrike">
                          <a:solidFill>
                            <a:srgbClr val="000000"/>
                          </a:solidFill>
                          <a:effectLst/>
                          <a:latin typeface="Nexus Sans Offc Pro" panose="020B0504030101020102" pitchFamily="34" charset="0"/>
                        </a:rPr>
                        <a:t>Nature</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194</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1.2%</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58048678"/>
                  </a:ext>
                </a:extLst>
              </a:tr>
              <a:tr h="200025">
                <a:tc>
                  <a:txBody>
                    <a:bodyPr/>
                    <a:lstStyle/>
                    <a:p>
                      <a:pPr algn="l" fontAlgn="b"/>
                      <a:r>
                        <a:rPr lang="en-GB" sz="1100" b="0" i="0" u="none" strike="noStrike">
                          <a:solidFill>
                            <a:srgbClr val="000000"/>
                          </a:solidFill>
                          <a:effectLst/>
                          <a:latin typeface="Nexus Sans Offc Pro" panose="020B0504030101020102" pitchFamily="34" charset="0"/>
                        </a:rPr>
                        <a:t>PLoS ONE</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180</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1.2%</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645080316"/>
                  </a:ext>
                </a:extLst>
              </a:tr>
              <a:tr h="200025">
                <a:tc>
                  <a:txBody>
                    <a:bodyPr/>
                    <a:lstStyle/>
                    <a:p>
                      <a:pPr algn="l" fontAlgn="b"/>
                      <a:r>
                        <a:rPr lang="en-US" sz="1100" b="0" i="0" u="none" strike="noStrike">
                          <a:solidFill>
                            <a:srgbClr val="000000"/>
                          </a:solidFill>
                          <a:effectLst/>
                          <a:latin typeface="Nexus Sans Offc Pro" panose="020B0504030101020102" pitchFamily="34" charset="0"/>
                        </a:rPr>
                        <a:t>Journal of the American Society for Information Science and Technology</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Nexus Sans Offc Pro" panose="020B0504030101020102" pitchFamily="34" charset="0"/>
                        </a:rPr>
                        <a:t>163</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Nexus Sans Offc Pro" panose="020B0504030101020102" pitchFamily="34" charset="0"/>
                        </a:rPr>
                        <a:t>1.0%</a:t>
                      </a:r>
                    </a:p>
                  </a:txBody>
                  <a:tcPr marL="9525" marR="9525" marT="9525"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1904123"/>
                  </a:ext>
                </a:extLst>
              </a:tr>
            </a:tbl>
          </a:graphicData>
        </a:graphic>
      </p:graphicFrame>
      <p:pic>
        <p:nvPicPr>
          <p:cNvPr id="14" name="Picture 13">
            <a:extLst>
              <a:ext uri="{FF2B5EF4-FFF2-40B4-BE49-F238E27FC236}">
                <a16:creationId xmlns:a16="http://schemas.microsoft.com/office/drawing/2014/main" id="{8979696D-A66B-488E-A636-7A5FC0AFEA36}"/>
              </a:ext>
            </a:extLst>
          </p:cNvPr>
          <p:cNvPicPr>
            <a:picLocks noChangeAspect="1"/>
          </p:cNvPicPr>
          <p:nvPr/>
        </p:nvPicPr>
        <p:blipFill>
          <a:blip r:embed="rId2"/>
          <a:stretch>
            <a:fillRect/>
          </a:stretch>
        </p:blipFill>
        <p:spPr>
          <a:xfrm>
            <a:off x="0" y="1123849"/>
            <a:ext cx="9144000" cy="4045058"/>
          </a:xfrm>
          <a:prstGeom prst="rect">
            <a:avLst/>
          </a:prstGeom>
        </p:spPr>
      </p:pic>
    </p:spTree>
    <p:extLst>
      <p:ext uri="{BB962C8B-B14F-4D97-AF65-F5344CB8AC3E}">
        <p14:creationId xmlns:p14="http://schemas.microsoft.com/office/powerpoint/2010/main" val="1252000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B5A1074-3E98-4BF7-9911-5754294355E1}"/>
              </a:ext>
            </a:extLst>
          </p:cNvPr>
          <p:cNvSpPr>
            <a:spLocks noGrp="1"/>
          </p:cNvSpPr>
          <p:nvPr>
            <p:ph sz="half" idx="1"/>
          </p:nvPr>
        </p:nvSpPr>
        <p:spPr/>
        <p:txBody>
          <a:bodyPr/>
          <a:lstStyle/>
          <a:p>
            <a:endParaRPr lang="en-GB"/>
          </a:p>
        </p:txBody>
      </p:sp>
      <p:sp>
        <p:nvSpPr>
          <p:cNvPr id="7" name="Title 6">
            <a:extLst>
              <a:ext uri="{FF2B5EF4-FFF2-40B4-BE49-F238E27FC236}">
                <a16:creationId xmlns:a16="http://schemas.microsoft.com/office/drawing/2014/main" id="{528E998E-6FD3-4D67-8B93-6F3A422AD3D2}"/>
              </a:ext>
            </a:extLst>
          </p:cNvPr>
          <p:cNvSpPr>
            <a:spLocks noGrp="1"/>
          </p:cNvSpPr>
          <p:nvPr>
            <p:ph type="title"/>
          </p:nvPr>
        </p:nvSpPr>
        <p:spPr>
          <a:xfrm>
            <a:off x="347471" y="586396"/>
            <a:ext cx="8238319" cy="418645"/>
          </a:xfrm>
        </p:spPr>
        <p:txBody>
          <a:bodyPr/>
          <a:lstStyle/>
          <a:p>
            <a:r>
              <a:rPr lang="tr-TR" b="1" dirty="0">
                <a:latin typeface="Nexus Sans Offc Pro" panose="020B0504030101020102" pitchFamily="34" charset="0"/>
                <a:cs typeface="Nexus Sans Offc Pro" panose="020B0504030101020102" pitchFamily="34" charset="0"/>
              </a:rPr>
              <a:t>Scientometrics yazar kümelenmeleri</a:t>
            </a:r>
            <a:endParaRPr lang="en-GB" b="1" dirty="0">
              <a:latin typeface="Nexus Sans Offc Pro" panose="020B0504030101020102" pitchFamily="34" charset="0"/>
              <a:cs typeface="Nexus Sans Offc Pro" panose="020B0504030101020102" pitchFamily="34" charset="0"/>
            </a:endParaRPr>
          </a:p>
        </p:txBody>
      </p:sp>
      <p:pic>
        <p:nvPicPr>
          <p:cNvPr id="6" name="Picture 5">
            <a:extLst>
              <a:ext uri="{FF2B5EF4-FFF2-40B4-BE49-F238E27FC236}">
                <a16:creationId xmlns:a16="http://schemas.microsoft.com/office/drawing/2014/main" id="{7419C924-C715-494D-A9F0-8DD4B824EC4C}"/>
              </a:ext>
            </a:extLst>
          </p:cNvPr>
          <p:cNvPicPr>
            <a:picLocks noChangeAspect="1"/>
          </p:cNvPicPr>
          <p:nvPr/>
        </p:nvPicPr>
        <p:blipFill>
          <a:blip r:embed="rId3"/>
          <a:stretch>
            <a:fillRect/>
          </a:stretch>
        </p:blipFill>
        <p:spPr>
          <a:xfrm>
            <a:off x="0" y="1170064"/>
            <a:ext cx="9144000" cy="5558237"/>
          </a:xfrm>
          <a:prstGeom prst="rect">
            <a:avLst/>
          </a:prstGeom>
        </p:spPr>
      </p:pic>
    </p:spTree>
    <p:extLst>
      <p:ext uri="{BB962C8B-B14F-4D97-AF65-F5344CB8AC3E}">
        <p14:creationId xmlns:p14="http://schemas.microsoft.com/office/powerpoint/2010/main" val="40836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2A4750-2B54-44A4-AD4E-4E578C2C470D}"/>
              </a:ext>
            </a:extLst>
          </p:cNvPr>
          <p:cNvSpPr>
            <a:spLocks noGrp="1"/>
          </p:cNvSpPr>
          <p:nvPr>
            <p:ph sz="half" idx="1"/>
          </p:nvPr>
        </p:nvSpPr>
        <p:spPr/>
        <p:txBody>
          <a:bodyPr/>
          <a:lstStyle/>
          <a:p>
            <a:endParaRPr lang="en-GB"/>
          </a:p>
        </p:txBody>
      </p:sp>
      <p:sp>
        <p:nvSpPr>
          <p:cNvPr id="3" name="Title 2">
            <a:extLst>
              <a:ext uri="{FF2B5EF4-FFF2-40B4-BE49-F238E27FC236}">
                <a16:creationId xmlns:a16="http://schemas.microsoft.com/office/drawing/2014/main" id="{623CE142-1372-4F75-8F80-F1D15A44C112}"/>
              </a:ext>
            </a:extLst>
          </p:cNvPr>
          <p:cNvSpPr>
            <a:spLocks noGrp="1"/>
          </p:cNvSpPr>
          <p:nvPr>
            <p:ph type="title"/>
          </p:nvPr>
        </p:nvSpPr>
        <p:spPr/>
        <p:txBody>
          <a:bodyPr/>
          <a:lstStyle/>
          <a:p>
            <a:r>
              <a:rPr lang="tr-TR" b="1" dirty="0">
                <a:latin typeface="Nexus Sans Offc Pro" panose="020B0504030101020102" pitchFamily="34" charset="0"/>
                <a:cs typeface="Nexus Sans Offc Pro" panose="020B0504030101020102" pitchFamily="34" charset="0"/>
              </a:rPr>
              <a:t>Journal of Informetrics yazar kümelenmeleri</a:t>
            </a:r>
            <a:endParaRPr lang="en-GB" b="1" dirty="0">
              <a:latin typeface="Nexus Sans Offc Pro" panose="020B0504030101020102" pitchFamily="34" charset="0"/>
              <a:cs typeface="Nexus Sans Offc Pro" panose="020B0504030101020102" pitchFamily="34" charset="0"/>
            </a:endParaRPr>
          </a:p>
        </p:txBody>
      </p:sp>
      <p:pic>
        <p:nvPicPr>
          <p:cNvPr id="6" name="Picture 5">
            <a:extLst>
              <a:ext uri="{FF2B5EF4-FFF2-40B4-BE49-F238E27FC236}">
                <a16:creationId xmlns:a16="http://schemas.microsoft.com/office/drawing/2014/main" id="{7A23229E-2171-4931-96EC-4A58E78B1D9E}"/>
              </a:ext>
            </a:extLst>
          </p:cNvPr>
          <p:cNvPicPr>
            <a:picLocks noChangeAspect="1"/>
          </p:cNvPicPr>
          <p:nvPr/>
        </p:nvPicPr>
        <p:blipFill>
          <a:blip r:embed="rId3"/>
          <a:stretch>
            <a:fillRect/>
          </a:stretch>
        </p:blipFill>
        <p:spPr>
          <a:xfrm>
            <a:off x="36576" y="1317393"/>
            <a:ext cx="9144000" cy="5558237"/>
          </a:xfrm>
          <a:prstGeom prst="rect">
            <a:avLst/>
          </a:prstGeom>
        </p:spPr>
      </p:pic>
    </p:spTree>
    <p:extLst>
      <p:ext uri="{BB962C8B-B14F-4D97-AF65-F5344CB8AC3E}">
        <p14:creationId xmlns:p14="http://schemas.microsoft.com/office/powerpoint/2010/main" val="29635558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ustom Design">
  <a:themeElements>
    <a:clrScheme name="Elsevier Color Theme">
      <a:dk1>
        <a:srgbClr val="FF8200"/>
      </a:dk1>
      <a:lt1>
        <a:sysClr val="window" lastClr="FFFFFF"/>
      </a:lt1>
      <a:dk2>
        <a:srgbClr val="53565A"/>
      </a:dk2>
      <a:lt2>
        <a:srgbClr val="FFFFFF"/>
      </a:lt2>
      <a:accent1>
        <a:srgbClr val="007398"/>
      </a:accent1>
      <a:accent2>
        <a:srgbClr val="A7A8AA"/>
      </a:accent2>
      <a:accent3>
        <a:srgbClr val="EAAA00"/>
      </a:accent3>
      <a:accent4>
        <a:srgbClr val="00966C"/>
      </a:accent4>
      <a:accent5>
        <a:srgbClr val="CBC793"/>
      </a:accent5>
      <a:accent6>
        <a:srgbClr val="53565A"/>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Elsevier Color Theme">
      <a:dk1>
        <a:srgbClr val="FF8200"/>
      </a:dk1>
      <a:lt1>
        <a:sysClr val="window" lastClr="FFFFFF"/>
      </a:lt1>
      <a:dk2>
        <a:srgbClr val="53565A"/>
      </a:dk2>
      <a:lt2>
        <a:srgbClr val="FFFFFF"/>
      </a:lt2>
      <a:accent1>
        <a:srgbClr val="007398"/>
      </a:accent1>
      <a:accent2>
        <a:srgbClr val="A7A8AA"/>
      </a:accent2>
      <a:accent3>
        <a:srgbClr val="EAAA00"/>
      </a:accent3>
      <a:accent4>
        <a:srgbClr val="00966C"/>
      </a:accent4>
      <a:accent5>
        <a:srgbClr val="CBC793"/>
      </a:accent5>
      <a:accent6>
        <a:srgbClr val="53565A"/>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Elsevier RI Final Theme">
  <a:themeElements>
    <a:clrScheme name="Elsevier Colours">
      <a:dk1>
        <a:srgbClr val="53565A"/>
      </a:dk1>
      <a:lt1>
        <a:sysClr val="window" lastClr="FFFFFF"/>
      </a:lt1>
      <a:dk2>
        <a:srgbClr val="FF8200"/>
      </a:dk2>
      <a:lt2>
        <a:srgbClr val="A7A8AA"/>
      </a:lt2>
      <a:accent1>
        <a:srgbClr val="007398"/>
      </a:accent1>
      <a:accent2>
        <a:srgbClr val="FF8200"/>
      </a:accent2>
      <a:accent3>
        <a:srgbClr val="53565A"/>
      </a:accent3>
      <a:accent4>
        <a:srgbClr val="00966C"/>
      </a:accent4>
      <a:accent5>
        <a:srgbClr val="41B6E6"/>
      </a:accent5>
      <a:accent6>
        <a:srgbClr val="CBC793"/>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3">
          <a:schemeClr val="lt1"/>
        </a:lnRef>
        <a:fillRef idx="1">
          <a:schemeClr val="accent1"/>
        </a:fillRef>
        <a:effectRef idx="1">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815DCDC76E5A47A176FB52CE6ED02E" ma:contentTypeVersion="1" ma:contentTypeDescription="Create a new document." ma:contentTypeScope="" ma:versionID="595b1facca9e5cb9707c1ffef65eb2e0">
  <xsd:schema xmlns:xsd="http://www.w3.org/2001/XMLSchema" xmlns:xs="http://www.w3.org/2001/XMLSchema" xmlns:p="http://schemas.microsoft.com/office/2006/metadata/properties" targetNamespace="http://schemas.microsoft.com/office/2006/metadata/properties" ma:root="true" ma:fieldsID="3d6e3d604101a5d093af696c7f54af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15107B-E165-438E-87E6-C1C105548A40}">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9BCBBB6A-764B-402B-9274-4E79E7131E40}">
  <ds:schemaRefs>
    <ds:schemaRef ds:uri="http://schemas.microsoft.com/sharepoint/v3/contenttype/forms"/>
  </ds:schemaRefs>
</ds:datastoreItem>
</file>

<file path=customXml/itemProps3.xml><?xml version="1.0" encoding="utf-8"?>
<ds:datastoreItem xmlns:ds="http://schemas.openxmlformats.org/officeDocument/2006/customXml" ds:itemID="{157A2ABB-5A6D-41C4-8711-BBC9493060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1730</TotalTime>
  <Words>395</Words>
  <Application>Microsoft Office PowerPoint</Application>
  <PresentationFormat>On-screen Show (4:3)</PresentationFormat>
  <Paragraphs>76</Paragraphs>
  <Slides>21</Slides>
  <Notes>6</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21</vt:i4>
      </vt:variant>
    </vt:vector>
  </HeadingPairs>
  <TitlesOfParts>
    <vt:vector size="34" baseType="lpstr">
      <vt:lpstr>ＭＳ Ｐゴシック</vt:lpstr>
      <vt:lpstr>Arial</vt:lpstr>
      <vt:lpstr>Arial Bold</vt:lpstr>
      <vt:lpstr>Calibri</vt:lpstr>
      <vt:lpstr>Courier New</vt:lpstr>
      <vt:lpstr>Lucida Grande</vt:lpstr>
      <vt:lpstr>Nexus Sans Offc Pro</vt:lpstr>
      <vt:lpstr>NexusSansOT</vt:lpstr>
      <vt:lpstr>Wingdings</vt:lpstr>
      <vt:lpstr>Custom Design</vt:lpstr>
      <vt:lpstr>1_Custom Design</vt:lpstr>
      <vt:lpstr>Elsevier RI Final Theme</vt:lpstr>
      <vt:lpstr>think-cell Slide</vt:lpstr>
      <vt:lpstr>İTÜ Bibliyometri Çalıştayı</vt:lpstr>
      <vt:lpstr>Bibliometr* - yayın sayıları</vt:lpstr>
      <vt:lpstr>Bibliyometri alanı kimin?</vt:lpstr>
      <vt:lpstr>Bibliyometri çalışmalarının konu dağılımı</vt:lpstr>
      <vt:lpstr>Kümelenmeler</vt:lpstr>
      <vt:lpstr>Sosyal ve bilgisayar bilimleri kısıtlı kümelenmeler</vt:lpstr>
      <vt:lpstr>Bibliometr* - yayınları nerede?</vt:lpstr>
      <vt:lpstr>Scientometrics yazar kümelenmeleri</vt:lpstr>
      <vt:lpstr>Journal of Informetrics yazar kümelenmeleri</vt:lpstr>
      <vt:lpstr>PlosOne yazar kümelenmeleri</vt:lpstr>
      <vt:lpstr>PowerPoint Presentation</vt:lpstr>
      <vt:lpstr>Türkiye çıktıları</vt:lpstr>
      <vt:lpstr>Türkiye konu kümelenmeleri -1</vt:lpstr>
      <vt:lpstr>Türkiye yazar kümelenmeleri -1</vt:lpstr>
      <vt:lpstr>Türkiye konu kümelenmeleri -2</vt:lpstr>
      <vt:lpstr>Türkiye yazar kümelenmeleri -2</vt:lpstr>
      <vt:lpstr>Bibliyometri neden ve nereden besleniyor?</vt:lpstr>
      <vt:lpstr>PowerPoint Presentation</vt:lpstr>
      <vt:lpstr>Araştırma hunisi</vt:lpstr>
      <vt:lpstr>PowerPoint Presentation</vt:lpstr>
      <vt:lpstr>Teşekkürler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McT</dc:creator>
  <cp:lastModifiedBy>Candemir, Basak (ELS-AMS)</cp:lastModifiedBy>
  <cp:revision>270</cp:revision>
  <cp:lastPrinted>2015-01-05T14:18:13Z</cp:lastPrinted>
  <dcterms:created xsi:type="dcterms:W3CDTF">2014-03-28T21:53:44Z</dcterms:created>
  <dcterms:modified xsi:type="dcterms:W3CDTF">2018-10-23T05:48:33Z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0x010100B7815DCDC76E5A47A176FB52CE6ED02E</vt:lpwstr>
  </property>
</Properties>
</file>