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6.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33c8d6bacfe44dea" Type="http://schemas.microsoft.com/office/2007/relationships/ui/extensibility" Target="NUL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1" r:id="rId2"/>
    <p:sldMasterId id="2147483683" r:id="rId3"/>
    <p:sldMasterId id="2147483686" r:id="rId4"/>
    <p:sldMasterId id="2147483689" r:id="rId5"/>
    <p:sldMasterId id="2147483692" r:id="rId6"/>
    <p:sldMasterId id="2147483706" r:id="rId7"/>
  </p:sldMasterIdLst>
  <p:notesMasterIdLst>
    <p:notesMasterId r:id="rId37"/>
  </p:notesMasterIdLst>
  <p:sldIdLst>
    <p:sldId id="351" r:id="rId8"/>
    <p:sldId id="387" r:id="rId9"/>
    <p:sldId id="392" r:id="rId10"/>
    <p:sldId id="393" r:id="rId11"/>
    <p:sldId id="429" r:id="rId12"/>
    <p:sldId id="410" r:id="rId13"/>
    <p:sldId id="435" r:id="rId14"/>
    <p:sldId id="411" r:id="rId15"/>
    <p:sldId id="413" r:id="rId16"/>
    <p:sldId id="414" r:id="rId17"/>
    <p:sldId id="415" r:id="rId18"/>
    <p:sldId id="416" r:id="rId19"/>
    <p:sldId id="417" r:id="rId20"/>
    <p:sldId id="418" r:id="rId21"/>
    <p:sldId id="419" r:id="rId22"/>
    <p:sldId id="420" r:id="rId23"/>
    <p:sldId id="428" r:id="rId24"/>
    <p:sldId id="434" r:id="rId25"/>
    <p:sldId id="394" r:id="rId26"/>
    <p:sldId id="399" r:id="rId27"/>
    <p:sldId id="397" r:id="rId28"/>
    <p:sldId id="398" r:id="rId29"/>
    <p:sldId id="427" r:id="rId30"/>
    <p:sldId id="430" r:id="rId31"/>
    <p:sldId id="400" r:id="rId32"/>
    <p:sldId id="401" r:id="rId33"/>
    <p:sldId id="402" r:id="rId34"/>
    <p:sldId id="425" r:id="rId35"/>
    <p:sldId id="433" r:id="rId36"/>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760" userDrawn="1">
          <p15:clr>
            <a:srgbClr val="A4A3A4"/>
          </p15:clr>
        </p15:guide>
        <p15:guide id="2"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98"/>
    <a:srgbClr val="FDD300"/>
    <a:srgbClr val="DCDCDC"/>
    <a:srgbClr val="CACB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FEA419B-BCDB-4C27-8AB2-1E94C2BD932B}">
  <a:tblStyle styleId="{BFEA419B-BCDB-4C27-8AB2-1E94C2BD932B}" styleName="Elsevier">
    <a:wholeTbl>
      <a:tcTxStyle>
        <a:fontRef idx="minor">
          <a:prstClr val="black"/>
        </a:fontRef>
        <a:schemeClr val="dk1"/>
      </a:tcTxStyle>
      <a:tcStyle>
        <a:tcBdr>
          <a:left>
            <a:ln w="0" cmpd="sng">
              <a:solidFill>
                <a:schemeClr val="lt1"/>
              </a:solidFill>
            </a:ln>
          </a:left>
          <a:right>
            <a:ln w="0" cmpd="sng">
              <a:solidFill>
                <a:schemeClr val="lt1"/>
              </a:solidFill>
            </a:ln>
          </a:right>
          <a:top>
            <a:ln w="0" cmpd="sng">
              <a:solidFill>
                <a:schemeClr val="lt1"/>
              </a:solidFill>
            </a:ln>
          </a:top>
          <a:bottom>
            <a:ln w="12700" cmpd="sng">
              <a:solidFill>
                <a:srgbClr val="DCDCDD"/>
              </a:solidFill>
            </a:ln>
          </a:bottom>
          <a:insideH>
            <a:ln w="12700" cmpd="sng">
              <a:solidFill>
                <a:srgbClr val="DCDCDD"/>
              </a:solidFill>
            </a:ln>
          </a:insideH>
          <a:insideV>
            <a:ln w="0" cmpd="sng">
              <a:solidFill>
                <a:schemeClr val="dk1"/>
              </a:solidFill>
            </a:ln>
          </a:insideV>
        </a:tcBdr>
        <a:fill>
          <a:solidFill>
            <a:schemeClr val="lt1"/>
          </a:solidFill>
        </a:fill>
      </a:tcStyle>
    </a:wholeTbl>
    <a:band1H>
      <a:tcStyle>
        <a:tcBdr/>
        <a:fill>
          <a:solidFill>
            <a:schemeClr val="lt1"/>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12700" cmpd="sng">
              <a:solidFill>
                <a:schemeClr val="lt1"/>
              </a:solidFill>
            </a:ln>
          </a:top>
        </a:tcBdr>
        <a:fill>
          <a:solidFill>
            <a:schemeClr val="accent1"/>
          </a:solidFill>
        </a:fill>
      </a:tcStyle>
    </a:lastRow>
    <a:firstRow>
      <a:tcTxStyle b="on">
        <a:fontRef idx="minor">
          <a:prstClr val="black"/>
        </a:fontRef>
        <a:schemeClr val="dk1"/>
      </a:tcTxStyle>
      <a:tcStyle>
        <a:tcBdr>
          <a:bottom>
            <a:ln w="12700" cmpd="sng">
              <a:solidFill>
                <a:srgbClr val="FF6C00"/>
              </a:solidFill>
            </a:ln>
          </a:bottom>
        </a:tcBdr>
        <a:fill>
          <a:solidFill>
            <a:schemeClr val="l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86066" autoAdjust="0"/>
  </p:normalViewPr>
  <p:slideViewPr>
    <p:cSldViewPr snapToGrid="0" showGuides="1">
      <p:cViewPr varScale="1">
        <p:scale>
          <a:sx n="83" d="100"/>
          <a:sy n="83" d="100"/>
        </p:scale>
        <p:origin x="1062" y="60"/>
      </p:cViewPr>
      <p:guideLst>
        <p:guide pos="5760"/>
        <p:guide orient="horz" pos="162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21" d="100"/>
          <a:sy n="121" d="100"/>
        </p:scale>
        <p:origin x="4224"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ELSAMSDATP04VA\GURNEYT\My%20Documents\local%20to%20be%20re-uploaded\ELS%20open%20house\Charts%20for%20Nick%20presentationv2.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ELSAMSDATP04VA\GURNEYT\My%20Documents\local%20to%20be%20re-uploaded\ELS%20open%20house\Charts%20for%20Nick%20presentationv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392554215515866"/>
          <c:y val="7.4800309382849831E-2"/>
          <c:w val="0.75630451442427338"/>
          <c:h val="0.76535398173154301"/>
        </c:manualLayout>
      </c:layout>
      <c:barChart>
        <c:barDir val="col"/>
        <c:grouping val="clustered"/>
        <c:varyColors val="0"/>
        <c:ser>
          <c:idx val="0"/>
          <c:order val="0"/>
          <c:tx>
            <c:strRef>
              <c:f>UK_collab_ALL!$Q$2</c:f>
              <c:strCache>
                <c:ptCount val="1"/>
                <c:pt idx="0">
                  <c:v>co-pubs</c:v>
                </c:pt>
              </c:strCache>
            </c:strRef>
          </c:tx>
          <c:spPr>
            <a:solidFill>
              <a:schemeClr val="accent1"/>
            </a:solidFill>
            <a:ln>
              <a:noFill/>
            </a:ln>
            <a:effectLst/>
          </c:spPr>
          <c:invertIfNegative val="0"/>
          <c:dPt>
            <c:idx val="0"/>
            <c:invertIfNegative val="0"/>
            <c:bubble3D val="0"/>
            <c:spPr>
              <a:solidFill>
                <a:srgbClr val="FFC000"/>
              </a:solidFill>
              <a:ln>
                <a:noFill/>
              </a:ln>
              <a:effectLst/>
            </c:spPr>
            <c:extLst>
              <c:ext xmlns:c16="http://schemas.microsoft.com/office/drawing/2014/chart" uri="{C3380CC4-5D6E-409C-BE32-E72D297353CC}">
                <c16:uniqueId val="{00000001-482D-4AD8-A4FF-DA59AD665D8D}"/>
              </c:ext>
            </c:extLst>
          </c:dPt>
          <c:dPt>
            <c:idx val="4"/>
            <c:invertIfNegative val="0"/>
            <c:bubble3D val="0"/>
            <c:spPr>
              <a:solidFill>
                <a:srgbClr val="FFC000"/>
              </a:solidFill>
              <a:ln>
                <a:noFill/>
              </a:ln>
              <a:effectLst/>
            </c:spPr>
            <c:extLst>
              <c:ext xmlns:c16="http://schemas.microsoft.com/office/drawing/2014/chart" uri="{C3380CC4-5D6E-409C-BE32-E72D297353CC}">
                <c16:uniqueId val="{00000003-482D-4AD8-A4FF-DA59AD665D8D}"/>
              </c:ext>
            </c:extLst>
          </c:dPt>
          <c:dPt>
            <c:idx val="5"/>
            <c:invertIfNegative val="0"/>
            <c:bubble3D val="0"/>
            <c:spPr>
              <a:solidFill>
                <a:srgbClr val="FFC000"/>
              </a:solidFill>
              <a:ln>
                <a:noFill/>
              </a:ln>
              <a:effectLst/>
            </c:spPr>
            <c:extLst>
              <c:ext xmlns:c16="http://schemas.microsoft.com/office/drawing/2014/chart" uri="{C3380CC4-5D6E-409C-BE32-E72D297353CC}">
                <c16:uniqueId val="{00000005-482D-4AD8-A4FF-DA59AD665D8D}"/>
              </c:ext>
            </c:extLst>
          </c:dPt>
          <c:dPt>
            <c:idx val="8"/>
            <c:invertIfNegative val="0"/>
            <c:bubble3D val="0"/>
            <c:spPr>
              <a:solidFill>
                <a:srgbClr val="FFC000"/>
              </a:solidFill>
              <a:ln>
                <a:noFill/>
              </a:ln>
              <a:effectLst/>
            </c:spPr>
            <c:extLst>
              <c:ext xmlns:c16="http://schemas.microsoft.com/office/drawing/2014/chart" uri="{C3380CC4-5D6E-409C-BE32-E72D297353CC}">
                <c16:uniqueId val="{00000007-482D-4AD8-A4FF-DA59AD665D8D}"/>
              </c:ext>
            </c:extLst>
          </c:dPt>
          <c:dPt>
            <c:idx val="9"/>
            <c:invertIfNegative val="0"/>
            <c:bubble3D val="0"/>
            <c:spPr>
              <a:solidFill>
                <a:srgbClr val="FFC000"/>
              </a:solidFill>
              <a:ln>
                <a:noFill/>
              </a:ln>
              <a:effectLst/>
            </c:spPr>
            <c:extLst>
              <c:ext xmlns:c16="http://schemas.microsoft.com/office/drawing/2014/chart" uri="{C3380CC4-5D6E-409C-BE32-E72D297353CC}">
                <c16:uniqueId val="{00000009-482D-4AD8-A4FF-DA59AD665D8D}"/>
              </c:ext>
            </c:extLst>
          </c:dPt>
          <c:dPt>
            <c:idx val="12"/>
            <c:invertIfNegative val="0"/>
            <c:bubble3D val="0"/>
            <c:spPr>
              <a:solidFill>
                <a:srgbClr val="FFC000"/>
              </a:solidFill>
              <a:ln>
                <a:noFill/>
              </a:ln>
              <a:effectLst/>
            </c:spPr>
            <c:extLst>
              <c:ext xmlns:c16="http://schemas.microsoft.com/office/drawing/2014/chart" uri="{C3380CC4-5D6E-409C-BE32-E72D297353CC}">
                <c16:uniqueId val="{0000000B-482D-4AD8-A4FF-DA59AD665D8D}"/>
              </c:ext>
            </c:extLst>
          </c:dPt>
          <c:dPt>
            <c:idx val="17"/>
            <c:invertIfNegative val="0"/>
            <c:bubble3D val="0"/>
            <c:spPr>
              <a:solidFill>
                <a:srgbClr val="FFC000"/>
              </a:solidFill>
              <a:ln>
                <a:noFill/>
              </a:ln>
              <a:effectLst/>
            </c:spPr>
            <c:extLst>
              <c:ext xmlns:c16="http://schemas.microsoft.com/office/drawing/2014/chart" uri="{C3380CC4-5D6E-409C-BE32-E72D297353CC}">
                <c16:uniqueId val="{0000000D-482D-4AD8-A4FF-DA59AD665D8D}"/>
              </c:ext>
            </c:extLst>
          </c:dPt>
          <c:dPt>
            <c:idx val="18"/>
            <c:invertIfNegative val="0"/>
            <c:bubble3D val="0"/>
            <c:spPr>
              <a:solidFill>
                <a:srgbClr val="FFC000"/>
              </a:solidFill>
              <a:ln>
                <a:noFill/>
              </a:ln>
              <a:effectLst/>
            </c:spPr>
            <c:extLst>
              <c:ext xmlns:c16="http://schemas.microsoft.com/office/drawing/2014/chart" uri="{C3380CC4-5D6E-409C-BE32-E72D297353CC}">
                <c16:uniqueId val="{0000000F-482D-4AD8-A4FF-DA59AD665D8D}"/>
              </c:ext>
            </c:extLst>
          </c:dPt>
          <c:dPt>
            <c:idx val="19"/>
            <c:invertIfNegative val="0"/>
            <c:bubble3D val="0"/>
            <c:spPr>
              <a:solidFill>
                <a:srgbClr val="FFC000"/>
              </a:solidFill>
              <a:ln>
                <a:noFill/>
              </a:ln>
              <a:effectLst/>
            </c:spPr>
            <c:extLst>
              <c:ext xmlns:c16="http://schemas.microsoft.com/office/drawing/2014/chart" uri="{C3380CC4-5D6E-409C-BE32-E72D297353CC}">
                <c16:uniqueId val="{00000011-482D-4AD8-A4FF-DA59AD665D8D}"/>
              </c:ext>
            </c:extLst>
          </c:dPt>
          <c:cat>
            <c:strRef>
              <c:f>UK_collab_ALL!$P$3:$P$22</c:f>
              <c:strCache>
                <c:ptCount val="20"/>
                <c:pt idx="0">
                  <c:v>USA</c:v>
                </c:pt>
                <c:pt idx="1">
                  <c:v>DEU</c:v>
                </c:pt>
                <c:pt idx="2">
                  <c:v>FRA</c:v>
                </c:pt>
                <c:pt idx="3">
                  <c:v>ITA</c:v>
                </c:pt>
                <c:pt idx="4">
                  <c:v>CHN</c:v>
                </c:pt>
                <c:pt idx="5">
                  <c:v>AUS</c:v>
                </c:pt>
                <c:pt idx="6">
                  <c:v>NLD</c:v>
                </c:pt>
                <c:pt idx="7">
                  <c:v>ESP</c:v>
                </c:pt>
                <c:pt idx="8">
                  <c:v>CAN</c:v>
                </c:pt>
                <c:pt idx="9">
                  <c:v>CHE</c:v>
                </c:pt>
                <c:pt idx="10">
                  <c:v>SWE</c:v>
                </c:pt>
                <c:pt idx="11">
                  <c:v>BEL</c:v>
                </c:pt>
                <c:pt idx="12">
                  <c:v>JPN</c:v>
                </c:pt>
                <c:pt idx="13">
                  <c:v>DNK</c:v>
                </c:pt>
                <c:pt idx="14">
                  <c:v>IRL</c:v>
                </c:pt>
                <c:pt idx="15">
                  <c:v>GRC</c:v>
                </c:pt>
                <c:pt idx="16">
                  <c:v>AUT</c:v>
                </c:pt>
                <c:pt idx="17">
                  <c:v>BRA</c:v>
                </c:pt>
                <c:pt idx="18">
                  <c:v>NOR</c:v>
                </c:pt>
                <c:pt idx="19">
                  <c:v>IND</c:v>
                </c:pt>
              </c:strCache>
            </c:strRef>
          </c:cat>
          <c:val>
            <c:numRef>
              <c:f>UK_collab_ALL!$Q$3:$Q$22</c:f>
              <c:numCache>
                <c:formatCode>General</c:formatCode>
                <c:ptCount val="20"/>
                <c:pt idx="0">
                  <c:v>110261</c:v>
                </c:pt>
                <c:pt idx="1">
                  <c:v>57951</c:v>
                </c:pt>
                <c:pt idx="2">
                  <c:v>42097</c:v>
                </c:pt>
                <c:pt idx="3">
                  <c:v>37436</c:v>
                </c:pt>
                <c:pt idx="4">
                  <c:v>34324</c:v>
                </c:pt>
                <c:pt idx="5">
                  <c:v>34263</c:v>
                </c:pt>
                <c:pt idx="6">
                  <c:v>32233</c:v>
                </c:pt>
                <c:pt idx="7">
                  <c:v>31744</c:v>
                </c:pt>
                <c:pt idx="8">
                  <c:v>27027</c:v>
                </c:pt>
                <c:pt idx="9">
                  <c:v>22989</c:v>
                </c:pt>
                <c:pt idx="10">
                  <c:v>19121</c:v>
                </c:pt>
                <c:pt idx="11">
                  <c:v>16040</c:v>
                </c:pt>
                <c:pt idx="12">
                  <c:v>15154</c:v>
                </c:pt>
                <c:pt idx="13">
                  <c:v>13191</c:v>
                </c:pt>
                <c:pt idx="14">
                  <c:v>10836</c:v>
                </c:pt>
                <c:pt idx="15">
                  <c:v>10308</c:v>
                </c:pt>
                <c:pt idx="16">
                  <c:v>10031</c:v>
                </c:pt>
                <c:pt idx="17">
                  <c:v>10005</c:v>
                </c:pt>
                <c:pt idx="18">
                  <c:v>9948</c:v>
                </c:pt>
                <c:pt idx="19">
                  <c:v>9425</c:v>
                </c:pt>
              </c:numCache>
            </c:numRef>
          </c:val>
          <c:extLst>
            <c:ext xmlns:c16="http://schemas.microsoft.com/office/drawing/2014/chart" uri="{C3380CC4-5D6E-409C-BE32-E72D297353CC}">
              <c16:uniqueId val="{00000012-482D-4AD8-A4FF-DA59AD665D8D}"/>
            </c:ext>
          </c:extLst>
        </c:ser>
        <c:dLbls>
          <c:showLegendKey val="0"/>
          <c:showVal val="0"/>
          <c:showCatName val="0"/>
          <c:showSerName val="0"/>
          <c:showPercent val="0"/>
          <c:showBubbleSize val="0"/>
        </c:dLbls>
        <c:gapWidth val="219"/>
        <c:overlap val="-27"/>
        <c:axId val="92505216"/>
        <c:axId val="92506752"/>
      </c:barChart>
      <c:catAx>
        <c:axId val="92505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tr-TR"/>
          </a:p>
        </c:txPr>
        <c:crossAx val="92506752"/>
        <c:crosses val="autoZero"/>
        <c:auto val="1"/>
        <c:lblAlgn val="ctr"/>
        <c:lblOffset val="100"/>
        <c:noMultiLvlLbl val="0"/>
      </c:catAx>
      <c:valAx>
        <c:axId val="925067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Number of articles co-authored with UK</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tr-TR"/>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tr-TR"/>
          </a:p>
        </c:txPr>
        <c:crossAx val="9250521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tr-T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UK_corp_collab_CALC!$G$19</c:f>
              <c:strCache>
                <c:ptCount val="1"/>
                <c:pt idx="0">
                  <c:v>co_pubs</c:v>
                </c:pt>
              </c:strCache>
            </c:strRef>
          </c:tx>
          <c:spPr>
            <a:solidFill>
              <a:schemeClr val="accent1"/>
            </a:solidFill>
            <a:ln>
              <a:noFill/>
            </a:ln>
            <a:effectLst/>
          </c:spPr>
          <c:invertIfNegative val="0"/>
          <c:dPt>
            <c:idx val="0"/>
            <c:invertIfNegative val="0"/>
            <c:bubble3D val="0"/>
            <c:spPr>
              <a:solidFill>
                <a:srgbClr val="FFC000"/>
              </a:solidFill>
              <a:ln>
                <a:noFill/>
              </a:ln>
              <a:effectLst/>
            </c:spPr>
            <c:extLst>
              <c:ext xmlns:c16="http://schemas.microsoft.com/office/drawing/2014/chart" uri="{C3380CC4-5D6E-409C-BE32-E72D297353CC}">
                <c16:uniqueId val="{00000001-F667-4C62-BDCF-CCEFBF0B257A}"/>
              </c:ext>
            </c:extLst>
          </c:dPt>
          <c:dPt>
            <c:idx val="1"/>
            <c:invertIfNegative val="0"/>
            <c:bubble3D val="0"/>
            <c:spPr>
              <a:solidFill>
                <a:srgbClr val="FFC000"/>
              </a:solidFill>
              <a:ln>
                <a:noFill/>
              </a:ln>
              <a:effectLst/>
            </c:spPr>
            <c:extLst>
              <c:ext xmlns:c16="http://schemas.microsoft.com/office/drawing/2014/chart" uri="{C3380CC4-5D6E-409C-BE32-E72D297353CC}">
                <c16:uniqueId val="{00000003-F667-4C62-BDCF-CCEFBF0B257A}"/>
              </c:ext>
            </c:extLst>
          </c:dPt>
          <c:dPt>
            <c:idx val="2"/>
            <c:invertIfNegative val="0"/>
            <c:bubble3D val="0"/>
            <c:spPr>
              <a:solidFill>
                <a:srgbClr val="FFC000"/>
              </a:solidFill>
              <a:ln>
                <a:noFill/>
              </a:ln>
              <a:effectLst/>
            </c:spPr>
            <c:extLst>
              <c:ext xmlns:c16="http://schemas.microsoft.com/office/drawing/2014/chart" uri="{C3380CC4-5D6E-409C-BE32-E72D297353CC}">
                <c16:uniqueId val="{00000005-F667-4C62-BDCF-CCEFBF0B257A}"/>
              </c:ext>
            </c:extLst>
          </c:dPt>
          <c:dPt>
            <c:idx val="3"/>
            <c:invertIfNegative val="0"/>
            <c:bubble3D val="0"/>
            <c:spPr>
              <a:solidFill>
                <a:srgbClr val="0070C0"/>
              </a:solidFill>
              <a:ln>
                <a:noFill/>
              </a:ln>
              <a:effectLst/>
            </c:spPr>
            <c:extLst>
              <c:ext xmlns:c16="http://schemas.microsoft.com/office/drawing/2014/chart" uri="{C3380CC4-5D6E-409C-BE32-E72D297353CC}">
                <c16:uniqueId val="{00000007-F667-4C62-BDCF-CCEFBF0B257A}"/>
              </c:ext>
            </c:extLst>
          </c:dPt>
          <c:dPt>
            <c:idx val="4"/>
            <c:invertIfNegative val="0"/>
            <c:bubble3D val="0"/>
            <c:spPr>
              <a:solidFill>
                <a:srgbClr val="FFC000"/>
              </a:solidFill>
              <a:ln>
                <a:noFill/>
              </a:ln>
              <a:effectLst/>
            </c:spPr>
            <c:extLst>
              <c:ext xmlns:c16="http://schemas.microsoft.com/office/drawing/2014/chart" uri="{C3380CC4-5D6E-409C-BE32-E72D297353CC}">
                <c16:uniqueId val="{00000009-F667-4C62-BDCF-CCEFBF0B257A}"/>
              </c:ext>
            </c:extLst>
          </c:dPt>
          <c:dPt>
            <c:idx val="5"/>
            <c:invertIfNegative val="0"/>
            <c:bubble3D val="0"/>
            <c:spPr>
              <a:solidFill>
                <a:srgbClr val="FFC000"/>
              </a:solidFill>
              <a:ln>
                <a:noFill/>
              </a:ln>
              <a:effectLst/>
            </c:spPr>
            <c:extLst>
              <c:ext xmlns:c16="http://schemas.microsoft.com/office/drawing/2014/chart" uri="{C3380CC4-5D6E-409C-BE32-E72D297353CC}">
                <c16:uniqueId val="{0000000B-F667-4C62-BDCF-CCEFBF0B257A}"/>
              </c:ext>
            </c:extLst>
          </c:dPt>
          <c:dPt>
            <c:idx val="6"/>
            <c:invertIfNegative val="0"/>
            <c:bubble3D val="0"/>
            <c:spPr>
              <a:solidFill>
                <a:srgbClr val="FFC000"/>
              </a:solidFill>
              <a:ln>
                <a:noFill/>
              </a:ln>
              <a:effectLst/>
            </c:spPr>
            <c:extLst>
              <c:ext xmlns:c16="http://schemas.microsoft.com/office/drawing/2014/chart" uri="{C3380CC4-5D6E-409C-BE32-E72D297353CC}">
                <c16:uniqueId val="{0000000D-F667-4C62-BDCF-CCEFBF0B257A}"/>
              </c:ext>
            </c:extLst>
          </c:dPt>
          <c:dPt>
            <c:idx val="7"/>
            <c:invertIfNegative val="0"/>
            <c:bubble3D val="0"/>
            <c:spPr>
              <a:solidFill>
                <a:srgbClr val="FFC000"/>
              </a:solidFill>
              <a:ln>
                <a:noFill/>
              </a:ln>
              <a:effectLst/>
            </c:spPr>
            <c:extLst>
              <c:ext xmlns:c16="http://schemas.microsoft.com/office/drawing/2014/chart" uri="{C3380CC4-5D6E-409C-BE32-E72D297353CC}">
                <c16:uniqueId val="{0000000F-F667-4C62-BDCF-CCEFBF0B257A}"/>
              </c:ext>
            </c:extLst>
          </c:dPt>
          <c:dPt>
            <c:idx val="8"/>
            <c:invertIfNegative val="0"/>
            <c:bubble3D val="0"/>
            <c:spPr>
              <a:solidFill>
                <a:srgbClr val="0070C0"/>
              </a:solidFill>
              <a:ln>
                <a:noFill/>
              </a:ln>
              <a:effectLst/>
            </c:spPr>
            <c:extLst>
              <c:ext xmlns:c16="http://schemas.microsoft.com/office/drawing/2014/chart" uri="{C3380CC4-5D6E-409C-BE32-E72D297353CC}">
                <c16:uniqueId val="{00000011-F667-4C62-BDCF-CCEFBF0B257A}"/>
              </c:ext>
            </c:extLst>
          </c:dPt>
          <c:dPt>
            <c:idx val="9"/>
            <c:invertIfNegative val="0"/>
            <c:bubble3D val="0"/>
            <c:spPr>
              <a:solidFill>
                <a:srgbClr val="FFC000"/>
              </a:solidFill>
              <a:ln>
                <a:noFill/>
              </a:ln>
              <a:effectLst/>
            </c:spPr>
            <c:extLst>
              <c:ext xmlns:c16="http://schemas.microsoft.com/office/drawing/2014/chart" uri="{C3380CC4-5D6E-409C-BE32-E72D297353CC}">
                <c16:uniqueId val="{00000013-F667-4C62-BDCF-CCEFBF0B257A}"/>
              </c:ext>
            </c:extLst>
          </c:dPt>
          <c:dPt>
            <c:idx val="10"/>
            <c:invertIfNegative val="0"/>
            <c:bubble3D val="0"/>
            <c:spPr>
              <a:solidFill>
                <a:srgbClr val="FFC000"/>
              </a:solidFill>
              <a:ln>
                <a:noFill/>
              </a:ln>
              <a:effectLst/>
            </c:spPr>
            <c:extLst>
              <c:ext xmlns:c16="http://schemas.microsoft.com/office/drawing/2014/chart" uri="{C3380CC4-5D6E-409C-BE32-E72D297353CC}">
                <c16:uniqueId val="{00000015-F667-4C62-BDCF-CCEFBF0B257A}"/>
              </c:ext>
            </c:extLst>
          </c:dPt>
          <c:dPt>
            <c:idx val="11"/>
            <c:invertIfNegative val="0"/>
            <c:bubble3D val="0"/>
            <c:spPr>
              <a:solidFill>
                <a:srgbClr val="FFC000"/>
              </a:solidFill>
              <a:ln>
                <a:noFill/>
              </a:ln>
              <a:effectLst/>
            </c:spPr>
            <c:extLst>
              <c:ext xmlns:c16="http://schemas.microsoft.com/office/drawing/2014/chart" uri="{C3380CC4-5D6E-409C-BE32-E72D297353CC}">
                <c16:uniqueId val="{00000017-F667-4C62-BDCF-CCEFBF0B257A}"/>
              </c:ext>
            </c:extLst>
          </c:dPt>
          <c:dPt>
            <c:idx val="12"/>
            <c:invertIfNegative val="0"/>
            <c:bubble3D val="0"/>
            <c:spPr>
              <a:solidFill>
                <a:srgbClr val="0070C0"/>
              </a:solidFill>
              <a:ln>
                <a:noFill/>
              </a:ln>
              <a:effectLst/>
            </c:spPr>
            <c:extLst>
              <c:ext xmlns:c16="http://schemas.microsoft.com/office/drawing/2014/chart" uri="{C3380CC4-5D6E-409C-BE32-E72D297353CC}">
                <c16:uniqueId val="{00000019-F667-4C62-BDCF-CCEFBF0B257A}"/>
              </c:ext>
            </c:extLst>
          </c:dPt>
          <c:dPt>
            <c:idx val="13"/>
            <c:invertIfNegative val="0"/>
            <c:bubble3D val="0"/>
            <c:spPr>
              <a:solidFill>
                <a:srgbClr val="FFC000"/>
              </a:solidFill>
              <a:ln>
                <a:noFill/>
              </a:ln>
              <a:effectLst/>
            </c:spPr>
            <c:extLst>
              <c:ext xmlns:c16="http://schemas.microsoft.com/office/drawing/2014/chart" uri="{C3380CC4-5D6E-409C-BE32-E72D297353CC}">
                <c16:uniqueId val="{0000001B-F667-4C62-BDCF-CCEFBF0B257A}"/>
              </c:ext>
            </c:extLst>
          </c:dPt>
          <c:dPt>
            <c:idx val="14"/>
            <c:invertIfNegative val="0"/>
            <c:bubble3D val="0"/>
            <c:spPr>
              <a:solidFill>
                <a:srgbClr val="FFC000"/>
              </a:solidFill>
              <a:ln>
                <a:noFill/>
              </a:ln>
              <a:effectLst/>
            </c:spPr>
            <c:extLst>
              <c:ext xmlns:c16="http://schemas.microsoft.com/office/drawing/2014/chart" uri="{C3380CC4-5D6E-409C-BE32-E72D297353CC}">
                <c16:uniqueId val="{0000001D-F667-4C62-BDCF-CCEFBF0B257A}"/>
              </c:ext>
            </c:extLst>
          </c:dPt>
          <c:dPt>
            <c:idx val="15"/>
            <c:invertIfNegative val="0"/>
            <c:bubble3D val="0"/>
            <c:spPr>
              <a:solidFill>
                <a:srgbClr val="0070C0"/>
              </a:solidFill>
              <a:ln>
                <a:noFill/>
              </a:ln>
              <a:effectLst/>
            </c:spPr>
            <c:extLst>
              <c:ext xmlns:c16="http://schemas.microsoft.com/office/drawing/2014/chart" uri="{C3380CC4-5D6E-409C-BE32-E72D297353CC}">
                <c16:uniqueId val="{0000001F-F667-4C62-BDCF-CCEFBF0B257A}"/>
              </c:ext>
            </c:extLst>
          </c:dPt>
          <c:dPt>
            <c:idx val="16"/>
            <c:invertIfNegative val="0"/>
            <c:bubble3D val="0"/>
            <c:spPr>
              <a:solidFill>
                <a:srgbClr val="FFC000"/>
              </a:solidFill>
              <a:ln>
                <a:noFill/>
              </a:ln>
              <a:effectLst/>
            </c:spPr>
            <c:extLst>
              <c:ext xmlns:c16="http://schemas.microsoft.com/office/drawing/2014/chart" uri="{C3380CC4-5D6E-409C-BE32-E72D297353CC}">
                <c16:uniqueId val="{00000021-F667-4C62-BDCF-CCEFBF0B257A}"/>
              </c:ext>
            </c:extLst>
          </c:dPt>
          <c:dPt>
            <c:idx val="17"/>
            <c:invertIfNegative val="0"/>
            <c:bubble3D val="0"/>
            <c:spPr>
              <a:solidFill>
                <a:srgbClr val="FFC000"/>
              </a:solidFill>
              <a:ln>
                <a:noFill/>
              </a:ln>
              <a:effectLst/>
            </c:spPr>
            <c:extLst>
              <c:ext xmlns:c16="http://schemas.microsoft.com/office/drawing/2014/chart" uri="{C3380CC4-5D6E-409C-BE32-E72D297353CC}">
                <c16:uniqueId val="{00000023-F667-4C62-BDCF-CCEFBF0B257A}"/>
              </c:ext>
            </c:extLst>
          </c:dPt>
          <c:dPt>
            <c:idx val="18"/>
            <c:invertIfNegative val="0"/>
            <c:bubble3D val="0"/>
            <c:spPr>
              <a:solidFill>
                <a:srgbClr val="0070C0"/>
              </a:solidFill>
              <a:ln>
                <a:noFill/>
              </a:ln>
              <a:effectLst/>
            </c:spPr>
            <c:extLst>
              <c:ext xmlns:c16="http://schemas.microsoft.com/office/drawing/2014/chart" uri="{C3380CC4-5D6E-409C-BE32-E72D297353CC}">
                <c16:uniqueId val="{00000025-F667-4C62-BDCF-CCEFBF0B257A}"/>
              </c:ext>
            </c:extLst>
          </c:dPt>
          <c:dPt>
            <c:idx val="19"/>
            <c:invertIfNegative val="0"/>
            <c:bubble3D val="0"/>
            <c:spPr>
              <a:solidFill>
                <a:srgbClr val="0070C0"/>
              </a:solidFill>
              <a:ln>
                <a:noFill/>
              </a:ln>
              <a:effectLst/>
            </c:spPr>
            <c:extLst>
              <c:ext xmlns:c16="http://schemas.microsoft.com/office/drawing/2014/chart" uri="{C3380CC4-5D6E-409C-BE32-E72D297353CC}">
                <c16:uniqueId val="{00000027-F667-4C62-BDCF-CCEFBF0B257A}"/>
              </c:ext>
            </c:extLst>
          </c:dPt>
          <c:cat>
            <c:strRef>
              <c:f>UK_corp_collab_CALC!$E$20:$E$39</c:f>
              <c:strCache>
                <c:ptCount val="20"/>
                <c:pt idx="0">
                  <c:v>Pfizer</c:v>
                </c:pt>
                <c:pt idx="1">
                  <c:v>Microsoft USA</c:v>
                </c:pt>
                <c:pt idx="2">
                  <c:v>Novartis</c:v>
                </c:pt>
                <c:pt idx="3">
                  <c:v>AstraZeneca Sweden</c:v>
                </c:pt>
                <c:pt idx="4">
                  <c:v>Eli Lilly</c:v>
                </c:pt>
                <c:pt idx="5">
                  <c:v>Merck</c:v>
                </c:pt>
                <c:pt idx="6">
                  <c:v>Novartis USA</c:v>
                </c:pt>
                <c:pt idx="7">
                  <c:v>IBM</c:v>
                </c:pt>
                <c:pt idx="8">
                  <c:v>Bayer</c:v>
                </c:pt>
                <c:pt idx="9">
                  <c:v>Bristol-Myers Squibb</c:v>
                </c:pt>
                <c:pt idx="10">
                  <c:v>Genentech Incorporated</c:v>
                </c:pt>
                <c:pt idx="11">
                  <c:v>F. Hoffmann-La Roche AG</c:v>
                </c:pt>
                <c:pt idx="12">
                  <c:v>Boehringer Ingelheim GmbH</c:v>
                </c:pt>
                <c:pt idx="13">
                  <c:v>Amgen Incorporated</c:v>
                </c:pt>
                <c:pt idx="14">
                  <c:v>General Electric</c:v>
                </c:pt>
                <c:pt idx="15">
                  <c:v>Shell</c:v>
                </c:pt>
                <c:pt idx="16">
                  <c:v>Toshiba</c:v>
                </c:pt>
                <c:pt idx="17">
                  <c:v>World Bank</c:v>
                </c:pt>
                <c:pt idx="18">
                  <c:v>Airbus Group</c:v>
                </c:pt>
                <c:pt idx="19">
                  <c:v>Novo Nordisk AS</c:v>
                </c:pt>
              </c:strCache>
            </c:strRef>
          </c:cat>
          <c:val>
            <c:numRef>
              <c:f>UK_corp_collab_CALC!$G$20:$G$39</c:f>
              <c:numCache>
                <c:formatCode>General</c:formatCode>
                <c:ptCount val="20"/>
                <c:pt idx="0">
                  <c:v>1526</c:v>
                </c:pt>
                <c:pt idx="1">
                  <c:v>1459</c:v>
                </c:pt>
                <c:pt idx="2">
                  <c:v>981</c:v>
                </c:pt>
                <c:pt idx="3">
                  <c:v>634</c:v>
                </c:pt>
                <c:pt idx="4">
                  <c:v>490</c:v>
                </c:pt>
                <c:pt idx="5">
                  <c:v>490</c:v>
                </c:pt>
                <c:pt idx="6">
                  <c:v>471</c:v>
                </c:pt>
                <c:pt idx="7">
                  <c:v>391</c:v>
                </c:pt>
                <c:pt idx="8">
                  <c:v>370</c:v>
                </c:pt>
                <c:pt idx="9">
                  <c:v>344</c:v>
                </c:pt>
                <c:pt idx="10">
                  <c:v>322</c:v>
                </c:pt>
                <c:pt idx="11">
                  <c:v>319</c:v>
                </c:pt>
                <c:pt idx="12">
                  <c:v>302</c:v>
                </c:pt>
                <c:pt idx="13">
                  <c:v>287</c:v>
                </c:pt>
                <c:pt idx="14">
                  <c:v>265</c:v>
                </c:pt>
                <c:pt idx="15">
                  <c:v>260</c:v>
                </c:pt>
                <c:pt idx="16">
                  <c:v>249</c:v>
                </c:pt>
                <c:pt idx="17">
                  <c:v>235</c:v>
                </c:pt>
                <c:pt idx="18">
                  <c:v>227</c:v>
                </c:pt>
                <c:pt idx="19">
                  <c:v>227</c:v>
                </c:pt>
              </c:numCache>
            </c:numRef>
          </c:val>
          <c:extLst>
            <c:ext xmlns:c16="http://schemas.microsoft.com/office/drawing/2014/chart" uri="{C3380CC4-5D6E-409C-BE32-E72D297353CC}">
              <c16:uniqueId val="{00000028-F667-4C62-BDCF-CCEFBF0B257A}"/>
            </c:ext>
          </c:extLst>
        </c:ser>
        <c:dLbls>
          <c:showLegendKey val="0"/>
          <c:showVal val="0"/>
          <c:showCatName val="0"/>
          <c:showSerName val="0"/>
          <c:showPercent val="0"/>
          <c:showBubbleSize val="0"/>
        </c:dLbls>
        <c:gapWidth val="219"/>
        <c:overlap val="-27"/>
        <c:axId val="92985984"/>
        <c:axId val="92995968"/>
      </c:barChart>
      <c:catAx>
        <c:axId val="92985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solidFill>
                <a:latin typeface="+mn-lt"/>
                <a:ea typeface="+mn-ea"/>
                <a:cs typeface="+mn-cs"/>
              </a:defRPr>
            </a:pPr>
            <a:endParaRPr lang="tr-TR"/>
          </a:p>
        </c:txPr>
        <c:crossAx val="92995968"/>
        <c:crosses val="autoZero"/>
        <c:auto val="1"/>
        <c:lblAlgn val="ctr"/>
        <c:lblOffset val="100"/>
        <c:noMultiLvlLbl val="0"/>
      </c:catAx>
      <c:valAx>
        <c:axId val="929959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dirty="0"/>
                  <a:t>Number of corporate collaboration</a:t>
                </a:r>
                <a:r>
                  <a:rPr lang="en-US" baseline="0" dirty="0"/>
                  <a:t> publications</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tr-TR"/>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tr-TR"/>
          </a:p>
        </c:txPr>
        <c:crossAx val="9298598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719DD4CF-C917-4D69-9374-6EFF2E9F78C3}" type="datetimeFigureOut">
              <a:rPr lang="de-DE" smtClean="0"/>
              <a:t>09.11.2018</a:t>
            </a:fld>
            <a:endParaRPr lang="de-DE"/>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A7443C7B-F938-4CE9-A268-32817172635B}" type="slidenum">
              <a:rPr lang="de-DE" smtClean="0"/>
              <a:t>‹#›</a:t>
            </a:fld>
            <a:endParaRPr lang="de-DE"/>
          </a:p>
        </p:txBody>
      </p:sp>
    </p:spTree>
    <p:extLst>
      <p:ext uri="{BB962C8B-B14F-4D97-AF65-F5344CB8AC3E}">
        <p14:creationId xmlns:p14="http://schemas.microsoft.com/office/powerpoint/2010/main" val="236874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9E08638-2440-C545-94FC-9F7E4A4B4760}"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132047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15</a:t>
            </a:fld>
            <a:endParaRPr lang="en-US"/>
          </a:p>
        </p:txBody>
      </p:sp>
    </p:spTree>
    <p:extLst>
      <p:ext uri="{BB962C8B-B14F-4D97-AF65-F5344CB8AC3E}">
        <p14:creationId xmlns:p14="http://schemas.microsoft.com/office/powerpoint/2010/main" val="3368506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16</a:t>
            </a:fld>
            <a:endParaRPr lang="en-US"/>
          </a:p>
        </p:txBody>
      </p:sp>
    </p:spTree>
    <p:extLst>
      <p:ext uri="{BB962C8B-B14F-4D97-AF65-F5344CB8AC3E}">
        <p14:creationId xmlns:p14="http://schemas.microsoft.com/office/powerpoint/2010/main" val="1838241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963" y="739775"/>
            <a:ext cx="6580187" cy="37020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78AA4C44-A8E7-F740-9829-A217A571C365}"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1112582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has been increasing uncertainty of the role of science in UK society and economy.</a:t>
            </a:r>
          </a:p>
          <a:p>
            <a:r>
              <a:rPr lang="en-US" sz="1200" kern="1200" dirty="0">
                <a:solidFill>
                  <a:schemeClr val="tx1"/>
                </a:solidFill>
                <a:effectLst/>
                <a:latin typeface="+mn-lt"/>
                <a:ea typeface="+mn-ea"/>
                <a:cs typeface="+mn-cs"/>
              </a:rPr>
              <a:t>With events such as BREXIT where:</a:t>
            </a:r>
          </a:p>
          <a:p>
            <a:pPr marL="171450" lvl="0" indent="-171450">
              <a:buFontTx/>
              <a:buChar char="-"/>
            </a:pPr>
            <a:r>
              <a:rPr lang="en-US" sz="1200" kern="1200" dirty="0">
                <a:solidFill>
                  <a:schemeClr val="tx1"/>
                </a:solidFill>
                <a:effectLst/>
                <a:latin typeface="+mn-lt"/>
                <a:ea typeface="+mn-ea"/>
                <a:cs typeface="+mn-cs"/>
              </a:rPr>
              <a:t>Senior officials have declared that </a:t>
            </a:r>
            <a:r>
              <a:rPr lang="en-US" sz="1200" b="1" kern="1200" dirty="0">
                <a:solidFill>
                  <a:schemeClr val="tx1"/>
                </a:solidFill>
                <a:effectLst/>
                <a:latin typeface="+mn-lt"/>
                <a:ea typeface="+mn-ea"/>
                <a:cs typeface="+mn-cs"/>
              </a:rPr>
              <a:t>People in this country have had enough of experts</a:t>
            </a:r>
            <a:r>
              <a:rPr lang="en-US" sz="1200" kern="1200" dirty="0">
                <a:solidFill>
                  <a:schemeClr val="tx1"/>
                </a:solidFill>
                <a:effectLst/>
                <a:latin typeface="+mn-lt"/>
                <a:ea typeface="+mn-ea"/>
                <a:cs typeface="+mn-cs"/>
              </a:rPr>
              <a:t>. </a:t>
            </a:r>
          </a:p>
          <a:p>
            <a:pPr marL="628650" lvl="1" indent="-171450">
              <a:buFontTx/>
              <a:buChar char="-"/>
            </a:pPr>
            <a:r>
              <a:rPr lang="en-US" sz="1200" kern="1200" dirty="0">
                <a:solidFill>
                  <a:schemeClr val="tx1"/>
                </a:solidFill>
                <a:effectLst/>
                <a:latin typeface="+mn-lt"/>
                <a:ea typeface="+mn-ea"/>
                <a:cs typeface="+mn-cs"/>
              </a:rPr>
              <a:t>Whether this statement accurately reflects public opinion or not, and the fact that someone of Gove’s level of seniority used this phrase, does this foreshadow a devolution of the role of science in society? </a:t>
            </a:r>
          </a:p>
          <a:p>
            <a:pPr marL="171450" lvl="0" indent="-171450">
              <a:buFontTx/>
              <a:buChar char="-"/>
            </a:pPr>
            <a:r>
              <a:rPr lang="en-US" sz="1200" kern="1200" dirty="0">
                <a:solidFill>
                  <a:schemeClr val="tx1"/>
                </a:solidFill>
                <a:effectLst/>
                <a:latin typeface="+mn-lt"/>
                <a:ea typeface="+mn-ea"/>
                <a:cs typeface="+mn-cs"/>
              </a:rPr>
              <a:t>A key aspect of a (hard) Brexit would be the loss of freedom of movement for workers and access to EU-funded research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such as Horizon 2020. </a:t>
            </a:r>
          </a:p>
          <a:p>
            <a:pPr marL="628650" lvl="1" indent="-171450">
              <a:buFontTx/>
              <a:buChar char="-"/>
            </a:pPr>
            <a:r>
              <a:rPr lang="en-US" sz="1200" kern="1200" dirty="0">
                <a:solidFill>
                  <a:schemeClr val="tx1"/>
                </a:solidFill>
                <a:effectLst/>
                <a:latin typeface="+mn-lt"/>
                <a:ea typeface="+mn-ea"/>
                <a:cs typeface="+mn-cs"/>
              </a:rPr>
              <a:t>While contributing 12% of total EU budget, the UK receives almost 16% of funding monies from the EU. </a:t>
            </a:r>
          </a:p>
          <a:p>
            <a:pPr marL="628650" lvl="1" indent="-171450">
              <a:buFontTx/>
              <a:buChar char="-"/>
            </a:pPr>
            <a:r>
              <a:rPr lang="en-US" sz="1200" kern="1200" dirty="0">
                <a:solidFill>
                  <a:schemeClr val="tx1"/>
                </a:solidFill>
                <a:effectLst/>
                <a:latin typeface="+mn-lt"/>
                <a:ea typeface="+mn-ea"/>
                <a:cs typeface="+mn-cs"/>
              </a:rPr>
              <a:t>The expected loss of these funding opportunities would amount to £1bn a year.</a:t>
            </a:r>
          </a:p>
          <a:p>
            <a:pPr marL="628650" lvl="1" indent="-171450">
              <a:buFontTx/>
              <a:buChar char="-"/>
            </a:pPr>
            <a:r>
              <a:rPr lang="en-US" sz="1200" kern="1200" dirty="0">
                <a:solidFill>
                  <a:schemeClr val="tx1"/>
                </a:solidFill>
                <a:effectLst/>
                <a:latin typeface="+mn-lt"/>
                <a:ea typeface="+mn-ea"/>
                <a:cs typeface="+mn-cs"/>
              </a:rPr>
              <a:t>And it’s unfortunate to hear cases of scientists and projects already suffering due to expected bureaucratic difficulties in potential collaborations with UK institutions and researchers.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uncertainty is present not only  in the UK with Brexit but also in the US  following the election result. </a:t>
            </a:r>
          </a:p>
          <a:p>
            <a:pPr marL="171450" indent="-171450">
              <a:buFontTx/>
              <a:buChar char="-"/>
            </a:pPr>
            <a:r>
              <a:rPr lang="en-US" sz="1200" kern="1200" dirty="0">
                <a:solidFill>
                  <a:schemeClr val="tx1"/>
                </a:solidFill>
                <a:effectLst/>
                <a:latin typeface="+mn-lt"/>
                <a:ea typeface="+mn-ea"/>
                <a:cs typeface="+mn-cs"/>
              </a:rPr>
              <a:t>With approximately one third of total R&amp;D spend coming from federal funding -</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how drastic an affect in output, quality, and diversity can we expect from a sharp decrease in funding for science?</a:t>
            </a:r>
          </a:p>
          <a:p>
            <a:pPr marL="171450" indent="-171450">
              <a:buFontTx/>
              <a:buChar char="-"/>
            </a:pPr>
            <a:endParaRPr lang="en-US" sz="1200" kern="1200" dirty="0">
              <a:solidFill>
                <a:schemeClr val="tx1"/>
              </a:solidFill>
              <a:effectLst/>
              <a:latin typeface="+mn-lt"/>
              <a:ea typeface="+mn-ea"/>
              <a:cs typeface="+mn-cs"/>
            </a:endParaRPr>
          </a:p>
          <a:p>
            <a:pPr marL="171450" indent="-171450">
              <a:buFontTx/>
              <a:buChar cha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What role does science have in an increasingly post-truth society?</a:t>
            </a:r>
          </a:p>
          <a:p>
            <a:endParaRPr lang="en-GB" baseline="0" dirty="0"/>
          </a:p>
        </p:txBody>
      </p:sp>
      <p:sp>
        <p:nvSpPr>
          <p:cNvPr id="4" name="Slide Number Placeholder 3"/>
          <p:cNvSpPr>
            <a:spLocks noGrp="1"/>
          </p:cNvSpPr>
          <p:nvPr>
            <p:ph type="sldNum" sz="quarter" idx="10"/>
          </p:nvPr>
        </p:nvSpPr>
        <p:spPr/>
        <p:txBody>
          <a:bodyPr/>
          <a:lstStyle/>
          <a:p>
            <a:fld id="{953AC270-AC5F-3C4A-8BE2-E88211726A7D}" type="slidenum">
              <a:rPr lang="en-US" smtClean="0"/>
              <a:pPr/>
              <a:t>21</a:t>
            </a:fld>
            <a:endParaRPr lang="en-US"/>
          </a:p>
        </p:txBody>
      </p:sp>
    </p:spTree>
    <p:extLst>
      <p:ext uri="{BB962C8B-B14F-4D97-AF65-F5344CB8AC3E}">
        <p14:creationId xmlns:p14="http://schemas.microsoft.com/office/powerpoint/2010/main" val="3957861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Elsevier, is the world’s largest science and health information company</a:t>
            </a:r>
          </a:p>
          <a:p>
            <a:pPr lvl="1"/>
            <a:r>
              <a:rPr lang="en-US" sz="1200" kern="1200" dirty="0">
                <a:solidFill>
                  <a:schemeClr val="tx1"/>
                </a:solidFill>
                <a:effectLst/>
                <a:latin typeface="+mn-lt"/>
                <a:ea typeface="+mn-ea"/>
                <a:cs typeface="+mn-cs"/>
              </a:rPr>
              <a:t>We are part of Reed Elsevier, which is Europe’s largest digital content company and the fourth largest in the world.</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serve every day around 30 million+ scientists, students, health and information professionals in over 180 countries by delivering over 2,000 E journals, over 2,000 E books, and dozens of research databases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 are fortunate to have a unique vantage point on the world of research</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Our journals alone receive over 1 million manuscripts submissions every year, of which we publish around 300,000 online and in print, which is about 16% of the world’s published journal articles</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They are downloaded by around 10 million researchers globally, amounting to 700 million digital downloads per year</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also have Scopus, which is the world’s largest database of published articles and their citations. It tracks the output of some 21,000 journals globally - around 2 million articles and 40 million citations per year.</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Together these assets add up to terabytes of data that we process via our SciVal Analytics group using state of the art technology.  These are the assets that we brought to bear in our study with Science Europe.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343BC06-FCB5-46FC-8495-F2381221A3BD}" type="slidenum">
              <a:rPr lang="en-US" smtClean="0"/>
              <a:t>22</a:t>
            </a:fld>
            <a:endParaRPr lang="en-US"/>
          </a:p>
        </p:txBody>
      </p:sp>
    </p:spTree>
    <p:extLst>
      <p:ext uri="{BB962C8B-B14F-4D97-AF65-F5344CB8AC3E}">
        <p14:creationId xmlns:p14="http://schemas.microsoft.com/office/powerpoint/2010/main" val="2068825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Elsevier, is the world’s largest science and health information company</a:t>
            </a:r>
          </a:p>
          <a:p>
            <a:pPr lvl="1"/>
            <a:r>
              <a:rPr lang="en-US" sz="1200" kern="1200" dirty="0">
                <a:solidFill>
                  <a:schemeClr val="tx1"/>
                </a:solidFill>
                <a:effectLst/>
                <a:latin typeface="+mn-lt"/>
                <a:ea typeface="+mn-ea"/>
                <a:cs typeface="+mn-cs"/>
              </a:rPr>
              <a:t>We are part of Reed Elsevier, which is Europe’s largest digital content company and the fourth largest in the world.</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serve every day around 30 million+ scientists, students, health and information professionals in over 180 countries by delivering over 2,000 E journals, over 2,000 E books, and dozens of research databases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 are fortunate to have a unique vantage point on the world of research</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Our journals alone receive over 1 million manuscripts submissions every year, of which we publish around 300,000 online and in print, which is about 16% of the world’s published journal articles</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They are downloaded by around 10 million researchers globally, amounting to 700 million digital downloads per year</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 also have Scopus, which is the world’s largest database of published articles and their citations. It tracks the output of some 21,000 journals globally - around 2 million articles and 40 million citations per year.</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Together these assets add up to terabytes of data that we process via our SciVal Analytics group using state of the art technology.  These are the assets that we brought to bear in our study with Science Europe.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343BC06-FCB5-46FC-8495-F2381221A3BD}" type="slidenum">
              <a:rPr lang="en-US" smtClean="0"/>
              <a:t>23</a:t>
            </a:fld>
            <a:endParaRPr lang="en-US"/>
          </a:p>
        </p:txBody>
      </p:sp>
    </p:spTree>
    <p:extLst>
      <p:ext uri="{BB962C8B-B14F-4D97-AF65-F5344CB8AC3E}">
        <p14:creationId xmlns:p14="http://schemas.microsoft.com/office/powerpoint/2010/main" val="205211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UK</a:t>
            </a:r>
            <a:r>
              <a:rPr lang="en-US" baseline="0" dirty="0"/>
              <a:t> collaborates across the world.</a:t>
            </a:r>
          </a:p>
          <a:p>
            <a:endParaRPr lang="en-US" baseline="0" dirty="0"/>
          </a:p>
          <a:p>
            <a:r>
              <a:rPr lang="en-US" baseline="0" dirty="0"/>
              <a:t>It’s biggest collaborator is the USA. </a:t>
            </a:r>
          </a:p>
          <a:p>
            <a:endParaRPr lang="en-US" baseline="0" dirty="0"/>
          </a:p>
          <a:p>
            <a:r>
              <a:rPr lang="en-US" baseline="0" dirty="0"/>
              <a:t>EU countries make up 13 of the UK’s top 20 collaborators by article count.</a:t>
            </a:r>
            <a:endParaRPr lang="en-US" dirty="0"/>
          </a:p>
        </p:txBody>
      </p:sp>
      <p:sp>
        <p:nvSpPr>
          <p:cNvPr id="4" name="Slide Number Placeholder 3"/>
          <p:cNvSpPr>
            <a:spLocks noGrp="1"/>
          </p:cNvSpPr>
          <p:nvPr>
            <p:ph type="sldNum" sz="quarter" idx="10"/>
          </p:nvPr>
        </p:nvSpPr>
        <p:spPr/>
        <p:txBody>
          <a:bodyPr/>
          <a:lstStyle/>
          <a:p>
            <a:fld id="{953AC270-AC5F-3C4A-8BE2-E88211726A7D}" type="slidenum">
              <a:rPr lang="en-US" smtClean="0"/>
              <a:pPr/>
              <a:t>26</a:t>
            </a:fld>
            <a:endParaRPr lang="en-US"/>
          </a:p>
        </p:txBody>
      </p:sp>
    </p:spTree>
    <p:extLst>
      <p:ext uri="{BB962C8B-B14F-4D97-AF65-F5344CB8AC3E}">
        <p14:creationId xmlns:p14="http://schemas.microsoft.com/office/powerpoint/2010/main" val="2096324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Top 10 corporate </a:t>
            </a:r>
            <a:r>
              <a:rPr lang="en-US" dirty="0"/>
              <a:t>collaborators </a:t>
            </a:r>
            <a:r>
              <a:rPr lang="en-US" b="1" dirty="0"/>
              <a:t>OVERALL</a:t>
            </a:r>
          </a:p>
          <a:p>
            <a:r>
              <a:rPr lang="en-US" b="0" dirty="0"/>
              <a:t>-</a:t>
            </a:r>
            <a:r>
              <a:rPr lang="en-US" b="0" baseline="0" dirty="0"/>
              <a:t> Overall, high proportion of non-EU based companies</a:t>
            </a:r>
            <a:endParaRPr lang="en-US" b="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953AC270-AC5F-3C4A-8BE2-E88211726A7D}" type="slidenum">
              <a:rPr lang="en-US" smtClean="0"/>
              <a:pPr/>
              <a:t>27</a:t>
            </a:fld>
            <a:endParaRPr lang="en-US"/>
          </a:p>
        </p:txBody>
      </p:sp>
    </p:spTree>
    <p:extLst>
      <p:ext uri="{BB962C8B-B14F-4D97-AF65-F5344CB8AC3E}">
        <p14:creationId xmlns:p14="http://schemas.microsoft.com/office/powerpoint/2010/main" val="3285835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talk about the second golden rule</a:t>
            </a:r>
            <a:r>
              <a:rPr lang="en-US" baseline="0" dirty="0"/>
              <a:t> “Always use more than one research metric as the quantitative input”. Scopus aims to provide a </a:t>
            </a:r>
            <a:r>
              <a:rPr lang="en-US" b="1" baseline="0" dirty="0"/>
              <a:t>basket of research metrics</a:t>
            </a:r>
            <a:r>
              <a:rPr lang="en-US" b="0" baseline="0" dirty="0"/>
              <a:t> to measure research performance. </a:t>
            </a:r>
          </a:p>
          <a:p>
            <a:endParaRPr lang="en-US" b="0" baseline="0" dirty="0"/>
          </a:p>
          <a:p>
            <a:r>
              <a:rPr lang="en-US" b="0" baseline="0" dirty="0"/>
              <a:t>This slide is showing a basket of metrics for measuring research excellence, where each theme has a different set of metrics associated with it</a:t>
            </a:r>
            <a:r>
              <a:rPr lang="en-US" baseline="0" dirty="0"/>
              <a:t>.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These research metrics are supported by qualitative input (remember golden rule #1) as represented by the grey bar on the left side.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It’s important to make metrics available for all the different entities that you would want to measure: authors, institutions, journals, subject fields, etc.</a:t>
            </a:r>
            <a:endParaRPr lang="en-US" dirty="0"/>
          </a:p>
        </p:txBody>
      </p:sp>
      <p:sp>
        <p:nvSpPr>
          <p:cNvPr id="4" name="Slide Number Placeholder 3"/>
          <p:cNvSpPr>
            <a:spLocks noGrp="1"/>
          </p:cNvSpPr>
          <p:nvPr>
            <p:ph type="sldNum" sz="quarter" idx="10"/>
          </p:nvPr>
        </p:nvSpPr>
        <p:spPr/>
        <p:txBody>
          <a:bodyPr/>
          <a:lstStyle/>
          <a:p>
            <a:fld id="{86ED7C83-BE50-4484-9E90-A449CDD21D17}"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292962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  HCERES</a:t>
            </a:r>
            <a:r>
              <a:rPr lang="en-US" baseline="0" dirty="0"/>
              <a:t> (France) + RIV (Czech Republic) + BFI (Denmark) + SEP (Netherlands) are all yearly exercises</a:t>
            </a:r>
          </a:p>
          <a:p>
            <a:pPr marL="0" indent="0">
              <a:buNone/>
            </a:pPr>
            <a:endParaRPr lang="en-US" dirty="0"/>
          </a:p>
          <a:p>
            <a:pPr marL="117475" indent="-117475">
              <a:buFontTx/>
              <a:buChar char="-"/>
            </a:pPr>
            <a:r>
              <a:rPr lang="en-US" dirty="0"/>
              <a:t>Czech</a:t>
            </a:r>
            <a:r>
              <a:rPr lang="en-US" baseline="0" dirty="0"/>
              <a:t> </a:t>
            </a:r>
            <a:r>
              <a:rPr lang="en-US" dirty="0"/>
              <a:t>RIV uses SNIP/SJR for first time in 2014 (but also </a:t>
            </a:r>
            <a:r>
              <a:rPr lang="en-US" dirty="0" err="1"/>
              <a:t>WoS</a:t>
            </a:r>
            <a:r>
              <a:rPr lang="en-US" dirty="0"/>
              <a:t> impact factors)</a:t>
            </a:r>
          </a:p>
          <a:p>
            <a:pPr marL="117475" indent="-117475">
              <a:buFontTx/>
              <a:buChar char="-"/>
            </a:pPr>
            <a:endParaRPr lang="en-US" dirty="0"/>
          </a:p>
          <a:p>
            <a:pPr marL="117475" indent="-117475">
              <a:buFontTx/>
              <a:buChar char="-"/>
            </a:pPr>
            <a:r>
              <a:rPr lang="en-US" dirty="0"/>
              <a:t>For</a:t>
            </a:r>
            <a:r>
              <a:rPr lang="en-US" baseline="0" dirty="0"/>
              <a:t> the </a:t>
            </a:r>
            <a:r>
              <a:rPr lang="en-US" dirty="0"/>
              <a:t>SEP</a:t>
            </a:r>
            <a:r>
              <a:rPr lang="en-US" baseline="0" dirty="0"/>
              <a:t> (Netherlands) and BFI (Denmark) individual institutions use customized assessment module in Pure</a:t>
            </a:r>
          </a:p>
          <a:p>
            <a:pPr marL="0" indent="0">
              <a:buFontTx/>
              <a:buNone/>
            </a:pPr>
            <a:endParaRPr lang="en-US" dirty="0"/>
          </a:p>
        </p:txBody>
      </p:sp>
      <p:sp>
        <p:nvSpPr>
          <p:cNvPr id="4" name="Slide Number Placeholder 3"/>
          <p:cNvSpPr>
            <a:spLocks noGrp="1"/>
          </p:cNvSpPr>
          <p:nvPr>
            <p:ph type="sldNum" sz="quarter" idx="10"/>
          </p:nvPr>
        </p:nvSpPr>
        <p:spPr/>
        <p:txBody>
          <a:bodyPr/>
          <a:lstStyle/>
          <a:p>
            <a:fld id="{0F3BD5B1-23DB-46C2-8546-2DE177D0FC73}" type="slidenum">
              <a:rPr lang="en-US" smtClean="0"/>
              <a:t>6</a:t>
            </a:fld>
            <a:endParaRPr lang="en-US"/>
          </a:p>
        </p:txBody>
      </p:sp>
    </p:spTree>
    <p:extLst>
      <p:ext uri="{BB962C8B-B14F-4D97-AF65-F5344CB8AC3E}">
        <p14:creationId xmlns:p14="http://schemas.microsoft.com/office/powerpoint/2010/main" val="2987831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500" b="0" i="0" u="none" strike="noStrike" kern="1200" baseline="0" dirty="0">
                <a:solidFill>
                  <a:schemeClr val="tx1"/>
                </a:solidFill>
                <a:latin typeface="+mn-lt"/>
                <a:ea typeface="+mn-ea"/>
                <a:cs typeface="+mn-cs"/>
              </a:rPr>
              <a:t>A 2014 study by </a:t>
            </a:r>
            <a:r>
              <a:rPr lang="en-GB" sz="1500" b="0" i="0" u="none" strike="noStrike" kern="1200" baseline="0" dirty="0" err="1">
                <a:solidFill>
                  <a:schemeClr val="tx1"/>
                </a:solidFill>
                <a:latin typeface="+mn-lt"/>
                <a:ea typeface="+mn-ea"/>
                <a:cs typeface="+mn-cs"/>
              </a:rPr>
              <a:t>Technopolis</a:t>
            </a:r>
            <a:r>
              <a:rPr lang="en-GB" sz="1500" b="0" i="0" u="none" strike="noStrike" kern="1200" baseline="0" dirty="0">
                <a:solidFill>
                  <a:schemeClr val="tx1"/>
                </a:solidFill>
                <a:latin typeface="+mn-lt"/>
                <a:ea typeface="+mn-ea"/>
                <a:cs typeface="+mn-cs"/>
              </a:rPr>
              <a:t> examined 12 EU member states and Norway. This includes a comparative consideration of systems using performance-based research funding (PRF systems). The report shows that Czech Republic is the only country that limits the indicators used to the output of research, (even though it is the PRF system that covers research and innovation-related outputs in the most detailed and comprehensive manner). In a second group of countries – Denmark, Finland, Norway (PRI), Belgium/PL (BOF), Norway (HEI) and Sweden – the PRFs include both output and systemic indicators; (in Denmark, Finland and Norway this includes indicators related to innovation-oriented activities). Only a few countries also examine research impacts: Italy, UK (REF), France (AERES) and Belgium/FL (IOF). While the PRFs in France and Belgium focus on impacts in the spheres of research and innovation, Italy and the UK also consider societal impacts. </a:t>
            </a:r>
          </a:p>
          <a:p>
            <a:endParaRPr lang="en-GB" sz="1500" b="0" i="0" u="none" strike="noStrike" kern="1200" baseline="0" dirty="0">
              <a:solidFill>
                <a:schemeClr val="tx1"/>
              </a:solidFill>
              <a:latin typeface="+mn-lt"/>
              <a:ea typeface="+mn-ea"/>
              <a:cs typeface="+mn-cs"/>
            </a:endParaRPr>
          </a:p>
          <a:p>
            <a:r>
              <a:rPr lang="en-GB" sz="1500" b="0" i="0" u="none" strike="noStrike" kern="1200" baseline="0" dirty="0">
                <a:solidFill>
                  <a:schemeClr val="tx1"/>
                </a:solidFill>
                <a:latin typeface="+mn-lt"/>
                <a:ea typeface="+mn-ea"/>
                <a:cs typeface="+mn-cs"/>
              </a:rPr>
              <a:t>Systemic indicators are those used for monitoring and assessment of the various elements of the system such as actors, context, infrastructures etc.  See page 15 of report.  Horizontal axis is </a:t>
            </a:r>
            <a:r>
              <a:rPr lang="en-GB" sz="1500" b="0" i="0" u="none" strike="noStrike" kern="1200" baseline="0" dirty="0" err="1">
                <a:solidFill>
                  <a:schemeClr val="tx1"/>
                </a:solidFill>
                <a:latin typeface="+mn-lt"/>
                <a:ea typeface="+mn-ea"/>
                <a:cs typeface="+mn-cs"/>
              </a:rPr>
              <a:t>thr</a:t>
            </a:r>
            <a:r>
              <a:rPr lang="en-GB" sz="1500" b="0" i="0" u="none" strike="noStrike" kern="1200" baseline="0" dirty="0">
                <a:solidFill>
                  <a:schemeClr val="tx1"/>
                </a:solidFill>
                <a:latin typeface="+mn-lt"/>
                <a:ea typeface="+mn-ea"/>
                <a:cs typeface="+mn-cs"/>
              </a:rPr>
              <a:t> indicator categories used and vertical is scope of the indicators, so innovation-oriented activities such as </a:t>
            </a:r>
            <a:r>
              <a:rPr lang="en-GB" sz="1500" b="0" i="0" u="none" strike="noStrike" kern="1200" baseline="0" dirty="0" err="1">
                <a:solidFill>
                  <a:schemeClr val="tx1"/>
                </a:solidFill>
                <a:latin typeface="+mn-lt"/>
                <a:ea typeface="+mn-ea"/>
                <a:cs typeface="+mn-cs"/>
              </a:rPr>
              <a:t>reseacrh</a:t>
            </a:r>
            <a:r>
              <a:rPr lang="en-GB" sz="1500" b="0" i="0" u="none" strike="noStrike" kern="1200" baseline="0" dirty="0">
                <a:solidFill>
                  <a:schemeClr val="tx1"/>
                </a:solidFill>
                <a:latin typeface="+mn-lt"/>
                <a:ea typeface="+mn-ea"/>
                <a:cs typeface="+mn-cs"/>
              </a:rPr>
              <a:t>-industry interactions and then societal impacts</a:t>
            </a:r>
          </a:p>
          <a:p>
            <a:endParaRPr lang="en-GB" sz="15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F3BD5B1-23DB-46C2-8546-2DE177D0FC73}" type="slidenum">
              <a:rPr lang="en-US" smtClean="0"/>
              <a:t>8</a:t>
            </a:fld>
            <a:endParaRPr lang="en-US"/>
          </a:p>
        </p:txBody>
      </p:sp>
    </p:spTree>
    <p:extLst>
      <p:ext uri="{BB962C8B-B14F-4D97-AF65-F5344CB8AC3E}">
        <p14:creationId xmlns:p14="http://schemas.microsoft.com/office/powerpoint/2010/main" val="2298329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9</a:t>
            </a:fld>
            <a:endParaRPr lang="en-US"/>
          </a:p>
        </p:txBody>
      </p:sp>
    </p:spTree>
    <p:extLst>
      <p:ext uri="{BB962C8B-B14F-4D97-AF65-F5344CB8AC3E}">
        <p14:creationId xmlns:p14="http://schemas.microsoft.com/office/powerpoint/2010/main" val="808706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10</a:t>
            </a:fld>
            <a:endParaRPr lang="en-US"/>
          </a:p>
        </p:txBody>
      </p:sp>
    </p:spTree>
    <p:extLst>
      <p:ext uri="{BB962C8B-B14F-4D97-AF65-F5344CB8AC3E}">
        <p14:creationId xmlns:p14="http://schemas.microsoft.com/office/powerpoint/2010/main" val="3901919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11</a:t>
            </a:fld>
            <a:endParaRPr lang="en-US"/>
          </a:p>
        </p:txBody>
      </p:sp>
    </p:spTree>
    <p:extLst>
      <p:ext uri="{BB962C8B-B14F-4D97-AF65-F5344CB8AC3E}">
        <p14:creationId xmlns:p14="http://schemas.microsoft.com/office/powerpoint/2010/main" val="556281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12</a:t>
            </a:fld>
            <a:endParaRPr lang="en-US"/>
          </a:p>
        </p:txBody>
      </p:sp>
    </p:spTree>
    <p:extLst>
      <p:ext uri="{BB962C8B-B14F-4D97-AF65-F5344CB8AC3E}">
        <p14:creationId xmlns:p14="http://schemas.microsoft.com/office/powerpoint/2010/main" val="2371937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FCT</a:t>
            </a:r>
            <a:r>
              <a:rPr lang="en-US" baseline="0"/>
              <a:t> assessment of R&amp;D Units in Portugal in 2014 used Snowball Metrics – the first time for any national assessment.</a:t>
            </a:r>
            <a:endParaRPr lang="en-US"/>
          </a:p>
        </p:txBody>
      </p:sp>
      <p:sp>
        <p:nvSpPr>
          <p:cNvPr id="4" name="Slide Number Placeholder 3"/>
          <p:cNvSpPr>
            <a:spLocks noGrp="1"/>
          </p:cNvSpPr>
          <p:nvPr>
            <p:ph type="sldNum" sz="quarter" idx="10"/>
          </p:nvPr>
        </p:nvSpPr>
        <p:spPr/>
        <p:txBody>
          <a:bodyPr/>
          <a:lstStyle/>
          <a:p>
            <a:fld id="{0F3BD5B1-23DB-46C2-8546-2DE177D0FC73}" type="slidenum">
              <a:rPr lang="en-US" smtClean="0"/>
              <a:t>14</a:t>
            </a:fld>
            <a:endParaRPr lang="en-US"/>
          </a:p>
        </p:txBody>
      </p:sp>
    </p:spTree>
    <p:extLst>
      <p:ext uri="{BB962C8B-B14F-4D97-AF65-F5344CB8AC3E}">
        <p14:creationId xmlns:p14="http://schemas.microsoft.com/office/powerpoint/2010/main" val="37768256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for light photo">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9144000" cy="5143500"/>
          </a:xfrm>
          <a:solidFill>
            <a:srgbClr val="F2F2F2">
              <a:alpha val="7059"/>
            </a:srgbClr>
          </a:solidFill>
        </p:spPr>
        <p:txBody>
          <a:bodyPr>
            <a:normAutofit/>
          </a:bodyPr>
          <a:lstStyle>
            <a:lvl1pPr marL="0" indent="0" algn="r">
              <a:buNone/>
              <a:defRPr sz="1600" baseline="0"/>
            </a:lvl1pPr>
          </a:lstStyle>
          <a:p>
            <a:r>
              <a:rPr lang="de-DE" dirty="0"/>
              <a:t>Click on icon to select picture</a:t>
            </a:r>
          </a:p>
        </p:txBody>
      </p:sp>
      <p:sp>
        <p:nvSpPr>
          <p:cNvPr id="2" name="Title 1"/>
          <p:cNvSpPr>
            <a:spLocks noGrp="1"/>
          </p:cNvSpPr>
          <p:nvPr>
            <p:ph type="ctrTitle"/>
          </p:nvPr>
        </p:nvSpPr>
        <p:spPr>
          <a:xfrm>
            <a:off x="475841" y="1803154"/>
            <a:ext cx="5086333" cy="2010596"/>
          </a:xfrm>
        </p:spPr>
        <p:txBody>
          <a:bodyPr anchor="t" anchorCtr="0">
            <a:noAutofit/>
          </a:bodyPr>
          <a:lstStyle>
            <a:lvl1pPr algn="l">
              <a:lnSpc>
                <a:spcPts val="5600"/>
              </a:lnSpc>
              <a:defRPr sz="3800">
                <a:solidFill>
                  <a:schemeClr val="bg1"/>
                </a:solidFill>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12" name="Text Placeholder 11"/>
          <p:cNvSpPr>
            <a:spLocks noGrp="1"/>
          </p:cNvSpPr>
          <p:nvPr>
            <p:ph type="body" sz="quarter" idx="14" hasCustomPrompt="1"/>
          </p:nvPr>
        </p:nvSpPr>
        <p:spPr>
          <a:xfrm>
            <a:off x="479385" y="4061361"/>
            <a:ext cx="5112709" cy="490001"/>
          </a:xfrm>
        </p:spPr>
        <p:txBody>
          <a:bodyPr>
            <a:noAutofit/>
          </a:bodyPr>
          <a:lstStyle>
            <a:lvl1pPr marL="0" indent="0">
              <a:lnSpc>
                <a:spcPts val="22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1" name="Text Placeholder 9"/>
          <p:cNvSpPr>
            <a:spLocks noGrp="1"/>
          </p:cNvSpPr>
          <p:nvPr>
            <p:ph type="body" sz="quarter" idx="13"/>
          </p:nvPr>
        </p:nvSpPr>
        <p:spPr>
          <a:xfrm>
            <a:off x="585683" y="598840"/>
            <a:ext cx="787296" cy="864000"/>
          </a:xfr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p:txBody>
      </p:sp>
      <p:sp>
        <p:nvSpPr>
          <p:cNvPr id="7" name="TextBox 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dirty="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3631053711"/>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guide id="8" orient="horz"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vers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6263" y="438428"/>
            <a:ext cx="6248399" cy="2830088"/>
          </a:xfrm>
        </p:spPr>
        <p:txBody>
          <a:bodyPr lIns="0" tIns="0" rIns="0"/>
          <a:lstStyle>
            <a:lvl1pPr marL="177800" indent="-177800">
              <a:defRPr baseline="0">
                <a:solidFill>
                  <a:srgbClr val="FF6C00"/>
                </a:solidFill>
              </a:defRPr>
            </a:lvl1pPr>
          </a:lstStyle>
          <a:p>
            <a:r>
              <a:rPr lang="en-US" dirty="0"/>
              <a:t>“This is the place for a quote</a:t>
            </a:r>
            <a:r>
              <a:rPr lang="de-DE" dirty="0"/>
              <a:t>”</a:t>
            </a:r>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1"/>
          </p:nvPr>
        </p:nvSpPr>
        <p:spPr/>
        <p:txBody>
          <a:bodyPr/>
          <a:lstStyle/>
          <a:p>
            <a:endParaRPr lang="de-DE" dirty="0"/>
          </a:p>
        </p:txBody>
      </p:sp>
    </p:spTree>
    <p:extLst>
      <p:ext uri="{BB962C8B-B14F-4D97-AF65-F5344CB8AC3E}">
        <p14:creationId xmlns:p14="http://schemas.microsoft.com/office/powerpoint/2010/main" val="937816578"/>
      </p:ext>
    </p:extLst>
  </p:cSld>
  <p:clrMapOvr>
    <a:masterClrMapping/>
  </p:clrMapOvr>
  <p:extLst mod="1">
    <p:ext uri="{DCECCB84-F9BA-43D5-87BE-67443E8EF086}">
      <p15:sldGuideLst xmlns:p15="http://schemas.microsoft.com/office/powerpoint/2012/main">
        <p15:guide id="1" orient="horz" pos="373" userDrawn="1">
          <p15:clr>
            <a:srgbClr val="FBAE40"/>
          </p15:clr>
        </p15:guide>
        <p15:guide id="2" orient="horz" pos="2867" userDrawn="1">
          <p15:clr>
            <a:srgbClr val="FBAE40"/>
          </p15:clr>
        </p15:guide>
        <p15:guide id="3" pos="363" userDrawn="1">
          <p15:clr>
            <a:srgbClr val="FBAE40"/>
          </p15:clr>
        </p15:guide>
        <p15:guide id="4" pos="2699" userDrawn="1">
          <p15:clr>
            <a:srgbClr val="FBAE40"/>
          </p15:clr>
        </p15:guide>
        <p15:guide id="5" pos="2880" userDrawn="1">
          <p15:clr>
            <a:srgbClr val="FBAE40"/>
          </p15:clr>
        </p15:guide>
        <p15:guide id="6" pos="3061" userDrawn="1">
          <p15:clr>
            <a:srgbClr val="FBAE40"/>
          </p15:clr>
        </p15:guide>
        <p15:guide id="7" pos="539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9368" y="1188258"/>
            <a:ext cx="4092632" cy="3138625"/>
          </a:xfrm>
        </p:spPr>
        <p:txBody>
          <a:bodyPr/>
          <a:lstStyle>
            <a:lvl1pPr marL="0" indent="0">
              <a:lnSpc>
                <a:spcPts val="2200"/>
              </a:lnSpc>
              <a:spcBef>
                <a:spcPts val="0"/>
              </a:spcBef>
              <a:buNone/>
              <a:defRPr sz="1300" b="0"/>
            </a:lvl1pPr>
            <a:lvl2pPr marL="273050" indent="-273050">
              <a:lnSpc>
                <a:spcPts val="2200"/>
              </a:lnSpc>
              <a:spcBef>
                <a:spcPts val="0"/>
              </a:spcBef>
              <a:buFont typeface="+mj-lt"/>
              <a:buAutoNum type="arabicPeriod"/>
              <a:defRPr sz="1300"/>
            </a:lvl2pPr>
            <a:lvl3pPr marL="536575" indent="-171450">
              <a:lnSpc>
                <a:spcPts val="2200"/>
              </a:lnSpc>
              <a:spcBef>
                <a:spcPts val="0"/>
              </a:spcBef>
              <a:defRPr sz="1300"/>
            </a:lvl3pPr>
            <a:lvl4pPr marL="720725" indent="-171450">
              <a:lnSpc>
                <a:spcPts val="2200"/>
              </a:lnSpc>
              <a:spcBef>
                <a:spcPts val="0"/>
              </a:spcBef>
              <a:tabLst/>
              <a:defRPr sz="1300"/>
            </a:lvl4pPr>
            <a:lvl5pPr marL="896938" indent="-171450">
              <a:lnSpc>
                <a:spcPts val="2200"/>
              </a:lnSpc>
              <a:spcBef>
                <a:spcPts val="0"/>
              </a:spcBef>
              <a:defRPr sz="13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10" name="Picture Placeholder 9"/>
          <p:cNvSpPr>
            <a:spLocks noGrp="1"/>
          </p:cNvSpPr>
          <p:nvPr>
            <p:ph type="pic" sz="quarter" idx="14"/>
          </p:nvPr>
        </p:nvSpPr>
        <p:spPr>
          <a:xfrm>
            <a:off x="4859338" y="1195753"/>
            <a:ext cx="3708400" cy="3138625"/>
          </a:xfrm>
          <a:solidFill>
            <a:schemeClr val="bg1">
              <a:lumMod val="85000"/>
            </a:schemeClr>
          </a:solidFill>
        </p:spPr>
        <p:txBody>
          <a:bodyPr/>
          <a:lstStyle>
            <a:lvl1pPr marL="0" indent="0">
              <a:buFontTx/>
              <a:buNone/>
              <a:defRPr/>
            </a:lvl1pPr>
          </a:lstStyle>
          <a:p>
            <a:r>
              <a:rPr lang="nl-NL" dirty="0" err="1"/>
              <a:t>Drag</a:t>
            </a:r>
            <a:r>
              <a:rPr lang="nl-NL" dirty="0"/>
              <a:t> picture </a:t>
            </a:r>
            <a:r>
              <a:rPr lang="nl-NL" dirty="0" err="1"/>
              <a:t>to</a:t>
            </a:r>
            <a:r>
              <a:rPr lang="nl-NL" dirty="0"/>
              <a:t> </a:t>
            </a:r>
            <a:r>
              <a:rPr lang="nl-NL" dirty="0" err="1"/>
              <a:t>placeholder</a:t>
            </a:r>
            <a:r>
              <a:rPr lang="nl-NL" dirty="0"/>
              <a:t> or click icon </a:t>
            </a:r>
            <a:r>
              <a:rPr lang="nl-NL" dirty="0" err="1"/>
              <a:t>to</a:t>
            </a:r>
            <a:r>
              <a:rPr lang="nl-NL" dirty="0"/>
              <a:t> </a:t>
            </a:r>
            <a:r>
              <a:rPr lang="nl-NL" dirty="0" err="1"/>
              <a:t>add</a:t>
            </a:r>
            <a:endParaRPr lang="de-DE" dirty="0"/>
          </a:p>
        </p:txBody>
      </p:sp>
      <p:sp>
        <p:nvSpPr>
          <p:cNvPr id="1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4" name="Straight Connector 13"/>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6"/>
          </p:nvPr>
        </p:nvSpPr>
        <p:spPr/>
        <p:txBody>
          <a:bodyPr/>
          <a:lstStyle/>
          <a:p>
            <a:endParaRPr lang="de-DE" dirty="0"/>
          </a:p>
        </p:txBody>
      </p:sp>
    </p:spTree>
    <p:extLst>
      <p:ext uri="{BB962C8B-B14F-4D97-AF65-F5344CB8AC3E}">
        <p14:creationId xmlns:p14="http://schemas.microsoft.com/office/powerpoint/2010/main" val="803182024"/>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7" orient="horz" pos="2867"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4" y="1204546"/>
            <a:ext cx="3808700" cy="3122338"/>
          </a:xfrm>
        </p:spPr>
        <p:txBody>
          <a:bodyPr/>
          <a:lstStyle>
            <a:lvl1pPr marL="0" indent="0">
              <a:lnSpc>
                <a:spcPts val="2200"/>
              </a:lnSpc>
              <a:spcBef>
                <a:spcPts val="0"/>
              </a:spcBef>
              <a:buNone/>
              <a:defRPr sz="1300" b="0"/>
            </a:lvl1pPr>
            <a:lvl2pPr marL="273050" indent="-273050">
              <a:lnSpc>
                <a:spcPts val="2200"/>
              </a:lnSpc>
              <a:spcBef>
                <a:spcPts val="0"/>
              </a:spcBef>
              <a:buFont typeface="+mj-lt"/>
              <a:buAutoNum type="arabicPeriod"/>
              <a:defRPr sz="1300"/>
            </a:lvl2pPr>
            <a:lvl3pPr marL="536575" indent="-171450">
              <a:lnSpc>
                <a:spcPts val="2200"/>
              </a:lnSpc>
              <a:spcBef>
                <a:spcPts val="0"/>
              </a:spcBef>
              <a:defRPr sz="1300"/>
            </a:lvl3pPr>
            <a:lvl4pPr marL="720725" indent="-171450">
              <a:lnSpc>
                <a:spcPts val="2200"/>
              </a:lnSpc>
              <a:spcBef>
                <a:spcPts val="0"/>
              </a:spcBef>
              <a:tabLst/>
              <a:defRPr sz="1300"/>
            </a:lvl4pPr>
            <a:lvl5pPr marL="896938" indent="-171450">
              <a:lnSpc>
                <a:spcPts val="2200"/>
              </a:lnSpc>
              <a:spcBef>
                <a:spcPts val="0"/>
              </a:spcBef>
              <a:defRPr sz="13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4186272090"/>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17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4" name="Footer Placeholder 3"/>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2831374395"/>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able Placeholder 6"/>
          <p:cNvSpPr>
            <a:spLocks noGrp="1"/>
          </p:cNvSpPr>
          <p:nvPr>
            <p:ph type="tbl" sz="quarter" idx="16"/>
          </p:nvPr>
        </p:nvSpPr>
        <p:spPr>
          <a:xfrm>
            <a:off x="576263" y="1055711"/>
            <a:ext cx="7983980" cy="3278668"/>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table</a:t>
            </a:r>
            <a:endParaRPr lang="de-DE" dirty="0"/>
          </a:p>
        </p:txBody>
      </p:sp>
      <p:sp>
        <p:nvSpPr>
          <p:cNvPr id="2" name="Title 1"/>
          <p:cNvSpPr>
            <a:spLocks noGrp="1"/>
          </p:cNvSpPr>
          <p:nvPr>
            <p:ph type="title"/>
          </p:nvPr>
        </p:nvSpPr>
        <p:spPr>
          <a:xfrm>
            <a:off x="480275" y="439295"/>
            <a:ext cx="8094958"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1" name="Straight Connector 10"/>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8"/>
          </p:nvPr>
        </p:nvSpPr>
        <p:spPr/>
        <p:txBody>
          <a:bodyPr/>
          <a:lstStyle/>
          <a:p>
            <a:endParaRPr lang="de-DE" dirty="0"/>
          </a:p>
        </p:txBody>
      </p:sp>
    </p:spTree>
    <p:extLst>
      <p:ext uri="{BB962C8B-B14F-4D97-AF65-F5344CB8AC3E}">
        <p14:creationId xmlns:p14="http://schemas.microsoft.com/office/powerpoint/2010/main" val="782012608"/>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losing">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484253" y="4144980"/>
            <a:ext cx="5112709" cy="448866"/>
          </a:xfrm>
        </p:spPr>
        <p:txBody>
          <a:bodyPr>
            <a:noAutofit/>
          </a:bodyPr>
          <a:lstStyle>
            <a:lvl1pPr marL="0" indent="0">
              <a:lnSpc>
                <a:spcPts val="18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6" name="TextBox 5"/>
          <p:cNvSpPr txBox="1"/>
          <p:nvPr userDrawn="1"/>
        </p:nvSpPr>
        <p:spPr>
          <a:xfrm>
            <a:off x="469263" y="2014789"/>
            <a:ext cx="3905250" cy="861774"/>
          </a:xfrm>
          <a:prstGeom prst="rect">
            <a:avLst/>
          </a:prstGeom>
          <a:noFill/>
        </p:spPr>
        <p:txBody>
          <a:bodyPr wrap="square" rtlCol="0">
            <a:spAutoFit/>
          </a:bodyPr>
          <a:lstStyle/>
          <a:p>
            <a:r>
              <a:rPr lang="de-DE" sz="5000" kern="1200" dirty="0">
                <a:solidFill>
                  <a:schemeClr val="tx1"/>
                </a:solidFill>
                <a:latin typeface="+mj-lt"/>
                <a:ea typeface="+mj-ea"/>
                <a:cs typeface="+mj-cs"/>
              </a:rPr>
              <a:t>Thank you</a:t>
            </a:r>
          </a:p>
        </p:txBody>
      </p:sp>
      <p:pic>
        <p:nvPicPr>
          <p:cNvPr id="8" name="Picture 7">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Tree>
    <p:extLst>
      <p:ext uri="{BB962C8B-B14F-4D97-AF65-F5344CB8AC3E}">
        <p14:creationId xmlns:p14="http://schemas.microsoft.com/office/powerpoint/2010/main" val="3946097589"/>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orient="horz" pos="373" userDrawn="1">
          <p15:clr>
            <a:srgbClr val="FBAE40"/>
          </p15:clr>
        </p15:guide>
        <p15:guide id="6" pos="5397" userDrawn="1">
          <p15:clr>
            <a:srgbClr val="FBAE40"/>
          </p15:clr>
        </p15:guide>
        <p15:guide id="7" orient="horz" pos="2867"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25082"/>
            <a:ext cx="8238318" cy="3673610"/>
          </a:xfrm>
          <a:prstGeom prst="rect">
            <a:avLst/>
          </a:prstGeom>
        </p:spPr>
        <p:txBody>
          <a:bodyPr/>
          <a:lstStyle>
            <a:lvl1pPr>
              <a:defRPr sz="1500">
                <a:solidFill>
                  <a:srgbClr val="53565A"/>
                </a:solidFill>
                <a:latin typeface="Arial"/>
                <a:cs typeface="Arial"/>
              </a:defRPr>
            </a:lvl1pPr>
            <a:lvl2pPr>
              <a:defRPr sz="1350">
                <a:solidFill>
                  <a:srgbClr val="53565A"/>
                </a:solidFill>
                <a:latin typeface="Arial"/>
                <a:cs typeface="Arial"/>
              </a:defRPr>
            </a:lvl2pPr>
            <a:lvl3pPr>
              <a:defRPr sz="1200">
                <a:solidFill>
                  <a:srgbClr val="53565A"/>
                </a:solidFill>
                <a:latin typeface="Arial"/>
                <a:cs typeface="Arial"/>
              </a:defRPr>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p:txBody>
      </p:sp>
      <p:sp>
        <p:nvSpPr>
          <p:cNvPr id="6" name="Title Placeholder 1"/>
          <p:cNvSpPr>
            <a:spLocks noGrp="1"/>
          </p:cNvSpPr>
          <p:nvPr>
            <p:ph type="title"/>
          </p:nvPr>
        </p:nvSpPr>
        <p:spPr>
          <a:xfrm>
            <a:off x="457200" y="528903"/>
            <a:ext cx="8238319" cy="313984"/>
          </a:xfrm>
          <a:prstGeom prst="rect">
            <a:avLst/>
          </a:prstGeom>
        </p:spPr>
        <p:txBody>
          <a:bodyPr vert="horz" lIns="91440" tIns="45720" rIns="91440" bIns="45720" rtlCol="0" anchor="ctr">
            <a:noAutofit/>
          </a:bodyPr>
          <a:lstStyle>
            <a:lvl1pPr>
              <a:defRPr b="0"/>
            </a:lvl1pPr>
          </a:lstStyle>
          <a:p>
            <a:r>
              <a:rPr lang="en-US"/>
              <a:t>Title of Slide</a:t>
            </a:r>
          </a:p>
        </p:txBody>
      </p:sp>
      <p:sp>
        <p:nvSpPr>
          <p:cNvPr id="7" name="Slide Number Placeholder 7"/>
          <p:cNvSpPr>
            <a:spLocks noGrp="1"/>
          </p:cNvSpPr>
          <p:nvPr>
            <p:ph type="sldNum" sz="quarter" idx="4"/>
          </p:nvPr>
        </p:nvSpPr>
        <p:spPr>
          <a:xfrm>
            <a:off x="8474338" y="4867005"/>
            <a:ext cx="587784" cy="265892"/>
          </a:xfrm>
          <a:prstGeom prst="rect">
            <a:avLst/>
          </a:prstGeom>
        </p:spPr>
        <p:txBody>
          <a:bodyPr vert="horz" lIns="91440" tIns="45720" rIns="91440" bIns="45720" rtlCol="0" anchor="ctr"/>
          <a:lstStyle>
            <a:lvl1pPr algn="r">
              <a:defRPr sz="600">
                <a:solidFill>
                  <a:schemeClr val="tx1"/>
                </a:solidFill>
                <a:latin typeface="Arial" panose="020B0604020202020204" pitchFamily="34" charset="0"/>
                <a:cs typeface="Arial" panose="020B0604020202020204" pitchFamily="34" charset="0"/>
              </a:defRPr>
            </a:lvl1pPr>
          </a:lstStyle>
          <a:p>
            <a:pPr defTabSz="342900"/>
            <a:r>
              <a:rPr lang="en-US">
                <a:solidFill>
                  <a:srgbClr val="53565A"/>
                </a:solidFill>
              </a:rPr>
              <a:t> </a:t>
            </a:r>
            <a:fld id="{DA15E891-66B8-4B28-AB8F-05A4B1DE573C}" type="slidenum">
              <a:rPr lang="en-US" smtClean="0">
                <a:solidFill>
                  <a:srgbClr val="53565A"/>
                </a:solidFill>
              </a:rPr>
              <a:pPr defTabSz="342900"/>
              <a:t>‹#›</a:t>
            </a:fld>
            <a:endParaRPr lang="en-US">
              <a:solidFill>
                <a:srgbClr val="53565A"/>
              </a:solidFill>
            </a:endParaRPr>
          </a:p>
        </p:txBody>
      </p:sp>
    </p:spTree>
    <p:extLst>
      <p:ext uri="{BB962C8B-B14F-4D97-AF65-F5344CB8AC3E}">
        <p14:creationId xmlns:p14="http://schemas.microsoft.com/office/powerpoint/2010/main" val="1767747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200" y="528903"/>
            <a:ext cx="8238319" cy="313984"/>
          </a:xfrm>
          <a:prstGeom prst="rect">
            <a:avLst/>
          </a:prstGeom>
        </p:spPr>
        <p:txBody>
          <a:bodyPr vert="horz" lIns="91440" tIns="45720" rIns="91440" bIns="45720" rtlCol="0" anchor="ctr">
            <a:noAutofit/>
          </a:bodyPr>
          <a:lstStyle>
            <a:lvl1pPr>
              <a:defRPr b="1"/>
            </a:lvl1pPr>
          </a:lstStyle>
          <a:p>
            <a:r>
              <a:rPr lang="en-US" dirty="0"/>
              <a:t>Title of Slide</a:t>
            </a:r>
          </a:p>
        </p:txBody>
      </p:sp>
      <p:sp>
        <p:nvSpPr>
          <p:cNvPr id="5" name="Content Placeholder 1"/>
          <p:cNvSpPr>
            <a:spLocks noGrp="1"/>
          </p:cNvSpPr>
          <p:nvPr>
            <p:ph idx="1"/>
          </p:nvPr>
        </p:nvSpPr>
        <p:spPr>
          <a:xfrm>
            <a:off x="457199" y="1125082"/>
            <a:ext cx="8238319"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
        <p:nvSpPr>
          <p:cNvPr id="7" name="Text Placeholder 22"/>
          <p:cNvSpPr>
            <a:spLocks noGrp="1"/>
          </p:cNvSpPr>
          <p:nvPr>
            <p:ph type="body" sz="quarter" idx="16" hasCustomPrompt="1"/>
          </p:nvPr>
        </p:nvSpPr>
        <p:spPr>
          <a:xfrm>
            <a:off x="198599" y="4883585"/>
            <a:ext cx="6672263" cy="170260"/>
          </a:xfrm>
        </p:spPr>
        <p:txBody>
          <a:bodyPr>
            <a:noAutofit/>
          </a:bodyPr>
          <a:lstStyle>
            <a:lvl1pPr>
              <a:buNone/>
              <a:defRPr sz="675"/>
            </a:lvl1pPr>
            <a:lvl2pPr>
              <a:buNone/>
              <a:defRPr sz="825"/>
            </a:lvl2pPr>
            <a:lvl3pPr>
              <a:buNone/>
              <a:defRPr sz="825"/>
            </a:lvl3pPr>
            <a:lvl4pPr>
              <a:buNone/>
              <a:defRPr sz="825"/>
            </a:lvl4pPr>
            <a:lvl5pPr>
              <a:buNone/>
              <a:defRPr sz="825"/>
            </a:lvl5pPr>
          </a:lstStyle>
          <a:p>
            <a:pPr lvl="0"/>
            <a:r>
              <a:rPr lang="en-US" dirty="0"/>
              <a:t>Sources &amp; Notes:</a:t>
            </a:r>
          </a:p>
        </p:txBody>
      </p:sp>
    </p:spTree>
    <p:extLst>
      <p:ext uri="{BB962C8B-B14F-4D97-AF65-F5344CB8AC3E}">
        <p14:creationId xmlns:p14="http://schemas.microsoft.com/office/powerpoint/2010/main" val="886363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25082"/>
            <a:ext cx="8238318" cy="3673610"/>
          </a:xfrm>
          <a:prstGeom prst="rect">
            <a:avLst/>
          </a:prstGeom>
        </p:spPr>
        <p:txBody>
          <a:bodyPr/>
          <a:lstStyle>
            <a:lvl1pPr>
              <a:defRPr sz="1125">
                <a:solidFill>
                  <a:srgbClr val="53565A"/>
                </a:solidFill>
                <a:latin typeface="Arial"/>
                <a:cs typeface="Arial"/>
              </a:defRPr>
            </a:lvl1pPr>
            <a:lvl2pPr>
              <a:defRPr sz="1013">
                <a:solidFill>
                  <a:srgbClr val="53565A"/>
                </a:solidFill>
                <a:latin typeface="Arial"/>
                <a:cs typeface="Arial"/>
              </a:defRPr>
            </a:lvl2pPr>
            <a:lvl3pPr>
              <a:defRPr sz="900">
                <a:solidFill>
                  <a:srgbClr val="53565A"/>
                </a:solidFill>
                <a:latin typeface="Arial"/>
                <a:cs typeface="Arial"/>
              </a:defRPr>
            </a:lvl3pPr>
            <a:lvl4pPr>
              <a:defRPr sz="1013"/>
            </a:lvl4pPr>
            <a:lvl5pPr>
              <a:defRPr sz="1013"/>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p:txBody>
      </p:sp>
      <p:sp>
        <p:nvSpPr>
          <p:cNvPr id="6" name="Title Placeholder 1"/>
          <p:cNvSpPr>
            <a:spLocks noGrp="1"/>
          </p:cNvSpPr>
          <p:nvPr>
            <p:ph type="title"/>
          </p:nvPr>
        </p:nvSpPr>
        <p:spPr>
          <a:xfrm>
            <a:off x="457201" y="528905"/>
            <a:ext cx="8238319" cy="313984"/>
          </a:xfrm>
          <a:prstGeom prst="rect">
            <a:avLst/>
          </a:prstGeom>
        </p:spPr>
        <p:txBody>
          <a:bodyPr vert="horz" lIns="91440" tIns="45720" rIns="91440" bIns="45720" rtlCol="0" anchor="ctr">
            <a:noAutofit/>
          </a:bodyPr>
          <a:lstStyle>
            <a:lvl1pPr>
              <a:defRPr b="0"/>
            </a:lvl1pPr>
          </a:lstStyle>
          <a:p>
            <a:r>
              <a:rPr lang="en-US" dirty="0"/>
              <a:t>Title of Slide</a:t>
            </a:r>
          </a:p>
        </p:txBody>
      </p:sp>
      <p:sp>
        <p:nvSpPr>
          <p:cNvPr id="7" name="Slide Number Placeholder 7"/>
          <p:cNvSpPr>
            <a:spLocks noGrp="1"/>
          </p:cNvSpPr>
          <p:nvPr>
            <p:ph type="sldNum" sz="quarter" idx="4"/>
          </p:nvPr>
        </p:nvSpPr>
        <p:spPr>
          <a:xfrm>
            <a:off x="8474338" y="4867005"/>
            <a:ext cx="587784" cy="265892"/>
          </a:xfrm>
          <a:prstGeom prst="rect">
            <a:avLst/>
          </a:prstGeom>
        </p:spPr>
        <p:txBody>
          <a:bodyPr vert="horz" lIns="91440" tIns="45720" rIns="91440" bIns="45720" rtlCol="0" anchor="ctr"/>
          <a:lstStyle>
            <a:lvl1pPr algn="r">
              <a:defRPr sz="450">
                <a:solidFill>
                  <a:schemeClr val="tx1"/>
                </a:solidFill>
                <a:latin typeface="Arial" panose="020B0604020202020204" pitchFamily="34" charset="0"/>
                <a:cs typeface="Arial" panose="020B0604020202020204" pitchFamily="34" charset="0"/>
              </a:defRPr>
            </a:lvl1pPr>
          </a:lstStyle>
          <a:p>
            <a:pPr defTabSz="257175"/>
            <a:r>
              <a:rPr lang="en-US">
                <a:solidFill>
                  <a:srgbClr val="53565A"/>
                </a:solidFill>
              </a:rPr>
              <a:t> </a:t>
            </a:r>
            <a:fld id="{DA15E891-66B8-4B28-AB8F-05A4B1DE573C}" type="slidenum">
              <a:rPr lang="en-US" smtClean="0">
                <a:solidFill>
                  <a:srgbClr val="53565A"/>
                </a:solidFill>
              </a:rPr>
              <a:pPr defTabSz="257175"/>
              <a:t>‹#›</a:t>
            </a:fld>
            <a:endParaRPr lang="en-US" dirty="0">
              <a:solidFill>
                <a:srgbClr val="53565A"/>
              </a:solidFill>
            </a:endParaRPr>
          </a:p>
        </p:txBody>
      </p:sp>
    </p:spTree>
    <p:extLst>
      <p:ext uri="{BB962C8B-B14F-4D97-AF65-F5344CB8AC3E}">
        <p14:creationId xmlns:p14="http://schemas.microsoft.com/office/powerpoint/2010/main" val="42151216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200" y="528903"/>
            <a:ext cx="8238319" cy="313984"/>
          </a:xfrm>
          <a:prstGeom prst="rect">
            <a:avLst/>
          </a:prstGeom>
        </p:spPr>
        <p:txBody>
          <a:bodyPr vert="horz" lIns="91440" tIns="45720" rIns="91440" bIns="45720" rtlCol="0" anchor="ctr">
            <a:noAutofit/>
          </a:bodyPr>
          <a:lstStyle>
            <a:lvl1pPr>
              <a:defRPr b="1"/>
            </a:lvl1pPr>
          </a:lstStyle>
          <a:p>
            <a:r>
              <a:rPr lang="en-US" dirty="0"/>
              <a:t>Title of Slide</a:t>
            </a:r>
          </a:p>
        </p:txBody>
      </p:sp>
      <p:sp>
        <p:nvSpPr>
          <p:cNvPr id="5" name="Content Placeholder 1"/>
          <p:cNvSpPr>
            <a:spLocks noGrp="1"/>
          </p:cNvSpPr>
          <p:nvPr>
            <p:ph idx="1"/>
          </p:nvPr>
        </p:nvSpPr>
        <p:spPr>
          <a:xfrm>
            <a:off x="457199" y="1125082"/>
            <a:ext cx="8238319"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a:t>Click to edit Master text styles</a:t>
            </a:r>
          </a:p>
          <a:p>
            <a:pPr lvl="1"/>
            <a:r>
              <a:rPr lang="en-US" dirty="0"/>
              <a:t>Second level</a:t>
            </a:r>
          </a:p>
          <a:p>
            <a:pPr lvl="2"/>
            <a:r>
              <a:rPr lang="en-US" dirty="0"/>
              <a:t>Third level</a:t>
            </a:r>
          </a:p>
          <a:p>
            <a:endParaRPr lang="en-US" dirty="0"/>
          </a:p>
        </p:txBody>
      </p:sp>
    </p:spTree>
    <p:extLst>
      <p:ext uri="{BB962C8B-B14F-4D97-AF65-F5344CB8AC3E}">
        <p14:creationId xmlns:p14="http://schemas.microsoft.com/office/powerpoint/2010/main" val="1685586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for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9144000" cy="5143500"/>
          </a:xfrm>
          <a:solidFill>
            <a:srgbClr val="3E4043">
              <a:alpha val="14902"/>
            </a:srgbClr>
          </a:solidFill>
        </p:spPr>
        <p:txBody>
          <a:bodyPr>
            <a:normAutofit/>
          </a:bodyPr>
          <a:lstStyle>
            <a:lvl1pPr marL="0" indent="0" algn="r">
              <a:buNone/>
              <a:defRPr sz="1600" baseline="0"/>
            </a:lvl1pPr>
          </a:lstStyle>
          <a:p>
            <a:r>
              <a:rPr lang="de-DE" dirty="0"/>
              <a:t>Click on icon to select picture</a:t>
            </a:r>
          </a:p>
        </p:txBody>
      </p:sp>
      <p:sp>
        <p:nvSpPr>
          <p:cNvPr id="2" name="Title 1"/>
          <p:cNvSpPr>
            <a:spLocks noGrp="1"/>
          </p:cNvSpPr>
          <p:nvPr>
            <p:ph type="ctrTitle"/>
          </p:nvPr>
        </p:nvSpPr>
        <p:spPr>
          <a:xfrm>
            <a:off x="471960" y="1797429"/>
            <a:ext cx="4623939" cy="2010596"/>
          </a:xfrm>
        </p:spPr>
        <p:txBody>
          <a:bodyPr anchor="t" anchorCtr="0">
            <a:noAutofit/>
          </a:bodyPr>
          <a:lstStyle>
            <a:lvl1pPr algn="l">
              <a:lnSpc>
                <a:spcPts val="5600"/>
              </a:lnSpc>
              <a:defRPr sz="3800">
                <a:solidFill>
                  <a:schemeClr val="bg1"/>
                </a:solidFill>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12" name="Text Placeholder 11"/>
          <p:cNvSpPr>
            <a:spLocks noGrp="1"/>
          </p:cNvSpPr>
          <p:nvPr>
            <p:ph type="body" sz="quarter" idx="14" hasCustomPrompt="1"/>
          </p:nvPr>
        </p:nvSpPr>
        <p:spPr>
          <a:xfrm>
            <a:off x="486371" y="4062915"/>
            <a:ext cx="5112709" cy="488447"/>
          </a:xfrm>
        </p:spPr>
        <p:txBody>
          <a:bodyPr>
            <a:noAutofit/>
          </a:bodyPr>
          <a:lstStyle>
            <a:lvl1pPr marL="0" indent="0">
              <a:lnSpc>
                <a:spcPts val="22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6" name="TextBox 5"/>
          <p:cNvSpPr txBox="1"/>
          <p:nvPr userDrawn="1"/>
        </p:nvSpPr>
        <p:spPr>
          <a:xfrm>
            <a:off x="-1647825" y="0"/>
            <a:ext cx="1504950" cy="1938992"/>
          </a:xfrm>
          <a:prstGeom prst="rect">
            <a:avLst/>
          </a:prstGeom>
          <a:solidFill>
            <a:srgbClr val="FFFF99"/>
          </a:solidFill>
        </p:spPr>
        <p:txBody>
          <a:bodyPr wrap="square" rtlCol="0">
            <a:spAutoFit/>
          </a:bodyPr>
          <a:lstStyle/>
          <a:p>
            <a:pPr defTabSz="914400"/>
            <a:r>
              <a:rPr lang="en-US" sz="1200" dirty="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p:txBody>
      </p:sp>
      <p:sp>
        <p:nvSpPr>
          <p:cNvPr id="9" name="Text Placeholder 9"/>
          <p:cNvSpPr>
            <a:spLocks noGrp="1"/>
          </p:cNvSpPr>
          <p:nvPr>
            <p:ph type="body" sz="quarter" idx="13"/>
          </p:nvPr>
        </p:nvSpPr>
        <p:spPr>
          <a:xfrm>
            <a:off x="581208" y="598840"/>
            <a:ext cx="788400" cy="864000"/>
          </a:xfr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nl-NL"/>
              <a:t>Click to edit Master text styles</a:t>
            </a:r>
          </a:p>
        </p:txBody>
      </p:sp>
    </p:spTree>
    <p:extLst>
      <p:ext uri="{BB962C8B-B14F-4D97-AF65-F5344CB8AC3E}">
        <p14:creationId xmlns:p14="http://schemas.microsoft.com/office/powerpoint/2010/main" val="899294975"/>
      </p:ext>
    </p:extLst>
  </p:cSld>
  <p:clrMapOvr>
    <a:masterClrMapping/>
  </p:clrMapOvr>
  <p:extLst mod="1">
    <p:ext uri="{DCECCB84-F9BA-43D5-87BE-67443E8EF086}">
      <p15:sldGuideLst xmlns:p15="http://schemas.microsoft.com/office/powerpoint/2012/main">
        <p15:guide id="1" orient="horz" pos="373" userDrawn="1">
          <p15:clr>
            <a:srgbClr val="FBAE40"/>
          </p15:clr>
        </p15:guide>
        <p15:guide id="2" orient="horz" pos="2867" userDrawn="1">
          <p15:clr>
            <a:srgbClr val="FBAE40"/>
          </p15:clr>
        </p15:guide>
        <p15:guide id="3" pos="363" userDrawn="1">
          <p15:clr>
            <a:srgbClr val="FBAE40"/>
          </p15:clr>
        </p15:guide>
        <p15:guide id="4" pos="2699" userDrawn="1">
          <p15:clr>
            <a:srgbClr val="FBAE40"/>
          </p15:clr>
        </p15:guide>
        <p15:guide id="5" pos="2880" userDrawn="1">
          <p15:clr>
            <a:srgbClr val="FBAE40"/>
          </p15:clr>
        </p15:guide>
        <p15:guide id="6" pos="3061" userDrawn="1">
          <p15:clr>
            <a:srgbClr val="FBAE40"/>
          </p15:clr>
        </p15:guide>
        <p15:guide id="7" pos="539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100">
                <a:latin typeface="Tahoma"/>
                <a:cs typeface="Tahoma"/>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latin typeface="Tahoma"/>
                <a:cs typeface="Tahoma"/>
              </a:defRPr>
            </a:lvl1pPr>
            <a:lvl2pPr>
              <a:defRPr>
                <a:latin typeface="Tahoma"/>
                <a:cs typeface="Tahoma"/>
              </a:defRPr>
            </a:lvl2pPr>
            <a:lvl3pPr>
              <a:defRPr>
                <a:latin typeface="Tahoma"/>
                <a:cs typeface="Tahoma"/>
              </a:defRPr>
            </a:lvl3pPr>
            <a:lvl4pPr>
              <a:defRPr>
                <a:latin typeface="Tahoma"/>
                <a:cs typeface="Tahoma"/>
              </a:defRPr>
            </a:lvl4pPr>
            <a:lvl5pPr>
              <a:defRPr>
                <a:latin typeface="Tahoma"/>
                <a:cs typeface="Tahom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2"/>
          </p:nvPr>
        </p:nvSpPr>
        <p:spPr>
          <a:xfrm>
            <a:off x="457200" y="4830313"/>
            <a:ext cx="2133600" cy="273844"/>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tint val="75000"/>
                  </a:schemeClr>
                </a:solidFill>
                <a:latin typeface="+mn-lt"/>
                <a:cs typeface="+mn-cs"/>
              </a:defRPr>
            </a:lvl1pPr>
          </a:lstStyle>
          <a:p>
            <a:pPr>
              <a:defRPr/>
            </a:pPr>
            <a:endParaRPr lang="en-GB" dirty="0">
              <a:solidFill>
                <a:prstClr val="black">
                  <a:tint val="75000"/>
                </a:prstClr>
              </a:solidFill>
            </a:endParaRPr>
          </a:p>
        </p:txBody>
      </p:sp>
      <p:sp>
        <p:nvSpPr>
          <p:cNvPr id="8" name="Footer Placeholder 4"/>
          <p:cNvSpPr>
            <a:spLocks noGrp="1"/>
          </p:cNvSpPr>
          <p:nvPr>
            <p:ph type="ftr" sz="quarter" idx="3"/>
          </p:nvPr>
        </p:nvSpPr>
        <p:spPr>
          <a:xfrm>
            <a:off x="5796136" y="4836189"/>
            <a:ext cx="2895600" cy="273844"/>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cs typeface="+mn-cs"/>
              </a:defRPr>
            </a:lvl1pPr>
          </a:lstStyle>
          <a:p>
            <a:pPr>
              <a:defRPr/>
            </a:pPr>
            <a:endParaRPr lang="en-GB" dirty="0">
              <a:solidFill>
                <a:prstClr val="black">
                  <a:tint val="75000"/>
                </a:prstClr>
              </a:solidFill>
            </a:endParaRPr>
          </a:p>
        </p:txBody>
      </p:sp>
      <p:sp>
        <p:nvSpPr>
          <p:cNvPr id="9" name="Slide Number Placeholder 5"/>
          <p:cNvSpPr>
            <a:spLocks noGrp="1"/>
          </p:cNvSpPr>
          <p:nvPr>
            <p:ph type="sldNum" sz="quarter" idx="4"/>
          </p:nvPr>
        </p:nvSpPr>
        <p:spPr>
          <a:xfrm>
            <a:off x="3302496" y="4830313"/>
            <a:ext cx="2133600" cy="273844"/>
          </a:xfrm>
          <a:prstGeom prst="rect">
            <a:avLst/>
          </a:prstGeom>
        </p:spPr>
        <p:txBody>
          <a:bodyPr vert="horz" lIns="91440" tIns="45720" rIns="91440" bIns="45720" rtlCol="0" anchor="ctr"/>
          <a:lstStyle>
            <a:lvl1pPr algn="ctr" fontAlgn="auto">
              <a:spcBef>
                <a:spcPts val="0"/>
              </a:spcBef>
              <a:spcAft>
                <a:spcPts val="0"/>
              </a:spcAft>
              <a:defRPr sz="900" smtClean="0">
                <a:solidFill>
                  <a:schemeClr val="tx1">
                    <a:tint val="75000"/>
                  </a:schemeClr>
                </a:solidFill>
                <a:latin typeface="+mn-lt"/>
                <a:cs typeface="+mn-cs"/>
              </a:defRPr>
            </a:lvl1pPr>
          </a:lstStyle>
          <a:p>
            <a:pPr>
              <a:defRPr/>
            </a:pPr>
            <a:fld id="{E1002F76-01C1-49F8-BCF9-83076B39FD79}"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899061854"/>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ection header 1 ">
    <p:spTree>
      <p:nvGrpSpPr>
        <p:cNvPr id="1" name=""/>
        <p:cNvGrpSpPr/>
        <p:nvPr/>
      </p:nvGrpSpPr>
      <p:grpSpPr>
        <a:xfrm>
          <a:off x="0" y="0"/>
          <a:ext cx="0" cy="0"/>
          <a:chOff x="0" y="0"/>
          <a:chExt cx="0" cy="0"/>
        </a:xfrm>
      </p:grpSpPr>
      <p:sp>
        <p:nvSpPr>
          <p:cNvPr id="7" name="Rectangle 6"/>
          <p:cNvSpPr/>
          <p:nvPr userDrawn="1"/>
        </p:nvSpPr>
        <p:spPr>
          <a:xfrm>
            <a:off x="0" y="-6234"/>
            <a:ext cx="9144000" cy="299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6234"/>
            <a:ext cx="6924554" cy="5161046"/>
          </a:xfrm>
          <a:prstGeom prst="rect">
            <a:avLst/>
          </a:prstGeom>
        </p:spPr>
      </p:pic>
      <p:sp>
        <p:nvSpPr>
          <p:cNvPr id="8" name="Rectangle 7"/>
          <p:cNvSpPr/>
          <p:nvPr userDrawn="1"/>
        </p:nvSpPr>
        <p:spPr>
          <a:xfrm>
            <a:off x="0" y="1993900"/>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32449" y="1993900"/>
            <a:ext cx="1714500" cy="1285875"/>
          </a:xfrm>
          <a:prstGeom prst="rect">
            <a:avLst/>
          </a:prstGeom>
        </p:spPr>
      </p:pic>
      <p:pic>
        <p:nvPicPr>
          <p:cNvPr id="9" name="Picture 13"/>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317695" y="4828579"/>
            <a:ext cx="1574800"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8171266" y="167341"/>
            <a:ext cx="648468" cy="537164"/>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21"/>
          <p:cNvSpPr>
            <a:spLocks noGrp="1"/>
          </p:cNvSpPr>
          <p:nvPr>
            <p:ph type="body" sz="quarter" idx="13" hasCustomPrompt="1"/>
          </p:nvPr>
        </p:nvSpPr>
        <p:spPr>
          <a:xfrm>
            <a:off x="300039" y="2076104"/>
            <a:ext cx="6511923" cy="1128453"/>
          </a:xfrm>
          <a:prstGeom prst="rect">
            <a:avLst/>
          </a:prstGeom>
        </p:spPr>
        <p:txBody>
          <a:bodyPr anchor="ctr" anchorCtr="0">
            <a:noAutofit/>
          </a:bodyPr>
          <a:lstStyle>
            <a:lvl1pPr marL="0" indent="0">
              <a:buNone/>
              <a:defRPr sz="2400" b="1" baseline="0">
                <a:solidFill>
                  <a:schemeClr val="bg1"/>
                </a:solidFill>
                <a:latin typeface="Arial" panose="020B0604020202020204" pitchFamily="34" charset="0"/>
                <a:cs typeface="Arial" panose="020B0604020202020204" pitchFamily="34" charset="0"/>
              </a:defRPr>
            </a:lvl1pPr>
          </a:lstStyle>
          <a:p>
            <a:pPr lvl="0"/>
            <a:r>
              <a:rPr lang="en-GB" dirty="0"/>
              <a:t>Add section header </a:t>
            </a:r>
          </a:p>
        </p:txBody>
      </p:sp>
    </p:spTree>
    <p:extLst>
      <p:ext uri="{BB962C8B-B14F-4D97-AF65-F5344CB8AC3E}">
        <p14:creationId xmlns:p14="http://schemas.microsoft.com/office/powerpoint/2010/main" val="408209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Only Content Slide">
    <p:spTree>
      <p:nvGrpSpPr>
        <p:cNvPr id="1" name=""/>
        <p:cNvGrpSpPr/>
        <p:nvPr/>
      </p:nvGrpSpPr>
      <p:grpSpPr>
        <a:xfrm>
          <a:off x="0" y="0"/>
          <a:ext cx="0" cy="0"/>
          <a:chOff x="0" y="0"/>
          <a:chExt cx="0" cy="0"/>
        </a:xfrm>
      </p:grpSpPr>
      <p:sp>
        <p:nvSpPr>
          <p:cNvPr id="3" name="Title 1"/>
          <p:cNvSpPr>
            <a:spLocks noGrp="1"/>
          </p:cNvSpPr>
          <p:nvPr>
            <p:ph type="title"/>
          </p:nvPr>
        </p:nvSpPr>
        <p:spPr>
          <a:xfrm>
            <a:off x="457200" y="528903"/>
            <a:ext cx="8238319" cy="313984"/>
          </a:xfrm>
        </p:spPr>
        <p:txBody>
          <a:bodyPr/>
          <a:lstStyle/>
          <a:p>
            <a:r>
              <a:rPr lang="en-US" dirty="0"/>
              <a:t>Click to edit Master title style</a:t>
            </a:r>
          </a:p>
        </p:txBody>
      </p:sp>
    </p:spTree>
    <p:extLst>
      <p:ext uri="{BB962C8B-B14F-4D97-AF65-F5344CB8AC3E}">
        <p14:creationId xmlns:p14="http://schemas.microsoft.com/office/powerpoint/2010/main" val="194698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End Slide">
    <p:spTree>
      <p:nvGrpSpPr>
        <p:cNvPr id="1" name=""/>
        <p:cNvGrpSpPr/>
        <p:nvPr/>
      </p:nvGrpSpPr>
      <p:grpSpPr>
        <a:xfrm>
          <a:off x="0" y="0"/>
          <a:ext cx="0" cy="0"/>
          <a:chOff x="0" y="0"/>
          <a:chExt cx="0" cy="0"/>
        </a:xfrm>
      </p:grpSpPr>
      <p:sp>
        <p:nvSpPr>
          <p:cNvPr id="12" name="Rectangle 11"/>
          <p:cNvSpPr/>
          <p:nvPr/>
        </p:nvSpPr>
        <p:spPr>
          <a:xfrm>
            <a:off x="0" y="-6234"/>
            <a:ext cx="9144000" cy="444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0959" tIns="45478" rIns="90959" bIns="45478" rtlCol="0" anchor="ctr"/>
          <a:lstStyle/>
          <a:p>
            <a:pPr algn="ctr" defTabSz="456338"/>
            <a:endParaRPr lang="en-US" sz="1800">
              <a:solidFill>
                <a:prstClr val="white"/>
              </a:solidFill>
            </a:endParaRPr>
          </a:p>
        </p:txBody>
      </p:sp>
      <p:sp>
        <p:nvSpPr>
          <p:cNvPr id="20" name="TextBox 21"/>
          <p:cNvSpPr txBox="1">
            <a:spLocks noChangeArrowheads="1"/>
          </p:cNvSpPr>
          <p:nvPr/>
        </p:nvSpPr>
        <p:spPr bwMode="auto">
          <a:xfrm>
            <a:off x="300038" y="4741081"/>
            <a:ext cx="4089082" cy="31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59" tIns="45478" rIns="90959" bIns="45478">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456338" eaLnBrk="1" hangingPunct="1"/>
            <a:r>
              <a:rPr lang="en-US" sz="1425" dirty="0">
                <a:solidFill>
                  <a:srgbClr val="FF8200"/>
                </a:solidFill>
                <a:latin typeface="NexusSansOT" pitchFamily="-104" charset="0"/>
              </a:rPr>
              <a:t>www.elsevier.com/research-intelligence</a:t>
            </a:r>
            <a:endParaRPr lang="en-US" sz="1425" dirty="0">
              <a:solidFill>
                <a:srgbClr val="53565A"/>
              </a:solidFill>
              <a:latin typeface="NexusSansOT" pitchFamily="-104" charset="0"/>
            </a:endParaRPr>
          </a:p>
        </p:txBody>
      </p:sp>
      <p:sp>
        <p:nvSpPr>
          <p:cNvPr id="10" name="Rectangle 9"/>
          <p:cNvSpPr/>
          <p:nvPr/>
        </p:nvSpPr>
        <p:spPr>
          <a:xfrm>
            <a:off x="0" y="1993924"/>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lIns="90959" tIns="45478" rIns="90959" bIns="45478" rtlCol="0" anchor="ctr"/>
          <a:lstStyle/>
          <a:p>
            <a:pPr algn="ctr" defTabSz="456338"/>
            <a:endParaRPr lang="en-US" sz="1800">
              <a:solidFill>
                <a:prstClr val="white"/>
              </a:solidFill>
            </a:endParaRPr>
          </a:p>
        </p:txBody>
      </p:sp>
      <p:sp>
        <p:nvSpPr>
          <p:cNvPr id="13" name="Text Placeholder 21"/>
          <p:cNvSpPr>
            <a:spLocks noGrp="1"/>
          </p:cNvSpPr>
          <p:nvPr>
            <p:ph type="body" sz="quarter" idx="13" hasCustomPrompt="1"/>
          </p:nvPr>
        </p:nvSpPr>
        <p:spPr>
          <a:xfrm>
            <a:off x="300041" y="2076106"/>
            <a:ext cx="6511923" cy="1128453"/>
          </a:xfrm>
          <a:prstGeom prst="rect">
            <a:avLst/>
          </a:prstGeom>
        </p:spPr>
        <p:txBody>
          <a:bodyPr anchor="ctr" anchorCtr="0">
            <a:noAutofit/>
          </a:bodyPr>
          <a:lstStyle>
            <a:lvl1pPr marL="0" indent="0">
              <a:buNone/>
              <a:defRPr sz="3224" b="1" baseline="0">
                <a:solidFill>
                  <a:schemeClr val="bg1"/>
                </a:solidFill>
                <a:latin typeface="Arial" panose="020B0604020202020204" pitchFamily="34" charset="0"/>
                <a:cs typeface="Arial" panose="020B0604020202020204" pitchFamily="34" charset="0"/>
              </a:defRPr>
            </a:lvl1pPr>
          </a:lstStyle>
          <a:p>
            <a:pPr lvl="0"/>
            <a:r>
              <a:rPr lang="en-GB" dirty="0"/>
              <a:t>End slide</a:t>
            </a:r>
          </a:p>
        </p:txBody>
      </p:sp>
      <p:sp>
        <p:nvSpPr>
          <p:cNvPr id="17" name="Rectangle 16"/>
          <p:cNvSpPr/>
          <p:nvPr userDrawn="1"/>
        </p:nvSpPr>
        <p:spPr>
          <a:xfrm>
            <a:off x="0" y="1993924"/>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lIns="90959" tIns="45478" rIns="90959" bIns="45478" rtlCol="0" anchor="ctr"/>
          <a:lstStyle/>
          <a:p>
            <a:pPr algn="ctr" defTabSz="456338"/>
            <a:endParaRPr lang="en-US" sz="1800">
              <a:solidFill>
                <a:prstClr val="white"/>
              </a:solidFill>
            </a:endParaRPr>
          </a:p>
        </p:txBody>
      </p:sp>
      <p:pic>
        <p:nvPicPr>
          <p:cNvPr id="19" name="Picture 1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689562" y="979955"/>
            <a:ext cx="1454438" cy="3183592"/>
          </a:xfrm>
          <a:prstGeom prst="rect">
            <a:avLst/>
          </a:prstGeom>
        </p:spPr>
      </p:pic>
      <p:sp>
        <p:nvSpPr>
          <p:cNvPr id="22" name="Rectangle 21"/>
          <p:cNvSpPr/>
          <p:nvPr userDrawn="1"/>
        </p:nvSpPr>
        <p:spPr>
          <a:xfrm>
            <a:off x="7689850" y="939817"/>
            <a:ext cx="1454150" cy="3288134"/>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lIns="90959" tIns="45478" rIns="90959" bIns="45478" anchor="ctr"/>
          <a:lstStyle/>
          <a:p>
            <a:pPr algn="ctr" defTabSz="456338">
              <a:defRPr/>
            </a:pPr>
            <a:endParaRPr lang="en-US" sz="1800">
              <a:solidFill>
                <a:prstClr val="white"/>
              </a:solidFill>
            </a:endParaRPr>
          </a:p>
        </p:txBody>
      </p:sp>
      <p:pic>
        <p:nvPicPr>
          <p:cNvPr id="25"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396964" y="1567131"/>
            <a:ext cx="2514203" cy="26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59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3" y="1130815"/>
            <a:ext cx="4096037" cy="3196069"/>
          </a:xfrm>
        </p:spPr>
        <p:txBody>
          <a:bodyPr/>
          <a:lstStyle>
            <a:lvl1pPr marL="0" indent="0">
              <a:lnSpc>
                <a:spcPts val="2600"/>
              </a:lnSpc>
              <a:spcBef>
                <a:spcPts val="0"/>
              </a:spcBef>
              <a:buNone/>
              <a:defRPr sz="1800" b="0"/>
            </a:lvl1pPr>
            <a:lvl2pPr marL="273050" indent="-273050">
              <a:lnSpc>
                <a:spcPts val="2600"/>
              </a:lnSpc>
              <a:spcBef>
                <a:spcPts val="0"/>
              </a:spcBef>
              <a:buFont typeface="+mj-lt"/>
              <a:buAutoNum type="arabicPeriod"/>
              <a:defRPr sz="1800"/>
            </a:lvl2pPr>
            <a:lvl3pPr marL="536575" indent="-171450">
              <a:lnSpc>
                <a:spcPts val="2600"/>
              </a:lnSpc>
              <a:spcBef>
                <a:spcPts val="0"/>
              </a:spcBef>
              <a:defRPr sz="1800"/>
            </a:lvl3pPr>
            <a:lvl4pPr marL="720725" indent="-171450">
              <a:lnSpc>
                <a:spcPts val="2600"/>
              </a:lnSpc>
              <a:spcBef>
                <a:spcPts val="0"/>
              </a:spcBef>
              <a:tabLst/>
              <a:defRPr sz="1800"/>
            </a:lvl4pPr>
            <a:lvl5pPr marL="896938" indent="-171450">
              <a:lnSpc>
                <a:spcPts val="2600"/>
              </a:lnSpc>
              <a:spcBef>
                <a:spcPts val="0"/>
              </a:spcBef>
              <a:defRPr sz="18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295937336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7" name="Footer Placeholder 6"/>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559240071"/>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3" y="1130815"/>
            <a:ext cx="4096037" cy="3196069"/>
          </a:xfrm>
        </p:spPr>
        <p:txBody>
          <a:bodyPr/>
          <a:lstStyle>
            <a:lvl1pPr marL="0" indent="0">
              <a:lnSpc>
                <a:spcPts val="2600"/>
              </a:lnSpc>
              <a:spcBef>
                <a:spcPts val="0"/>
              </a:spcBef>
              <a:buNone/>
              <a:defRPr sz="1800" b="0"/>
            </a:lvl1pPr>
            <a:lvl2pPr marL="273050" indent="-273050">
              <a:lnSpc>
                <a:spcPts val="2600"/>
              </a:lnSpc>
              <a:spcBef>
                <a:spcPts val="0"/>
              </a:spcBef>
              <a:buFont typeface="+mj-lt"/>
              <a:buAutoNum type="arabicPeriod"/>
              <a:defRPr sz="1800"/>
            </a:lvl2pPr>
            <a:lvl3pPr marL="536575" indent="-171450">
              <a:lnSpc>
                <a:spcPts val="2600"/>
              </a:lnSpc>
              <a:spcBef>
                <a:spcPts val="0"/>
              </a:spcBef>
              <a:defRPr sz="1800"/>
            </a:lvl3pPr>
            <a:lvl4pPr marL="720725" indent="-171450">
              <a:lnSpc>
                <a:spcPts val="2600"/>
              </a:lnSpc>
              <a:spcBef>
                <a:spcPts val="0"/>
              </a:spcBef>
              <a:tabLst/>
              <a:defRPr sz="1800"/>
            </a:lvl4pPr>
            <a:lvl5pPr marL="896938" indent="-171450">
              <a:lnSpc>
                <a:spcPts val="2600"/>
              </a:lnSpc>
              <a:spcBef>
                <a:spcPts val="0"/>
              </a:spcBef>
              <a:defRPr sz="18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3444431408"/>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7" name="Footer Placeholder 6"/>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869322641"/>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3" y="1130815"/>
            <a:ext cx="4096037" cy="3196069"/>
          </a:xfrm>
        </p:spPr>
        <p:txBody>
          <a:bodyPr/>
          <a:lstStyle>
            <a:lvl1pPr marL="0" indent="0">
              <a:lnSpc>
                <a:spcPts val="2600"/>
              </a:lnSpc>
              <a:spcBef>
                <a:spcPts val="0"/>
              </a:spcBef>
              <a:buNone/>
              <a:defRPr sz="1800" b="0"/>
            </a:lvl1pPr>
            <a:lvl2pPr marL="273050" indent="-273050">
              <a:lnSpc>
                <a:spcPts val="2600"/>
              </a:lnSpc>
              <a:spcBef>
                <a:spcPts val="0"/>
              </a:spcBef>
              <a:buFont typeface="+mj-lt"/>
              <a:buAutoNum type="arabicPeriod"/>
              <a:defRPr sz="1800"/>
            </a:lvl2pPr>
            <a:lvl3pPr marL="536575" indent="-171450">
              <a:lnSpc>
                <a:spcPts val="2600"/>
              </a:lnSpc>
              <a:spcBef>
                <a:spcPts val="0"/>
              </a:spcBef>
              <a:defRPr sz="1800"/>
            </a:lvl3pPr>
            <a:lvl4pPr marL="720725" indent="-171450">
              <a:lnSpc>
                <a:spcPts val="2600"/>
              </a:lnSpc>
              <a:spcBef>
                <a:spcPts val="0"/>
              </a:spcBef>
              <a:tabLst/>
              <a:defRPr sz="1800"/>
            </a:lvl4pPr>
            <a:lvl5pPr marL="896938" indent="-171450">
              <a:lnSpc>
                <a:spcPts val="2600"/>
              </a:lnSpc>
              <a:spcBef>
                <a:spcPts val="0"/>
              </a:spcBef>
              <a:defRPr sz="18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3334127292"/>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7" name="Footer Placeholder 6"/>
          <p:cNvSpPr>
            <a:spLocks noGrp="1"/>
          </p:cNvSpPr>
          <p:nvPr>
            <p:ph type="ftr" sz="quarter" idx="17"/>
          </p:nvPr>
        </p:nvSpPr>
        <p:spPr/>
        <p:txBody>
          <a:bodyPr/>
          <a:lstStyle/>
          <a:p>
            <a:endParaRPr lang="de-DE" dirty="0"/>
          </a:p>
        </p:txBody>
      </p:sp>
    </p:spTree>
    <p:extLst>
      <p:ext uri="{BB962C8B-B14F-4D97-AF65-F5344CB8AC3E}">
        <p14:creationId xmlns:p14="http://schemas.microsoft.com/office/powerpoint/2010/main" val="1053548310"/>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467234" y="1803154"/>
            <a:ext cx="5086333" cy="1359146"/>
          </a:xfrm>
        </p:spPr>
        <p:txBody>
          <a:bodyPr anchor="t" anchorCtr="0">
            <a:noAutofit/>
          </a:bodyPr>
          <a:lstStyle>
            <a:lvl1pPr algn="l">
              <a:lnSpc>
                <a:spcPts val="5600"/>
              </a:lnSpc>
              <a:defRPr sz="3800">
                <a:solidFill>
                  <a:schemeClr val="tx1"/>
                </a:solidFill>
              </a:defRPr>
            </a:lvl1pPr>
          </a:lstStyle>
          <a:p>
            <a:r>
              <a:rPr lang="nl-NL" dirty="0"/>
              <a:t>Click to edit Master title style</a:t>
            </a:r>
            <a:endParaRPr lang="de-DE" dirty="0"/>
          </a:p>
        </p:txBody>
      </p:sp>
      <p:sp>
        <p:nvSpPr>
          <p:cNvPr id="12" name="Text Placeholder 11"/>
          <p:cNvSpPr>
            <a:spLocks noGrp="1"/>
          </p:cNvSpPr>
          <p:nvPr>
            <p:ph type="body" sz="quarter" idx="14" hasCustomPrompt="1"/>
          </p:nvPr>
        </p:nvSpPr>
        <p:spPr>
          <a:xfrm>
            <a:off x="478789" y="4065807"/>
            <a:ext cx="5112709" cy="485556"/>
          </a:xfrm>
        </p:spPr>
        <p:txBody>
          <a:bodyPr>
            <a:noAutofit/>
          </a:bodyPr>
          <a:lstStyle>
            <a:lvl1pPr marL="0" indent="0">
              <a:lnSpc>
                <a:spcPts val="2200"/>
              </a:lnSpc>
              <a:spcBef>
                <a:spcPts val="0"/>
              </a:spcBef>
              <a:buNone/>
              <a:defRPr sz="13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 Placeholder 6"/>
          <p:cNvSpPr>
            <a:spLocks noGrp="1"/>
          </p:cNvSpPr>
          <p:nvPr>
            <p:ph type="body" sz="quarter" idx="15" hasCustomPrompt="1"/>
          </p:nvPr>
        </p:nvSpPr>
        <p:spPr>
          <a:xfrm>
            <a:off x="479934" y="3438235"/>
            <a:ext cx="5086333" cy="937022"/>
          </a:xfrm>
        </p:spPr>
        <p:txBody>
          <a:bodyPr>
            <a:noAutofit/>
          </a:bodyPr>
          <a:lstStyle>
            <a:lvl1pPr marL="0" indent="0">
              <a:lnSpc>
                <a:spcPts val="3200"/>
              </a:lnSpc>
              <a:buNone/>
              <a:defRPr sz="23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242" y="590296"/>
            <a:ext cx="793751" cy="864000"/>
          </a:xfrm>
          <a:prstGeom prst="rect">
            <a:avLst/>
          </a:prstGeom>
        </p:spPr>
      </p:pic>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06354" y="2059638"/>
            <a:ext cx="3191434" cy="3191434"/>
          </a:xfrm>
          <a:prstGeom prst="rect">
            <a:avLst/>
          </a:prstGeom>
        </p:spPr>
      </p:pic>
    </p:spTree>
    <p:extLst>
      <p:ext uri="{BB962C8B-B14F-4D97-AF65-F5344CB8AC3E}">
        <p14:creationId xmlns:p14="http://schemas.microsoft.com/office/powerpoint/2010/main" val="2417716279"/>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3" y="1130815"/>
            <a:ext cx="4096037" cy="3196069"/>
          </a:xfrm>
        </p:spPr>
        <p:txBody>
          <a:bodyPr/>
          <a:lstStyle>
            <a:lvl1pPr marL="0" indent="0">
              <a:lnSpc>
                <a:spcPts val="2600"/>
              </a:lnSpc>
              <a:spcBef>
                <a:spcPts val="0"/>
              </a:spcBef>
              <a:buNone/>
              <a:defRPr sz="1800" b="0"/>
            </a:lvl1pPr>
            <a:lvl2pPr marL="273050" indent="-273050">
              <a:lnSpc>
                <a:spcPts val="2600"/>
              </a:lnSpc>
              <a:spcBef>
                <a:spcPts val="0"/>
              </a:spcBef>
              <a:buFont typeface="+mj-lt"/>
              <a:buAutoNum type="arabicPeriod"/>
              <a:defRPr sz="1800"/>
            </a:lvl2pPr>
            <a:lvl3pPr marL="536575" indent="-171450">
              <a:lnSpc>
                <a:spcPts val="2600"/>
              </a:lnSpc>
              <a:spcBef>
                <a:spcPts val="0"/>
              </a:spcBef>
              <a:defRPr sz="1800"/>
            </a:lvl3pPr>
            <a:lvl4pPr marL="720725" indent="-171450">
              <a:lnSpc>
                <a:spcPts val="2600"/>
              </a:lnSpc>
              <a:spcBef>
                <a:spcPts val="0"/>
              </a:spcBef>
              <a:tabLst/>
              <a:defRPr sz="1800"/>
            </a:lvl4pPr>
            <a:lvl5pPr marL="896938" indent="-171450">
              <a:lnSpc>
                <a:spcPts val="2600"/>
              </a:lnSpc>
              <a:spcBef>
                <a:spcPts val="0"/>
              </a:spcBef>
              <a:defRPr sz="18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a:xfrm>
            <a:off x="1044000" y="4722258"/>
            <a:ext cx="3086100" cy="162814"/>
          </a:xfrm>
          <a:prstGeom prst="rect">
            <a:avLst/>
          </a:prstGeom>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a:xfrm>
            <a:off x="1044000" y="4531201"/>
            <a:ext cx="3086100" cy="162244"/>
          </a:xfrm>
          <a:prstGeom prst="rect">
            <a:avLst/>
          </a:prstGeom>
        </p:spPr>
        <p:txBody>
          <a:bodyPr/>
          <a:lstStyle/>
          <a:p>
            <a:endParaRPr lang="de-DE" dirty="0"/>
          </a:p>
        </p:txBody>
      </p:sp>
    </p:spTree>
    <p:extLst>
      <p:ext uri="{BB962C8B-B14F-4D97-AF65-F5344CB8AC3E}">
        <p14:creationId xmlns:p14="http://schemas.microsoft.com/office/powerpoint/2010/main" val="189996176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6"/>
          </p:nvPr>
        </p:nvSpPr>
        <p:spPr>
          <a:xfrm>
            <a:off x="1044000" y="4722258"/>
            <a:ext cx="3086100" cy="162814"/>
          </a:xfrm>
          <a:prstGeom prst="rect">
            <a:avLst/>
          </a:prstGeom>
        </p:spPr>
        <p:txBody>
          <a:bodyPr/>
          <a:lstStyle/>
          <a:p>
            <a:fld id="{37FFCD0F-6FD7-423A-A678-0AA8290E11CF}" type="datetimeFigureOut">
              <a:rPr lang="de-DE" smtClean="0"/>
              <a:pPr/>
              <a:t>09.11.2018</a:t>
            </a:fld>
            <a:endParaRPr lang="de-DE" dirty="0"/>
          </a:p>
        </p:txBody>
      </p:sp>
      <p:sp>
        <p:nvSpPr>
          <p:cNvPr id="7" name="Footer Placeholder 6"/>
          <p:cNvSpPr>
            <a:spLocks noGrp="1"/>
          </p:cNvSpPr>
          <p:nvPr>
            <p:ph type="ftr" sz="quarter" idx="17"/>
          </p:nvPr>
        </p:nvSpPr>
        <p:spPr>
          <a:xfrm>
            <a:off x="1044000" y="4531201"/>
            <a:ext cx="3086100" cy="162244"/>
          </a:xfrm>
          <a:prstGeom prst="rect">
            <a:avLst/>
          </a:prstGeom>
        </p:spPr>
        <p:txBody>
          <a:bodyPr/>
          <a:lstStyle/>
          <a:p>
            <a:endParaRPr lang="de-DE" dirty="0"/>
          </a:p>
        </p:txBody>
      </p:sp>
    </p:spTree>
    <p:extLst>
      <p:ext uri="{BB962C8B-B14F-4D97-AF65-F5344CB8AC3E}">
        <p14:creationId xmlns:p14="http://schemas.microsoft.com/office/powerpoint/2010/main" val="973864354"/>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3" y="1130815"/>
            <a:ext cx="4096037" cy="3196069"/>
          </a:xfrm>
        </p:spPr>
        <p:txBody>
          <a:bodyPr/>
          <a:lstStyle>
            <a:lvl1pPr marL="0" indent="0">
              <a:lnSpc>
                <a:spcPts val="2600"/>
              </a:lnSpc>
              <a:spcBef>
                <a:spcPts val="0"/>
              </a:spcBef>
              <a:buNone/>
              <a:defRPr sz="1800" b="0"/>
            </a:lvl1pPr>
            <a:lvl2pPr marL="273050" indent="-273050">
              <a:lnSpc>
                <a:spcPts val="2600"/>
              </a:lnSpc>
              <a:spcBef>
                <a:spcPts val="0"/>
              </a:spcBef>
              <a:buFont typeface="+mj-lt"/>
              <a:buAutoNum type="arabicPeriod"/>
              <a:defRPr sz="1800"/>
            </a:lvl2pPr>
            <a:lvl3pPr marL="536575" indent="-171450">
              <a:lnSpc>
                <a:spcPts val="2600"/>
              </a:lnSpc>
              <a:spcBef>
                <a:spcPts val="0"/>
              </a:spcBef>
              <a:defRPr sz="1800"/>
            </a:lvl3pPr>
            <a:lvl4pPr marL="720725" indent="-171450">
              <a:lnSpc>
                <a:spcPts val="2600"/>
              </a:lnSpc>
              <a:spcBef>
                <a:spcPts val="0"/>
              </a:spcBef>
              <a:tabLst/>
              <a:defRPr sz="1800"/>
            </a:lvl4pPr>
            <a:lvl5pPr marL="896938" indent="-171450">
              <a:lnSpc>
                <a:spcPts val="2600"/>
              </a:lnSpc>
              <a:spcBef>
                <a:spcPts val="0"/>
              </a:spcBef>
              <a:defRPr sz="18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Chart Placeholder 5"/>
          <p:cNvSpPr>
            <a:spLocks noGrp="1"/>
          </p:cNvSpPr>
          <p:nvPr>
            <p:ph type="chart" sz="quarter" idx="15"/>
          </p:nvPr>
        </p:nvSpPr>
        <p:spPr>
          <a:xfrm>
            <a:off x="4859339" y="1140243"/>
            <a:ext cx="3708400" cy="3194136"/>
          </a:xfrm>
        </p:spPr>
        <p:txBody>
          <a:bodyPr/>
          <a:lstStyle>
            <a:lvl1pPr marL="0" indent="0">
              <a:buNone/>
              <a:defRPr/>
            </a:lvl1pPr>
          </a:lstStyle>
          <a:p>
            <a:r>
              <a:rPr lang="nl-NL"/>
              <a:t>Click icon </a:t>
            </a:r>
            <a:r>
              <a:rPr lang="nl-NL" dirty="0" err="1"/>
              <a:t>to</a:t>
            </a:r>
            <a:r>
              <a:rPr lang="nl-NL" dirty="0"/>
              <a:t> </a:t>
            </a:r>
            <a:r>
              <a:rPr lang="nl-NL" dirty="0" err="1"/>
              <a:t>add</a:t>
            </a:r>
            <a:r>
              <a:rPr lang="nl-NL" dirty="0"/>
              <a:t> </a:t>
            </a:r>
            <a:r>
              <a:rPr lang="nl-NL" dirty="0" err="1"/>
              <a:t>chart</a:t>
            </a:r>
            <a:endParaRPr lang="de-DE" dirty="0"/>
          </a:p>
        </p:txBody>
      </p:sp>
      <p:sp>
        <p:nvSpPr>
          <p:cNvPr id="8"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7"/>
          </p:nvPr>
        </p:nvSpPr>
        <p:spPr/>
        <p:txBody>
          <a:bodyPr/>
          <a:lstStyle/>
          <a:p>
            <a:endParaRPr lang="de-DE" dirty="0"/>
          </a:p>
        </p:txBody>
      </p:sp>
      <p:sp>
        <p:nvSpPr>
          <p:cNvPr id="7" name="Slide Number Placeholder 6"/>
          <p:cNvSpPr>
            <a:spLocks noGrp="1"/>
          </p:cNvSpPr>
          <p:nvPr>
            <p:ph type="sldNum" sz="quarter" idx="18"/>
          </p:nvPr>
        </p:nvSpPr>
        <p:spPr/>
        <p:txBody>
          <a:bodyPr/>
          <a:lstStyle/>
          <a:p>
            <a:fld id="{B837C794-9836-4BB8-B517-A3E588757FD1}" type="slidenum">
              <a:rPr lang="de-DE" smtClean="0"/>
              <a:t>‹#›</a:t>
            </a:fld>
            <a:endParaRPr lang="de-DE"/>
          </a:p>
        </p:txBody>
      </p:sp>
    </p:spTree>
    <p:extLst>
      <p:ext uri="{BB962C8B-B14F-4D97-AF65-F5344CB8AC3E}">
        <p14:creationId xmlns:p14="http://schemas.microsoft.com/office/powerpoint/2010/main" val="3190171493"/>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81355" y="1054826"/>
            <a:ext cx="8086382" cy="3279553"/>
          </a:xfrm>
        </p:spPr>
        <p:txBody>
          <a:bodyPr/>
          <a:lstStyle>
            <a:lvl1pPr marL="0" indent="0">
              <a:buNone/>
              <a:defRPr/>
            </a:lvl1pPr>
          </a:lstStyle>
          <a:p>
            <a:r>
              <a:rPr lang="nl-NL" dirty="0"/>
              <a:t>Click icon </a:t>
            </a:r>
            <a:r>
              <a:rPr lang="nl-NL" dirty="0" err="1"/>
              <a:t>to</a:t>
            </a:r>
            <a:r>
              <a:rPr lang="nl-NL" dirty="0"/>
              <a:t> </a:t>
            </a:r>
            <a:r>
              <a:rPr lang="nl-NL" dirty="0" err="1"/>
              <a:t>add</a:t>
            </a:r>
            <a:r>
              <a:rPr lang="nl-NL" dirty="0"/>
              <a:t> </a:t>
            </a:r>
            <a:r>
              <a:rPr lang="nl-NL" dirty="0" err="1"/>
              <a:t>chart</a:t>
            </a:r>
            <a:endParaRPr lang="de-DE" dirty="0"/>
          </a:p>
        </p:txBody>
      </p:sp>
      <p:sp>
        <p:nvSpPr>
          <p:cNvPr id="2" name="Title 1"/>
          <p:cNvSpPr>
            <a:spLocks noGrp="1"/>
          </p:cNvSpPr>
          <p:nvPr>
            <p:ph type="title"/>
          </p:nvPr>
        </p:nvSpPr>
        <p:spPr>
          <a:xfrm>
            <a:off x="480274" y="439041"/>
            <a:ext cx="8087463"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09.11.2018</a:t>
            </a:fld>
            <a:endParaRPr lang="de-DE" dirty="0"/>
          </a:p>
        </p:txBody>
      </p:sp>
      <p:sp>
        <p:nvSpPr>
          <p:cNvPr id="4" name="Footer Placeholder 3"/>
          <p:cNvSpPr>
            <a:spLocks noGrp="1"/>
          </p:cNvSpPr>
          <p:nvPr>
            <p:ph type="ftr" sz="quarter" idx="17"/>
          </p:nvPr>
        </p:nvSpPr>
        <p:spPr/>
        <p:txBody>
          <a:bodyPr/>
          <a:lstStyle/>
          <a:p>
            <a:endParaRPr lang="de-DE" dirty="0"/>
          </a:p>
        </p:txBody>
      </p:sp>
      <p:sp>
        <p:nvSpPr>
          <p:cNvPr id="5" name="Slide Number Placeholder 4"/>
          <p:cNvSpPr>
            <a:spLocks noGrp="1"/>
          </p:cNvSpPr>
          <p:nvPr>
            <p:ph type="sldNum" sz="quarter" idx="18"/>
          </p:nvPr>
        </p:nvSpPr>
        <p:spPr/>
        <p:txBody>
          <a:bodyPr/>
          <a:lstStyle/>
          <a:p>
            <a:fld id="{B837C794-9836-4BB8-B517-A3E588757FD1}" type="slidenum">
              <a:rPr lang="de-DE" smtClean="0"/>
              <a:t>‹#›</a:t>
            </a:fld>
            <a:endParaRPr lang="de-DE"/>
          </a:p>
        </p:txBody>
      </p:sp>
    </p:spTree>
    <p:extLst>
      <p:ext uri="{BB962C8B-B14F-4D97-AF65-F5344CB8AC3E}">
        <p14:creationId xmlns:p14="http://schemas.microsoft.com/office/powerpoint/2010/main" val="3509953318"/>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9144000" cy="51435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en-US" noProof="0" dirty="0"/>
              <a:t>Click on icon to select picture</a:t>
            </a:r>
          </a:p>
        </p:txBody>
      </p:sp>
      <p:sp>
        <p:nvSpPr>
          <p:cNvPr id="2"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6" name="Text Placeholder 9"/>
          <p:cNvSpPr>
            <a:spLocks noGrp="1"/>
          </p:cNvSpPr>
          <p:nvPr>
            <p:ph type="body" sz="quarter" idx="13"/>
          </p:nvPr>
        </p:nvSpPr>
        <p:spPr>
          <a:xfrm>
            <a:off x="475841" y="503628"/>
            <a:ext cx="787296"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3615799761"/>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dark text and light photo">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9144000" cy="51435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de-DE" dirty="0"/>
              <a:t>Click on </a:t>
            </a:r>
            <a:r>
              <a:rPr lang="de-DE" dirty="0" err="1"/>
              <a:t>icon</a:t>
            </a:r>
            <a:r>
              <a:rPr lang="de-DE" dirty="0"/>
              <a:t> </a:t>
            </a:r>
            <a:r>
              <a:rPr lang="de-DE" dirty="0" err="1"/>
              <a:t>to</a:t>
            </a:r>
            <a:r>
              <a:rPr lang="de-DE" dirty="0"/>
              <a:t> </a:t>
            </a:r>
            <a:r>
              <a:rPr lang="de-DE" dirty="0" err="1"/>
              <a:t>select</a:t>
            </a:r>
            <a:r>
              <a:rPr lang="de-DE" dirty="0"/>
              <a:t> </a:t>
            </a:r>
            <a:r>
              <a:rPr lang="de-DE" dirty="0" err="1"/>
              <a:t>picture</a:t>
            </a:r>
            <a:endParaRPr lang="de-DE" dirty="0"/>
          </a:p>
        </p:txBody>
      </p:sp>
      <p:sp>
        <p:nvSpPr>
          <p:cNvPr id="2"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p:nvPr>
        </p:nvSpPr>
        <p:spPr>
          <a:xfrm>
            <a:off x="475841" y="503628"/>
            <a:ext cx="787296"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985564911"/>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text and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9144000" cy="5143500"/>
          </a:xfrm>
          <a:prstGeom prst="rect">
            <a:avLst/>
          </a:prstGeom>
          <a:solidFill>
            <a:srgbClr val="3E4043">
              <a:alpha val="14902"/>
            </a:srgbClr>
          </a:solidFill>
        </p:spPr>
        <p:txBody>
          <a:bodyPr>
            <a:normAutofit/>
          </a:bodyPr>
          <a:lstStyle>
            <a:lvl1pPr marL="0" indent="0" algn="r">
              <a:lnSpc>
                <a:spcPct val="100000"/>
              </a:lnSpc>
              <a:buNone/>
              <a:defRPr sz="1600" baseline="0"/>
            </a:lvl1pPr>
          </a:lstStyle>
          <a:p>
            <a:r>
              <a:rPr lang="de-DE"/>
              <a:t>Click on icon to select picture</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7" name="TextBox 1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20"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21"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hasCustomPrompt="1"/>
          </p:nvPr>
        </p:nvSpPr>
        <p:spPr>
          <a:xfrm>
            <a:off x="475841" y="503628"/>
            <a:ext cx="788400"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1791367858"/>
      </p:ext>
    </p:extLst>
  </p:cSld>
  <p:clrMapOvr>
    <a:masterClrMapping/>
  </p:clrMapOvr>
  <p:extLst mod="1">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8"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0"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
        <p:nvSpPr>
          <p:cNvPr id="12" name="Text Placeholder 9"/>
          <p:cNvSpPr>
            <a:spLocks noGrp="1"/>
          </p:cNvSpPr>
          <p:nvPr>
            <p:ph type="body" sz="quarter" idx="13"/>
          </p:nvPr>
        </p:nvSpPr>
        <p:spPr>
          <a:xfrm>
            <a:off x="475841" y="503628"/>
            <a:ext cx="787296" cy="864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4090252461"/>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FFCD0F-6FD7-423A-A678-0AA8290E11CF}" type="datetimeFigureOut">
              <a:rPr lang="de-DE" smtClean="0"/>
              <a:pPr/>
              <a:t>09.11.2018</a:t>
            </a:fld>
            <a:endParaRPr lang="de-DE"/>
          </a:p>
        </p:txBody>
      </p:sp>
      <p:sp>
        <p:nvSpPr>
          <p:cNvPr id="4" name="Footer Placeholder 3"/>
          <p:cNvSpPr>
            <a:spLocks noGrp="1"/>
          </p:cNvSpPr>
          <p:nvPr>
            <p:ph type="ftr" sz="quarter" idx="11"/>
          </p:nvPr>
        </p:nvSpPr>
        <p:spPr/>
        <p:txBody>
          <a:bodyPr/>
          <a:lstStyle/>
          <a:p>
            <a:endParaRPr lang="de-DE"/>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431800"/>
            <a:ext cx="9138993" cy="1229461"/>
          </a:xfrm>
          <a:prstGeom prst="rect">
            <a:avLst/>
          </a:prstGeom>
        </p:spPr>
      </p:pic>
      <p:sp>
        <p:nvSpPr>
          <p:cNvPr id="7" name="Text Placeholder 6"/>
          <p:cNvSpPr>
            <a:spLocks noGrp="1"/>
          </p:cNvSpPr>
          <p:nvPr>
            <p:ph type="body" sz="quarter" idx="15" hasCustomPrompt="1"/>
          </p:nvPr>
        </p:nvSpPr>
        <p:spPr>
          <a:xfrm>
            <a:off x="1084593" y="1215416"/>
            <a:ext cx="6974815" cy="1413483"/>
          </a:xfrm>
          <a:prstGeom prst="rect">
            <a:avLst/>
          </a:prstGeom>
        </p:spPr>
        <p:txBody>
          <a:bodyPr anchor="b">
            <a:noAutofit/>
          </a:bodyPr>
          <a:lstStyle>
            <a:lvl1pPr marL="0" indent="0" algn="ctr">
              <a:lnSpc>
                <a:spcPct val="100000"/>
              </a:lnSpc>
              <a:buNone/>
              <a:defRPr sz="4000">
                <a:solidFill>
                  <a:schemeClr val="tx1"/>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Click to edit title</a:t>
            </a:r>
            <a:br>
              <a:rPr lang="en-US" dirty="0"/>
            </a:br>
            <a:r>
              <a:rPr lang="en-US" dirty="0"/>
              <a:t>max over 2x lines</a:t>
            </a:r>
            <a:endParaRPr lang="de-DE" dirty="0"/>
          </a:p>
        </p:txBody>
      </p:sp>
      <p:sp>
        <p:nvSpPr>
          <p:cNvPr id="9" name="Title 1"/>
          <p:cNvSpPr>
            <a:spLocks noGrp="1"/>
          </p:cNvSpPr>
          <p:nvPr>
            <p:ph type="title" hasCustomPrompt="1"/>
          </p:nvPr>
        </p:nvSpPr>
        <p:spPr>
          <a:xfrm>
            <a:off x="1084593" y="2641599"/>
            <a:ext cx="6974815" cy="660401"/>
          </a:xfrm>
        </p:spPr>
        <p:txBody>
          <a:bodyPr anchor="t">
            <a:noAutofit/>
          </a:bodyPr>
          <a:lstStyle>
            <a:lvl1pPr algn="ctr">
              <a:lnSpc>
                <a:spcPct val="100000"/>
              </a:lnSpc>
              <a:defRPr sz="2000">
                <a:solidFill>
                  <a:schemeClr val="tx2"/>
                </a:solidFill>
              </a:defRPr>
            </a:lvl1pPr>
          </a:lstStyle>
          <a:p>
            <a:r>
              <a:rPr lang="en-US" dirty="0"/>
              <a:t>Subtitle</a:t>
            </a:r>
            <a:endParaRPr lang="de-DE" dirty="0"/>
          </a:p>
        </p:txBody>
      </p:sp>
    </p:spTree>
    <p:extLst>
      <p:ext uri="{BB962C8B-B14F-4D97-AF65-F5344CB8AC3E}">
        <p14:creationId xmlns:p14="http://schemas.microsoft.com/office/powerpoint/2010/main" val="3728438312"/>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Agenda</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5"/>
          </p:nvPr>
        </p:nvSpPr>
        <p:spPr/>
        <p:txBody>
          <a:bodyPr/>
          <a:lstStyle/>
          <a:p>
            <a:endParaRPr lang="de-DE" dirty="0"/>
          </a:p>
        </p:txBody>
      </p:sp>
      <p:sp>
        <p:nvSpPr>
          <p:cNvPr id="18" name="Text Placeholder 1"/>
          <p:cNvSpPr>
            <a:spLocks noGrp="1"/>
          </p:cNvSpPr>
          <p:nvPr>
            <p:ph type="body" sz="quarter" idx="13"/>
          </p:nvPr>
        </p:nvSpPr>
        <p:spPr>
          <a:xfrm>
            <a:off x="576262" y="1064853"/>
            <a:ext cx="7991475" cy="3264797"/>
          </a:xfrm>
          <a:prstGeom prst="rect">
            <a:avLst/>
          </a:prstGeom>
        </p:spPr>
        <p:txBody>
          <a:bodyPr vert="horz" lIns="91440" tIns="0" rIns="91440" bIns="45720" rtlCol="0">
            <a:normAutofit/>
          </a:bodyPr>
          <a:lstStyle>
            <a:lvl1pPr>
              <a:defRPr lang="en-GB" dirty="0"/>
            </a:lvl1pPr>
          </a:lstStyle>
          <a:p>
            <a:pPr marL="285750" lvl="0" indent="-285750">
              <a:lnSpc>
                <a:spcPct val="100000"/>
              </a:lnSpc>
            </a:pPr>
            <a:r>
              <a:rPr lang="en-US"/>
              <a:t>Edit Master text styles</a:t>
            </a:r>
          </a:p>
        </p:txBody>
      </p:sp>
    </p:spTree>
    <p:extLst>
      <p:ext uri="{BB962C8B-B14F-4D97-AF65-F5344CB8AC3E}">
        <p14:creationId xmlns:p14="http://schemas.microsoft.com/office/powerpoint/2010/main" val="3082251574"/>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79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800" y="431546"/>
            <a:ext cx="8079968" cy="462759"/>
          </a:xfrm>
        </p:spPr>
        <p:txBody>
          <a:bodyPr/>
          <a:lstStyle>
            <a:lvl1pPr>
              <a:defRPr/>
            </a:lvl1pPr>
          </a:lstStyle>
          <a:p>
            <a:r>
              <a:rPr lang="en-US" dirty="0"/>
              <a:t>Agenda</a:t>
            </a:r>
            <a:endParaRPr lang="de-DE" dirty="0"/>
          </a:p>
        </p:txBody>
      </p:sp>
      <p:sp>
        <p:nvSpPr>
          <p:cNvPr id="9" name="Text Placeholder 8"/>
          <p:cNvSpPr>
            <a:spLocks noGrp="1"/>
          </p:cNvSpPr>
          <p:nvPr>
            <p:ph type="body" sz="quarter" idx="13"/>
          </p:nvPr>
        </p:nvSpPr>
        <p:spPr>
          <a:xfrm>
            <a:off x="487770" y="1152000"/>
            <a:ext cx="8079968" cy="3182379"/>
          </a:xfrm>
        </p:spPr>
        <p:txBody>
          <a:bodyPr/>
          <a:lstStyle>
            <a:lvl1pPr>
              <a:lnSpc>
                <a:spcPts val="2400"/>
              </a:lnSpc>
              <a:spcAft>
                <a:spcPts val="600"/>
              </a:spcAft>
              <a:defRPr sz="1500"/>
            </a:lvl1pPr>
            <a:lvl2pPr>
              <a:lnSpc>
                <a:spcPts val="2400"/>
              </a:lnSpc>
              <a:spcBef>
                <a:spcPts val="0"/>
              </a:spcBef>
              <a:spcAft>
                <a:spcPts val="600"/>
              </a:spcAft>
              <a:defRPr sz="1500"/>
            </a:lvl2pPr>
            <a:lvl3pPr>
              <a:lnSpc>
                <a:spcPts val="2400"/>
              </a:lnSpc>
              <a:spcBef>
                <a:spcPts val="0"/>
              </a:spcBef>
              <a:spcAft>
                <a:spcPts val="600"/>
              </a:spcAft>
              <a:defRPr sz="1500"/>
            </a:lvl3pPr>
            <a:lvl4pPr>
              <a:lnSpc>
                <a:spcPts val="2400"/>
              </a:lnSpc>
              <a:spcBef>
                <a:spcPts val="0"/>
              </a:spcBef>
              <a:spcAft>
                <a:spcPts val="600"/>
              </a:spcAft>
              <a:defRPr sz="1500"/>
            </a:lvl4pPr>
            <a:lvl5pPr>
              <a:lnSpc>
                <a:spcPts val="2400"/>
              </a:lnSpc>
              <a:spcBef>
                <a:spcPts val="0"/>
              </a:spcBef>
              <a:spcAft>
                <a:spcPts val="600"/>
              </a:spcAft>
              <a:defRPr sz="1500"/>
            </a:lvl5pPr>
          </a:lstStyle>
          <a:p>
            <a:pPr lvl="0"/>
            <a:r>
              <a:rPr lang="nl-NL" dirty="0"/>
              <a:t>Click to edit Master text styles</a:t>
            </a:r>
          </a:p>
          <a:p>
            <a:pPr lvl="1"/>
            <a:r>
              <a:rPr lang="nl-NL" dirty="0"/>
              <a:t>Second level</a:t>
            </a:r>
          </a:p>
          <a:p>
            <a:pPr lvl="2"/>
            <a:r>
              <a:rPr lang="nl-NL" dirty="0"/>
              <a:t>Third level</a:t>
            </a:r>
          </a:p>
          <a:p>
            <a:pPr lvl="3"/>
            <a:r>
              <a:rPr lang="nl-NL" dirty="0"/>
              <a:t>Fourth level</a:t>
            </a:r>
          </a:p>
          <a:p>
            <a:pPr lvl="4"/>
            <a:r>
              <a:rPr lang="nl-NL" dirty="0"/>
              <a:t>Fifth level</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5"/>
          </p:nvPr>
        </p:nvSpPr>
        <p:spPr/>
        <p:txBody>
          <a:bodyPr/>
          <a:lstStyle/>
          <a:p>
            <a:endParaRPr lang="de-DE" dirty="0"/>
          </a:p>
        </p:txBody>
      </p:sp>
    </p:spTree>
    <p:extLst>
      <p:ext uri="{BB962C8B-B14F-4D97-AF65-F5344CB8AC3E}">
        <p14:creationId xmlns:p14="http://schemas.microsoft.com/office/powerpoint/2010/main" val="1262608357"/>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799"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09.11.2018</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2347128656"/>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8" name="Footer Placeholder 7"/>
          <p:cNvSpPr>
            <a:spLocks noGrp="1"/>
          </p:cNvSpPr>
          <p:nvPr>
            <p:ph type="ftr" sz="quarter" idx="15"/>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13" hasCustomPrompt="1"/>
          </p:nvPr>
        </p:nvSpPr>
        <p:spPr>
          <a:xfrm>
            <a:off x="576263" y="1064854"/>
            <a:ext cx="7991475" cy="3264797"/>
          </a:xfrm>
          <a:prstGeom prst="rect">
            <a:avLst/>
          </a:prstGeom>
        </p:spPr>
        <p:txBody>
          <a:bodyPr>
            <a:normAutofit/>
          </a:bodyPr>
          <a:lstStyle>
            <a:lvl1pPr marL="0" indent="0">
              <a:lnSpc>
                <a:spcPct val="100000"/>
              </a:lnSpc>
              <a:buFont typeface="Arial" charset="0"/>
              <a:buNone/>
              <a:defRPr sz="18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588058270"/>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8" name="Footer Placeholder 7"/>
          <p:cNvSpPr>
            <a:spLocks noGrp="1"/>
          </p:cNvSpPr>
          <p:nvPr>
            <p:ph type="ftr" sz="quarter" idx="15"/>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4" name="Content Placeholder 2"/>
          <p:cNvSpPr>
            <a:spLocks noGrp="1"/>
          </p:cNvSpPr>
          <p:nvPr>
            <p:ph sz="quarter" idx="16"/>
          </p:nvPr>
        </p:nvSpPr>
        <p:spPr>
          <a:xfrm>
            <a:off x="576263" y="1061276"/>
            <a:ext cx="7991475" cy="3269424"/>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728142259"/>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9"/>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20" name="Text Placeholder 8"/>
          <p:cNvSpPr>
            <a:spLocks noGrp="1"/>
          </p:cNvSpPr>
          <p:nvPr>
            <p:ph type="body" sz="quarter" idx="23" hasCustomPrompt="1"/>
          </p:nvPr>
        </p:nvSpPr>
        <p:spPr>
          <a:xfrm>
            <a:off x="4770841" y="1064854"/>
            <a:ext cx="3796897" cy="3264797"/>
          </a:xfrm>
          <a:prstGeom prst="rect">
            <a:avLst/>
          </a:prstGeom>
        </p:spPr>
        <p:txBody>
          <a:bodyPr>
            <a:normAutofit/>
          </a:bodyPr>
          <a:lstStyle>
            <a:lvl1pPr marL="0" indent="0">
              <a:lnSpc>
                <a:spcPct val="100000"/>
              </a:lnSpc>
              <a:buFont typeface="Arial" charset="0"/>
              <a:buNone/>
              <a:defRPr sz="1600" b="0" baseline="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23" name="Text Placeholder 8"/>
          <p:cNvSpPr>
            <a:spLocks noGrp="1"/>
          </p:cNvSpPr>
          <p:nvPr>
            <p:ph type="body" sz="quarter" idx="24" hasCustomPrompt="1"/>
          </p:nvPr>
        </p:nvSpPr>
        <p:spPr>
          <a:xfrm>
            <a:off x="576263"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68556236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9"/>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
        <p:nvSpPr>
          <p:cNvPr id="9" name="Text Placeholder 8"/>
          <p:cNvSpPr>
            <a:spLocks noGrp="1"/>
          </p:cNvSpPr>
          <p:nvPr>
            <p:ph type="body" sz="quarter" idx="17" hasCustomPrompt="1"/>
          </p:nvPr>
        </p:nvSpPr>
        <p:spPr>
          <a:xfrm>
            <a:off x="4770842" y="1064853"/>
            <a:ext cx="3796896" cy="3264797"/>
          </a:xfrm>
          <a:prstGeom prst="rect">
            <a:avLst/>
          </a:prstGeom>
        </p:spPr>
        <p:txBody>
          <a:bodyPr/>
          <a:lstStyle>
            <a:lvl1pPr marL="285750" indent="-285750">
              <a:lnSpc>
                <a:spcPct val="100000"/>
              </a:lnSpc>
              <a:buFont typeface="Arial" panose="020B0604020202020204" pitchFamily="34" charset="0"/>
              <a:buChar char="•"/>
              <a:defRPr sz="1600" b="0"/>
            </a:lvl1pPr>
            <a:lvl2pPr marL="287338" indent="-287338">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p:txBody>
      </p:sp>
    </p:spTree>
    <p:extLst>
      <p:ext uri="{BB962C8B-B14F-4D97-AF65-F5344CB8AC3E}">
        <p14:creationId xmlns:p14="http://schemas.microsoft.com/office/powerpoint/2010/main" val="4015151251"/>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4572000" y="0"/>
            <a:ext cx="4572000" cy="5143500"/>
          </a:xfrm>
          <a:prstGeom prst="rect">
            <a:avLst/>
          </a:prstGeom>
          <a:solidFill>
            <a:schemeClr val="bg1">
              <a:lumMod val="85000"/>
            </a:schemeClr>
          </a:solidFill>
        </p:spPr>
        <p:txBody>
          <a:bodyPr/>
          <a:lstStyle>
            <a:lvl1pPr marL="0" indent="0">
              <a:lnSpc>
                <a:spcPct val="100000"/>
              </a:lnSpc>
              <a:buFontTx/>
              <a:buNone/>
              <a:defRPr/>
            </a:lvl1pPr>
          </a:lstStyle>
          <a:p>
            <a:r>
              <a:rPr lang="en-US" noProof="0"/>
              <a:t>Click icon to add picture</a:t>
            </a:r>
            <a:endParaRPr lang="en-US" noProof="0" dirty="0"/>
          </a:p>
        </p:txBody>
      </p:sp>
      <p:cxnSp>
        <p:nvCxnSpPr>
          <p:cNvPr id="16" name="Straight Connector 15"/>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09.11.2018</a:t>
            </a:fld>
            <a:endParaRPr lang="de-DE"/>
          </a:p>
        </p:txBody>
      </p:sp>
      <p:sp>
        <p:nvSpPr>
          <p:cNvPr id="5" name="Footer Placeholder 4"/>
          <p:cNvSpPr>
            <a:spLocks noGrp="1"/>
          </p:cNvSpPr>
          <p:nvPr>
            <p:ph type="ftr" sz="quarter" idx="16"/>
          </p:nvPr>
        </p:nvSpPr>
        <p:spPr/>
        <p:txBody>
          <a:bodyPr/>
          <a:lstStyle/>
          <a:p>
            <a:endParaRPr lang="de-DE" dirty="0"/>
          </a:p>
        </p:txBody>
      </p:sp>
      <p:sp>
        <p:nvSpPr>
          <p:cNvPr id="8" name="Title 1"/>
          <p:cNvSpPr>
            <a:spLocks noGrp="1"/>
          </p:cNvSpPr>
          <p:nvPr>
            <p:ph type="title" hasCustomPrompt="1"/>
          </p:nvPr>
        </p:nvSpPr>
        <p:spPr>
          <a:xfrm>
            <a:off x="576263" y="370375"/>
            <a:ext cx="3796897"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24" hasCustomPrompt="1"/>
          </p:nvPr>
        </p:nvSpPr>
        <p:spPr>
          <a:xfrm>
            <a:off x="576263"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037713045"/>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044000" y="4722258"/>
            <a:ext cx="3086100" cy="162814"/>
          </a:xfrm>
        </p:spPr>
        <p:txBody>
          <a:bodyPr/>
          <a:lstStyle/>
          <a:p>
            <a:fld id="{37FFCD0F-6FD7-423A-A678-0AA8290E11CF}" type="datetimeFigureOut">
              <a:rPr lang="de-DE" smtClean="0"/>
              <a:pPr/>
              <a:t>09.11.2018</a:t>
            </a:fld>
            <a:endParaRPr lang="de-DE"/>
          </a:p>
        </p:txBody>
      </p:sp>
      <p:sp>
        <p:nvSpPr>
          <p:cNvPr id="10" name="Footer Placeholder 4"/>
          <p:cNvSpPr>
            <a:spLocks noGrp="1"/>
          </p:cNvSpPr>
          <p:nvPr>
            <p:ph type="ftr" sz="quarter" idx="16"/>
          </p:nvPr>
        </p:nvSpPr>
        <p:spPr>
          <a:xfrm>
            <a:off x="1044000" y="4531201"/>
            <a:ext cx="3086100" cy="162244"/>
          </a:xfrm>
        </p:spPr>
        <p:txBody>
          <a:bodyPr/>
          <a:lstStyle/>
          <a:p>
            <a:endParaRPr lang="de-DE" dirty="0"/>
          </a:p>
        </p:txBody>
      </p:sp>
      <p:cxnSp>
        <p:nvCxnSpPr>
          <p:cNvPr id="11" name="Straight Connector 10"/>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4572000" cy="5143500"/>
          </a:xfrm>
          <a:prstGeom prst="rect">
            <a:avLst/>
          </a:prstGeom>
          <a:solidFill>
            <a:schemeClr val="bg1">
              <a:lumMod val="85000"/>
            </a:schemeClr>
          </a:solidFill>
        </p:spPr>
        <p:txBody>
          <a:bodyPr/>
          <a:lstStyle>
            <a:lvl1pPr marL="0" indent="0">
              <a:lnSpc>
                <a:spcPct val="100000"/>
              </a:lnSpc>
              <a:buFontTx/>
              <a:buNone/>
              <a:defRPr/>
            </a:lvl1pPr>
          </a:lstStyle>
          <a:p>
            <a:r>
              <a:rPr lang="en-US" noProof="0"/>
              <a:t>Click icon to add picture</a:t>
            </a:r>
            <a:endParaRPr lang="en-US" noProof="0" dirty="0"/>
          </a:p>
        </p:txBody>
      </p:sp>
      <p:sp>
        <p:nvSpPr>
          <p:cNvPr id="16" name="Title 1"/>
          <p:cNvSpPr>
            <a:spLocks noGrp="1"/>
          </p:cNvSpPr>
          <p:nvPr>
            <p:ph type="title" hasCustomPrompt="1"/>
          </p:nvPr>
        </p:nvSpPr>
        <p:spPr>
          <a:xfrm>
            <a:off x="4744238" y="370375"/>
            <a:ext cx="3796897"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8" name="Text Placeholder 8"/>
          <p:cNvSpPr>
            <a:spLocks noGrp="1"/>
          </p:cNvSpPr>
          <p:nvPr>
            <p:ph type="body" sz="quarter" idx="25" hasCustomPrompt="1"/>
          </p:nvPr>
        </p:nvSpPr>
        <p:spPr>
          <a:xfrm>
            <a:off x="4744238"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28359371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044000" y="4722258"/>
            <a:ext cx="3086100" cy="162814"/>
          </a:xfrm>
        </p:spPr>
        <p:txBody>
          <a:bodyPr/>
          <a:lstStyle/>
          <a:p>
            <a:fld id="{37FFCD0F-6FD7-423A-A678-0AA8290E11CF}" type="datetimeFigureOut">
              <a:rPr lang="de-DE" smtClean="0"/>
              <a:pPr/>
              <a:t>09.11.2018</a:t>
            </a:fld>
            <a:endParaRPr lang="de-DE"/>
          </a:p>
        </p:txBody>
      </p:sp>
      <p:sp>
        <p:nvSpPr>
          <p:cNvPr id="10" name="Footer Placeholder 4"/>
          <p:cNvSpPr>
            <a:spLocks noGrp="1"/>
          </p:cNvSpPr>
          <p:nvPr>
            <p:ph type="ftr" sz="quarter" idx="16"/>
          </p:nvPr>
        </p:nvSpPr>
        <p:spPr>
          <a:xfrm>
            <a:off x="1044000" y="4531201"/>
            <a:ext cx="3086100" cy="162244"/>
          </a:xfrm>
        </p:spPr>
        <p:txBody>
          <a:bodyPr/>
          <a:lstStyle/>
          <a:p>
            <a:endParaRPr lang="de-DE" dirty="0"/>
          </a:p>
        </p:txBody>
      </p:sp>
      <p:cxnSp>
        <p:nvCxnSpPr>
          <p:cNvPr id="11" name="Straight Connector 10"/>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3386666" y="1064853"/>
            <a:ext cx="5181071" cy="3264797"/>
          </a:xfrm>
          <a:prstGeom prst="rect">
            <a:avLst/>
          </a:prstGeom>
          <a:solidFill>
            <a:schemeClr val="bg1">
              <a:lumMod val="85000"/>
            </a:schemeClr>
          </a:solidFill>
        </p:spPr>
        <p:txBody>
          <a:bodyPr/>
          <a:lstStyle>
            <a:lvl1pPr marL="0" indent="0">
              <a:lnSpc>
                <a:spcPct val="100000"/>
              </a:lnSpc>
              <a:buFontTx/>
              <a:buNone/>
              <a:defRPr/>
            </a:lvl1pPr>
          </a:lstStyle>
          <a:p>
            <a:r>
              <a:rPr lang="en-US" noProof="0"/>
              <a:t>Click icon to add picture</a:t>
            </a:r>
            <a:endParaRPr lang="en-US" noProof="0" dirty="0"/>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24" hasCustomPrompt="1"/>
          </p:nvPr>
        </p:nvSpPr>
        <p:spPr>
          <a:xfrm>
            <a:off x="576264" y="1064853"/>
            <a:ext cx="2641070"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37444366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FFCD0F-6FD7-423A-A678-0AA8290E11CF}" type="datetimeFigureOut">
              <a:rPr lang="de-DE" smtClean="0"/>
              <a:pPr/>
              <a:t>09.11.2018</a:t>
            </a:fld>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4533" y="2325818"/>
            <a:ext cx="2929467" cy="2817682"/>
          </a:xfrm>
          <a:prstGeom prst="rect">
            <a:avLst/>
          </a:prstGeom>
        </p:spPr>
      </p:pic>
      <p:sp>
        <p:nvSpPr>
          <p:cNvPr id="6" name="Footer Placeholder 5"/>
          <p:cNvSpPr>
            <a:spLocks noGrp="1"/>
          </p:cNvSpPr>
          <p:nvPr>
            <p:ph type="ftr" sz="quarter" idx="11"/>
          </p:nvPr>
        </p:nvSpPr>
        <p:spPr/>
        <p:txBody>
          <a:bodyPr/>
          <a:lstStyle/>
          <a:p>
            <a:endParaRPr lang="de-DE"/>
          </a:p>
        </p:txBody>
      </p:sp>
      <p:sp>
        <p:nvSpPr>
          <p:cNvPr id="7" name="Title 1"/>
          <p:cNvSpPr>
            <a:spLocks noGrp="1"/>
          </p:cNvSpPr>
          <p:nvPr>
            <p:ph type="title" hasCustomPrompt="1"/>
          </p:nvPr>
        </p:nvSpPr>
        <p:spPr>
          <a:xfrm>
            <a:off x="576263" y="438428"/>
            <a:ext cx="6248399" cy="2830088"/>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9427943"/>
      </p:ext>
    </p:extLst>
  </p:cSld>
  <p:clrMapOvr>
    <a:masterClrMapping/>
  </p:clrMapOvr>
  <p:extLst mod="1">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144000" cy="5143500"/>
          </a:xfrm>
          <a:prstGeom prst="rect">
            <a:avLst/>
          </a:prstGeom>
          <a:solidFill>
            <a:schemeClr val="bg1">
              <a:lumMod val="95000"/>
            </a:schemeClr>
          </a:solidFill>
        </p:spPr>
        <p:txBody>
          <a:bodyPr/>
          <a:lstStyle>
            <a:lvl1pPr marL="0" indent="0">
              <a:lnSpc>
                <a:spcPct val="100000"/>
              </a:lnSpc>
              <a:buNone/>
              <a:defRPr/>
            </a:lvl1pPr>
          </a:lstStyle>
          <a:p>
            <a:r>
              <a:rPr lang="en-US" noProof="0"/>
              <a:t>Click icon to add picture</a:t>
            </a:r>
            <a:endParaRPr lang="en-US" noProof="0"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576263" y="442237"/>
            <a:ext cx="5991591" cy="3180193"/>
          </a:xfrm>
          <a:prstGeom prst="rect">
            <a:avLst/>
          </a:prstGeom>
        </p:spPr>
        <p:txBody>
          <a:bodyPr lIns="0" rIns="0">
            <a:normAutofit/>
          </a:bodyPr>
          <a:lstStyle>
            <a:lvl1pPr marL="177800" indent="-177800">
              <a:lnSpc>
                <a:spcPct val="100000"/>
              </a:lnSpc>
              <a:defRPr sz="3600">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1956872537"/>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tro/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800" y="430319"/>
            <a:ext cx="8042496" cy="462759"/>
          </a:xfrm>
        </p:spPr>
        <p:txBody>
          <a:bodyPr/>
          <a:lstStyle>
            <a:lvl1pPr>
              <a:defRPr/>
            </a:lvl1pPr>
          </a:lstStyle>
          <a:p>
            <a:r>
              <a:rPr lang="en-US" dirty="0"/>
              <a:t>Title</a:t>
            </a:r>
            <a:endParaRPr lang="de-DE" dirty="0"/>
          </a:p>
        </p:txBody>
      </p:sp>
      <p:sp>
        <p:nvSpPr>
          <p:cNvPr id="9" name="Text Placeholder 8"/>
          <p:cNvSpPr>
            <a:spLocks noGrp="1"/>
          </p:cNvSpPr>
          <p:nvPr>
            <p:ph type="body" sz="quarter" idx="13"/>
          </p:nvPr>
        </p:nvSpPr>
        <p:spPr>
          <a:xfrm>
            <a:off x="487767" y="1152000"/>
            <a:ext cx="8042496" cy="3264797"/>
          </a:xfrm>
        </p:spPr>
        <p:txBody>
          <a:bodyPr/>
          <a:lstStyle>
            <a:lvl1pPr marL="0" indent="0">
              <a:lnSpc>
                <a:spcPts val="2400"/>
              </a:lnSpc>
              <a:buNone/>
              <a:defRPr sz="1500" b="1"/>
            </a:lvl1pPr>
            <a:lvl2pPr marL="360363" indent="-360363">
              <a:lnSpc>
                <a:spcPts val="2400"/>
              </a:lnSpc>
              <a:buFont typeface="+mj-lt"/>
              <a:buAutoNum type="arabicPeriod"/>
              <a:defRPr sz="1500"/>
            </a:lvl2pPr>
            <a:lvl3pPr marL="536575" indent="-171450">
              <a:lnSpc>
                <a:spcPts val="2400"/>
              </a:lnSpc>
              <a:defRPr sz="1500"/>
            </a:lvl3pPr>
            <a:lvl4pPr marL="720725" indent="-171450">
              <a:lnSpc>
                <a:spcPts val="2400"/>
              </a:lnSpc>
              <a:tabLst/>
              <a:defRPr sz="1500"/>
            </a:lvl4pPr>
            <a:lvl5pPr marL="896938" indent="-171450">
              <a:lnSpc>
                <a:spcPts val="2400"/>
              </a:lnSpc>
              <a:defRPr sz="15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8" name="Footer Placeholder 7"/>
          <p:cNvSpPr>
            <a:spLocks noGrp="1"/>
          </p:cNvSpPr>
          <p:nvPr>
            <p:ph type="ftr" sz="quarter" idx="15"/>
          </p:nvPr>
        </p:nvSpPr>
        <p:spPr/>
        <p:txBody>
          <a:bodyPr/>
          <a:lstStyle/>
          <a:p>
            <a:endParaRPr lang="de-DE" dirty="0"/>
          </a:p>
        </p:txBody>
      </p:sp>
    </p:spTree>
    <p:extLst>
      <p:ext uri="{BB962C8B-B14F-4D97-AF65-F5344CB8AC3E}">
        <p14:creationId xmlns:p14="http://schemas.microsoft.com/office/powerpoint/2010/main" val="1904437398"/>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144000" cy="5143500"/>
          </a:xfrm>
          <a:prstGeom prst="rect">
            <a:avLst/>
          </a:prstGeom>
          <a:solidFill>
            <a:schemeClr val="bg1">
              <a:lumMod val="95000"/>
            </a:schemeClr>
          </a:solidFill>
        </p:spPr>
        <p:txBody>
          <a:bodyPr/>
          <a:lstStyle>
            <a:lvl1pPr marL="0" indent="0">
              <a:lnSpc>
                <a:spcPct val="100000"/>
              </a:lnSpc>
              <a:buNone/>
              <a:defRPr/>
            </a:lvl1pPr>
          </a:lstStyle>
          <a:p>
            <a:r>
              <a:rPr lang="en-US"/>
              <a:t>Click icon to add picture</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576263" y="442237"/>
            <a:ext cx="5991591" cy="3180193"/>
          </a:xfrm>
          <a:prstGeom prst="rect">
            <a:avLst/>
          </a:prstGeom>
        </p:spPr>
        <p:txBody>
          <a:bodyPr lIns="0" rIns="0">
            <a:normAutofit/>
          </a:bodyPr>
          <a:lstStyle>
            <a:lvl1pPr marL="177800" indent="-177800">
              <a:lnSpc>
                <a:spcPct val="100000"/>
              </a:lnSpc>
              <a:defRPr sz="3600">
                <a:solidFill>
                  <a:srgbClr val="53565A"/>
                </a:solidFill>
              </a:defRPr>
            </a:lvl1pPr>
          </a:lstStyle>
          <a:p>
            <a:r>
              <a:rPr lang="en-US" dirty="0"/>
              <a:t>“Quote”</a:t>
            </a:r>
            <a:endParaRPr lang="de-DE" dirty="0"/>
          </a:p>
        </p:txBody>
      </p:sp>
    </p:spTree>
    <p:extLst>
      <p:ext uri="{BB962C8B-B14F-4D97-AF65-F5344CB8AC3E}">
        <p14:creationId xmlns:p14="http://schemas.microsoft.com/office/powerpoint/2010/main" val="4263304039"/>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4770842" y="1064853"/>
            <a:ext cx="3796896" cy="3264797"/>
          </a:xfrm>
          <a:prstGeom prst="rect">
            <a:avLst/>
          </a:prstGeom>
          <a:solidFill>
            <a:schemeClr val="bg1">
              <a:lumMod val="85000"/>
            </a:schemeClr>
          </a:solidFill>
        </p:spPr>
        <p:txBody>
          <a:bodyPr/>
          <a:lstStyle>
            <a:lvl1pPr marL="0" indent="0">
              <a:lnSpc>
                <a:spcPct val="100000"/>
              </a:lnSpc>
              <a:buFontTx/>
              <a:buNone/>
              <a:defRPr/>
            </a:lvl1pPr>
          </a:lstStyle>
          <a:p>
            <a:r>
              <a:rPr lang="en-US" noProof="0"/>
              <a:t>Click icon to add picture</a:t>
            </a:r>
            <a:endParaRPr lang="en-US" noProof="0" dirty="0"/>
          </a:p>
        </p:txBody>
      </p:sp>
      <p:cxnSp>
        <p:nvCxnSpPr>
          <p:cNvPr id="14" name="Straight Connector 13"/>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09.11.2018</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9"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4162233906"/>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770842" y="1064853"/>
            <a:ext cx="3796897" cy="3262031"/>
          </a:xfrm>
          <a:prstGeom prst="rect">
            <a:avLst/>
          </a:prstGeom>
        </p:spPr>
        <p:txBody>
          <a:bodyPr/>
          <a:lstStyle>
            <a:lvl1pPr marL="0" indent="0">
              <a:lnSpc>
                <a:spcPct val="100000"/>
              </a:lnSpc>
              <a:buNone/>
              <a:defRPr/>
            </a:lvl1pPr>
          </a:lstStyle>
          <a:p>
            <a:r>
              <a:rPr lang="en-US" noProof="0"/>
              <a:t>Click icon to add chart</a:t>
            </a:r>
            <a:endParaRPr lang="en-US" noProof="0"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09.11.2018</a:t>
            </a:fld>
            <a:endParaRPr lang="de-DE"/>
          </a:p>
        </p:txBody>
      </p:sp>
      <p:sp>
        <p:nvSpPr>
          <p:cNvPr id="5" name="Footer Placeholder 4"/>
          <p:cNvSpPr>
            <a:spLocks noGrp="1"/>
          </p:cNvSpPr>
          <p:nvPr>
            <p:ph type="ftr" sz="quarter" idx="17"/>
          </p:nvPr>
        </p:nvSpPr>
        <p:spPr/>
        <p:txBody>
          <a:bodyPr/>
          <a:lstStyle/>
          <a:p>
            <a:endParaRPr lang="de-DE"/>
          </a:p>
        </p:txBody>
      </p:sp>
      <p:sp>
        <p:nvSpPr>
          <p:cNvPr id="9"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365368936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576262" y="1064853"/>
            <a:ext cx="7990393"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09.11.2018</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910275157"/>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09.11.2018</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3" name="Chart Placeholder 5"/>
          <p:cNvSpPr>
            <a:spLocks noGrp="1"/>
          </p:cNvSpPr>
          <p:nvPr>
            <p:ph type="chart" sz="quarter" idx="19"/>
          </p:nvPr>
        </p:nvSpPr>
        <p:spPr>
          <a:xfrm>
            <a:off x="4770841" y="1064853"/>
            <a:ext cx="3796897"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sp>
        <p:nvSpPr>
          <p:cNvPr id="14" name="Chart Placeholder 5"/>
          <p:cNvSpPr>
            <a:spLocks noGrp="1"/>
          </p:cNvSpPr>
          <p:nvPr>
            <p:ph type="chart" sz="quarter" idx="15"/>
          </p:nvPr>
        </p:nvSpPr>
        <p:spPr>
          <a:xfrm>
            <a:off x="576262" y="1064853"/>
            <a:ext cx="3796897"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spTree>
    <p:extLst>
      <p:ext uri="{BB962C8B-B14F-4D97-AF65-F5344CB8AC3E}">
        <p14:creationId xmlns:p14="http://schemas.microsoft.com/office/powerpoint/2010/main" val="1394760194"/>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576263" y="1069185"/>
            <a:ext cx="2480205"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09.11.2018</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Chart Placeholder 5"/>
          <p:cNvSpPr>
            <a:spLocks noGrp="1"/>
          </p:cNvSpPr>
          <p:nvPr>
            <p:ph type="chart" sz="quarter" idx="18"/>
          </p:nvPr>
        </p:nvSpPr>
        <p:spPr>
          <a:xfrm>
            <a:off x="3331899" y="1069185"/>
            <a:ext cx="2480205"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sp>
        <p:nvSpPr>
          <p:cNvPr id="9" name="Chart Placeholder 5"/>
          <p:cNvSpPr>
            <a:spLocks noGrp="1"/>
          </p:cNvSpPr>
          <p:nvPr>
            <p:ph type="chart" sz="quarter" idx="19"/>
          </p:nvPr>
        </p:nvSpPr>
        <p:spPr>
          <a:xfrm>
            <a:off x="6087533" y="1069185"/>
            <a:ext cx="2480205" cy="3269526"/>
          </a:xfrm>
          <a:prstGeom prst="rect">
            <a:avLst/>
          </a:prstGeom>
        </p:spPr>
        <p:txBody>
          <a:bodyPr/>
          <a:lstStyle>
            <a:lvl1pPr marL="0" indent="0">
              <a:lnSpc>
                <a:spcPct val="100000"/>
              </a:lnSpc>
              <a:buNone/>
              <a:defRPr/>
            </a:lvl1pPr>
          </a:lstStyle>
          <a:p>
            <a:r>
              <a:rPr lang="en-US" noProof="0"/>
              <a:t>Click icon to add chart</a:t>
            </a:r>
            <a:endParaRPr lang="en-US" noProof="0" dirty="0"/>
          </a:p>
        </p:txBody>
      </p:sp>
    </p:spTree>
    <p:extLst>
      <p:ext uri="{BB962C8B-B14F-4D97-AF65-F5344CB8AC3E}">
        <p14:creationId xmlns:p14="http://schemas.microsoft.com/office/powerpoint/2010/main" val="806845968"/>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p:txBody>
          <a:bodyPr/>
          <a:lstStyle/>
          <a:p>
            <a:fld id="{37FFCD0F-6FD7-423A-A678-0AA8290E11CF}" type="datetimeFigureOut">
              <a:rPr lang="de-DE" smtClean="0"/>
              <a:pPr/>
              <a:t>09.11.2018</a:t>
            </a:fld>
            <a:endParaRPr lang="de-DE"/>
          </a:p>
        </p:txBody>
      </p:sp>
      <p:sp>
        <p:nvSpPr>
          <p:cNvPr id="6" name="Footer Placeholder 5"/>
          <p:cNvSpPr>
            <a:spLocks noGrp="1"/>
          </p:cNvSpPr>
          <p:nvPr>
            <p:ph type="ftr" sz="quarter" idx="18"/>
          </p:nvPr>
        </p:nvSpPr>
        <p:spPr/>
        <p:txBody>
          <a:bodyPr/>
          <a:lstStyle/>
          <a:p>
            <a:endParaRPr lang="de-DE"/>
          </a:p>
        </p:txBody>
      </p:sp>
      <p:sp>
        <p:nvSpPr>
          <p:cNvPr id="10" name="Table Placeholder 6"/>
          <p:cNvSpPr>
            <a:spLocks noGrp="1"/>
          </p:cNvSpPr>
          <p:nvPr>
            <p:ph type="tbl" sz="quarter" idx="16"/>
          </p:nvPr>
        </p:nvSpPr>
        <p:spPr>
          <a:xfrm>
            <a:off x="576261" y="1064853"/>
            <a:ext cx="7990394" cy="3269526"/>
          </a:xfrm>
          <a:prstGeom prst="rect">
            <a:avLst/>
          </a:prstGeom>
        </p:spPr>
        <p:txBody>
          <a:bodyPr/>
          <a:lstStyle>
            <a:lvl1pPr marL="0" indent="0">
              <a:lnSpc>
                <a:spcPct val="100000"/>
              </a:lnSpc>
              <a:buNone/>
              <a:defRPr/>
            </a:lvl1pPr>
          </a:lstStyle>
          <a:p>
            <a:r>
              <a:rPr lang="en-US" noProof="0"/>
              <a:t>Click icon to add table</a:t>
            </a:r>
            <a:endParaRPr lang="en-US" noProof="0" dirty="0"/>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4127473996"/>
      </p:ext>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484253" y="4144980"/>
            <a:ext cx="5112709" cy="448866"/>
          </a:xfrm>
          <a:prstGeom prst="rect">
            <a:avLst/>
          </a:prstGeom>
        </p:spPr>
        <p:txBody>
          <a:bodyPr>
            <a:noAutofit/>
          </a:bodyPr>
          <a:lstStyle>
            <a:lvl1pPr marL="0" indent="0">
              <a:lnSpc>
                <a:spcPct val="1000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7" name="TextBox 6"/>
          <p:cNvSpPr txBox="1"/>
          <p:nvPr userDrawn="1"/>
        </p:nvSpPr>
        <p:spPr>
          <a:xfrm>
            <a:off x="469263" y="2014789"/>
            <a:ext cx="3905250" cy="861774"/>
          </a:xfrm>
          <a:prstGeom prst="rect">
            <a:avLst/>
          </a:prstGeom>
          <a:noFill/>
        </p:spPr>
        <p:txBody>
          <a:bodyPr wrap="square" rtlCol="0">
            <a:spAutoFit/>
          </a:bodyPr>
          <a:lstStyle/>
          <a:p>
            <a:r>
              <a:rPr lang="en-US" sz="5000" kern="1200" noProof="0" dirty="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
        <p:nvSpPr>
          <p:cNvPr id="10" name="Text Placeholder 9"/>
          <p:cNvSpPr>
            <a:spLocks noGrp="1"/>
          </p:cNvSpPr>
          <p:nvPr>
            <p:ph type="body" sz="quarter" idx="13"/>
          </p:nvPr>
        </p:nvSpPr>
        <p:spPr>
          <a:xfrm>
            <a:off x="475841" y="503628"/>
            <a:ext cx="787296" cy="864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1808408765"/>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orient="horz" pos="373">
          <p15:clr>
            <a:srgbClr val="FBAE40"/>
          </p15:clr>
        </p15:guide>
        <p15:guide id="6" pos="5397">
          <p15:clr>
            <a:srgbClr val="FBAE40"/>
          </p15:clr>
        </p15:guide>
        <p15:guide id="7" orient="horz" pos="2867">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4608910"/>
            <a:ext cx="2243137" cy="447675"/>
          </a:xfrm>
          <a:prstGeom prst="rect">
            <a:avLst/>
          </a:prstGeom>
          <a:noFill/>
          <a:ln w="9525">
            <a:noFill/>
            <a:miter lim="800000"/>
            <a:headEnd/>
            <a:tailEnd/>
          </a:ln>
        </p:spPr>
      </p:pic>
      <p:sp>
        <p:nvSpPr>
          <p:cNvPr id="2" name="Title 1"/>
          <p:cNvSpPr>
            <a:spLocks noGrp="1"/>
          </p:cNvSpPr>
          <p:nvPr>
            <p:ph type="title"/>
          </p:nvPr>
        </p:nvSpPr>
        <p:spPr>
          <a:xfrm>
            <a:off x="468313" y="735546"/>
            <a:ext cx="8229600" cy="702469"/>
          </a:xfrm>
        </p:spPr>
        <p:txBody>
          <a:bodyPr/>
          <a:lstStyle/>
          <a:p>
            <a:r>
              <a:rPr lang="en-US"/>
              <a:t>Click to edit Master title style</a:t>
            </a:r>
            <a:endParaRPr lang="en-GB" dirty="0"/>
          </a:p>
        </p:txBody>
      </p:sp>
      <p:sp>
        <p:nvSpPr>
          <p:cNvPr id="5" name="Rectangle 4"/>
          <p:cNvSpPr>
            <a:spLocks noGrp="1" noChangeArrowheads="1"/>
          </p:cNvSpPr>
          <p:nvPr>
            <p:ph type="dt" sz="half" idx="10"/>
          </p:nvPr>
        </p:nvSpPr>
        <p:spPr>
          <a:xfrm>
            <a:off x="6577013" y="87474"/>
            <a:ext cx="2133600" cy="357188"/>
          </a:xfrm>
        </p:spPr>
        <p:txBody>
          <a:bodyPr/>
          <a:lstStyle>
            <a:lvl1pPr>
              <a:defRPr sz="900"/>
            </a:lvl1pPr>
          </a:lstStyle>
          <a:p>
            <a:pPr>
              <a:defRPr/>
            </a:pPr>
            <a:endParaRPr lang="en-GB" dirty="0"/>
          </a:p>
        </p:txBody>
      </p:sp>
      <p:sp>
        <p:nvSpPr>
          <p:cNvPr id="6" name="Rectangle 5"/>
          <p:cNvSpPr>
            <a:spLocks noGrp="1" noChangeArrowheads="1"/>
          </p:cNvSpPr>
          <p:nvPr>
            <p:ph type="ftr" sz="quarter" idx="11"/>
          </p:nvPr>
        </p:nvSpPr>
        <p:spPr>
          <a:xfrm>
            <a:off x="3124200" y="4752844"/>
            <a:ext cx="2895600" cy="357188"/>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4723079"/>
            <a:ext cx="2133600" cy="357188"/>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1707654"/>
            <a:ext cx="8229600" cy="2725341"/>
          </a:xfrm>
        </p:spPr>
        <p:txBody>
          <a:bodyPr/>
          <a:lstStyle>
            <a:lvl1pPr marL="257175" indent="-257175">
              <a:buClr>
                <a:srgbClr val="0F5494"/>
              </a:buClr>
              <a:buFont typeface="Arial" pitchFamily="34" charset="0"/>
              <a:buChar char="•"/>
              <a:defRPr/>
            </a:lvl1pPr>
            <a:lvl2pPr>
              <a:buClr>
                <a:srgbClr val="0F5494"/>
              </a:buClr>
              <a:defRPr/>
            </a:lvl2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9321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800" y="430319"/>
            <a:ext cx="8042496" cy="462759"/>
          </a:xfrm>
        </p:spPr>
        <p:txBody>
          <a:bodyPr/>
          <a:lstStyle>
            <a:lvl1pPr>
              <a:defRPr/>
            </a:lvl1pPr>
          </a:lstStyle>
          <a:p>
            <a:r>
              <a:rPr lang="en-US" dirty="0"/>
              <a:t>Title</a:t>
            </a:r>
            <a:endParaRPr lang="de-DE" dirty="0"/>
          </a:p>
        </p:txBody>
      </p:sp>
      <p:sp>
        <p:nvSpPr>
          <p:cNvPr id="9" name="Text Placeholder 8"/>
          <p:cNvSpPr>
            <a:spLocks noGrp="1"/>
          </p:cNvSpPr>
          <p:nvPr>
            <p:ph type="body" sz="quarter" idx="13"/>
          </p:nvPr>
        </p:nvSpPr>
        <p:spPr>
          <a:xfrm>
            <a:off x="487767" y="1152000"/>
            <a:ext cx="8042496" cy="3264797"/>
          </a:xfrm>
        </p:spPr>
        <p:txBody>
          <a:bodyPr/>
          <a:lstStyle>
            <a:lvl1pPr marL="0" indent="0">
              <a:lnSpc>
                <a:spcPts val="2400"/>
              </a:lnSpc>
              <a:buNone/>
              <a:defRPr sz="1500" b="0"/>
            </a:lvl1pPr>
            <a:lvl2pPr marL="360363" indent="-360363">
              <a:lnSpc>
                <a:spcPts val="2400"/>
              </a:lnSpc>
              <a:buFont typeface="+mj-lt"/>
              <a:buAutoNum type="arabicPeriod"/>
              <a:defRPr sz="1500" b="0"/>
            </a:lvl2pPr>
            <a:lvl3pPr marL="536575" indent="-171450">
              <a:lnSpc>
                <a:spcPts val="2400"/>
              </a:lnSpc>
              <a:defRPr sz="1500" b="0"/>
            </a:lvl3pPr>
            <a:lvl4pPr marL="720725" indent="-171450">
              <a:lnSpc>
                <a:spcPts val="2400"/>
              </a:lnSpc>
              <a:tabLst/>
              <a:defRPr sz="1500" b="0"/>
            </a:lvl4pPr>
            <a:lvl5pPr marL="896938" indent="-171450">
              <a:lnSpc>
                <a:spcPts val="2400"/>
              </a:lnSpc>
              <a:defRPr sz="1500" b="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4"/>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5"/>
          </p:nvPr>
        </p:nvSpPr>
        <p:spPr/>
        <p:txBody>
          <a:bodyPr/>
          <a:lstStyle/>
          <a:p>
            <a:endParaRPr lang="de-DE" dirty="0"/>
          </a:p>
        </p:txBody>
      </p:sp>
    </p:spTree>
    <p:extLst>
      <p:ext uri="{BB962C8B-B14F-4D97-AF65-F5344CB8AC3E}">
        <p14:creationId xmlns:p14="http://schemas.microsoft.com/office/powerpoint/2010/main" val="1245987661"/>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800" y="430319"/>
            <a:ext cx="8042496" cy="462759"/>
          </a:xfrm>
        </p:spPr>
        <p:txBody>
          <a:bodyPr/>
          <a:lstStyle>
            <a:lvl1pPr>
              <a:defRPr/>
            </a:lvl1pPr>
          </a:lstStyle>
          <a:p>
            <a:r>
              <a:rPr lang="en-US" dirty="0"/>
              <a:t>Title</a:t>
            </a:r>
            <a:endParaRPr lang="de-DE" dirty="0"/>
          </a:p>
        </p:txBody>
      </p:sp>
      <p:sp>
        <p:nvSpPr>
          <p:cNvPr id="9" name="Text Placeholder 8"/>
          <p:cNvSpPr>
            <a:spLocks noGrp="1"/>
          </p:cNvSpPr>
          <p:nvPr>
            <p:ph type="body" sz="quarter" idx="13"/>
          </p:nvPr>
        </p:nvSpPr>
        <p:spPr>
          <a:xfrm>
            <a:off x="487767" y="1152000"/>
            <a:ext cx="3796896" cy="3264797"/>
          </a:xfrm>
        </p:spPr>
        <p:txBody>
          <a:bodyPr/>
          <a:lstStyle>
            <a:lvl1pPr marL="0" indent="0">
              <a:lnSpc>
                <a:spcPts val="2400"/>
              </a:lnSpc>
              <a:buNone/>
              <a:defRPr sz="1300" b="0"/>
            </a:lvl1pPr>
            <a:lvl2pPr marL="287338" indent="-287338">
              <a:lnSpc>
                <a:spcPts val="2400"/>
              </a:lnSpc>
              <a:buFont typeface="Arial" panose="020B0604020202020204" pitchFamily="34" charset="0"/>
              <a:buChar char="•"/>
              <a:defRPr sz="1300" b="0"/>
            </a:lvl2pPr>
            <a:lvl3pPr marL="447675" indent="-174625">
              <a:lnSpc>
                <a:spcPts val="2400"/>
              </a:lnSpc>
              <a:defRPr sz="1300" b="0"/>
            </a:lvl3pPr>
            <a:lvl4pPr marL="623888" indent="-176213">
              <a:lnSpc>
                <a:spcPts val="2400"/>
              </a:lnSpc>
              <a:tabLst/>
              <a:defRPr sz="1300" b="0"/>
            </a:lvl4pPr>
            <a:lvl5pPr marL="809625" indent="-185738">
              <a:lnSpc>
                <a:spcPts val="2400"/>
              </a:lnSpc>
              <a:defRPr sz="1300" b="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7"/>
          </p:nvPr>
        </p:nvSpPr>
        <p:spPr>
          <a:xfrm>
            <a:off x="4770842" y="1152000"/>
            <a:ext cx="3796896" cy="3264797"/>
          </a:xfrm>
        </p:spPr>
        <p:txBody>
          <a:bodyPr/>
          <a:lstStyle>
            <a:lvl1pPr marL="0" indent="0">
              <a:lnSpc>
                <a:spcPts val="2400"/>
              </a:lnSpc>
              <a:buNone/>
              <a:defRPr sz="1300" b="0"/>
            </a:lvl1pPr>
            <a:lvl2pPr marL="287338" indent="-287338">
              <a:lnSpc>
                <a:spcPts val="2400"/>
              </a:lnSpc>
              <a:buFont typeface="Arial" panose="020B0604020202020204" pitchFamily="34" charset="0"/>
              <a:buChar char="•"/>
              <a:defRPr sz="1300" b="0"/>
            </a:lvl2pPr>
            <a:lvl3pPr marL="447675" indent="-174625">
              <a:lnSpc>
                <a:spcPts val="2400"/>
              </a:lnSpc>
              <a:defRPr sz="1300" b="0"/>
            </a:lvl3pPr>
            <a:lvl4pPr marL="623888" indent="-176213">
              <a:lnSpc>
                <a:spcPts val="2400"/>
              </a:lnSpc>
              <a:tabLst/>
              <a:defRPr sz="1300" b="0"/>
            </a:lvl4pPr>
            <a:lvl5pPr marL="809625" indent="-185738">
              <a:lnSpc>
                <a:spcPts val="2400"/>
              </a:lnSpc>
              <a:defRPr sz="1300" b="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3" name="Date Placeholder 2"/>
          <p:cNvSpPr>
            <a:spLocks noGrp="1"/>
          </p:cNvSpPr>
          <p:nvPr>
            <p:ph type="dt" sz="half" idx="18"/>
          </p:nvPr>
        </p:nvSpPr>
        <p:spPr/>
        <p:txBody>
          <a:bodyPr/>
          <a:lstStyle/>
          <a:p>
            <a:fld id="{37FFCD0F-6FD7-423A-A678-0AA8290E11CF}" type="datetimeFigureOut">
              <a:rPr lang="de-DE" smtClean="0"/>
              <a:pPr/>
              <a:t>09.11.2018</a:t>
            </a:fld>
            <a:endParaRPr lang="de-DE" dirty="0"/>
          </a:p>
        </p:txBody>
      </p:sp>
      <p:sp>
        <p:nvSpPr>
          <p:cNvPr id="6" name="Footer Placeholder 5"/>
          <p:cNvSpPr>
            <a:spLocks noGrp="1"/>
          </p:cNvSpPr>
          <p:nvPr>
            <p:ph type="ftr" sz="quarter" idx="19"/>
          </p:nvPr>
        </p:nvSpPr>
        <p:spPr/>
        <p:txBody>
          <a:bodyPr/>
          <a:lstStyle/>
          <a:p>
            <a:endParaRPr lang="de-DE" dirty="0"/>
          </a:p>
        </p:txBody>
      </p:sp>
    </p:spTree>
    <p:extLst>
      <p:ext uri="{BB962C8B-B14F-4D97-AF65-F5344CB8AC3E}">
        <p14:creationId xmlns:p14="http://schemas.microsoft.com/office/powerpoint/2010/main" val="206995729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75964" y="1176644"/>
            <a:ext cx="3808700" cy="3100056"/>
          </a:xfrm>
        </p:spPr>
        <p:txBody>
          <a:bodyPr/>
          <a:lstStyle>
            <a:lvl1pPr marL="0" indent="0">
              <a:lnSpc>
                <a:spcPts val="2200"/>
              </a:lnSpc>
              <a:spcBef>
                <a:spcPts val="0"/>
              </a:spcBef>
              <a:buNone/>
              <a:defRPr sz="1300" b="0"/>
            </a:lvl1pPr>
            <a:lvl2pPr marL="273050" indent="-273050">
              <a:lnSpc>
                <a:spcPts val="2200"/>
              </a:lnSpc>
              <a:spcBef>
                <a:spcPts val="0"/>
              </a:spcBef>
              <a:buFont typeface="+mj-lt"/>
              <a:buAutoNum type="arabicPeriod"/>
              <a:defRPr sz="1300"/>
            </a:lvl2pPr>
            <a:lvl3pPr marL="536575" indent="-171450">
              <a:lnSpc>
                <a:spcPts val="2200"/>
              </a:lnSpc>
              <a:spcBef>
                <a:spcPts val="0"/>
              </a:spcBef>
              <a:defRPr sz="1300"/>
            </a:lvl3pPr>
            <a:lvl4pPr marL="720725" indent="-171450">
              <a:lnSpc>
                <a:spcPts val="2200"/>
              </a:lnSpc>
              <a:spcBef>
                <a:spcPts val="0"/>
              </a:spcBef>
              <a:tabLst/>
              <a:defRPr sz="1300"/>
            </a:lvl4pPr>
            <a:lvl5pPr marL="896938" indent="-171450">
              <a:lnSpc>
                <a:spcPts val="2200"/>
              </a:lnSpc>
              <a:spcBef>
                <a:spcPts val="0"/>
              </a:spcBef>
              <a:defRPr sz="1300"/>
            </a:lvl5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10" name="Picture Placeholder 9"/>
          <p:cNvSpPr>
            <a:spLocks noGrp="1"/>
          </p:cNvSpPr>
          <p:nvPr>
            <p:ph type="pic" sz="quarter" idx="14"/>
          </p:nvPr>
        </p:nvSpPr>
        <p:spPr>
          <a:xfrm>
            <a:off x="4572000" y="0"/>
            <a:ext cx="4572000" cy="5143500"/>
          </a:xfrm>
          <a:solidFill>
            <a:schemeClr val="bg1">
              <a:lumMod val="85000"/>
            </a:schemeClr>
          </a:solidFill>
        </p:spPr>
        <p:txBody>
          <a:bodyPr/>
          <a:lstStyle>
            <a:lvl1pPr marL="0" indent="0">
              <a:buFontTx/>
              <a:buNone/>
              <a:defRPr/>
            </a:lvl1pPr>
          </a:lstStyle>
          <a:p>
            <a:r>
              <a:rPr lang="nl-NL"/>
              <a:t>Drag picture to placeholder or click icon to add</a:t>
            </a:r>
            <a:endParaRPr lang="de-DE" dirty="0"/>
          </a:p>
        </p:txBody>
      </p:sp>
      <p:sp>
        <p:nvSpPr>
          <p:cNvPr id="7" name="Title 6"/>
          <p:cNvSpPr>
            <a:spLocks noGrp="1"/>
          </p:cNvSpPr>
          <p:nvPr>
            <p:ph type="title"/>
          </p:nvPr>
        </p:nvSpPr>
        <p:spPr>
          <a:xfrm>
            <a:off x="478800" y="439212"/>
            <a:ext cx="3808701" cy="462759"/>
          </a:xfrm>
        </p:spPr>
        <p:txBody>
          <a:bodyPr/>
          <a:lstStyle/>
          <a:p>
            <a:r>
              <a:rPr lang="nl-NL" dirty="0"/>
              <a:t>Click </a:t>
            </a:r>
            <a:r>
              <a:rPr lang="nl-NL" dirty="0" err="1"/>
              <a:t>to</a:t>
            </a:r>
            <a:r>
              <a:rPr lang="nl-NL" dirty="0"/>
              <a:t> </a:t>
            </a:r>
            <a:r>
              <a:rPr lang="nl-NL" dirty="0" err="1"/>
              <a:t>edit</a:t>
            </a:r>
            <a:r>
              <a:rPr lang="nl-NL" dirty="0"/>
              <a:t> Master </a:t>
            </a:r>
            <a:r>
              <a:rPr lang="nl-NL" dirty="0" err="1"/>
              <a:t>title</a:t>
            </a:r>
            <a:endParaRPr lang="de-DE" dirty="0"/>
          </a:p>
        </p:txBody>
      </p:sp>
      <p:cxnSp>
        <p:nvCxnSpPr>
          <p:cNvPr id="16" name="Straight Connector 15"/>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16"/>
          </p:nvPr>
        </p:nvSpPr>
        <p:spPr/>
        <p:txBody>
          <a:bodyPr/>
          <a:lstStyle/>
          <a:p>
            <a:endParaRPr lang="de-DE" dirty="0"/>
          </a:p>
        </p:txBody>
      </p:sp>
    </p:spTree>
    <p:extLst>
      <p:ext uri="{BB962C8B-B14F-4D97-AF65-F5344CB8AC3E}">
        <p14:creationId xmlns:p14="http://schemas.microsoft.com/office/powerpoint/2010/main" val="3231835068"/>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version 1">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144000" cy="5143500"/>
          </a:xfrm>
          <a:solidFill>
            <a:schemeClr val="bg1">
              <a:lumMod val="95000"/>
            </a:schemeClr>
          </a:solidFill>
        </p:spPr>
        <p:txBody>
          <a:bodyPr/>
          <a:lstStyle>
            <a:lvl1pPr marL="0" indent="0">
              <a:buNone/>
              <a:defRPr/>
            </a:lvl1pPr>
          </a:lstStyle>
          <a:p>
            <a:r>
              <a:rPr lang="nl-NL" dirty="0" err="1"/>
              <a:t>Drag</a:t>
            </a:r>
            <a:r>
              <a:rPr lang="nl-NL" dirty="0"/>
              <a:t> picture </a:t>
            </a:r>
            <a:r>
              <a:rPr lang="nl-NL" dirty="0" err="1"/>
              <a:t>to</a:t>
            </a:r>
            <a:r>
              <a:rPr lang="nl-NL" dirty="0"/>
              <a:t> </a:t>
            </a:r>
            <a:r>
              <a:rPr lang="nl-NL" dirty="0" err="1"/>
              <a:t>placeholder</a:t>
            </a:r>
            <a:r>
              <a:rPr lang="nl-NL" dirty="0"/>
              <a:t> or click icon </a:t>
            </a:r>
            <a:r>
              <a:rPr lang="nl-NL" dirty="0" err="1"/>
              <a:t>to</a:t>
            </a:r>
            <a:r>
              <a:rPr lang="nl-NL" dirty="0"/>
              <a:t> </a:t>
            </a:r>
            <a:r>
              <a:rPr lang="nl-NL" dirty="0" err="1"/>
              <a:t>add</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576263" y="442237"/>
            <a:ext cx="5991591" cy="3180193"/>
          </a:xfrm>
        </p:spPr>
        <p:txBody>
          <a:bodyPr lIns="0" rIns="0"/>
          <a:lstStyle>
            <a:lvl1pPr marL="177800" indent="-177800">
              <a:defRPr>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2195032865"/>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1.xml"/><Relationship Id="rId1" Type="http://schemas.openxmlformats.org/officeDocument/2006/relationships/slideLayout" Target="../slideLayouts/slideLayout30.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theme" Target="../theme/theme7.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8313"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9"/>
            <a:ext cx="7928508" cy="3425729"/>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76000" y="4552394"/>
            <a:ext cx="401839" cy="444500"/>
          </a:xfrm>
          <a:prstGeom prst="rect">
            <a:avLst/>
          </a:prstGeom>
        </p:spPr>
      </p:pic>
      <p:sp>
        <p:nvSpPr>
          <p:cNvPr id="4"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5"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112755855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 id="2147483695" r:id="rId6"/>
    <p:sldLayoutId id="2147483696"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97" r:id="rId16"/>
    <p:sldLayoutId id="2147483698" r:id="rId17"/>
    <p:sldLayoutId id="2147483699" r:id="rId18"/>
    <p:sldLayoutId id="2147483700" r:id="rId19"/>
    <p:sldLayoutId id="2147483701" r:id="rId20"/>
    <p:sldLayoutId id="2147483702" r:id="rId21"/>
    <p:sldLayoutId id="2147483703" r:id="rId22"/>
    <p:sldLayoutId id="2147483705" r:id="rId23"/>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userDrawn="1">
          <p15:clr>
            <a:srgbClr val="F26B43"/>
          </p15:clr>
        </p15:guide>
        <p15:guide id="2" pos="2880" userDrawn="1">
          <p15:clr>
            <a:srgbClr val="F26B43"/>
          </p15:clr>
        </p15:guide>
        <p15:guide id="3" pos="2699" userDrawn="1">
          <p15:clr>
            <a:srgbClr val="F26B43"/>
          </p15:clr>
        </p15:guide>
        <p15:guide id="4" pos="3061" userDrawn="1">
          <p15:clr>
            <a:srgbClr val="F26B43"/>
          </p15:clr>
        </p15:guide>
        <p15:guide id="5" pos="5397" userDrawn="1">
          <p15:clr>
            <a:srgbClr val="F26B43"/>
          </p15:clr>
        </p15:guide>
        <p15:guide id="6" orient="horz" pos="373" userDrawn="1">
          <p15:clr>
            <a:srgbClr val="F26B43"/>
          </p15:clr>
        </p15:guide>
        <p15:guide id="7" orient="horz" pos="286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800"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8"/>
            <a:ext cx="7928508" cy="3635375"/>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6000" y="4557156"/>
            <a:ext cx="401839" cy="444500"/>
          </a:xfrm>
          <a:prstGeom prst="rect">
            <a:avLst/>
          </a:prstGeom>
        </p:spPr>
      </p:pic>
      <p:sp>
        <p:nvSpPr>
          <p:cNvPr id="7"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11"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2771815502"/>
      </p:ext>
    </p:extLst>
  </p:cSld>
  <p:clrMap bg1="lt1" tx1="dk1" bg2="lt2" tx2="dk2" accent1="accent1" accent2="accent2" accent3="accent3" accent4="accent4" accent5="accent5" accent6="accent6" hlink="hlink" folHlink="folHlink"/>
  <p:sldLayoutIdLst>
    <p:sldLayoutId id="2147483681" r:id="rId1"/>
    <p:sldLayoutId id="2147483682" r:id="rId2"/>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800"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8"/>
            <a:ext cx="7928508" cy="3635375"/>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6000" y="4557156"/>
            <a:ext cx="401839" cy="444500"/>
          </a:xfrm>
          <a:prstGeom prst="rect">
            <a:avLst/>
          </a:prstGeom>
        </p:spPr>
      </p:pic>
      <p:sp>
        <p:nvSpPr>
          <p:cNvPr id="7"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11"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2408621227"/>
      </p:ext>
    </p:extLst>
  </p:cSld>
  <p:clrMap bg1="lt1" tx1="dk1" bg2="lt2" tx2="dk2" accent1="accent1" accent2="accent2" accent3="accent3" accent4="accent4" accent5="accent5" accent6="accent6" hlink="hlink" folHlink="folHlink"/>
  <p:sldLayoutIdLst>
    <p:sldLayoutId id="2147483684" r:id="rId1"/>
    <p:sldLayoutId id="2147483685" r:id="rId2"/>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800"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8"/>
            <a:ext cx="7928508" cy="3635375"/>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6000" y="4557156"/>
            <a:ext cx="401839" cy="444500"/>
          </a:xfrm>
          <a:prstGeom prst="rect">
            <a:avLst/>
          </a:prstGeom>
        </p:spPr>
      </p:pic>
      <p:sp>
        <p:nvSpPr>
          <p:cNvPr id="7"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11"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4227677003"/>
      </p:ext>
    </p:extLst>
  </p:cSld>
  <p:clrMap bg1="lt1" tx1="dk1" bg2="lt2" tx2="dk2" accent1="accent1" accent2="accent2" accent3="accent3" accent4="accent4" accent5="accent5" accent6="accent6" hlink="hlink" folHlink="folHlink"/>
  <p:sldLayoutIdLst>
    <p:sldLayoutId id="2147483687" r:id="rId1"/>
    <p:sldLayoutId id="2147483688" r:id="rId2"/>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800"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8"/>
            <a:ext cx="7928508" cy="3635375"/>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6000" y="4557156"/>
            <a:ext cx="401839" cy="444500"/>
          </a:xfrm>
          <a:prstGeom prst="rect">
            <a:avLst/>
          </a:prstGeom>
        </p:spPr>
      </p:pic>
      <p:sp>
        <p:nvSpPr>
          <p:cNvPr id="12"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13"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2681398949"/>
      </p:ext>
    </p:extLst>
  </p:cSld>
  <p:clrMap bg1="lt1" tx1="dk1" bg2="lt2" tx2="dk2" accent1="accent1" accent2="accent2" accent3="accent3" accent4="accent4" accent5="accent5" accent6="accent6" hlink="hlink" folHlink="folHlink"/>
  <p:sldLayoutIdLst>
    <p:sldLayoutId id="2147483690" r:id="rId1"/>
    <p:sldLayoutId id="2147483691" r:id="rId2"/>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800" y="440861"/>
            <a:ext cx="7928508" cy="462759"/>
          </a:xfrm>
          <a:prstGeom prst="rect">
            <a:avLst/>
          </a:prstGeom>
        </p:spPr>
        <p:txBody>
          <a:bodyPr vert="horz" lIns="91440" tIns="0" rIns="91440" bIns="0" rtlCol="0" anchor="t" anchorCtr="0">
            <a:no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de-DE" dirty="0"/>
          </a:p>
        </p:txBody>
      </p:sp>
      <p:sp>
        <p:nvSpPr>
          <p:cNvPr id="3" name="Text Placeholder 2"/>
          <p:cNvSpPr>
            <a:spLocks noGrp="1"/>
          </p:cNvSpPr>
          <p:nvPr>
            <p:ph type="body" idx="1"/>
          </p:nvPr>
        </p:nvSpPr>
        <p:spPr>
          <a:xfrm>
            <a:off x="468313" y="1076658"/>
            <a:ext cx="7928508" cy="3635375"/>
          </a:xfrm>
          <a:prstGeom prst="rect">
            <a:avLst/>
          </a:prstGeom>
        </p:spPr>
        <p:txBody>
          <a:bodyPr vert="horz" lIns="91440" tIns="0" rIns="91440" bIns="45720" rtlCol="0">
            <a:no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de-DE" dirty="0"/>
          </a:p>
        </p:txBody>
      </p:sp>
      <p:sp>
        <p:nvSpPr>
          <p:cNvPr id="6" name="Slide Number Placeholder 5"/>
          <p:cNvSpPr>
            <a:spLocks noGrp="1"/>
          </p:cNvSpPr>
          <p:nvPr>
            <p:ph type="sldNum" sz="quarter" idx="4"/>
          </p:nvPr>
        </p:nvSpPr>
        <p:spPr>
          <a:xfrm>
            <a:off x="6738938" y="4846460"/>
            <a:ext cx="2057400" cy="135000"/>
          </a:xfrm>
          <a:prstGeom prst="rect">
            <a:avLst/>
          </a:prstGeom>
        </p:spPr>
        <p:txBody>
          <a:bodyPr vert="horz" lIns="91440" tIns="45720" rIns="91440" bIns="45720" rtlCol="0" anchor="ctr"/>
          <a:lstStyle>
            <a:lvl1pPr algn="r">
              <a:defRPr sz="900">
                <a:solidFill>
                  <a:schemeClr val="tx1">
                    <a:tint val="75000"/>
                  </a:schemeClr>
                </a:solidFill>
              </a:defRPr>
            </a:lvl1pPr>
          </a:lstStyle>
          <a:p>
            <a:fld id="{B837C794-9836-4BB8-B517-A3E588757FD1}" type="slidenum">
              <a:rPr lang="de-DE" smtClean="0"/>
              <a:t>‹#›</a:t>
            </a:fld>
            <a:endParaRPr lang="de-DE"/>
          </a:p>
        </p:txBody>
      </p:sp>
      <p:pic>
        <p:nvPicPr>
          <p:cNvPr id="10" name="Picture 9">
            <a:extLst>
              <a:ext uri="{FF2B5EF4-FFF2-40B4-BE49-F238E27FC236}">
                <a16:creationId xmlns:a16="http://schemas.microsoft.com/office/drawing/2014/main" id="{B4928590-4084-6B40-8DED-B4F8C98BED1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6000" y="4557156"/>
            <a:ext cx="401839" cy="444500"/>
          </a:xfrm>
          <a:prstGeom prst="rect">
            <a:avLst/>
          </a:prstGeom>
        </p:spPr>
      </p:pic>
      <p:sp>
        <p:nvSpPr>
          <p:cNvPr id="11"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lstStyle>
            <a:lvl1pPr algn="l">
              <a:defRPr sz="800">
                <a:solidFill>
                  <a:schemeClr val="tx1">
                    <a:tint val="75000"/>
                  </a:schemeClr>
                </a:solidFill>
              </a:defRPr>
            </a:lvl1pPr>
          </a:lstStyle>
          <a:p>
            <a:fld id="{37FFCD0F-6FD7-423A-A678-0AA8290E11CF}" type="datetimeFigureOut">
              <a:rPr lang="de-DE" smtClean="0"/>
              <a:pPr/>
              <a:t>09.11.2018</a:t>
            </a:fld>
            <a:endParaRPr lang="de-DE" dirty="0"/>
          </a:p>
        </p:txBody>
      </p:sp>
      <p:sp>
        <p:nvSpPr>
          <p:cNvPr id="12"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lstStyle>
            <a:lvl1pPr algn="l">
              <a:defRPr sz="800">
                <a:solidFill>
                  <a:schemeClr val="tx1">
                    <a:tint val="75000"/>
                  </a:schemeClr>
                </a:solidFill>
              </a:defRPr>
            </a:lvl1pPr>
          </a:lstStyle>
          <a:p>
            <a:endParaRPr lang="de-DE" dirty="0"/>
          </a:p>
        </p:txBody>
      </p:sp>
    </p:spTree>
    <p:extLst>
      <p:ext uri="{BB962C8B-B14F-4D97-AF65-F5344CB8AC3E}">
        <p14:creationId xmlns:p14="http://schemas.microsoft.com/office/powerpoint/2010/main" val="1195199300"/>
      </p:ext>
    </p:extLst>
  </p:cSld>
  <p:clrMap bg1="lt1" tx1="dk1" bg2="lt2" tx2="dk2" accent1="accent1" accent2="accent2" accent3="accent3" accent4="accent4" accent5="accent5" accent6="accent6" hlink="hlink" folHlink="folHlink"/>
  <p:sldLayoutIdLst>
    <p:sldLayoutId id="2147483693" r:id="rId1"/>
    <p:sldLayoutId id="2147483694" r:id="rId2"/>
  </p:sldLayoutIdLst>
  <p:hf sldNum="0" hdr="0"/>
  <p:txStyles>
    <p:titleStyle>
      <a:lvl1pPr algn="l" defTabSz="685800" rtl="0" eaLnBrk="1" latinLnBrk="0" hangingPunct="1">
        <a:lnSpc>
          <a:spcPts val="4800"/>
        </a:lnSpc>
        <a:spcBef>
          <a:spcPct val="0"/>
        </a:spcBef>
        <a:buNone/>
        <a:defRPr sz="3200" kern="1200">
          <a:solidFill>
            <a:schemeClr val="tx1"/>
          </a:solidFill>
          <a:latin typeface="+mj-lt"/>
          <a:ea typeface="+mj-ea"/>
          <a:cs typeface="+mj-cs"/>
        </a:defRPr>
      </a:lvl1pPr>
    </p:titleStyle>
    <p:bodyStyle>
      <a:lvl1pPr marL="266700" indent="-266700" algn="l" defTabSz="685800" rtl="0" eaLnBrk="1" latinLnBrk="0" hangingPunct="1">
        <a:lnSpc>
          <a:spcPts val="3400"/>
        </a:lnSpc>
        <a:spcBef>
          <a:spcPts val="0"/>
        </a:spcBef>
        <a:buClr>
          <a:srgbClr val="FF6C00"/>
        </a:buClr>
        <a:buFont typeface="Arial" panose="020B0604020202020204" pitchFamily="34" charset="0"/>
        <a:buChar char="•"/>
        <a:tabLst>
          <a:tab pos="266700" algn="l"/>
        </a:tabLst>
        <a:defRPr sz="1800" kern="1200">
          <a:solidFill>
            <a:schemeClr val="tx1"/>
          </a:solidFill>
          <a:latin typeface="+mn-lt"/>
          <a:ea typeface="+mn-ea"/>
          <a:cs typeface="+mn-cs"/>
        </a:defRPr>
      </a:lvl1pPr>
      <a:lvl2pPr marL="5143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4pPr>
      <a:lvl5pPr marL="1543050" indent="-171450" algn="l" defTabSz="685800" rtl="0" eaLnBrk="1" latinLnBrk="0" hangingPunct="1">
        <a:lnSpc>
          <a:spcPts val="3400"/>
        </a:lnSpc>
        <a:spcBef>
          <a:spcPts val="375"/>
        </a:spcBef>
        <a:buClr>
          <a:srgbClr val="FF6C00"/>
        </a:buClr>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normAutofit/>
          </a:bodyPr>
          <a:lstStyle>
            <a:lvl1pPr algn="l">
              <a:defRPr sz="800">
                <a:solidFill>
                  <a:schemeClr val="tx1">
                    <a:tint val="75000"/>
                  </a:schemeClr>
                </a:solidFill>
              </a:defRPr>
            </a:lvl1pPr>
          </a:lstStyle>
          <a:p>
            <a:fld id="{37FFCD0F-6FD7-423A-A678-0AA8290E11CF}" type="datetimeFigureOut">
              <a:rPr lang="de-DE" smtClean="0"/>
              <a:pPr/>
              <a:t>09.11.2018</a:t>
            </a:fld>
            <a:endParaRPr lang="de-DE"/>
          </a:p>
        </p:txBody>
      </p:sp>
      <p:sp>
        <p:nvSpPr>
          <p:cNvPr id="5"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normAutofit/>
          </a:bodyPr>
          <a:lstStyle>
            <a:lvl1pPr algn="l">
              <a:defRPr sz="800">
                <a:solidFill>
                  <a:schemeClr val="tx1">
                    <a:tint val="75000"/>
                  </a:schemeClr>
                </a:solidFill>
              </a:defRPr>
            </a:lvl1pPr>
          </a:lstStyle>
          <a:p>
            <a:endParaRPr lang="de-DE"/>
          </a:p>
        </p:txBody>
      </p:sp>
      <p:cxnSp>
        <p:nvCxnSpPr>
          <p:cNvPr id="7" name="Straight Connector 6"/>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576000" y="4531201"/>
            <a:ext cx="401839" cy="444500"/>
          </a:xfrm>
          <a:prstGeom prst="rect">
            <a:avLst/>
          </a:prstGeom>
        </p:spPr>
      </p:pic>
      <p:sp>
        <p:nvSpPr>
          <p:cNvPr id="9" name="Title Placeholder 1"/>
          <p:cNvSpPr>
            <a:spLocks noGrp="1"/>
          </p:cNvSpPr>
          <p:nvPr>
            <p:ph type="title"/>
          </p:nvPr>
        </p:nvSpPr>
        <p:spPr>
          <a:xfrm>
            <a:off x="576000" y="440861"/>
            <a:ext cx="7991738" cy="462759"/>
          </a:xfrm>
          <a:prstGeom prst="rect">
            <a:avLst/>
          </a:prstGeom>
        </p:spPr>
        <p:txBody>
          <a:bodyPr vert="horz" lIns="91440" tIns="0" rIns="91440" bIns="0" rtlCol="0" anchor="ctr" anchorCtr="0">
            <a:noAutofit/>
          </a:bodyPr>
          <a:lstStyle/>
          <a:p>
            <a:r>
              <a:rPr lang="en-US"/>
              <a:t>Click to edit Master title style</a:t>
            </a:r>
            <a:endParaRPr lang="de-DE" dirty="0"/>
          </a:p>
        </p:txBody>
      </p:sp>
      <p:sp>
        <p:nvSpPr>
          <p:cNvPr id="11" name="Text Placeholder 2"/>
          <p:cNvSpPr>
            <a:spLocks noGrp="1"/>
          </p:cNvSpPr>
          <p:nvPr>
            <p:ph type="body" idx="1"/>
          </p:nvPr>
        </p:nvSpPr>
        <p:spPr>
          <a:xfrm>
            <a:off x="576000" y="1076659"/>
            <a:ext cx="7991738" cy="3425729"/>
          </a:xfrm>
          <a:prstGeom prst="rect">
            <a:avLst/>
          </a:prstGeom>
        </p:spPr>
        <p:txBody>
          <a:bodyPr vert="horz" lIns="91440" tIns="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9091468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Lst>
  <p:hf sldNum="0" hdr="0"/>
  <p:txStyles>
    <p:titleStyle>
      <a:lvl1pPr algn="l" defTabSz="685800" rtl="0" eaLnBrk="1" latinLnBrk="0" hangingPunct="1">
        <a:lnSpc>
          <a:spcPts val="4800"/>
        </a:lnSpc>
        <a:spcBef>
          <a:spcPct val="0"/>
        </a:spcBef>
        <a:buNone/>
        <a:defRPr sz="2800" kern="1200">
          <a:solidFill>
            <a:schemeClr val="tx1"/>
          </a:solidFill>
          <a:latin typeface="+mj-lt"/>
          <a:ea typeface="+mj-ea"/>
          <a:cs typeface="+mj-cs"/>
        </a:defRPr>
      </a:lvl1pPr>
    </p:titleStyle>
    <p:bodyStyle>
      <a:lvl1pPr marL="266700" indent="-266700" algn="l" defTabSz="685800" rtl="0" eaLnBrk="1" latinLnBrk="0" hangingPunct="1">
        <a:lnSpc>
          <a:spcPct val="100000"/>
        </a:lnSpc>
        <a:spcBef>
          <a:spcPts val="0"/>
        </a:spcBef>
        <a:buClr>
          <a:srgbClr val="FF6C00"/>
        </a:buClr>
        <a:buFont typeface="Arial" panose="020B0604020202020204" pitchFamily="34" charset="0"/>
        <a:buChar char="•"/>
        <a:tabLst>
          <a:tab pos="266700" algn="l"/>
        </a:tabLst>
        <a:defRPr lang="nl-NL" sz="1800" kern="1200" dirty="0" smtClean="0">
          <a:solidFill>
            <a:schemeClr val="tx1"/>
          </a:solidFill>
          <a:latin typeface="+mn-lt"/>
          <a:ea typeface="+mn-ea"/>
          <a:cs typeface="+mn-cs"/>
        </a:defRPr>
      </a:lvl1pPr>
      <a:lvl2pPr marL="514350" indent="-171450" algn="l" defTabSz="685800" rtl="0" eaLnBrk="1" latinLnBrk="0" hangingPunct="1">
        <a:lnSpc>
          <a:spcPct val="100000"/>
        </a:lnSpc>
        <a:spcBef>
          <a:spcPts val="375"/>
        </a:spcBef>
        <a:buClr>
          <a:srgbClr val="FF6C00"/>
        </a:buClr>
        <a:buFont typeface="Arial" panose="020B0604020202020204" pitchFamily="34" charset="0"/>
        <a:buChar char="−"/>
        <a:defRPr lang="nl-NL" sz="1600" kern="1200" dirty="0" smtClean="0">
          <a:solidFill>
            <a:schemeClr val="tx1"/>
          </a:solidFill>
          <a:latin typeface="+mn-lt"/>
          <a:ea typeface="+mn-ea"/>
          <a:cs typeface="+mn-cs"/>
        </a:defRPr>
      </a:lvl2pPr>
      <a:lvl3pPr marL="8572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3pPr>
      <a:lvl4pPr marL="12001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4pPr>
      <a:lvl5pPr marL="1543050" indent="-171450" algn="l" defTabSz="685800" rtl="0" eaLnBrk="1" latinLnBrk="0" hangingPunct="1">
        <a:lnSpc>
          <a:spcPct val="100000"/>
        </a:lnSpc>
        <a:spcBef>
          <a:spcPts val="375"/>
        </a:spcBef>
        <a:buClr>
          <a:srgbClr val="FF6C00"/>
        </a:buClr>
        <a:buFont typeface="Courier New" panose="02070309020205020404" pitchFamily="49" charset="0"/>
        <a:buChar char="o"/>
        <a:defRPr lang="de-DE" sz="1600" kern="1200" dirty="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2.xml"/><Relationship Id="rId5" Type="http://schemas.openxmlformats.org/officeDocument/2006/relationships/hyperlink" Target="https://ec.europa.eu/research/innovation-union/pdf/bibliometric_indicators_for_european_policies.pdf" TargetMode="Externa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hyperlink" Target="https://link.springer.com/article/10.1007/s11192-017-2417-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hyperlink" Target="https://www.elsevier.com/research-intelligence/research-initiatives/beis2016"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elsevier.com/research-intelligence/research-initiatives/beis2016" TargetMode="External"/><Relationship Id="rId2" Type="http://schemas.openxmlformats.org/officeDocument/2006/relationships/notesSlide" Target="../notesSlides/notesSlide15.xml"/><Relationship Id="rId1" Type="http://schemas.openxmlformats.org/officeDocument/2006/relationships/slideLayout" Target="../slideLayouts/slideLayout20.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hyperlink" Target="https://thebibliomagician.wordpress.com/resources/" TargetMode="External"/><Relationship Id="rId2" Type="http://schemas.openxmlformats.org/officeDocument/2006/relationships/image" Target="../media/image46.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hyperlink" Target="mailto:p.darroch@elsevier.com"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093/scipol/scy041" TargetMode="External"/><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hyperlink" Target="http://www.europarl.europa.eu/RegData/etudes/etudes/join/2014/527383/IPOL-JOIN_ET(2014)527383(SUM01)_EN.pdf"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123C-A439-A643-B1EA-3783F9BA434F}"/>
              </a:ext>
            </a:extLst>
          </p:cNvPr>
          <p:cNvSpPr>
            <a:spLocks noGrp="1"/>
          </p:cNvSpPr>
          <p:nvPr>
            <p:ph type="ctrTitle"/>
          </p:nvPr>
        </p:nvSpPr>
        <p:spPr>
          <a:xfrm>
            <a:off x="426194" y="1664006"/>
            <a:ext cx="7672055" cy="1359146"/>
          </a:xfrm>
        </p:spPr>
        <p:txBody>
          <a:bodyPr/>
          <a:lstStyle/>
          <a:p>
            <a:r>
              <a:rPr lang="en-GB" sz="3200" dirty="0"/>
              <a:t>Bibliometrics and Science Policy</a:t>
            </a:r>
          </a:p>
        </p:txBody>
      </p:sp>
      <p:sp>
        <p:nvSpPr>
          <p:cNvPr id="3" name="Text Placeholder 2">
            <a:extLst>
              <a:ext uri="{FF2B5EF4-FFF2-40B4-BE49-F238E27FC236}">
                <a16:creationId xmlns:a16="http://schemas.microsoft.com/office/drawing/2014/main" id="{BE957D5A-5F6C-7B4B-8319-72868CC9341F}"/>
              </a:ext>
            </a:extLst>
          </p:cNvPr>
          <p:cNvSpPr>
            <a:spLocks noGrp="1"/>
          </p:cNvSpPr>
          <p:nvPr>
            <p:ph type="body" sz="quarter" idx="14"/>
          </p:nvPr>
        </p:nvSpPr>
        <p:spPr>
          <a:xfrm>
            <a:off x="445899" y="4210532"/>
            <a:ext cx="5112709" cy="485556"/>
          </a:xfrm>
        </p:spPr>
        <p:txBody>
          <a:bodyPr/>
          <a:lstStyle/>
          <a:p>
            <a:r>
              <a:rPr lang="en-GB" dirty="0"/>
              <a:t>22</a:t>
            </a:r>
            <a:r>
              <a:rPr lang="en-GB" baseline="30000" dirty="0"/>
              <a:t>nd</a:t>
            </a:r>
            <a:r>
              <a:rPr lang="en-GB" dirty="0"/>
              <a:t> October 2018</a:t>
            </a:r>
          </a:p>
        </p:txBody>
      </p:sp>
      <p:sp>
        <p:nvSpPr>
          <p:cNvPr id="4" name="Text Placeholder 3">
            <a:extLst>
              <a:ext uri="{FF2B5EF4-FFF2-40B4-BE49-F238E27FC236}">
                <a16:creationId xmlns:a16="http://schemas.microsoft.com/office/drawing/2014/main" id="{CC0C7843-CF1C-7743-B508-6EA52A2E0580}"/>
              </a:ext>
            </a:extLst>
          </p:cNvPr>
          <p:cNvSpPr>
            <a:spLocks noGrp="1"/>
          </p:cNvSpPr>
          <p:nvPr>
            <p:ph type="body" sz="quarter" idx="15"/>
          </p:nvPr>
        </p:nvSpPr>
        <p:spPr>
          <a:xfrm>
            <a:off x="426194" y="3614341"/>
            <a:ext cx="5428600" cy="937022"/>
          </a:xfrm>
        </p:spPr>
        <p:txBody>
          <a:bodyPr/>
          <a:lstStyle/>
          <a:p>
            <a:r>
              <a:rPr lang="en-GB" sz="1600" dirty="0"/>
              <a:t>Dr Peter Darroch - Senior Manager, Engagement strategy</a:t>
            </a:r>
          </a:p>
        </p:txBody>
      </p:sp>
    </p:spTree>
    <p:extLst>
      <p:ext uri="{BB962C8B-B14F-4D97-AF65-F5344CB8AC3E}">
        <p14:creationId xmlns:p14="http://schemas.microsoft.com/office/powerpoint/2010/main" val="194766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335394" y="324783"/>
            <a:ext cx="8759832" cy="378629"/>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US" sz="1949" dirty="0">
                <a:solidFill>
                  <a:schemeClr val="tx1"/>
                </a:solidFill>
              </a:rPr>
              <a:t>Standard Evaluation Protocol (SEP) - Netherlands</a:t>
            </a:r>
          </a:p>
        </p:txBody>
      </p:sp>
      <p:sp>
        <p:nvSpPr>
          <p:cNvPr id="4" name="Rectangle 3"/>
          <p:cNvSpPr/>
          <p:nvPr/>
        </p:nvSpPr>
        <p:spPr>
          <a:xfrm>
            <a:off x="382516" y="620250"/>
            <a:ext cx="8226625" cy="507831"/>
          </a:xfrm>
          <a:prstGeom prst="rect">
            <a:avLst/>
          </a:prstGeom>
        </p:spPr>
        <p:txBody>
          <a:bodyPr wrap="square">
            <a:spAutoFit/>
          </a:bodyPr>
          <a:lstStyle/>
          <a:p>
            <a:pPr lvl="0"/>
            <a:r>
              <a:rPr lang="en-GB" sz="1350" b="1" u="sng" dirty="0">
                <a:solidFill>
                  <a:srgbClr val="53565A"/>
                </a:solidFill>
              </a:rPr>
              <a:t>Output indicators</a:t>
            </a:r>
            <a:endParaRPr lang="en-GB" sz="1350" u="sng" dirty="0">
              <a:solidFill>
                <a:srgbClr val="53565A"/>
              </a:solidFill>
            </a:endParaRPr>
          </a:p>
          <a:p>
            <a:pPr lvl="0"/>
            <a:endParaRPr lang="en-GB" sz="1350" dirty="0">
              <a:solidFill>
                <a:srgbClr val="53565A"/>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852218197"/>
              </p:ext>
            </p:extLst>
          </p:nvPr>
        </p:nvGraphicFramePr>
        <p:xfrm>
          <a:off x="463604" y="1009286"/>
          <a:ext cx="8064449" cy="3501024"/>
        </p:xfrm>
        <a:graphic>
          <a:graphicData uri="http://schemas.openxmlformats.org/drawingml/2006/table">
            <a:tbl>
              <a:tblPr firstRow="1" bandRow="1">
                <a:tableStyleId>{7DF18680-E054-41AD-8BC1-D1AEF772440D}</a:tableStyleId>
              </a:tblPr>
              <a:tblGrid>
                <a:gridCol w="1828978">
                  <a:extLst>
                    <a:ext uri="{9D8B030D-6E8A-4147-A177-3AD203B41FA5}">
                      <a16:colId xmlns:a16="http://schemas.microsoft.com/office/drawing/2014/main" val="20000"/>
                    </a:ext>
                  </a:extLst>
                </a:gridCol>
                <a:gridCol w="2358373">
                  <a:extLst>
                    <a:ext uri="{9D8B030D-6E8A-4147-A177-3AD203B41FA5}">
                      <a16:colId xmlns:a16="http://schemas.microsoft.com/office/drawing/2014/main" val="20001"/>
                    </a:ext>
                  </a:extLst>
                </a:gridCol>
                <a:gridCol w="3877098">
                  <a:extLst>
                    <a:ext uri="{9D8B030D-6E8A-4147-A177-3AD203B41FA5}">
                      <a16:colId xmlns:a16="http://schemas.microsoft.com/office/drawing/2014/main" val="20002"/>
                    </a:ext>
                  </a:extLst>
                </a:gridCol>
              </a:tblGrid>
              <a:tr h="278066">
                <a:tc>
                  <a:txBody>
                    <a:bodyPr/>
                    <a:lstStyle/>
                    <a:p>
                      <a:endParaRPr lang="en-US" sz="1000" dirty="0"/>
                    </a:p>
                  </a:txBody>
                  <a:tcPr marL="68564" marR="68564" marT="34282" marB="34282"/>
                </a:tc>
                <a:tc>
                  <a:txBody>
                    <a:bodyPr/>
                    <a:lstStyle/>
                    <a:p>
                      <a:r>
                        <a:rPr lang="en-GB" sz="1000" dirty="0"/>
                        <a:t>Research quality</a:t>
                      </a:r>
                      <a:endParaRPr lang="en-US" sz="1000" dirty="0"/>
                    </a:p>
                  </a:txBody>
                  <a:tcPr marL="68564" marR="68564" marT="34282" marB="34282"/>
                </a:tc>
                <a:tc>
                  <a:txBody>
                    <a:bodyPr/>
                    <a:lstStyle/>
                    <a:p>
                      <a:r>
                        <a:rPr lang="en-GB" sz="1000" dirty="0"/>
                        <a:t>Relevance to society</a:t>
                      </a:r>
                      <a:endParaRPr lang="en-US" sz="1000" dirty="0"/>
                    </a:p>
                  </a:txBody>
                  <a:tcPr marL="68564" marR="68564" marT="34282" marB="34282"/>
                </a:tc>
                <a:extLst>
                  <a:ext uri="{0D108BD9-81ED-4DB2-BD59-A6C34878D82A}">
                    <a16:rowId xmlns:a16="http://schemas.microsoft.com/office/drawing/2014/main" val="10000"/>
                  </a:ext>
                </a:extLst>
              </a:tr>
              <a:tr h="1165590">
                <a:tc>
                  <a:txBody>
                    <a:bodyPr/>
                    <a:lstStyle/>
                    <a:p>
                      <a:r>
                        <a:rPr lang="en-GB" sz="1000" dirty="0"/>
                        <a:t>Demonstrable</a:t>
                      </a:r>
                      <a:r>
                        <a:rPr lang="en-GB" sz="1000" baseline="0" dirty="0"/>
                        <a:t> products</a:t>
                      </a:r>
                      <a:endParaRPr lang="en-US" sz="1000" dirty="0"/>
                    </a:p>
                  </a:txBody>
                  <a:tcPr marL="68564" marR="68564" marT="34282" marB="34282"/>
                </a:tc>
                <a:tc>
                  <a:txBody>
                    <a:bodyPr/>
                    <a:lstStyle/>
                    <a:p>
                      <a:pPr marL="228600" indent="-228600">
                        <a:buAutoNum type="arabicPeriod"/>
                      </a:pPr>
                      <a:r>
                        <a:rPr lang="en-GB" sz="900" dirty="0"/>
                        <a:t>Research products for peers</a:t>
                      </a:r>
                    </a:p>
                    <a:p>
                      <a:pPr marL="0" indent="0">
                        <a:buNone/>
                      </a:pPr>
                      <a:endParaRPr lang="en-GB" sz="900" dirty="0"/>
                    </a:p>
                    <a:p>
                      <a:pPr marL="171450" indent="-171450">
                        <a:buFont typeface="Arial" panose="020B0604020202020204" pitchFamily="34" charset="0"/>
                        <a:buChar char="•"/>
                      </a:pPr>
                      <a:r>
                        <a:rPr lang="en-GB" sz="900" dirty="0"/>
                        <a:t>Research articles</a:t>
                      </a:r>
                    </a:p>
                    <a:p>
                      <a:pPr marL="171450" indent="-171450">
                        <a:buFont typeface="Arial" panose="020B0604020202020204" pitchFamily="34" charset="0"/>
                        <a:buChar char="•"/>
                      </a:pPr>
                      <a:r>
                        <a:rPr lang="en-GB" sz="900" dirty="0"/>
                        <a:t>Scientific/scholarly books</a:t>
                      </a:r>
                    </a:p>
                    <a:p>
                      <a:pPr marL="171450" indent="-171450">
                        <a:buFont typeface="Arial" panose="020B0604020202020204" pitchFamily="34" charset="0"/>
                        <a:buChar char="•"/>
                      </a:pPr>
                      <a:r>
                        <a:rPr lang="en-GB" sz="900" dirty="0"/>
                        <a:t>Instruments, datasets, software </a:t>
                      </a:r>
                      <a:r>
                        <a:rPr lang="en-GB" sz="900" dirty="0" err="1"/>
                        <a:t>etc</a:t>
                      </a:r>
                      <a:r>
                        <a:rPr lang="en-GB" sz="900" dirty="0"/>
                        <a:t>…</a:t>
                      </a:r>
                      <a:endParaRPr lang="en-US" sz="900" dirty="0"/>
                    </a:p>
                  </a:txBody>
                  <a:tcPr marL="68564" marR="68564" marT="34282" marB="34282"/>
                </a:tc>
                <a:tc>
                  <a:txBody>
                    <a:bodyPr/>
                    <a:lstStyle/>
                    <a:p>
                      <a:r>
                        <a:rPr lang="en-GB" sz="900" kern="1200" dirty="0">
                          <a:effectLst/>
                        </a:rPr>
                        <a:t>4.</a:t>
                      </a:r>
                      <a:r>
                        <a:rPr lang="en-GB" sz="900" kern="1200" baseline="0" dirty="0">
                          <a:effectLst/>
                        </a:rPr>
                        <a:t> </a:t>
                      </a:r>
                      <a:r>
                        <a:rPr lang="en-GB" sz="900" kern="1200" dirty="0">
                          <a:effectLst/>
                        </a:rPr>
                        <a:t>Research products for societal target Groups</a:t>
                      </a:r>
                    </a:p>
                    <a:p>
                      <a:endParaRPr lang="en-GB" sz="900" kern="1200" dirty="0">
                        <a:effectLst/>
                      </a:endParaRPr>
                    </a:p>
                    <a:p>
                      <a:pPr marL="171450" indent="-171450">
                        <a:buFont typeface="Arial" panose="020B0604020202020204" pitchFamily="34" charset="0"/>
                        <a:buChar char="•"/>
                      </a:pPr>
                      <a:r>
                        <a:rPr lang="en-GB" sz="900" kern="1200" dirty="0">
                          <a:effectLst/>
                        </a:rPr>
                        <a:t>Reports (for example for policymaking)</a:t>
                      </a:r>
                    </a:p>
                    <a:p>
                      <a:pPr marL="171450" indent="-171450">
                        <a:buFont typeface="Arial" panose="020B0604020202020204" pitchFamily="34" charset="0"/>
                        <a:buChar char="•"/>
                      </a:pPr>
                      <a:r>
                        <a:rPr lang="en-GB" sz="900" kern="1200" dirty="0">
                          <a:effectLst/>
                        </a:rPr>
                        <a:t>Articles in professional journals for non-academic readers</a:t>
                      </a:r>
                    </a:p>
                    <a:p>
                      <a:pPr marL="171450" indent="-171450">
                        <a:buFont typeface="Arial" panose="020B0604020202020204" pitchFamily="34" charset="0"/>
                        <a:buChar char="•"/>
                      </a:pPr>
                      <a:r>
                        <a:rPr lang="en-GB" sz="900" kern="1200" dirty="0">
                          <a:effectLst/>
                        </a:rPr>
                        <a:t>Instruments, datasets, software tools that the unit has developed for societal target groups</a:t>
                      </a:r>
                    </a:p>
                    <a:p>
                      <a:pPr marL="171450" indent="-171450">
                        <a:buFont typeface="Arial" panose="020B0604020202020204" pitchFamily="34" charset="0"/>
                        <a:buChar char="•"/>
                      </a:pPr>
                      <a:r>
                        <a:rPr lang="en-GB" sz="900" kern="1200" dirty="0">
                          <a:effectLst/>
                        </a:rPr>
                        <a:t>Outreach activities</a:t>
                      </a:r>
                      <a:endParaRPr lang="en-GB" sz="900" kern="1200" dirty="0">
                        <a:solidFill>
                          <a:schemeClr val="dk1"/>
                        </a:solidFill>
                        <a:effectLst/>
                        <a:latin typeface="+mn-lt"/>
                        <a:ea typeface="+mn-ea"/>
                        <a:cs typeface="+mn-cs"/>
                      </a:endParaRPr>
                    </a:p>
                  </a:txBody>
                  <a:tcPr marL="68564" marR="68564" marT="34282" marB="34282"/>
                </a:tc>
                <a:extLst>
                  <a:ext uri="{0D108BD9-81ED-4DB2-BD59-A6C34878D82A}">
                    <a16:rowId xmlns:a16="http://schemas.microsoft.com/office/drawing/2014/main" val="10001"/>
                  </a:ext>
                </a:extLst>
              </a:tr>
              <a:tr h="1028462">
                <a:tc>
                  <a:txBody>
                    <a:bodyPr/>
                    <a:lstStyle/>
                    <a:p>
                      <a:r>
                        <a:rPr lang="en-GB" sz="1000" dirty="0"/>
                        <a:t>Demonstrable</a:t>
                      </a:r>
                      <a:r>
                        <a:rPr lang="en-GB" sz="1000" baseline="0" dirty="0"/>
                        <a:t> </a:t>
                      </a:r>
                      <a:r>
                        <a:rPr lang="en-GB" sz="1000" dirty="0"/>
                        <a:t>use of products</a:t>
                      </a:r>
                      <a:endParaRPr lang="en-US" sz="1000" dirty="0"/>
                    </a:p>
                  </a:txBody>
                  <a:tcPr marL="68564" marR="68564" marT="34282" marB="34282"/>
                </a:tc>
                <a:tc>
                  <a:txBody>
                    <a:bodyPr/>
                    <a:lstStyle/>
                    <a:p>
                      <a:r>
                        <a:rPr lang="en-GB" sz="900" dirty="0"/>
                        <a:t>2. Use of research products by peers</a:t>
                      </a:r>
                    </a:p>
                    <a:p>
                      <a:endParaRPr lang="en-GB" sz="900" dirty="0"/>
                    </a:p>
                    <a:p>
                      <a:pPr marL="171450" indent="-171450">
                        <a:buFont typeface="Arial" panose="020B0604020202020204" pitchFamily="34" charset="0"/>
                        <a:buChar char="•"/>
                      </a:pPr>
                      <a:r>
                        <a:rPr lang="en-GB" sz="900" dirty="0"/>
                        <a:t>Citations</a:t>
                      </a:r>
                    </a:p>
                    <a:p>
                      <a:pPr marL="171450" indent="-171450">
                        <a:buFont typeface="Arial" panose="020B0604020202020204" pitchFamily="34" charset="0"/>
                        <a:buChar char="•"/>
                      </a:pPr>
                      <a:r>
                        <a:rPr lang="en-GB" sz="900" dirty="0"/>
                        <a:t>Use of datasets, software tools, etc. by peers</a:t>
                      </a:r>
                    </a:p>
                    <a:p>
                      <a:pPr marL="171450" indent="-171450">
                        <a:buFont typeface="Arial" panose="020B0604020202020204" pitchFamily="34" charset="0"/>
                        <a:buChar char="•"/>
                      </a:pPr>
                      <a:r>
                        <a:rPr lang="en-GB" sz="900" dirty="0"/>
                        <a:t>Use of research facilities by peers</a:t>
                      </a:r>
                    </a:p>
                    <a:p>
                      <a:pPr marL="171450" indent="-171450">
                        <a:buFont typeface="Arial" panose="020B0604020202020204" pitchFamily="34" charset="0"/>
                        <a:buChar char="•"/>
                      </a:pPr>
                      <a:r>
                        <a:rPr lang="en-GB" sz="900" dirty="0"/>
                        <a:t>Reviews in scientific/scholarly  journals</a:t>
                      </a:r>
                      <a:endParaRPr lang="en-US" sz="900" dirty="0"/>
                    </a:p>
                  </a:txBody>
                  <a:tcPr marL="68564" marR="68564" marT="34282" marB="34282"/>
                </a:tc>
                <a:tc>
                  <a:txBody>
                    <a:bodyPr/>
                    <a:lstStyle/>
                    <a:p>
                      <a:r>
                        <a:rPr lang="en-GB" sz="900" dirty="0"/>
                        <a:t>5. Use of research products by societal groups </a:t>
                      </a:r>
                    </a:p>
                    <a:p>
                      <a:endParaRPr lang="en-GB" sz="900" dirty="0"/>
                    </a:p>
                    <a:p>
                      <a:pPr marL="171450" indent="-171450">
                        <a:buFont typeface="Arial" panose="020B0604020202020204" pitchFamily="34" charset="0"/>
                        <a:buChar char="•"/>
                      </a:pPr>
                      <a:r>
                        <a:rPr lang="en-GB" sz="900" dirty="0"/>
                        <a:t>Patents/licences</a:t>
                      </a:r>
                    </a:p>
                    <a:p>
                      <a:pPr marL="171450" indent="-171450">
                        <a:buFont typeface="Arial" panose="020B0604020202020204" pitchFamily="34" charset="0"/>
                        <a:buChar char="•"/>
                      </a:pPr>
                      <a:r>
                        <a:rPr lang="en-GB" sz="900" dirty="0"/>
                        <a:t>Use of research facilities by societal parties </a:t>
                      </a:r>
                    </a:p>
                    <a:p>
                      <a:pPr marL="171450" indent="-171450">
                        <a:buFont typeface="Arial" panose="020B0604020202020204" pitchFamily="34" charset="0"/>
                        <a:buChar char="•"/>
                      </a:pPr>
                      <a:r>
                        <a:rPr lang="en-GB" sz="900" dirty="0"/>
                        <a:t>Projects in cooperation with societal parties</a:t>
                      </a:r>
                    </a:p>
                    <a:p>
                      <a:pPr marL="171450" indent="-171450">
                        <a:buFont typeface="Arial" panose="020B0604020202020204" pitchFamily="34" charset="0"/>
                        <a:buChar char="•"/>
                      </a:pPr>
                      <a:r>
                        <a:rPr lang="en-GB" sz="900" dirty="0"/>
                        <a:t>Contract research</a:t>
                      </a:r>
                      <a:endParaRPr lang="en-US" sz="900" dirty="0"/>
                    </a:p>
                  </a:txBody>
                  <a:tcPr marL="68564" marR="68564" marT="34282" marB="34282"/>
                </a:tc>
                <a:extLst>
                  <a:ext uri="{0D108BD9-81ED-4DB2-BD59-A6C34878D82A}">
                    <a16:rowId xmlns:a16="http://schemas.microsoft.com/office/drawing/2014/main" val="10002"/>
                  </a:ext>
                </a:extLst>
              </a:tr>
              <a:tr h="1028462">
                <a:tc>
                  <a:txBody>
                    <a:bodyPr/>
                    <a:lstStyle/>
                    <a:p>
                      <a:r>
                        <a:rPr lang="en-GB" sz="1000" dirty="0"/>
                        <a:t>Demonstrable marks of recognition </a:t>
                      </a:r>
                      <a:endParaRPr lang="en-US" sz="1000" dirty="0"/>
                    </a:p>
                  </a:txBody>
                  <a:tcPr marL="68564" marR="68564" marT="34282" marB="34282"/>
                </a:tc>
                <a:tc>
                  <a:txBody>
                    <a:bodyPr/>
                    <a:lstStyle/>
                    <a:p>
                      <a:r>
                        <a:rPr lang="en-GB" sz="900" dirty="0">
                          <a:effectLst/>
                        </a:rPr>
                        <a:t>3. Marks of recognition from peers</a:t>
                      </a:r>
                    </a:p>
                    <a:p>
                      <a:endParaRPr lang="en-GB" sz="900" dirty="0">
                        <a:effectLst/>
                      </a:endParaRPr>
                    </a:p>
                    <a:p>
                      <a:pPr marL="171450" indent="-171450">
                        <a:buFont typeface="Arial" panose="020B0604020202020204" pitchFamily="34" charset="0"/>
                        <a:buChar char="•"/>
                      </a:pPr>
                      <a:r>
                        <a:rPr lang="en-GB" sz="900" dirty="0">
                          <a:effectLst/>
                        </a:rPr>
                        <a:t>Science awards/scholarly prizes</a:t>
                      </a:r>
                    </a:p>
                    <a:p>
                      <a:pPr marL="171450" indent="-171450">
                        <a:buFont typeface="Arial" panose="020B0604020202020204" pitchFamily="34" charset="0"/>
                        <a:buChar char="•"/>
                      </a:pPr>
                      <a:r>
                        <a:rPr lang="en-GB" sz="900" dirty="0">
                          <a:effectLst/>
                        </a:rPr>
                        <a:t>Research grants awarded to individuals</a:t>
                      </a:r>
                    </a:p>
                    <a:p>
                      <a:pPr marL="171450" indent="-171450">
                        <a:buFont typeface="Arial" panose="020B0604020202020204" pitchFamily="34" charset="0"/>
                        <a:buChar char="•"/>
                      </a:pPr>
                      <a:r>
                        <a:rPr lang="en-GB" sz="900" dirty="0">
                          <a:effectLst/>
                        </a:rPr>
                        <a:t>Invited lectures</a:t>
                      </a:r>
                    </a:p>
                    <a:p>
                      <a:pPr marL="171450" indent="-171450">
                        <a:buFont typeface="Arial" panose="020B0604020202020204" pitchFamily="34" charset="0"/>
                        <a:buChar char="•"/>
                      </a:pPr>
                      <a:r>
                        <a:rPr lang="en-GB" sz="900" dirty="0">
                          <a:effectLst/>
                        </a:rPr>
                        <a:t>Membership of scientific committees, editorial boards, etc.</a:t>
                      </a:r>
                      <a:endParaRPr lang="en-GB" sz="900" dirty="0">
                        <a:effectLst/>
                        <a:latin typeface="+mn-lt"/>
                      </a:endParaRPr>
                    </a:p>
                  </a:txBody>
                  <a:tcPr marL="68564" marR="68564" marT="34282" marB="34282"/>
                </a:tc>
                <a:tc>
                  <a:txBody>
                    <a:bodyPr/>
                    <a:lstStyle/>
                    <a:p>
                      <a:r>
                        <a:rPr lang="en-GB" sz="900" dirty="0">
                          <a:effectLst/>
                        </a:rPr>
                        <a:t>6. Marks of recognition by societal groups</a:t>
                      </a:r>
                    </a:p>
                    <a:p>
                      <a:endParaRPr lang="en-GB" sz="900" dirty="0">
                        <a:effectLst/>
                      </a:endParaRPr>
                    </a:p>
                    <a:p>
                      <a:pPr marL="171450" indent="-171450">
                        <a:buFont typeface="Arial" panose="020B0604020202020204" pitchFamily="34" charset="0"/>
                        <a:buChar char="•"/>
                      </a:pPr>
                      <a:r>
                        <a:rPr lang="en-GB" sz="900" dirty="0">
                          <a:effectLst/>
                        </a:rPr>
                        <a:t>Public prizes</a:t>
                      </a:r>
                    </a:p>
                    <a:p>
                      <a:pPr marL="171450" indent="-171450">
                        <a:buFont typeface="Arial" panose="020B0604020202020204" pitchFamily="34" charset="0"/>
                        <a:buChar char="•"/>
                      </a:pPr>
                      <a:r>
                        <a:rPr lang="en-GB" sz="900" dirty="0">
                          <a:effectLst/>
                        </a:rPr>
                        <a:t>Valorisation funding</a:t>
                      </a:r>
                    </a:p>
                    <a:p>
                      <a:pPr marL="171450" indent="-171450">
                        <a:buFont typeface="Arial" panose="020B0604020202020204" pitchFamily="34" charset="0"/>
                        <a:buChar char="•"/>
                      </a:pPr>
                      <a:r>
                        <a:rPr lang="en-GB" sz="900" dirty="0">
                          <a:effectLst/>
                        </a:rPr>
                        <a:t>Number of appointments/positions paid for by societal parties </a:t>
                      </a:r>
                    </a:p>
                    <a:p>
                      <a:pPr marL="171450" indent="-171450">
                        <a:buFont typeface="Arial" panose="020B0604020202020204" pitchFamily="34" charset="0"/>
                        <a:buChar char="•"/>
                      </a:pPr>
                      <a:r>
                        <a:rPr lang="en-GB" sz="900" dirty="0">
                          <a:effectLst/>
                        </a:rPr>
                        <a:t>Membership of civil society advisory bodies</a:t>
                      </a:r>
                    </a:p>
                    <a:p>
                      <a:endParaRPr lang="en-US" sz="900" dirty="0"/>
                    </a:p>
                  </a:txBody>
                  <a:tcPr marL="68564" marR="68564" marT="34282" marB="34282"/>
                </a:tc>
                <a:extLst>
                  <a:ext uri="{0D108BD9-81ED-4DB2-BD59-A6C34878D82A}">
                    <a16:rowId xmlns:a16="http://schemas.microsoft.com/office/drawing/2014/main" val="10003"/>
                  </a:ext>
                </a:extLst>
              </a:tr>
            </a:tbl>
          </a:graphicData>
        </a:graphic>
      </p:graphicFrame>
      <p:sp>
        <p:nvSpPr>
          <p:cNvPr id="5" name="TextBox 4"/>
          <p:cNvSpPr txBox="1"/>
          <p:nvPr/>
        </p:nvSpPr>
        <p:spPr>
          <a:xfrm>
            <a:off x="3923608" y="731654"/>
            <a:ext cx="1454244" cy="300082"/>
          </a:xfrm>
          <a:prstGeom prst="rect">
            <a:avLst/>
          </a:prstGeom>
          <a:noFill/>
        </p:spPr>
        <p:txBody>
          <a:bodyPr wrap="none" rtlCol="0">
            <a:spAutoFit/>
          </a:bodyPr>
          <a:lstStyle/>
          <a:p>
            <a:r>
              <a:rPr lang="en-GB" sz="1350" dirty="0">
                <a:solidFill>
                  <a:srgbClr val="00B050"/>
                </a:solidFill>
              </a:rPr>
              <a:t>Quality Domains</a:t>
            </a:r>
            <a:endParaRPr lang="en-US" sz="1350" dirty="0">
              <a:solidFill>
                <a:srgbClr val="00B050"/>
              </a:solidFill>
            </a:endParaRPr>
          </a:p>
        </p:txBody>
      </p:sp>
      <p:sp>
        <p:nvSpPr>
          <p:cNvPr id="7" name="TextBox 6"/>
          <p:cNvSpPr txBox="1"/>
          <p:nvPr/>
        </p:nvSpPr>
        <p:spPr>
          <a:xfrm rot="16200000">
            <a:off x="-689886" y="2778005"/>
            <a:ext cx="2050561" cy="300082"/>
          </a:xfrm>
          <a:prstGeom prst="rect">
            <a:avLst/>
          </a:prstGeom>
          <a:noFill/>
        </p:spPr>
        <p:txBody>
          <a:bodyPr wrap="none" rtlCol="0">
            <a:spAutoFit/>
          </a:bodyPr>
          <a:lstStyle/>
          <a:p>
            <a:r>
              <a:rPr lang="en-GB" sz="1350" dirty="0">
                <a:solidFill>
                  <a:srgbClr val="00B050"/>
                </a:solidFill>
              </a:rPr>
              <a:t>Assessment dimensions</a:t>
            </a:r>
            <a:endParaRPr lang="en-US" sz="1350" dirty="0">
              <a:solidFill>
                <a:srgbClr val="00B050"/>
              </a:solidFill>
            </a:endParaRPr>
          </a:p>
        </p:txBody>
      </p:sp>
      <p:sp>
        <p:nvSpPr>
          <p:cNvPr id="6" name="Rectangle 5"/>
          <p:cNvSpPr/>
          <p:nvPr/>
        </p:nvSpPr>
        <p:spPr>
          <a:xfrm>
            <a:off x="1090707" y="4603679"/>
            <a:ext cx="7518434" cy="415498"/>
          </a:xfrm>
          <a:prstGeom prst="rect">
            <a:avLst/>
          </a:prstGeom>
        </p:spPr>
        <p:txBody>
          <a:bodyPr wrap="square">
            <a:spAutoFit/>
          </a:bodyPr>
          <a:lstStyle/>
          <a:p>
            <a:r>
              <a:rPr lang="en-GB" sz="1050" b="1" dirty="0">
                <a:latin typeface="Calibri" panose="020F0502020204030204" pitchFamily="34" charset="0"/>
              </a:rPr>
              <a:t>Indicators in table are examples. The research unit may select these or other indicators compatible with its own profile and mission, within clearly defined boundaries</a:t>
            </a:r>
          </a:p>
        </p:txBody>
      </p:sp>
    </p:spTree>
    <p:extLst>
      <p:ext uri="{BB962C8B-B14F-4D97-AF65-F5344CB8AC3E}">
        <p14:creationId xmlns:p14="http://schemas.microsoft.com/office/powerpoint/2010/main" val="285568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93040" y="342900"/>
            <a:ext cx="8759832" cy="378629"/>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r>
              <a:rPr lang="en-US" sz="2099" dirty="0">
                <a:solidFill>
                  <a:schemeClr val="tx1"/>
                </a:solidFill>
              </a:rPr>
              <a:t>FORSCHUNGSRATING - GERMANY </a:t>
            </a:r>
          </a:p>
        </p:txBody>
      </p:sp>
      <p:sp>
        <p:nvSpPr>
          <p:cNvPr id="2" name="Rectangle 1"/>
          <p:cNvSpPr/>
          <p:nvPr/>
        </p:nvSpPr>
        <p:spPr>
          <a:xfrm>
            <a:off x="293040" y="809071"/>
            <a:ext cx="8343106" cy="761747"/>
          </a:xfrm>
          <a:prstGeom prst="rect">
            <a:avLst/>
          </a:prstGeom>
        </p:spPr>
        <p:txBody>
          <a:bodyPr wrap="square">
            <a:spAutoFit/>
          </a:bodyPr>
          <a:lstStyle/>
          <a:p>
            <a:r>
              <a:rPr lang="en-GB" sz="1200" b="1" dirty="0"/>
              <a:t>Dimensions and criteria of the assessment:</a:t>
            </a:r>
          </a:p>
          <a:p>
            <a:pPr marL="342809" indent="-342809">
              <a:buFont typeface="+mj-lt"/>
              <a:buAutoNum type="arabicPeriod"/>
            </a:pPr>
            <a:r>
              <a:rPr lang="en-GB" sz="1050" dirty="0"/>
              <a:t>‐ Research (Quality of research, Impact/effectiveness, efficiency)</a:t>
            </a:r>
          </a:p>
          <a:p>
            <a:pPr marL="342809" indent="-342809">
              <a:buFont typeface="+mj-lt"/>
              <a:buAutoNum type="arabicPeriod"/>
            </a:pPr>
            <a:r>
              <a:rPr lang="en-GB" sz="1050" dirty="0"/>
              <a:t>‐ Promotion of young researchers</a:t>
            </a:r>
          </a:p>
          <a:p>
            <a:pPr marL="342809" indent="-342809">
              <a:buFont typeface="+mj-lt"/>
              <a:buAutoNum type="arabicPeriod"/>
            </a:pPr>
            <a:r>
              <a:rPr lang="en-GB" sz="1050" dirty="0"/>
              <a:t>‐ Knowledge transfer (Transfer to society, knowledge dispersion)</a:t>
            </a:r>
          </a:p>
        </p:txBody>
      </p:sp>
      <p:graphicFrame>
        <p:nvGraphicFramePr>
          <p:cNvPr id="6" name="Table 5"/>
          <p:cNvGraphicFramePr>
            <a:graphicFrameLocks noGrp="1"/>
          </p:cNvGraphicFramePr>
          <p:nvPr>
            <p:extLst>
              <p:ext uri="{D42A27DB-BD31-4B8C-83A1-F6EECF244321}">
                <p14:modId xmlns:p14="http://schemas.microsoft.com/office/powerpoint/2010/main" val="2781896217"/>
              </p:ext>
            </p:extLst>
          </p:nvPr>
        </p:nvGraphicFramePr>
        <p:xfrm>
          <a:off x="349865" y="1606416"/>
          <a:ext cx="8253629" cy="3454518"/>
        </p:xfrm>
        <a:graphic>
          <a:graphicData uri="http://schemas.openxmlformats.org/drawingml/2006/table">
            <a:tbl>
              <a:tblPr firstRow="1" bandRow="1">
                <a:tableStyleId>{7DF18680-E054-41AD-8BC1-D1AEF772440D}</a:tableStyleId>
              </a:tblPr>
              <a:tblGrid>
                <a:gridCol w="2002557">
                  <a:extLst>
                    <a:ext uri="{9D8B030D-6E8A-4147-A177-3AD203B41FA5}">
                      <a16:colId xmlns:a16="http://schemas.microsoft.com/office/drawing/2014/main" val="20000"/>
                    </a:ext>
                  </a:extLst>
                </a:gridCol>
                <a:gridCol w="3324786">
                  <a:extLst>
                    <a:ext uri="{9D8B030D-6E8A-4147-A177-3AD203B41FA5}">
                      <a16:colId xmlns:a16="http://schemas.microsoft.com/office/drawing/2014/main" val="20001"/>
                    </a:ext>
                  </a:extLst>
                </a:gridCol>
                <a:gridCol w="450197">
                  <a:extLst>
                    <a:ext uri="{9D8B030D-6E8A-4147-A177-3AD203B41FA5}">
                      <a16:colId xmlns:a16="http://schemas.microsoft.com/office/drawing/2014/main" val="20002"/>
                    </a:ext>
                  </a:extLst>
                </a:gridCol>
                <a:gridCol w="2476089">
                  <a:extLst>
                    <a:ext uri="{9D8B030D-6E8A-4147-A177-3AD203B41FA5}">
                      <a16:colId xmlns:a16="http://schemas.microsoft.com/office/drawing/2014/main" val="20003"/>
                    </a:ext>
                  </a:extLst>
                </a:gridCol>
              </a:tblGrid>
              <a:tr h="269968">
                <a:tc>
                  <a:txBody>
                    <a:bodyPr/>
                    <a:lstStyle/>
                    <a:p>
                      <a:r>
                        <a:rPr lang="en-GB" sz="1200" dirty="0"/>
                        <a:t>Indicator category</a:t>
                      </a:r>
                      <a:endParaRPr lang="en-US" sz="1200" dirty="0"/>
                    </a:p>
                  </a:txBody>
                  <a:tcPr marL="68564" marR="68564" marT="34282" marB="34282"/>
                </a:tc>
                <a:tc gridSpan="3">
                  <a:txBody>
                    <a:bodyPr/>
                    <a:lstStyle/>
                    <a:p>
                      <a:r>
                        <a:rPr lang="en-GB" sz="1200" dirty="0"/>
                        <a:t>Indicators</a:t>
                      </a:r>
                      <a:endParaRPr lang="en-US" sz="1200" dirty="0"/>
                    </a:p>
                  </a:txBody>
                  <a:tcPr marL="68564" marR="68564" marT="34282" marB="34282"/>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09114">
                <a:tc>
                  <a:txBody>
                    <a:bodyPr/>
                    <a:lstStyle/>
                    <a:p>
                      <a:r>
                        <a:rPr lang="en-GB" sz="900" dirty="0"/>
                        <a:t>Quality of research</a:t>
                      </a:r>
                      <a:endParaRPr lang="en-US" sz="900" b="1" dirty="0"/>
                    </a:p>
                  </a:txBody>
                  <a:tcPr marL="68564" marR="68564" marT="34282" marB="34282"/>
                </a:tc>
                <a:tc gridSpan="3">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Citations per paper (raw and standardised)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publications; other research products, e.g. databases, software; third‐stream projects; prizes</a:t>
                      </a:r>
                    </a:p>
                  </a:txBody>
                  <a:tcPr marL="68564" marR="68564" marT="34282" marB="34282"/>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17077">
                <a:tc>
                  <a:txBody>
                    <a:bodyPr/>
                    <a:lstStyle/>
                    <a:p>
                      <a:r>
                        <a:rPr lang="en-GB" sz="900" dirty="0"/>
                        <a:t>Impact/effectiveness</a:t>
                      </a:r>
                      <a:endParaRPr lang="en-US" sz="900" dirty="0"/>
                    </a:p>
                  </a:txBody>
                  <a:tcPr marL="68564" marR="68564" marT="34282" marB="34282"/>
                </a:tc>
                <a:tc gridSpan="2">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publications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patents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third‐stream funding in total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percentage of externally funded personnel</a:t>
                      </a:r>
                    </a:p>
                  </a:txBody>
                  <a:tcPr marL="68564" marR="68564" marT="34282" marB="34282"/>
                </a:tc>
                <a:tc hMerge="1">
                  <a:txBody>
                    <a:bodyPr/>
                    <a:lstStyle/>
                    <a:p>
                      <a:endParaRPr lang="en-US"/>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citations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guest researchers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Self‐report on inter-</a:t>
                      </a:r>
                      <a:r>
                        <a:rPr lang="en-GB" sz="900" dirty="0" err="1"/>
                        <a:t>disciplinarity</a:t>
                      </a:r>
                      <a:endParaRPr lang="en-GB" sz="90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citations in other disciplines.</a:t>
                      </a:r>
                    </a:p>
                  </a:txBody>
                  <a:tcPr marL="68564" marR="68564" marT="34282" marB="34282"/>
                </a:tc>
                <a:extLst>
                  <a:ext uri="{0D108BD9-81ED-4DB2-BD59-A6C34878D82A}">
                    <a16:rowId xmlns:a16="http://schemas.microsoft.com/office/drawing/2014/main" val="10002"/>
                  </a:ext>
                </a:extLst>
              </a:tr>
              <a:tr h="479949">
                <a:tc>
                  <a:txBody>
                    <a:bodyPr/>
                    <a:lstStyle/>
                    <a:p>
                      <a:r>
                        <a:rPr lang="en-GB" sz="900" dirty="0"/>
                        <a:t>Efficiency</a:t>
                      </a:r>
                      <a:endParaRPr lang="en-US" sz="900" dirty="0"/>
                    </a:p>
                  </a:txBody>
                  <a:tcPr marL="68564" marR="68564" marT="34282" marB="34282"/>
                </a:tc>
                <a:tc gridSpan="3">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Impact" relative to human resources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publications/citations/third‐stream funding/patents per FTE</a:t>
                      </a:r>
                    </a:p>
                    <a:p>
                      <a:endParaRPr lang="en-US" sz="900" dirty="0"/>
                    </a:p>
                  </a:txBody>
                  <a:tcPr marL="68564" marR="68564" marT="34282" marB="34282"/>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535453">
                <a:tc>
                  <a:txBody>
                    <a:bodyPr/>
                    <a:lstStyle/>
                    <a:p>
                      <a:r>
                        <a:rPr lang="en-GB" sz="900" dirty="0"/>
                        <a:t>Promotion of young researchers</a:t>
                      </a:r>
                      <a:endParaRPr lang="en-US" sz="900" dirty="0"/>
                    </a:p>
                  </a:txBody>
                  <a:tcPr marL="68564" marR="68564" marT="34282" marB="34282"/>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people working for their doctorate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(female) doctorates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PhD programmes</a:t>
                      </a:r>
                    </a:p>
                  </a:txBody>
                  <a:tcPr marL="68564" marR="68564" marT="34282" marB="34282"/>
                </a:tc>
                <a:tc gridSpan="2">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PhD process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postdoctoral grants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Prizes to junior researchers</a:t>
                      </a:r>
                    </a:p>
                  </a:txBody>
                  <a:tcPr marL="68564" marR="68564" marT="34282" marB="34282"/>
                </a:tc>
                <a:tc hMerge="1">
                  <a:txBody>
                    <a:bodyPr/>
                    <a:lstStyle/>
                    <a:p>
                      <a:endParaRPr lang="en-US"/>
                    </a:p>
                  </a:txBody>
                  <a:tcPr/>
                </a:tc>
                <a:extLst>
                  <a:ext uri="{0D108BD9-81ED-4DB2-BD59-A6C34878D82A}">
                    <a16:rowId xmlns:a16="http://schemas.microsoft.com/office/drawing/2014/main" val="10004"/>
                  </a:ext>
                </a:extLst>
              </a:tr>
              <a:tr h="620925">
                <a:tc>
                  <a:txBody>
                    <a:bodyPr/>
                    <a:lstStyle/>
                    <a:p>
                      <a:r>
                        <a:rPr lang="en-GB" sz="900" dirty="0"/>
                        <a:t>Transfer to society</a:t>
                      </a:r>
                      <a:endParaRPr lang="en-US" sz="900" dirty="0"/>
                    </a:p>
                  </a:txBody>
                  <a:tcPr marL="68564" marR="68564" marT="34282" marB="34282"/>
                </a:tc>
                <a:tc gridSpan="3">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(licensed) patents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Money gained by licenses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Funding by industry/business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Spin‐offs; consultancy work</a:t>
                      </a:r>
                    </a:p>
                  </a:txBody>
                  <a:tcPr marL="68564" marR="68564" marT="34282" marB="34282"/>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521810">
                <a:tc>
                  <a:txBody>
                    <a:bodyPr/>
                    <a:lstStyle/>
                    <a:p>
                      <a:r>
                        <a:rPr lang="en-GB" sz="900" dirty="0"/>
                        <a:t>Knowledge dispersion</a:t>
                      </a:r>
                      <a:endParaRPr lang="en-US" sz="900" dirty="0"/>
                    </a:p>
                  </a:txBody>
                  <a:tcPr marL="68564" marR="68564" marT="34282" marB="34282"/>
                </a:tc>
                <a:tc gridSpan="3">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Number of vocational trainings finished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Lifelong learning</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t>Examples of spreading knowledge outside the scientific community</a:t>
                      </a:r>
                    </a:p>
                  </a:txBody>
                  <a:tcPr marL="68564" marR="68564" marT="34282" marB="34282"/>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47320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47426" y="342900"/>
            <a:ext cx="8759832" cy="857250"/>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US" sz="1949" dirty="0">
                <a:solidFill>
                  <a:schemeClr val="tx1"/>
                </a:solidFill>
              </a:rPr>
              <a:t>From the FCT tender document for assessment of R&amp;D units in Portugal 2014: </a:t>
            </a:r>
          </a:p>
          <a:p>
            <a:pPr defTabSz="816159">
              <a:defRPr/>
            </a:pPr>
            <a:r>
              <a:rPr lang="en-US" sz="1200" dirty="0">
                <a:solidFill>
                  <a:schemeClr val="accent5">
                    <a:lumMod val="50000"/>
                  </a:schemeClr>
                </a:solidFill>
              </a:rPr>
              <a:t>“</a:t>
            </a:r>
            <a:r>
              <a:rPr lang="en-GB" sz="1200" i="1" dirty="0">
                <a:solidFill>
                  <a:schemeClr val="accent2"/>
                </a:solidFill>
              </a:rPr>
              <a:t>All </a:t>
            </a:r>
            <a:r>
              <a:rPr lang="en-GB" sz="1200" dirty="0">
                <a:solidFill>
                  <a:schemeClr val="accent2"/>
                </a:solidFill>
              </a:rPr>
              <a:t>[metrics]</a:t>
            </a:r>
            <a:r>
              <a:rPr lang="en-GB" sz="1200" i="1" dirty="0">
                <a:solidFill>
                  <a:schemeClr val="accent2"/>
                </a:solidFill>
              </a:rPr>
              <a:t> should be calculated according to </a:t>
            </a:r>
            <a:r>
              <a:rPr lang="en-US" sz="1200" i="1" dirty="0">
                <a:solidFill>
                  <a:srgbClr val="50BBD3"/>
                </a:solidFill>
                <a:latin typeface="Arial"/>
                <a:cs typeface="+mj-cs"/>
              </a:rPr>
              <a:t>Snowball Metrics </a:t>
            </a:r>
            <a:r>
              <a:rPr lang="en-GB" sz="1200" i="1" dirty="0">
                <a:solidFill>
                  <a:schemeClr val="accent2"/>
                </a:solidFill>
              </a:rPr>
              <a:t>definitions - global standards for institutional benchmarking.</a:t>
            </a:r>
            <a:r>
              <a:rPr lang="en-US" sz="1200" dirty="0">
                <a:solidFill>
                  <a:schemeClr val="accent5">
                    <a:lumMod val="50000"/>
                  </a:schemeClr>
                </a:solidFill>
              </a:rPr>
              <a:t>”</a:t>
            </a:r>
            <a:r>
              <a:rPr lang="en-US" sz="1949" dirty="0">
                <a:solidFill>
                  <a:schemeClr val="accent5">
                    <a:lumMod val="50000"/>
                  </a:schemeClr>
                </a:solidFill>
              </a:rPr>
              <a:t/>
            </a:r>
            <a:br>
              <a:rPr lang="en-US" sz="1949" dirty="0">
                <a:solidFill>
                  <a:schemeClr val="accent5">
                    <a:lumMod val="50000"/>
                  </a:schemeClr>
                </a:solidFill>
              </a:rPr>
            </a:br>
            <a:endParaRPr lang="en-US" sz="1949" dirty="0">
              <a:solidFill>
                <a:schemeClr val="accent5">
                  <a:lumMod val="50000"/>
                </a:schemeClr>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3542" y="1366157"/>
            <a:ext cx="5604569" cy="338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http://snowballmetrics.com/wp-content/uploads/blue_snowflake_01.fw_.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9723" y="850254"/>
            <a:ext cx="88358" cy="97405"/>
          </a:xfrm>
          <a:prstGeom prst="rect">
            <a:avLst/>
          </a:prstGeom>
          <a:noFill/>
          <a:ln>
            <a:noFill/>
          </a:ln>
        </p:spPr>
      </p:pic>
      <p:sp>
        <p:nvSpPr>
          <p:cNvPr id="2" name="TextBox 1"/>
          <p:cNvSpPr txBox="1"/>
          <p:nvPr/>
        </p:nvSpPr>
        <p:spPr>
          <a:xfrm>
            <a:off x="1693542" y="4776980"/>
            <a:ext cx="4597221" cy="276999"/>
          </a:xfrm>
          <a:prstGeom prst="rect">
            <a:avLst/>
          </a:prstGeom>
          <a:noFill/>
        </p:spPr>
        <p:txBody>
          <a:bodyPr wrap="none" rtlCol="0">
            <a:spAutoFit/>
          </a:bodyPr>
          <a:lstStyle/>
          <a:p>
            <a:pPr marL="214255" indent="-214255">
              <a:buFont typeface="Arial" panose="020B0604020202020204" pitchFamily="34" charset="0"/>
              <a:buChar char="•"/>
            </a:pPr>
            <a:r>
              <a:rPr lang="en-GB" sz="1200" dirty="0">
                <a:latin typeface="Calibri" panose="020F0502020204030204" pitchFamily="34" charset="0"/>
              </a:rPr>
              <a:t>Researchers required to create a personal research profile in ORCID</a:t>
            </a:r>
            <a:endParaRPr lang="en-US" sz="1200" dirty="0">
              <a:latin typeface="Calibri" panose="020F0502020204030204" pitchFamily="34" charset="0"/>
            </a:endParaRPr>
          </a:p>
        </p:txBody>
      </p:sp>
    </p:spTree>
    <p:extLst>
      <p:ext uri="{BB962C8B-B14F-4D97-AF65-F5344CB8AC3E}">
        <p14:creationId xmlns:p14="http://schemas.microsoft.com/office/powerpoint/2010/main" val="287176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r>
              <a:rPr lang="en-GB" sz="2399" dirty="0"/>
              <a:t>Research metrics use in Funding and Policy circles </a:t>
            </a:r>
          </a:p>
          <a:p>
            <a:r>
              <a:rPr lang="en-GB" sz="1350" dirty="0"/>
              <a:t>(outside National Assessments)</a:t>
            </a:r>
            <a:endParaRPr lang="en-US" sz="1350" dirty="0"/>
          </a:p>
        </p:txBody>
      </p:sp>
    </p:spTree>
    <p:extLst>
      <p:ext uri="{BB962C8B-B14F-4D97-AF65-F5344CB8AC3E}">
        <p14:creationId xmlns:p14="http://schemas.microsoft.com/office/powerpoint/2010/main" val="3249227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76512" y="301895"/>
            <a:ext cx="8759832" cy="857250"/>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GB" sz="1949" dirty="0">
                <a:solidFill>
                  <a:schemeClr val="tx1"/>
                </a:solidFill>
              </a:rPr>
              <a:t>Analysis of Bibliometric indicators for European Policies</a:t>
            </a:r>
            <a:r>
              <a:rPr lang="en-US" sz="1949" dirty="0">
                <a:solidFill>
                  <a:schemeClr val="tx1"/>
                </a:solidFill>
              </a:rPr>
              <a:t/>
            </a:r>
            <a:br>
              <a:rPr lang="en-US" sz="1949" dirty="0">
                <a:solidFill>
                  <a:schemeClr val="tx1"/>
                </a:solidFill>
              </a:rPr>
            </a:br>
            <a:endParaRPr lang="en-US" sz="1949" dirty="0">
              <a:solidFill>
                <a:schemeClr val="tx1"/>
              </a:solidFill>
            </a:endParaRPr>
          </a:p>
        </p:txBody>
      </p:sp>
      <p:sp>
        <p:nvSpPr>
          <p:cNvPr id="4" name="TextBox 3"/>
          <p:cNvSpPr txBox="1"/>
          <p:nvPr/>
        </p:nvSpPr>
        <p:spPr>
          <a:xfrm>
            <a:off x="276512" y="565018"/>
            <a:ext cx="7859844" cy="300082"/>
          </a:xfrm>
          <a:prstGeom prst="rect">
            <a:avLst/>
          </a:prstGeom>
          <a:noFill/>
        </p:spPr>
        <p:txBody>
          <a:bodyPr wrap="none" rtlCol="0">
            <a:spAutoFit/>
          </a:bodyPr>
          <a:lstStyle/>
          <a:p>
            <a:r>
              <a:rPr lang="en-GB" sz="1350" dirty="0"/>
              <a:t>Indicators used for bibliometrics analysis to support development of research and innovation policies</a:t>
            </a:r>
            <a:endParaRPr lang="en-US" sz="135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512" y="914940"/>
            <a:ext cx="3863874" cy="3599617"/>
          </a:xfrm>
          <a:prstGeom prst="rect">
            <a:avLst/>
          </a:prstGeom>
          <a:noFill/>
          <a:ln>
            <a:noFill/>
          </a:ln>
          <a:effectLst>
            <a:outerShdw blurRad="1524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3419" y="1182768"/>
            <a:ext cx="3856732" cy="3063960"/>
          </a:xfrm>
          <a:prstGeom prst="rect">
            <a:avLst/>
          </a:prstGeom>
          <a:noFill/>
          <a:ln>
            <a:noFill/>
          </a:ln>
          <a:effectLst>
            <a:outerShdw blurRad="1524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065864" y="4721075"/>
            <a:ext cx="5626484" cy="230832"/>
          </a:xfrm>
          <a:prstGeom prst="rect">
            <a:avLst/>
          </a:prstGeom>
        </p:spPr>
        <p:txBody>
          <a:bodyPr wrap="square">
            <a:spAutoFit/>
          </a:bodyPr>
          <a:lstStyle/>
          <a:p>
            <a:r>
              <a:rPr lang="en-GB" sz="900" dirty="0">
                <a:hlinkClick r:id="rId5"/>
              </a:rPr>
              <a:t>https://ec.europa.eu/research/innovation-union/pdf/bibliometric_indicators_for_european_policies.pdf</a:t>
            </a:r>
            <a:r>
              <a:rPr lang="en-GB" sz="900" dirty="0"/>
              <a:t> </a:t>
            </a:r>
          </a:p>
        </p:txBody>
      </p:sp>
    </p:spTree>
    <p:extLst>
      <p:ext uri="{BB962C8B-B14F-4D97-AF65-F5344CB8AC3E}">
        <p14:creationId xmlns:p14="http://schemas.microsoft.com/office/powerpoint/2010/main" val="424359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307061" y="342900"/>
            <a:ext cx="8759832" cy="857250"/>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GB" sz="1949" dirty="0">
                <a:solidFill>
                  <a:schemeClr val="tx1"/>
                </a:solidFill>
              </a:rPr>
              <a:t>EU tender – Study on “Provision and Analysis of key indicators in Research and Innovation”</a:t>
            </a:r>
            <a:r>
              <a:rPr lang="en-US" sz="1949" dirty="0">
                <a:solidFill>
                  <a:schemeClr val="tx1"/>
                </a:solidFill>
              </a:rPr>
              <a:t/>
            </a:r>
            <a:br>
              <a:rPr lang="en-US" sz="1949" dirty="0">
                <a:solidFill>
                  <a:schemeClr val="tx1"/>
                </a:solidFill>
              </a:rPr>
            </a:br>
            <a:endParaRPr lang="en-US" sz="1949" dirty="0">
              <a:solidFill>
                <a:schemeClr val="tx1"/>
              </a:solidFill>
            </a:endParaRPr>
          </a:p>
        </p:txBody>
      </p:sp>
      <p:sp>
        <p:nvSpPr>
          <p:cNvPr id="4" name="TextBox 3"/>
          <p:cNvSpPr txBox="1"/>
          <p:nvPr/>
        </p:nvSpPr>
        <p:spPr>
          <a:xfrm>
            <a:off x="382516" y="1318445"/>
            <a:ext cx="5322291" cy="276999"/>
          </a:xfrm>
          <a:prstGeom prst="rect">
            <a:avLst/>
          </a:prstGeom>
          <a:noFill/>
        </p:spPr>
        <p:txBody>
          <a:bodyPr wrap="none" rtlCol="0">
            <a:spAutoFit/>
          </a:bodyPr>
          <a:lstStyle/>
          <a:p>
            <a:r>
              <a:rPr lang="en-GB" sz="1200" b="1" dirty="0"/>
              <a:t>Indicators used for bibliometric, </a:t>
            </a:r>
            <a:r>
              <a:rPr lang="en-GB" sz="1200" b="1" dirty="0" err="1"/>
              <a:t>altmetrics</a:t>
            </a:r>
            <a:r>
              <a:rPr lang="en-GB" sz="1200" b="1" dirty="0"/>
              <a:t> relating to scientific output</a:t>
            </a:r>
            <a:endParaRPr lang="en-US" sz="1200" b="1" dirty="0"/>
          </a:p>
        </p:txBody>
      </p:sp>
      <p:sp>
        <p:nvSpPr>
          <p:cNvPr id="5" name="TextBox 4"/>
          <p:cNvSpPr txBox="1"/>
          <p:nvPr/>
        </p:nvSpPr>
        <p:spPr>
          <a:xfrm>
            <a:off x="382516" y="1643309"/>
            <a:ext cx="3767378" cy="1015663"/>
          </a:xfrm>
          <a:prstGeom prst="rect">
            <a:avLst/>
          </a:prstGeom>
          <a:noFill/>
        </p:spPr>
        <p:txBody>
          <a:bodyPr wrap="none" rtlCol="0">
            <a:spAutoFit/>
          </a:bodyPr>
          <a:lstStyle/>
          <a:p>
            <a:pPr marL="342809" indent="-342809">
              <a:buFont typeface="+mj-lt"/>
              <a:buAutoNum type="arabicPeriod"/>
            </a:pPr>
            <a:r>
              <a:rPr lang="en-GB" sz="1200" dirty="0"/>
              <a:t>Number of scientific publications</a:t>
            </a:r>
          </a:p>
          <a:p>
            <a:pPr marL="342809" indent="-342809">
              <a:buFont typeface="+mj-lt"/>
              <a:buAutoNum type="arabicPeriod"/>
            </a:pPr>
            <a:r>
              <a:rPr lang="en-GB" sz="1200" dirty="0"/>
              <a:t>International co-publications</a:t>
            </a:r>
          </a:p>
          <a:p>
            <a:pPr marL="342809" indent="-342809">
              <a:buFont typeface="+mj-lt"/>
              <a:buAutoNum type="arabicPeriod"/>
            </a:pPr>
            <a:r>
              <a:rPr lang="en-GB" sz="1200" dirty="0"/>
              <a:t>Public-private co-publications</a:t>
            </a:r>
          </a:p>
          <a:p>
            <a:pPr marL="342809" indent="-342809">
              <a:buFont typeface="+mj-lt"/>
              <a:buAutoNum type="arabicPeriod"/>
            </a:pPr>
            <a:r>
              <a:rPr lang="en-GB" sz="1200" dirty="0"/>
              <a:t>Citations (Totals and Field-weighted)</a:t>
            </a:r>
          </a:p>
          <a:p>
            <a:pPr marL="342809" indent="-342809">
              <a:buFont typeface="+mj-lt"/>
              <a:buAutoNum type="arabicPeriod"/>
            </a:pPr>
            <a:r>
              <a:rPr lang="en-GB" sz="1200" dirty="0"/>
              <a:t>Highly cited publications (Top 1% and Top 10%)</a:t>
            </a:r>
          </a:p>
        </p:txBody>
      </p:sp>
      <p:sp>
        <p:nvSpPr>
          <p:cNvPr id="7" name="TextBox 6"/>
          <p:cNvSpPr txBox="1"/>
          <p:nvPr/>
        </p:nvSpPr>
        <p:spPr>
          <a:xfrm>
            <a:off x="382516" y="2770107"/>
            <a:ext cx="8226625" cy="1754326"/>
          </a:xfrm>
          <a:prstGeom prst="rect">
            <a:avLst/>
          </a:prstGeom>
          <a:noFill/>
        </p:spPr>
        <p:txBody>
          <a:bodyPr wrap="square" rtlCol="0">
            <a:spAutoFit/>
          </a:bodyPr>
          <a:lstStyle/>
          <a:p>
            <a:r>
              <a:rPr lang="en-GB" sz="1200" b="1" dirty="0" err="1"/>
              <a:t>Altmetrics</a:t>
            </a:r>
            <a:r>
              <a:rPr lang="en-GB" sz="1200" dirty="0"/>
              <a:t>:</a:t>
            </a:r>
          </a:p>
          <a:p>
            <a:endParaRPr lang="en-GB" sz="1200" dirty="0"/>
          </a:p>
          <a:p>
            <a:pPr marL="214255" indent="-214255">
              <a:buFont typeface="Arial" panose="020B0604020202020204" pitchFamily="34" charset="0"/>
              <a:buChar char="•"/>
            </a:pPr>
            <a:r>
              <a:rPr lang="en-GB" sz="1200" dirty="0"/>
              <a:t>This part of the data collection will also have an experimental character and refers to measuring the impact of articles by various aspects, such as viewed, discussed, saved, cited, recommended including in web-based social media and news media.</a:t>
            </a:r>
          </a:p>
          <a:p>
            <a:endParaRPr lang="en-GB" sz="1200" dirty="0"/>
          </a:p>
          <a:p>
            <a:pPr marL="214255" indent="-214255">
              <a:buFont typeface="Arial" panose="020B0604020202020204" pitchFamily="34" charset="0"/>
              <a:buChar char="•"/>
            </a:pPr>
            <a:r>
              <a:rPr lang="en-GB" sz="1200" dirty="0"/>
              <a:t>The relationship between the data from </a:t>
            </a:r>
            <a:r>
              <a:rPr lang="en-GB" sz="1200" dirty="0" err="1"/>
              <a:t>altmetrics</a:t>
            </a:r>
            <a:r>
              <a:rPr lang="en-GB" sz="1200" dirty="0"/>
              <a:t> and conventional bibliometric data shall be explored. There shall be detailed analysis on the quality and representativeness of </a:t>
            </a:r>
            <a:r>
              <a:rPr lang="en-GB" sz="1200" dirty="0" err="1"/>
              <a:t>altmetric</a:t>
            </a:r>
            <a:r>
              <a:rPr lang="en-GB" sz="1200" dirty="0"/>
              <a:t> data and on the comparability of results between countries and within time series.</a:t>
            </a:r>
          </a:p>
        </p:txBody>
      </p:sp>
    </p:spTree>
    <p:extLst>
      <p:ext uri="{BB962C8B-B14F-4D97-AF65-F5344CB8AC3E}">
        <p14:creationId xmlns:p14="http://schemas.microsoft.com/office/powerpoint/2010/main" val="3475763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40800" y="349328"/>
            <a:ext cx="8759832" cy="624590"/>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GB" sz="1949" dirty="0">
                <a:solidFill>
                  <a:schemeClr val="tx1"/>
                </a:solidFill>
              </a:rPr>
              <a:t>National Institute of Health Research UK and use of </a:t>
            </a:r>
            <a:r>
              <a:rPr lang="en-GB" sz="1949" dirty="0" err="1">
                <a:solidFill>
                  <a:schemeClr val="tx1"/>
                </a:solidFill>
              </a:rPr>
              <a:t>bibliometrics</a:t>
            </a:r>
            <a:r>
              <a:rPr lang="en-GB" sz="1949" dirty="0">
                <a:solidFill>
                  <a:schemeClr val="tx1"/>
                </a:solidFill>
              </a:rPr>
              <a:t> to support decisions</a:t>
            </a:r>
            <a:endParaRPr lang="en-US" sz="1949" dirty="0">
              <a:solidFill>
                <a:schemeClr val="tx1"/>
              </a:solidFill>
            </a:endParaRPr>
          </a:p>
        </p:txBody>
      </p:sp>
      <p:sp>
        <p:nvSpPr>
          <p:cNvPr id="2" name="Rectangle 1"/>
          <p:cNvSpPr/>
          <p:nvPr/>
        </p:nvSpPr>
        <p:spPr>
          <a:xfrm>
            <a:off x="106703" y="1843613"/>
            <a:ext cx="3262211" cy="1938992"/>
          </a:xfrm>
          <a:prstGeom prst="rect">
            <a:avLst/>
          </a:prstGeom>
        </p:spPr>
        <p:txBody>
          <a:bodyPr wrap="square">
            <a:spAutoFit/>
          </a:bodyPr>
          <a:lstStyle/>
          <a:p>
            <a:r>
              <a:rPr lang="en-GB" sz="1200" b="1" dirty="0" err="1">
                <a:latin typeface="Calibri" panose="020F0502020204030204" pitchFamily="34" charset="0"/>
              </a:rPr>
              <a:t>Bibliometrics</a:t>
            </a:r>
            <a:r>
              <a:rPr lang="en-GB" sz="1200" b="1" dirty="0">
                <a:latin typeface="Calibri" panose="020F0502020204030204" pitchFamily="34" charset="0"/>
              </a:rPr>
              <a:t> used by selection panels for the following 3 NIHR Competitions</a:t>
            </a:r>
            <a:r>
              <a:rPr lang="en-GB" sz="1200" dirty="0">
                <a:latin typeface="Calibri" panose="020F0502020204030204" pitchFamily="34" charset="0"/>
              </a:rPr>
              <a:t>:</a:t>
            </a:r>
          </a:p>
          <a:p>
            <a:endParaRPr lang="en-GB" sz="1200" dirty="0">
              <a:latin typeface="Calibri" panose="020F0502020204030204" pitchFamily="34" charset="0"/>
            </a:endParaRPr>
          </a:p>
          <a:p>
            <a:pPr marL="257106" indent="-257106">
              <a:buAutoNum type="arabicPeriod"/>
            </a:pPr>
            <a:r>
              <a:rPr lang="en-GB" sz="1050" dirty="0">
                <a:latin typeface="Calibri" panose="020F0502020204030204" pitchFamily="34" charset="0"/>
              </a:rPr>
              <a:t>7th NIHR Senior Investigators (SI)3 competition 2013–2014 </a:t>
            </a:r>
          </a:p>
          <a:p>
            <a:pPr marL="257106" indent="-257106">
              <a:buAutoNum type="arabicPeriod"/>
            </a:pPr>
            <a:endParaRPr lang="en-GB" sz="1050" dirty="0">
              <a:latin typeface="Calibri" panose="020F0502020204030204" pitchFamily="34" charset="0"/>
            </a:endParaRPr>
          </a:p>
          <a:p>
            <a:pPr marL="257106" indent="-257106">
              <a:buAutoNum type="arabicPeriod"/>
            </a:pPr>
            <a:r>
              <a:rPr lang="en-GB" sz="1050" dirty="0">
                <a:latin typeface="Calibri" panose="020F0502020204030204" pitchFamily="34" charset="0"/>
              </a:rPr>
              <a:t>NIHR Collaborations for Leadership in Applied Health Research and Care (CLAHRC)4 competition 2013–2014 </a:t>
            </a:r>
          </a:p>
          <a:p>
            <a:pPr marL="257106" indent="-257106">
              <a:buAutoNum type="arabicPeriod"/>
            </a:pPr>
            <a:endParaRPr lang="en-GB" sz="1050" dirty="0">
              <a:latin typeface="Calibri" panose="020F0502020204030204" pitchFamily="34" charset="0"/>
            </a:endParaRPr>
          </a:p>
          <a:p>
            <a:pPr marL="257106" indent="-257106">
              <a:buAutoNum type="arabicPeriod"/>
            </a:pPr>
            <a:r>
              <a:rPr lang="en-GB" sz="1050" dirty="0">
                <a:latin typeface="Calibri" panose="020F0502020204030204" pitchFamily="34" charset="0"/>
              </a:rPr>
              <a:t>NIHR Biomedical Research Centres (BRCs)5/Units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0755" y="1081790"/>
            <a:ext cx="5171593" cy="4006704"/>
          </a:xfrm>
          <a:prstGeom prst="rect">
            <a:avLst/>
          </a:prstGeom>
        </p:spPr>
      </p:pic>
      <p:sp>
        <p:nvSpPr>
          <p:cNvPr id="9" name="Rectangle 8"/>
          <p:cNvSpPr/>
          <p:nvPr/>
        </p:nvSpPr>
        <p:spPr>
          <a:xfrm>
            <a:off x="240800" y="1081789"/>
            <a:ext cx="3310951" cy="230832"/>
          </a:xfrm>
          <a:prstGeom prst="rect">
            <a:avLst/>
          </a:prstGeom>
        </p:spPr>
        <p:txBody>
          <a:bodyPr wrap="square">
            <a:spAutoFit/>
          </a:bodyPr>
          <a:lstStyle/>
          <a:p>
            <a:r>
              <a:rPr lang="en-GB" sz="900" dirty="0">
                <a:latin typeface="Calibri" panose="020F0502020204030204" pitchFamily="34" charset="0"/>
                <a:hlinkClick r:id="rId4"/>
              </a:rPr>
              <a:t>https://link.springer.com/article/10.1007%2Fs11192-017-2417-8</a:t>
            </a:r>
            <a:r>
              <a:rPr lang="en-GB" sz="900" dirty="0">
                <a:latin typeface="Calibri" panose="020F0502020204030204" pitchFamily="34" charset="0"/>
              </a:rPr>
              <a:t> </a:t>
            </a:r>
          </a:p>
        </p:txBody>
      </p:sp>
    </p:spTree>
    <p:extLst>
      <p:ext uri="{BB962C8B-B14F-4D97-AF65-F5344CB8AC3E}">
        <p14:creationId xmlns:p14="http://schemas.microsoft.com/office/powerpoint/2010/main" val="3563045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a:t>European Open Science Monitor</a:t>
            </a:r>
            <a:endParaRPr lang="en-US" dirty="0"/>
          </a:p>
        </p:txBody>
      </p:sp>
    </p:spTree>
    <p:extLst>
      <p:ext uri="{BB962C8B-B14F-4D97-AF65-F5344CB8AC3E}">
        <p14:creationId xmlns:p14="http://schemas.microsoft.com/office/powerpoint/2010/main" val="409217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576262" y="304007"/>
            <a:ext cx="7991475" cy="462759"/>
          </a:xfrm>
        </p:spPr>
        <p:txBody>
          <a:bodyPr/>
          <a:lstStyle/>
          <a:p>
            <a:r>
              <a:rPr lang="de-DE" dirty="0" err="1"/>
              <a:t>Aim</a:t>
            </a:r>
            <a:r>
              <a:rPr lang="de-DE" dirty="0"/>
              <a:t> </a:t>
            </a:r>
            <a:r>
              <a:rPr lang="de-DE" dirty="0" err="1"/>
              <a:t>of</a:t>
            </a:r>
            <a:r>
              <a:rPr lang="de-DE" dirty="0"/>
              <a:t> the Open Science Monitor</a:t>
            </a:r>
            <a:endParaRPr lang="en-US" dirty="0"/>
          </a:p>
        </p:txBody>
      </p:sp>
      <p:sp>
        <p:nvSpPr>
          <p:cNvPr id="19" name="Text Placeholder 18"/>
          <p:cNvSpPr>
            <a:spLocks noGrp="1"/>
          </p:cNvSpPr>
          <p:nvPr>
            <p:ph type="body" sz="quarter" idx="13"/>
          </p:nvPr>
        </p:nvSpPr>
        <p:spPr>
          <a:xfrm>
            <a:off x="576262" y="976363"/>
            <a:ext cx="7991475" cy="3264797"/>
          </a:xfrm>
        </p:spPr>
        <p:txBody>
          <a:bodyPr>
            <a:normAutofit fontScale="92500" lnSpcReduction="20000"/>
          </a:bodyPr>
          <a:lstStyle/>
          <a:p>
            <a:pPr lvl="0"/>
            <a:r>
              <a:rPr lang="en-GB" sz="1600" dirty="0">
                <a:latin typeface="Calibri" panose="020F0502020204030204" pitchFamily="34" charset="0"/>
              </a:rPr>
              <a:t>Deliver a monitoring system (for Europe) and (global) an observatory for trends in Open Science </a:t>
            </a:r>
          </a:p>
          <a:p>
            <a:pPr marL="0" lvl="0" indent="0">
              <a:buNone/>
            </a:pPr>
            <a:endParaRPr lang="en-GB" sz="1600" dirty="0">
              <a:latin typeface="Calibri" panose="020F0502020204030204" pitchFamily="34" charset="0"/>
            </a:endParaRPr>
          </a:p>
          <a:p>
            <a:pPr lvl="0"/>
            <a:r>
              <a:rPr lang="en-GB" sz="1600" dirty="0">
                <a:latin typeface="Calibri" panose="020F0502020204030204" pitchFamily="34" charset="0"/>
              </a:rPr>
              <a:t>Set up a global reference point for the Open Science community to interact with</a:t>
            </a:r>
          </a:p>
          <a:p>
            <a:pPr lvl="0"/>
            <a:endParaRPr lang="en-GB" sz="1600" dirty="0">
              <a:latin typeface="Calibri" panose="020F0502020204030204" pitchFamily="34" charset="0"/>
            </a:endParaRPr>
          </a:p>
          <a:p>
            <a:pPr lvl="0"/>
            <a:r>
              <a:rPr lang="en-GB" sz="1600" dirty="0">
                <a:latin typeface="Calibri" panose="020F0502020204030204" pitchFamily="34" charset="0"/>
              </a:rPr>
              <a:t>Determine the impacts of Open Science in the scientific domain</a:t>
            </a:r>
          </a:p>
          <a:p>
            <a:pPr marL="0" lvl="0" indent="0">
              <a:buNone/>
            </a:pPr>
            <a:r>
              <a:rPr lang="en-GB" sz="1600" dirty="0">
                <a:latin typeface="Calibri" panose="020F0502020204030204" pitchFamily="34" charset="0"/>
              </a:rPr>
              <a:t> </a:t>
            </a:r>
          </a:p>
          <a:p>
            <a:r>
              <a:rPr lang="en-GB" sz="1600" dirty="0">
                <a:latin typeface="Calibri" panose="020F0502020204030204" pitchFamily="34" charset="0"/>
              </a:rPr>
              <a:t>Provide structured analysis of policy-relevant trends in Open Science</a:t>
            </a:r>
          </a:p>
          <a:p>
            <a:endParaRPr lang="en-GB" sz="1600" dirty="0">
              <a:latin typeface="Calibri" panose="020F0502020204030204" pitchFamily="34" charset="0"/>
            </a:endParaRPr>
          </a:p>
          <a:p>
            <a:r>
              <a:rPr lang="en-GB" sz="1600" dirty="0">
                <a:latin typeface="Calibri" panose="020F0502020204030204" pitchFamily="34" charset="0"/>
              </a:rPr>
              <a:t>Be as comprehensive as possible - no single data sources</a:t>
            </a:r>
          </a:p>
          <a:p>
            <a:endParaRPr lang="en-GB" sz="1600" dirty="0">
              <a:latin typeface="Calibri" panose="020F0502020204030204" pitchFamily="34" charset="0"/>
            </a:endParaRPr>
          </a:p>
          <a:p>
            <a:r>
              <a:rPr lang="en-GB" sz="1600" dirty="0">
                <a:latin typeface="Calibri" panose="020F0502020204030204" pitchFamily="34" charset="0"/>
              </a:rPr>
              <a:t>Be inclusive, open for comments for improvement and reference to data sources</a:t>
            </a:r>
          </a:p>
          <a:p>
            <a:endParaRPr lang="en-GB" sz="1600" dirty="0">
              <a:latin typeface="Calibri" panose="020F0502020204030204" pitchFamily="34" charset="0"/>
            </a:endParaRPr>
          </a:p>
          <a:p>
            <a:r>
              <a:rPr lang="en-GB" sz="1600" dirty="0">
                <a:solidFill>
                  <a:schemeClr val="accent6"/>
                </a:solidFill>
                <a:latin typeface="Calibri" panose="020F0502020204030204" pitchFamily="34" charset="0"/>
              </a:rPr>
              <a:t>The monitor is not a research(</a:t>
            </a:r>
            <a:r>
              <a:rPr lang="en-GB" sz="1600" dirty="0" err="1">
                <a:solidFill>
                  <a:schemeClr val="accent6"/>
                </a:solidFill>
                <a:latin typeface="Calibri" panose="020F0502020204030204" pitchFamily="34" charset="0"/>
              </a:rPr>
              <a:t>ers</a:t>
            </a:r>
            <a:r>
              <a:rPr lang="en-GB" sz="1600" dirty="0">
                <a:solidFill>
                  <a:schemeClr val="accent6"/>
                </a:solidFill>
                <a:latin typeface="Calibri" panose="020F0502020204030204" pitchFamily="34" charset="0"/>
              </a:rPr>
              <a:t>) assessment tool, but is to be used for clarifying conditions under which open science evolves and flourishes </a:t>
            </a:r>
          </a:p>
          <a:p>
            <a:endParaRPr lang="en-GB" sz="1600" dirty="0">
              <a:solidFill>
                <a:schemeClr val="accent6"/>
              </a:solidFill>
              <a:latin typeface="Calibri" panose="020F0502020204030204" pitchFamily="34" charset="0"/>
            </a:endParaRPr>
          </a:p>
          <a:p>
            <a:r>
              <a:rPr lang="en-GB" sz="1600" dirty="0">
                <a:solidFill>
                  <a:schemeClr val="accent6"/>
                </a:solidFill>
                <a:latin typeface="Calibri" panose="020F0502020204030204" pitchFamily="34" charset="0"/>
              </a:rPr>
              <a:t>The monitor supports but does not determine EC policies</a:t>
            </a:r>
          </a:p>
          <a:p>
            <a:endParaRPr lang="en-GB" sz="1600" dirty="0">
              <a:latin typeface="Calibri" panose="020F0502020204030204" pitchFamily="34" charset="0"/>
            </a:endParaRPr>
          </a:p>
          <a:p>
            <a:endParaRPr lang="en-US" sz="1600" dirty="0">
              <a:latin typeface="Calibri" panose="020F0502020204030204" pitchFamily="34" charset="0"/>
            </a:endParaRPr>
          </a:p>
        </p:txBody>
      </p:sp>
    </p:spTree>
    <p:extLst>
      <p:ext uri="{BB962C8B-B14F-4D97-AF65-F5344CB8AC3E}">
        <p14:creationId xmlns:p14="http://schemas.microsoft.com/office/powerpoint/2010/main" val="342221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560162" y="0"/>
            <a:ext cx="440838" cy="265892"/>
          </a:xfrm>
        </p:spPr>
        <p:txBody>
          <a:bodyPr/>
          <a:lstStyle/>
          <a:p>
            <a:pPr defTabSz="342900"/>
            <a:r>
              <a:rPr lang="en-US" sz="900">
                <a:solidFill>
                  <a:prstClr val="white"/>
                </a:solidFill>
              </a:rPr>
              <a:t> </a:t>
            </a:r>
            <a:fld id="{DA15E891-66B8-4B28-AB8F-05A4B1DE573C}" type="slidenum">
              <a:rPr lang="en-US" sz="900">
                <a:solidFill>
                  <a:prstClr val="white"/>
                </a:solidFill>
              </a:rPr>
              <a:pPr defTabSz="342900"/>
              <a:t>19</a:t>
            </a:fld>
            <a:endParaRPr lang="en-US" sz="900">
              <a:solidFill>
                <a:prstClr val="white"/>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0774" y="1559847"/>
            <a:ext cx="236317" cy="236317"/>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3267" y="1562665"/>
            <a:ext cx="229983" cy="229983"/>
          </a:xfrm>
          <a:prstGeom prst="rect">
            <a:avLst/>
          </a:prstGeom>
        </p:spPr>
      </p:pic>
      <p:sp>
        <p:nvSpPr>
          <p:cNvPr id="8" name="TextBox 7"/>
          <p:cNvSpPr txBox="1"/>
          <p:nvPr/>
        </p:nvSpPr>
        <p:spPr>
          <a:xfrm>
            <a:off x="284585" y="297653"/>
            <a:ext cx="8305479" cy="369332"/>
          </a:xfrm>
          <a:prstGeom prst="rect">
            <a:avLst/>
          </a:prstGeom>
          <a:noFill/>
        </p:spPr>
        <p:txBody>
          <a:bodyPr wrap="none" rtlCol="0">
            <a:spAutoFit/>
          </a:bodyPr>
          <a:lstStyle/>
          <a:p>
            <a:r>
              <a:rPr lang="en-US" b="1" dirty="0">
                <a:solidFill>
                  <a:srgbClr val="3682A8"/>
                </a:solidFill>
              </a:rPr>
              <a:t>Open Science Monitor </a:t>
            </a:r>
            <a:r>
              <a:rPr lang="en-US" sz="1200" dirty="0">
                <a:solidFill>
                  <a:srgbClr val="3682A8"/>
                </a:solidFill>
              </a:rPr>
              <a:t>(https://ec.europa.eu/research/openscience/index.cfm?pg=home&amp;section=monitor)</a:t>
            </a:r>
            <a:endParaRPr lang="en-US" sz="1200" i="1" dirty="0">
              <a:solidFill>
                <a:srgbClr val="3682A8"/>
              </a:solidFill>
            </a:endParaRPr>
          </a:p>
        </p:txBody>
      </p:sp>
      <p:pic>
        <p:nvPicPr>
          <p:cNvPr id="9" name="Picture 8"/>
          <p:cNvPicPr>
            <a:picLocks noChangeAspect="1"/>
          </p:cNvPicPr>
          <p:nvPr/>
        </p:nvPicPr>
        <p:blipFill>
          <a:blip r:embed="rId5"/>
          <a:stretch>
            <a:fillRect/>
          </a:stretch>
        </p:blipFill>
        <p:spPr>
          <a:xfrm>
            <a:off x="1430856" y="2209452"/>
            <a:ext cx="2289139" cy="1288458"/>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9618" y="819901"/>
            <a:ext cx="3594187" cy="3709550"/>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02362" y="3176097"/>
            <a:ext cx="1393232" cy="585158"/>
          </a:xfrm>
          <a:prstGeom prst="rect">
            <a:avLst/>
          </a:prstGeom>
        </p:spPr>
      </p:pic>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78021" y="4053873"/>
            <a:ext cx="1422350" cy="560320"/>
          </a:xfrm>
          <a:prstGeom prst="rect">
            <a:avLst/>
          </a:prstGeom>
        </p:spPr>
      </p:pic>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88418" y="4276543"/>
            <a:ext cx="663153" cy="729469"/>
          </a:xfrm>
          <a:prstGeom prst="rect">
            <a:avLst/>
          </a:prstGeom>
        </p:spPr>
      </p:pic>
      <p:sp>
        <p:nvSpPr>
          <p:cNvPr id="17" name="TextBox 16"/>
          <p:cNvSpPr txBox="1"/>
          <p:nvPr/>
        </p:nvSpPr>
        <p:spPr>
          <a:xfrm>
            <a:off x="4608087" y="4570394"/>
            <a:ext cx="3057248" cy="369332"/>
          </a:xfrm>
          <a:prstGeom prst="rect">
            <a:avLst/>
          </a:prstGeom>
          <a:noFill/>
        </p:spPr>
        <p:txBody>
          <a:bodyPr wrap="none" rtlCol="0">
            <a:spAutoFit/>
          </a:bodyPr>
          <a:lstStyle/>
          <a:p>
            <a:pPr algn="ctr"/>
            <a:r>
              <a:rPr lang="en-US" dirty="0">
                <a:solidFill>
                  <a:srgbClr val="47477C"/>
                </a:solidFill>
                <a:latin typeface="+mj-lt"/>
              </a:rPr>
              <a:t>New release – 25 May 2018</a:t>
            </a:r>
          </a:p>
        </p:txBody>
      </p:sp>
      <p:pic>
        <p:nvPicPr>
          <p:cNvPr id="18" name="Picture 17"/>
          <p:cNvPicPr>
            <a:picLocks noChangeAspect="1"/>
          </p:cNvPicPr>
          <p:nvPr/>
        </p:nvPicPr>
        <p:blipFill>
          <a:blip r:embed="rId10"/>
          <a:stretch>
            <a:fillRect/>
          </a:stretch>
        </p:blipFill>
        <p:spPr>
          <a:xfrm>
            <a:off x="1430855" y="1083227"/>
            <a:ext cx="2977203" cy="739349"/>
          </a:xfrm>
          <a:prstGeom prst="rect">
            <a:avLst/>
          </a:prstGeom>
        </p:spPr>
      </p:pic>
    </p:spTree>
    <p:extLst>
      <p:ext uri="{BB962C8B-B14F-4D97-AF65-F5344CB8AC3E}">
        <p14:creationId xmlns:p14="http://schemas.microsoft.com/office/powerpoint/2010/main" val="312005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F87F2-8D85-49C0-9502-65FD5B654842}"/>
              </a:ext>
            </a:extLst>
          </p:cNvPr>
          <p:cNvSpPr>
            <a:spLocks noGrp="1"/>
          </p:cNvSpPr>
          <p:nvPr>
            <p:ph type="title"/>
          </p:nvPr>
        </p:nvSpPr>
        <p:spPr/>
        <p:txBody>
          <a:bodyPr/>
          <a:lstStyle/>
          <a:p>
            <a:r>
              <a:rPr lang="en-GB" dirty="0"/>
              <a:t>Agenda</a:t>
            </a:r>
          </a:p>
        </p:txBody>
      </p:sp>
      <p:sp>
        <p:nvSpPr>
          <p:cNvPr id="3" name="Text Placeholder 2">
            <a:extLst>
              <a:ext uri="{FF2B5EF4-FFF2-40B4-BE49-F238E27FC236}">
                <a16:creationId xmlns:a16="http://schemas.microsoft.com/office/drawing/2014/main" id="{56ECDB9B-2B1D-4C4B-870C-604EADF6C45E}"/>
              </a:ext>
            </a:extLst>
          </p:cNvPr>
          <p:cNvSpPr>
            <a:spLocks noGrp="1"/>
          </p:cNvSpPr>
          <p:nvPr>
            <p:ph type="body" sz="quarter" idx="13"/>
          </p:nvPr>
        </p:nvSpPr>
        <p:spPr/>
        <p:txBody>
          <a:bodyPr/>
          <a:lstStyle/>
          <a:p>
            <a:r>
              <a:rPr lang="en-GB" dirty="0"/>
              <a:t>Elsevier and research metrics</a:t>
            </a:r>
          </a:p>
          <a:p>
            <a:r>
              <a:rPr lang="en-GB" dirty="0"/>
              <a:t>Research metrics use in national assessments</a:t>
            </a:r>
          </a:p>
          <a:p>
            <a:r>
              <a:rPr lang="en-GB" dirty="0"/>
              <a:t>Research metrics use in other Funding and Policy circles </a:t>
            </a:r>
          </a:p>
          <a:p>
            <a:r>
              <a:rPr lang="en-GB" dirty="0"/>
              <a:t>European Open Science and metrics/indicators</a:t>
            </a:r>
          </a:p>
          <a:p>
            <a:r>
              <a:rPr lang="en-GB" dirty="0"/>
              <a:t>Some data-food for thought - UK</a:t>
            </a:r>
          </a:p>
          <a:p>
            <a:endParaRPr lang="en-GB" dirty="0"/>
          </a:p>
          <a:p>
            <a:pPr lvl="1"/>
            <a:endParaRPr lang="en-GB" dirty="0"/>
          </a:p>
          <a:p>
            <a:endParaRPr lang="en-GB" dirty="0"/>
          </a:p>
        </p:txBody>
      </p:sp>
    </p:spTree>
    <p:extLst>
      <p:ext uri="{BB962C8B-B14F-4D97-AF65-F5344CB8AC3E}">
        <p14:creationId xmlns:p14="http://schemas.microsoft.com/office/powerpoint/2010/main" val="3156365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300039" y="2076104"/>
            <a:ext cx="6803126" cy="1128453"/>
          </a:xfrm>
        </p:spPr>
        <p:txBody>
          <a:bodyPr/>
          <a:lstStyle/>
          <a:p>
            <a:r>
              <a:rPr lang="en-GB" dirty="0"/>
              <a:t>Some data-food for thought - UK</a:t>
            </a:r>
            <a:endParaRPr lang="en-US" dirty="0"/>
          </a:p>
        </p:txBody>
      </p:sp>
    </p:spTree>
    <p:extLst>
      <p:ext uri="{BB962C8B-B14F-4D97-AF65-F5344CB8AC3E}">
        <p14:creationId xmlns:p14="http://schemas.microsoft.com/office/powerpoint/2010/main" val="192173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8316" y="955344"/>
            <a:ext cx="4401088" cy="3554819"/>
          </a:xfrm>
          <a:prstGeom prst="rect">
            <a:avLst/>
          </a:prstGeom>
          <a:noFill/>
        </p:spPr>
        <p:txBody>
          <a:bodyPr wrap="square" rtlCol="0">
            <a:spAutoFit/>
          </a:bodyPr>
          <a:lstStyle/>
          <a:p>
            <a:pPr marL="214313" indent="-214313">
              <a:buFont typeface="Arial" panose="020B0604020202020204" pitchFamily="34" charset="0"/>
              <a:buChar char="•"/>
            </a:pPr>
            <a:r>
              <a:rPr lang="en-US" sz="1350" b="1" dirty="0"/>
              <a:t>BIS/BEIS</a:t>
            </a:r>
          </a:p>
          <a:p>
            <a:pPr marL="557213" lvl="1" indent="-214313">
              <a:buFont typeface="Arial" panose="020B0604020202020204" pitchFamily="34" charset="0"/>
              <a:buChar char="•"/>
            </a:pPr>
            <a:r>
              <a:rPr lang="en-GB" sz="1200" dirty="0"/>
              <a:t>Industrial strategy</a:t>
            </a:r>
            <a:endParaRPr lang="en-US" sz="1350" b="1" dirty="0"/>
          </a:p>
          <a:p>
            <a:pPr marL="214313" indent="-214313">
              <a:buFont typeface="Arial" panose="020B0604020202020204" pitchFamily="34" charset="0"/>
              <a:buChar char="•"/>
            </a:pPr>
            <a:r>
              <a:rPr lang="en-US" sz="1350" b="1" dirty="0"/>
              <a:t>Brexit</a:t>
            </a:r>
          </a:p>
          <a:p>
            <a:pPr marL="557213" lvl="1" indent="-214313">
              <a:buFont typeface="Arial" panose="020B0604020202020204" pitchFamily="34" charset="0"/>
              <a:buChar char="–"/>
            </a:pPr>
            <a:r>
              <a:rPr lang="en-US" sz="1200" dirty="0"/>
              <a:t>Surprised some university leaders</a:t>
            </a:r>
          </a:p>
          <a:p>
            <a:pPr marL="557213" lvl="1" indent="-214313">
              <a:buFont typeface="Arial" panose="020B0604020202020204" pitchFamily="34" charset="0"/>
              <a:buChar char="–"/>
            </a:pPr>
            <a:r>
              <a:rPr lang="en-US" sz="1200" dirty="0"/>
              <a:t>Funding/H2020?</a:t>
            </a:r>
          </a:p>
          <a:p>
            <a:pPr marL="557213" lvl="1" indent="-214313">
              <a:buFont typeface="Arial" panose="020B0604020202020204" pitchFamily="34" charset="0"/>
              <a:buChar char="–"/>
            </a:pPr>
            <a:r>
              <a:rPr lang="en-US" sz="1200" dirty="0"/>
              <a:t>Movement of people/researchers?</a:t>
            </a:r>
          </a:p>
          <a:p>
            <a:pPr marL="557213" lvl="1" indent="-214313">
              <a:buFont typeface="Arial" panose="020B0604020202020204" pitchFamily="34" charset="0"/>
              <a:buChar char="–"/>
            </a:pPr>
            <a:r>
              <a:rPr lang="en-US" sz="1200" dirty="0"/>
              <a:t>Collaboration?</a:t>
            </a:r>
            <a:endParaRPr lang="en-US" sz="1350" dirty="0"/>
          </a:p>
          <a:p>
            <a:pPr marL="214313" indent="-214313">
              <a:buFont typeface="Arial" panose="020B0604020202020204" pitchFamily="34" charset="0"/>
              <a:buChar char="•"/>
            </a:pPr>
            <a:r>
              <a:rPr lang="en-US" sz="1350" b="1" dirty="0"/>
              <a:t>Higher Education and Research Bill</a:t>
            </a:r>
          </a:p>
          <a:p>
            <a:pPr marL="557213" lvl="1" indent="-214313">
              <a:buFont typeface="Arial" panose="020B0604020202020204" pitchFamily="34" charset="0"/>
              <a:buChar char="–"/>
            </a:pPr>
            <a:r>
              <a:rPr lang="en-US" sz="1200" dirty="0"/>
              <a:t>UKRI</a:t>
            </a:r>
          </a:p>
          <a:p>
            <a:pPr marL="557213" lvl="1" indent="-214313">
              <a:buFont typeface="Arial" panose="020B0604020202020204" pitchFamily="34" charset="0"/>
              <a:buChar char="–"/>
            </a:pPr>
            <a:r>
              <a:rPr lang="en-US" sz="1200" dirty="0"/>
              <a:t>REF 2021</a:t>
            </a:r>
          </a:p>
          <a:p>
            <a:pPr marL="557213" lvl="1" indent="-214313">
              <a:buFont typeface="Arial" panose="020B0604020202020204" pitchFamily="34" charset="0"/>
              <a:buChar char="–"/>
            </a:pPr>
            <a:r>
              <a:rPr lang="en-US" sz="1200" dirty="0"/>
              <a:t>TEF</a:t>
            </a:r>
          </a:p>
          <a:p>
            <a:pPr marL="557213" lvl="1" indent="-214313">
              <a:buFont typeface="Arial" panose="020B0604020202020204" pitchFamily="34" charset="0"/>
              <a:buChar char="–"/>
            </a:pPr>
            <a:r>
              <a:rPr lang="en-US" sz="1200" dirty="0"/>
              <a:t>KEF</a:t>
            </a:r>
            <a:endParaRPr lang="en-US" sz="1350" dirty="0"/>
          </a:p>
          <a:p>
            <a:pPr marL="214313" indent="-214313">
              <a:buFont typeface="Arial" panose="020B0604020202020204" pitchFamily="34" charset="0"/>
              <a:buChar char="•"/>
            </a:pPr>
            <a:r>
              <a:rPr lang="en-US" sz="1350" b="1" dirty="0"/>
              <a:t>Global political landscape</a:t>
            </a:r>
          </a:p>
          <a:p>
            <a:pPr marL="557213" lvl="1" indent="-214313">
              <a:buFont typeface="Arial" panose="020B0604020202020204" pitchFamily="34" charset="0"/>
              <a:buChar char="•"/>
            </a:pPr>
            <a:r>
              <a:rPr lang="en-US" sz="1200" dirty="0"/>
              <a:t>E.g. US research priorities post-Trump?</a:t>
            </a:r>
          </a:p>
          <a:p>
            <a:pPr marL="557213" lvl="1" indent="-214313">
              <a:buFont typeface="Arial" panose="020B0604020202020204" pitchFamily="34" charset="0"/>
              <a:buChar char="•"/>
            </a:pPr>
            <a:r>
              <a:rPr lang="en-GB" sz="1200" dirty="0"/>
              <a:t>USA Research Funding</a:t>
            </a:r>
            <a:endParaRPr lang="en-US" sz="1350" dirty="0"/>
          </a:p>
          <a:p>
            <a:pPr marL="214313" indent="-214313">
              <a:buFont typeface="Arial" panose="020B0604020202020204" pitchFamily="34" charset="0"/>
              <a:buChar char="•"/>
            </a:pPr>
            <a:r>
              <a:rPr lang="en-US" sz="1350" b="1" dirty="0"/>
              <a:t>General outlook for evidence-based research</a:t>
            </a:r>
          </a:p>
          <a:p>
            <a:pPr marL="557213" lvl="1" indent="-214313">
              <a:buFont typeface="Arial" panose="020B0604020202020204" pitchFamily="34" charset="0"/>
              <a:buChar char="–"/>
            </a:pPr>
            <a:r>
              <a:rPr lang="en-US" sz="1200" dirty="0"/>
              <a:t>“People… have had enough of experts”</a:t>
            </a:r>
          </a:p>
          <a:p>
            <a:pPr marL="557213" lvl="1" indent="-214313">
              <a:buFont typeface="Arial" panose="020B0604020202020204" pitchFamily="34" charset="0"/>
              <a:buChar char="–"/>
            </a:pPr>
            <a:r>
              <a:rPr lang="en-US" sz="1200" dirty="0"/>
              <a:t>“Post-truth”</a:t>
            </a:r>
          </a:p>
        </p:txBody>
      </p:sp>
      <p:sp>
        <p:nvSpPr>
          <p:cNvPr id="4" name="TextBox 3"/>
          <p:cNvSpPr txBox="1"/>
          <p:nvPr/>
        </p:nvSpPr>
        <p:spPr>
          <a:xfrm>
            <a:off x="5831007" y="1204993"/>
            <a:ext cx="1665841" cy="300082"/>
          </a:xfrm>
          <a:prstGeom prst="rect">
            <a:avLst/>
          </a:prstGeom>
          <a:solidFill>
            <a:srgbClr val="FFFF00"/>
          </a:solidFill>
        </p:spPr>
        <p:txBody>
          <a:bodyPr wrap="none" rtlCol="0">
            <a:spAutoFit/>
          </a:bodyPr>
          <a:lstStyle/>
          <a:p>
            <a:r>
              <a:rPr lang="en-US" sz="1350" dirty="0"/>
              <a:t>[Please add image]</a:t>
            </a:r>
          </a:p>
        </p:txBody>
      </p:sp>
      <p:pic>
        <p:nvPicPr>
          <p:cNvPr id="1028" name="Picture 4" descr="Image © istock.com/CharlieAJ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1440" y="908099"/>
            <a:ext cx="1669241" cy="8707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higher education and research bill"/>
          <p:cNvPicPr>
            <a:picLocks noChangeArrowheads="1"/>
          </p:cNvPicPr>
          <p:nvPr/>
        </p:nvPicPr>
        <p:blipFill rotWithShape="1">
          <a:blip r:embed="rId4" cstate="print">
            <a:extLst>
              <a:ext uri="{28A0092B-C50C-407E-A947-70E740481C1C}">
                <a14:useLocalDpi xmlns:a14="http://schemas.microsoft.com/office/drawing/2010/main" val="0"/>
              </a:ext>
            </a:extLst>
          </a:blip>
          <a:srcRect l="27306" r="23757"/>
          <a:stretch/>
        </p:blipFill>
        <p:spPr bwMode="auto">
          <a:xfrm>
            <a:off x="5776849" y="1991773"/>
            <a:ext cx="1666494" cy="8709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5784187" y="3075626"/>
            <a:ext cx="1666494" cy="870966"/>
          </a:xfrm>
          <a:prstGeom prst="rect">
            <a:avLst/>
          </a:prstGeom>
        </p:spPr>
      </p:pic>
      <p:pic>
        <p:nvPicPr>
          <p:cNvPr id="5" name="Picture 4"/>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5807597" y="4055164"/>
            <a:ext cx="1666494" cy="870966"/>
          </a:xfrm>
          <a:prstGeom prst="rect">
            <a:avLst/>
          </a:prstGeom>
        </p:spPr>
      </p:pic>
      <p:sp>
        <p:nvSpPr>
          <p:cNvPr id="9" name="Title 1"/>
          <p:cNvSpPr txBox="1">
            <a:spLocks/>
          </p:cNvSpPr>
          <p:nvPr/>
        </p:nvSpPr>
        <p:spPr>
          <a:xfrm>
            <a:off x="221828" y="298083"/>
            <a:ext cx="8238319"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a:ln>
                  <a:noFill/>
                </a:ln>
                <a:solidFill>
                  <a:srgbClr val="007398"/>
                </a:solidFill>
                <a:effectLst/>
                <a:uLnTx/>
                <a:uFillTx/>
                <a:latin typeface="Arial Bold"/>
                <a:ea typeface="+mj-ea"/>
                <a:cs typeface="Arial Bold"/>
              </a:rPr>
              <a:t>UK Research (and Education) faces great uncertainty</a:t>
            </a:r>
            <a:endParaRPr kumimoji="0" lang="en-US" sz="2400" b="1" i="0" u="none" strike="noStrike" kern="1200" cap="none" spc="0" normalizeH="0" baseline="0" noProof="0" dirty="0">
              <a:ln>
                <a:noFill/>
              </a:ln>
              <a:solidFill>
                <a:srgbClr val="007398"/>
              </a:solidFill>
              <a:effectLst/>
              <a:uLnTx/>
              <a:uFillTx/>
              <a:latin typeface="Arial Bold"/>
              <a:ea typeface="+mj-ea"/>
              <a:cs typeface="Arial Bold"/>
            </a:endParaRPr>
          </a:p>
        </p:txBody>
      </p:sp>
    </p:spTree>
    <p:extLst>
      <p:ext uri="{BB962C8B-B14F-4D97-AF65-F5344CB8AC3E}">
        <p14:creationId xmlns:p14="http://schemas.microsoft.com/office/powerpoint/2010/main" val="1547689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5400000">
            <a:off x="1368931" y="2717326"/>
            <a:ext cx="3125974" cy="238125"/>
          </a:xfrm>
          <a:prstGeom prst="triangle">
            <a:avLst/>
          </a:prstGeom>
          <a:solidFill>
            <a:srgbClr val="0070C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251520" y="221381"/>
            <a:ext cx="8892480" cy="923330"/>
          </a:xfrm>
          <a:prstGeom prst="rect">
            <a:avLst/>
          </a:prstGeom>
        </p:spPr>
        <p:txBody>
          <a:bodyPr wrap="square">
            <a:spAutoFit/>
          </a:bodyPr>
          <a:lstStyle/>
          <a:p>
            <a:pPr marL="0" marR="0" lvl="0" indent="0" defTabSz="457200" eaLnBrk="1" fontAlgn="auto" latinLnBrk="0" hangingPunct="1">
              <a:lnSpc>
                <a:spcPct val="100000"/>
              </a:lnSpc>
              <a:spcBef>
                <a:spcPct val="0"/>
              </a:spcBef>
              <a:spcAft>
                <a:spcPts val="0"/>
              </a:spcAft>
              <a:buClrTx/>
              <a:buSzTx/>
              <a:buFontTx/>
              <a:buNone/>
              <a:tabLst/>
              <a:defRPr/>
            </a:pPr>
            <a:r>
              <a:rPr kumimoji="0" lang="en-US" sz="2000" b="1" i="0" u="none" strike="noStrike" kern="0" cap="none" spc="0" normalizeH="0" baseline="0" noProof="0" dirty="0">
                <a:ln>
                  <a:noFill/>
                </a:ln>
                <a:solidFill>
                  <a:srgbClr val="007398"/>
                </a:solidFill>
                <a:effectLst/>
                <a:uLnTx/>
                <a:uFillTx/>
                <a:cs typeface="Arial Bold"/>
              </a:rPr>
              <a:t>The UK continues to</a:t>
            </a:r>
            <a:r>
              <a:rPr kumimoji="0" lang="en-US" sz="2000" b="1" i="0" u="none" strike="noStrike" kern="0" cap="none" spc="0" normalizeH="0" noProof="0" dirty="0">
                <a:ln>
                  <a:noFill/>
                </a:ln>
                <a:solidFill>
                  <a:srgbClr val="007398"/>
                </a:solidFill>
                <a:effectLst/>
                <a:uLnTx/>
                <a:uFillTx/>
                <a:cs typeface="Arial Bold"/>
              </a:rPr>
              <a:t> </a:t>
            </a:r>
            <a:r>
              <a:rPr kumimoji="0" lang="en-US" sz="2000" b="1" i="0" u="none" strike="noStrike" kern="0" cap="none" spc="0" normalizeH="0" baseline="0" noProof="0" dirty="0">
                <a:ln>
                  <a:noFill/>
                </a:ln>
                <a:solidFill>
                  <a:srgbClr val="007398"/>
                </a:solidFill>
                <a:effectLst/>
                <a:uLnTx/>
                <a:uFillTx/>
                <a:cs typeface="Arial Bold"/>
              </a:rPr>
              <a:t>punch above its weight as a research nation </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2000" b="1" i="0" u="none" strike="noStrike" kern="0" cap="none" spc="0" normalizeH="0" baseline="0" noProof="0" dirty="0">
                <a:ln>
                  <a:noFill/>
                </a:ln>
                <a:solidFill>
                  <a:srgbClr val="007398"/>
                </a:solidFill>
                <a:effectLst/>
                <a:uLnTx/>
                <a:uFillTx/>
                <a:cs typeface="Arial Bold"/>
              </a:rPr>
              <a:t>2016 report – 3</a:t>
            </a:r>
            <a:r>
              <a:rPr kumimoji="0" lang="en-US" sz="2000" b="1" i="0" u="none" strike="noStrike" kern="0" cap="none" spc="0" normalizeH="0" baseline="30000" noProof="0" dirty="0">
                <a:ln>
                  <a:noFill/>
                </a:ln>
                <a:solidFill>
                  <a:srgbClr val="007398"/>
                </a:solidFill>
                <a:effectLst/>
                <a:uLnTx/>
                <a:uFillTx/>
                <a:cs typeface="Arial Bold"/>
              </a:rPr>
              <a:t>rd</a:t>
            </a:r>
            <a:r>
              <a:rPr kumimoji="0" lang="en-US" sz="2000" b="1" i="0" u="none" strike="noStrike" kern="0" cap="none" spc="0" normalizeH="0" baseline="0" noProof="0" dirty="0">
                <a:ln>
                  <a:noFill/>
                </a:ln>
                <a:solidFill>
                  <a:srgbClr val="007398"/>
                </a:solidFill>
                <a:effectLst/>
                <a:uLnTx/>
                <a:uFillTx/>
                <a:cs typeface="Arial Bold"/>
              </a:rPr>
              <a:t> in series</a:t>
            </a:r>
          </a:p>
          <a:p>
            <a:pPr marL="0" marR="0" lvl="0" indent="0" defTabSz="457200" eaLnBrk="1" fontAlgn="auto" latinLnBrk="0" hangingPunct="1">
              <a:lnSpc>
                <a:spcPct val="100000"/>
              </a:lnSpc>
              <a:spcBef>
                <a:spcPct val="0"/>
              </a:spcBef>
              <a:spcAft>
                <a:spcPts val="0"/>
              </a:spcAft>
              <a:buClrTx/>
              <a:buSzTx/>
              <a:buFontTx/>
              <a:buNone/>
              <a:tabLst/>
              <a:defRPr/>
            </a:pPr>
            <a:r>
              <a:rPr lang="en-US" sz="1400" kern="0" dirty="0">
                <a:cs typeface="Arial Bold"/>
              </a:rPr>
              <a:t>Tracks the investment in and performance of the national research system</a:t>
            </a:r>
            <a:endParaRPr kumimoji="0" lang="en-US" sz="1400" i="0" u="none" strike="noStrike" kern="0" cap="none" spc="0" normalizeH="0" baseline="0" noProof="0" dirty="0">
              <a:ln>
                <a:noFill/>
              </a:ln>
              <a:effectLst/>
              <a:uLnTx/>
              <a:uFillTx/>
              <a:cs typeface="Arial Bold"/>
            </a:endParaRPr>
          </a:p>
        </p:txBody>
      </p:sp>
      <p:pic>
        <p:nvPicPr>
          <p:cNvPr id="3" name="Picture 2"/>
          <p:cNvPicPr>
            <a:picLocks noChangeAspect="1"/>
          </p:cNvPicPr>
          <p:nvPr/>
        </p:nvPicPr>
        <p:blipFill>
          <a:blip r:embed="rId3"/>
          <a:stretch>
            <a:fillRect/>
          </a:stretch>
        </p:blipFill>
        <p:spPr>
          <a:xfrm>
            <a:off x="251520" y="1403490"/>
            <a:ext cx="2417716" cy="2300493"/>
          </a:xfrm>
          <a:prstGeom prst="rect">
            <a:avLst/>
          </a:prstGeom>
        </p:spPr>
      </p:pic>
      <p:sp>
        <p:nvSpPr>
          <p:cNvPr id="6" name="Rectangle 5"/>
          <p:cNvSpPr/>
          <p:nvPr/>
        </p:nvSpPr>
        <p:spPr>
          <a:xfrm>
            <a:off x="3194600" y="1273401"/>
            <a:ext cx="5591590" cy="3108543"/>
          </a:xfrm>
          <a:prstGeom prst="rect">
            <a:avLst/>
          </a:prstGeom>
        </p:spPr>
        <p:txBody>
          <a:bodyPr wrap="square">
            <a:spAutoFit/>
          </a:bodyPr>
          <a:lstStyle/>
          <a:p>
            <a:r>
              <a:rPr lang="en-GB" sz="1400" b="1" dirty="0"/>
              <a:t>Core findings - 5 key themes</a:t>
            </a:r>
          </a:p>
          <a:p>
            <a:pPr marL="342900" indent="-342900">
              <a:buFont typeface="+mj-lt"/>
              <a:buAutoNum type="arabicPeriod"/>
            </a:pPr>
            <a:endParaRPr lang="en-GB" sz="1400" b="1" dirty="0"/>
          </a:p>
          <a:p>
            <a:pPr marL="228600" indent="-228600">
              <a:buFont typeface="+mj-lt"/>
              <a:buAutoNum type="arabicPeriod"/>
            </a:pPr>
            <a:r>
              <a:rPr lang="en-GB" sz="1200" dirty="0"/>
              <a:t>The UK continues to punch above its weight as a research nation. While the UK represents just 0.9% of global population, it accounts for 6.3% of global journal articles, 10.7% of citations and 15.2% of the world’s most highly-cited articles.</a:t>
            </a:r>
          </a:p>
          <a:p>
            <a:pPr marL="228600" indent="-228600">
              <a:buFont typeface="+mj-lt"/>
              <a:buAutoNum type="arabicPeriod"/>
            </a:pPr>
            <a:endParaRPr lang="en-GB" sz="1200" dirty="0"/>
          </a:p>
          <a:p>
            <a:pPr marL="228600" indent="-228600">
              <a:buFont typeface="+mj-lt"/>
              <a:buAutoNum type="arabicPeriod"/>
            </a:pPr>
            <a:r>
              <a:rPr lang="en-GB" sz="1200" dirty="0"/>
              <a:t>The UK research base is well-rounded and demonstrates excellence in diverse research fields</a:t>
            </a:r>
          </a:p>
          <a:p>
            <a:pPr marL="228600" indent="-228600">
              <a:buFont typeface="+mj-lt"/>
              <a:buAutoNum type="arabicPeriod"/>
            </a:pPr>
            <a:endParaRPr lang="en-GB" sz="1200" dirty="0"/>
          </a:p>
          <a:p>
            <a:pPr marL="228600" indent="-228600">
              <a:buFont typeface="+mj-lt"/>
              <a:buAutoNum type="arabicPeriod"/>
            </a:pPr>
            <a:r>
              <a:rPr lang="en-GB" sz="1200" dirty="0"/>
              <a:t>The UK is a key partner for global research collaboration and researcher mobility</a:t>
            </a:r>
          </a:p>
          <a:p>
            <a:pPr marL="228600" indent="-228600">
              <a:buFont typeface="+mj-lt"/>
              <a:buAutoNum type="arabicPeriod"/>
            </a:pPr>
            <a:endParaRPr lang="en-GB" sz="1200" dirty="0"/>
          </a:p>
          <a:p>
            <a:pPr marL="228600" indent="-228600">
              <a:buFont typeface="+mj-lt"/>
              <a:buAutoNum type="arabicPeriod"/>
            </a:pPr>
            <a:r>
              <a:rPr lang="en-GB" sz="1200" dirty="0"/>
              <a:t>The UK has a robust cross-sector knowledge exchange</a:t>
            </a:r>
          </a:p>
          <a:p>
            <a:pPr marL="228600" indent="-228600">
              <a:buFont typeface="+mj-lt"/>
              <a:buAutoNum type="arabicPeriod"/>
            </a:pPr>
            <a:endParaRPr lang="en-GB" sz="1200" dirty="0"/>
          </a:p>
          <a:p>
            <a:pPr marL="228600" indent="-228600">
              <a:buFont typeface="+mj-lt"/>
              <a:buAutoNum type="arabicPeriod"/>
            </a:pPr>
            <a:r>
              <a:rPr lang="en-GB" sz="1200" dirty="0"/>
              <a:t>While the UK leads in many worldwide rankings, the world is changing.</a:t>
            </a:r>
          </a:p>
        </p:txBody>
      </p:sp>
      <p:sp>
        <p:nvSpPr>
          <p:cNvPr id="8" name="Rectangle 7"/>
          <p:cNvSpPr/>
          <p:nvPr/>
        </p:nvSpPr>
        <p:spPr>
          <a:xfrm>
            <a:off x="1175994" y="4712480"/>
            <a:ext cx="7043531" cy="261610"/>
          </a:xfrm>
          <a:prstGeom prst="rect">
            <a:avLst/>
          </a:prstGeom>
        </p:spPr>
        <p:txBody>
          <a:bodyPr wrap="square">
            <a:spAutoFit/>
          </a:bodyPr>
          <a:lstStyle/>
          <a:p>
            <a:r>
              <a:rPr lang="en-GB" sz="1100" dirty="0">
                <a:hlinkClick r:id="rId4"/>
              </a:rPr>
              <a:t>https://www.elsevier.com/research-intelligence/research-initiatives/beis2016</a:t>
            </a:r>
            <a:r>
              <a:rPr lang="en-GB" sz="1100" dirty="0"/>
              <a:t> </a:t>
            </a:r>
          </a:p>
        </p:txBody>
      </p:sp>
    </p:spTree>
    <p:extLst>
      <p:ext uri="{BB962C8B-B14F-4D97-AF65-F5344CB8AC3E}">
        <p14:creationId xmlns:p14="http://schemas.microsoft.com/office/powerpoint/2010/main" val="1592565129"/>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368090"/>
            <a:ext cx="8892480" cy="400110"/>
          </a:xfrm>
          <a:prstGeom prst="rect">
            <a:avLst/>
          </a:prstGeom>
        </p:spPr>
        <p:txBody>
          <a:bodyPr wrap="square">
            <a:spAutoFit/>
          </a:bodyPr>
          <a:lstStyle/>
          <a:p>
            <a:pPr marL="0" marR="0" lvl="0" indent="0" defTabSz="457200" eaLnBrk="1" fontAlgn="auto" latinLnBrk="0" hangingPunct="1">
              <a:lnSpc>
                <a:spcPct val="100000"/>
              </a:lnSpc>
              <a:spcBef>
                <a:spcPct val="0"/>
              </a:spcBef>
              <a:spcAft>
                <a:spcPts val="0"/>
              </a:spcAft>
              <a:buClrTx/>
              <a:buSzTx/>
              <a:buFontTx/>
              <a:buNone/>
              <a:tabLst/>
              <a:defRPr/>
            </a:pPr>
            <a:r>
              <a:rPr kumimoji="0" lang="en-US" sz="2000" b="1" i="0" u="none" strike="noStrike" kern="0" cap="none" spc="0" normalizeH="0" baseline="0" noProof="0" dirty="0">
                <a:ln>
                  <a:noFill/>
                </a:ln>
                <a:solidFill>
                  <a:srgbClr val="007398"/>
                </a:solidFill>
                <a:effectLst/>
                <a:uLnTx/>
                <a:uFillTx/>
                <a:cs typeface="Arial Bold"/>
              </a:rPr>
              <a:t>Key measures used across 3 reports</a:t>
            </a:r>
          </a:p>
        </p:txBody>
      </p:sp>
      <p:sp>
        <p:nvSpPr>
          <p:cNvPr id="8" name="Rectangle 7"/>
          <p:cNvSpPr/>
          <p:nvPr/>
        </p:nvSpPr>
        <p:spPr>
          <a:xfrm>
            <a:off x="970586" y="4871872"/>
            <a:ext cx="7043531" cy="230832"/>
          </a:xfrm>
          <a:prstGeom prst="rect">
            <a:avLst/>
          </a:prstGeom>
        </p:spPr>
        <p:txBody>
          <a:bodyPr wrap="square">
            <a:spAutoFit/>
          </a:bodyPr>
          <a:lstStyle/>
          <a:p>
            <a:r>
              <a:rPr lang="en-GB" sz="900" dirty="0">
                <a:hlinkClick r:id="rId3"/>
              </a:rPr>
              <a:t>https://www.elsevier.com/research-intelligence/research-initiatives/beis2016</a:t>
            </a:r>
            <a:r>
              <a:rPr lang="en-GB" sz="900" dirty="0"/>
              <a:t> </a:t>
            </a:r>
          </a:p>
        </p:txBody>
      </p:sp>
      <p:pic>
        <p:nvPicPr>
          <p:cNvPr id="2" name="Picture 1"/>
          <p:cNvPicPr>
            <a:picLocks noChangeAspect="1"/>
          </p:cNvPicPr>
          <p:nvPr/>
        </p:nvPicPr>
        <p:blipFill>
          <a:blip r:embed="rId4"/>
          <a:stretch>
            <a:fillRect/>
          </a:stretch>
        </p:blipFill>
        <p:spPr>
          <a:xfrm>
            <a:off x="251520" y="1272208"/>
            <a:ext cx="4621824" cy="2895601"/>
          </a:xfrm>
          <a:prstGeom prst="rect">
            <a:avLst/>
          </a:prstGeom>
        </p:spPr>
      </p:pic>
      <p:pic>
        <p:nvPicPr>
          <p:cNvPr id="4" name="Picture 3"/>
          <p:cNvPicPr>
            <a:picLocks noChangeAspect="1"/>
          </p:cNvPicPr>
          <p:nvPr/>
        </p:nvPicPr>
        <p:blipFill>
          <a:blip r:embed="rId5"/>
          <a:stretch>
            <a:fillRect/>
          </a:stretch>
        </p:blipFill>
        <p:spPr>
          <a:xfrm>
            <a:off x="5552662" y="102053"/>
            <a:ext cx="2721250" cy="2369478"/>
          </a:xfrm>
          <a:prstGeom prst="rect">
            <a:avLst/>
          </a:prstGeom>
        </p:spPr>
      </p:pic>
      <p:pic>
        <p:nvPicPr>
          <p:cNvPr id="9" name="Picture 8"/>
          <p:cNvPicPr>
            <a:picLocks noChangeAspect="1"/>
          </p:cNvPicPr>
          <p:nvPr/>
        </p:nvPicPr>
        <p:blipFill>
          <a:blip r:embed="rId6"/>
          <a:stretch>
            <a:fillRect/>
          </a:stretch>
        </p:blipFill>
        <p:spPr>
          <a:xfrm>
            <a:off x="5552662" y="2451366"/>
            <a:ext cx="2708054" cy="2681570"/>
          </a:xfrm>
          <a:prstGeom prst="rect">
            <a:avLst/>
          </a:prstGeom>
        </p:spPr>
      </p:pic>
    </p:spTree>
    <p:extLst>
      <p:ext uri="{BB962C8B-B14F-4D97-AF65-F5344CB8AC3E}">
        <p14:creationId xmlns:p14="http://schemas.microsoft.com/office/powerpoint/2010/main" val="480089509"/>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a:t>And with Brexit?</a:t>
            </a:r>
            <a:endParaRPr lang="en-US" dirty="0"/>
          </a:p>
        </p:txBody>
      </p:sp>
    </p:spTree>
    <p:extLst>
      <p:ext uri="{BB962C8B-B14F-4D97-AF65-F5344CB8AC3E}">
        <p14:creationId xmlns:p14="http://schemas.microsoft.com/office/powerpoint/2010/main" val="1289139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2039" y="512996"/>
            <a:ext cx="3196634" cy="3148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483868" y="3763661"/>
            <a:ext cx="6392975" cy="1259319"/>
          </a:xfrm>
          <a:prstGeom prst="rect">
            <a:avLst/>
          </a:prstGeom>
          <a:noFill/>
        </p:spPr>
        <p:txBody>
          <a:bodyPr wrap="square" rtlCol="0">
            <a:spAutoFit/>
          </a:bodyPr>
          <a:lstStyle/>
          <a:p>
            <a:pPr>
              <a:spcAft>
                <a:spcPts val="450"/>
              </a:spcAft>
            </a:pPr>
            <a:r>
              <a:rPr lang="en-US" sz="1350" u="sng" dirty="0"/>
              <a:t>Notes</a:t>
            </a:r>
          </a:p>
          <a:p>
            <a:pPr marL="214313" indent="-214313">
              <a:spcAft>
                <a:spcPts val="450"/>
              </a:spcAft>
              <a:buFont typeface="Arial" panose="020B0604020202020204" pitchFamily="34" charset="0"/>
              <a:buChar char="•"/>
            </a:pPr>
            <a:r>
              <a:rPr lang="en-US" sz="1350" dirty="0"/>
              <a:t>H2020 funding received by the UK (2014-2016) is based on an analysis of CORDIS data </a:t>
            </a:r>
          </a:p>
          <a:p>
            <a:pPr marL="214313" indent="-214313">
              <a:spcAft>
                <a:spcPts val="450"/>
              </a:spcAft>
              <a:buFont typeface="Arial" panose="020B0604020202020204" pitchFamily="34" charset="0"/>
              <a:buChar char="•"/>
            </a:pPr>
            <a:r>
              <a:rPr lang="en-US" sz="1350" dirty="0"/>
              <a:t>As the EU’s R&amp;D expenditure is more than just H2020 (although it largely consists of H2020), UK’s ROI on H2020 from above chart is </a:t>
            </a:r>
            <a:r>
              <a:rPr lang="en-US" sz="1350" b="1" u="sng" dirty="0"/>
              <a:t>more than €1 </a:t>
            </a:r>
            <a:r>
              <a:rPr lang="en-US" sz="1350" b="1" u="sng" dirty="0" err="1"/>
              <a:t>bn</a:t>
            </a:r>
            <a:endParaRPr lang="en-US" sz="1350" dirty="0"/>
          </a:p>
        </p:txBody>
      </p:sp>
    </p:spTree>
    <p:extLst>
      <p:ext uri="{BB962C8B-B14F-4D97-AF65-F5344CB8AC3E}">
        <p14:creationId xmlns:p14="http://schemas.microsoft.com/office/powerpoint/2010/main" val="63851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31" y="275726"/>
            <a:ext cx="7821315" cy="313984"/>
          </a:xfrm>
        </p:spPr>
        <p:txBody>
          <a:bodyPr/>
          <a:lstStyle/>
          <a:p>
            <a:pPr>
              <a:lnSpc>
                <a:spcPct val="100000"/>
              </a:lnSpc>
              <a:spcBef>
                <a:spcPts val="324"/>
              </a:spcBef>
            </a:pPr>
            <a:r>
              <a:rPr lang="en-US" sz="2400" dirty="0"/>
              <a:t>UK’s top 20 international collaborators – 2011-2015</a:t>
            </a:r>
          </a:p>
        </p:txBody>
      </p:sp>
      <p:sp>
        <p:nvSpPr>
          <p:cNvPr id="3" name="Rectangle 2"/>
          <p:cNvSpPr/>
          <p:nvPr/>
        </p:nvSpPr>
        <p:spPr>
          <a:xfrm>
            <a:off x="6300173" y="1835285"/>
            <a:ext cx="1714500" cy="1754326"/>
          </a:xfrm>
          <a:prstGeom prst="rect">
            <a:avLst/>
          </a:prstGeom>
          <a:noFill/>
        </p:spPr>
        <p:txBody>
          <a:bodyPr wrap="square">
            <a:spAutoFit/>
          </a:bodyPr>
          <a:lstStyle/>
          <a:p>
            <a:pPr marL="82154" indent="-82154">
              <a:buFont typeface="Arial" panose="020B0604020202020204" pitchFamily="34" charset="0"/>
              <a:buChar char="•"/>
            </a:pPr>
            <a:r>
              <a:rPr lang="en-US" sz="1200" dirty="0"/>
              <a:t>UK collaborates most with US, Germany, France, Italy and China</a:t>
            </a:r>
          </a:p>
          <a:p>
            <a:pPr marL="82154" indent="-82154">
              <a:buFont typeface="Arial" panose="020B0604020202020204" pitchFamily="34" charset="0"/>
              <a:buChar char="•"/>
            </a:pPr>
            <a:endParaRPr lang="en-US" sz="1200" dirty="0"/>
          </a:p>
          <a:p>
            <a:pPr marL="82154" indent="-82154">
              <a:buFont typeface="Arial" panose="020B0604020202020204" pitchFamily="34" charset="0"/>
              <a:buChar char="•"/>
            </a:pPr>
            <a:r>
              <a:rPr lang="en-US" sz="1200" dirty="0"/>
              <a:t>EU countries make up 11 of the UK’s top 20 collaborators by article count</a:t>
            </a:r>
          </a:p>
        </p:txBody>
      </p:sp>
      <p:graphicFrame>
        <p:nvGraphicFramePr>
          <p:cNvPr id="13" name="Chart 12"/>
          <p:cNvGraphicFramePr>
            <a:graphicFrameLocks/>
          </p:cNvGraphicFramePr>
          <p:nvPr>
            <p:extLst>
              <p:ext uri="{D42A27DB-BD31-4B8C-83A1-F6EECF244321}">
                <p14:modId xmlns:p14="http://schemas.microsoft.com/office/powerpoint/2010/main" val="3825016444"/>
              </p:ext>
            </p:extLst>
          </p:nvPr>
        </p:nvGraphicFramePr>
        <p:xfrm>
          <a:off x="445864" y="914400"/>
          <a:ext cx="5758453" cy="3497285"/>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p:cNvSpPr/>
          <p:nvPr/>
        </p:nvSpPr>
        <p:spPr>
          <a:xfrm>
            <a:off x="4266643" y="2067553"/>
            <a:ext cx="245659" cy="258687"/>
          </a:xfrm>
          <a:prstGeom prst="rect">
            <a:avLst/>
          </a:prstGeom>
          <a:solidFill>
            <a:srgbClr val="007398"/>
          </a:solidFill>
          <a:ln w="38100"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5" name="Rectangle 14"/>
          <p:cNvSpPr/>
          <p:nvPr/>
        </p:nvSpPr>
        <p:spPr>
          <a:xfrm>
            <a:off x="4266893" y="1715097"/>
            <a:ext cx="245659" cy="258687"/>
          </a:xfrm>
          <a:prstGeom prst="rect">
            <a:avLst/>
          </a:prstGeom>
          <a:solidFill>
            <a:srgbClr val="FFC000"/>
          </a:solidFill>
          <a:ln w="38100"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6" name="TextBox 15"/>
          <p:cNvSpPr txBox="1"/>
          <p:nvPr/>
        </p:nvSpPr>
        <p:spPr>
          <a:xfrm>
            <a:off x="4489434" y="1696785"/>
            <a:ext cx="1276311" cy="276999"/>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53565A"/>
                </a:solidFill>
                <a:effectLst/>
                <a:uLnTx/>
                <a:uFillTx/>
              </a:rPr>
              <a:t>Non-EU country</a:t>
            </a:r>
          </a:p>
        </p:txBody>
      </p:sp>
      <p:sp>
        <p:nvSpPr>
          <p:cNvPr id="17" name="TextBox 16"/>
          <p:cNvSpPr txBox="1"/>
          <p:nvPr/>
        </p:nvSpPr>
        <p:spPr>
          <a:xfrm>
            <a:off x="4519002" y="2067553"/>
            <a:ext cx="944489" cy="276999"/>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53565A"/>
                </a:solidFill>
                <a:effectLst/>
                <a:uLnTx/>
                <a:uFillTx/>
              </a:rPr>
              <a:t>EU country</a:t>
            </a:r>
          </a:p>
        </p:txBody>
      </p:sp>
    </p:spTree>
    <p:extLst>
      <p:ext uri="{BB962C8B-B14F-4D97-AF65-F5344CB8AC3E}">
        <p14:creationId xmlns:p14="http://schemas.microsoft.com/office/powerpoint/2010/main" val="355774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396855808"/>
              </p:ext>
            </p:extLst>
          </p:nvPr>
        </p:nvGraphicFramePr>
        <p:xfrm>
          <a:off x="1105276" y="858707"/>
          <a:ext cx="4915321" cy="405816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13105" y="280798"/>
            <a:ext cx="8365626" cy="313984"/>
          </a:xfrm>
        </p:spPr>
        <p:txBody>
          <a:bodyPr/>
          <a:lstStyle/>
          <a:p>
            <a:pPr>
              <a:lnSpc>
                <a:spcPct val="100000"/>
              </a:lnSpc>
              <a:spcBef>
                <a:spcPts val="324"/>
              </a:spcBef>
            </a:pPr>
            <a:r>
              <a:rPr lang="en-US" sz="2400" dirty="0"/>
              <a:t>UK’s overall top 20 corporate collaborators – 2011-2015</a:t>
            </a:r>
          </a:p>
        </p:txBody>
      </p:sp>
      <p:sp>
        <p:nvSpPr>
          <p:cNvPr id="6" name="Rectangle 5"/>
          <p:cNvSpPr/>
          <p:nvPr/>
        </p:nvSpPr>
        <p:spPr>
          <a:xfrm>
            <a:off x="6480375" y="1418774"/>
            <a:ext cx="1576318" cy="2292935"/>
          </a:xfrm>
          <a:prstGeom prst="rect">
            <a:avLst/>
          </a:prstGeom>
          <a:noFill/>
        </p:spPr>
        <p:txBody>
          <a:bodyPr wrap="square">
            <a:spAutoFit/>
          </a:bodyPr>
          <a:lstStyle/>
          <a:p>
            <a:pPr marL="82154" indent="-82154">
              <a:buFont typeface="Arial" panose="020B0604020202020204" pitchFamily="34" charset="0"/>
              <a:buChar char="•"/>
            </a:pPr>
            <a:r>
              <a:rPr lang="en-US" sz="1100" dirty="0"/>
              <a:t>UK collaborates (co-authors) most with Pfizer, Microsoft, Novartis, AstraZeneca and Eli Lilly</a:t>
            </a:r>
          </a:p>
          <a:p>
            <a:pPr marL="82154" indent="-82154">
              <a:buFont typeface="Arial" panose="020B0604020202020204" pitchFamily="34" charset="0"/>
              <a:buChar char="•"/>
            </a:pPr>
            <a:endParaRPr lang="en-US" sz="1100" dirty="0"/>
          </a:p>
          <a:p>
            <a:pPr marL="82154" indent="-82154">
              <a:buFont typeface="Arial" panose="020B0604020202020204" pitchFamily="34" charset="0"/>
              <a:buChar char="•"/>
            </a:pPr>
            <a:endParaRPr lang="en-US" sz="1100" dirty="0"/>
          </a:p>
          <a:p>
            <a:pPr marL="82154" indent="-82154">
              <a:buFont typeface="Arial" panose="020B0604020202020204" pitchFamily="34" charset="0"/>
              <a:buChar char="•"/>
            </a:pPr>
            <a:r>
              <a:rPr lang="en-US" sz="1100" dirty="0"/>
              <a:t>EU-based corporations make up 6 of the UK’s top 20 collaborators by article count</a:t>
            </a:r>
          </a:p>
        </p:txBody>
      </p:sp>
      <p:sp>
        <p:nvSpPr>
          <p:cNvPr id="7" name="Rectangle 6"/>
          <p:cNvSpPr/>
          <p:nvPr/>
        </p:nvSpPr>
        <p:spPr>
          <a:xfrm>
            <a:off x="4533851" y="2156190"/>
            <a:ext cx="184244" cy="194015"/>
          </a:xfrm>
          <a:prstGeom prst="rect">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350"/>
          </a:p>
        </p:txBody>
      </p:sp>
      <p:sp>
        <p:nvSpPr>
          <p:cNvPr id="8" name="Rectangle 7"/>
          <p:cNvSpPr/>
          <p:nvPr/>
        </p:nvSpPr>
        <p:spPr>
          <a:xfrm>
            <a:off x="4533851" y="1891848"/>
            <a:ext cx="184244" cy="194015"/>
          </a:xfrm>
          <a:prstGeom prst="rect">
            <a:avLst/>
          </a:prstGeom>
          <a:solidFill>
            <a:srgbClr val="FFC000"/>
          </a:solidFill>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350"/>
          </a:p>
        </p:txBody>
      </p:sp>
      <p:sp>
        <p:nvSpPr>
          <p:cNvPr id="9" name="TextBox 8"/>
          <p:cNvSpPr txBox="1"/>
          <p:nvPr/>
        </p:nvSpPr>
        <p:spPr>
          <a:xfrm>
            <a:off x="4695918" y="1878114"/>
            <a:ext cx="1287532" cy="230832"/>
          </a:xfrm>
          <a:prstGeom prst="rect">
            <a:avLst/>
          </a:prstGeom>
          <a:noFill/>
        </p:spPr>
        <p:txBody>
          <a:bodyPr wrap="none" rtlCol="0">
            <a:spAutoFit/>
          </a:bodyPr>
          <a:lstStyle/>
          <a:p>
            <a:r>
              <a:rPr lang="en-US" sz="900" dirty="0"/>
              <a:t>Non-EU country base</a:t>
            </a:r>
          </a:p>
        </p:txBody>
      </p:sp>
      <p:sp>
        <p:nvSpPr>
          <p:cNvPr id="10" name="TextBox 9"/>
          <p:cNvSpPr txBox="1"/>
          <p:nvPr/>
        </p:nvSpPr>
        <p:spPr>
          <a:xfrm>
            <a:off x="4718094" y="2156190"/>
            <a:ext cx="1037463" cy="230832"/>
          </a:xfrm>
          <a:prstGeom prst="rect">
            <a:avLst/>
          </a:prstGeom>
          <a:noFill/>
        </p:spPr>
        <p:txBody>
          <a:bodyPr wrap="none" rtlCol="0">
            <a:spAutoFit/>
          </a:bodyPr>
          <a:lstStyle/>
          <a:p>
            <a:r>
              <a:rPr lang="en-US" sz="900" dirty="0"/>
              <a:t>EU country base</a:t>
            </a:r>
          </a:p>
        </p:txBody>
      </p:sp>
      <p:sp>
        <p:nvSpPr>
          <p:cNvPr id="12" name="Rectangle 11"/>
          <p:cNvSpPr/>
          <p:nvPr/>
        </p:nvSpPr>
        <p:spPr>
          <a:xfrm>
            <a:off x="6112353" y="4909915"/>
            <a:ext cx="3154842" cy="230832"/>
          </a:xfrm>
          <a:prstGeom prst="rect">
            <a:avLst/>
          </a:prstGeom>
        </p:spPr>
        <p:txBody>
          <a:bodyPr wrap="square">
            <a:spAutoFit/>
          </a:bodyPr>
          <a:lstStyle/>
          <a:p>
            <a:r>
              <a:rPr lang="en-US" sz="900" dirty="0"/>
              <a:t>*Note: Novartis, F. </a:t>
            </a:r>
            <a:r>
              <a:rPr lang="en-US" sz="900" dirty="0" err="1"/>
              <a:t>Hofflann</a:t>
            </a:r>
            <a:r>
              <a:rPr lang="en-US" sz="900" dirty="0"/>
              <a:t>-La </a:t>
            </a:r>
            <a:r>
              <a:rPr lang="en-US" sz="900" dirty="0" err="1"/>
              <a:t>roche</a:t>
            </a:r>
            <a:r>
              <a:rPr lang="en-US" sz="900" dirty="0"/>
              <a:t> are Swiss-based</a:t>
            </a:r>
          </a:p>
        </p:txBody>
      </p:sp>
    </p:spTree>
    <p:extLst>
      <p:ext uri="{BB962C8B-B14F-4D97-AF65-F5344CB8AC3E}">
        <p14:creationId xmlns:p14="http://schemas.microsoft.com/office/powerpoint/2010/main" val="186478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40294" y="497548"/>
            <a:ext cx="6574120" cy="3266070"/>
          </a:xfrm>
          <a:prstGeom prst="rect">
            <a:avLst/>
          </a:prstGeom>
        </p:spPr>
      </p:pic>
      <p:sp>
        <p:nvSpPr>
          <p:cNvPr id="6" name="Rectangle 5"/>
          <p:cNvSpPr/>
          <p:nvPr/>
        </p:nvSpPr>
        <p:spPr>
          <a:xfrm>
            <a:off x="1126435" y="4773124"/>
            <a:ext cx="4850296" cy="246221"/>
          </a:xfrm>
          <a:prstGeom prst="rect">
            <a:avLst/>
          </a:prstGeom>
        </p:spPr>
        <p:txBody>
          <a:bodyPr wrap="square">
            <a:spAutoFit/>
          </a:bodyPr>
          <a:lstStyle/>
          <a:p>
            <a:r>
              <a:rPr lang="en-GB" sz="1000" dirty="0">
                <a:hlinkClick r:id="rId3"/>
              </a:rPr>
              <a:t>https://thebibliomagician.wordpress.com/resources/</a:t>
            </a:r>
            <a:r>
              <a:rPr lang="en-GB" sz="1000" dirty="0"/>
              <a:t> </a:t>
            </a:r>
          </a:p>
        </p:txBody>
      </p:sp>
    </p:spTree>
    <p:extLst>
      <p:ext uri="{BB962C8B-B14F-4D97-AF65-F5344CB8AC3E}">
        <p14:creationId xmlns:p14="http://schemas.microsoft.com/office/powerpoint/2010/main" val="564349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123C-A439-A643-B1EA-3783F9BA434F}"/>
              </a:ext>
            </a:extLst>
          </p:cNvPr>
          <p:cNvSpPr>
            <a:spLocks noGrp="1"/>
          </p:cNvSpPr>
          <p:nvPr>
            <p:ph type="ctrTitle"/>
          </p:nvPr>
        </p:nvSpPr>
        <p:spPr>
          <a:xfrm>
            <a:off x="458910" y="2134458"/>
            <a:ext cx="7672055" cy="1359146"/>
          </a:xfrm>
        </p:spPr>
        <p:txBody>
          <a:bodyPr/>
          <a:lstStyle/>
          <a:p>
            <a:r>
              <a:rPr lang="en-GB" sz="3200" dirty="0"/>
              <a:t>Thank you!</a:t>
            </a:r>
            <a:endParaRPr lang="en-GB" dirty="0"/>
          </a:p>
        </p:txBody>
      </p:sp>
      <p:sp>
        <p:nvSpPr>
          <p:cNvPr id="3" name="TextBox 2"/>
          <p:cNvSpPr txBox="1"/>
          <p:nvPr/>
        </p:nvSpPr>
        <p:spPr>
          <a:xfrm>
            <a:off x="519695" y="4368069"/>
            <a:ext cx="1975221" cy="600164"/>
          </a:xfrm>
          <a:prstGeom prst="rect">
            <a:avLst/>
          </a:prstGeom>
          <a:noFill/>
        </p:spPr>
        <p:txBody>
          <a:bodyPr wrap="none" rtlCol="0">
            <a:spAutoFit/>
          </a:bodyPr>
          <a:lstStyle/>
          <a:p>
            <a:r>
              <a:rPr lang="en-GB" sz="1100" dirty="0">
                <a:latin typeface="Calibri" panose="020F0502020204030204" pitchFamily="34" charset="0"/>
              </a:rPr>
              <a:t>Dr Peter Darroch</a:t>
            </a:r>
          </a:p>
          <a:p>
            <a:r>
              <a:rPr lang="en-GB" sz="1100" i="1" dirty="0">
                <a:solidFill>
                  <a:srgbClr val="FF6C00"/>
                </a:solidFill>
                <a:latin typeface="Calibri" panose="020F0502020204030204" pitchFamily="34" charset="0"/>
              </a:rPr>
              <a:t>Email</a:t>
            </a:r>
            <a:r>
              <a:rPr lang="en-GB" sz="1100" dirty="0">
                <a:latin typeface="Calibri" panose="020F0502020204030204" pitchFamily="34" charset="0"/>
              </a:rPr>
              <a:t>: </a:t>
            </a:r>
            <a:r>
              <a:rPr lang="en-GB" sz="1100" dirty="0">
                <a:latin typeface="Calibri" panose="020F0502020204030204" pitchFamily="34" charset="0"/>
                <a:hlinkClick r:id="rId2"/>
              </a:rPr>
              <a:t>p.darroch@elsevier.com</a:t>
            </a:r>
            <a:endParaRPr lang="en-GB" sz="1100" dirty="0">
              <a:latin typeface="Calibri" panose="020F0502020204030204" pitchFamily="34" charset="0"/>
            </a:endParaRPr>
          </a:p>
          <a:p>
            <a:r>
              <a:rPr lang="en-GB" sz="1100" i="1" dirty="0">
                <a:solidFill>
                  <a:srgbClr val="FF6C00"/>
                </a:solidFill>
                <a:latin typeface="Calibri" panose="020F0502020204030204" pitchFamily="34" charset="0"/>
              </a:rPr>
              <a:t>Tel</a:t>
            </a:r>
            <a:r>
              <a:rPr lang="en-GB" sz="1100" dirty="0">
                <a:latin typeface="Calibri" panose="020F0502020204030204" pitchFamily="34" charset="0"/>
              </a:rPr>
              <a:t>: +44(0) 7990 567 488</a:t>
            </a:r>
          </a:p>
        </p:txBody>
      </p:sp>
    </p:spTree>
    <p:extLst>
      <p:ext uri="{BB962C8B-B14F-4D97-AF65-F5344CB8AC3E}">
        <p14:creationId xmlns:p14="http://schemas.microsoft.com/office/powerpoint/2010/main" val="2624886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322" y="3185490"/>
            <a:ext cx="1406913" cy="14644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14132" y="269122"/>
            <a:ext cx="6178739" cy="457200"/>
          </a:xfrm>
        </p:spPr>
        <p:txBody>
          <a:bodyPr>
            <a:noAutofit/>
          </a:bodyPr>
          <a:lstStyle/>
          <a:p>
            <a:pPr marL="65151" indent="0">
              <a:buNone/>
            </a:pPr>
            <a:r>
              <a:rPr lang="en-US" sz="2400" b="1" dirty="0">
                <a:solidFill>
                  <a:schemeClr val="tx1"/>
                </a:solidFill>
                <a:latin typeface="Arial" panose="020B0604020202020204" pitchFamily="34" charset="0"/>
                <a:cs typeface="Arial" panose="020B0604020202020204" pitchFamily="34" charset="0"/>
              </a:rPr>
              <a:t>Elsevier and research metrics</a:t>
            </a:r>
          </a:p>
          <a:p>
            <a:endParaRPr lang="en-US" sz="2400" b="1" dirty="0">
              <a:solidFill>
                <a:schemeClr val="tx1"/>
              </a:solidFill>
              <a:latin typeface="Arial" panose="020B0604020202020204" pitchFamily="34" charset="0"/>
              <a:cs typeface="Arial" panose="020B0604020202020204" pitchFamily="34" charset="0"/>
            </a:endParaRPr>
          </a:p>
        </p:txBody>
      </p:sp>
      <p:pic>
        <p:nvPicPr>
          <p:cNvPr id="7" name="Picture 10" descr="http://www.snowballmetrics.com/wp-content/uploads/blue_snowflake_01.fw_.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9776" y="856752"/>
            <a:ext cx="663023" cy="684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22529" y="1699591"/>
            <a:ext cx="983706" cy="13844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12" descr="http://www.newsflo.net/static/img/newsflo-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6578" y="1158032"/>
            <a:ext cx="1205309" cy="39172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98833" y="903723"/>
            <a:ext cx="3429000" cy="3647152"/>
          </a:xfrm>
          <a:prstGeom prst="rect">
            <a:avLst/>
          </a:prstGeom>
        </p:spPr>
        <p:txBody>
          <a:bodyPr>
            <a:spAutoFit/>
          </a:bodyPr>
          <a:lstStyle/>
          <a:p>
            <a:pPr marL="65151"/>
            <a:r>
              <a:rPr lang="en-US" sz="1500" b="1" dirty="0">
                <a:solidFill>
                  <a:srgbClr val="53565A"/>
                </a:solidFill>
              </a:rPr>
              <a:t>Our Metrics approach</a:t>
            </a:r>
          </a:p>
          <a:p>
            <a:endParaRPr lang="en-US" sz="1350" dirty="0">
              <a:solidFill>
                <a:srgbClr val="007398"/>
              </a:solidFill>
            </a:endParaRPr>
          </a:p>
          <a:p>
            <a:pPr marL="214313" indent="-214313">
              <a:buFont typeface="Wingdings" panose="05000000000000000000" pitchFamily="2" charset="2"/>
              <a:buChar char="q"/>
            </a:pPr>
            <a:r>
              <a:rPr lang="en-US" sz="1350" dirty="0">
                <a:solidFill>
                  <a:srgbClr val="53565A"/>
                </a:solidFill>
              </a:rPr>
              <a:t>Need to use different metrics and common sense </a:t>
            </a:r>
          </a:p>
          <a:p>
            <a:pPr marL="557213" lvl="1" indent="-214313">
              <a:buFont typeface="Arial" panose="020B0604020202020204" pitchFamily="34" charset="0"/>
              <a:buChar char="•"/>
            </a:pPr>
            <a:r>
              <a:rPr lang="en-US" sz="1350" dirty="0">
                <a:solidFill>
                  <a:srgbClr val="53565A"/>
                </a:solidFill>
              </a:rPr>
              <a:t>Decisions should be based on both quantitative and qualitative input </a:t>
            </a:r>
          </a:p>
          <a:p>
            <a:pPr marL="557213" lvl="1" indent="-214313">
              <a:buFont typeface="Arial" panose="020B0604020202020204" pitchFamily="34" charset="0"/>
              <a:buChar char="•"/>
            </a:pPr>
            <a:r>
              <a:rPr lang="en-US" sz="1350" dirty="0">
                <a:solidFill>
                  <a:srgbClr val="53565A"/>
                </a:solidFill>
              </a:rPr>
              <a:t>Should always use at least two metrics (more than one way to ‘excellence’)</a:t>
            </a:r>
          </a:p>
          <a:p>
            <a:pPr marL="214313" indent="-214313">
              <a:buFont typeface="Arial" panose="020B0604020202020204" pitchFamily="34" charset="0"/>
              <a:buChar char="•"/>
            </a:pPr>
            <a:endParaRPr lang="en-US" sz="1350" dirty="0">
              <a:solidFill>
                <a:srgbClr val="53565A"/>
              </a:solidFill>
            </a:endParaRPr>
          </a:p>
          <a:p>
            <a:pPr marL="214313" indent="-214313">
              <a:buFont typeface="Wingdings" panose="05000000000000000000" pitchFamily="2" charset="2"/>
              <a:buChar char="q"/>
            </a:pPr>
            <a:r>
              <a:rPr lang="en-US" sz="1350" dirty="0">
                <a:solidFill>
                  <a:srgbClr val="53565A"/>
                </a:solidFill>
              </a:rPr>
              <a:t>The methodologies should be open, transparent, valid and replicable</a:t>
            </a:r>
          </a:p>
          <a:p>
            <a:pPr marL="214313" indent="-214313">
              <a:buFont typeface="Arial" panose="020B0604020202020204" pitchFamily="34" charset="0"/>
              <a:buChar char="•"/>
            </a:pPr>
            <a:endParaRPr lang="en-US" sz="1350" dirty="0">
              <a:solidFill>
                <a:srgbClr val="53565A"/>
              </a:solidFill>
            </a:endParaRPr>
          </a:p>
          <a:p>
            <a:pPr marL="214313" indent="-214313">
              <a:buFont typeface="Wingdings" panose="05000000000000000000" pitchFamily="2" charset="2"/>
              <a:buChar char="q"/>
            </a:pPr>
            <a:r>
              <a:rPr lang="en-US" sz="1350" dirty="0">
                <a:solidFill>
                  <a:srgbClr val="53565A"/>
                </a:solidFill>
              </a:rPr>
              <a:t>Definitions should be owned by the community</a:t>
            </a:r>
          </a:p>
          <a:p>
            <a:pPr marL="557213" lvl="1" indent="-214313">
              <a:buFont typeface="Arial" panose="020B0604020202020204" pitchFamily="34" charset="0"/>
              <a:buChar char="•"/>
            </a:pPr>
            <a:r>
              <a:rPr lang="en-US" sz="1350" dirty="0">
                <a:solidFill>
                  <a:srgbClr val="53565A"/>
                </a:solidFill>
              </a:rPr>
              <a:t>Need trust between the parties using metrics to evaluate </a:t>
            </a:r>
          </a:p>
        </p:txBody>
      </p:sp>
      <p:pic>
        <p:nvPicPr>
          <p:cNvPr id="12" name="Picture 5" descr="https://blog.scopus.com/sites/default/files/styles/large/public/201512/articlemetricsmodule.png?itok=SUFOe0g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6853" y="2826689"/>
            <a:ext cx="1488026" cy="15177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616BA2E-F469-47EB-91B5-3B65889D8072}"/>
              </a:ext>
            </a:extLst>
          </p:cNvPr>
          <p:cNvPicPr>
            <a:picLocks noChangeAspect="1"/>
          </p:cNvPicPr>
          <p:nvPr/>
        </p:nvPicPr>
        <p:blipFill>
          <a:blip r:embed="rId8"/>
          <a:stretch>
            <a:fillRect/>
          </a:stretch>
        </p:blipFill>
        <p:spPr>
          <a:xfrm>
            <a:off x="6381714" y="1970794"/>
            <a:ext cx="1013708" cy="247301"/>
          </a:xfrm>
          <a:prstGeom prst="rect">
            <a:avLst/>
          </a:prstGeom>
        </p:spPr>
      </p:pic>
    </p:spTree>
    <p:extLst>
      <p:ext uri="{BB962C8B-B14F-4D97-AF65-F5344CB8AC3E}">
        <p14:creationId xmlns:p14="http://schemas.microsoft.com/office/powerpoint/2010/main" val="900924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138" y="231112"/>
            <a:ext cx="8238319" cy="313984"/>
          </a:xfrm>
        </p:spPr>
        <p:txBody>
          <a:bodyPr/>
          <a:lstStyle/>
          <a:p>
            <a:r>
              <a:rPr lang="en-US" sz="2400" b="1" dirty="0"/>
              <a:t>A ‘basket’ of metrics for research excellence</a:t>
            </a:r>
            <a:endParaRPr lang="en-US" sz="2400" b="1" dirty="0">
              <a:solidFill>
                <a:srgbClr val="0070C0"/>
              </a:solidFill>
            </a:endParaRPr>
          </a:p>
        </p:txBody>
      </p:sp>
      <p:sp>
        <p:nvSpPr>
          <p:cNvPr id="6" name="Rounded Rectangle 5"/>
          <p:cNvSpPr/>
          <p:nvPr/>
        </p:nvSpPr>
        <p:spPr>
          <a:xfrm rot="16200000">
            <a:off x="-896391" y="2453854"/>
            <a:ext cx="3416372" cy="534817"/>
          </a:xfrm>
          <a:prstGeom prst="roundRect">
            <a:avLst/>
          </a:prstGeom>
          <a:solidFill>
            <a:srgbClr val="FFFFFF">
              <a:lumMod val="75000"/>
              <a:alpha val="80000"/>
            </a:srgbClr>
          </a:solidFill>
          <a:ln w="6350" cap="flat" cmpd="sng" algn="ctr">
            <a:solidFill>
              <a:srgbClr val="FFFFFF">
                <a:lumMod val="75000"/>
              </a:srgbClr>
            </a:solidFill>
            <a:prstDash val="solid"/>
            <a:miter lim="800000"/>
          </a:ln>
          <a:effectLst/>
        </p:spPr>
        <p:txBody>
          <a:bodyPr lIns="108534" tIns="54272" rIns="108534" bIns="54272" rtlCol="0" anchor="ctr"/>
          <a:lstStyle/>
          <a:p>
            <a:pPr algn="ctr" defTabSz="913997"/>
            <a:r>
              <a:rPr lang="en-US" sz="1100" b="1" kern="0" dirty="0">
                <a:solidFill>
                  <a:srgbClr val="53565A"/>
                </a:solidFill>
                <a:latin typeface="Calibri"/>
              </a:rPr>
              <a:t>F. Qualitative input </a:t>
            </a:r>
          </a:p>
          <a:p>
            <a:pPr algn="ctr" defTabSz="913997"/>
            <a:r>
              <a:rPr lang="en-US" sz="1100" kern="0" dirty="0">
                <a:solidFill>
                  <a:srgbClr val="53565A"/>
                </a:solidFill>
                <a:latin typeface="Calibri"/>
              </a:rPr>
              <a:t>Expert feedback on quality and impact of my research</a:t>
            </a:r>
          </a:p>
        </p:txBody>
      </p:sp>
      <p:graphicFrame>
        <p:nvGraphicFramePr>
          <p:cNvPr id="8" name="Table 7"/>
          <p:cNvGraphicFramePr>
            <a:graphicFrameLocks noGrp="1"/>
          </p:cNvGraphicFramePr>
          <p:nvPr>
            <p:extLst>
              <p:ext uri="{D42A27DB-BD31-4B8C-83A1-F6EECF244321}">
                <p14:modId xmlns:p14="http://schemas.microsoft.com/office/powerpoint/2010/main" val="3268817928"/>
              </p:ext>
            </p:extLst>
          </p:nvPr>
        </p:nvGraphicFramePr>
        <p:xfrm>
          <a:off x="1298798" y="724604"/>
          <a:ext cx="5522296" cy="3704845"/>
        </p:xfrm>
        <a:graphic>
          <a:graphicData uri="http://schemas.openxmlformats.org/drawingml/2006/table">
            <a:tbl>
              <a:tblPr firstRow="1" bandRow="1"/>
              <a:tblGrid>
                <a:gridCol w="1313366">
                  <a:extLst>
                    <a:ext uri="{9D8B030D-6E8A-4147-A177-3AD203B41FA5}">
                      <a16:colId xmlns:a16="http://schemas.microsoft.com/office/drawing/2014/main" val="20000"/>
                    </a:ext>
                  </a:extLst>
                </a:gridCol>
                <a:gridCol w="4208930">
                  <a:extLst>
                    <a:ext uri="{9D8B030D-6E8A-4147-A177-3AD203B41FA5}">
                      <a16:colId xmlns:a16="http://schemas.microsoft.com/office/drawing/2014/main" val="20001"/>
                    </a:ext>
                  </a:extLst>
                </a:gridCol>
              </a:tblGrid>
              <a:tr h="281903">
                <a:tc>
                  <a:txBody>
                    <a:bodyPr/>
                    <a:lstStyle>
                      <a:lvl1pPr marL="0" algn="l" defTabSz="609523" rtl="0" eaLnBrk="1" latinLnBrk="0" hangingPunct="1">
                        <a:defRPr sz="2400" b="1" kern="1200">
                          <a:solidFill>
                            <a:schemeClr val="lt1"/>
                          </a:solidFill>
                          <a:latin typeface="Calibri"/>
                        </a:defRPr>
                      </a:lvl1pPr>
                      <a:lvl2pPr marL="609523" algn="l" defTabSz="609523" rtl="0" eaLnBrk="1" latinLnBrk="0" hangingPunct="1">
                        <a:defRPr sz="2400" b="1" kern="1200">
                          <a:solidFill>
                            <a:schemeClr val="lt1"/>
                          </a:solidFill>
                          <a:latin typeface="Calibri"/>
                        </a:defRPr>
                      </a:lvl2pPr>
                      <a:lvl3pPr marL="1219050" algn="l" defTabSz="609523" rtl="0" eaLnBrk="1" latinLnBrk="0" hangingPunct="1">
                        <a:defRPr sz="2400" b="1" kern="1200">
                          <a:solidFill>
                            <a:schemeClr val="lt1"/>
                          </a:solidFill>
                          <a:latin typeface="Calibri"/>
                        </a:defRPr>
                      </a:lvl3pPr>
                      <a:lvl4pPr marL="1828573" algn="l" defTabSz="609523" rtl="0" eaLnBrk="1" latinLnBrk="0" hangingPunct="1">
                        <a:defRPr sz="2400" b="1" kern="1200">
                          <a:solidFill>
                            <a:schemeClr val="lt1"/>
                          </a:solidFill>
                          <a:latin typeface="Calibri"/>
                        </a:defRPr>
                      </a:lvl4pPr>
                      <a:lvl5pPr marL="2438098" algn="l" defTabSz="609523" rtl="0" eaLnBrk="1" latinLnBrk="0" hangingPunct="1">
                        <a:defRPr sz="2400" b="1" kern="1200">
                          <a:solidFill>
                            <a:schemeClr val="lt1"/>
                          </a:solidFill>
                          <a:latin typeface="Calibri"/>
                        </a:defRPr>
                      </a:lvl5pPr>
                      <a:lvl6pPr marL="3047620" algn="l" defTabSz="609523" rtl="0" eaLnBrk="1" latinLnBrk="0" hangingPunct="1">
                        <a:defRPr sz="2400" b="1" kern="1200">
                          <a:solidFill>
                            <a:schemeClr val="lt1"/>
                          </a:solidFill>
                          <a:latin typeface="Calibri"/>
                        </a:defRPr>
                      </a:lvl6pPr>
                      <a:lvl7pPr marL="3657143" algn="l" defTabSz="609523" rtl="0" eaLnBrk="1" latinLnBrk="0" hangingPunct="1">
                        <a:defRPr sz="2400" b="1" kern="1200">
                          <a:solidFill>
                            <a:schemeClr val="lt1"/>
                          </a:solidFill>
                          <a:latin typeface="Calibri"/>
                        </a:defRPr>
                      </a:lvl7pPr>
                      <a:lvl8pPr marL="4266667" algn="l" defTabSz="609523" rtl="0" eaLnBrk="1" latinLnBrk="0" hangingPunct="1">
                        <a:defRPr sz="2400" b="1" kern="1200">
                          <a:solidFill>
                            <a:schemeClr val="lt1"/>
                          </a:solidFill>
                          <a:latin typeface="Calibri"/>
                        </a:defRPr>
                      </a:lvl8pPr>
                      <a:lvl9pPr marL="4876191" algn="l" defTabSz="609523" rtl="0" eaLnBrk="1" latinLnBrk="0" hangingPunct="1">
                        <a:defRPr sz="2400" b="1" kern="1200">
                          <a:solidFill>
                            <a:schemeClr val="lt1"/>
                          </a:solidFill>
                          <a:latin typeface="Calibri"/>
                        </a:defRPr>
                      </a:lvl9pPr>
                    </a:lstStyle>
                    <a:p>
                      <a:r>
                        <a:rPr lang="en-US" sz="1100" b="1" kern="1200" dirty="0">
                          <a:solidFill>
                            <a:schemeClr val="lt1"/>
                          </a:solidFill>
                          <a:latin typeface="Calibri" panose="020F0502020204030204" pitchFamily="34" charset="0"/>
                          <a:ea typeface="+mn-ea"/>
                          <a:cs typeface="+mn-cs"/>
                        </a:rPr>
                        <a:t>Theme</a:t>
                      </a:r>
                    </a:p>
                  </a:txBody>
                  <a:tcPr marL="91395" marR="91395" marT="34286" marB="34286">
                    <a:lnL w="12700" cap="flat" cmpd="sng" algn="ctr">
                      <a:solidFill>
                        <a:schemeClr val="tx1"/>
                      </a:solidFill>
                      <a:prstDash val="solid"/>
                      <a:round/>
                      <a:headEnd type="none" w="med" len="med"/>
                      <a:tailEnd type="none" w="med" len="med"/>
                    </a:lnL>
                    <a:lnR w="12700" cmpd="sng">
                      <a:solidFill>
                        <a:srgbClr val="FFFFFF"/>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8200"/>
                    </a:solidFill>
                  </a:tcPr>
                </a:tc>
                <a:tc>
                  <a:txBody>
                    <a:bodyPr/>
                    <a:lstStyle>
                      <a:lvl1pPr marL="0" algn="l" defTabSz="609523" rtl="0" eaLnBrk="1" latinLnBrk="0" hangingPunct="1">
                        <a:defRPr sz="2400" b="1" kern="1200">
                          <a:solidFill>
                            <a:schemeClr val="lt1"/>
                          </a:solidFill>
                          <a:latin typeface="Calibri"/>
                        </a:defRPr>
                      </a:lvl1pPr>
                      <a:lvl2pPr marL="609523" algn="l" defTabSz="609523" rtl="0" eaLnBrk="1" latinLnBrk="0" hangingPunct="1">
                        <a:defRPr sz="2400" b="1" kern="1200">
                          <a:solidFill>
                            <a:schemeClr val="lt1"/>
                          </a:solidFill>
                          <a:latin typeface="Calibri"/>
                        </a:defRPr>
                      </a:lvl2pPr>
                      <a:lvl3pPr marL="1219050" algn="l" defTabSz="609523" rtl="0" eaLnBrk="1" latinLnBrk="0" hangingPunct="1">
                        <a:defRPr sz="2400" b="1" kern="1200">
                          <a:solidFill>
                            <a:schemeClr val="lt1"/>
                          </a:solidFill>
                          <a:latin typeface="Calibri"/>
                        </a:defRPr>
                      </a:lvl3pPr>
                      <a:lvl4pPr marL="1828573" algn="l" defTabSz="609523" rtl="0" eaLnBrk="1" latinLnBrk="0" hangingPunct="1">
                        <a:defRPr sz="2400" b="1" kern="1200">
                          <a:solidFill>
                            <a:schemeClr val="lt1"/>
                          </a:solidFill>
                          <a:latin typeface="Calibri"/>
                        </a:defRPr>
                      </a:lvl4pPr>
                      <a:lvl5pPr marL="2438098" algn="l" defTabSz="609523" rtl="0" eaLnBrk="1" latinLnBrk="0" hangingPunct="1">
                        <a:defRPr sz="2400" b="1" kern="1200">
                          <a:solidFill>
                            <a:schemeClr val="lt1"/>
                          </a:solidFill>
                          <a:latin typeface="Calibri"/>
                        </a:defRPr>
                      </a:lvl5pPr>
                      <a:lvl6pPr marL="3047620" algn="l" defTabSz="609523" rtl="0" eaLnBrk="1" latinLnBrk="0" hangingPunct="1">
                        <a:defRPr sz="2400" b="1" kern="1200">
                          <a:solidFill>
                            <a:schemeClr val="lt1"/>
                          </a:solidFill>
                          <a:latin typeface="Calibri"/>
                        </a:defRPr>
                      </a:lvl6pPr>
                      <a:lvl7pPr marL="3657143" algn="l" defTabSz="609523" rtl="0" eaLnBrk="1" latinLnBrk="0" hangingPunct="1">
                        <a:defRPr sz="2400" b="1" kern="1200">
                          <a:solidFill>
                            <a:schemeClr val="lt1"/>
                          </a:solidFill>
                          <a:latin typeface="Calibri"/>
                        </a:defRPr>
                      </a:lvl7pPr>
                      <a:lvl8pPr marL="4266667" algn="l" defTabSz="609523" rtl="0" eaLnBrk="1" latinLnBrk="0" hangingPunct="1">
                        <a:defRPr sz="2400" b="1" kern="1200">
                          <a:solidFill>
                            <a:schemeClr val="lt1"/>
                          </a:solidFill>
                          <a:latin typeface="Calibri"/>
                        </a:defRPr>
                      </a:lvl8pPr>
                      <a:lvl9pPr marL="4876191" algn="l" defTabSz="609523" rtl="0" eaLnBrk="1" latinLnBrk="0" hangingPunct="1">
                        <a:defRPr sz="2400" b="1" kern="1200">
                          <a:solidFill>
                            <a:schemeClr val="lt1"/>
                          </a:solidFill>
                          <a:latin typeface="Calibri"/>
                        </a:defRPr>
                      </a:lvl9pPr>
                    </a:lstStyle>
                    <a:p>
                      <a:r>
                        <a:rPr lang="en-US" sz="1100" b="1" kern="1200" dirty="0">
                          <a:solidFill>
                            <a:schemeClr val="lt1"/>
                          </a:solidFill>
                          <a:latin typeface="Calibri" panose="020F0502020204030204" pitchFamily="34" charset="0"/>
                          <a:ea typeface="+mn-ea"/>
                          <a:cs typeface="+mn-cs"/>
                        </a:rPr>
                        <a:t>Sub-theme</a:t>
                      </a:r>
                    </a:p>
                  </a:txBody>
                  <a:tcPr marL="91395" marR="91395" marT="34286" marB="34286">
                    <a:lnL w="12700" cmpd="sng">
                      <a:solidFill>
                        <a:srgbClr val="FFFFFF"/>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8200"/>
                    </a:solidFill>
                  </a:tcPr>
                </a:tc>
                <a:extLst>
                  <a:ext uri="{0D108BD9-81ED-4DB2-BD59-A6C34878D82A}">
                    <a16:rowId xmlns:a16="http://schemas.microsoft.com/office/drawing/2014/main" val="10000"/>
                  </a:ext>
                </a:extLst>
              </a:tr>
              <a:tr h="296020">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pPr marL="0" indent="0">
                        <a:buNone/>
                      </a:pPr>
                      <a:r>
                        <a:rPr lang="en-US" sz="1100" b="1" dirty="0">
                          <a:latin typeface="Calibri" panose="020F0502020204030204" pitchFamily="34" charset="0"/>
                        </a:rPr>
                        <a:t>A. Funding</a:t>
                      </a:r>
                    </a:p>
                  </a:txBody>
                  <a:tcPr marL="91395" marR="91395" marT="34286" marB="34286">
                    <a:lnL w="12700" cap="flat" cmpd="sng" algn="ctr">
                      <a:solidFill>
                        <a:schemeClr val="tx1"/>
                      </a:solidFill>
                      <a:prstDash val="solid"/>
                      <a:round/>
                      <a:headEnd type="none" w="med" len="med"/>
                      <a:tailEnd type="none" w="med" len="med"/>
                    </a:lnL>
                    <a:lnR w="12700" cap="flat" cmpd="sng" algn="ctr">
                      <a:solidFill>
                        <a:srgbClr val="53565A"/>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C492B2"/>
                    </a:solidFill>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kern="1200" dirty="0">
                          <a:solidFill>
                            <a:schemeClr val="dk1"/>
                          </a:solidFill>
                          <a:latin typeface="Calibri" panose="020F0502020204030204" pitchFamily="34" charset="0"/>
                          <a:ea typeface="+mn-ea"/>
                          <a:cs typeface="+mn-cs"/>
                        </a:rPr>
                        <a:t>Awards</a:t>
                      </a:r>
                    </a:p>
                    <a:p>
                      <a:r>
                        <a:rPr lang="en-US" sz="1000" b="0" kern="1200" dirty="0">
                          <a:solidFill>
                            <a:schemeClr val="dk1"/>
                          </a:solidFill>
                          <a:latin typeface="Calibri" panose="020F0502020204030204" pitchFamily="34" charset="0"/>
                          <a:ea typeface="+mn-ea"/>
                          <a:cs typeface="+mn-cs"/>
                        </a:rPr>
                        <a:t>Can I support my research?</a:t>
                      </a:r>
                      <a:endParaRPr lang="en-US" sz="1000" b="0" dirty="0">
                        <a:latin typeface="Calibri" panose="020F0502020204030204" pitchFamily="34" charset="0"/>
                      </a:endParaRP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285743">
                <a:tc rowSpan="2">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100" b="1" dirty="0">
                          <a:latin typeface="Calibri" panose="020F0502020204030204" pitchFamily="34" charset="0"/>
                        </a:rPr>
                        <a:t>B. Outputs</a:t>
                      </a:r>
                    </a:p>
                  </a:txBody>
                  <a:tcPr marL="91395" marR="91395" marT="34286" marB="34286">
                    <a:lnL w="12700" cap="flat" cmpd="sng" algn="ctr">
                      <a:solidFill>
                        <a:schemeClr val="tx1"/>
                      </a:solidFill>
                      <a:prstDash val="solid"/>
                      <a:round/>
                      <a:headEnd type="none" w="med" len="med"/>
                      <a:tailEnd type="none" w="med" len="med"/>
                    </a:lnL>
                    <a:lnR w="12700" cap="flat" cmpd="sng" algn="ctr">
                      <a:solidFill>
                        <a:srgbClr val="53565A"/>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dirty="0">
                          <a:solidFill>
                            <a:schemeClr val="tx1"/>
                          </a:solidFill>
                          <a:latin typeface="Calibri" panose="020F0502020204030204" pitchFamily="34" charset="0"/>
                        </a:rPr>
                        <a:t>Productivity of research outputs</a:t>
                      </a:r>
                    </a:p>
                    <a:p>
                      <a:r>
                        <a:rPr lang="en-US" sz="1000" dirty="0">
                          <a:solidFill>
                            <a:schemeClr val="tx1"/>
                          </a:solidFill>
                          <a:latin typeface="Calibri" panose="020F0502020204030204" pitchFamily="34" charset="0"/>
                        </a:rPr>
                        <a:t>How productive am I?</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435966">
                <a:tc vMerge="1">
                  <a:txBody>
                    <a:bodyPr/>
                    <a:lstStyle/>
                    <a:p>
                      <a:endParaRPr lang="en-US" sz="1400" dirty="0"/>
                    </a:p>
                  </a:txBody>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kern="1200" dirty="0">
                          <a:solidFill>
                            <a:schemeClr val="tx1"/>
                          </a:solidFill>
                          <a:latin typeface="Calibri" panose="020F0502020204030204" pitchFamily="34" charset="0"/>
                          <a:ea typeface="+mn-ea"/>
                          <a:cs typeface="+mn-cs"/>
                        </a:rPr>
                        <a:t>Visibility of</a:t>
                      </a:r>
                      <a:r>
                        <a:rPr lang="en-US" sz="1000" b="1" kern="1200" baseline="0" dirty="0">
                          <a:solidFill>
                            <a:schemeClr val="tx1"/>
                          </a:solidFill>
                          <a:latin typeface="Calibri" panose="020F0502020204030204" pitchFamily="34" charset="0"/>
                          <a:ea typeface="+mn-ea"/>
                          <a:cs typeface="+mn-cs"/>
                        </a:rPr>
                        <a:t> communication channels</a:t>
                      </a:r>
                      <a:endParaRPr lang="en-US" sz="1000" b="1" kern="1200" dirty="0">
                        <a:solidFill>
                          <a:schemeClr val="tx1"/>
                        </a:solidFill>
                        <a:latin typeface="Calibri" panose="020F0502020204030204" pitchFamily="34" charset="0"/>
                        <a:ea typeface="+mn-ea"/>
                        <a:cs typeface="+mn-cs"/>
                      </a:endParaRPr>
                    </a:p>
                    <a:p>
                      <a:r>
                        <a:rPr lang="en-US" sz="1000" dirty="0">
                          <a:solidFill>
                            <a:schemeClr val="tx1"/>
                          </a:solidFill>
                          <a:latin typeface="Calibri" panose="020F0502020204030204" pitchFamily="34" charset="0"/>
                        </a:rPr>
                        <a:t>What is the impact</a:t>
                      </a:r>
                      <a:r>
                        <a:rPr lang="en-US" sz="1000" baseline="0" dirty="0">
                          <a:solidFill>
                            <a:schemeClr val="tx1"/>
                          </a:solidFill>
                          <a:latin typeface="Calibri" panose="020F0502020204030204" pitchFamily="34" charset="0"/>
                        </a:rPr>
                        <a:t> of the channels that my outputs are published in?</a:t>
                      </a:r>
                      <a:endParaRPr lang="en-US" sz="1000" dirty="0">
                        <a:solidFill>
                          <a:schemeClr val="tx1"/>
                        </a:solidFill>
                        <a:latin typeface="Calibri" panose="020F0502020204030204" pitchFamily="34" charset="0"/>
                      </a:endParaRP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295835">
                <a:tc rowSpan="2">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100" b="1" dirty="0">
                          <a:latin typeface="Calibri" panose="020F0502020204030204" pitchFamily="34" charset="0"/>
                        </a:rPr>
                        <a:t>C. Research Impact</a:t>
                      </a:r>
                    </a:p>
                  </a:txBody>
                  <a:tcPr marL="91395" marR="91395" marT="34286" marB="34286">
                    <a:lnL w="12700" cap="flat" cmpd="sng" algn="ctr">
                      <a:solidFill>
                        <a:schemeClr val="tx1"/>
                      </a:solidFill>
                      <a:prstDash val="solid"/>
                      <a:round/>
                      <a:headEnd type="none" w="med" len="med"/>
                      <a:tailEnd type="none" w="med" len="med"/>
                    </a:lnL>
                    <a:lnR w="12700" cap="flat" cmpd="sng" algn="ctr">
                      <a:solidFill>
                        <a:srgbClr val="53565A"/>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000" b="1" dirty="0">
                          <a:solidFill>
                            <a:schemeClr val="tx1"/>
                          </a:solidFill>
                          <a:latin typeface="Calibri" panose="020F0502020204030204" pitchFamily="34" charset="0"/>
                        </a:rPr>
                        <a:t>Research</a:t>
                      </a:r>
                      <a:r>
                        <a:rPr lang="en-US" sz="1000" b="1" baseline="0" dirty="0">
                          <a:solidFill>
                            <a:schemeClr val="tx1"/>
                          </a:solidFill>
                          <a:latin typeface="Calibri" panose="020F0502020204030204" pitchFamily="34" charset="0"/>
                        </a:rPr>
                        <a:t> i</a:t>
                      </a:r>
                      <a:r>
                        <a:rPr lang="en-US" sz="1000" b="1" dirty="0">
                          <a:solidFill>
                            <a:schemeClr val="tx1"/>
                          </a:solidFill>
                          <a:latin typeface="Calibri" panose="020F0502020204030204" pitchFamily="34" charset="0"/>
                        </a:rPr>
                        <a:t>nfluence</a:t>
                      </a:r>
                      <a:endParaRPr lang="en-US" sz="1000" dirty="0">
                        <a:solidFill>
                          <a:schemeClr val="tx1"/>
                        </a:solidFill>
                        <a:latin typeface="Calibri" panose="020F0502020204030204" pitchFamily="34" charset="0"/>
                      </a:endParaRPr>
                    </a:p>
                    <a:p>
                      <a:r>
                        <a:rPr lang="en-US" sz="1000" b="0" dirty="0">
                          <a:latin typeface="Calibri" panose="020F0502020204030204" pitchFamily="34" charset="0"/>
                        </a:rPr>
                        <a:t>How are my outputs used in academia?</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4"/>
                  </a:ext>
                </a:extLst>
              </a:tr>
              <a:tr h="358652">
                <a:tc vMerge="1">
                  <a:txBody>
                    <a:bodyPr/>
                    <a:lstStyle/>
                    <a:p>
                      <a:endParaRPr lang="en-US" sz="1400" b="1" dirty="0"/>
                    </a:p>
                  </a:txBody>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000" b="1" dirty="0">
                          <a:solidFill>
                            <a:schemeClr val="tx1"/>
                          </a:solidFill>
                          <a:latin typeface="Calibri" panose="020F0502020204030204" pitchFamily="34" charset="0"/>
                        </a:rPr>
                        <a:t>Knowledge transfer</a:t>
                      </a:r>
                      <a:endParaRPr lang="en-US" sz="1000" b="0" dirty="0">
                        <a:solidFill>
                          <a:schemeClr val="tx1"/>
                        </a:solidFill>
                        <a:latin typeface="Calibri" panose="020F0502020204030204" pitchFamily="34" charset="0"/>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en-US" sz="1000" b="0" dirty="0">
                          <a:solidFill>
                            <a:schemeClr val="tx1"/>
                          </a:solidFill>
                          <a:latin typeface="Calibri" panose="020F0502020204030204" pitchFamily="34" charset="0"/>
                        </a:rPr>
                        <a:t>How</a:t>
                      </a:r>
                      <a:r>
                        <a:rPr lang="en-US" sz="1000" b="0" baseline="0" dirty="0">
                          <a:solidFill>
                            <a:schemeClr val="tx1"/>
                          </a:solidFill>
                          <a:latin typeface="Calibri" panose="020F0502020204030204" pitchFamily="34" charset="0"/>
                        </a:rPr>
                        <a:t> are my outputs used in industry?</a:t>
                      </a:r>
                      <a:endParaRPr lang="en-US" sz="1000" b="1" dirty="0">
                        <a:latin typeface="Calibri" panose="020F0502020204030204" pitchFamily="34" charset="0"/>
                      </a:endParaRP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305656">
                <a:tc rowSpan="3">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100" b="1" dirty="0">
                          <a:latin typeface="Calibri" panose="020F0502020204030204" pitchFamily="34" charset="0"/>
                        </a:rPr>
                        <a:t>D. Engagement</a:t>
                      </a:r>
                    </a:p>
                  </a:txBody>
                  <a:tcPr marL="91395" marR="91395" marT="34286" marB="34286">
                    <a:lnL w="12700" cap="flat" cmpd="sng" algn="ctr">
                      <a:solidFill>
                        <a:schemeClr val="tx1"/>
                      </a:solidFill>
                      <a:prstDash val="solid"/>
                      <a:round/>
                      <a:headEnd type="none" w="med" len="med"/>
                      <a:tailEnd type="none" w="med" len="med"/>
                    </a:lnL>
                    <a:lnR w="12700" cap="flat" cmpd="sng" algn="ctr">
                      <a:solidFill>
                        <a:srgbClr val="53565A"/>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lumMod val="60000"/>
                        <a:lumOff val="40000"/>
                      </a:srgbClr>
                    </a:solidFill>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dirty="0">
                          <a:solidFill>
                            <a:schemeClr val="tx1"/>
                          </a:solidFill>
                          <a:latin typeface="Calibri" panose="020F0502020204030204" pitchFamily="34" charset="0"/>
                        </a:rPr>
                        <a:t>Academic network</a:t>
                      </a:r>
                    </a:p>
                    <a:p>
                      <a:r>
                        <a:rPr lang="en-US" sz="1000" dirty="0">
                          <a:solidFill>
                            <a:schemeClr val="tx1"/>
                          </a:solidFill>
                          <a:latin typeface="Calibri" panose="020F0502020204030204" pitchFamily="34" charset="0"/>
                        </a:rPr>
                        <a:t>How good is my</a:t>
                      </a:r>
                      <a:r>
                        <a:rPr lang="en-US" sz="1000" baseline="0" dirty="0">
                          <a:solidFill>
                            <a:schemeClr val="tx1"/>
                          </a:solidFill>
                          <a:latin typeface="Calibri" panose="020F0502020204030204" pitchFamily="34" charset="0"/>
                        </a:rPr>
                        <a:t> collaboration network</a:t>
                      </a:r>
                      <a:r>
                        <a:rPr lang="en-US" sz="1000" dirty="0">
                          <a:solidFill>
                            <a:schemeClr val="tx1"/>
                          </a:solidFill>
                          <a:latin typeface="Calibri" panose="020F0502020204030204" pitchFamily="34" charset="0"/>
                        </a:rPr>
                        <a:t> within academia?</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6"/>
                  </a:ext>
                </a:extLst>
              </a:tr>
              <a:tr h="285046">
                <a:tc vMerge="1">
                  <a:txBody>
                    <a:bodyPr/>
                    <a:lstStyle/>
                    <a:p>
                      <a:endParaRPr lang="en-US" sz="1400" b="1" dirty="0"/>
                    </a:p>
                  </a:txBody>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dirty="0">
                          <a:solidFill>
                            <a:schemeClr val="tx1"/>
                          </a:solidFill>
                          <a:latin typeface="Calibri" panose="020F0502020204030204" pitchFamily="34" charset="0"/>
                        </a:rPr>
                        <a:t>Non-academic network</a:t>
                      </a:r>
                    </a:p>
                    <a:p>
                      <a:r>
                        <a:rPr lang="en-US" sz="1000" b="0" dirty="0">
                          <a:solidFill>
                            <a:schemeClr val="tx1"/>
                          </a:solidFill>
                          <a:latin typeface="Calibri" panose="020F0502020204030204" pitchFamily="34" charset="0"/>
                        </a:rPr>
                        <a:t>How good is my collaboration network outside academia?</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7"/>
                  </a:ext>
                </a:extLst>
              </a:tr>
              <a:tr h="291329">
                <a:tc vMerge="1">
                  <a:txBody>
                    <a:bodyPr/>
                    <a:lstStyle/>
                    <a:p>
                      <a:endParaRPr lang="en-US" sz="1400" b="1" dirty="0"/>
                    </a:p>
                  </a:txBody>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dirty="0">
                          <a:solidFill>
                            <a:schemeClr val="tx1"/>
                          </a:solidFill>
                          <a:latin typeface="Calibri" panose="020F0502020204030204" pitchFamily="34" charset="0"/>
                        </a:rPr>
                        <a:t>Expertise transfer</a:t>
                      </a:r>
                    </a:p>
                    <a:p>
                      <a:r>
                        <a:rPr lang="en-US" sz="1000" b="0" dirty="0">
                          <a:solidFill>
                            <a:schemeClr val="tx1"/>
                          </a:solidFill>
                          <a:latin typeface="Calibri" panose="020F0502020204030204" pitchFamily="34" charset="0"/>
                        </a:rPr>
                        <a:t>How do I transmit knowledge to others within academia?</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rgbClr val="53565A"/>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8"/>
                  </a:ext>
                </a:extLst>
              </a:tr>
              <a:tr h="277442">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100" b="1" dirty="0">
                          <a:latin typeface="Calibri" panose="020F0502020204030204" pitchFamily="34" charset="0"/>
                        </a:rPr>
                        <a:t>E. Societal Impact</a:t>
                      </a:r>
                    </a:p>
                  </a:txBody>
                  <a:tcPr marL="91395" marR="91395" marT="34286" marB="34286">
                    <a:lnL w="12700" cap="flat" cmpd="sng" algn="ctr">
                      <a:solidFill>
                        <a:schemeClr val="tx1"/>
                      </a:solidFill>
                      <a:prstDash val="solid"/>
                      <a:round/>
                      <a:headEnd type="none" w="med" len="med"/>
                      <a:tailEnd type="none" w="med" len="med"/>
                    </a:lnL>
                    <a:lnR w="12700" cap="flat" cmpd="sng" algn="ctr">
                      <a:solidFill>
                        <a:srgbClr val="53565A"/>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EFAAA"/>
                    </a:solidFill>
                  </a:tcPr>
                </a:tc>
                <a:tc>
                  <a:txBody>
                    <a:bodyPr/>
                    <a:lstStyle>
                      <a:lvl1pPr marL="0" algn="l" defTabSz="609523" rtl="0" eaLnBrk="1" latinLnBrk="0" hangingPunct="1">
                        <a:defRPr sz="2400" kern="1200">
                          <a:solidFill>
                            <a:schemeClr val="dk1"/>
                          </a:solidFill>
                          <a:latin typeface="Calibri"/>
                        </a:defRPr>
                      </a:lvl1pPr>
                      <a:lvl2pPr marL="609523" algn="l" defTabSz="609523" rtl="0" eaLnBrk="1" latinLnBrk="0" hangingPunct="1">
                        <a:defRPr sz="2400" kern="1200">
                          <a:solidFill>
                            <a:schemeClr val="dk1"/>
                          </a:solidFill>
                          <a:latin typeface="Calibri"/>
                        </a:defRPr>
                      </a:lvl2pPr>
                      <a:lvl3pPr marL="1219050" algn="l" defTabSz="609523" rtl="0" eaLnBrk="1" latinLnBrk="0" hangingPunct="1">
                        <a:defRPr sz="2400" kern="1200">
                          <a:solidFill>
                            <a:schemeClr val="dk1"/>
                          </a:solidFill>
                          <a:latin typeface="Calibri"/>
                        </a:defRPr>
                      </a:lvl3pPr>
                      <a:lvl4pPr marL="1828573" algn="l" defTabSz="609523" rtl="0" eaLnBrk="1" latinLnBrk="0" hangingPunct="1">
                        <a:defRPr sz="2400" kern="1200">
                          <a:solidFill>
                            <a:schemeClr val="dk1"/>
                          </a:solidFill>
                          <a:latin typeface="Calibri"/>
                        </a:defRPr>
                      </a:lvl4pPr>
                      <a:lvl5pPr marL="2438098" algn="l" defTabSz="609523" rtl="0" eaLnBrk="1" latinLnBrk="0" hangingPunct="1">
                        <a:defRPr sz="2400" kern="1200">
                          <a:solidFill>
                            <a:schemeClr val="dk1"/>
                          </a:solidFill>
                          <a:latin typeface="Calibri"/>
                        </a:defRPr>
                      </a:lvl5pPr>
                      <a:lvl6pPr marL="3047620" algn="l" defTabSz="609523" rtl="0" eaLnBrk="1" latinLnBrk="0" hangingPunct="1">
                        <a:defRPr sz="2400" kern="1200">
                          <a:solidFill>
                            <a:schemeClr val="dk1"/>
                          </a:solidFill>
                          <a:latin typeface="Calibri"/>
                        </a:defRPr>
                      </a:lvl6pPr>
                      <a:lvl7pPr marL="3657143" algn="l" defTabSz="609523" rtl="0" eaLnBrk="1" latinLnBrk="0" hangingPunct="1">
                        <a:defRPr sz="2400" kern="1200">
                          <a:solidFill>
                            <a:schemeClr val="dk1"/>
                          </a:solidFill>
                          <a:latin typeface="Calibri"/>
                        </a:defRPr>
                      </a:lvl7pPr>
                      <a:lvl8pPr marL="4266667" algn="l" defTabSz="609523" rtl="0" eaLnBrk="1" latinLnBrk="0" hangingPunct="1">
                        <a:defRPr sz="2400" kern="1200">
                          <a:solidFill>
                            <a:schemeClr val="dk1"/>
                          </a:solidFill>
                          <a:latin typeface="Calibri"/>
                        </a:defRPr>
                      </a:lvl8pPr>
                      <a:lvl9pPr marL="4876191" algn="l" defTabSz="609523" rtl="0" eaLnBrk="1" latinLnBrk="0" hangingPunct="1">
                        <a:defRPr sz="2400" kern="1200">
                          <a:solidFill>
                            <a:schemeClr val="dk1"/>
                          </a:solidFill>
                          <a:latin typeface="Calibri"/>
                        </a:defRPr>
                      </a:lvl9pPr>
                    </a:lstStyle>
                    <a:p>
                      <a:r>
                        <a:rPr lang="en-US" sz="1000" b="1" dirty="0">
                          <a:solidFill>
                            <a:schemeClr val="tx1"/>
                          </a:solidFill>
                          <a:latin typeface="Calibri" panose="020F0502020204030204" pitchFamily="34" charset="0"/>
                        </a:rPr>
                        <a:t>Societal Impact</a:t>
                      </a:r>
                    </a:p>
                    <a:p>
                      <a:r>
                        <a:rPr lang="en-US" sz="1000" dirty="0">
                          <a:solidFill>
                            <a:schemeClr val="tx1"/>
                          </a:solidFill>
                          <a:latin typeface="Calibri" panose="020F0502020204030204" pitchFamily="34" charset="0"/>
                        </a:rPr>
                        <a:t>What is my wider impact?</a:t>
                      </a:r>
                    </a:p>
                  </a:txBody>
                  <a:tcPr marL="91395" marR="91395" marT="34286" marB="34286">
                    <a:lnL w="12700" cap="flat" cmpd="sng" algn="ctr">
                      <a:solidFill>
                        <a:srgbClr val="53565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53565A"/>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9"/>
                  </a:ext>
                </a:extLst>
              </a:tr>
            </a:tbl>
          </a:graphicData>
        </a:graphic>
      </p:graphicFrame>
      <p:sp>
        <p:nvSpPr>
          <p:cNvPr id="11" name="TextBox 10"/>
          <p:cNvSpPr txBox="1"/>
          <p:nvPr/>
        </p:nvSpPr>
        <p:spPr>
          <a:xfrm>
            <a:off x="6961747" y="2161527"/>
            <a:ext cx="2012384" cy="830997"/>
          </a:xfrm>
          <a:prstGeom prst="rect">
            <a:avLst/>
          </a:prstGeom>
          <a:noFill/>
        </p:spPr>
        <p:txBody>
          <a:bodyPr wrap="square" rtlCol="0">
            <a:spAutoFit/>
          </a:bodyPr>
          <a:lstStyle/>
          <a:p>
            <a:pPr algn="ctr"/>
            <a:r>
              <a:rPr lang="en-GB" sz="1200" dirty="0">
                <a:solidFill>
                  <a:srgbClr val="53565A"/>
                </a:solidFill>
              </a:rPr>
              <a:t>Available for outputs, researchers, journals, institutions, subject fields…</a:t>
            </a:r>
          </a:p>
        </p:txBody>
      </p:sp>
    </p:spTree>
    <p:extLst>
      <p:ext uri="{BB962C8B-B14F-4D97-AF65-F5344CB8AC3E}">
        <p14:creationId xmlns:p14="http://schemas.microsoft.com/office/powerpoint/2010/main" val="2856035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a:t>Research metrics use in National Assessments</a:t>
            </a:r>
            <a:endParaRPr lang="en-US" dirty="0"/>
          </a:p>
        </p:txBody>
      </p:sp>
    </p:spTree>
    <p:extLst>
      <p:ext uri="{BB962C8B-B14F-4D97-AF65-F5344CB8AC3E}">
        <p14:creationId xmlns:p14="http://schemas.microsoft.com/office/powerpoint/2010/main" val="3766130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3" name="Rectangle 2507"/>
          <p:cNvSpPr>
            <a:spLocks noChangeAspect="1" noChangeArrowheads="1"/>
          </p:cNvSpPr>
          <p:nvPr/>
        </p:nvSpPr>
        <p:spPr bwMode="auto">
          <a:xfrm>
            <a:off x="832405" y="1009284"/>
            <a:ext cx="7877501" cy="3759995"/>
          </a:xfrm>
          <a:prstGeom prst="rect">
            <a:avLst/>
          </a:prstGeom>
          <a:gradFill rotWithShape="1">
            <a:gsLst>
              <a:gs pos="0">
                <a:srgbClr val="FFFFFF"/>
              </a:gs>
              <a:gs pos="50000">
                <a:srgbClr val="CCECF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81619" tIns="40809" rIns="81619" bIns="40809"/>
          <a:lstStyle/>
          <a:p>
            <a:pPr defTabSz="816159">
              <a:defRPr/>
            </a:pPr>
            <a:endParaRPr lang="en-US" sz="1050" kern="0" dirty="0">
              <a:solidFill>
                <a:srgbClr val="53565A"/>
              </a:solidFill>
            </a:endParaRPr>
          </a:p>
        </p:txBody>
      </p:sp>
      <p:sp>
        <p:nvSpPr>
          <p:cNvPr id="1165" name="AutoShape 2506"/>
          <p:cNvSpPr>
            <a:spLocks noChangeAspect="1" noChangeArrowheads="1" noTextEdit="1"/>
          </p:cNvSpPr>
          <p:nvPr/>
        </p:nvSpPr>
        <p:spPr bwMode="auto">
          <a:xfrm>
            <a:off x="-71986" y="1016507"/>
            <a:ext cx="8782049"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19" tIns="40809" rIns="81619" bIns="40809"/>
          <a:lstStyle/>
          <a:p>
            <a:pPr defTabSz="816159">
              <a:defRPr/>
            </a:pPr>
            <a:endParaRPr lang="en-US" sz="1350" kern="0" dirty="0">
              <a:solidFill>
                <a:srgbClr val="53565A"/>
              </a:solidFill>
            </a:endParaRPr>
          </a:p>
        </p:txBody>
      </p:sp>
      <p:sp>
        <p:nvSpPr>
          <p:cNvPr id="1166" name="Freeform 2509"/>
          <p:cNvSpPr>
            <a:spLocks noChangeAspect="1"/>
          </p:cNvSpPr>
          <p:nvPr/>
        </p:nvSpPr>
        <p:spPr bwMode="auto">
          <a:xfrm>
            <a:off x="7300726" y="3307112"/>
            <a:ext cx="207878" cy="183357"/>
          </a:xfrm>
          <a:custGeom>
            <a:avLst/>
            <a:gdLst>
              <a:gd name="T0" fmla="*/ 141 w 127"/>
              <a:gd name="T1" fmla="*/ 146 h 128"/>
              <a:gd name="T2" fmla="*/ 121 w 127"/>
              <a:gd name="T3" fmla="*/ 138 h 128"/>
              <a:gd name="T4" fmla="*/ 121 w 127"/>
              <a:gd name="T5" fmla="*/ 130 h 128"/>
              <a:gd name="T6" fmla="*/ 115 w 127"/>
              <a:gd name="T7" fmla="*/ 120 h 128"/>
              <a:gd name="T8" fmla="*/ 117 w 127"/>
              <a:gd name="T9" fmla="*/ 113 h 128"/>
              <a:gd name="T10" fmla="*/ 111 w 127"/>
              <a:gd name="T11" fmla="*/ 100 h 128"/>
              <a:gd name="T12" fmla="*/ 101 w 127"/>
              <a:gd name="T13" fmla="*/ 84 h 128"/>
              <a:gd name="T14" fmla="*/ 73 w 127"/>
              <a:gd name="T15" fmla="*/ 72 h 128"/>
              <a:gd name="T16" fmla="*/ 56 w 127"/>
              <a:gd name="T17" fmla="*/ 67 h 128"/>
              <a:gd name="T18" fmla="*/ 51 w 127"/>
              <a:gd name="T19" fmla="*/ 64 h 128"/>
              <a:gd name="T20" fmla="*/ 42 w 127"/>
              <a:gd name="T21" fmla="*/ 54 h 128"/>
              <a:gd name="T22" fmla="*/ 42 w 127"/>
              <a:gd name="T23" fmla="*/ 46 h 128"/>
              <a:gd name="T24" fmla="*/ 37 w 127"/>
              <a:gd name="T25" fmla="*/ 60 h 128"/>
              <a:gd name="T26" fmla="*/ 29 w 127"/>
              <a:gd name="T27" fmla="*/ 64 h 128"/>
              <a:gd name="T28" fmla="*/ 29 w 127"/>
              <a:gd name="T29" fmla="*/ 57 h 128"/>
              <a:gd name="T30" fmla="*/ 16 w 127"/>
              <a:gd name="T31" fmla="*/ 45 h 128"/>
              <a:gd name="T32" fmla="*/ 30 w 127"/>
              <a:gd name="T33" fmla="*/ 42 h 128"/>
              <a:gd name="T34" fmla="*/ 38 w 127"/>
              <a:gd name="T35" fmla="*/ 41 h 128"/>
              <a:gd name="T36" fmla="*/ 44 w 127"/>
              <a:gd name="T37" fmla="*/ 31 h 128"/>
              <a:gd name="T38" fmla="*/ 20 w 127"/>
              <a:gd name="T39" fmla="*/ 34 h 128"/>
              <a:gd name="T40" fmla="*/ 11 w 127"/>
              <a:gd name="T41" fmla="*/ 20 h 128"/>
              <a:gd name="T42" fmla="*/ 5 w 127"/>
              <a:gd name="T43" fmla="*/ 14 h 128"/>
              <a:gd name="T44" fmla="*/ 19 w 127"/>
              <a:gd name="T45" fmla="*/ 4 h 128"/>
              <a:gd name="T46" fmla="*/ 39 w 127"/>
              <a:gd name="T47" fmla="*/ 7 h 128"/>
              <a:gd name="T48" fmla="*/ 51 w 127"/>
              <a:gd name="T49" fmla="*/ 17 h 128"/>
              <a:gd name="T50" fmla="*/ 54 w 127"/>
              <a:gd name="T51" fmla="*/ 45 h 128"/>
              <a:gd name="T52" fmla="*/ 56 w 127"/>
              <a:gd name="T53" fmla="*/ 41 h 128"/>
              <a:gd name="T54" fmla="*/ 66 w 127"/>
              <a:gd name="T55" fmla="*/ 54 h 128"/>
              <a:gd name="T56" fmla="*/ 81 w 127"/>
              <a:gd name="T57" fmla="*/ 34 h 128"/>
              <a:gd name="T58" fmla="*/ 95 w 127"/>
              <a:gd name="T59" fmla="*/ 25 h 128"/>
              <a:gd name="T60" fmla="*/ 113 w 127"/>
              <a:gd name="T61" fmla="*/ 22 h 128"/>
              <a:gd name="T62" fmla="*/ 139 w 127"/>
              <a:gd name="T63" fmla="*/ 36 h 128"/>
              <a:gd name="T64" fmla="*/ 152 w 127"/>
              <a:gd name="T65" fmla="*/ 105 h 128"/>
              <a:gd name="T66" fmla="*/ 151 w 127"/>
              <a:gd name="T67" fmla="*/ 115 h 1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128"/>
              <a:gd name="T104" fmla="*/ 127 w 127"/>
              <a:gd name="T105" fmla="*/ 128 h 1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128">
                <a:moveTo>
                  <a:pt x="124" y="128"/>
                </a:moveTo>
                <a:cubicBezTo>
                  <a:pt x="122" y="127"/>
                  <a:pt x="120" y="124"/>
                  <a:pt x="118" y="121"/>
                </a:cubicBezTo>
                <a:cubicBezTo>
                  <a:pt x="116" y="119"/>
                  <a:pt x="114" y="116"/>
                  <a:pt x="110" y="115"/>
                </a:cubicBezTo>
                <a:cubicBezTo>
                  <a:pt x="107" y="114"/>
                  <a:pt x="104" y="115"/>
                  <a:pt x="101" y="115"/>
                </a:cubicBezTo>
                <a:cubicBezTo>
                  <a:pt x="100" y="115"/>
                  <a:pt x="98" y="115"/>
                  <a:pt x="98" y="114"/>
                </a:cubicBezTo>
                <a:cubicBezTo>
                  <a:pt x="98" y="112"/>
                  <a:pt x="100" y="110"/>
                  <a:pt x="101" y="108"/>
                </a:cubicBezTo>
                <a:cubicBezTo>
                  <a:pt x="101" y="107"/>
                  <a:pt x="101" y="105"/>
                  <a:pt x="100" y="103"/>
                </a:cubicBezTo>
                <a:cubicBezTo>
                  <a:pt x="99" y="102"/>
                  <a:pt x="97" y="102"/>
                  <a:pt x="96" y="100"/>
                </a:cubicBezTo>
                <a:cubicBezTo>
                  <a:pt x="95" y="99"/>
                  <a:pt x="94" y="97"/>
                  <a:pt x="95" y="95"/>
                </a:cubicBezTo>
                <a:cubicBezTo>
                  <a:pt x="95" y="94"/>
                  <a:pt x="98" y="95"/>
                  <a:pt x="98" y="94"/>
                </a:cubicBezTo>
                <a:cubicBezTo>
                  <a:pt x="99" y="93"/>
                  <a:pt x="97" y="93"/>
                  <a:pt x="96" y="92"/>
                </a:cubicBezTo>
                <a:cubicBezTo>
                  <a:pt x="95" y="89"/>
                  <a:pt x="94" y="86"/>
                  <a:pt x="93" y="83"/>
                </a:cubicBezTo>
                <a:cubicBezTo>
                  <a:pt x="92" y="80"/>
                  <a:pt x="90" y="78"/>
                  <a:pt x="89" y="76"/>
                </a:cubicBezTo>
                <a:cubicBezTo>
                  <a:pt x="87" y="74"/>
                  <a:pt x="86" y="72"/>
                  <a:pt x="84" y="70"/>
                </a:cubicBezTo>
                <a:cubicBezTo>
                  <a:pt x="81" y="68"/>
                  <a:pt x="77" y="67"/>
                  <a:pt x="74" y="65"/>
                </a:cubicBezTo>
                <a:cubicBezTo>
                  <a:pt x="70" y="63"/>
                  <a:pt x="66" y="61"/>
                  <a:pt x="61" y="60"/>
                </a:cubicBezTo>
                <a:cubicBezTo>
                  <a:pt x="59" y="59"/>
                  <a:pt x="57" y="60"/>
                  <a:pt x="55" y="60"/>
                </a:cubicBezTo>
                <a:cubicBezTo>
                  <a:pt x="52" y="59"/>
                  <a:pt x="49" y="58"/>
                  <a:pt x="47" y="56"/>
                </a:cubicBezTo>
                <a:cubicBezTo>
                  <a:pt x="46" y="55"/>
                  <a:pt x="48" y="53"/>
                  <a:pt x="47" y="52"/>
                </a:cubicBezTo>
                <a:cubicBezTo>
                  <a:pt x="46" y="51"/>
                  <a:pt x="45" y="54"/>
                  <a:pt x="43" y="53"/>
                </a:cubicBezTo>
                <a:cubicBezTo>
                  <a:pt x="41" y="53"/>
                  <a:pt x="40" y="52"/>
                  <a:pt x="39" y="51"/>
                </a:cubicBezTo>
                <a:cubicBezTo>
                  <a:pt x="37" y="49"/>
                  <a:pt x="35" y="47"/>
                  <a:pt x="35" y="45"/>
                </a:cubicBezTo>
                <a:cubicBezTo>
                  <a:pt x="34" y="43"/>
                  <a:pt x="37" y="42"/>
                  <a:pt x="37" y="40"/>
                </a:cubicBezTo>
                <a:cubicBezTo>
                  <a:pt x="37" y="39"/>
                  <a:pt x="36" y="37"/>
                  <a:pt x="35" y="38"/>
                </a:cubicBezTo>
                <a:cubicBezTo>
                  <a:pt x="34" y="40"/>
                  <a:pt x="33" y="43"/>
                  <a:pt x="32" y="45"/>
                </a:cubicBezTo>
                <a:cubicBezTo>
                  <a:pt x="32" y="47"/>
                  <a:pt x="32" y="48"/>
                  <a:pt x="31" y="50"/>
                </a:cubicBezTo>
                <a:cubicBezTo>
                  <a:pt x="30" y="52"/>
                  <a:pt x="28" y="53"/>
                  <a:pt x="27" y="54"/>
                </a:cubicBezTo>
                <a:cubicBezTo>
                  <a:pt x="26" y="54"/>
                  <a:pt x="24" y="54"/>
                  <a:pt x="24" y="53"/>
                </a:cubicBezTo>
                <a:cubicBezTo>
                  <a:pt x="22" y="52"/>
                  <a:pt x="22" y="50"/>
                  <a:pt x="22" y="48"/>
                </a:cubicBezTo>
                <a:cubicBezTo>
                  <a:pt x="22" y="47"/>
                  <a:pt x="25" y="48"/>
                  <a:pt x="24" y="47"/>
                </a:cubicBezTo>
                <a:cubicBezTo>
                  <a:pt x="23" y="44"/>
                  <a:pt x="22" y="41"/>
                  <a:pt x="19" y="39"/>
                </a:cubicBezTo>
                <a:cubicBezTo>
                  <a:pt x="18" y="37"/>
                  <a:pt x="15" y="38"/>
                  <a:pt x="13" y="37"/>
                </a:cubicBezTo>
                <a:cubicBezTo>
                  <a:pt x="13" y="36"/>
                  <a:pt x="15" y="35"/>
                  <a:pt x="17" y="35"/>
                </a:cubicBezTo>
                <a:cubicBezTo>
                  <a:pt x="19" y="34"/>
                  <a:pt x="22" y="36"/>
                  <a:pt x="25" y="35"/>
                </a:cubicBezTo>
                <a:cubicBezTo>
                  <a:pt x="27" y="35"/>
                  <a:pt x="27" y="31"/>
                  <a:pt x="29" y="31"/>
                </a:cubicBezTo>
                <a:cubicBezTo>
                  <a:pt x="30" y="31"/>
                  <a:pt x="31" y="33"/>
                  <a:pt x="32" y="34"/>
                </a:cubicBezTo>
                <a:cubicBezTo>
                  <a:pt x="33" y="34"/>
                  <a:pt x="35" y="33"/>
                  <a:pt x="35" y="32"/>
                </a:cubicBezTo>
                <a:cubicBezTo>
                  <a:pt x="36" y="31"/>
                  <a:pt x="38" y="28"/>
                  <a:pt x="37" y="26"/>
                </a:cubicBezTo>
                <a:cubicBezTo>
                  <a:pt x="36" y="25"/>
                  <a:pt x="33" y="27"/>
                  <a:pt x="32" y="27"/>
                </a:cubicBezTo>
                <a:cubicBezTo>
                  <a:pt x="27" y="27"/>
                  <a:pt x="22" y="29"/>
                  <a:pt x="17" y="28"/>
                </a:cubicBezTo>
                <a:cubicBezTo>
                  <a:pt x="15" y="27"/>
                  <a:pt x="15" y="25"/>
                  <a:pt x="14" y="23"/>
                </a:cubicBezTo>
                <a:cubicBezTo>
                  <a:pt x="13" y="21"/>
                  <a:pt x="11" y="18"/>
                  <a:pt x="9" y="17"/>
                </a:cubicBezTo>
                <a:cubicBezTo>
                  <a:pt x="7" y="16"/>
                  <a:pt x="3" y="18"/>
                  <a:pt x="1" y="17"/>
                </a:cubicBezTo>
                <a:cubicBezTo>
                  <a:pt x="0" y="15"/>
                  <a:pt x="3" y="14"/>
                  <a:pt x="4" y="12"/>
                </a:cubicBezTo>
                <a:cubicBezTo>
                  <a:pt x="5" y="11"/>
                  <a:pt x="5" y="8"/>
                  <a:pt x="6" y="7"/>
                </a:cubicBezTo>
                <a:cubicBezTo>
                  <a:pt x="9" y="4"/>
                  <a:pt x="13" y="4"/>
                  <a:pt x="16" y="3"/>
                </a:cubicBezTo>
                <a:cubicBezTo>
                  <a:pt x="18" y="2"/>
                  <a:pt x="20" y="0"/>
                  <a:pt x="23" y="1"/>
                </a:cubicBezTo>
                <a:cubicBezTo>
                  <a:pt x="27" y="1"/>
                  <a:pt x="30" y="4"/>
                  <a:pt x="33" y="6"/>
                </a:cubicBezTo>
                <a:cubicBezTo>
                  <a:pt x="35" y="6"/>
                  <a:pt x="37" y="4"/>
                  <a:pt x="39" y="5"/>
                </a:cubicBezTo>
                <a:cubicBezTo>
                  <a:pt x="41" y="7"/>
                  <a:pt x="43" y="11"/>
                  <a:pt x="43" y="14"/>
                </a:cubicBezTo>
                <a:cubicBezTo>
                  <a:pt x="44" y="18"/>
                  <a:pt x="40" y="22"/>
                  <a:pt x="41" y="26"/>
                </a:cubicBezTo>
                <a:cubicBezTo>
                  <a:pt x="41" y="30"/>
                  <a:pt x="43" y="34"/>
                  <a:pt x="45" y="37"/>
                </a:cubicBezTo>
                <a:cubicBezTo>
                  <a:pt x="46" y="38"/>
                  <a:pt x="46" y="35"/>
                  <a:pt x="46" y="34"/>
                </a:cubicBezTo>
                <a:cubicBezTo>
                  <a:pt x="46" y="33"/>
                  <a:pt x="47" y="33"/>
                  <a:pt x="47" y="34"/>
                </a:cubicBezTo>
                <a:cubicBezTo>
                  <a:pt x="48" y="36"/>
                  <a:pt x="47" y="40"/>
                  <a:pt x="49" y="42"/>
                </a:cubicBezTo>
                <a:cubicBezTo>
                  <a:pt x="50" y="44"/>
                  <a:pt x="53" y="46"/>
                  <a:pt x="55" y="45"/>
                </a:cubicBezTo>
                <a:cubicBezTo>
                  <a:pt x="60" y="43"/>
                  <a:pt x="64" y="38"/>
                  <a:pt x="67" y="33"/>
                </a:cubicBezTo>
                <a:cubicBezTo>
                  <a:pt x="68" y="32"/>
                  <a:pt x="67" y="29"/>
                  <a:pt x="68" y="28"/>
                </a:cubicBezTo>
                <a:cubicBezTo>
                  <a:pt x="71" y="27"/>
                  <a:pt x="74" y="29"/>
                  <a:pt x="76" y="28"/>
                </a:cubicBezTo>
                <a:cubicBezTo>
                  <a:pt x="78" y="27"/>
                  <a:pt x="77" y="23"/>
                  <a:pt x="79" y="21"/>
                </a:cubicBezTo>
                <a:cubicBezTo>
                  <a:pt x="81" y="19"/>
                  <a:pt x="84" y="18"/>
                  <a:pt x="87" y="17"/>
                </a:cubicBezTo>
                <a:cubicBezTo>
                  <a:pt x="89" y="17"/>
                  <a:pt x="92" y="17"/>
                  <a:pt x="94" y="18"/>
                </a:cubicBezTo>
                <a:cubicBezTo>
                  <a:pt x="100" y="22"/>
                  <a:pt x="105" y="27"/>
                  <a:pt x="111" y="30"/>
                </a:cubicBezTo>
                <a:cubicBezTo>
                  <a:pt x="112" y="31"/>
                  <a:pt x="115" y="29"/>
                  <a:pt x="116" y="30"/>
                </a:cubicBezTo>
                <a:cubicBezTo>
                  <a:pt x="120" y="31"/>
                  <a:pt x="124" y="32"/>
                  <a:pt x="127" y="34"/>
                </a:cubicBezTo>
                <a:lnTo>
                  <a:pt x="127" y="87"/>
                </a:lnTo>
                <a:cubicBezTo>
                  <a:pt x="127" y="89"/>
                  <a:pt x="124" y="90"/>
                  <a:pt x="124" y="92"/>
                </a:cubicBezTo>
                <a:cubicBezTo>
                  <a:pt x="124" y="93"/>
                  <a:pt x="126" y="95"/>
                  <a:pt x="126" y="96"/>
                </a:cubicBezTo>
                <a:lnTo>
                  <a:pt x="124" y="128"/>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67" name="Freeform 2510"/>
          <p:cNvSpPr>
            <a:spLocks noChangeAspect="1"/>
          </p:cNvSpPr>
          <p:nvPr/>
        </p:nvSpPr>
        <p:spPr bwMode="auto">
          <a:xfrm>
            <a:off x="7084467" y="3486896"/>
            <a:ext cx="36926" cy="32147"/>
          </a:xfrm>
          <a:custGeom>
            <a:avLst/>
            <a:gdLst>
              <a:gd name="T0" fmla="*/ 23 w 23"/>
              <a:gd name="T1" fmla="*/ 0 h 23"/>
              <a:gd name="T2" fmla="*/ 19 w 23"/>
              <a:gd name="T3" fmla="*/ 5 h 23"/>
              <a:gd name="T4" fmla="*/ 11 w 23"/>
              <a:gd name="T5" fmla="*/ 7 h 23"/>
              <a:gd name="T6" fmla="*/ 5 w 23"/>
              <a:gd name="T7" fmla="*/ 12 h 23"/>
              <a:gd name="T8" fmla="*/ 4 w 23"/>
              <a:gd name="T9" fmla="*/ 20 h 23"/>
              <a:gd name="T10" fmla="*/ 0 w 23"/>
              <a:gd name="T11" fmla="*/ 25 h 23"/>
              <a:gd name="T12" fmla="*/ 4 w 23"/>
              <a:gd name="T13" fmla="*/ 26 h 23"/>
              <a:gd name="T14" fmla="*/ 13 w 23"/>
              <a:gd name="T15" fmla="*/ 22 h 23"/>
              <a:gd name="T16" fmla="*/ 16 w 23"/>
              <a:gd name="T17" fmla="*/ 21 h 23"/>
              <a:gd name="T18" fmla="*/ 23 w 23"/>
              <a:gd name="T19" fmla="*/ 14 h 23"/>
              <a:gd name="T20" fmla="*/ 27 w 23"/>
              <a:gd name="T21" fmla="*/ 9 h 23"/>
              <a:gd name="T22" fmla="*/ 27 w 23"/>
              <a:gd name="T23" fmla="*/ 4 h 23"/>
              <a:gd name="T24" fmla="*/ 23 w 23"/>
              <a:gd name="T25" fmla="*/ 0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23"/>
              <a:gd name="T41" fmla="*/ 23 w 23"/>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23">
                <a:moveTo>
                  <a:pt x="20" y="0"/>
                </a:moveTo>
                <a:cubicBezTo>
                  <a:pt x="19" y="2"/>
                  <a:pt x="18" y="3"/>
                  <a:pt x="16" y="4"/>
                </a:cubicBezTo>
                <a:cubicBezTo>
                  <a:pt x="14" y="5"/>
                  <a:pt x="11" y="5"/>
                  <a:pt x="9" y="6"/>
                </a:cubicBezTo>
                <a:cubicBezTo>
                  <a:pt x="7" y="7"/>
                  <a:pt x="5" y="8"/>
                  <a:pt x="4" y="10"/>
                </a:cubicBezTo>
                <a:cubicBezTo>
                  <a:pt x="3" y="12"/>
                  <a:pt x="4" y="15"/>
                  <a:pt x="3" y="17"/>
                </a:cubicBezTo>
                <a:cubicBezTo>
                  <a:pt x="3" y="18"/>
                  <a:pt x="1" y="20"/>
                  <a:pt x="0" y="21"/>
                </a:cubicBezTo>
                <a:cubicBezTo>
                  <a:pt x="0" y="22"/>
                  <a:pt x="2" y="23"/>
                  <a:pt x="3" y="22"/>
                </a:cubicBezTo>
                <a:cubicBezTo>
                  <a:pt x="6" y="22"/>
                  <a:pt x="8" y="20"/>
                  <a:pt x="11" y="19"/>
                </a:cubicBezTo>
                <a:cubicBezTo>
                  <a:pt x="12" y="18"/>
                  <a:pt x="13" y="19"/>
                  <a:pt x="14" y="18"/>
                </a:cubicBezTo>
                <a:cubicBezTo>
                  <a:pt x="16" y="17"/>
                  <a:pt x="18" y="14"/>
                  <a:pt x="20" y="12"/>
                </a:cubicBezTo>
                <a:cubicBezTo>
                  <a:pt x="21" y="11"/>
                  <a:pt x="22" y="10"/>
                  <a:pt x="23" y="8"/>
                </a:cubicBezTo>
                <a:cubicBezTo>
                  <a:pt x="23" y="7"/>
                  <a:pt x="23" y="5"/>
                  <a:pt x="23" y="3"/>
                </a:cubicBezTo>
                <a:cubicBezTo>
                  <a:pt x="22" y="2"/>
                  <a:pt x="21" y="1"/>
                  <a:pt x="2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68" name="Freeform 2511"/>
          <p:cNvSpPr>
            <a:spLocks noChangeAspect="1"/>
          </p:cNvSpPr>
          <p:nvPr/>
        </p:nvSpPr>
        <p:spPr bwMode="auto">
          <a:xfrm>
            <a:off x="4555547" y="3766692"/>
            <a:ext cx="337803" cy="280988"/>
          </a:xfrm>
          <a:custGeom>
            <a:avLst/>
            <a:gdLst>
              <a:gd name="T0" fmla="*/ 235 w 206"/>
              <a:gd name="T1" fmla="*/ 85 h 197"/>
              <a:gd name="T2" fmla="*/ 229 w 206"/>
              <a:gd name="T3" fmla="*/ 95 h 197"/>
              <a:gd name="T4" fmla="*/ 215 w 206"/>
              <a:gd name="T5" fmla="*/ 86 h 197"/>
              <a:gd name="T6" fmla="*/ 218 w 206"/>
              <a:gd name="T7" fmla="*/ 71 h 197"/>
              <a:gd name="T8" fmla="*/ 235 w 206"/>
              <a:gd name="T9" fmla="*/ 72 h 197"/>
              <a:gd name="T10" fmla="*/ 233 w 206"/>
              <a:gd name="T11" fmla="*/ 62 h 197"/>
              <a:gd name="T12" fmla="*/ 231 w 206"/>
              <a:gd name="T13" fmla="*/ 36 h 197"/>
              <a:gd name="T14" fmla="*/ 229 w 206"/>
              <a:gd name="T15" fmla="*/ 19 h 197"/>
              <a:gd name="T16" fmla="*/ 225 w 206"/>
              <a:gd name="T17" fmla="*/ 5 h 197"/>
              <a:gd name="T18" fmla="*/ 218 w 206"/>
              <a:gd name="T19" fmla="*/ 2 h 197"/>
              <a:gd name="T20" fmla="*/ 201 w 206"/>
              <a:gd name="T21" fmla="*/ 1 h 197"/>
              <a:gd name="T22" fmla="*/ 188 w 206"/>
              <a:gd name="T23" fmla="*/ 4 h 197"/>
              <a:gd name="T24" fmla="*/ 175 w 206"/>
              <a:gd name="T25" fmla="*/ 12 h 197"/>
              <a:gd name="T26" fmla="*/ 158 w 206"/>
              <a:gd name="T27" fmla="*/ 36 h 197"/>
              <a:gd name="T28" fmla="*/ 143 w 206"/>
              <a:gd name="T29" fmla="*/ 46 h 197"/>
              <a:gd name="T30" fmla="*/ 138 w 206"/>
              <a:gd name="T31" fmla="*/ 63 h 197"/>
              <a:gd name="T32" fmla="*/ 122 w 206"/>
              <a:gd name="T33" fmla="*/ 66 h 197"/>
              <a:gd name="T34" fmla="*/ 109 w 206"/>
              <a:gd name="T35" fmla="*/ 56 h 197"/>
              <a:gd name="T36" fmla="*/ 97 w 206"/>
              <a:gd name="T37" fmla="*/ 59 h 197"/>
              <a:gd name="T38" fmla="*/ 89 w 206"/>
              <a:gd name="T39" fmla="*/ 74 h 197"/>
              <a:gd name="T40" fmla="*/ 79 w 206"/>
              <a:gd name="T41" fmla="*/ 84 h 197"/>
              <a:gd name="T42" fmla="*/ 62 w 206"/>
              <a:gd name="T43" fmla="*/ 85 h 197"/>
              <a:gd name="T44" fmla="*/ 65 w 206"/>
              <a:gd name="T45" fmla="*/ 69 h 197"/>
              <a:gd name="T46" fmla="*/ 59 w 206"/>
              <a:gd name="T47" fmla="*/ 53 h 197"/>
              <a:gd name="T48" fmla="*/ 53 w 206"/>
              <a:gd name="T49" fmla="*/ 115 h 197"/>
              <a:gd name="T50" fmla="*/ 44 w 206"/>
              <a:gd name="T51" fmla="*/ 121 h 197"/>
              <a:gd name="T52" fmla="*/ 34 w 206"/>
              <a:gd name="T53" fmla="*/ 122 h 197"/>
              <a:gd name="T54" fmla="*/ 16 w 206"/>
              <a:gd name="T55" fmla="*/ 121 h 197"/>
              <a:gd name="T56" fmla="*/ 8 w 206"/>
              <a:gd name="T57" fmla="*/ 108 h 197"/>
              <a:gd name="T58" fmla="*/ 5 w 206"/>
              <a:gd name="T59" fmla="*/ 117 h 197"/>
              <a:gd name="T60" fmla="*/ 4 w 206"/>
              <a:gd name="T61" fmla="*/ 129 h 197"/>
              <a:gd name="T62" fmla="*/ 19 w 206"/>
              <a:gd name="T63" fmla="*/ 168 h 197"/>
              <a:gd name="T64" fmla="*/ 25 w 206"/>
              <a:gd name="T65" fmla="*/ 195 h 197"/>
              <a:gd name="T66" fmla="*/ 20 w 206"/>
              <a:gd name="T67" fmla="*/ 199 h 197"/>
              <a:gd name="T68" fmla="*/ 26 w 206"/>
              <a:gd name="T69" fmla="*/ 217 h 197"/>
              <a:gd name="T70" fmla="*/ 34 w 206"/>
              <a:gd name="T71" fmla="*/ 224 h 197"/>
              <a:gd name="T72" fmla="*/ 49 w 206"/>
              <a:gd name="T73" fmla="*/ 235 h 197"/>
              <a:gd name="T74" fmla="*/ 65 w 206"/>
              <a:gd name="T75" fmla="*/ 225 h 197"/>
              <a:gd name="T76" fmla="*/ 80 w 206"/>
              <a:gd name="T77" fmla="*/ 222 h 197"/>
              <a:gd name="T78" fmla="*/ 100 w 206"/>
              <a:gd name="T79" fmla="*/ 222 h 197"/>
              <a:gd name="T80" fmla="*/ 121 w 206"/>
              <a:gd name="T81" fmla="*/ 222 h 197"/>
              <a:gd name="T82" fmla="*/ 134 w 206"/>
              <a:gd name="T83" fmla="*/ 218 h 197"/>
              <a:gd name="T84" fmla="*/ 147 w 206"/>
              <a:gd name="T85" fmla="*/ 213 h 197"/>
              <a:gd name="T86" fmla="*/ 169 w 206"/>
              <a:gd name="T87" fmla="*/ 200 h 197"/>
              <a:gd name="T88" fmla="*/ 191 w 206"/>
              <a:gd name="T89" fmla="*/ 177 h 197"/>
              <a:gd name="T90" fmla="*/ 206 w 206"/>
              <a:gd name="T91" fmla="*/ 161 h 197"/>
              <a:gd name="T92" fmla="*/ 219 w 206"/>
              <a:gd name="T93" fmla="*/ 133 h 197"/>
              <a:gd name="T94" fmla="*/ 235 w 206"/>
              <a:gd name="T95" fmla="*/ 121 h 197"/>
              <a:gd name="T96" fmla="*/ 243 w 206"/>
              <a:gd name="T97" fmla="*/ 97 h 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6"/>
              <a:gd name="T148" fmla="*/ 0 h 197"/>
              <a:gd name="T149" fmla="*/ 206 w 206"/>
              <a:gd name="T150" fmla="*/ 197 h 1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6" h="197">
                <a:moveTo>
                  <a:pt x="206" y="72"/>
                </a:moveTo>
                <a:lnTo>
                  <a:pt x="196" y="71"/>
                </a:lnTo>
                <a:cubicBezTo>
                  <a:pt x="196" y="74"/>
                  <a:pt x="195" y="76"/>
                  <a:pt x="194" y="77"/>
                </a:cubicBezTo>
                <a:cubicBezTo>
                  <a:pt x="193" y="78"/>
                  <a:pt x="192" y="79"/>
                  <a:pt x="191" y="79"/>
                </a:cubicBezTo>
                <a:cubicBezTo>
                  <a:pt x="189" y="79"/>
                  <a:pt x="186" y="78"/>
                  <a:pt x="185" y="77"/>
                </a:cubicBezTo>
                <a:cubicBezTo>
                  <a:pt x="182" y="76"/>
                  <a:pt x="180" y="74"/>
                  <a:pt x="179" y="72"/>
                </a:cubicBezTo>
                <a:cubicBezTo>
                  <a:pt x="178" y="70"/>
                  <a:pt x="178" y="67"/>
                  <a:pt x="179" y="65"/>
                </a:cubicBezTo>
                <a:cubicBezTo>
                  <a:pt x="179" y="63"/>
                  <a:pt x="181" y="61"/>
                  <a:pt x="182" y="59"/>
                </a:cubicBezTo>
                <a:cubicBezTo>
                  <a:pt x="184" y="57"/>
                  <a:pt x="185" y="55"/>
                  <a:pt x="187" y="55"/>
                </a:cubicBezTo>
                <a:cubicBezTo>
                  <a:pt x="190" y="55"/>
                  <a:pt x="193" y="58"/>
                  <a:pt x="196" y="60"/>
                </a:cubicBezTo>
                <a:cubicBezTo>
                  <a:pt x="195" y="58"/>
                  <a:pt x="194" y="57"/>
                  <a:pt x="194" y="56"/>
                </a:cubicBezTo>
                <a:cubicBezTo>
                  <a:pt x="194" y="55"/>
                  <a:pt x="194" y="54"/>
                  <a:pt x="194" y="52"/>
                </a:cubicBezTo>
                <a:cubicBezTo>
                  <a:pt x="195" y="47"/>
                  <a:pt x="195" y="42"/>
                  <a:pt x="195" y="37"/>
                </a:cubicBezTo>
                <a:cubicBezTo>
                  <a:pt x="195" y="35"/>
                  <a:pt x="194" y="32"/>
                  <a:pt x="193" y="30"/>
                </a:cubicBezTo>
                <a:cubicBezTo>
                  <a:pt x="192" y="27"/>
                  <a:pt x="191" y="25"/>
                  <a:pt x="191" y="22"/>
                </a:cubicBezTo>
                <a:cubicBezTo>
                  <a:pt x="190" y="20"/>
                  <a:pt x="191" y="18"/>
                  <a:pt x="191" y="16"/>
                </a:cubicBezTo>
                <a:cubicBezTo>
                  <a:pt x="191" y="15"/>
                  <a:pt x="189" y="13"/>
                  <a:pt x="189" y="12"/>
                </a:cubicBezTo>
                <a:cubicBezTo>
                  <a:pt x="188" y="9"/>
                  <a:pt x="188" y="7"/>
                  <a:pt x="188" y="4"/>
                </a:cubicBezTo>
                <a:cubicBezTo>
                  <a:pt x="187" y="4"/>
                  <a:pt x="187" y="5"/>
                  <a:pt x="186" y="4"/>
                </a:cubicBezTo>
                <a:cubicBezTo>
                  <a:pt x="185" y="4"/>
                  <a:pt x="184" y="2"/>
                  <a:pt x="182" y="2"/>
                </a:cubicBezTo>
                <a:cubicBezTo>
                  <a:pt x="180" y="2"/>
                  <a:pt x="178" y="2"/>
                  <a:pt x="177" y="2"/>
                </a:cubicBezTo>
                <a:cubicBezTo>
                  <a:pt x="174" y="2"/>
                  <a:pt x="171" y="1"/>
                  <a:pt x="168" y="1"/>
                </a:cubicBezTo>
                <a:cubicBezTo>
                  <a:pt x="166" y="0"/>
                  <a:pt x="164" y="0"/>
                  <a:pt x="161" y="0"/>
                </a:cubicBezTo>
                <a:cubicBezTo>
                  <a:pt x="160" y="1"/>
                  <a:pt x="158" y="2"/>
                  <a:pt x="157" y="3"/>
                </a:cubicBezTo>
                <a:cubicBezTo>
                  <a:pt x="156" y="4"/>
                  <a:pt x="154" y="5"/>
                  <a:pt x="153" y="5"/>
                </a:cubicBezTo>
                <a:cubicBezTo>
                  <a:pt x="150" y="7"/>
                  <a:pt x="148" y="9"/>
                  <a:pt x="146" y="10"/>
                </a:cubicBezTo>
                <a:cubicBezTo>
                  <a:pt x="142" y="14"/>
                  <a:pt x="137" y="17"/>
                  <a:pt x="134" y="21"/>
                </a:cubicBezTo>
                <a:cubicBezTo>
                  <a:pt x="133" y="23"/>
                  <a:pt x="134" y="27"/>
                  <a:pt x="132" y="30"/>
                </a:cubicBezTo>
                <a:cubicBezTo>
                  <a:pt x="131" y="32"/>
                  <a:pt x="129" y="34"/>
                  <a:pt x="126" y="36"/>
                </a:cubicBezTo>
                <a:cubicBezTo>
                  <a:pt x="124" y="37"/>
                  <a:pt x="121" y="37"/>
                  <a:pt x="119" y="38"/>
                </a:cubicBezTo>
                <a:cubicBezTo>
                  <a:pt x="117" y="41"/>
                  <a:pt x="118" y="44"/>
                  <a:pt x="117" y="47"/>
                </a:cubicBezTo>
                <a:cubicBezTo>
                  <a:pt x="116" y="49"/>
                  <a:pt x="116" y="51"/>
                  <a:pt x="115" y="53"/>
                </a:cubicBezTo>
                <a:cubicBezTo>
                  <a:pt x="112" y="54"/>
                  <a:pt x="109" y="54"/>
                  <a:pt x="106" y="54"/>
                </a:cubicBezTo>
                <a:cubicBezTo>
                  <a:pt x="105" y="55"/>
                  <a:pt x="104" y="55"/>
                  <a:pt x="102" y="55"/>
                </a:cubicBezTo>
                <a:cubicBezTo>
                  <a:pt x="100" y="55"/>
                  <a:pt x="97" y="54"/>
                  <a:pt x="95" y="53"/>
                </a:cubicBezTo>
                <a:cubicBezTo>
                  <a:pt x="93" y="51"/>
                  <a:pt x="93" y="48"/>
                  <a:pt x="91" y="47"/>
                </a:cubicBezTo>
                <a:cubicBezTo>
                  <a:pt x="90" y="46"/>
                  <a:pt x="88" y="46"/>
                  <a:pt x="86" y="47"/>
                </a:cubicBezTo>
                <a:cubicBezTo>
                  <a:pt x="84" y="47"/>
                  <a:pt x="82" y="48"/>
                  <a:pt x="81" y="49"/>
                </a:cubicBezTo>
                <a:cubicBezTo>
                  <a:pt x="80" y="52"/>
                  <a:pt x="80" y="55"/>
                  <a:pt x="78" y="57"/>
                </a:cubicBezTo>
                <a:cubicBezTo>
                  <a:pt x="77" y="59"/>
                  <a:pt x="76" y="61"/>
                  <a:pt x="74" y="62"/>
                </a:cubicBezTo>
                <a:cubicBezTo>
                  <a:pt x="72" y="64"/>
                  <a:pt x="69" y="65"/>
                  <a:pt x="67" y="67"/>
                </a:cubicBezTo>
                <a:cubicBezTo>
                  <a:pt x="66" y="67"/>
                  <a:pt x="67" y="70"/>
                  <a:pt x="66" y="70"/>
                </a:cubicBezTo>
                <a:cubicBezTo>
                  <a:pt x="63" y="71"/>
                  <a:pt x="60" y="69"/>
                  <a:pt x="57" y="69"/>
                </a:cubicBezTo>
                <a:cubicBezTo>
                  <a:pt x="55" y="70"/>
                  <a:pt x="53" y="72"/>
                  <a:pt x="52" y="71"/>
                </a:cubicBezTo>
                <a:cubicBezTo>
                  <a:pt x="50" y="70"/>
                  <a:pt x="50" y="68"/>
                  <a:pt x="50" y="66"/>
                </a:cubicBezTo>
                <a:cubicBezTo>
                  <a:pt x="51" y="63"/>
                  <a:pt x="54" y="61"/>
                  <a:pt x="54" y="58"/>
                </a:cubicBezTo>
                <a:cubicBezTo>
                  <a:pt x="54" y="56"/>
                  <a:pt x="52" y="55"/>
                  <a:pt x="51" y="53"/>
                </a:cubicBezTo>
                <a:cubicBezTo>
                  <a:pt x="50" y="50"/>
                  <a:pt x="51" y="47"/>
                  <a:pt x="49" y="44"/>
                </a:cubicBezTo>
                <a:cubicBezTo>
                  <a:pt x="48" y="42"/>
                  <a:pt x="46" y="41"/>
                  <a:pt x="45" y="40"/>
                </a:cubicBezTo>
                <a:lnTo>
                  <a:pt x="44" y="96"/>
                </a:lnTo>
                <a:cubicBezTo>
                  <a:pt x="43" y="97"/>
                  <a:pt x="42" y="98"/>
                  <a:pt x="41" y="99"/>
                </a:cubicBezTo>
                <a:cubicBezTo>
                  <a:pt x="39" y="100"/>
                  <a:pt x="38" y="100"/>
                  <a:pt x="37" y="101"/>
                </a:cubicBezTo>
                <a:cubicBezTo>
                  <a:pt x="36" y="102"/>
                  <a:pt x="35" y="104"/>
                  <a:pt x="34" y="104"/>
                </a:cubicBezTo>
                <a:cubicBezTo>
                  <a:pt x="32" y="105"/>
                  <a:pt x="30" y="102"/>
                  <a:pt x="28" y="102"/>
                </a:cubicBezTo>
                <a:cubicBezTo>
                  <a:pt x="25" y="102"/>
                  <a:pt x="23" y="104"/>
                  <a:pt x="20" y="104"/>
                </a:cubicBezTo>
                <a:cubicBezTo>
                  <a:pt x="18" y="103"/>
                  <a:pt x="15" y="103"/>
                  <a:pt x="13" y="101"/>
                </a:cubicBezTo>
                <a:cubicBezTo>
                  <a:pt x="11" y="100"/>
                  <a:pt x="12" y="97"/>
                  <a:pt x="11" y="95"/>
                </a:cubicBezTo>
                <a:cubicBezTo>
                  <a:pt x="10" y="93"/>
                  <a:pt x="9" y="90"/>
                  <a:pt x="7" y="90"/>
                </a:cubicBezTo>
                <a:cubicBezTo>
                  <a:pt x="6" y="89"/>
                  <a:pt x="4" y="91"/>
                  <a:pt x="4" y="92"/>
                </a:cubicBezTo>
                <a:cubicBezTo>
                  <a:pt x="3" y="94"/>
                  <a:pt x="4" y="96"/>
                  <a:pt x="4" y="98"/>
                </a:cubicBezTo>
                <a:cubicBezTo>
                  <a:pt x="3" y="98"/>
                  <a:pt x="1" y="98"/>
                  <a:pt x="0" y="98"/>
                </a:cubicBezTo>
                <a:cubicBezTo>
                  <a:pt x="1" y="102"/>
                  <a:pt x="2" y="104"/>
                  <a:pt x="3" y="108"/>
                </a:cubicBezTo>
                <a:cubicBezTo>
                  <a:pt x="5" y="112"/>
                  <a:pt x="6" y="116"/>
                  <a:pt x="8" y="120"/>
                </a:cubicBezTo>
                <a:cubicBezTo>
                  <a:pt x="11" y="127"/>
                  <a:pt x="14" y="133"/>
                  <a:pt x="16" y="140"/>
                </a:cubicBezTo>
                <a:cubicBezTo>
                  <a:pt x="18" y="144"/>
                  <a:pt x="21" y="148"/>
                  <a:pt x="22" y="153"/>
                </a:cubicBezTo>
                <a:cubicBezTo>
                  <a:pt x="22" y="156"/>
                  <a:pt x="23" y="160"/>
                  <a:pt x="21" y="163"/>
                </a:cubicBezTo>
                <a:cubicBezTo>
                  <a:pt x="20" y="164"/>
                  <a:pt x="18" y="159"/>
                  <a:pt x="17" y="160"/>
                </a:cubicBezTo>
                <a:cubicBezTo>
                  <a:pt x="15" y="161"/>
                  <a:pt x="16" y="164"/>
                  <a:pt x="17" y="166"/>
                </a:cubicBezTo>
                <a:cubicBezTo>
                  <a:pt x="18" y="170"/>
                  <a:pt x="21" y="173"/>
                  <a:pt x="22" y="177"/>
                </a:cubicBezTo>
                <a:cubicBezTo>
                  <a:pt x="23" y="178"/>
                  <a:pt x="22" y="180"/>
                  <a:pt x="22" y="181"/>
                </a:cubicBezTo>
                <a:cubicBezTo>
                  <a:pt x="23" y="182"/>
                  <a:pt x="24" y="182"/>
                  <a:pt x="25" y="183"/>
                </a:cubicBezTo>
                <a:cubicBezTo>
                  <a:pt x="26" y="184"/>
                  <a:pt x="27" y="186"/>
                  <a:pt x="28" y="187"/>
                </a:cubicBezTo>
                <a:cubicBezTo>
                  <a:pt x="31" y="189"/>
                  <a:pt x="33" y="190"/>
                  <a:pt x="36" y="192"/>
                </a:cubicBezTo>
                <a:cubicBezTo>
                  <a:pt x="38" y="193"/>
                  <a:pt x="39" y="196"/>
                  <a:pt x="41" y="196"/>
                </a:cubicBezTo>
                <a:cubicBezTo>
                  <a:pt x="43" y="197"/>
                  <a:pt x="44" y="194"/>
                  <a:pt x="45" y="193"/>
                </a:cubicBezTo>
                <a:cubicBezTo>
                  <a:pt x="48" y="191"/>
                  <a:pt x="51" y="189"/>
                  <a:pt x="54" y="188"/>
                </a:cubicBezTo>
                <a:cubicBezTo>
                  <a:pt x="57" y="188"/>
                  <a:pt x="60" y="189"/>
                  <a:pt x="62" y="188"/>
                </a:cubicBezTo>
                <a:cubicBezTo>
                  <a:pt x="64" y="188"/>
                  <a:pt x="65" y="186"/>
                  <a:pt x="67" y="185"/>
                </a:cubicBezTo>
                <a:cubicBezTo>
                  <a:pt x="69" y="184"/>
                  <a:pt x="70" y="182"/>
                  <a:pt x="72" y="182"/>
                </a:cubicBezTo>
                <a:cubicBezTo>
                  <a:pt x="75" y="182"/>
                  <a:pt x="79" y="185"/>
                  <a:pt x="83" y="185"/>
                </a:cubicBezTo>
                <a:cubicBezTo>
                  <a:pt x="85" y="185"/>
                  <a:pt x="86" y="181"/>
                  <a:pt x="87" y="181"/>
                </a:cubicBezTo>
                <a:cubicBezTo>
                  <a:pt x="92" y="181"/>
                  <a:pt x="96" y="185"/>
                  <a:pt x="101" y="185"/>
                </a:cubicBezTo>
                <a:cubicBezTo>
                  <a:pt x="103" y="185"/>
                  <a:pt x="102" y="182"/>
                  <a:pt x="104" y="182"/>
                </a:cubicBezTo>
                <a:cubicBezTo>
                  <a:pt x="106" y="181"/>
                  <a:pt x="109" y="183"/>
                  <a:pt x="112" y="182"/>
                </a:cubicBezTo>
                <a:cubicBezTo>
                  <a:pt x="113" y="182"/>
                  <a:pt x="113" y="179"/>
                  <a:pt x="114" y="178"/>
                </a:cubicBezTo>
                <a:cubicBezTo>
                  <a:pt x="117" y="177"/>
                  <a:pt x="120" y="179"/>
                  <a:pt x="123" y="178"/>
                </a:cubicBezTo>
                <a:cubicBezTo>
                  <a:pt x="126" y="177"/>
                  <a:pt x="128" y="176"/>
                  <a:pt x="131" y="174"/>
                </a:cubicBezTo>
                <a:cubicBezTo>
                  <a:pt x="135" y="172"/>
                  <a:pt x="138" y="169"/>
                  <a:pt x="141" y="167"/>
                </a:cubicBezTo>
                <a:cubicBezTo>
                  <a:pt x="144" y="164"/>
                  <a:pt x="146" y="161"/>
                  <a:pt x="149" y="158"/>
                </a:cubicBezTo>
                <a:cubicBezTo>
                  <a:pt x="153" y="154"/>
                  <a:pt x="156" y="151"/>
                  <a:pt x="159" y="148"/>
                </a:cubicBezTo>
                <a:cubicBezTo>
                  <a:pt x="160" y="146"/>
                  <a:pt x="162" y="144"/>
                  <a:pt x="164" y="143"/>
                </a:cubicBezTo>
                <a:cubicBezTo>
                  <a:pt x="167" y="140"/>
                  <a:pt x="170" y="137"/>
                  <a:pt x="172" y="134"/>
                </a:cubicBezTo>
                <a:cubicBezTo>
                  <a:pt x="175" y="131"/>
                  <a:pt x="177" y="126"/>
                  <a:pt x="178" y="122"/>
                </a:cubicBezTo>
                <a:cubicBezTo>
                  <a:pt x="180" y="118"/>
                  <a:pt x="181" y="114"/>
                  <a:pt x="183" y="111"/>
                </a:cubicBezTo>
                <a:cubicBezTo>
                  <a:pt x="184" y="109"/>
                  <a:pt x="186" y="107"/>
                  <a:pt x="188" y="106"/>
                </a:cubicBezTo>
                <a:cubicBezTo>
                  <a:pt x="190" y="104"/>
                  <a:pt x="194" y="103"/>
                  <a:pt x="196" y="101"/>
                </a:cubicBezTo>
                <a:cubicBezTo>
                  <a:pt x="198" y="98"/>
                  <a:pt x="199" y="96"/>
                  <a:pt x="200" y="93"/>
                </a:cubicBezTo>
                <a:cubicBezTo>
                  <a:pt x="201" y="89"/>
                  <a:pt x="202" y="85"/>
                  <a:pt x="203" y="81"/>
                </a:cubicBezTo>
                <a:cubicBezTo>
                  <a:pt x="204" y="78"/>
                  <a:pt x="205" y="75"/>
                  <a:pt x="206" y="72"/>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69" name="Freeform 2512"/>
          <p:cNvSpPr>
            <a:spLocks noChangeAspect="1"/>
          </p:cNvSpPr>
          <p:nvPr/>
        </p:nvSpPr>
        <p:spPr bwMode="auto">
          <a:xfrm>
            <a:off x="4840026" y="3845273"/>
            <a:ext cx="34281" cy="34529"/>
          </a:xfrm>
          <a:custGeom>
            <a:avLst/>
            <a:gdLst>
              <a:gd name="T0" fmla="*/ 22 w 18"/>
              <a:gd name="T1" fmla="*/ 19 h 24"/>
              <a:gd name="T2" fmla="*/ 22 w 18"/>
              <a:gd name="T3" fmla="*/ 13 h 24"/>
              <a:gd name="T4" fmla="*/ 22 w 18"/>
              <a:gd name="T5" fmla="*/ 6 h 24"/>
              <a:gd name="T6" fmla="*/ 11 w 18"/>
              <a:gd name="T7" fmla="*/ 0 h 24"/>
              <a:gd name="T8" fmla="*/ 5 w 18"/>
              <a:gd name="T9" fmla="*/ 5 h 24"/>
              <a:gd name="T10" fmla="*/ 1 w 18"/>
              <a:gd name="T11" fmla="*/ 12 h 24"/>
              <a:gd name="T12" fmla="*/ 1 w 18"/>
              <a:gd name="T13" fmla="*/ 21 h 24"/>
              <a:gd name="T14" fmla="*/ 9 w 18"/>
              <a:gd name="T15" fmla="*/ 27 h 24"/>
              <a:gd name="T16" fmla="*/ 16 w 18"/>
              <a:gd name="T17" fmla="*/ 29 h 24"/>
              <a:gd name="T18" fmla="*/ 20 w 18"/>
              <a:gd name="T19" fmla="*/ 27 h 24"/>
              <a:gd name="T20" fmla="*/ 22 w 18"/>
              <a:gd name="T21" fmla="*/ 19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8" y="16"/>
                </a:moveTo>
                <a:cubicBezTo>
                  <a:pt x="18" y="14"/>
                  <a:pt x="18" y="13"/>
                  <a:pt x="18" y="11"/>
                </a:cubicBezTo>
                <a:cubicBezTo>
                  <a:pt x="18" y="9"/>
                  <a:pt x="17" y="7"/>
                  <a:pt x="18" y="5"/>
                </a:cubicBezTo>
                <a:cubicBezTo>
                  <a:pt x="15" y="3"/>
                  <a:pt x="12" y="0"/>
                  <a:pt x="9" y="0"/>
                </a:cubicBezTo>
                <a:cubicBezTo>
                  <a:pt x="7" y="0"/>
                  <a:pt x="6" y="2"/>
                  <a:pt x="4" y="4"/>
                </a:cubicBezTo>
                <a:cubicBezTo>
                  <a:pt x="3" y="6"/>
                  <a:pt x="1" y="8"/>
                  <a:pt x="1" y="10"/>
                </a:cubicBezTo>
                <a:cubicBezTo>
                  <a:pt x="0" y="12"/>
                  <a:pt x="0" y="15"/>
                  <a:pt x="1" y="17"/>
                </a:cubicBezTo>
                <a:cubicBezTo>
                  <a:pt x="2" y="19"/>
                  <a:pt x="4" y="21"/>
                  <a:pt x="7" y="22"/>
                </a:cubicBezTo>
                <a:cubicBezTo>
                  <a:pt x="8" y="23"/>
                  <a:pt x="11" y="24"/>
                  <a:pt x="13" y="24"/>
                </a:cubicBezTo>
                <a:cubicBezTo>
                  <a:pt x="14" y="24"/>
                  <a:pt x="15" y="23"/>
                  <a:pt x="16" y="22"/>
                </a:cubicBezTo>
                <a:cubicBezTo>
                  <a:pt x="17" y="21"/>
                  <a:pt x="18" y="19"/>
                  <a:pt x="18" y="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0" name="Freeform 2513"/>
          <p:cNvSpPr>
            <a:spLocks noChangeAspect="1"/>
          </p:cNvSpPr>
          <p:nvPr/>
        </p:nvSpPr>
        <p:spPr bwMode="auto">
          <a:xfrm>
            <a:off x="4433665" y="3655964"/>
            <a:ext cx="280363" cy="260748"/>
          </a:xfrm>
          <a:custGeom>
            <a:avLst/>
            <a:gdLst>
              <a:gd name="T0" fmla="*/ 205 w 171"/>
              <a:gd name="T1" fmla="*/ 18 h 182"/>
              <a:gd name="T2" fmla="*/ 199 w 171"/>
              <a:gd name="T3" fmla="*/ 17 h 182"/>
              <a:gd name="T4" fmla="*/ 195 w 171"/>
              <a:gd name="T5" fmla="*/ 20 h 182"/>
              <a:gd name="T6" fmla="*/ 191 w 171"/>
              <a:gd name="T7" fmla="*/ 18 h 182"/>
              <a:gd name="T8" fmla="*/ 183 w 171"/>
              <a:gd name="T9" fmla="*/ 28 h 182"/>
              <a:gd name="T10" fmla="*/ 177 w 171"/>
              <a:gd name="T11" fmla="*/ 28 h 182"/>
              <a:gd name="T12" fmla="*/ 171 w 171"/>
              <a:gd name="T13" fmla="*/ 20 h 182"/>
              <a:gd name="T14" fmla="*/ 162 w 171"/>
              <a:gd name="T15" fmla="*/ 22 h 182"/>
              <a:gd name="T16" fmla="*/ 147 w 171"/>
              <a:gd name="T17" fmla="*/ 25 h 182"/>
              <a:gd name="T18" fmla="*/ 141 w 171"/>
              <a:gd name="T19" fmla="*/ 25 h 182"/>
              <a:gd name="T20" fmla="*/ 141 w 171"/>
              <a:gd name="T21" fmla="*/ 90 h 182"/>
              <a:gd name="T22" fmla="*/ 125 w 171"/>
              <a:gd name="T23" fmla="*/ 90 h 182"/>
              <a:gd name="T24" fmla="*/ 125 w 171"/>
              <a:gd name="T25" fmla="*/ 141 h 182"/>
              <a:gd name="T26" fmla="*/ 123 w 171"/>
              <a:gd name="T27" fmla="*/ 208 h 182"/>
              <a:gd name="T28" fmla="*/ 120 w 171"/>
              <a:gd name="T29" fmla="*/ 212 h 182"/>
              <a:gd name="T30" fmla="*/ 115 w 171"/>
              <a:gd name="T31" fmla="*/ 214 h 182"/>
              <a:gd name="T32" fmla="*/ 111 w 171"/>
              <a:gd name="T33" fmla="*/ 218 h 182"/>
              <a:gd name="T34" fmla="*/ 104 w 171"/>
              <a:gd name="T35" fmla="*/ 215 h 182"/>
              <a:gd name="T36" fmla="*/ 95 w 171"/>
              <a:gd name="T37" fmla="*/ 218 h 182"/>
              <a:gd name="T38" fmla="*/ 86 w 171"/>
              <a:gd name="T39" fmla="*/ 214 h 182"/>
              <a:gd name="T40" fmla="*/ 84 w 171"/>
              <a:gd name="T41" fmla="*/ 207 h 182"/>
              <a:gd name="T42" fmla="*/ 79 w 171"/>
              <a:gd name="T43" fmla="*/ 201 h 182"/>
              <a:gd name="T44" fmla="*/ 76 w 171"/>
              <a:gd name="T45" fmla="*/ 203 h 182"/>
              <a:gd name="T46" fmla="*/ 76 w 171"/>
              <a:gd name="T47" fmla="*/ 211 h 182"/>
              <a:gd name="T48" fmla="*/ 71 w 171"/>
              <a:gd name="T49" fmla="*/ 211 h 182"/>
              <a:gd name="T50" fmla="*/ 60 w 171"/>
              <a:gd name="T51" fmla="*/ 202 h 182"/>
              <a:gd name="T52" fmla="*/ 53 w 171"/>
              <a:gd name="T53" fmla="*/ 185 h 182"/>
              <a:gd name="T54" fmla="*/ 53 w 171"/>
              <a:gd name="T55" fmla="*/ 176 h 182"/>
              <a:gd name="T56" fmla="*/ 48 w 171"/>
              <a:gd name="T57" fmla="*/ 168 h 182"/>
              <a:gd name="T58" fmla="*/ 49 w 171"/>
              <a:gd name="T59" fmla="*/ 162 h 182"/>
              <a:gd name="T60" fmla="*/ 47 w 171"/>
              <a:gd name="T61" fmla="*/ 156 h 182"/>
              <a:gd name="T62" fmla="*/ 47 w 171"/>
              <a:gd name="T63" fmla="*/ 148 h 182"/>
              <a:gd name="T64" fmla="*/ 44 w 171"/>
              <a:gd name="T65" fmla="*/ 137 h 182"/>
              <a:gd name="T66" fmla="*/ 42 w 171"/>
              <a:gd name="T67" fmla="*/ 124 h 182"/>
              <a:gd name="T68" fmla="*/ 42 w 171"/>
              <a:gd name="T69" fmla="*/ 111 h 182"/>
              <a:gd name="T70" fmla="*/ 44 w 171"/>
              <a:gd name="T71" fmla="*/ 102 h 182"/>
              <a:gd name="T72" fmla="*/ 31 w 171"/>
              <a:gd name="T73" fmla="*/ 85 h 182"/>
              <a:gd name="T74" fmla="*/ 24 w 171"/>
              <a:gd name="T75" fmla="*/ 71 h 182"/>
              <a:gd name="T76" fmla="*/ 24 w 171"/>
              <a:gd name="T77" fmla="*/ 59 h 182"/>
              <a:gd name="T78" fmla="*/ 16 w 171"/>
              <a:gd name="T79" fmla="*/ 49 h 182"/>
              <a:gd name="T80" fmla="*/ 12 w 171"/>
              <a:gd name="T81" fmla="*/ 37 h 182"/>
              <a:gd name="T82" fmla="*/ 1 w 171"/>
              <a:gd name="T83" fmla="*/ 23 h 182"/>
              <a:gd name="T84" fmla="*/ 0 w 171"/>
              <a:gd name="T85" fmla="*/ 12 h 182"/>
              <a:gd name="T86" fmla="*/ 2 w 171"/>
              <a:gd name="T87" fmla="*/ 5 h 182"/>
              <a:gd name="T88" fmla="*/ 11 w 171"/>
              <a:gd name="T89" fmla="*/ 5 h 182"/>
              <a:gd name="T90" fmla="*/ 20 w 171"/>
              <a:gd name="T91" fmla="*/ 0 h 182"/>
              <a:gd name="T92" fmla="*/ 29 w 171"/>
              <a:gd name="T93" fmla="*/ 2 h 182"/>
              <a:gd name="T94" fmla="*/ 36 w 171"/>
              <a:gd name="T95" fmla="*/ 7 h 182"/>
              <a:gd name="T96" fmla="*/ 102 w 171"/>
              <a:gd name="T97" fmla="*/ 7 h 182"/>
              <a:gd name="T98" fmla="*/ 109 w 171"/>
              <a:gd name="T99" fmla="*/ 14 h 182"/>
              <a:gd name="T100" fmla="*/ 119 w 171"/>
              <a:gd name="T101" fmla="*/ 17 h 182"/>
              <a:gd name="T102" fmla="*/ 133 w 171"/>
              <a:gd name="T103" fmla="*/ 19 h 182"/>
              <a:gd name="T104" fmla="*/ 141 w 171"/>
              <a:gd name="T105" fmla="*/ 17 h 182"/>
              <a:gd name="T106" fmla="*/ 151 w 171"/>
              <a:gd name="T107" fmla="*/ 19 h 182"/>
              <a:gd name="T108" fmla="*/ 180 w 171"/>
              <a:gd name="T109" fmla="*/ 13 h 182"/>
              <a:gd name="T110" fmla="*/ 193 w 171"/>
              <a:gd name="T111" fmla="*/ 10 h 182"/>
              <a:gd name="T112" fmla="*/ 199 w 171"/>
              <a:gd name="T113" fmla="*/ 11 h 182"/>
              <a:gd name="T114" fmla="*/ 205 w 171"/>
              <a:gd name="T115" fmla="*/ 18 h 18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1"/>
              <a:gd name="T175" fmla="*/ 0 h 182"/>
              <a:gd name="T176" fmla="*/ 171 w 171"/>
              <a:gd name="T177" fmla="*/ 182 h 18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1" h="182">
                <a:moveTo>
                  <a:pt x="171" y="15"/>
                </a:moveTo>
                <a:cubicBezTo>
                  <a:pt x="169" y="14"/>
                  <a:pt x="167" y="14"/>
                  <a:pt x="166" y="14"/>
                </a:cubicBezTo>
                <a:cubicBezTo>
                  <a:pt x="165" y="15"/>
                  <a:pt x="164" y="17"/>
                  <a:pt x="163" y="17"/>
                </a:cubicBezTo>
                <a:cubicBezTo>
                  <a:pt x="161" y="17"/>
                  <a:pt x="160" y="15"/>
                  <a:pt x="159" y="15"/>
                </a:cubicBezTo>
                <a:cubicBezTo>
                  <a:pt x="156" y="17"/>
                  <a:pt x="155" y="21"/>
                  <a:pt x="153" y="23"/>
                </a:cubicBezTo>
                <a:cubicBezTo>
                  <a:pt x="152" y="24"/>
                  <a:pt x="150" y="24"/>
                  <a:pt x="148" y="23"/>
                </a:cubicBezTo>
                <a:cubicBezTo>
                  <a:pt x="146" y="22"/>
                  <a:pt x="146" y="18"/>
                  <a:pt x="143" y="17"/>
                </a:cubicBezTo>
                <a:cubicBezTo>
                  <a:pt x="141" y="16"/>
                  <a:pt x="138" y="17"/>
                  <a:pt x="135" y="18"/>
                </a:cubicBezTo>
                <a:cubicBezTo>
                  <a:pt x="131" y="18"/>
                  <a:pt x="127" y="21"/>
                  <a:pt x="123" y="21"/>
                </a:cubicBezTo>
                <a:lnTo>
                  <a:pt x="118" y="21"/>
                </a:lnTo>
                <a:lnTo>
                  <a:pt x="118" y="75"/>
                </a:lnTo>
                <a:lnTo>
                  <a:pt x="104" y="75"/>
                </a:lnTo>
                <a:lnTo>
                  <a:pt x="104" y="117"/>
                </a:lnTo>
                <a:lnTo>
                  <a:pt x="103" y="173"/>
                </a:lnTo>
                <a:cubicBezTo>
                  <a:pt x="102" y="174"/>
                  <a:pt x="101" y="175"/>
                  <a:pt x="100" y="176"/>
                </a:cubicBezTo>
                <a:cubicBezTo>
                  <a:pt x="98" y="177"/>
                  <a:pt x="97" y="177"/>
                  <a:pt x="96" y="178"/>
                </a:cubicBezTo>
                <a:cubicBezTo>
                  <a:pt x="95" y="179"/>
                  <a:pt x="94" y="181"/>
                  <a:pt x="93" y="181"/>
                </a:cubicBezTo>
                <a:cubicBezTo>
                  <a:pt x="91" y="182"/>
                  <a:pt x="89" y="179"/>
                  <a:pt x="87" y="179"/>
                </a:cubicBezTo>
                <a:cubicBezTo>
                  <a:pt x="84" y="179"/>
                  <a:pt x="82" y="181"/>
                  <a:pt x="79" y="181"/>
                </a:cubicBezTo>
                <a:cubicBezTo>
                  <a:pt x="77" y="180"/>
                  <a:pt x="74" y="180"/>
                  <a:pt x="72" y="178"/>
                </a:cubicBezTo>
                <a:cubicBezTo>
                  <a:pt x="70" y="177"/>
                  <a:pt x="71" y="174"/>
                  <a:pt x="70" y="172"/>
                </a:cubicBezTo>
                <a:cubicBezTo>
                  <a:pt x="69" y="170"/>
                  <a:pt x="68" y="167"/>
                  <a:pt x="66" y="167"/>
                </a:cubicBezTo>
                <a:cubicBezTo>
                  <a:pt x="65" y="166"/>
                  <a:pt x="63" y="168"/>
                  <a:pt x="63" y="169"/>
                </a:cubicBezTo>
                <a:cubicBezTo>
                  <a:pt x="62" y="171"/>
                  <a:pt x="63" y="173"/>
                  <a:pt x="63" y="175"/>
                </a:cubicBezTo>
                <a:cubicBezTo>
                  <a:pt x="62" y="175"/>
                  <a:pt x="60" y="175"/>
                  <a:pt x="59" y="175"/>
                </a:cubicBezTo>
                <a:cubicBezTo>
                  <a:pt x="56" y="173"/>
                  <a:pt x="53" y="171"/>
                  <a:pt x="50" y="168"/>
                </a:cubicBezTo>
                <a:cubicBezTo>
                  <a:pt x="48" y="164"/>
                  <a:pt x="46" y="159"/>
                  <a:pt x="44" y="154"/>
                </a:cubicBezTo>
                <a:cubicBezTo>
                  <a:pt x="44" y="152"/>
                  <a:pt x="44" y="149"/>
                  <a:pt x="44" y="146"/>
                </a:cubicBezTo>
                <a:cubicBezTo>
                  <a:pt x="43" y="143"/>
                  <a:pt x="41" y="142"/>
                  <a:pt x="40" y="140"/>
                </a:cubicBezTo>
                <a:cubicBezTo>
                  <a:pt x="40" y="138"/>
                  <a:pt x="41" y="137"/>
                  <a:pt x="41" y="135"/>
                </a:cubicBezTo>
                <a:cubicBezTo>
                  <a:pt x="40" y="133"/>
                  <a:pt x="39" y="132"/>
                  <a:pt x="39" y="130"/>
                </a:cubicBezTo>
                <a:cubicBezTo>
                  <a:pt x="38" y="127"/>
                  <a:pt x="39" y="125"/>
                  <a:pt x="39" y="123"/>
                </a:cubicBezTo>
                <a:cubicBezTo>
                  <a:pt x="38" y="120"/>
                  <a:pt x="37" y="117"/>
                  <a:pt x="37" y="114"/>
                </a:cubicBezTo>
                <a:cubicBezTo>
                  <a:pt x="36" y="110"/>
                  <a:pt x="35" y="107"/>
                  <a:pt x="35" y="103"/>
                </a:cubicBezTo>
                <a:cubicBezTo>
                  <a:pt x="35" y="99"/>
                  <a:pt x="34" y="96"/>
                  <a:pt x="35" y="92"/>
                </a:cubicBezTo>
                <a:cubicBezTo>
                  <a:pt x="35" y="89"/>
                  <a:pt x="38" y="87"/>
                  <a:pt x="37" y="85"/>
                </a:cubicBezTo>
                <a:cubicBezTo>
                  <a:pt x="35" y="79"/>
                  <a:pt x="30" y="76"/>
                  <a:pt x="26" y="71"/>
                </a:cubicBezTo>
                <a:cubicBezTo>
                  <a:pt x="24" y="67"/>
                  <a:pt x="21" y="63"/>
                  <a:pt x="20" y="59"/>
                </a:cubicBezTo>
                <a:cubicBezTo>
                  <a:pt x="19" y="56"/>
                  <a:pt x="21" y="52"/>
                  <a:pt x="20" y="49"/>
                </a:cubicBezTo>
                <a:cubicBezTo>
                  <a:pt x="18" y="46"/>
                  <a:pt x="15" y="44"/>
                  <a:pt x="13" y="41"/>
                </a:cubicBezTo>
                <a:cubicBezTo>
                  <a:pt x="12" y="38"/>
                  <a:pt x="12" y="34"/>
                  <a:pt x="10" y="31"/>
                </a:cubicBezTo>
                <a:cubicBezTo>
                  <a:pt x="7" y="26"/>
                  <a:pt x="3" y="23"/>
                  <a:pt x="1" y="19"/>
                </a:cubicBezTo>
                <a:cubicBezTo>
                  <a:pt x="0" y="16"/>
                  <a:pt x="0" y="13"/>
                  <a:pt x="0" y="10"/>
                </a:cubicBezTo>
                <a:cubicBezTo>
                  <a:pt x="0" y="8"/>
                  <a:pt x="1" y="6"/>
                  <a:pt x="2" y="4"/>
                </a:cubicBezTo>
                <a:cubicBezTo>
                  <a:pt x="4" y="4"/>
                  <a:pt x="6" y="4"/>
                  <a:pt x="9" y="4"/>
                </a:cubicBezTo>
                <a:cubicBezTo>
                  <a:pt x="12" y="3"/>
                  <a:pt x="14" y="0"/>
                  <a:pt x="17" y="0"/>
                </a:cubicBezTo>
                <a:cubicBezTo>
                  <a:pt x="19" y="0"/>
                  <a:pt x="22" y="1"/>
                  <a:pt x="24" y="2"/>
                </a:cubicBezTo>
                <a:cubicBezTo>
                  <a:pt x="26" y="3"/>
                  <a:pt x="28" y="6"/>
                  <a:pt x="30" y="6"/>
                </a:cubicBezTo>
                <a:cubicBezTo>
                  <a:pt x="48" y="7"/>
                  <a:pt x="67" y="4"/>
                  <a:pt x="85" y="6"/>
                </a:cubicBezTo>
                <a:cubicBezTo>
                  <a:pt x="88" y="6"/>
                  <a:pt x="89" y="10"/>
                  <a:pt x="91" y="12"/>
                </a:cubicBezTo>
                <a:cubicBezTo>
                  <a:pt x="94" y="13"/>
                  <a:pt x="96" y="14"/>
                  <a:pt x="99" y="14"/>
                </a:cubicBezTo>
                <a:cubicBezTo>
                  <a:pt x="103" y="15"/>
                  <a:pt x="107" y="16"/>
                  <a:pt x="111" y="16"/>
                </a:cubicBezTo>
                <a:cubicBezTo>
                  <a:pt x="113" y="16"/>
                  <a:pt x="116" y="14"/>
                  <a:pt x="118" y="14"/>
                </a:cubicBezTo>
                <a:cubicBezTo>
                  <a:pt x="121" y="14"/>
                  <a:pt x="124" y="16"/>
                  <a:pt x="126" y="16"/>
                </a:cubicBezTo>
                <a:cubicBezTo>
                  <a:pt x="134" y="15"/>
                  <a:pt x="142" y="12"/>
                  <a:pt x="150" y="11"/>
                </a:cubicBezTo>
                <a:cubicBezTo>
                  <a:pt x="154" y="10"/>
                  <a:pt x="157" y="9"/>
                  <a:pt x="161" y="8"/>
                </a:cubicBezTo>
                <a:cubicBezTo>
                  <a:pt x="163" y="8"/>
                  <a:pt x="165" y="8"/>
                  <a:pt x="166" y="9"/>
                </a:cubicBezTo>
                <a:cubicBezTo>
                  <a:pt x="168" y="10"/>
                  <a:pt x="169" y="13"/>
                  <a:pt x="171" y="1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1" name="Freeform 2514"/>
          <p:cNvSpPr>
            <a:spLocks noChangeAspect="1"/>
          </p:cNvSpPr>
          <p:nvPr/>
        </p:nvSpPr>
        <p:spPr bwMode="auto">
          <a:xfrm>
            <a:off x="4617557" y="3676206"/>
            <a:ext cx="190100" cy="192882"/>
          </a:xfrm>
          <a:custGeom>
            <a:avLst/>
            <a:gdLst>
              <a:gd name="T0" fmla="*/ 139 w 116"/>
              <a:gd name="T1" fmla="*/ 76 h 135"/>
              <a:gd name="T2" fmla="*/ 137 w 116"/>
              <a:gd name="T3" fmla="*/ 73 h 135"/>
              <a:gd name="T4" fmla="*/ 137 w 116"/>
              <a:gd name="T5" fmla="*/ 70 h 135"/>
              <a:gd name="T6" fmla="*/ 128 w 116"/>
              <a:gd name="T7" fmla="*/ 66 h 135"/>
              <a:gd name="T8" fmla="*/ 121 w 116"/>
              <a:gd name="T9" fmla="*/ 65 h 135"/>
              <a:gd name="T10" fmla="*/ 116 w 116"/>
              <a:gd name="T11" fmla="*/ 58 h 135"/>
              <a:gd name="T12" fmla="*/ 116 w 116"/>
              <a:gd name="T13" fmla="*/ 47 h 135"/>
              <a:gd name="T14" fmla="*/ 111 w 116"/>
              <a:gd name="T15" fmla="*/ 47 h 135"/>
              <a:gd name="T16" fmla="*/ 111 w 116"/>
              <a:gd name="T17" fmla="*/ 40 h 135"/>
              <a:gd name="T18" fmla="*/ 99 w 116"/>
              <a:gd name="T19" fmla="*/ 32 h 135"/>
              <a:gd name="T20" fmla="*/ 93 w 116"/>
              <a:gd name="T21" fmla="*/ 30 h 135"/>
              <a:gd name="T22" fmla="*/ 90 w 116"/>
              <a:gd name="T23" fmla="*/ 18 h 135"/>
              <a:gd name="T24" fmla="*/ 85 w 116"/>
              <a:gd name="T25" fmla="*/ 11 h 135"/>
              <a:gd name="T26" fmla="*/ 80 w 116"/>
              <a:gd name="T27" fmla="*/ 1 h 135"/>
              <a:gd name="T28" fmla="*/ 74 w 116"/>
              <a:gd name="T29" fmla="*/ 0 h 135"/>
              <a:gd name="T30" fmla="*/ 71 w 116"/>
              <a:gd name="T31" fmla="*/ 4 h 135"/>
              <a:gd name="T32" fmla="*/ 66 w 116"/>
              <a:gd name="T33" fmla="*/ 1 h 135"/>
              <a:gd name="T34" fmla="*/ 59 w 116"/>
              <a:gd name="T35" fmla="*/ 11 h 135"/>
              <a:gd name="T36" fmla="*/ 53 w 116"/>
              <a:gd name="T37" fmla="*/ 11 h 135"/>
              <a:gd name="T38" fmla="*/ 47 w 116"/>
              <a:gd name="T39" fmla="*/ 4 h 135"/>
              <a:gd name="T40" fmla="*/ 37 w 116"/>
              <a:gd name="T41" fmla="*/ 5 h 135"/>
              <a:gd name="T42" fmla="*/ 23 w 116"/>
              <a:gd name="T43" fmla="*/ 8 h 135"/>
              <a:gd name="T44" fmla="*/ 17 w 116"/>
              <a:gd name="T45" fmla="*/ 8 h 135"/>
              <a:gd name="T46" fmla="*/ 17 w 116"/>
              <a:gd name="T47" fmla="*/ 73 h 135"/>
              <a:gd name="T48" fmla="*/ 0 w 116"/>
              <a:gd name="T49" fmla="*/ 73 h 135"/>
              <a:gd name="T50" fmla="*/ 0 w 116"/>
              <a:gd name="T51" fmla="*/ 124 h 135"/>
              <a:gd name="T52" fmla="*/ 5 w 116"/>
              <a:gd name="T53" fmla="*/ 128 h 135"/>
              <a:gd name="T54" fmla="*/ 7 w 116"/>
              <a:gd name="T55" fmla="*/ 139 h 135"/>
              <a:gd name="T56" fmla="*/ 11 w 116"/>
              <a:gd name="T57" fmla="*/ 145 h 135"/>
              <a:gd name="T58" fmla="*/ 6 w 116"/>
              <a:gd name="T59" fmla="*/ 155 h 135"/>
              <a:gd name="T60" fmla="*/ 8 w 116"/>
              <a:gd name="T61" fmla="*/ 161 h 135"/>
              <a:gd name="T62" fmla="*/ 14 w 116"/>
              <a:gd name="T63" fmla="*/ 158 h 135"/>
              <a:gd name="T64" fmla="*/ 25 w 116"/>
              <a:gd name="T65" fmla="*/ 160 h 135"/>
              <a:gd name="T66" fmla="*/ 26 w 116"/>
              <a:gd name="T67" fmla="*/ 156 h 135"/>
              <a:gd name="T68" fmla="*/ 35 w 116"/>
              <a:gd name="T69" fmla="*/ 150 h 135"/>
              <a:gd name="T70" fmla="*/ 40 w 116"/>
              <a:gd name="T71" fmla="*/ 144 h 135"/>
              <a:gd name="T72" fmla="*/ 43 w 116"/>
              <a:gd name="T73" fmla="*/ 134 h 135"/>
              <a:gd name="T74" fmla="*/ 49 w 116"/>
              <a:gd name="T75" fmla="*/ 132 h 135"/>
              <a:gd name="T76" fmla="*/ 55 w 116"/>
              <a:gd name="T77" fmla="*/ 132 h 135"/>
              <a:gd name="T78" fmla="*/ 60 w 116"/>
              <a:gd name="T79" fmla="*/ 139 h 135"/>
              <a:gd name="T80" fmla="*/ 68 w 116"/>
              <a:gd name="T81" fmla="*/ 142 h 135"/>
              <a:gd name="T82" fmla="*/ 73 w 116"/>
              <a:gd name="T83" fmla="*/ 140 h 135"/>
              <a:gd name="T84" fmla="*/ 84 w 116"/>
              <a:gd name="T85" fmla="*/ 139 h 135"/>
              <a:gd name="T86" fmla="*/ 86 w 116"/>
              <a:gd name="T87" fmla="*/ 132 h 135"/>
              <a:gd name="T88" fmla="*/ 89 w 116"/>
              <a:gd name="T89" fmla="*/ 121 h 135"/>
              <a:gd name="T90" fmla="*/ 97 w 116"/>
              <a:gd name="T91" fmla="*/ 119 h 135"/>
              <a:gd name="T92" fmla="*/ 104 w 116"/>
              <a:gd name="T93" fmla="*/ 112 h 135"/>
              <a:gd name="T94" fmla="*/ 107 w 116"/>
              <a:gd name="T95" fmla="*/ 101 h 135"/>
              <a:gd name="T96" fmla="*/ 121 w 116"/>
              <a:gd name="T97" fmla="*/ 88 h 135"/>
              <a:gd name="T98" fmla="*/ 129 w 116"/>
              <a:gd name="T99" fmla="*/ 82 h 135"/>
              <a:gd name="T100" fmla="*/ 134 w 116"/>
              <a:gd name="T101" fmla="*/ 79 h 135"/>
              <a:gd name="T102" fmla="*/ 139 w 116"/>
              <a:gd name="T103" fmla="*/ 76 h 1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6"/>
              <a:gd name="T157" fmla="*/ 0 h 135"/>
              <a:gd name="T158" fmla="*/ 116 w 116"/>
              <a:gd name="T159" fmla="*/ 135 h 13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6" h="135">
                <a:moveTo>
                  <a:pt x="116" y="63"/>
                </a:moveTo>
                <a:cubicBezTo>
                  <a:pt x="115" y="63"/>
                  <a:pt x="115" y="62"/>
                  <a:pt x="114" y="61"/>
                </a:cubicBezTo>
                <a:cubicBezTo>
                  <a:pt x="114" y="60"/>
                  <a:pt x="115" y="58"/>
                  <a:pt x="114" y="58"/>
                </a:cubicBezTo>
                <a:cubicBezTo>
                  <a:pt x="112" y="56"/>
                  <a:pt x="110" y="56"/>
                  <a:pt x="107" y="55"/>
                </a:cubicBezTo>
                <a:cubicBezTo>
                  <a:pt x="105" y="54"/>
                  <a:pt x="103" y="56"/>
                  <a:pt x="101" y="54"/>
                </a:cubicBezTo>
                <a:cubicBezTo>
                  <a:pt x="99" y="53"/>
                  <a:pt x="98" y="51"/>
                  <a:pt x="97" y="48"/>
                </a:cubicBezTo>
                <a:cubicBezTo>
                  <a:pt x="97" y="45"/>
                  <a:pt x="99" y="41"/>
                  <a:pt x="97" y="39"/>
                </a:cubicBezTo>
                <a:cubicBezTo>
                  <a:pt x="97" y="37"/>
                  <a:pt x="94" y="40"/>
                  <a:pt x="93" y="39"/>
                </a:cubicBezTo>
                <a:cubicBezTo>
                  <a:pt x="92" y="37"/>
                  <a:pt x="94" y="35"/>
                  <a:pt x="93" y="33"/>
                </a:cubicBezTo>
                <a:cubicBezTo>
                  <a:pt x="90" y="31"/>
                  <a:pt x="86" y="29"/>
                  <a:pt x="83" y="27"/>
                </a:cubicBezTo>
                <a:cubicBezTo>
                  <a:pt x="81" y="26"/>
                  <a:pt x="79" y="27"/>
                  <a:pt x="78" y="25"/>
                </a:cubicBezTo>
                <a:cubicBezTo>
                  <a:pt x="76" y="22"/>
                  <a:pt x="76" y="18"/>
                  <a:pt x="75" y="15"/>
                </a:cubicBezTo>
                <a:cubicBezTo>
                  <a:pt x="74" y="13"/>
                  <a:pt x="73" y="11"/>
                  <a:pt x="71" y="9"/>
                </a:cubicBezTo>
                <a:cubicBezTo>
                  <a:pt x="70" y="6"/>
                  <a:pt x="68" y="3"/>
                  <a:pt x="67" y="1"/>
                </a:cubicBezTo>
                <a:cubicBezTo>
                  <a:pt x="65" y="0"/>
                  <a:pt x="63" y="0"/>
                  <a:pt x="62" y="0"/>
                </a:cubicBezTo>
                <a:cubicBezTo>
                  <a:pt x="61" y="1"/>
                  <a:pt x="60" y="3"/>
                  <a:pt x="59" y="3"/>
                </a:cubicBezTo>
                <a:cubicBezTo>
                  <a:pt x="57" y="3"/>
                  <a:pt x="56" y="1"/>
                  <a:pt x="55" y="1"/>
                </a:cubicBezTo>
                <a:cubicBezTo>
                  <a:pt x="52" y="3"/>
                  <a:pt x="51" y="7"/>
                  <a:pt x="49" y="9"/>
                </a:cubicBezTo>
                <a:cubicBezTo>
                  <a:pt x="48" y="10"/>
                  <a:pt x="46" y="10"/>
                  <a:pt x="44" y="9"/>
                </a:cubicBezTo>
                <a:cubicBezTo>
                  <a:pt x="42" y="8"/>
                  <a:pt x="42" y="4"/>
                  <a:pt x="39" y="3"/>
                </a:cubicBezTo>
                <a:cubicBezTo>
                  <a:pt x="37" y="2"/>
                  <a:pt x="34" y="3"/>
                  <a:pt x="31" y="4"/>
                </a:cubicBezTo>
                <a:cubicBezTo>
                  <a:pt x="27" y="4"/>
                  <a:pt x="23" y="7"/>
                  <a:pt x="19" y="7"/>
                </a:cubicBezTo>
                <a:lnTo>
                  <a:pt x="14" y="7"/>
                </a:lnTo>
                <a:lnTo>
                  <a:pt x="14" y="61"/>
                </a:lnTo>
                <a:lnTo>
                  <a:pt x="0" y="61"/>
                </a:lnTo>
                <a:lnTo>
                  <a:pt x="0" y="103"/>
                </a:lnTo>
                <a:cubicBezTo>
                  <a:pt x="1" y="104"/>
                  <a:pt x="3" y="105"/>
                  <a:pt x="4" y="107"/>
                </a:cubicBezTo>
                <a:cubicBezTo>
                  <a:pt x="6" y="110"/>
                  <a:pt x="5" y="113"/>
                  <a:pt x="6" y="116"/>
                </a:cubicBezTo>
                <a:cubicBezTo>
                  <a:pt x="7" y="118"/>
                  <a:pt x="9" y="119"/>
                  <a:pt x="9" y="121"/>
                </a:cubicBezTo>
                <a:cubicBezTo>
                  <a:pt x="9" y="124"/>
                  <a:pt x="6" y="126"/>
                  <a:pt x="5" y="129"/>
                </a:cubicBezTo>
                <a:cubicBezTo>
                  <a:pt x="5" y="131"/>
                  <a:pt x="5" y="133"/>
                  <a:pt x="7" y="134"/>
                </a:cubicBezTo>
                <a:cubicBezTo>
                  <a:pt x="8" y="135"/>
                  <a:pt x="10" y="133"/>
                  <a:pt x="12" y="132"/>
                </a:cubicBezTo>
                <a:cubicBezTo>
                  <a:pt x="15" y="132"/>
                  <a:pt x="18" y="134"/>
                  <a:pt x="21" y="133"/>
                </a:cubicBezTo>
                <a:cubicBezTo>
                  <a:pt x="22" y="133"/>
                  <a:pt x="21" y="130"/>
                  <a:pt x="22" y="130"/>
                </a:cubicBezTo>
                <a:cubicBezTo>
                  <a:pt x="24" y="128"/>
                  <a:pt x="27" y="127"/>
                  <a:pt x="29" y="125"/>
                </a:cubicBezTo>
                <a:cubicBezTo>
                  <a:pt x="31" y="124"/>
                  <a:pt x="32" y="122"/>
                  <a:pt x="33" y="120"/>
                </a:cubicBezTo>
                <a:cubicBezTo>
                  <a:pt x="35" y="118"/>
                  <a:pt x="35" y="115"/>
                  <a:pt x="36" y="112"/>
                </a:cubicBezTo>
                <a:cubicBezTo>
                  <a:pt x="37" y="111"/>
                  <a:pt x="39" y="110"/>
                  <a:pt x="41" y="110"/>
                </a:cubicBezTo>
                <a:cubicBezTo>
                  <a:pt x="43" y="109"/>
                  <a:pt x="45" y="109"/>
                  <a:pt x="46" y="110"/>
                </a:cubicBezTo>
                <a:cubicBezTo>
                  <a:pt x="48" y="111"/>
                  <a:pt x="48" y="114"/>
                  <a:pt x="50" y="116"/>
                </a:cubicBezTo>
                <a:cubicBezTo>
                  <a:pt x="52" y="117"/>
                  <a:pt x="55" y="118"/>
                  <a:pt x="57" y="118"/>
                </a:cubicBezTo>
                <a:cubicBezTo>
                  <a:pt x="59" y="118"/>
                  <a:pt x="60" y="118"/>
                  <a:pt x="61" y="117"/>
                </a:cubicBezTo>
                <a:cubicBezTo>
                  <a:pt x="64" y="117"/>
                  <a:pt x="67" y="117"/>
                  <a:pt x="70" y="116"/>
                </a:cubicBezTo>
                <a:cubicBezTo>
                  <a:pt x="71" y="114"/>
                  <a:pt x="71" y="112"/>
                  <a:pt x="72" y="110"/>
                </a:cubicBezTo>
                <a:cubicBezTo>
                  <a:pt x="73" y="107"/>
                  <a:pt x="72" y="104"/>
                  <a:pt x="74" y="101"/>
                </a:cubicBezTo>
                <a:cubicBezTo>
                  <a:pt x="76" y="100"/>
                  <a:pt x="79" y="100"/>
                  <a:pt x="81" y="99"/>
                </a:cubicBezTo>
                <a:cubicBezTo>
                  <a:pt x="84" y="97"/>
                  <a:pt x="86" y="95"/>
                  <a:pt x="87" y="93"/>
                </a:cubicBezTo>
                <a:cubicBezTo>
                  <a:pt x="89" y="90"/>
                  <a:pt x="88" y="86"/>
                  <a:pt x="89" y="84"/>
                </a:cubicBezTo>
                <a:cubicBezTo>
                  <a:pt x="92" y="80"/>
                  <a:pt x="97" y="77"/>
                  <a:pt x="101" y="73"/>
                </a:cubicBezTo>
                <a:cubicBezTo>
                  <a:pt x="103" y="72"/>
                  <a:pt x="105" y="70"/>
                  <a:pt x="108" y="68"/>
                </a:cubicBezTo>
                <a:cubicBezTo>
                  <a:pt x="109" y="68"/>
                  <a:pt x="111" y="67"/>
                  <a:pt x="112" y="66"/>
                </a:cubicBezTo>
                <a:cubicBezTo>
                  <a:pt x="113" y="65"/>
                  <a:pt x="115" y="64"/>
                  <a:pt x="116" y="6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2" name="Freeform 2515"/>
          <p:cNvSpPr>
            <a:spLocks noChangeAspect="1"/>
          </p:cNvSpPr>
          <p:nvPr/>
        </p:nvSpPr>
        <p:spPr bwMode="auto">
          <a:xfrm>
            <a:off x="4739904" y="3627390"/>
            <a:ext cx="161379" cy="146447"/>
          </a:xfrm>
          <a:custGeom>
            <a:avLst/>
            <a:gdLst>
              <a:gd name="T0" fmla="*/ 92 w 98"/>
              <a:gd name="T1" fmla="*/ 122 h 102"/>
              <a:gd name="T2" fmla="*/ 108 w 98"/>
              <a:gd name="T3" fmla="*/ 103 h 102"/>
              <a:gd name="T4" fmla="*/ 108 w 98"/>
              <a:gd name="T5" fmla="*/ 92 h 102"/>
              <a:gd name="T6" fmla="*/ 111 w 98"/>
              <a:gd name="T7" fmla="*/ 88 h 102"/>
              <a:gd name="T8" fmla="*/ 113 w 98"/>
              <a:gd name="T9" fmla="*/ 82 h 102"/>
              <a:gd name="T10" fmla="*/ 117 w 98"/>
              <a:gd name="T11" fmla="*/ 76 h 102"/>
              <a:gd name="T12" fmla="*/ 112 w 98"/>
              <a:gd name="T13" fmla="*/ 72 h 102"/>
              <a:gd name="T14" fmla="*/ 113 w 98"/>
              <a:gd name="T15" fmla="*/ 68 h 102"/>
              <a:gd name="T16" fmla="*/ 110 w 98"/>
              <a:gd name="T17" fmla="*/ 62 h 102"/>
              <a:gd name="T18" fmla="*/ 112 w 98"/>
              <a:gd name="T19" fmla="*/ 59 h 102"/>
              <a:gd name="T20" fmla="*/ 118 w 98"/>
              <a:gd name="T21" fmla="*/ 52 h 102"/>
              <a:gd name="T22" fmla="*/ 116 w 98"/>
              <a:gd name="T23" fmla="*/ 45 h 102"/>
              <a:gd name="T24" fmla="*/ 116 w 98"/>
              <a:gd name="T25" fmla="*/ 33 h 102"/>
              <a:gd name="T26" fmla="*/ 111 w 98"/>
              <a:gd name="T27" fmla="*/ 22 h 102"/>
              <a:gd name="T28" fmla="*/ 101 w 98"/>
              <a:gd name="T29" fmla="*/ 19 h 102"/>
              <a:gd name="T30" fmla="*/ 98 w 98"/>
              <a:gd name="T31" fmla="*/ 14 h 102"/>
              <a:gd name="T32" fmla="*/ 94 w 98"/>
              <a:gd name="T33" fmla="*/ 10 h 102"/>
              <a:gd name="T34" fmla="*/ 87 w 98"/>
              <a:gd name="T35" fmla="*/ 7 h 102"/>
              <a:gd name="T36" fmla="*/ 78 w 98"/>
              <a:gd name="T37" fmla="*/ 7 h 102"/>
              <a:gd name="T38" fmla="*/ 76 w 98"/>
              <a:gd name="T39" fmla="*/ 5 h 102"/>
              <a:gd name="T40" fmla="*/ 78 w 98"/>
              <a:gd name="T41" fmla="*/ 1 h 102"/>
              <a:gd name="T42" fmla="*/ 70 w 98"/>
              <a:gd name="T43" fmla="*/ 1 h 102"/>
              <a:gd name="T44" fmla="*/ 57 w 98"/>
              <a:gd name="T45" fmla="*/ 8 h 102"/>
              <a:gd name="T46" fmla="*/ 55 w 98"/>
              <a:gd name="T47" fmla="*/ 17 h 102"/>
              <a:gd name="T48" fmla="*/ 43 w 98"/>
              <a:gd name="T49" fmla="*/ 24 h 102"/>
              <a:gd name="T50" fmla="*/ 36 w 98"/>
              <a:gd name="T51" fmla="*/ 30 h 102"/>
              <a:gd name="T52" fmla="*/ 33 w 98"/>
              <a:gd name="T53" fmla="*/ 37 h 102"/>
              <a:gd name="T54" fmla="*/ 26 w 98"/>
              <a:gd name="T55" fmla="*/ 43 h 102"/>
              <a:gd name="T56" fmla="*/ 18 w 98"/>
              <a:gd name="T57" fmla="*/ 45 h 102"/>
              <a:gd name="T58" fmla="*/ 13 w 98"/>
              <a:gd name="T59" fmla="*/ 42 h 102"/>
              <a:gd name="T60" fmla="*/ 5 w 98"/>
              <a:gd name="T61" fmla="*/ 41 h 102"/>
              <a:gd name="T62" fmla="*/ 0 w 98"/>
              <a:gd name="T63" fmla="*/ 42 h 102"/>
              <a:gd name="T64" fmla="*/ 5 w 98"/>
              <a:gd name="T65" fmla="*/ 52 h 102"/>
              <a:gd name="T66" fmla="*/ 10 w 98"/>
              <a:gd name="T67" fmla="*/ 59 h 102"/>
              <a:gd name="T68" fmla="*/ 13 w 98"/>
              <a:gd name="T69" fmla="*/ 71 h 102"/>
              <a:gd name="T70" fmla="*/ 19 w 98"/>
              <a:gd name="T71" fmla="*/ 74 h 102"/>
              <a:gd name="T72" fmla="*/ 31 w 98"/>
              <a:gd name="T73" fmla="*/ 81 h 102"/>
              <a:gd name="T74" fmla="*/ 31 w 98"/>
              <a:gd name="T75" fmla="*/ 88 h 102"/>
              <a:gd name="T76" fmla="*/ 36 w 98"/>
              <a:gd name="T77" fmla="*/ 88 h 102"/>
              <a:gd name="T78" fmla="*/ 36 w 98"/>
              <a:gd name="T79" fmla="*/ 99 h 102"/>
              <a:gd name="T80" fmla="*/ 41 w 98"/>
              <a:gd name="T81" fmla="*/ 106 h 102"/>
              <a:gd name="T82" fmla="*/ 48 w 98"/>
              <a:gd name="T83" fmla="*/ 107 h 102"/>
              <a:gd name="T84" fmla="*/ 57 w 98"/>
              <a:gd name="T85" fmla="*/ 111 h 102"/>
              <a:gd name="T86" fmla="*/ 57 w 98"/>
              <a:gd name="T87" fmla="*/ 115 h 102"/>
              <a:gd name="T88" fmla="*/ 59 w 98"/>
              <a:gd name="T89" fmla="*/ 117 h 102"/>
              <a:gd name="T90" fmla="*/ 67 w 98"/>
              <a:gd name="T91" fmla="*/ 118 h 102"/>
              <a:gd name="T92" fmla="*/ 78 w 98"/>
              <a:gd name="T93" fmla="*/ 119 h 102"/>
              <a:gd name="T94" fmla="*/ 84 w 98"/>
              <a:gd name="T95" fmla="*/ 119 h 102"/>
              <a:gd name="T96" fmla="*/ 89 w 98"/>
              <a:gd name="T97" fmla="*/ 122 h 102"/>
              <a:gd name="T98" fmla="*/ 92 w 98"/>
              <a:gd name="T99" fmla="*/ 122 h 10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8"/>
              <a:gd name="T151" fmla="*/ 0 h 102"/>
              <a:gd name="T152" fmla="*/ 98 w 98"/>
              <a:gd name="T153" fmla="*/ 102 h 10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8" h="102">
                <a:moveTo>
                  <a:pt x="76" y="101"/>
                </a:moveTo>
                <a:cubicBezTo>
                  <a:pt x="80" y="96"/>
                  <a:pt x="86" y="91"/>
                  <a:pt x="90" y="85"/>
                </a:cubicBezTo>
                <a:cubicBezTo>
                  <a:pt x="91" y="83"/>
                  <a:pt x="89" y="79"/>
                  <a:pt x="90" y="76"/>
                </a:cubicBezTo>
                <a:cubicBezTo>
                  <a:pt x="90" y="75"/>
                  <a:pt x="91" y="74"/>
                  <a:pt x="92" y="73"/>
                </a:cubicBezTo>
                <a:cubicBezTo>
                  <a:pt x="93" y="72"/>
                  <a:pt x="93" y="70"/>
                  <a:pt x="94" y="68"/>
                </a:cubicBezTo>
                <a:cubicBezTo>
                  <a:pt x="95" y="67"/>
                  <a:pt x="97" y="65"/>
                  <a:pt x="97" y="63"/>
                </a:cubicBezTo>
                <a:cubicBezTo>
                  <a:pt x="97" y="62"/>
                  <a:pt x="94" y="61"/>
                  <a:pt x="93" y="60"/>
                </a:cubicBezTo>
                <a:cubicBezTo>
                  <a:pt x="93" y="59"/>
                  <a:pt x="94" y="57"/>
                  <a:pt x="94" y="56"/>
                </a:cubicBezTo>
                <a:cubicBezTo>
                  <a:pt x="93" y="54"/>
                  <a:pt x="91" y="53"/>
                  <a:pt x="91" y="51"/>
                </a:cubicBezTo>
                <a:cubicBezTo>
                  <a:pt x="90" y="50"/>
                  <a:pt x="92" y="50"/>
                  <a:pt x="93" y="49"/>
                </a:cubicBezTo>
                <a:cubicBezTo>
                  <a:pt x="94" y="47"/>
                  <a:pt x="97" y="45"/>
                  <a:pt x="98" y="43"/>
                </a:cubicBezTo>
                <a:cubicBezTo>
                  <a:pt x="98" y="41"/>
                  <a:pt x="96" y="39"/>
                  <a:pt x="96" y="37"/>
                </a:cubicBezTo>
                <a:cubicBezTo>
                  <a:pt x="96" y="33"/>
                  <a:pt x="97" y="30"/>
                  <a:pt x="96" y="27"/>
                </a:cubicBezTo>
                <a:cubicBezTo>
                  <a:pt x="96" y="24"/>
                  <a:pt x="95" y="20"/>
                  <a:pt x="92" y="18"/>
                </a:cubicBezTo>
                <a:cubicBezTo>
                  <a:pt x="90" y="16"/>
                  <a:pt x="86" y="17"/>
                  <a:pt x="84" y="16"/>
                </a:cubicBezTo>
                <a:cubicBezTo>
                  <a:pt x="82" y="15"/>
                  <a:pt x="82" y="13"/>
                  <a:pt x="81" y="12"/>
                </a:cubicBezTo>
                <a:cubicBezTo>
                  <a:pt x="80" y="10"/>
                  <a:pt x="79" y="9"/>
                  <a:pt x="78" y="8"/>
                </a:cubicBezTo>
                <a:cubicBezTo>
                  <a:pt x="76" y="7"/>
                  <a:pt x="74" y="7"/>
                  <a:pt x="72" y="6"/>
                </a:cubicBezTo>
                <a:cubicBezTo>
                  <a:pt x="70" y="6"/>
                  <a:pt x="67" y="7"/>
                  <a:pt x="65" y="6"/>
                </a:cubicBezTo>
                <a:cubicBezTo>
                  <a:pt x="64" y="6"/>
                  <a:pt x="63" y="5"/>
                  <a:pt x="63" y="4"/>
                </a:cubicBezTo>
                <a:cubicBezTo>
                  <a:pt x="64" y="3"/>
                  <a:pt x="65" y="2"/>
                  <a:pt x="65" y="1"/>
                </a:cubicBezTo>
                <a:cubicBezTo>
                  <a:pt x="62" y="1"/>
                  <a:pt x="60" y="0"/>
                  <a:pt x="58" y="1"/>
                </a:cubicBezTo>
                <a:cubicBezTo>
                  <a:pt x="54" y="2"/>
                  <a:pt x="49" y="4"/>
                  <a:pt x="47" y="7"/>
                </a:cubicBezTo>
                <a:cubicBezTo>
                  <a:pt x="45" y="8"/>
                  <a:pt x="48" y="12"/>
                  <a:pt x="46" y="14"/>
                </a:cubicBezTo>
                <a:cubicBezTo>
                  <a:pt x="43" y="17"/>
                  <a:pt x="39" y="17"/>
                  <a:pt x="36" y="20"/>
                </a:cubicBezTo>
                <a:cubicBezTo>
                  <a:pt x="34" y="21"/>
                  <a:pt x="32" y="23"/>
                  <a:pt x="30" y="25"/>
                </a:cubicBezTo>
                <a:cubicBezTo>
                  <a:pt x="29" y="27"/>
                  <a:pt x="28" y="29"/>
                  <a:pt x="27" y="31"/>
                </a:cubicBezTo>
                <a:cubicBezTo>
                  <a:pt x="25" y="33"/>
                  <a:pt x="24" y="35"/>
                  <a:pt x="22" y="36"/>
                </a:cubicBezTo>
                <a:cubicBezTo>
                  <a:pt x="20" y="37"/>
                  <a:pt x="18" y="38"/>
                  <a:pt x="15" y="37"/>
                </a:cubicBezTo>
                <a:cubicBezTo>
                  <a:pt x="14" y="37"/>
                  <a:pt x="13" y="36"/>
                  <a:pt x="11" y="35"/>
                </a:cubicBezTo>
                <a:cubicBezTo>
                  <a:pt x="9" y="35"/>
                  <a:pt x="7" y="34"/>
                  <a:pt x="4" y="34"/>
                </a:cubicBezTo>
                <a:cubicBezTo>
                  <a:pt x="2" y="34"/>
                  <a:pt x="1" y="34"/>
                  <a:pt x="0" y="35"/>
                </a:cubicBezTo>
                <a:cubicBezTo>
                  <a:pt x="1" y="37"/>
                  <a:pt x="3" y="40"/>
                  <a:pt x="4" y="43"/>
                </a:cubicBezTo>
                <a:cubicBezTo>
                  <a:pt x="6" y="45"/>
                  <a:pt x="7" y="47"/>
                  <a:pt x="8" y="49"/>
                </a:cubicBezTo>
                <a:cubicBezTo>
                  <a:pt x="9" y="52"/>
                  <a:pt x="9" y="56"/>
                  <a:pt x="11" y="59"/>
                </a:cubicBezTo>
                <a:cubicBezTo>
                  <a:pt x="12" y="61"/>
                  <a:pt x="14" y="60"/>
                  <a:pt x="16" y="61"/>
                </a:cubicBezTo>
                <a:cubicBezTo>
                  <a:pt x="19" y="63"/>
                  <a:pt x="23" y="65"/>
                  <a:pt x="26" y="67"/>
                </a:cubicBezTo>
                <a:cubicBezTo>
                  <a:pt x="27" y="69"/>
                  <a:pt x="25" y="71"/>
                  <a:pt x="26" y="73"/>
                </a:cubicBezTo>
                <a:cubicBezTo>
                  <a:pt x="27" y="74"/>
                  <a:pt x="30" y="71"/>
                  <a:pt x="30" y="73"/>
                </a:cubicBezTo>
                <a:cubicBezTo>
                  <a:pt x="32" y="75"/>
                  <a:pt x="30" y="79"/>
                  <a:pt x="30" y="82"/>
                </a:cubicBezTo>
                <a:cubicBezTo>
                  <a:pt x="31" y="85"/>
                  <a:pt x="32" y="87"/>
                  <a:pt x="34" y="88"/>
                </a:cubicBezTo>
                <a:cubicBezTo>
                  <a:pt x="36" y="90"/>
                  <a:pt x="38" y="88"/>
                  <a:pt x="40" y="89"/>
                </a:cubicBezTo>
                <a:cubicBezTo>
                  <a:pt x="43" y="90"/>
                  <a:pt x="45" y="90"/>
                  <a:pt x="47" y="92"/>
                </a:cubicBezTo>
                <a:cubicBezTo>
                  <a:pt x="48" y="92"/>
                  <a:pt x="47" y="94"/>
                  <a:pt x="47" y="95"/>
                </a:cubicBezTo>
                <a:cubicBezTo>
                  <a:pt x="48" y="96"/>
                  <a:pt x="48" y="97"/>
                  <a:pt x="49" y="97"/>
                </a:cubicBezTo>
                <a:cubicBezTo>
                  <a:pt x="52" y="97"/>
                  <a:pt x="54" y="97"/>
                  <a:pt x="56" y="98"/>
                </a:cubicBezTo>
                <a:cubicBezTo>
                  <a:pt x="59" y="98"/>
                  <a:pt x="62" y="99"/>
                  <a:pt x="65" y="99"/>
                </a:cubicBezTo>
                <a:cubicBezTo>
                  <a:pt x="66" y="99"/>
                  <a:pt x="68" y="99"/>
                  <a:pt x="70" y="99"/>
                </a:cubicBezTo>
                <a:cubicBezTo>
                  <a:pt x="72" y="99"/>
                  <a:pt x="73" y="101"/>
                  <a:pt x="74" y="101"/>
                </a:cubicBezTo>
                <a:cubicBezTo>
                  <a:pt x="75" y="102"/>
                  <a:pt x="75" y="101"/>
                  <a:pt x="76" y="10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3" name="Freeform 2516"/>
          <p:cNvSpPr>
            <a:spLocks noChangeAspect="1"/>
          </p:cNvSpPr>
          <p:nvPr/>
        </p:nvSpPr>
        <p:spPr bwMode="auto">
          <a:xfrm>
            <a:off x="4869940" y="3516661"/>
            <a:ext cx="220188" cy="352425"/>
          </a:xfrm>
          <a:custGeom>
            <a:avLst/>
            <a:gdLst>
              <a:gd name="T0" fmla="*/ 37 w 134"/>
              <a:gd name="T1" fmla="*/ 290 h 247"/>
              <a:gd name="T2" fmla="*/ 35 w 134"/>
              <a:gd name="T3" fmla="*/ 276 h 247"/>
              <a:gd name="T4" fmla="*/ 40 w 134"/>
              <a:gd name="T5" fmla="*/ 270 h 247"/>
              <a:gd name="T6" fmla="*/ 58 w 134"/>
              <a:gd name="T7" fmla="*/ 260 h 247"/>
              <a:gd name="T8" fmla="*/ 76 w 134"/>
              <a:gd name="T9" fmla="*/ 248 h 247"/>
              <a:gd name="T10" fmla="*/ 77 w 134"/>
              <a:gd name="T11" fmla="*/ 231 h 247"/>
              <a:gd name="T12" fmla="*/ 74 w 134"/>
              <a:gd name="T13" fmla="*/ 207 h 247"/>
              <a:gd name="T14" fmla="*/ 67 w 134"/>
              <a:gd name="T15" fmla="*/ 191 h 247"/>
              <a:gd name="T16" fmla="*/ 66 w 134"/>
              <a:gd name="T17" fmla="*/ 173 h 247"/>
              <a:gd name="T18" fmla="*/ 85 w 134"/>
              <a:gd name="T19" fmla="*/ 153 h 247"/>
              <a:gd name="T20" fmla="*/ 102 w 134"/>
              <a:gd name="T21" fmla="*/ 134 h 247"/>
              <a:gd name="T22" fmla="*/ 137 w 134"/>
              <a:gd name="T23" fmla="*/ 114 h 247"/>
              <a:gd name="T24" fmla="*/ 161 w 134"/>
              <a:gd name="T25" fmla="*/ 80 h 247"/>
              <a:gd name="T26" fmla="*/ 160 w 134"/>
              <a:gd name="T27" fmla="*/ 73 h 247"/>
              <a:gd name="T28" fmla="*/ 157 w 134"/>
              <a:gd name="T29" fmla="*/ 53 h 247"/>
              <a:gd name="T30" fmla="*/ 154 w 134"/>
              <a:gd name="T31" fmla="*/ 22 h 247"/>
              <a:gd name="T32" fmla="*/ 159 w 134"/>
              <a:gd name="T33" fmla="*/ 6 h 247"/>
              <a:gd name="T34" fmla="*/ 153 w 134"/>
              <a:gd name="T35" fmla="*/ 2 h 247"/>
              <a:gd name="T36" fmla="*/ 133 w 134"/>
              <a:gd name="T37" fmla="*/ 16 h 247"/>
              <a:gd name="T38" fmla="*/ 124 w 134"/>
              <a:gd name="T39" fmla="*/ 17 h 247"/>
              <a:gd name="T40" fmla="*/ 113 w 134"/>
              <a:gd name="T41" fmla="*/ 23 h 247"/>
              <a:gd name="T42" fmla="*/ 96 w 134"/>
              <a:gd name="T43" fmla="*/ 24 h 247"/>
              <a:gd name="T44" fmla="*/ 83 w 134"/>
              <a:gd name="T45" fmla="*/ 22 h 247"/>
              <a:gd name="T46" fmla="*/ 70 w 134"/>
              <a:gd name="T47" fmla="*/ 19 h 247"/>
              <a:gd name="T48" fmla="*/ 66 w 134"/>
              <a:gd name="T49" fmla="*/ 35 h 247"/>
              <a:gd name="T50" fmla="*/ 68 w 134"/>
              <a:gd name="T51" fmla="*/ 53 h 247"/>
              <a:gd name="T52" fmla="*/ 77 w 134"/>
              <a:gd name="T53" fmla="*/ 66 h 247"/>
              <a:gd name="T54" fmla="*/ 85 w 134"/>
              <a:gd name="T55" fmla="*/ 81 h 247"/>
              <a:gd name="T56" fmla="*/ 85 w 134"/>
              <a:gd name="T57" fmla="*/ 102 h 247"/>
              <a:gd name="T58" fmla="*/ 77 w 134"/>
              <a:gd name="T59" fmla="*/ 109 h 247"/>
              <a:gd name="T60" fmla="*/ 65 w 134"/>
              <a:gd name="T61" fmla="*/ 107 h 247"/>
              <a:gd name="T62" fmla="*/ 61 w 134"/>
              <a:gd name="T63" fmla="*/ 97 h 247"/>
              <a:gd name="T64" fmla="*/ 66 w 134"/>
              <a:gd name="T65" fmla="*/ 79 h 247"/>
              <a:gd name="T66" fmla="*/ 52 w 134"/>
              <a:gd name="T67" fmla="*/ 75 h 247"/>
              <a:gd name="T68" fmla="*/ 43 w 134"/>
              <a:gd name="T69" fmla="*/ 67 h 247"/>
              <a:gd name="T70" fmla="*/ 4 w 134"/>
              <a:gd name="T71" fmla="*/ 91 h 247"/>
              <a:gd name="T72" fmla="*/ 0 w 134"/>
              <a:gd name="T73" fmla="*/ 98 h 247"/>
              <a:gd name="T74" fmla="*/ 11 w 134"/>
              <a:gd name="T75" fmla="*/ 101 h 247"/>
              <a:gd name="T76" fmla="*/ 22 w 134"/>
              <a:gd name="T77" fmla="*/ 108 h 247"/>
              <a:gd name="T78" fmla="*/ 35 w 134"/>
              <a:gd name="T79" fmla="*/ 115 h 247"/>
              <a:gd name="T80" fmla="*/ 40 w 134"/>
              <a:gd name="T81" fmla="*/ 138 h 247"/>
              <a:gd name="T82" fmla="*/ 36 w 134"/>
              <a:gd name="T83" fmla="*/ 152 h 247"/>
              <a:gd name="T84" fmla="*/ 37 w 134"/>
              <a:gd name="T85" fmla="*/ 161 h 247"/>
              <a:gd name="T86" fmla="*/ 41 w 134"/>
              <a:gd name="T87" fmla="*/ 169 h 247"/>
              <a:gd name="T88" fmla="*/ 35 w 134"/>
              <a:gd name="T89" fmla="*/ 181 h 247"/>
              <a:gd name="T90" fmla="*/ 32 w 134"/>
              <a:gd name="T91" fmla="*/ 195 h 247"/>
              <a:gd name="T92" fmla="*/ 17 w 134"/>
              <a:gd name="T93" fmla="*/ 224 h 247"/>
              <a:gd name="T94" fmla="*/ 19 w 134"/>
              <a:gd name="T95" fmla="*/ 236 h 247"/>
              <a:gd name="T96" fmla="*/ 24 w 134"/>
              <a:gd name="T97" fmla="*/ 254 h 247"/>
              <a:gd name="T98" fmla="*/ 23 w 134"/>
              <a:gd name="T99" fmla="*/ 277 h 247"/>
              <a:gd name="T100" fmla="*/ 25 w 134"/>
              <a:gd name="T101" fmla="*/ 289 h 247"/>
              <a:gd name="T102" fmla="*/ 37 w 134"/>
              <a:gd name="T103" fmla="*/ 296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4"/>
              <a:gd name="T157" fmla="*/ 0 h 247"/>
              <a:gd name="T158" fmla="*/ 134 w 134"/>
              <a:gd name="T159" fmla="*/ 247 h 2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4" h="247">
                <a:moveTo>
                  <a:pt x="31" y="247"/>
                </a:moveTo>
                <a:cubicBezTo>
                  <a:pt x="31" y="246"/>
                  <a:pt x="31" y="243"/>
                  <a:pt x="31" y="242"/>
                </a:cubicBezTo>
                <a:cubicBezTo>
                  <a:pt x="31" y="239"/>
                  <a:pt x="29" y="237"/>
                  <a:pt x="28" y="235"/>
                </a:cubicBezTo>
                <a:cubicBezTo>
                  <a:pt x="28" y="234"/>
                  <a:pt x="28" y="232"/>
                  <a:pt x="29" y="230"/>
                </a:cubicBezTo>
                <a:cubicBezTo>
                  <a:pt x="29" y="228"/>
                  <a:pt x="30" y="226"/>
                  <a:pt x="31" y="225"/>
                </a:cubicBezTo>
                <a:cubicBezTo>
                  <a:pt x="31" y="224"/>
                  <a:pt x="32" y="225"/>
                  <a:pt x="33" y="225"/>
                </a:cubicBezTo>
                <a:cubicBezTo>
                  <a:pt x="35" y="223"/>
                  <a:pt x="37" y="222"/>
                  <a:pt x="39" y="220"/>
                </a:cubicBezTo>
                <a:cubicBezTo>
                  <a:pt x="42" y="219"/>
                  <a:pt x="45" y="218"/>
                  <a:pt x="48" y="217"/>
                </a:cubicBezTo>
                <a:cubicBezTo>
                  <a:pt x="51" y="215"/>
                  <a:pt x="55" y="214"/>
                  <a:pt x="59" y="212"/>
                </a:cubicBezTo>
                <a:cubicBezTo>
                  <a:pt x="60" y="210"/>
                  <a:pt x="62" y="209"/>
                  <a:pt x="63" y="207"/>
                </a:cubicBezTo>
                <a:cubicBezTo>
                  <a:pt x="63" y="206"/>
                  <a:pt x="63" y="204"/>
                  <a:pt x="63" y="203"/>
                </a:cubicBezTo>
                <a:cubicBezTo>
                  <a:pt x="64" y="199"/>
                  <a:pt x="64" y="196"/>
                  <a:pt x="64" y="193"/>
                </a:cubicBezTo>
                <a:cubicBezTo>
                  <a:pt x="64" y="189"/>
                  <a:pt x="64" y="185"/>
                  <a:pt x="64" y="181"/>
                </a:cubicBezTo>
                <a:cubicBezTo>
                  <a:pt x="63" y="178"/>
                  <a:pt x="63" y="176"/>
                  <a:pt x="62" y="173"/>
                </a:cubicBezTo>
                <a:cubicBezTo>
                  <a:pt x="62" y="169"/>
                  <a:pt x="61" y="165"/>
                  <a:pt x="60" y="161"/>
                </a:cubicBezTo>
                <a:cubicBezTo>
                  <a:pt x="59" y="160"/>
                  <a:pt x="57" y="160"/>
                  <a:pt x="56" y="159"/>
                </a:cubicBezTo>
                <a:cubicBezTo>
                  <a:pt x="56" y="158"/>
                  <a:pt x="58" y="157"/>
                  <a:pt x="58" y="155"/>
                </a:cubicBezTo>
                <a:cubicBezTo>
                  <a:pt x="58" y="151"/>
                  <a:pt x="54" y="148"/>
                  <a:pt x="55" y="144"/>
                </a:cubicBezTo>
                <a:cubicBezTo>
                  <a:pt x="55" y="143"/>
                  <a:pt x="58" y="142"/>
                  <a:pt x="59" y="141"/>
                </a:cubicBezTo>
                <a:cubicBezTo>
                  <a:pt x="63" y="137"/>
                  <a:pt x="67" y="133"/>
                  <a:pt x="71" y="128"/>
                </a:cubicBezTo>
                <a:cubicBezTo>
                  <a:pt x="75" y="124"/>
                  <a:pt x="78" y="120"/>
                  <a:pt x="82" y="116"/>
                </a:cubicBezTo>
                <a:cubicBezTo>
                  <a:pt x="83" y="115"/>
                  <a:pt x="84" y="113"/>
                  <a:pt x="85" y="112"/>
                </a:cubicBezTo>
                <a:cubicBezTo>
                  <a:pt x="91" y="108"/>
                  <a:pt x="96" y="105"/>
                  <a:pt x="102" y="102"/>
                </a:cubicBezTo>
                <a:cubicBezTo>
                  <a:pt x="106" y="99"/>
                  <a:pt x="111" y="98"/>
                  <a:pt x="114" y="95"/>
                </a:cubicBezTo>
                <a:cubicBezTo>
                  <a:pt x="120" y="90"/>
                  <a:pt x="124" y="84"/>
                  <a:pt x="128" y="78"/>
                </a:cubicBezTo>
                <a:cubicBezTo>
                  <a:pt x="130" y="74"/>
                  <a:pt x="133" y="71"/>
                  <a:pt x="134" y="67"/>
                </a:cubicBezTo>
                <a:cubicBezTo>
                  <a:pt x="134" y="66"/>
                  <a:pt x="131" y="66"/>
                  <a:pt x="131" y="65"/>
                </a:cubicBezTo>
                <a:cubicBezTo>
                  <a:pt x="131" y="64"/>
                  <a:pt x="133" y="63"/>
                  <a:pt x="133" y="61"/>
                </a:cubicBezTo>
                <a:cubicBezTo>
                  <a:pt x="133" y="60"/>
                  <a:pt x="130" y="59"/>
                  <a:pt x="130" y="57"/>
                </a:cubicBezTo>
                <a:cubicBezTo>
                  <a:pt x="129" y="53"/>
                  <a:pt x="131" y="49"/>
                  <a:pt x="131" y="44"/>
                </a:cubicBezTo>
                <a:cubicBezTo>
                  <a:pt x="131" y="41"/>
                  <a:pt x="130" y="37"/>
                  <a:pt x="130" y="33"/>
                </a:cubicBezTo>
                <a:cubicBezTo>
                  <a:pt x="129" y="28"/>
                  <a:pt x="128" y="23"/>
                  <a:pt x="128" y="18"/>
                </a:cubicBezTo>
                <a:cubicBezTo>
                  <a:pt x="128" y="15"/>
                  <a:pt x="128" y="12"/>
                  <a:pt x="129" y="9"/>
                </a:cubicBezTo>
                <a:cubicBezTo>
                  <a:pt x="129" y="8"/>
                  <a:pt x="132" y="7"/>
                  <a:pt x="132" y="5"/>
                </a:cubicBezTo>
                <a:cubicBezTo>
                  <a:pt x="132" y="4"/>
                  <a:pt x="132" y="2"/>
                  <a:pt x="131" y="1"/>
                </a:cubicBezTo>
                <a:cubicBezTo>
                  <a:pt x="130" y="0"/>
                  <a:pt x="128" y="2"/>
                  <a:pt x="127" y="2"/>
                </a:cubicBezTo>
                <a:cubicBezTo>
                  <a:pt x="124" y="5"/>
                  <a:pt x="121" y="9"/>
                  <a:pt x="117" y="11"/>
                </a:cubicBezTo>
                <a:cubicBezTo>
                  <a:pt x="116" y="12"/>
                  <a:pt x="113" y="12"/>
                  <a:pt x="111" y="13"/>
                </a:cubicBezTo>
                <a:cubicBezTo>
                  <a:pt x="110" y="14"/>
                  <a:pt x="108" y="15"/>
                  <a:pt x="106" y="16"/>
                </a:cubicBezTo>
                <a:cubicBezTo>
                  <a:pt x="105" y="16"/>
                  <a:pt x="105" y="14"/>
                  <a:pt x="103" y="14"/>
                </a:cubicBezTo>
                <a:cubicBezTo>
                  <a:pt x="102" y="13"/>
                  <a:pt x="100" y="13"/>
                  <a:pt x="99" y="14"/>
                </a:cubicBezTo>
                <a:cubicBezTo>
                  <a:pt x="96" y="15"/>
                  <a:pt x="96" y="18"/>
                  <a:pt x="94" y="19"/>
                </a:cubicBezTo>
                <a:cubicBezTo>
                  <a:pt x="91" y="20"/>
                  <a:pt x="90" y="17"/>
                  <a:pt x="87" y="17"/>
                </a:cubicBezTo>
                <a:cubicBezTo>
                  <a:pt x="85" y="17"/>
                  <a:pt x="83" y="20"/>
                  <a:pt x="80" y="20"/>
                </a:cubicBezTo>
                <a:cubicBezTo>
                  <a:pt x="77" y="19"/>
                  <a:pt x="77" y="14"/>
                  <a:pt x="74" y="13"/>
                </a:cubicBezTo>
                <a:cubicBezTo>
                  <a:pt x="72" y="13"/>
                  <a:pt x="71" y="17"/>
                  <a:pt x="69" y="18"/>
                </a:cubicBezTo>
                <a:cubicBezTo>
                  <a:pt x="67" y="18"/>
                  <a:pt x="64" y="18"/>
                  <a:pt x="62" y="18"/>
                </a:cubicBezTo>
                <a:cubicBezTo>
                  <a:pt x="61" y="17"/>
                  <a:pt x="60" y="17"/>
                  <a:pt x="58" y="16"/>
                </a:cubicBezTo>
                <a:cubicBezTo>
                  <a:pt x="58" y="19"/>
                  <a:pt x="57" y="21"/>
                  <a:pt x="56" y="23"/>
                </a:cubicBezTo>
                <a:cubicBezTo>
                  <a:pt x="56" y="25"/>
                  <a:pt x="55" y="27"/>
                  <a:pt x="55" y="29"/>
                </a:cubicBezTo>
                <a:cubicBezTo>
                  <a:pt x="55" y="31"/>
                  <a:pt x="55" y="34"/>
                  <a:pt x="55" y="36"/>
                </a:cubicBezTo>
                <a:cubicBezTo>
                  <a:pt x="56" y="38"/>
                  <a:pt x="56" y="41"/>
                  <a:pt x="57" y="44"/>
                </a:cubicBezTo>
                <a:cubicBezTo>
                  <a:pt x="57" y="46"/>
                  <a:pt x="57" y="48"/>
                  <a:pt x="58" y="50"/>
                </a:cubicBezTo>
                <a:cubicBezTo>
                  <a:pt x="59" y="52"/>
                  <a:pt x="62" y="53"/>
                  <a:pt x="64" y="55"/>
                </a:cubicBezTo>
                <a:cubicBezTo>
                  <a:pt x="66" y="57"/>
                  <a:pt x="66" y="59"/>
                  <a:pt x="67" y="61"/>
                </a:cubicBezTo>
                <a:cubicBezTo>
                  <a:pt x="69" y="64"/>
                  <a:pt x="70" y="66"/>
                  <a:pt x="71" y="68"/>
                </a:cubicBezTo>
                <a:cubicBezTo>
                  <a:pt x="72" y="71"/>
                  <a:pt x="71" y="75"/>
                  <a:pt x="71" y="79"/>
                </a:cubicBezTo>
                <a:cubicBezTo>
                  <a:pt x="71" y="81"/>
                  <a:pt x="72" y="83"/>
                  <a:pt x="71" y="85"/>
                </a:cubicBezTo>
                <a:cubicBezTo>
                  <a:pt x="70" y="87"/>
                  <a:pt x="67" y="85"/>
                  <a:pt x="65" y="86"/>
                </a:cubicBezTo>
                <a:cubicBezTo>
                  <a:pt x="64" y="87"/>
                  <a:pt x="64" y="89"/>
                  <a:pt x="64" y="91"/>
                </a:cubicBezTo>
                <a:cubicBezTo>
                  <a:pt x="63" y="93"/>
                  <a:pt x="64" y="98"/>
                  <a:pt x="62" y="97"/>
                </a:cubicBezTo>
                <a:cubicBezTo>
                  <a:pt x="58" y="96"/>
                  <a:pt x="56" y="92"/>
                  <a:pt x="54" y="89"/>
                </a:cubicBezTo>
                <a:cubicBezTo>
                  <a:pt x="53" y="87"/>
                  <a:pt x="52" y="86"/>
                  <a:pt x="52" y="84"/>
                </a:cubicBezTo>
                <a:cubicBezTo>
                  <a:pt x="51" y="83"/>
                  <a:pt x="50" y="82"/>
                  <a:pt x="51" y="81"/>
                </a:cubicBezTo>
                <a:cubicBezTo>
                  <a:pt x="52" y="78"/>
                  <a:pt x="54" y="77"/>
                  <a:pt x="55" y="75"/>
                </a:cubicBezTo>
                <a:cubicBezTo>
                  <a:pt x="56" y="72"/>
                  <a:pt x="56" y="69"/>
                  <a:pt x="55" y="66"/>
                </a:cubicBezTo>
                <a:cubicBezTo>
                  <a:pt x="54" y="64"/>
                  <a:pt x="54" y="61"/>
                  <a:pt x="52" y="61"/>
                </a:cubicBezTo>
                <a:cubicBezTo>
                  <a:pt x="49" y="60"/>
                  <a:pt x="46" y="65"/>
                  <a:pt x="43" y="63"/>
                </a:cubicBezTo>
                <a:cubicBezTo>
                  <a:pt x="40" y="62"/>
                  <a:pt x="41" y="57"/>
                  <a:pt x="39" y="55"/>
                </a:cubicBezTo>
                <a:cubicBezTo>
                  <a:pt x="39" y="54"/>
                  <a:pt x="37" y="56"/>
                  <a:pt x="36" y="56"/>
                </a:cubicBezTo>
                <a:lnTo>
                  <a:pt x="1" y="70"/>
                </a:lnTo>
                <a:lnTo>
                  <a:pt x="3" y="76"/>
                </a:lnTo>
                <a:lnTo>
                  <a:pt x="2" y="79"/>
                </a:lnTo>
                <a:cubicBezTo>
                  <a:pt x="2" y="80"/>
                  <a:pt x="1" y="81"/>
                  <a:pt x="0" y="82"/>
                </a:cubicBezTo>
                <a:cubicBezTo>
                  <a:pt x="0" y="83"/>
                  <a:pt x="1" y="84"/>
                  <a:pt x="2" y="84"/>
                </a:cubicBezTo>
                <a:cubicBezTo>
                  <a:pt x="4" y="85"/>
                  <a:pt x="7" y="84"/>
                  <a:pt x="9" y="84"/>
                </a:cubicBezTo>
                <a:cubicBezTo>
                  <a:pt x="11" y="85"/>
                  <a:pt x="13" y="85"/>
                  <a:pt x="15" y="86"/>
                </a:cubicBezTo>
                <a:cubicBezTo>
                  <a:pt x="16" y="87"/>
                  <a:pt x="17" y="88"/>
                  <a:pt x="18" y="90"/>
                </a:cubicBezTo>
                <a:cubicBezTo>
                  <a:pt x="19" y="91"/>
                  <a:pt x="19" y="93"/>
                  <a:pt x="21" y="94"/>
                </a:cubicBezTo>
                <a:cubicBezTo>
                  <a:pt x="23" y="95"/>
                  <a:pt x="27" y="94"/>
                  <a:pt x="29" y="96"/>
                </a:cubicBezTo>
                <a:cubicBezTo>
                  <a:pt x="32" y="98"/>
                  <a:pt x="33" y="102"/>
                  <a:pt x="33" y="105"/>
                </a:cubicBezTo>
                <a:cubicBezTo>
                  <a:pt x="34" y="108"/>
                  <a:pt x="33" y="111"/>
                  <a:pt x="33" y="115"/>
                </a:cubicBezTo>
                <a:cubicBezTo>
                  <a:pt x="33" y="117"/>
                  <a:pt x="35" y="119"/>
                  <a:pt x="35" y="121"/>
                </a:cubicBezTo>
                <a:cubicBezTo>
                  <a:pt x="34" y="123"/>
                  <a:pt x="31" y="125"/>
                  <a:pt x="30" y="127"/>
                </a:cubicBezTo>
                <a:cubicBezTo>
                  <a:pt x="29" y="128"/>
                  <a:pt x="27" y="128"/>
                  <a:pt x="28" y="129"/>
                </a:cubicBezTo>
                <a:cubicBezTo>
                  <a:pt x="28" y="131"/>
                  <a:pt x="30" y="132"/>
                  <a:pt x="31" y="134"/>
                </a:cubicBezTo>
                <a:cubicBezTo>
                  <a:pt x="31" y="135"/>
                  <a:pt x="30" y="137"/>
                  <a:pt x="30" y="138"/>
                </a:cubicBezTo>
                <a:cubicBezTo>
                  <a:pt x="31" y="139"/>
                  <a:pt x="34" y="140"/>
                  <a:pt x="34" y="141"/>
                </a:cubicBezTo>
                <a:cubicBezTo>
                  <a:pt x="34" y="143"/>
                  <a:pt x="32" y="145"/>
                  <a:pt x="31" y="146"/>
                </a:cubicBezTo>
                <a:cubicBezTo>
                  <a:pt x="30" y="148"/>
                  <a:pt x="30" y="150"/>
                  <a:pt x="29" y="151"/>
                </a:cubicBezTo>
                <a:cubicBezTo>
                  <a:pt x="28" y="152"/>
                  <a:pt x="27" y="153"/>
                  <a:pt x="27" y="154"/>
                </a:cubicBezTo>
                <a:cubicBezTo>
                  <a:pt x="26" y="157"/>
                  <a:pt x="28" y="161"/>
                  <a:pt x="27" y="163"/>
                </a:cubicBezTo>
                <a:cubicBezTo>
                  <a:pt x="23" y="169"/>
                  <a:pt x="17" y="174"/>
                  <a:pt x="13" y="179"/>
                </a:cubicBezTo>
                <a:cubicBezTo>
                  <a:pt x="13" y="182"/>
                  <a:pt x="13" y="184"/>
                  <a:pt x="14" y="187"/>
                </a:cubicBezTo>
                <a:cubicBezTo>
                  <a:pt x="14" y="188"/>
                  <a:pt x="16" y="190"/>
                  <a:pt x="16" y="191"/>
                </a:cubicBezTo>
                <a:cubicBezTo>
                  <a:pt x="16" y="193"/>
                  <a:pt x="15" y="195"/>
                  <a:pt x="16" y="197"/>
                </a:cubicBezTo>
                <a:cubicBezTo>
                  <a:pt x="16" y="200"/>
                  <a:pt x="17" y="202"/>
                  <a:pt x="18" y="205"/>
                </a:cubicBezTo>
                <a:cubicBezTo>
                  <a:pt x="19" y="207"/>
                  <a:pt x="20" y="210"/>
                  <a:pt x="20" y="212"/>
                </a:cubicBezTo>
                <a:cubicBezTo>
                  <a:pt x="20" y="217"/>
                  <a:pt x="20" y="222"/>
                  <a:pt x="19" y="227"/>
                </a:cubicBezTo>
                <a:cubicBezTo>
                  <a:pt x="19" y="229"/>
                  <a:pt x="19" y="230"/>
                  <a:pt x="19" y="231"/>
                </a:cubicBezTo>
                <a:cubicBezTo>
                  <a:pt x="19" y="232"/>
                  <a:pt x="20" y="233"/>
                  <a:pt x="21" y="235"/>
                </a:cubicBezTo>
                <a:cubicBezTo>
                  <a:pt x="20" y="237"/>
                  <a:pt x="21" y="239"/>
                  <a:pt x="21" y="241"/>
                </a:cubicBezTo>
                <a:cubicBezTo>
                  <a:pt x="21" y="243"/>
                  <a:pt x="21" y="244"/>
                  <a:pt x="21" y="246"/>
                </a:cubicBezTo>
                <a:lnTo>
                  <a:pt x="31" y="247"/>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4" name="Freeform 2517"/>
          <p:cNvSpPr>
            <a:spLocks noChangeAspect="1"/>
          </p:cNvSpPr>
          <p:nvPr/>
        </p:nvSpPr>
        <p:spPr bwMode="auto">
          <a:xfrm>
            <a:off x="4904094" y="3495231"/>
            <a:ext cx="67014" cy="160735"/>
          </a:xfrm>
          <a:custGeom>
            <a:avLst/>
            <a:gdLst>
              <a:gd name="T0" fmla="*/ 7 w 41"/>
              <a:gd name="T1" fmla="*/ 0 h 113"/>
              <a:gd name="T2" fmla="*/ 18 w 41"/>
              <a:gd name="T3" fmla="*/ 6 h 113"/>
              <a:gd name="T4" fmla="*/ 30 w 41"/>
              <a:gd name="T5" fmla="*/ 18 h 113"/>
              <a:gd name="T6" fmla="*/ 29 w 41"/>
              <a:gd name="T7" fmla="*/ 30 h 113"/>
              <a:gd name="T8" fmla="*/ 32 w 41"/>
              <a:gd name="T9" fmla="*/ 37 h 113"/>
              <a:gd name="T10" fmla="*/ 30 w 41"/>
              <a:gd name="T11" fmla="*/ 45 h 113"/>
              <a:gd name="T12" fmla="*/ 29 w 41"/>
              <a:gd name="T13" fmla="*/ 53 h 113"/>
              <a:gd name="T14" fmla="*/ 29 w 41"/>
              <a:gd name="T15" fmla="*/ 61 h 113"/>
              <a:gd name="T16" fmla="*/ 31 w 41"/>
              <a:gd name="T17" fmla="*/ 70 h 113"/>
              <a:gd name="T18" fmla="*/ 32 w 41"/>
              <a:gd name="T19" fmla="*/ 78 h 113"/>
              <a:gd name="T20" fmla="*/ 39 w 41"/>
              <a:gd name="T21" fmla="*/ 84 h 113"/>
              <a:gd name="T22" fmla="*/ 43 w 41"/>
              <a:gd name="T23" fmla="*/ 91 h 113"/>
              <a:gd name="T24" fmla="*/ 48 w 41"/>
              <a:gd name="T25" fmla="*/ 99 h 113"/>
              <a:gd name="T26" fmla="*/ 48 w 41"/>
              <a:gd name="T27" fmla="*/ 112 h 113"/>
              <a:gd name="T28" fmla="*/ 48 w 41"/>
              <a:gd name="T29" fmla="*/ 119 h 113"/>
              <a:gd name="T30" fmla="*/ 41 w 41"/>
              <a:gd name="T31" fmla="*/ 121 h 113"/>
              <a:gd name="T32" fmla="*/ 39 w 41"/>
              <a:gd name="T33" fmla="*/ 127 h 113"/>
              <a:gd name="T34" fmla="*/ 37 w 41"/>
              <a:gd name="T35" fmla="*/ 134 h 113"/>
              <a:gd name="T36" fmla="*/ 27 w 41"/>
              <a:gd name="T37" fmla="*/ 124 h 113"/>
              <a:gd name="T38" fmla="*/ 25 w 41"/>
              <a:gd name="T39" fmla="*/ 118 h 113"/>
              <a:gd name="T40" fmla="*/ 24 w 41"/>
              <a:gd name="T41" fmla="*/ 115 h 113"/>
              <a:gd name="T42" fmla="*/ 29 w 41"/>
              <a:gd name="T43" fmla="*/ 108 h 113"/>
              <a:gd name="T44" fmla="*/ 29 w 41"/>
              <a:gd name="T45" fmla="*/ 97 h 113"/>
              <a:gd name="T46" fmla="*/ 25 w 41"/>
              <a:gd name="T47" fmla="*/ 91 h 113"/>
              <a:gd name="T48" fmla="*/ 14 w 41"/>
              <a:gd name="T49" fmla="*/ 93 h 113"/>
              <a:gd name="T50" fmla="*/ 10 w 41"/>
              <a:gd name="T51" fmla="*/ 84 h 113"/>
              <a:gd name="T52" fmla="*/ 6 w 41"/>
              <a:gd name="T53" fmla="*/ 85 h 113"/>
              <a:gd name="T54" fmla="*/ 0 w 41"/>
              <a:gd name="T55" fmla="*/ 79 h 113"/>
              <a:gd name="T56" fmla="*/ 6 w 41"/>
              <a:gd name="T57" fmla="*/ 69 h 113"/>
              <a:gd name="T58" fmla="*/ 5 w 41"/>
              <a:gd name="T59" fmla="*/ 59 h 113"/>
              <a:gd name="T60" fmla="*/ 13 w 41"/>
              <a:gd name="T61" fmla="*/ 55 h 113"/>
              <a:gd name="T62" fmla="*/ 11 w 41"/>
              <a:gd name="T63" fmla="*/ 53 h 113"/>
              <a:gd name="T64" fmla="*/ 11 w 41"/>
              <a:gd name="T65" fmla="*/ 41 h 113"/>
              <a:gd name="T66" fmla="*/ 13 w 41"/>
              <a:gd name="T67" fmla="*/ 33 h 113"/>
              <a:gd name="T68" fmla="*/ 10 w 41"/>
              <a:gd name="T69" fmla="*/ 27 h 113"/>
              <a:gd name="T70" fmla="*/ 17 w 41"/>
              <a:gd name="T71" fmla="*/ 24 h 113"/>
              <a:gd name="T72" fmla="*/ 14 w 41"/>
              <a:gd name="T73" fmla="*/ 16 h 113"/>
              <a:gd name="T74" fmla="*/ 7 w 41"/>
              <a:gd name="T75" fmla="*/ 7 h 113"/>
              <a:gd name="T76" fmla="*/ 7 w 41"/>
              <a:gd name="T77" fmla="*/ 0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1"/>
              <a:gd name="T118" fmla="*/ 0 h 113"/>
              <a:gd name="T119" fmla="*/ 41 w 41"/>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1" h="113">
                <a:moveTo>
                  <a:pt x="6" y="0"/>
                </a:moveTo>
                <a:cubicBezTo>
                  <a:pt x="9" y="2"/>
                  <a:pt x="12" y="3"/>
                  <a:pt x="15" y="5"/>
                </a:cubicBezTo>
                <a:cubicBezTo>
                  <a:pt x="19" y="8"/>
                  <a:pt x="23" y="11"/>
                  <a:pt x="25" y="15"/>
                </a:cubicBezTo>
                <a:cubicBezTo>
                  <a:pt x="26" y="18"/>
                  <a:pt x="23" y="21"/>
                  <a:pt x="24" y="25"/>
                </a:cubicBezTo>
                <a:cubicBezTo>
                  <a:pt x="24" y="27"/>
                  <a:pt x="26" y="29"/>
                  <a:pt x="27" y="31"/>
                </a:cubicBezTo>
                <a:cubicBezTo>
                  <a:pt x="27" y="34"/>
                  <a:pt x="26" y="36"/>
                  <a:pt x="25" y="38"/>
                </a:cubicBezTo>
                <a:cubicBezTo>
                  <a:pt x="25" y="40"/>
                  <a:pt x="24" y="42"/>
                  <a:pt x="24" y="44"/>
                </a:cubicBezTo>
                <a:cubicBezTo>
                  <a:pt x="24" y="46"/>
                  <a:pt x="24" y="49"/>
                  <a:pt x="24" y="51"/>
                </a:cubicBezTo>
                <a:cubicBezTo>
                  <a:pt x="25" y="53"/>
                  <a:pt x="25" y="56"/>
                  <a:pt x="26" y="59"/>
                </a:cubicBezTo>
                <a:cubicBezTo>
                  <a:pt x="26" y="61"/>
                  <a:pt x="26" y="63"/>
                  <a:pt x="27" y="65"/>
                </a:cubicBezTo>
                <a:cubicBezTo>
                  <a:pt x="28" y="67"/>
                  <a:pt x="31" y="68"/>
                  <a:pt x="33" y="70"/>
                </a:cubicBezTo>
                <a:cubicBezTo>
                  <a:pt x="35" y="72"/>
                  <a:pt x="35" y="74"/>
                  <a:pt x="36" y="76"/>
                </a:cubicBezTo>
                <a:cubicBezTo>
                  <a:pt x="38" y="79"/>
                  <a:pt x="39" y="81"/>
                  <a:pt x="40" y="83"/>
                </a:cubicBezTo>
                <a:cubicBezTo>
                  <a:pt x="41" y="86"/>
                  <a:pt x="40" y="90"/>
                  <a:pt x="40" y="94"/>
                </a:cubicBezTo>
                <a:cubicBezTo>
                  <a:pt x="40" y="96"/>
                  <a:pt x="41" y="98"/>
                  <a:pt x="40" y="100"/>
                </a:cubicBezTo>
                <a:cubicBezTo>
                  <a:pt x="39" y="102"/>
                  <a:pt x="36" y="100"/>
                  <a:pt x="34" y="101"/>
                </a:cubicBezTo>
                <a:cubicBezTo>
                  <a:pt x="33" y="102"/>
                  <a:pt x="33" y="104"/>
                  <a:pt x="33" y="106"/>
                </a:cubicBezTo>
                <a:cubicBezTo>
                  <a:pt x="32" y="108"/>
                  <a:pt x="33" y="113"/>
                  <a:pt x="31" y="112"/>
                </a:cubicBezTo>
                <a:cubicBezTo>
                  <a:pt x="27" y="111"/>
                  <a:pt x="25" y="107"/>
                  <a:pt x="23" y="104"/>
                </a:cubicBezTo>
                <a:cubicBezTo>
                  <a:pt x="22" y="102"/>
                  <a:pt x="21" y="101"/>
                  <a:pt x="21" y="99"/>
                </a:cubicBezTo>
                <a:cubicBezTo>
                  <a:pt x="20" y="98"/>
                  <a:pt x="19" y="97"/>
                  <a:pt x="20" y="96"/>
                </a:cubicBezTo>
                <a:cubicBezTo>
                  <a:pt x="21" y="93"/>
                  <a:pt x="23" y="92"/>
                  <a:pt x="24" y="90"/>
                </a:cubicBezTo>
                <a:cubicBezTo>
                  <a:pt x="25" y="87"/>
                  <a:pt x="25" y="84"/>
                  <a:pt x="24" y="81"/>
                </a:cubicBezTo>
                <a:cubicBezTo>
                  <a:pt x="23" y="79"/>
                  <a:pt x="23" y="76"/>
                  <a:pt x="21" y="76"/>
                </a:cubicBezTo>
                <a:cubicBezTo>
                  <a:pt x="18" y="75"/>
                  <a:pt x="15" y="80"/>
                  <a:pt x="12" y="78"/>
                </a:cubicBezTo>
                <a:cubicBezTo>
                  <a:pt x="9" y="77"/>
                  <a:pt x="10" y="72"/>
                  <a:pt x="8" y="70"/>
                </a:cubicBezTo>
                <a:cubicBezTo>
                  <a:pt x="8" y="69"/>
                  <a:pt x="6" y="71"/>
                  <a:pt x="5" y="71"/>
                </a:cubicBezTo>
                <a:cubicBezTo>
                  <a:pt x="4" y="69"/>
                  <a:pt x="0" y="68"/>
                  <a:pt x="0" y="66"/>
                </a:cubicBezTo>
                <a:cubicBezTo>
                  <a:pt x="0" y="63"/>
                  <a:pt x="4" y="61"/>
                  <a:pt x="5" y="58"/>
                </a:cubicBezTo>
                <a:cubicBezTo>
                  <a:pt x="6" y="55"/>
                  <a:pt x="3" y="52"/>
                  <a:pt x="4" y="49"/>
                </a:cubicBezTo>
                <a:cubicBezTo>
                  <a:pt x="5" y="47"/>
                  <a:pt x="9" y="48"/>
                  <a:pt x="11" y="46"/>
                </a:cubicBezTo>
                <a:cubicBezTo>
                  <a:pt x="11" y="45"/>
                  <a:pt x="10" y="45"/>
                  <a:pt x="9" y="44"/>
                </a:cubicBezTo>
                <a:cubicBezTo>
                  <a:pt x="9" y="41"/>
                  <a:pt x="8" y="37"/>
                  <a:pt x="9" y="34"/>
                </a:cubicBezTo>
                <a:cubicBezTo>
                  <a:pt x="9" y="32"/>
                  <a:pt x="12" y="30"/>
                  <a:pt x="11" y="28"/>
                </a:cubicBezTo>
                <a:cubicBezTo>
                  <a:pt x="11" y="26"/>
                  <a:pt x="7" y="25"/>
                  <a:pt x="8" y="23"/>
                </a:cubicBezTo>
                <a:cubicBezTo>
                  <a:pt x="8" y="21"/>
                  <a:pt x="13" y="23"/>
                  <a:pt x="14" y="20"/>
                </a:cubicBezTo>
                <a:cubicBezTo>
                  <a:pt x="15" y="18"/>
                  <a:pt x="14" y="15"/>
                  <a:pt x="12" y="13"/>
                </a:cubicBezTo>
                <a:cubicBezTo>
                  <a:pt x="11" y="10"/>
                  <a:pt x="7" y="9"/>
                  <a:pt x="6" y="6"/>
                </a:cubicBezTo>
                <a:cubicBezTo>
                  <a:pt x="5" y="5"/>
                  <a:pt x="6" y="2"/>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5" name="Freeform 2518"/>
          <p:cNvSpPr>
            <a:spLocks noChangeAspect="1"/>
          </p:cNvSpPr>
          <p:nvPr/>
        </p:nvSpPr>
        <p:spPr bwMode="auto">
          <a:xfrm>
            <a:off x="4677110" y="3472607"/>
            <a:ext cx="244805" cy="209550"/>
          </a:xfrm>
          <a:custGeom>
            <a:avLst/>
            <a:gdLst>
              <a:gd name="T0" fmla="*/ 161 w 149"/>
              <a:gd name="T1" fmla="*/ 19 h 147"/>
              <a:gd name="T2" fmla="*/ 141 w 149"/>
              <a:gd name="T3" fmla="*/ 10 h 147"/>
              <a:gd name="T4" fmla="*/ 106 w 149"/>
              <a:gd name="T5" fmla="*/ 4 h 147"/>
              <a:gd name="T6" fmla="*/ 103 w 149"/>
              <a:gd name="T7" fmla="*/ 29 h 147"/>
              <a:gd name="T8" fmla="*/ 99 w 149"/>
              <a:gd name="T9" fmla="*/ 53 h 147"/>
              <a:gd name="T10" fmla="*/ 109 w 149"/>
              <a:gd name="T11" fmla="*/ 73 h 147"/>
              <a:gd name="T12" fmla="*/ 119 w 149"/>
              <a:gd name="T13" fmla="*/ 72 h 147"/>
              <a:gd name="T14" fmla="*/ 107 w 149"/>
              <a:gd name="T15" fmla="*/ 93 h 147"/>
              <a:gd name="T16" fmla="*/ 89 w 149"/>
              <a:gd name="T17" fmla="*/ 72 h 147"/>
              <a:gd name="T18" fmla="*/ 76 w 149"/>
              <a:gd name="T19" fmla="*/ 59 h 147"/>
              <a:gd name="T20" fmla="*/ 55 w 149"/>
              <a:gd name="T21" fmla="*/ 62 h 147"/>
              <a:gd name="T22" fmla="*/ 48 w 149"/>
              <a:gd name="T23" fmla="*/ 54 h 147"/>
              <a:gd name="T24" fmla="*/ 29 w 149"/>
              <a:gd name="T25" fmla="*/ 51 h 147"/>
              <a:gd name="T26" fmla="*/ 29 w 149"/>
              <a:gd name="T27" fmla="*/ 67 h 147"/>
              <a:gd name="T28" fmla="*/ 26 w 149"/>
              <a:gd name="T29" fmla="*/ 79 h 147"/>
              <a:gd name="T30" fmla="*/ 0 w 149"/>
              <a:gd name="T31" fmla="*/ 84 h 147"/>
              <a:gd name="T32" fmla="*/ 11 w 149"/>
              <a:gd name="T33" fmla="*/ 156 h 147"/>
              <a:gd name="T34" fmla="*/ 23 w 149"/>
              <a:gd name="T35" fmla="*/ 168 h 147"/>
              <a:gd name="T36" fmla="*/ 42 w 149"/>
              <a:gd name="T37" fmla="*/ 165 h 147"/>
              <a:gd name="T38" fmla="*/ 53 w 149"/>
              <a:gd name="T39" fmla="*/ 171 h 147"/>
              <a:gd name="T40" fmla="*/ 66 w 149"/>
              <a:gd name="T41" fmla="*/ 175 h 147"/>
              <a:gd name="T42" fmla="*/ 80 w 149"/>
              <a:gd name="T43" fmla="*/ 168 h 147"/>
              <a:gd name="T44" fmla="*/ 91 w 149"/>
              <a:gd name="T45" fmla="*/ 154 h 147"/>
              <a:gd name="T46" fmla="*/ 105 w 149"/>
              <a:gd name="T47" fmla="*/ 139 h 147"/>
              <a:gd name="T48" fmla="*/ 126 w 149"/>
              <a:gd name="T49" fmla="*/ 132 h 147"/>
              <a:gd name="T50" fmla="*/ 125 w 149"/>
              <a:gd name="T51" fmla="*/ 121 h 147"/>
              <a:gd name="T52" fmla="*/ 161 w 149"/>
              <a:gd name="T53" fmla="*/ 98 h 147"/>
              <a:gd name="T54" fmla="*/ 166 w 149"/>
              <a:gd name="T55" fmla="*/ 78 h 147"/>
              <a:gd name="T56" fmla="*/ 172 w 149"/>
              <a:gd name="T57" fmla="*/ 72 h 147"/>
              <a:gd name="T58" fmla="*/ 174 w 149"/>
              <a:gd name="T59" fmla="*/ 53 h 147"/>
              <a:gd name="T60" fmla="*/ 178 w 149"/>
              <a:gd name="T61" fmla="*/ 43 h 147"/>
              <a:gd name="T62" fmla="*/ 168 w 149"/>
              <a:gd name="T63" fmla="*/ 26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9"/>
              <a:gd name="T97" fmla="*/ 0 h 147"/>
              <a:gd name="T98" fmla="*/ 149 w 149"/>
              <a:gd name="T99" fmla="*/ 147 h 1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9" h="147">
                <a:moveTo>
                  <a:pt x="140" y="16"/>
                </a:moveTo>
                <a:lnTo>
                  <a:pt x="134" y="16"/>
                </a:lnTo>
                <a:lnTo>
                  <a:pt x="126" y="13"/>
                </a:lnTo>
                <a:lnTo>
                  <a:pt x="117" y="8"/>
                </a:lnTo>
                <a:lnTo>
                  <a:pt x="111" y="2"/>
                </a:lnTo>
                <a:cubicBezTo>
                  <a:pt x="103" y="3"/>
                  <a:pt x="95" y="0"/>
                  <a:pt x="88" y="3"/>
                </a:cubicBezTo>
                <a:cubicBezTo>
                  <a:pt x="84" y="6"/>
                  <a:pt x="85" y="13"/>
                  <a:pt x="84" y="17"/>
                </a:cubicBezTo>
                <a:cubicBezTo>
                  <a:pt x="84" y="20"/>
                  <a:pt x="86" y="21"/>
                  <a:pt x="86" y="24"/>
                </a:cubicBezTo>
                <a:cubicBezTo>
                  <a:pt x="86" y="28"/>
                  <a:pt x="85" y="33"/>
                  <a:pt x="84" y="38"/>
                </a:cubicBezTo>
                <a:cubicBezTo>
                  <a:pt x="84" y="40"/>
                  <a:pt x="82" y="42"/>
                  <a:pt x="82" y="44"/>
                </a:cubicBezTo>
                <a:cubicBezTo>
                  <a:pt x="82" y="48"/>
                  <a:pt x="82" y="51"/>
                  <a:pt x="83" y="54"/>
                </a:cubicBezTo>
                <a:cubicBezTo>
                  <a:pt x="85" y="57"/>
                  <a:pt x="88" y="60"/>
                  <a:pt x="91" y="61"/>
                </a:cubicBezTo>
                <a:cubicBezTo>
                  <a:pt x="92" y="62"/>
                  <a:pt x="93" y="62"/>
                  <a:pt x="95" y="62"/>
                </a:cubicBezTo>
                <a:cubicBezTo>
                  <a:pt x="96" y="62"/>
                  <a:pt x="100" y="59"/>
                  <a:pt x="99" y="60"/>
                </a:cubicBezTo>
                <a:cubicBezTo>
                  <a:pt x="98" y="65"/>
                  <a:pt x="98" y="72"/>
                  <a:pt x="97" y="77"/>
                </a:cubicBezTo>
                <a:cubicBezTo>
                  <a:pt x="96" y="80"/>
                  <a:pt x="91" y="79"/>
                  <a:pt x="89" y="78"/>
                </a:cubicBezTo>
                <a:cubicBezTo>
                  <a:pt x="85" y="76"/>
                  <a:pt x="84" y="71"/>
                  <a:pt x="81" y="67"/>
                </a:cubicBezTo>
                <a:cubicBezTo>
                  <a:pt x="78" y="65"/>
                  <a:pt x="76" y="62"/>
                  <a:pt x="74" y="60"/>
                </a:cubicBezTo>
                <a:cubicBezTo>
                  <a:pt x="72" y="58"/>
                  <a:pt x="70" y="57"/>
                  <a:pt x="68" y="55"/>
                </a:cubicBezTo>
                <a:cubicBezTo>
                  <a:pt x="66" y="53"/>
                  <a:pt x="66" y="49"/>
                  <a:pt x="63" y="49"/>
                </a:cubicBezTo>
                <a:cubicBezTo>
                  <a:pt x="60" y="49"/>
                  <a:pt x="60" y="54"/>
                  <a:pt x="58" y="55"/>
                </a:cubicBezTo>
                <a:cubicBezTo>
                  <a:pt x="54" y="55"/>
                  <a:pt x="50" y="54"/>
                  <a:pt x="46" y="52"/>
                </a:cubicBezTo>
                <a:cubicBezTo>
                  <a:pt x="44" y="52"/>
                  <a:pt x="43" y="50"/>
                  <a:pt x="41" y="48"/>
                </a:cubicBezTo>
                <a:cubicBezTo>
                  <a:pt x="41" y="47"/>
                  <a:pt x="41" y="45"/>
                  <a:pt x="40" y="45"/>
                </a:cubicBezTo>
                <a:cubicBezTo>
                  <a:pt x="37" y="45"/>
                  <a:pt x="34" y="48"/>
                  <a:pt x="31" y="48"/>
                </a:cubicBezTo>
                <a:cubicBezTo>
                  <a:pt x="28" y="47"/>
                  <a:pt x="27" y="45"/>
                  <a:pt x="24" y="43"/>
                </a:cubicBezTo>
                <a:cubicBezTo>
                  <a:pt x="25" y="45"/>
                  <a:pt x="26" y="47"/>
                  <a:pt x="26" y="49"/>
                </a:cubicBezTo>
                <a:cubicBezTo>
                  <a:pt x="26" y="51"/>
                  <a:pt x="25" y="54"/>
                  <a:pt x="24" y="56"/>
                </a:cubicBezTo>
                <a:cubicBezTo>
                  <a:pt x="24" y="58"/>
                  <a:pt x="24" y="60"/>
                  <a:pt x="24" y="62"/>
                </a:cubicBezTo>
                <a:cubicBezTo>
                  <a:pt x="24" y="64"/>
                  <a:pt x="22" y="65"/>
                  <a:pt x="22" y="66"/>
                </a:cubicBezTo>
                <a:cubicBezTo>
                  <a:pt x="23" y="68"/>
                  <a:pt x="28" y="70"/>
                  <a:pt x="26" y="70"/>
                </a:cubicBezTo>
                <a:lnTo>
                  <a:pt x="0" y="70"/>
                </a:lnTo>
                <a:lnTo>
                  <a:pt x="0" y="119"/>
                </a:lnTo>
                <a:cubicBezTo>
                  <a:pt x="3" y="123"/>
                  <a:pt x="6" y="126"/>
                  <a:pt x="9" y="130"/>
                </a:cubicBezTo>
                <a:cubicBezTo>
                  <a:pt x="10" y="132"/>
                  <a:pt x="11" y="135"/>
                  <a:pt x="13" y="136"/>
                </a:cubicBezTo>
                <a:cubicBezTo>
                  <a:pt x="15" y="138"/>
                  <a:pt x="17" y="139"/>
                  <a:pt x="19" y="140"/>
                </a:cubicBezTo>
                <a:cubicBezTo>
                  <a:pt x="23" y="139"/>
                  <a:pt x="26" y="138"/>
                  <a:pt x="30" y="137"/>
                </a:cubicBezTo>
                <a:cubicBezTo>
                  <a:pt x="32" y="137"/>
                  <a:pt x="34" y="137"/>
                  <a:pt x="35" y="138"/>
                </a:cubicBezTo>
                <a:cubicBezTo>
                  <a:pt x="37" y="139"/>
                  <a:pt x="38" y="142"/>
                  <a:pt x="40" y="144"/>
                </a:cubicBezTo>
                <a:cubicBezTo>
                  <a:pt x="41" y="143"/>
                  <a:pt x="42" y="143"/>
                  <a:pt x="44" y="143"/>
                </a:cubicBezTo>
                <a:cubicBezTo>
                  <a:pt x="47" y="143"/>
                  <a:pt x="49" y="144"/>
                  <a:pt x="51" y="144"/>
                </a:cubicBezTo>
                <a:cubicBezTo>
                  <a:pt x="53" y="145"/>
                  <a:pt x="54" y="146"/>
                  <a:pt x="55" y="146"/>
                </a:cubicBezTo>
                <a:cubicBezTo>
                  <a:pt x="58" y="147"/>
                  <a:pt x="60" y="146"/>
                  <a:pt x="62" y="145"/>
                </a:cubicBezTo>
                <a:cubicBezTo>
                  <a:pt x="64" y="144"/>
                  <a:pt x="65" y="142"/>
                  <a:pt x="67" y="140"/>
                </a:cubicBezTo>
                <a:cubicBezTo>
                  <a:pt x="68" y="138"/>
                  <a:pt x="69" y="136"/>
                  <a:pt x="70" y="134"/>
                </a:cubicBezTo>
                <a:cubicBezTo>
                  <a:pt x="72" y="132"/>
                  <a:pt x="74" y="130"/>
                  <a:pt x="76" y="129"/>
                </a:cubicBezTo>
                <a:cubicBezTo>
                  <a:pt x="79" y="126"/>
                  <a:pt x="83" y="126"/>
                  <a:pt x="86" y="123"/>
                </a:cubicBezTo>
                <a:cubicBezTo>
                  <a:pt x="88" y="121"/>
                  <a:pt x="85" y="117"/>
                  <a:pt x="87" y="116"/>
                </a:cubicBezTo>
                <a:cubicBezTo>
                  <a:pt x="89" y="113"/>
                  <a:pt x="94" y="111"/>
                  <a:pt x="98" y="110"/>
                </a:cubicBezTo>
                <a:cubicBezTo>
                  <a:pt x="100" y="109"/>
                  <a:pt x="102" y="110"/>
                  <a:pt x="105" y="110"/>
                </a:cubicBezTo>
                <a:lnTo>
                  <a:pt x="106" y="107"/>
                </a:lnTo>
                <a:lnTo>
                  <a:pt x="104" y="101"/>
                </a:lnTo>
                <a:lnTo>
                  <a:pt x="139" y="87"/>
                </a:lnTo>
                <a:cubicBezTo>
                  <a:pt x="138" y="85"/>
                  <a:pt x="134" y="84"/>
                  <a:pt x="134" y="82"/>
                </a:cubicBezTo>
                <a:cubicBezTo>
                  <a:pt x="134" y="79"/>
                  <a:pt x="138" y="77"/>
                  <a:pt x="139" y="74"/>
                </a:cubicBezTo>
                <a:cubicBezTo>
                  <a:pt x="140" y="71"/>
                  <a:pt x="137" y="68"/>
                  <a:pt x="138" y="65"/>
                </a:cubicBezTo>
                <a:cubicBezTo>
                  <a:pt x="139" y="63"/>
                  <a:pt x="143" y="64"/>
                  <a:pt x="145" y="62"/>
                </a:cubicBezTo>
                <a:cubicBezTo>
                  <a:pt x="145" y="61"/>
                  <a:pt x="144" y="61"/>
                  <a:pt x="143" y="60"/>
                </a:cubicBezTo>
                <a:cubicBezTo>
                  <a:pt x="143" y="57"/>
                  <a:pt x="142" y="53"/>
                  <a:pt x="143" y="50"/>
                </a:cubicBezTo>
                <a:cubicBezTo>
                  <a:pt x="143" y="48"/>
                  <a:pt x="146" y="46"/>
                  <a:pt x="145" y="44"/>
                </a:cubicBezTo>
                <a:cubicBezTo>
                  <a:pt x="145" y="42"/>
                  <a:pt x="141" y="41"/>
                  <a:pt x="142" y="39"/>
                </a:cubicBezTo>
                <a:cubicBezTo>
                  <a:pt x="142" y="37"/>
                  <a:pt x="147" y="39"/>
                  <a:pt x="148" y="36"/>
                </a:cubicBezTo>
                <a:cubicBezTo>
                  <a:pt x="149" y="34"/>
                  <a:pt x="148" y="31"/>
                  <a:pt x="146" y="29"/>
                </a:cubicBezTo>
                <a:cubicBezTo>
                  <a:pt x="145" y="26"/>
                  <a:pt x="141" y="25"/>
                  <a:pt x="140" y="22"/>
                </a:cubicBezTo>
                <a:cubicBezTo>
                  <a:pt x="139" y="21"/>
                  <a:pt x="140" y="18"/>
                  <a:pt x="140" y="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6" name="Freeform 2519"/>
          <p:cNvSpPr>
            <a:spLocks noChangeAspect="1"/>
          </p:cNvSpPr>
          <p:nvPr/>
        </p:nvSpPr>
        <p:spPr bwMode="auto">
          <a:xfrm>
            <a:off x="4433329" y="3422601"/>
            <a:ext cx="258481" cy="257175"/>
          </a:xfrm>
          <a:custGeom>
            <a:avLst/>
            <a:gdLst>
              <a:gd name="T0" fmla="*/ 11 w 157"/>
              <a:gd name="T1" fmla="*/ 6 h 180"/>
              <a:gd name="T2" fmla="*/ 12 w 157"/>
              <a:gd name="T3" fmla="*/ 16 h 180"/>
              <a:gd name="T4" fmla="*/ 25 w 157"/>
              <a:gd name="T5" fmla="*/ 48 h 180"/>
              <a:gd name="T6" fmla="*/ 22 w 157"/>
              <a:gd name="T7" fmla="*/ 64 h 180"/>
              <a:gd name="T8" fmla="*/ 33 w 157"/>
              <a:gd name="T9" fmla="*/ 94 h 180"/>
              <a:gd name="T10" fmla="*/ 23 w 157"/>
              <a:gd name="T11" fmla="*/ 120 h 180"/>
              <a:gd name="T12" fmla="*/ 10 w 157"/>
              <a:gd name="T13" fmla="*/ 144 h 180"/>
              <a:gd name="T14" fmla="*/ 1 w 157"/>
              <a:gd name="T15" fmla="*/ 180 h 180"/>
              <a:gd name="T16" fmla="*/ 8 w 157"/>
              <a:gd name="T17" fmla="*/ 202 h 180"/>
              <a:gd name="T18" fmla="*/ 26 w 157"/>
              <a:gd name="T19" fmla="*/ 199 h 180"/>
              <a:gd name="T20" fmla="*/ 100 w 157"/>
              <a:gd name="T21" fmla="*/ 204 h 180"/>
              <a:gd name="T22" fmla="*/ 117 w 157"/>
              <a:gd name="T23" fmla="*/ 214 h 180"/>
              <a:gd name="T24" fmla="*/ 140 w 157"/>
              <a:gd name="T25" fmla="*/ 214 h 180"/>
              <a:gd name="T26" fmla="*/ 178 w 157"/>
              <a:gd name="T27" fmla="*/ 210 h 180"/>
              <a:gd name="T28" fmla="*/ 166 w 157"/>
              <a:gd name="T29" fmla="*/ 198 h 180"/>
              <a:gd name="T30" fmla="*/ 155 w 157"/>
              <a:gd name="T31" fmla="*/ 126 h 180"/>
              <a:gd name="T32" fmla="*/ 182 w 157"/>
              <a:gd name="T33" fmla="*/ 121 h 180"/>
              <a:gd name="T34" fmla="*/ 184 w 157"/>
              <a:gd name="T35" fmla="*/ 109 h 180"/>
              <a:gd name="T36" fmla="*/ 184 w 157"/>
              <a:gd name="T37" fmla="*/ 94 h 180"/>
              <a:gd name="T38" fmla="*/ 171 w 157"/>
              <a:gd name="T39" fmla="*/ 94 h 180"/>
              <a:gd name="T40" fmla="*/ 159 w 157"/>
              <a:gd name="T41" fmla="*/ 92 h 180"/>
              <a:gd name="T42" fmla="*/ 160 w 157"/>
              <a:gd name="T43" fmla="*/ 73 h 180"/>
              <a:gd name="T44" fmla="*/ 154 w 157"/>
              <a:gd name="T45" fmla="*/ 44 h 180"/>
              <a:gd name="T46" fmla="*/ 153 w 157"/>
              <a:gd name="T47" fmla="*/ 31 h 180"/>
              <a:gd name="T48" fmla="*/ 136 w 157"/>
              <a:gd name="T49" fmla="*/ 25 h 180"/>
              <a:gd name="T50" fmla="*/ 130 w 157"/>
              <a:gd name="T51" fmla="*/ 22 h 180"/>
              <a:gd name="T52" fmla="*/ 119 w 157"/>
              <a:gd name="T53" fmla="*/ 31 h 180"/>
              <a:gd name="T54" fmla="*/ 117 w 157"/>
              <a:gd name="T55" fmla="*/ 40 h 180"/>
              <a:gd name="T56" fmla="*/ 102 w 157"/>
              <a:gd name="T57" fmla="*/ 40 h 180"/>
              <a:gd name="T58" fmla="*/ 79 w 157"/>
              <a:gd name="T59" fmla="*/ 26 h 180"/>
              <a:gd name="T60" fmla="*/ 76 w 157"/>
              <a:gd name="T61" fmla="*/ 7 h 180"/>
              <a:gd name="T62" fmla="*/ 24 w 157"/>
              <a:gd name="T63" fmla="*/ 1 h 180"/>
              <a:gd name="T64" fmla="*/ 12 w 157"/>
              <a:gd name="T65" fmla="*/ 4 h 1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80"/>
              <a:gd name="T101" fmla="*/ 157 w 157"/>
              <a:gd name="T102" fmla="*/ 180 h 1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80">
                <a:moveTo>
                  <a:pt x="6" y="0"/>
                </a:moveTo>
                <a:cubicBezTo>
                  <a:pt x="6" y="1"/>
                  <a:pt x="9" y="3"/>
                  <a:pt x="9" y="5"/>
                </a:cubicBezTo>
                <a:cubicBezTo>
                  <a:pt x="9" y="6"/>
                  <a:pt x="6" y="5"/>
                  <a:pt x="7" y="6"/>
                </a:cubicBezTo>
                <a:cubicBezTo>
                  <a:pt x="7" y="9"/>
                  <a:pt x="9" y="11"/>
                  <a:pt x="10" y="13"/>
                </a:cubicBezTo>
                <a:cubicBezTo>
                  <a:pt x="12" y="16"/>
                  <a:pt x="14" y="18"/>
                  <a:pt x="15" y="21"/>
                </a:cubicBezTo>
                <a:cubicBezTo>
                  <a:pt x="17" y="27"/>
                  <a:pt x="21" y="33"/>
                  <a:pt x="21" y="40"/>
                </a:cubicBezTo>
                <a:cubicBezTo>
                  <a:pt x="21" y="42"/>
                  <a:pt x="17" y="43"/>
                  <a:pt x="16" y="46"/>
                </a:cubicBezTo>
                <a:cubicBezTo>
                  <a:pt x="16" y="48"/>
                  <a:pt x="17" y="51"/>
                  <a:pt x="18" y="53"/>
                </a:cubicBezTo>
                <a:cubicBezTo>
                  <a:pt x="19" y="57"/>
                  <a:pt x="21" y="61"/>
                  <a:pt x="22" y="65"/>
                </a:cubicBezTo>
                <a:cubicBezTo>
                  <a:pt x="24" y="69"/>
                  <a:pt x="27" y="73"/>
                  <a:pt x="27" y="78"/>
                </a:cubicBezTo>
                <a:cubicBezTo>
                  <a:pt x="27" y="83"/>
                  <a:pt x="26" y="89"/>
                  <a:pt x="24" y="93"/>
                </a:cubicBezTo>
                <a:cubicBezTo>
                  <a:pt x="23" y="96"/>
                  <a:pt x="21" y="98"/>
                  <a:pt x="19" y="100"/>
                </a:cubicBezTo>
                <a:cubicBezTo>
                  <a:pt x="17" y="103"/>
                  <a:pt x="13" y="106"/>
                  <a:pt x="11" y="110"/>
                </a:cubicBezTo>
                <a:cubicBezTo>
                  <a:pt x="9" y="113"/>
                  <a:pt x="9" y="116"/>
                  <a:pt x="8" y="120"/>
                </a:cubicBezTo>
                <a:cubicBezTo>
                  <a:pt x="7" y="125"/>
                  <a:pt x="6" y="131"/>
                  <a:pt x="5" y="137"/>
                </a:cubicBezTo>
                <a:cubicBezTo>
                  <a:pt x="4" y="142"/>
                  <a:pt x="2" y="146"/>
                  <a:pt x="1" y="150"/>
                </a:cubicBezTo>
                <a:cubicBezTo>
                  <a:pt x="0" y="156"/>
                  <a:pt x="0" y="162"/>
                  <a:pt x="0" y="168"/>
                </a:cubicBezTo>
                <a:cubicBezTo>
                  <a:pt x="2" y="168"/>
                  <a:pt x="4" y="168"/>
                  <a:pt x="7" y="168"/>
                </a:cubicBezTo>
                <a:cubicBezTo>
                  <a:pt x="10" y="167"/>
                  <a:pt x="12" y="164"/>
                  <a:pt x="15" y="164"/>
                </a:cubicBezTo>
                <a:cubicBezTo>
                  <a:pt x="17" y="164"/>
                  <a:pt x="20" y="165"/>
                  <a:pt x="22" y="166"/>
                </a:cubicBezTo>
                <a:cubicBezTo>
                  <a:pt x="24" y="167"/>
                  <a:pt x="26" y="170"/>
                  <a:pt x="28" y="170"/>
                </a:cubicBezTo>
                <a:cubicBezTo>
                  <a:pt x="46" y="171"/>
                  <a:pt x="65" y="168"/>
                  <a:pt x="83" y="170"/>
                </a:cubicBezTo>
                <a:cubicBezTo>
                  <a:pt x="86" y="170"/>
                  <a:pt x="87" y="174"/>
                  <a:pt x="89" y="176"/>
                </a:cubicBezTo>
                <a:cubicBezTo>
                  <a:pt x="92" y="177"/>
                  <a:pt x="94" y="178"/>
                  <a:pt x="97" y="178"/>
                </a:cubicBezTo>
                <a:cubicBezTo>
                  <a:pt x="101" y="179"/>
                  <a:pt x="105" y="180"/>
                  <a:pt x="109" y="180"/>
                </a:cubicBezTo>
                <a:cubicBezTo>
                  <a:pt x="111" y="180"/>
                  <a:pt x="114" y="178"/>
                  <a:pt x="116" y="178"/>
                </a:cubicBezTo>
                <a:cubicBezTo>
                  <a:pt x="119" y="178"/>
                  <a:pt x="122" y="180"/>
                  <a:pt x="124" y="180"/>
                </a:cubicBezTo>
                <a:cubicBezTo>
                  <a:pt x="132" y="179"/>
                  <a:pt x="140" y="176"/>
                  <a:pt x="148" y="175"/>
                </a:cubicBezTo>
                <a:cubicBezTo>
                  <a:pt x="146" y="174"/>
                  <a:pt x="144" y="173"/>
                  <a:pt x="142" y="171"/>
                </a:cubicBezTo>
                <a:cubicBezTo>
                  <a:pt x="140" y="170"/>
                  <a:pt x="139" y="167"/>
                  <a:pt x="138" y="165"/>
                </a:cubicBezTo>
                <a:cubicBezTo>
                  <a:pt x="135" y="161"/>
                  <a:pt x="132" y="158"/>
                  <a:pt x="129" y="154"/>
                </a:cubicBezTo>
                <a:lnTo>
                  <a:pt x="129" y="105"/>
                </a:lnTo>
                <a:lnTo>
                  <a:pt x="155" y="105"/>
                </a:lnTo>
                <a:cubicBezTo>
                  <a:pt x="157" y="105"/>
                  <a:pt x="152" y="103"/>
                  <a:pt x="151" y="101"/>
                </a:cubicBezTo>
                <a:cubicBezTo>
                  <a:pt x="151" y="100"/>
                  <a:pt x="153" y="99"/>
                  <a:pt x="153" y="97"/>
                </a:cubicBezTo>
                <a:cubicBezTo>
                  <a:pt x="153" y="95"/>
                  <a:pt x="153" y="93"/>
                  <a:pt x="153" y="91"/>
                </a:cubicBezTo>
                <a:cubicBezTo>
                  <a:pt x="154" y="89"/>
                  <a:pt x="155" y="86"/>
                  <a:pt x="155" y="84"/>
                </a:cubicBezTo>
                <a:cubicBezTo>
                  <a:pt x="155" y="82"/>
                  <a:pt x="154" y="80"/>
                  <a:pt x="153" y="78"/>
                </a:cubicBezTo>
                <a:cubicBezTo>
                  <a:pt x="153" y="77"/>
                  <a:pt x="153" y="76"/>
                  <a:pt x="152" y="76"/>
                </a:cubicBezTo>
                <a:cubicBezTo>
                  <a:pt x="149" y="76"/>
                  <a:pt x="145" y="77"/>
                  <a:pt x="142" y="78"/>
                </a:cubicBezTo>
                <a:cubicBezTo>
                  <a:pt x="139" y="79"/>
                  <a:pt x="135" y="81"/>
                  <a:pt x="132" y="81"/>
                </a:cubicBezTo>
                <a:cubicBezTo>
                  <a:pt x="130" y="81"/>
                  <a:pt x="131" y="79"/>
                  <a:pt x="132" y="77"/>
                </a:cubicBezTo>
                <a:cubicBezTo>
                  <a:pt x="132" y="76"/>
                  <a:pt x="133" y="74"/>
                  <a:pt x="133" y="72"/>
                </a:cubicBezTo>
                <a:cubicBezTo>
                  <a:pt x="133" y="68"/>
                  <a:pt x="134" y="64"/>
                  <a:pt x="133" y="61"/>
                </a:cubicBezTo>
                <a:cubicBezTo>
                  <a:pt x="132" y="58"/>
                  <a:pt x="127" y="58"/>
                  <a:pt x="127" y="55"/>
                </a:cubicBezTo>
                <a:cubicBezTo>
                  <a:pt x="126" y="50"/>
                  <a:pt x="128" y="43"/>
                  <a:pt x="128" y="37"/>
                </a:cubicBezTo>
                <a:cubicBezTo>
                  <a:pt x="128" y="35"/>
                  <a:pt x="127" y="33"/>
                  <a:pt x="126" y="30"/>
                </a:cubicBezTo>
                <a:cubicBezTo>
                  <a:pt x="126" y="29"/>
                  <a:pt x="128" y="28"/>
                  <a:pt x="127" y="26"/>
                </a:cubicBezTo>
                <a:cubicBezTo>
                  <a:pt x="127" y="24"/>
                  <a:pt x="127" y="21"/>
                  <a:pt x="125" y="20"/>
                </a:cubicBezTo>
                <a:cubicBezTo>
                  <a:pt x="121" y="18"/>
                  <a:pt x="117" y="21"/>
                  <a:pt x="113" y="21"/>
                </a:cubicBezTo>
                <a:cubicBezTo>
                  <a:pt x="112" y="20"/>
                  <a:pt x="112" y="18"/>
                  <a:pt x="111" y="18"/>
                </a:cubicBezTo>
                <a:cubicBezTo>
                  <a:pt x="110" y="17"/>
                  <a:pt x="109" y="18"/>
                  <a:pt x="108" y="18"/>
                </a:cubicBezTo>
                <a:cubicBezTo>
                  <a:pt x="105" y="18"/>
                  <a:pt x="102" y="18"/>
                  <a:pt x="100" y="20"/>
                </a:cubicBezTo>
                <a:cubicBezTo>
                  <a:pt x="98" y="21"/>
                  <a:pt x="100" y="24"/>
                  <a:pt x="99" y="26"/>
                </a:cubicBezTo>
                <a:cubicBezTo>
                  <a:pt x="99" y="27"/>
                  <a:pt x="98" y="28"/>
                  <a:pt x="98" y="29"/>
                </a:cubicBezTo>
                <a:cubicBezTo>
                  <a:pt x="97" y="30"/>
                  <a:pt x="98" y="32"/>
                  <a:pt x="97" y="33"/>
                </a:cubicBezTo>
                <a:cubicBezTo>
                  <a:pt x="95" y="34"/>
                  <a:pt x="93" y="33"/>
                  <a:pt x="92" y="33"/>
                </a:cubicBezTo>
                <a:cubicBezTo>
                  <a:pt x="89" y="33"/>
                  <a:pt x="87" y="33"/>
                  <a:pt x="85" y="33"/>
                </a:cubicBezTo>
                <a:cubicBezTo>
                  <a:pt x="80" y="33"/>
                  <a:pt x="76" y="35"/>
                  <a:pt x="72" y="33"/>
                </a:cubicBezTo>
                <a:cubicBezTo>
                  <a:pt x="68" y="31"/>
                  <a:pt x="67" y="26"/>
                  <a:pt x="66" y="22"/>
                </a:cubicBezTo>
                <a:cubicBezTo>
                  <a:pt x="65" y="19"/>
                  <a:pt x="64" y="16"/>
                  <a:pt x="64" y="14"/>
                </a:cubicBezTo>
                <a:cubicBezTo>
                  <a:pt x="64" y="11"/>
                  <a:pt x="64" y="9"/>
                  <a:pt x="63" y="6"/>
                </a:cubicBezTo>
                <a:cubicBezTo>
                  <a:pt x="63" y="4"/>
                  <a:pt x="64" y="1"/>
                  <a:pt x="62" y="1"/>
                </a:cubicBezTo>
                <a:lnTo>
                  <a:pt x="20" y="1"/>
                </a:lnTo>
                <a:cubicBezTo>
                  <a:pt x="18" y="1"/>
                  <a:pt x="16" y="1"/>
                  <a:pt x="14" y="1"/>
                </a:cubicBezTo>
                <a:cubicBezTo>
                  <a:pt x="12" y="1"/>
                  <a:pt x="11" y="3"/>
                  <a:pt x="10" y="3"/>
                </a:cubicBezTo>
                <a:cubicBezTo>
                  <a:pt x="8" y="3"/>
                  <a:pt x="7" y="1"/>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7" name="Freeform 2520"/>
          <p:cNvSpPr>
            <a:spLocks noChangeAspect="1"/>
          </p:cNvSpPr>
          <p:nvPr/>
        </p:nvSpPr>
        <p:spPr bwMode="auto">
          <a:xfrm>
            <a:off x="4855658" y="3317827"/>
            <a:ext cx="220188" cy="227410"/>
          </a:xfrm>
          <a:custGeom>
            <a:avLst/>
            <a:gdLst>
              <a:gd name="T0" fmla="*/ 18 w 134"/>
              <a:gd name="T1" fmla="*/ 132 h 159"/>
              <a:gd name="T2" fmla="*/ 25 w 134"/>
              <a:gd name="T3" fmla="*/ 139 h 159"/>
              <a:gd name="T4" fmla="*/ 36 w 134"/>
              <a:gd name="T5" fmla="*/ 145 h 159"/>
              <a:gd name="T6" fmla="*/ 46 w 134"/>
              <a:gd name="T7" fmla="*/ 149 h 159"/>
              <a:gd name="T8" fmla="*/ 53 w 134"/>
              <a:gd name="T9" fmla="*/ 149 h 159"/>
              <a:gd name="T10" fmla="*/ 64 w 134"/>
              <a:gd name="T11" fmla="*/ 155 h 159"/>
              <a:gd name="T12" fmla="*/ 76 w 134"/>
              <a:gd name="T13" fmla="*/ 167 h 159"/>
              <a:gd name="T14" fmla="*/ 74 w 134"/>
              <a:gd name="T15" fmla="*/ 179 h 159"/>
              <a:gd name="T16" fmla="*/ 78 w 134"/>
              <a:gd name="T17" fmla="*/ 186 h 159"/>
              <a:gd name="T18" fmla="*/ 83 w 134"/>
              <a:gd name="T19" fmla="*/ 189 h 159"/>
              <a:gd name="T20" fmla="*/ 91 w 134"/>
              <a:gd name="T21" fmla="*/ 189 h 159"/>
              <a:gd name="T22" fmla="*/ 97 w 134"/>
              <a:gd name="T23" fmla="*/ 183 h 159"/>
              <a:gd name="T24" fmla="*/ 105 w 134"/>
              <a:gd name="T25" fmla="*/ 191 h 159"/>
              <a:gd name="T26" fmla="*/ 113 w 134"/>
              <a:gd name="T27" fmla="*/ 187 h 159"/>
              <a:gd name="T28" fmla="*/ 121 w 134"/>
              <a:gd name="T29" fmla="*/ 190 h 159"/>
              <a:gd name="T30" fmla="*/ 127 w 134"/>
              <a:gd name="T31" fmla="*/ 184 h 159"/>
              <a:gd name="T32" fmla="*/ 132 w 134"/>
              <a:gd name="T33" fmla="*/ 184 h 159"/>
              <a:gd name="T34" fmla="*/ 136 w 134"/>
              <a:gd name="T35" fmla="*/ 186 h 159"/>
              <a:gd name="T36" fmla="*/ 142 w 134"/>
              <a:gd name="T37" fmla="*/ 183 h 159"/>
              <a:gd name="T38" fmla="*/ 149 w 134"/>
              <a:gd name="T39" fmla="*/ 180 h 159"/>
              <a:gd name="T40" fmla="*/ 161 w 134"/>
              <a:gd name="T41" fmla="*/ 169 h 159"/>
              <a:gd name="T42" fmla="*/ 159 w 134"/>
              <a:gd name="T43" fmla="*/ 163 h 159"/>
              <a:gd name="T44" fmla="*/ 155 w 134"/>
              <a:gd name="T45" fmla="*/ 155 h 159"/>
              <a:gd name="T46" fmla="*/ 153 w 134"/>
              <a:gd name="T47" fmla="*/ 147 h 159"/>
              <a:gd name="T48" fmla="*/ 147 w 134"/>
              <a:gd name="T49" fmla="*/ 132 h 159"/>
              <a:gd name="T50" fmla="*/ 148 w 134"/>
              <a:gd name="T51" fmla="*/ 124 h 159"/>
              <a:gd name="T52" fmla="*/ 148 w 134"/>
              <a:gd name="T53" fmla="*/ 114 h 159"/>
              <a:gd name="T54" fmla="*/ 150 w 134"/>
              <a:gd name="T55" fmla="*/ 108 h 159"/>
              <a:gd name="T56" fmla="*/ 145 w 134"/>
              <a:gd name="T57" fmla="*/ 96 h 159"/>
              <a:gd name="T58" fmla="*/ 139 w 134"/>
              <a:gd name="T59" fmla="*/ 91 h 159"/>
              <a:gd name="T60" fmla="*/ 139 w 134"/>
              <a:gd name="T61" fmla="*/ 84 h 159"/>
              <a:gd name="T62" fmla="*/ 143 w 134"/>
              <a:gd name="T63" fmla="*/ 76 h 159"/>
              <a:gd name="T64" fmla="*/ 148 w 134"/>
              <a:gd name="T65" fmla="*/ 70 h 159"/>
              <a:gd name="T66" fmla="*/ 123 w 134"/>
              <a:gd name="T67" fmla="*/ 47 h 159"/>
              <a:gd name="T68" fmla="*/ 121 w 134"/>
              <a:gd name="T69" fmla="*/ 40 h 159"/>
              <a:gd name="T70" fmla="*/ 61 w 134"/>
              <a:gd name="T71" fmla="*/ 0 h 159"/>
              <a:gd name="T72" fmla="*/ 55 w 134"/>
              <a:gd name="T73" fmla="*/ 4 h 159"/>
              <a:gd name="T74" fmla="*/ 41 w 134"/>
              <a:gd name="T75" fmla="*/ 4 h 159"/>
              <a:gd name="T76" fmla="*/ 23 w 134"/>
              <a:gd name="T77" fmla="*/ 2 h 159"/>
              <a:gd name="T78" fmla="*/ 13 w 134"/>
              <a:gd name="T79" fmla="*/ 5 h 159"/>
              <a:gd name="T80" fmla="*/ 19 w 134"/>
              <a:gd name="T81" fmla="*/ 12 h 159"/>
              <a:gd name="T82" fmla="*/ 19 w 134"/>
              <a:gd name="T83" fmla="*/ 20 h 159"/>
              <a:gd name="T84" fmla="*/ 22 w 134"/>
              <a:gd name="T85" fmla="*/ 26 h 159"/>
              <a:gd name="T86" fmla="*/ 16 w 134"/>
              <a:gd name="T87" fmla="*/ 32 h 159"/>
              <a:gd name="T88" fmla="*/ 16 w 134"/>
              <a:gd name="T89" fmla="*/ 36 h 159"/>
              <a:gd name="T90" fmla="*/ 20 w 134"/>
              <a:gd name="T91" fmla="*/ 40 h 159"/>
              <a:gd name="T92" fmla="*/ 20 w 134"/>
              <a:gd name="T93" fmla="*/ 44 h 159"/>
              <a:gd name="T94" fmla="*/ 14 w 134"/>
              <a:gd name="T95" fmla="*/ 50 h 159"/>
              <a:gd name="T96" fmla="*/ 11 w 134"/>
              <a:gd name="T97" fmla="*/ 56 h 159"/>
              <a:gd name="T98" fmla="*/ 0 w 134"/>
              <a:gd name="T99" fmla="*/ 68 h 159"/>
              <a:gd name="T100" fmla="*/ 1 w 134"/>
              <a:gd name="T101" fmla="*/ 78 h 159"/>
              <a:gd name="T102" fmla="*/ 1 w 134"/>
              <a:gd name="T103" fmla="*/ 86 h 159"/>
              <a:gd name="T104" fmla="*/ 2 w 134"/>
              <a:gd name="T105" fmla="*/ 97 h 159"/>
              <a:gd name="T106" fmla="*/ 8 w 134"/>
              <a:gd name="T107" fmla="*/ 106 h 159"/>
              <a:gd name="T108" fmla="*/ 14 w 134"/>
              <a:gd name="T109" fmla="*/ 118 h 159"/>
              <a:gd name="T110" fmla="*/ 18 w 134"/>
              <a:gd name="T111" fmla="*/ 132 h 15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4"/>
              <a:gd name="T169" fmla="*/ 0 h 159"/>
              <a:gd name="T170" fmla="*/ 134 w 134"/>
              <a:gd name="T171" fmla="*/ 159 h 15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4" h="159">
                <a:moveTo>
                  <a:pt x="15" y="110"/>
                </a:moveTo>
                <a:lnTo>
                  <a:pt x="21" y="116"/>
                </a:lnTo>
                <a:lnTo>
                  <a:pt x="30" y="121"/>
                </a:lnTo>
                <a:lnTo>
                  <a:pt x="38" y="124"/>
                </a:lnTo>
                <a:lnTo>
                  <a:pt x="44" y="124"/>
                </a:lnTo>
                <a:cubicBezTo>
                  <a:pt x="47" y="126"/>
                  <a:pt x="50" y="127"/>
                  <a:pt x="53" y="129"/>
                </a:cubicBezTo>
                <a:cubicBezTo>
                  <a:pt x="57" y="132"/>
                  <a:pt x="61" y="135"/>
                  <a:pt x="63" y="139"/>
                </a:cubicBezTo>
                <a:cubicBezTo>
                  <a:pt x="64" y="142"/>
                  <a:pt x="61" y="145"/>
                  <a:pt x="62" y="149"/>
                </a:cubicBezTo>
                <a:cubicBezTo>
                  <a:pt x="62" y="151"/>
                  <a:pt x="64" y="153"/>
                  <a:pt x="65" y="155"/>
                </a:cubicBezTo>
                <a:cubicBezTo>
                  <a:pt x="67" y="156"/>
                  <a:pt x="68" y="156"/>
                  <a:pt x="69" y="157"/>
                </a:cubicBezTo>
                <a:cubicBezTo>
                  <a:pt x="71" y="157"/>
                  <a:pt x="74" y="157"/>
                  <a:pt x="76" y="157"/>
                </a:cubicBezTo>
                <a:cubicBezTo>
                  <a:pt x="78" y="156"/>
                  <a:pt x="79" y="152"/>
                  <a:pt x="81" y="152"/>
                </a:cubicBezTo>
                <a:cubicBezTo>
                  <a:pt x="84" y="153"/>
                  <a:pt x="84" y="158"/>
                  <a:pt x="87" y="159"/>
                </a:cubicBezTo>
                <a:cubicBezTo>
                  <a:pt x="90" y="159"/>
                  <a:pt x="92" y="156"/>
                  <a:pt x="94" y="156"/>
                </a:cubicBezTo>
                <a:cubicBezTo>
                  <a:pt x="97" y="156"/>
                  <a:pt x="98" y="159"/>
                  <a:pt x="101" y="158"/>
                </a:cubicBezTo>
                <a:cubicBezTo>
                  <a:pt x="103" y="157"/>
                  <a:pt x="103" y="154"/>
                  <a:pt x="106" y="153"/>
                </a:cubicBezTo>
                <a:cubicBezTo>
                  <a:pt x="107" y="152"/>
                  <a:pt x="109" y="152"/>
                  <a:pt x="110" y="153"/>
                </a:cubicBezTo>
                <a:cubicBezTo>
                  <a:pt x="112" y="153"/>
                  <a:pt x="112" y="155"/>
                  <a:pt x="113" y="155"/>
                </a:cubicBezTo>
                <a:cubicBezTo>
                  <a:pt x="115" y="154"/>
                  <a:pt x="117" y="153"/>
                  <a:pt x="118" y="152"/>
                </a:cubicBezTo>
                <a:cubicBezTo>
                  <a:pt x="120" y="151"/>
                  <a:pt x="123" y="151"/>
                  <a:pt x="124" y="150"/>
                </a:cubicBezTo>
                <a:cubicBezTo>
                  <a:pt x="128" y="148"/>
                  <a:pt x="131" y="144"/>
                  <a:pt x="134" y="141"/>
                </a:cubicBezTo>
                <a:cubicBezTo>
                  <a:pt x="134" y="139"/>
                  <a:pt x="133" y="138"/>
                  <a:pt x="132" y="136"/>
                </a:cubicBezTo>
                <a:cubicBezTo>
                  <a:pt x="131" y="134"/>
                  <a:pt x="129" y="132"/>
                  <a:pt x="129" y="129"/>
                </a:cubicBezTo>
                <a:cubicBezTo>
                  <a:pt x="128" y="127"/>
                  <a:pt x="128" y="124"/>
                  <a:pt x="127" y="122"/>
                </a:cubicBezTo>
                <a:cubicBezTo>
                  <a:pt x="126" y="118"/>
                  <a:pt x="123" y="114"/>
                  <a:pt x="122" y="110"/>
                </a:cubicBezTo>
                <a:cubicBezTo>
                  <a:pt x="122" y="108"/>
                  <a:pt x="123" y="105"/>
                  <a:pt x="123" y="103"/>
                </a:cubicBezTo>
                <a:cubicBezTo>
                  <a:pt x="124" y="100"/>
                  <a:pt x="123" y="97"/>
                  <a:pt x="123" y="95"/>
                </a:cubicBezTo>
                <a:cubicBezTo>
                  <a:pt x="124" y="93"/>
                  <a:pt x="125" y="92"/>
                  <a:pt x="125" y="90"/>
                </a:cubicBezTo>
                <a:cubicBezTo>
                  <a:pt x="124" y="86"/>
                  <a:pt x="123" y="83"/>
                  <a:pt x="121" y="80"/>
                </a:cubicBezTo>
                <a:cubicBezTo>
                  <a:pt x="120" y="78"/>
                  <a:pt x="117" y="78"/>
                  <a:pt x="116" y="76"/>
                </a:cubicBezTo>
                <a:cubicBezTo>
                  <a:pt x="115" y="74"/>
                  <a:pt x="116" y="72"/>
                  <a:pt x="116" y="70"/>
                </a:cubicBezTo>
                <a:cubicBezTo>
                  <a:pt x="117" y="67"/>
                  <a:pt x="118" y="65"/>
                  <a:pt x="119" y="63"/>
                </a:cubicBezTo>
                <a:cubicBezTo>
                  <a:pt x="120" y="61"/>
                  <a:pt x="122" y="59"/>
                  <a:pt x="123" y="58"/>
                </a:cubicBezTo>
                <a:lnTo>
                  <a:pt x="102" y="39"/>
                </a:lnTo>
                <a:lnTo>
                  <a:pt x="101" y="33"/>
                </a:lnTo>
                <a:lnTo>
                  <a:pt x="51" y="0"/>
                </a:lnTo>
                <a:cubicBezTo>
                  <a:pt x="49" y="1"/>
                  <a:pt x="48" y="2"/>
                  <a:pt x="46" y="3"/>
                </a:cubicBezTo>
                <a:cubicBezTo>
                  <a:pt x="42" y="4"/>
                  <a:pt x="38" y="4"/>
                  <a:pt x="34" y="3"/>
                </a:cubicBezTo>
                <a:cubicBezTo>
                  <a:pt x="29" y="3"/>
                  <a:pt x="24" y="2"/>
                  <a:pt x="19" y="2"/>
                </a:cubicBezTo>
                <a:cubicBezTo>
                  <a:pt x="16" y="2"/>
                  <a:pt x="14" y="4"/>
                  <a:pt x="11" y="4"/>
                </a:cubicBezTo>
                <a:cubicBezTo>
                  <a:pt x="13" y="6"/>
                  <a:pt x="15" y="7"/>
                  <a:pt x="16" y="10"/>
                </a:cubicBezTo>
                <a:cubicBezTo>
                  <a:pt x="17" y="12"/>
                  <a:pt x="16" y="14"/>
                  <a:pt x="16" y="17"/>
                </a:cubicBezTo>
                <a:cubicBezTo>
                  <a:pt x="16" y="18"/>
                  <a:pt x="18" y="20"/>
                  <a:pt x="18" y="22"/>
                </a:cubicBezTo>
                <a:cubicBezTo>
                  <a:pt x="17" y="24"/>
                  <a:pt x="14" y="25"/>
                  <a:pt x="13" y="27"/>
                </a:cubicBezTo>
                <a:lnTo>
                  <a:pt x="13" y="30"/>
                </a:lnTo>
                <a:lnTo>
                  <a:pt x="17" y="33"/>
                </a:lnTo>
                <a:lnTo>
                  <a:pt x="17" y="37"/>
                </a:lnTo>
                <a:lnTo>
                  <a:pt x="12" y="42"/>
                </a:lnTo>
                <a:lnTo>
                  <a:pt x="9" y="47"/>
                </a:lnTo>
                <a:lnTo>
                  <a:pt x="0" y="57"/>
                </a:lnTo>
                <a:cubicBezTo>
                  <a:pt x="0" y="60"/>
                  <a:pt x="1" y="63"/>
                  <a:pt x="1" y="65"/>
                </a:cubicBezTo>
                <a:cubicBezTo>
                  <a:pt x="1" y="68"/>
                  <a:pt x="1" y="70"/>
                  <a:pt x="1" y="72"/>
                </a:cubicBezTo>
                <a:cubicBezTo>
                  <a:pt x="1" y="75"/>
                  <a:pt x="1" y="78"/>
                  <a:pt x="2" y="81"/>
                </a:cubicBezTo>
                <a:cubicBezTo>
                  <a:pt x="3" y="84"/>
                  <a:pt x="5" y="86"/>
                  <a:pt x="7" y="88"/>
                </a:cubicBezTo>
                <a:cubicBezTo>
                  <a:pt x="9" y="92"/>
                  <a:pt x="11" y="95"/>
                  <a:pt x="12" y="98"/>
                </a:cubicBezTo>
                <a:cubicBezTo>
                  <a:pt x="14" y="102"/>
                  <a:pt x="14" y="106"/>
                  <a:pt x="15" y="11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8" name="Freeform 2521"/>
          <p:cNvSpPr>
            <a:spLocks noChangeAspect="1"/>
          </p:cNvSpPr>
          <p:nvPr/>
        </p:nvSpPr>
        <p:spPr bwMode="auto">
          <a:xfrm>
            <a:off x="4814015" y="3349973"/>
            <a:ext cx="39661" cy="48816"/>
          </a:xfrm>
          <a:custGeom>
            <a:avLst/>
            <a:gdLst>
              <a:gd name="T0" fmla="*/ 8 w 24"/>
              <a:gd name="T1" fmla="*/ 41 h 34"/>
              <a:gd name="T2" fmla="*/ 6 w 24"/>
              <a:gd name="T3" fmla="*/ 31 h 34"/>
              <a:gd name="T4" fmla="*/ 4 w 24"/>
              <a:gd name="T5" fmla="*/ 16 h 34"/>
              <a:gd name="T6" fmla="*/ 5 w 24"/>
              <a:gd name="T7" fmla="*/ 11 h 34"/>
              <a:gd name="T8" fmla="*/ 0 w 24"/>
              <a:gd name="T9" fmla="*/ 6 h 34"/>
              <a:gd name="T10" fmla="*/ 5 w 24"/>
              <a:gd name="T11" fmla="*/ 5 h 34"/>
              <a:gd name="T12" fmla="*/ 7 w 24"/>
              <a:gd name="T13" fmla="*/ 7 h 34"/>
              <a:gd name="T14" fmla="*/ 12 w 24"/>
              <a:gd name="T15" fmla="*/ 7 h 34"/>
              <a:gd name="T16" fmla="*/ 15 w 24"/>
              <a:gd name="T17" fmla="*/ 1 h 34"/>
              <a:gd name="T18" fmla="*/ 21 w 24"/>
              <a:gd name="T19" fmla="*/ 2 h 34"/>
              <a:gd name="T20" fmla="*/ 24 w 24"/>
              <a:gd name="T21" fmla="*/ 5 h 34"/>
              <a:gd name="T22" fmla="*/ 24 w 24"/>
              <a:gd name="T23" fmla="*/ 8 h 34"/>
              <a:gd name="T24" fmla="*/ 29 w 24"/>
              <a:gd name="T25" fmla="*/ 12 h 34"/>
              <a:gd name="T26" fmla="*/ 29 w 24"/>
              <a:gd name="T27" fmla="*/ 17 h 34"/>
              <a:gd name="T28" fmla="*/ 23 w 24"/>
              <a:gd name="T29" fmla="*/ 23 h 34"/>
              <a:gd name="T30" fmla="*/ 19 w 24"/>
              <a:gd name="T31" fmla="*/ 29 h 34"/>
              <a:gd name="T32" fmla="*/ 8 w 24"/>
              <a:gd name="T33" fmla="*/ 41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34"/>
              <a:gd name="T53" fmla="*/ 24 w 24"/>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34">
                <a:moveTo>
                  <a:pt x="7" y="34"/>
                </a:moveTo>
                <a:cubicBezTo>
                  <a:pt x="6" y="31"/>
                  <a:pt x="5" y="29"/>
                  <a:pt x="5" y="26"/>
                </a:cubicBezTo>
                <a:cubicBezTo>
                  <a:pt x="4" y="22"/>
                  <a:pt x="3" y="17"/>
                  <a:pt x="3" y="13"/>
                </a:cubicBezTo>
                <a:cubicBezTo>
                  <a:pt x="3" y="12"/>
                  <a:pt x="4" y="11"/>
                  <a:pt x="4" y="9"/>
                </a:cubicBezTo>
                <a:cubicBezTo>
                  <a:pt x="3" y="8"/>
                  <a:pt x="2" y="6"/>
                  <a:pt x="0" y="5"/>
                </a:cubicBezTo>
                <a:cubicBezTo>
                  <a:pt x="2" y="4"/>
                  <a:pt x="3" y="4"/>
                  <a:pt x="4" y="4"/>
                </a:cubicBezTo>
                <a:cubicBezTo>
                  <a:pt x="5" y="4"/>
                  <a:pt x="5" y="6"/>
                  <a:pt x="6" y="6"/>
                </a:cubicBezTo>
                <a:cubicBezTo>
                  <a:pt x="7" y="6"/>
                  <a:pt x="9" y="6"/>
                  <a:pt x="10" y="6"/>
                </a:cubicBezTo>
                <a:cubicBezTo>
                  <a:pt x="11" y="5"/>
                  <a:pt x="11" y="2"/>
                  <a:pt x="12" y="1"/>
                </a:cubicBezTo>
                <a:cubicBezTo>
                  <a:pt x="14" y="0"/>
                  <a:pt x="16" y="1"/>
                  <a:pt x="17" y="2"/>
                </a:cubicBezTo>
                <a:cubicBezTo>
                  <a:pt x="19" y="2"/>
                  <a:pt x="19" y="3"/>
                  <a:pt x="20" y="4"/>
                </a:cubicBezTo>
                <a:lnTo>
                  <a:pt x="20" y="7"/>
                </a:lnTo>
                <a:lnTo>
                  <a:pt x="24" y="10"/>
                </a:lnTo>
                <a:lnTo>
                  <a:pt x="24" y="14"/>
                </a:lnTo>
                <a:lnTo>
                  <a:pt x="19" y="19"/>
                </a:lnTo>
                <a:lnTo>
                  <a:pt x="16" y="24"/>
                </a:lnTo>
                <a:lnTo>
                  <a:pt x="7" y="34"/>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79" name="Freeform 2522"/>
          <p:cNvSpPr>
            <a:spLocks noChangeAspect="1"/>
          </p:cNvSpPr>
          <p:nvPr/>
        </p:nvSpPr>
        <p:spPr bwMode="auto">
          <a:xfrm>
            <a:off x="4812867" y="3323781"/>
            <a:ext cx="42397" cy="35719"/>
          </a:xfrm>
          <a:custGeom>
            <a:avLst/>
            <a:gdLst>
              <a:gd name="T0" fmla="*/ 1 w 26"/>
              <a:gd name="T1" fmla="*/ 29 h 25"/>
              <a:gd name="T2" fmla="*/ 0 w 26"/>
              <a:gd name="T3" fmla="*/ 24 h 25"/>
              <a:gd name="T4" fmla="*/ 5 w 26"/>
              <a:gd name="T5" fmla="*/ 10 h 25"/>
              <a:gd name="T6" fmla="*/ 10 w 26"/>
              <a:gd name="T7" fmla="*/ 4 h 25"/>
              <a:gd name="T8" fmla="*/ 17 w 26"/>
              <a:gd name="T9" fmla="*/ 5 h 25"/>
              <a:gd name="T10" fmla="*/ 23 w 26"/>
              <a:gd name="T11" fmla="*/ 0 h 25"/>
              <a:gd name="T12" fmla="*/ 29 w 26"/>
              <a:gd name="T13" fmla="*/ 7 h 25"/>
              <a:gd name="T14" fmla="*/ 29 w 26"/>
              <a:gd name="T15" fmla="*/ 16 h 25"/>
              <a:gd name="T16" fmla="*/ 31 w 26"/>
              <a:gd name="T17" fmla="*/ 22 h 25"/>
              <a:gd name="T18" fmla="*/ 25 w 26"/>
              <a:gd name="T19" fmla="*/ 28 h 25"/>
              <a:gd name="T20" fmla="*/ 21 w 26"/>
              <a:gd name="T21" fmla="*/ 25 h 25"/>
              <a:gd name="T22" fmla="*/ 16 w 26"/>
              <a:gd name="T23" fmla="*/ 24 h 25"/>
              <a:gd name="T24" fmla="*/ 13 w 26"/>
              <a:gd name="T25" fmla="*/ 30 h 25"/>
              <a:gd name="T26" fmla="*/ 8 w 26"/>
              <a:gd name="T27" fmla="*/ 30 h 25"/>
              <a:gd name="T28" fmla="*/ 6 w 26"/>
              <a:gd name="T29" fmla="*/ 28 h 25"/>
              <a:gd name="T30" fmla="*/ 1 w 26"/>
              <a:gd name="T31" fmla="*/ 29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5"/>
              <a:gd name="T50" fmla="*/ 26 w 26"/>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5">
                <a:moveTo>
                  <a:pt x="1" y="24"/>
                </a:moveTo>
                <a:cubicBezTo>
                  <a:pt x="1" y="22"/>
                  <a:pt x="0" y="21"/>
                  <a:pt x="0" y="20"/>
                </a:cubicBezTo>
                <a:cubicBezTo>
                  <a:pt x="1" y="16"/>
                  <a:pt x="3" y="12"/>
                  <a:pt x="4" y="8"/>
                </a:cubicBezTo>
                <a:cubicBezTo>
                  <a:pt x="5" y="6"/>
                  <a:pt x="7" y="5"/>
                  <a:pt x="8" y="3"/>
                </a:cubicBezTo>
                <a:cubicBezTo>
                  <a:pt x="10" y="4"/>
                  <a:pt x="12" y="5"/>
                  <a:pt x="14" y="4"/>
                </a:cubicBezTo>
                <a:cubicBezTo>
                  <a:pt x="17" y="4"/>
                  <a:pt x="18" y="1"/>
                  <a:pt x="19" y="0"/>
                </a:cubicBezTo>
                <a:cubicBezTo>
                  <a:pt x="21" y="2"/>
                  <a:pt x="23" y="3"/>
                  <a:pt x="24" y="6"/>
                </a:cubicBezTo>
                <a:cubicBezTo>
                  <a:pt x="25" y="8"/>
                  <a:pt x="24" y="10"/>
                  <a:pt x="24" y="13"/>
                </a:cubicBezTo>
                <a:cubicBezTo>
                  <a:pt x="24" y="14"/>
                  <a:pt x="26" y="16"/>
                  <a:pt x="26" y="18"/>
                </a:cubicBezTo>
                <a:cubicBezTo>
                  <a:pt x="25" y="20"/>
                  <a:pt x="22" y="21"/>
                  <a:pt x="21" y="23"/>
                </a:cubicBezTo>
                <a:cubicBezTo>
                  <a:pt x="20" y="22"/>
                  <a:pt x="20" y="21"/>
                  <a:pt x="18" y="21"/>
                </a:cubicBezTo>
                <a:cubicBezTo>
                  <a:pt x="17" y="20"/>
                  <a:pt x="15" y="19"/>
                  <a:pt x="13" y="20"/>
                </a:cubicBezTo>
                <a:cubicBezTo>
                  <a:pt x="12" y="21"/>
                  <a:pt x="12" y="24"/>
                  <a:pt x="11" y="25"/>
                </a:cubicBezTo>
                <a:cubicBezTo>
                  <a:pt x="10" y="25"/>
                  <a:pt x="8" y="25"/>
                  <a:pt x="7" y="25"/>
                </a:cubicBezTo>
                <a:cubicBezTo>
                  <a:pt x="6" y="25"/>
                  <a:pt x="6" y="23"/>
                  <a:pt x="5" y="23"/>
                </a:cubicBezTo>
                <a:cubicBezTo>
                  <a:pt x="4" y="23"/>
                  <a:pt x="3" y="23"/>
                  <a:pt x="1" y="2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0" name="Freeform 2523"/>
          <p:cNvSpPr>
            <a:spLocks noChangeAspect="1"/>
          </p:cNvSpPr>
          <p:nvPr/>
        </p:nvSpPr>
        <p:spPr bwMode="auto">
          <a:xfrm>
            <a:off x="4390925" y="3392837"/>
            <a:ext cx="34281" cy="30957"/>
          </a:xfrm>
          <a:custGeom>
            <a:avLst/>
            <a:gdLst>
              <a:gd name="T0" fmla="*/ 4 w 14"/>
              <a:gd name="T1" fmla="*/ 25 h 21"/>
              <a:gd name="T2" fmla="*/ 4 w 14"/>
              <a:gd name="T3" fmla="*/ 17 h 21"/>
              <a:gd name="T4" fmla="*/ 0 w 14"/>
              <a:gd name="T5" fmla="*/ 10 h 21"/>
              <a:gd name="T6" fmla="*/ 12 w 14"/>
              <a:gd name="T7" fmla="*/ 1 h 21"/>
              <a:gd name="T8" fmla="*/ 17 w 14"/>
              <a:gd name="T9" fmla="*/ 5 h 21"/>
              <a:gd name="T10" fmla="*/ 7 w 14"/>
              <a:gd name="T11" fmla="*/ 11 h 21"/>
              <a:gd name="T12" fmla="*/ 9 w 14"/>
              <a:gd name="T13" fmla="*/ 24 h 21"/>
              <a:gd name="T14" fmla="*/ 4 w 14"/>
              <a:gd name="T15" fmla="*/ 25 h 21"/>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1"/>
              <a:gd name="T26" fmla="*/ 14 w 14"/>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1">
                <a:moveTo>
                  <a:pt x="3" y="20"/>
                </a:moveTo>
                <a:cubicBezTo>
                  <a:pt x="3" y="18"/>
                  <a:pt x="3" y="16"/>
                  <a:pt x="3" y="14"/>
                </a:cubicBezTo>
                <a:cubicBezTo>
                  <a:pt x="2" y="12"/>
                  <a:pt x="1" y="10"/>
                  <a:pt x="0" y="8"/>
                </a:cubicBezTo>
                <a:cubicBezTo>
                  <a:pt x="3" y="6"/>
                  <a:pt x="6" y="2"/>
                  <a:pt x="10" y="1"/>
                </a:cubicBezTo>
                <a:cubicBezTo>
                  <a:pt x="11" y="0"/>
                  <a:pt x="13" y="3"/>
                  <a:pt x="14" y="4"/>
                </a:cubicBezTo>
                <a:cubicBezTo>
                  <a:pt x="11" y="5"/>
                  <a:pt x="8" y="7"/>
                  <a:pt x="6" y="9"/>
                </a:cubicBezTo>
                <a:cubicBezTo>
                  <a:pt x="5" y="12"/>
                  <a:pt x="8" y="16"/>
                  <a:pt x="7" y="19"/>
                </a:cubicBezTo>
                <a:cubicBezTo>
                  <a:pt x="6" y="21"/>
                  <a:pt x="4" y="20"/>
                  <a:pt x="3" y="2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1" name="Freeform 2524"/>
          <p:cNvSpPr>
            <a:spLocks noChangeAspect="1"/>
          </p:cNvSpPr>
          <p:nvPr/>
        </p:nvSpPr>
        <p:spPr bwMode="auto">
          <a:xfrm>
            <a:off x="4467954" y="3192812"/>
            <a:ext cx="395243" cy="394098"/>
          </a:xfrm>
          <a:custGeom>
            <a:avLst/>
            <a:gdLst>
              <a:gd name="T0" fmla="*/ 22 w 241"/>
              <a:gd name="T1" fmla="*/ 171 h 275"/>
              <a:gd name="T2" fmla="*/ 40 w 241"/>
              <a:gd name="T3" fmla="*/ 175 h 275"/>
              <a:gd name="T4" fmla="*/ 61 w 241"/>
              <a:gd name="T5" fmla="*/ 146 h 275"/>
              <a:gd name="T6" fmla="*/ 71 w 241"/>
              <a:gd name="T7" fmla="*/ 114 h 275"/>
              <a:gd name="T8" fmla="*/ 86 w 241"/>
              <a:gd name="T9" fmla="*/ 102 h 275"/>
              <a:gd name="T10" fmla="*/ 88 w 241"/>
              <a:gd name="T11" fmla="*/ 65 h 275"/>
              <a:gd name="T12" fmla="*/ 97 w 241"/>
              <a:gd name="T13" fmla="*/ 29 h 275"/>
              <a:gd name="T14" fmla="*/ 107 w 241"/>
              <a:gd name="T15" fmla="*/ 4 h 275"/>
              <a:gd name="T16" fmla="*/ 137 w 241"/>
              <a:gd name="T17" fmla="*/ 16 h 275"/>
              <a:gd name="T18" fmla="*/ 162 w 241"/>
              <a:gd name="T19" fmla="*/ 7 h 275"/>
              <a:gd name="T20" fmla="*/ 186 w 241"/>
              <a:gd name="T21" fmla="*/ 2 h 275"/>
              <a:gd name="T22" fmla="*/ 200 w 241"/>
              <a:gd name="T23" fmla="*/ 0 h 275"/>
              <a:gd name="T24" fmla="*/ 216 w 241"/>
              <a:gd name="T25" fmla="*/ 7 h 275"/>
              <a:gd name="T26" fmla="*/ 236 w 241"/>
              <a:gd name="T27" fmla="*/ 11 h 275"/>
              <a:gd name="T28" fmla="*/ 257 w 241"/>
              <a:gd name="T29" fmla="*/ 12 h 275"/>
              <a:gd name="T30" fmla="*/ 276 w 241"/>
              <a:gd name="T31" fmla="*/ 28 h 275"/>
              <a:gd name="T32" fmla="*/ 279 w 241"/>
              <a:gd name="T33" fmla="*/ 40 h 275"/>
              <a:gd name="T34" fmla="*/ 289 w 241"/>
              <a:gd name="T35" fmla="*/ 54 h 275"/>
              <a:gd name="T36" fmla="*/ 276 w 241"/>
              <a:gd name="T37" fmla="*/ 70 h 275"/>
              <a:gd name="T38" fmla="*/ 265 w 241"/>
              <a:gd name="T39" fmla="*/ 93 h 275"/>
              <a:gd name="T40" fmla="*/ 258 w 241"/>
              <a:gd name="T41" fmla="*/ 119 h 275"/>
              <a:gd name="T42" fmla="*/ 259 w 241"/>
              <a:gd name="T43" fmla="*/ 143 h 275"/>
              <a:gd name="T44" fmla="*/ 263 w 241"/>
              <a:gd name="T45" fmla="*/ 173 h 275"/>
              <a:gd name="T46" fmla="*/ 265 w 241"/>
              <a:gd name="T47" fmla="*/ 202 h 275"/>
              <a:gd name="T48" fmla="*/ 281 w 241"/>
              <a:gd name="T49" fmla="*/ 237 h 275"/>
              <a:gd name="T50" fmla="*/ 251 w 241"/>
              <a:gd name="T51" fmla="*/ 264 h 275"/>
              <a:gd name="T52" fmla="*/ 247 w 241"/>
              <a:gd name="T53" fmla="*/ 300 h 275"/>
              <a:gd name="T54" fmla="*/ 266 w 241"/>
              <a:gd name="T55" fmla="*/ 307 h 275"/>
              <a:gd name="T56" fmla="*/ 245 w 241"/>
              <a:gd name="T57" fmla="*/ 315 h 275"/>
              <a:gd name="T58" fmla="*/ 223 w 241"/>
              <a:gd name="T59" fmla="*/ 294 h 275"/>
              <a:gd name="T60" fmla="*/ 197 w 241"/>
              <a:gd name="T61" fmla="*/ 292 h 275"/>
              <a:gd name="T62" fmla="*/ 176 w 241"/>
              <a:gd name="T63" fmla="*/ 286 h 275"/>
              <a:gd name="T64" fmla="*/ 151 w 241"/>
              <a:gd name="T65" fmla="*/ 290 h 275"/>
              <a:gd name="T66" fmla="*/ 152 w 241"/>
              <a:gd name="T67" fmla="*/ 266 h 275"/>
              <a:gd name="T68" fmla="*/ 144 w 241"/>
              <a:gd name="T69" fmla="*/ 229 h 275"/>
              <a:gd name="T70" fmla="*/ 128 w 241"/>
              <a:gd name="T71" fmla="*/ 218 h 275"/>
              <a:gd name="T72" fmla="*/ 113 w 241"/>
              <a:gd name="T73" fmla="*/ 217 h 275"/>
              <a:gd name="T74" fmla="*/ 109 w 241"/>
              <a:gd name="T75" fmla="*/ 232 h 275"/>
              <a:gd name="T76" fmla="*/ 79 w 241"/>
              <a:gd name="T77" fmla="*/ 232 h 275"/>
              <a:gd name="T78" fmla="*/ 68 w 241"/>
              <a:gd name="T79" fmla="*/ 200 h 275"/>
              <a:gd name="T80" fmla="*/ 10 w 241"/>
              <a:gd name="T81" fmla="*/ 194 h 275"/>
              <a:gd name="T82" fmla="*/ 5 w 241"/>
              <a:gd name="T83" fmla="*/ 191 h 2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1"/>
              <a:gd name="T127" fmla="*/ 0 h 275"/>
              <a:gd name="T128" fmla="*/ 241 w 241"/>
              <a:gd name="T129" fmla="*/ 275 h 2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1" h="275">
                <a:moveTo>
                  <a:pt x="11" y="144"/>
                </a:moveTo>
                <a:cubicBezTo>
                  <a:pt x="12" y="144"/>
                  <a:pt x="14" y="147"/>
                  <a:pt x="16" y="147"/>
                </a:cubicBezTo>
                <a:cubicBezTo>
                  <a:pt x="17" y="146"/>
                  <a:pt x="17" y="143"/>
                  <a:pt x="18" y="142"/>
                </a:cubicBezTo>
                <a:cubicBezTo>
                  <a:pt x="21" y="140"/>
                  <a:pt x="24" y="138"/>
                  <a:pt x="27" y="138"/>
                </a:cubicBezTo>
                <a:cubicBezTo>
                  <a:pt x="29" y="138"/>
                  <a:pt x="26" y="142"/>
                  <a:pt x="27" y="144"/>
                </a:cubicBezTo>
                <a:cubicBezTo>
                  <a:pt x="28" y="145"/>
                  <a:pt x="31" y="146"/>
                  <a:pt x="33" y="145"/>
                </a:cubicBezTo>
                <a:cubicBezTo>
                  <a:pt x="36" y="144"/>
                  <a:pt x="36" y="140"/>
                  <a:pt x="38" y="138"/>
                </a:cubicBezTo>
                <a:cubicBezTo>
                  <a:pt x="40" y="136"/>
                  <a:pt x="45" y="137"/>
                  <a:pt x="47" y="134"/>
                </a:cubicBezTo>
                <a:cubicBezTo>
                  <a:pt x="49" y="130"/>
                  <a:pt x="50" y="126"/>
                  <a:pt x="51" y="121"/>
                </a:cubicBezTo>
                <a:cubicBezTo>
                  <a:pt x="52" y="117"/>
                  <a:pt x="49" y="113"/>
                  <a:pt x="50" y="110"/>
                </a:cubicBezTo>
                <a:cubicBezTo>
                  <a:pt x="51" y="106"/>
                  <a:pt x="55" y="104"/>
                  <a:pt x="57" y="101"/>
                </a:cubicBezTo>
                <a:cubicBezTo>
                  <a:pt x="58" y="99"/>
                  <a:pt x="57" y="96"/>
                  <a:pt x="59" y="95"/>
                </a:cubicBezTo>
                <a:cubicBezTo>
                  <a:pt x="61" y="93"/>
                  <a:pt x="64" y="94"/>
                  <a:pt x="66" y="93"/>
                </a:cubicBezTo>
                <a:cubicBezTo>
                  <a:pt x="67" y="92"/>
                  <a:pt x="65" y="89"/>
                  <a:pt x="66" y="88"/>
                </a:cubicBezTo>
                <a:cubicBezTo>
                  <a:pt x="67" y="87"/>
                  <a:pt x="71" y="87"/>
                  <a:pt x="72" y="85"/>
                </a:cubicBezTo>
                <a:cubicBezTo>
                  <a:pt x="73" y="82"/>
                  <a:pt x="71" y="78"/>
                  <a:pt x="72" y="75"/>
                </a:cubicBezTo>
                <a:cubicBezTo>
                  <a:pt x="72" y="71"/>
                  <a:pt x="72" y="67"/>
                  <a:pt x="72" y="63"/>
                </a:cubicBezTo>
                <a:cubicBezTo>
                  <a:pt x="72" y="60"/>
                  <a:pt x="73" y="57"/>
                  <a:pt x="73" y="54"/>
                </a:cubicBezTo>
                <a:cubicBezTo>
                  <a:pt x="74" y="49"/>
                  <a:pt x="75" y="45"/>
                  <a:pt x="77" y="41"/>
                </a:cubicBezTo>
                <a:cubicBezTo>
                  <a:pt x="78" y="37"/>
                  <a:pt x="81" y="34"/>
                  <a:pt x="81" y="30"/>
                </a:cubicBezTo>
                <a:cubicBezTo>
                  <a:pt x="82" y="28"/>
                  <a:pt x="81" y="26"/>
                  <a:pt x="81" y="24"/>
                </a:cubicBezTo>
                <a:cubicBezTo>
                  <a:pt x="81" y="21"/>
                  <a:pt x="80" y="18"/>
                  <a:pt x="81" y="14"/>
                </a:cubicBezTo>
                <a:cubicBezTo>
                  <a:pt x="81" y="12"/>
                  <a:pt x="83" y="9"/>
                  <a:pt x="84" y="7"/>
                </a:cubicBezTo>
                <a:cubicBezTo>
                  <a:pt x="85" y="5"/>
                  <a:pt x="87" y="4"/>
                  <a:pt x="89" y="3"/>
                </a:cubicBezTo>
                <a:cubicBezTo>
                  <a:pt x="90" y="3"/>
                  <a:pt x="93" y="2"/>
                  <a:pt x="94" y="3"/>
                </a:cubicBezTo>
                <a:cubicBezTo>
                  <a:pt x="98" y="5"/>
                  <a:pt x="101" y="9"/>
                  <a:pt x="105" y="11"/>
                </a:cubicBezTo>
                <a:cubicBezTo>
                  <a:pt x="108" y="13"/>
                  <a:pt x="111" y="12"/>
                  <a:pt x="114" y="13"/>
                </a:cubicBezTo>
                <a:cubicBezTo>
                  <a:pt x="119" y="14"/>
                  <a:pt x="123" y="17"/>
                  <a:pt x="127" y="16"/>
                </a:cubicBezTo>
                <a:cubicBezTo>
                  <a:pt x="130" y="16"/>
                  <a:pt x="130" y="11"/>
                  <a:pt x="131" y="9"/>
                </a:cubicBezTo>
                <a:cubicBezTo>
                  <a:pt x="132" y="8"/>
                  <a:pt x="134" y="6"/>
                  <a:pt x="135" y="6"/>
                </a:cubicBezTo>
                <a:cubicBezTo>
                  <a:pt x="138" y="6"/>
                  <a:pt x="140" y="9"/>
                  <a:pt x="142" y="9"/>
                </a:cubicBezTo>
                <a:cubicBezTo>
                  <a:pt x="145" y="9"/>
                  <a:pt x="149" y="7"/>
                  <a:pt x="152" y="6"/>
                </a:cubicBezTo>
                <a:cubicBezTo>
                  <a:pt x="153" y="5"/>
                  <a:pt x="154" y="2"/>
                  <a:pt x="155" y="2"/>
                </a:cubicBezTo>
                <a:cubicBezTo>
                  <a:pt x="157" y="2"/>
                  <a:pt x="157" y="5"/>
                  <a:pt x="158" y="5"/>
                </a:cubicBezTo>
                <a:cubicBezTo>
                  <a:pt x="160" y="6"/>
                  <a:pt x="162" y="6"/>
                  <a:pt x="164" y="5"/>
                </a:cubicBezTo>
                <a:cubicBezTo>
                  <a:pt x="166" y="4"/>
                  <a:pt x="165" y="0"/>
                  <a:pt x="167" y="0"/>
                </a:cubicBezTo>
                <a:cubicBezTo>
                  <a:pt x="170" y="0"/>
                  <a:pt x="171" y="4"/>
                  <a:pt x="173" y="4"/>
                </a:cubicBezTo>
                <a:cubicBezTo>
                  <a:pt x="175" y="4"/>
                  <a:pt x="176" y="2"/>
                  <a:pt x="177" y="2"/>
                </a:cubicBezTo>
                <a:cubicBezTo>
                  <a:pt x="179" y="2"/>
                  <a:pt x="178" y="6"/>
                  <a:pt x="180" y="6"/>
                </a:cubicBezTo>
                <a:cubicBezTo>
                  <a:pt x="183" y="5"/>
                  <a:pt x="184" y="2"/>
                  <a:pt x="187" y="2"/>
                </a:cubicBezTo>
                <a:cubicBezTo>
                  <a:pt x="188" y="2"/>
                  <a:pt x="190" y="4"/>
                  <a:pt x="191" y="5"/>
                </a:cubicBezTo>
                <a:cubicBezTo>
                  <a:pt x="193" y="6"/>
                  <a:pt x="195" y="8"/>
                  <a:pt x="197" y="9"/>
                </a:cubicBezTo>
                <a:cubicBezTo>
                  <a:pt x="199" y="10"/>
                  <a:pt x="202" y="12"/>
                  <a:pt x="204" y="12"/>
                </a:cubicBezTo>
                <a:cubicBezTo>
                  <a:pt x="206" y="12"/>
                  <a:pt x="207" y="10"/>
                  <a:pt x="208" y="10"/>
                </a:cubicBezTo>
                <a:cubicBezTo>
                  <a:pt x="210" y="9"/>
                  <a:pt x="212" y="10"/>
                  <a:pt x="214" y="10"/>
                </a:cubicBezTo>
                <a:cubicBezTo>
                  <a:pt x="216" y="9"/>
                  <a:pt x="216" y="7"/>
                  <a:pt x="218" y="7"/>
                </a:cubicBezTo>
                <a:cubicBezTo>
                  <a:pt x="221" y="9"/>
                  <a:pt x="224" y="13"/>
                  <a:pt x="226" y="17"/>
                </a:cubicBezTo>
                <a:cubicBezTo>
                  <a:pt x="228" y="18"/>
                  <a:pt x="228" y="21"/>
                  <a:pt x="230" y="23"/>
                </a:cubicBezTo>
                <a:cubicBezTo>
                  <a:pt x="231" y="24"/>
                  <a:pt x="232" y="25"/>
                  <a:pt x="233" y="26"/>
                </a:cubicBezTo>
                <a:cubicBezTo>
                  <a:pt x="234" y="27"/>
                  <a:pt x="236" y="29"/>
                  <a:pt x="235" y="30"/>
                </a:cubicBezTo>
                <a:cubicBezTo>
                  <a:pt x="235" y="31"/>
                  <a:pt x="233" y="32"/>
                  <a:pt x="233" y="33"/>
                </a:cubicBezTo>
                <a:cubicBezTo>
                  <a:pt x="233" y="35"/>
                  <a:pt x="236" y="35"/>
                  <a:pt x="237" y="36"/>
                </a:cubicBezTo>
                <a:cubicBezTo>
                  <a:pt x="237" y="39"/>
                  <a:pt x="234" y="41"/>
                  <a:pt x="235" y="43"/>
                </a:cubicBezTo>
                <a:cubicBezTo>
                  <a:pt x="236" y="44"/>
                  <a:pt x="240" y="43"/>
                  <a:pt x="241" y="45"/>
                </a:cubicBezTo>
                <a:cubicBezTo>
                  <a:pt x="241" y="47"/>
                  <a:pt x="237" y="47"/>
                  <a:pt x="236" y="49"/>
                </a:cubicBezTo>
                <a:cubicBezTo>
                  <a:pt x="234" y="50"/>
                  <a:pt x="232" y="51"/>
                  <a:pt x="231" y="53"/>
                </a:cubicBezTo>
                <a:cubicBezTo>
                  <a:pt x="230" y="54"/>
                  <a:pt x="231" y="56"/>
                  <a:pt x="230" y="58"/>
                </a:cubicBezTo>
                <a:cubicBezTo>
                  <a:pt x="229" y="59"/>
                  <a:pt x="227" y="59"/>
                  <a:pt x="227" y="61"/>
                </a:cubicBezTo>
                <a:cubicBezTo>
                  <a:pt x="225" y="63"/>
                  <a:pt x="225" y="65"/>
                  <a:pt x="224" y="68"/>
                </a:cubicBezTo>
                <a:cubicBezTo>
                  <a:pt x="223" y="71"/>
                  <a:pt x="222" y="74"/>
                  <a:pt x="221" y="77"/>
                </a:cubicBezTo>
                <a:cubicBezTo>
                  <a:pt x="220" y="79"/>
                  <a:pt x="220" y="81"/>
                  <a:pt x="220" y="83"/>
                </a:cubicBezTo>
                <a:cubicBezTo>
                  <a:pt x="220" y="87"/>
                  <a:pt x="219" y="90"/>
                  <a:pt x="219" y="94"/>
                </a:cubicBezTo>
                <a:cubicBezTo>
                  <a:pt x="218" y="96"/>
                  <a:pt x="216" y="97"/>
                  <a:pt x="215" y="99"/>
                </a:cubicBezTo>
                <a:cubicBezTo>
                  <a:pt x="214" y="103"/>
                  <a:pt x="212" y="107"/>
                  <a:pt x="211" y="111"/>
                </a:cubicBezTo>
                <a:cubicBezTo>
                  <a:pt x="211" y="112"/>
                  <a:pt x="212" y="113"/>
                  <a:pt x="212" y="115"/>
                </a:cubicBezTo>
                <a:cubicBezTo>
                  <a:pt x="214" y="116"/>
                  <a:pt x="215" y="118"/>
                  <a:pt x="216" y="119"/>
                </a:cubicBezTo>
                <a:cubicBezTo>
                  <a:pt x="216" y="121"/>
                  <a:pt x="215" y="122"/>
                  <a:pt x="215" y="123"/>
                </a:cubicBezTo>
                <a:cubicBezTo>
                  <a:pt x="215" y="127"/>
                  <a:pt x="216" y="132"/>
                  <a:pt x="217" y="136"/>
                </a:cubicBezTo>
                <a:cubicBezTo>
                  <a:pt x="217" y="139"/>
                  <a:pt x="218" y="141"/>
                  <a:pt x="219" y="144"/>
                </a:cubicBezTo>
                <a:cubicBezTo>
                  <a:pt x="219" y="147"/>
                  <a:pt x="220" y="150"/>
                  <a:pt x="220" y="152"/>
                </a:cubicBezTo>
                <a:cubicBezTo>
                  <a:pt x="220" y="155"/>
                  <a:pt x="220" y="157"/>
                  <a:pt x="220" y="159"/>
                </a:cubicBezTo>
                <a:cubicBezTo>
                  <a:pt x="220" y="162"/>
                  <a:pt x="220" y="165"/>
                  <a:pt x="221" y="168"/>
                </a:cubicBezTo>
                <a:cubicBezTo>
                  <a:pt x="222" y="171"/>
                  <a:pt x="224" y="173"/>
                  <a:pt x="226" y="175"/>
                </a:cubicBezTo>
                <a:cubicBezTo>
                  <a:pt x="228" y="179"/>
                  <a:pt x="230" y="182"/>
                  <a:pt x="231" y="185"/>
                </a:cubicBezTo>
                <a:cubicBezTo>
                  <a:pt x="233" y="189"/>
                  <a:pt x="233" y="193"/>
                  <a:pt x="234" y="197"/>
                </a:cubicBezTo>
                <a:cubicBezTo>
                  <a:pt x="226" y="198"/>
                  <a:pt x="218" y="195"/>
                  <a:pt x="211" y="198"/>
                </a:cubicBezTo>
                <a:cubicBezTo>
                  <a:pt x="207" y="201"/>
                  <a:pt x="208" y="208"/>
                  <a:pt x="207" y="212"/>
                </a:cubicBezTo>
                <a:cubicBezTo>
                  <a:pt x="207" y="215"/>
                  <a:pt x="209" y="216"/>
                  <a:pt x="209" y="219"/>
                </a:cubicBezTo>
                <a:cubicBezTo>
                  <a:pt x="209" y="223"/>
                  <a:pt x="208" y="228"/>
                  <a:pt x="207" y="233"/>
                </a:cubicBezTo>
                <a:cubicBezTo>
                  <a:pt x="207" y="235"/>
                  <a:pt x="205" y="237"/>
                  <a:pt x="205" y="239"/>
                </a:cubicBezTo>
                <a:cubicBezTo>
                  <a:pt x="205" y="243"/>
                  <a:pt x="205" y="246"/>
                  <a:pt x="206" y="249"/>
                </a:cubicBezTo>
                <a:cubicBezTo>
                  <a:pt x="208" y="252"/>
                  <a:pt x="211" y="255"/>
                  <a:pt x="214" y="256"/>
                </a:cubicBezTo>
                <a:cubicBezTo>
                  <a:pt x="215" y="257"/>
                  <a:pt x="216" y="257"/>
                  <a:pt x="218" y="257"/>
                </a:cubicBezTo>
                <a:cubicBezTo>
                  <a:pt x="219" y="257"/>
                  <a:pt x="223" y="254"/>
                  <a:pt x="222" y="255"/>
                </a:cubicBezTo>
                <a:cubicBezTo>
                  <a:pt x="221" y="260"/>
                  <a:pt x="221" y="267"/>
                  <a:pt x="220" y="272"/>
                </a:cubicBezTo>
                <a:cubicBezTo>
                  <a:pt x="219" y="275"/>
                  <a:pt x="214" y="274"/>
                  <a:pt x="212" y="273"/>
                </a:cubicBezTo>
                <a:cubicBezTo>
                  <a:pt x="208" y="271"/>
                  <a:pt x="207" y="266"/>
                  <a:pt x="204" y="262"/>
                </a:cubicBezTo>
                <a:cubicBezTo>
                  <a:pt x="201" y="260"/>
                  <a:pt x="199" y="257"/>
                  <a:pt x="197" y="255"/>
                </a:cubicBezTo>
                <a:cubicBezTo>
                  <a:pt x="195" y="253"/>
                  <a:pt x="193" y="252"/>
                  <a:pt x="191" y="250"/>
                </a:cubicBezTo>
                <a:cubicBezTo>
                  <a:pt x="189" y="248"/>
                  <a:pt x="189" y="244"/>
                  <a:pt x="186" y="244"/>
                </a:cubicBezTo>
                <a:cubicBezTo>
                  <a:pt x="183" y="244"/>
                  <a:pt x="183" y="249"/>
                  <a:pt x="181" y="250"/>
                </a:cubicBezTo>
                <a:cubicBezTo>
                  <a:pt x="177" y="250"/>
                  <a:pt x="173" y="249"/>
                  <a:pt x="169" y="247"/>
                </a:cubicBezTo>
                <a:cubicBezTo>
                  <a:pt x="167" y="247"/>
                  <a:pt x="166" y="245"/>
                  <a:pt x="164" y="243"/>
                </a:cubicBezTo>
                <a:cubicBezTo>
                  <a:pt x="164" y="242"/>
                  <a:pt x="164" y="240"/>
                  <a:pt x="163" y="240"/>
                </a:cubicBezTo>
                <a:cubicBezTo>
                  <a:pt x="160" y="240"/>
                  <a:pt x="157" y="243"/>
                  <a:pt x="154" y="243"/>
                </a:cubicBezTo>
                <a:cubicBezTo>
                  <a:pt x="151" y="242"/>
                  <a:pt x="150" y="240"/>
                  <a:pt x="147" y="238"/>
                </a:cubicBezTo>
                <a:cubicBezTo>
                  <a:pt x="147" y="237"/>
                  <a:pt x="147" y="236"/>
                  <a:pt x="146" y="236"/>
                </a:cubicBezTo>
                <a:cubicBezTo>
                  <a:pt x="143" y="236"/>
                  <a:pt x="139" y="237"/>
                  <a:pt x="136" y="238"/>
                </a:cubicBezTo>
                <a:cubicBezTo>
                  <a:pt x="133" y="239"/>
                  <a:pt x="129" y="241"/>
                  <a:pt x="126" y="241"/>
                </a:cubicBezTo>
                <a:cubicBezTo>
                  <a:pt x="124" y="241"/>
                  <a:pt x="125" y="239"/>
                  <a:pt x="126" y="237"/>
                </a:cubicBezTo>
                <a:cubicBezTo>
                  <a:pt x="126" y="236"/>
                  <a:pt x="127" y="234"/>
                  <a:pt x="127" y="232"/>
                </a:cubicBezTo>
                <a:cubicBezTo>
                  <a:pt x="127" y="228"/>
                  <a:pt x="128" y="224"/>
                  <a:pt x="127" y="221"/>
                </a:cubicBezTo>
                <a:cubicBezTo>
                  <a:pt x="126" y="218"/>
                  <a:pt x="121" y="218"/>
                  <a:pt x="121" y="215"/>
                </a:cubicBezTo>
                <a:cubicBezTo>
                  <a:pt x="120" y="210"/>
                  <a:pt x="122" y="203"/>
                  <a:pt x="122" y="197"/>
                </a:cubicBezTo>
                <a:cubicBezTo>
                  <a:pt x="122" y="195"/>
                  <a:pt x="121" y="193"/>
                  <a:pt x="120" y="190"/>
                </a:cubicBezTo>
                <a:cubicBezTo>
                  <a:pt x="120" y="189"/>
                  <a:pt x="122" y="188"/>
                  <a:pt x="121" y="186"/>
                </a:cubicBezTo>
                <a:cubicBezTo>
                  <a:pt x="121" y="184"/>
                  <a:pt x="121" y="181"/>
                  <a:pt x="119" y="180"/>
                </a:cubicBezTo>
                <a:cubicBezTo>
                  <a:pt x="115" y="178"/>
                  <a:pt x="111" y="181"/>
                  <a:pt x="107" y="181"/>
                </a:cubicBezTo>
                <a:cubicBezTo>
                  <a:pt x="106" y="180"/>
                  <a:pt x="106" y="178"/>
                  <a:pt x="105" y="178"/>
                </a:cubicBezTo>
                <a:cubicBezTo>
                  <a:pt x="104" y="177"/>
                  <a:pt x="103" y="178"/>
                  <a:pt x="102" y="178"/>
                </a:cubicBezTo>
                <a:cubicBezTo>
                  <a:pt x="99" y="178"/>
                  <a:pt x="96" y="178"/>
                  <a:pt x="94" y="180"/>
                </a:cubicBezTo>
                <a:cubicBezTo>
                  <a:pt x="92" y="181"/>
                  <a:pt x="94" y="184"/>
                  <a:pt x="93" y="186"/>
                </a:cubicBezTo>
                <a:cubicBezTo>
                  <a:pt x="93" y="187"/>
                  <a:pt x="92" y="188"/>
                  <a:pt x="92" y="189"/>
                </a:cubicBezTo>
                <a:cubicBezTo>
                  <a:pt x="91" y="190"/>
                  <a:pt x="92" y="192"/>
                  <a:pt x="91" y="193"/>
                </a:cubicBezTo>
                <a:cubicBezTo>
                  <a:pt x="89" y="194"/>
                  <a:pt x="87" y="193"/>
                  <a:pt x="86" y="193"/>
                </a:cubicBezTo>
                <a:cubicBezTo>
                  <a:pt x="83" y="193"/>
                  <a:pt x="81" y="193"/>
                  <a:pt x="79" y="193"/>
                </a:cubicBezTo>
                <a:cubicBezTo>
                  <a:pt x="74" y="193"/>
                  <a:pt x="70" y="195"/>
                  <a:pt x="66" y="193"/>
                </a:cubicBezTo>
                <a:cubicBezTo>
                  <a:pt x="62" y="191"/>
                  <a:pt x="61" y="186"/>
                  <a:pt x="60" y="182"/>
                </a:cubicBezTo>
                <a:cubicBezTo>
                  <a:pt x="59" y="179"/>
                  <a:pt x="58" y="176"/>
                  <a:pt x="58" y="174"/>
                </a:cubicBezTo>
                <a:cubicBezTo>
                  <a:pt x="58" y="171"/>
                  <a:pt x="58" y="169"/>
                  <a:pt x="57" y="166"/>
                </a:cubicBezTo>
                <a:cubicBezTo>
                  <a:pt x="57" y="164"/>
                  <a:pt x="58" y="161"/>
                  <a:pt x="56" y="161"/>
                </a:cubicBezTo>
                <a:lnTo>
                  <a:pt x="14" y="161"/>
                </a:lnTo>
                <a:cubicBezTo>
                  <a:pt x="12" y="161"/>
                  <a:pt x="10" y="161"/>
                  <a:pt x="8" y="161"/>
                </a:cubicBezTo>
                <a:cubicBezTo>
                  <a:pt x="6" y="161"/>
                  <a:pt x="5" y="163"/>
                  <a:pt x="4" y="163"/>
                </a:cubicBezTo>
                <a:cubicBezTo>
                  <a:pt x="2" y="163"/>
                  <a:pt x="1" y="161"/>
                  <a:pt x="0" y="160"/>
                </a:cubicBezTo>
                <a:cubicBezTo>
                  <a:pt x="1" y="160"/>
                  <a:pt x="3" y="161"/>
                  <a:pt x="4" y="159"/>
                </a:cubicBezTo>
                <a:cubicBezTo>
                  <a:pt x="5" y="156"/>
                  <a:pt x="2" y="152"/>
                  <a:pt x="3" y="149"/>
                </a:cubicBezTo>
                <a:cubicBezTo>
                  <a:pt x="5" y="147"/>
                  <a:pt x="8" y="145"/>
                  <a:pt x="11" y="14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2" name="Freeform 2525"/>
          <p:cNvSpPr>
            <a:spLocks noChangeAspect="1"/>
          </p:cNvSpPr>
          <p:nvPr/>
        </p:nvSpPr>
        <p:spPr bwMode="auto">
          <a:xfrm>
            <a:off x="4402818" y="3226150"/>
            <a:ext cx="157277" cy="178594"/>
          </a:xfrm>
          <a:custGeom>
            <a:avLst/>
            <a:gdLst>
              <a:gd name="T0" fmla="*/ 13 w 96"/>
              <a:gd name="T1" fmla="*/ 150 h 125"/>
              <a:gd name="T2" fmla="*/ 6 w 96"/>
              <a:gd name="T3" fmla="*/ 140 h 125"/>
              <a:gd name="T4" fmla="*/ 0 w 96"/>
              <a:gd name="T5" fmla="*/ 132 h 125"/>
              <a:gd name="T6" fmla="*/ 2 w 96"/>
              <a:gd name="T7" fmla="*/ 126 h 125"/>
              <a:gd name="T8" fmla="*/ 10 w 96"/>
              <a:gd name="T9" fmla="*/ 127 h 125"/>
              <a:gd name="T10" fmla="*/ 11 w 96"/>
              <a:gd name="T11" fmla="*/ 119 h 125"/>
              <a:gd name="T12" fmla="*/ 5 w 96"/>
              <a:gd name="T13" fmla="*/ 113 h 125"/>
              <a:gd name="T14" fmla="*/ 6 w 96"/>
              <a:gd name="T15" fmla="*/ 104 h 125"/>
              <a:gd name="T16" fmla="*/ 17 w 96"/>
              <a:gd name="T17" fmla="*/ 106 h 125"/>
              <a:gd name="T18" fmla="*/ 19 w 96"/>
              <a:gd name="T19" fmla="*/ 97 h 125"/>
              <a:gd name="T20" fmla="*/ 26 w 96"/>
              <a:gd name="T21" fmla="*/ 103 h 125"/>
              <a:gd name="T22" fmla="*/ 36 w 96"/>
              <a:gd name="T23" fmla="*/ 102 h 125"/>
              <a:gd name="T24" fmla="*/ 38 w 96"/>
              <a:gd name="T25" fmla="*/ 106 h 125"/>
              <a:gd name="T26" fmla="*/ 43 w 96"/>
              <a:gd name="T27" fmla="*/ 106 h 125"/>
              <a:gd name="T28" fmla="*/ 44 w 96"/>
              <a:gd name="T29" fmla="*/ 95 h 125"/>
              <a:gd name="T30" fmla="*/ 44 w 96"/>
              <a:gd name="T31" fmla="*/ 83 h 125"/>
              <a:gd name="T32" fmla="*/ 47 w 96"/>
              <a:gd name="T33" fmla="*/ 74 h 125"/>
              <a:gd name="T34" fmla="*/ 40 w 96"/>
              <a:gd name="T35" fmla="*/ 72 h 125"/>
              <a:gd name="T36" fmla="*/ 42 w 96"/>
              <a:gd name="T37" fmla="*/ 59 h 125"/>
              <a:gd name="T38" fmla="*/ 50 w 96"/>
              <a:gd name="T39" fmla="*/ 54 h 125"/>
              <a:gd name="T40" fmla="*/ 50 w 96"/>
              <a:gd name="T41" fmla="*/ 42 h 125"/>
              <a:gd name="T42" fmla="*/ 34 w 96"/>
              <a:gd name="T43" fmla="*/ 41 h 125"/>
              <a:gd name="T44" fmla="*/ 31 w 96"/>
              <a:gd name="T45" fmla="*/ 35 h 125"/>
              <a:gd name="T46" fmla="*/ 35 w 96"/>
              <a:gd name="T47" fmla="*/ 26 h 125"/>
              <a:gd name="T48" fmla="*/ 52 w 96"/>
              <a:gd name="T49" fmla="*/ 26 h 125"/>
              <a:gd name="T50" fmla="*/ 75 w 96"/>
              <a:gd name="T51" fmla="*/ 35 h 125"/>
              <a:gd name="T52" fmla="*/ 75 w 96"/>
              <a:gd name="T53" fmla="*/ 29 h 125"/>
              <a:gd name="T54" fmla="*/ 77 w 96"/>
              <a:gd name="T55" fmla="*/ 22 h 125"/>
              <a:gd name="T56" fmla="*/ 80 w 96"/>
              <a:gd name="T57" fmla="*/ 18 h 125"/>
              <a:gd name="T58" fmla="*/ 81 w 96"/>
              <a:gd name="T59" fmla="*/ 8 h 125"/>
              <a:gd name="T60" fmla="*/ 83 w 96"/>
              <a:gd name="T61" fmla="*/ 2 h 125"/>
              <a:gd name="T62" fmla="*/ 93 w 96"/>
              <a:gd name="T63" fmla="*/ 2 h 125"/>
              <a:gd name="T64" fmla="*/ 98 w 96"/>
              <a:gd name="T65" fmla="*/ 0 h 125"/>
              <a:gd name="T66" fmla="*/ 105 w 96"/>
              <a:gd name="T67" fmla="*/ 2 h 125"/>
              <a:gd name="T68" fmla="*/ 114 w 96"/>
              <a:gd name="T69" fmla="*/ 1 h 125"/>
              <a:gd name="T70" fmla="*/ 114 w 96"/>
              <a:gd name="T71" fmla="*/ 8 h 125"/>
              <a:gd name="T72" fmla="*/ 109 w 96"/>
              <a:gd name="T73" fmla="*/ 22 h 125"/>
              <a:gd name="T74" fmla="*/ 104 w 96"/>
              <a:gd name="T75" fmla="*/ 37 h 125"/>
              <a:gd name="T76" fmla="*/ 103 w 96"/>
              <a:gd name="T77" fmla="*/ 48 h 125"/>
              <a:gd name="T78" fmla="*/ 103 w 96"/>
              <a:gd name="T79" fmla="*/ 62 h 125"/>
              <a:gd name="T80" fmla="*/ 103 w 96"/>
              <a:gd name="T81" fmla="*/ 74 h 125"/>
              <a:gd name="T82" fmla="*/ 96 w 96"/>
              <a:gd name="T83" fmla="*/ 78 h 125"/>
              <a:gd name="T84" fmla="*/ 96 w 96"/>
              <a:gd name="T85" fmla="*/ 84 h 125"/>
              <a:gd name="T86" fmla="*/ 87 w 96"/>
              <a:gd name="T87" fmla="*/ 86 h 125"/>
              <a:gd name="T88" fmla="*/ 85 w 96"/>
              <a:gd name="T89" fmla="*/ 94 h 125"/>
              <a:gd name="T90" fmla="*/ 77 w 96"/>
              <a:gd name="T91" fmla="*/ 104 h 125"/>
              <a:gd name="T92" fmla="*/ 78 w 96"/>
              <a:gd name="T93" fmla="*/ 118 h 125"/>
              <a:gd name="T94" fmla="*/ 73 w 96"/>
              <a:gd name="T95" fmla="*/ 133 h 125"/>
              <a:gd name="T96" fmla="*/ 62 w 96"/>
              <a:gd name="T97" fmla="*/ 138 h 125"/>
              <a:gd name="T98" fmla="*/ 56 w 96"/>
              <a:gd name="T99" fmla="*/ 146 h 125"/>
              <a:gd name="T100" fmla="*/ 49 w 96"/>
              <a:gd name="T101" fmla="*/ 145 h 125"/>
              <a:gd name="T102" fmla="*/ 49 w 96"/>
              <a:gd name="T103" fmla="*/ 138 h 125"/>
              <a:gd name="T104" fmla="*/ 38 w 96"/>
              <a:gd name="T105" fmla="*/ 143 h 125"/>
              <a:gd name="T106" fmla="*/ 36 w 96"/>
              <a:gd name="T107" fmla="*/ 149 h 125"/>
              <a:gd name="T108" fmla="*/ 30 w 96"/>
              <a:gd name="T109" fmla="*/ 145 h 125"/>
              <a:gd name="T110" fmla="*/ 25 w 96"/>
              <a:gd name="T111" fmla="*/ 142 h 125"/>
              <a:gd name="T112" fmla="*/ 13 w 96"/>
              <a:gd name="T113" fmla="*/ 150 h 1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125"/>
              <a:gd name="T173" fmla="*/ 96 w 96"/>
              <a:gd name="T174" fmla="*/ 125 h 1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125">
                <a:moveTo>
                  <a:pt x="11" y="125"/>
                </a:moveTo>
                <a:lnTo>
                  <a:pt x="5" y="117"/>
                </a:lnTo>
                <a:lnTo>
                  <a:pt x="0" y="110"/>
                </a:lnTo>
                <a:cubicBezTo>
                  <a:pt x="1" y="108"/>
                  <a:pt x="1" y="106"/>
                  <a:pt x="2" y="105"/>
                </a:cubicBezTo>
                <a:cubicBezTo>
                  <a:pt x="4" y="104"/>
                  <a:pt x="7" y="107"/>
                  <a:pt x="8" y="106"/>
                </a:cubicBezTo>
                <a:cubicBezTo>
                  <a:pt x="9" y="104"/>
                  <a:pt x="9" y="101"/>
                  <a:pt x="9" y="99"/>
                </a:cubicBezTo>
                <a:cubicBezTo>
                  <a:pt x="8" y="97"/>
                  <a:pt x="4" y="96"/>
                  <a:pt x="4" y="94"/>
                </a:cubicBezTo>
                <a:cubicBezTo>
                  <a:pt x="3" y="91"/>
                  <a:pt x="3" y="88"/>
                  <a:pt x="5" y="87"/>
                </a:cubicBezTo>
                <a:cubicBezTo>
                  <a:pt x="8" y="85"/>
                  <a:pt x="12" y="90"/>
                  <a:pt x="14" y="88"/>
                </a:cubicBezTo>
                <a:cubicBezTo>
                  <a:pt x="16" y="87"/>
                  <a:pt x="14" y="82"/>
                  <a:pt x="16" y="81"/>
                </a:cubicBezTo>
                <a:cubicBezTo>
                  <a:pt x="19" y="80"/>
                  <a:pt x="20" y="85"/>
                  <a:pt x="22" y="86"/>
                </a:cubicBezTo>
                <a:cubicBezTo>
                  <a:pt x="25" y="87"/>
                  <a:pt x="28" y="85"/>
                  <a:pt x="30" y="85"/>
                </a:cubicBezTo>
                <a:cubicBezTo>
                  <a:pt x="31" y="86"/>
                  <a:pt x="31" y="88"/>
                  <a:pt x="32" y="88"/>
                </a:cubicBezTo>
                <a:cubicBezTo>
                  <a:pt x="33" y="89"/>
                  <a:pt x="35" y="90"/>
                  <a:pt x="36" y="88"/>
                </a:cubicBezTo>
                <a:cubicBezTo>
                  <a:pt x="38" y="86"/>
                  <a:pt x="37" y="82"/>
                  <a:pt x="37" y="79"/>
                </a:cubicBezTo>
                <a:cubicBezTo>
                  <a:pt x="37" y="76"/>
                  <a:pt x="37" y="72"/>
                  <a:pt x="37" y="69"/>
                </a:cubicBezTo>
                <a:cubicBezTo>
                  <a:pt x="37" y="67"/>
                  <a:pt x="40" y="64"/>
                  <a:pt x="39" y="62"/>
                </a:cubicBezTo>
                <a:cubicBezTo>
                  <a:pt x="38" y="60"/>
                  <a:pt x="34" y="62"/>
                  <a:pt x="33" y="60"/>
                </a:cubicBezTo>
                <a:cubicBezTo>
                  <a:pt x="32" y="56"/>
                  <a:pt x="33" y="52"/>
                  <a:pt x="35" y="49"/>
                </a:cubicBezTo>
                <a:cubicBezTo>
                  <a:pt x="36" y="47"/>
                  <a:pt x="40" y="47"/>
                  <a:pt x="42" y="45"/>
                </a:cubicBezTo>
                <a:cubicBezTo>
                  <a:pt x="43" y="42"/>
                  <a:pt x="45" y="37"/>
                  <a:pt x="42" y="35"/>
                </a:cubicBezTo>
                <a:cubicBezTo>
                  <a:pt x="39" y="32"/>
                  <a:pt x="32" y="36"/>
                  <a:pt x="28" y="34"/>
                </a:cubicBezTo>
                <a:cubicBezTo>
                  <a:pt x="26" y="34"/>
                  <a:pt x="26" y="31"/>
                  <a:pt x="26" y="29"/>
                </a:cubicBezTo>
                <a:cubicBezTo>
                  <a:pt x="26" y="27"/>
                  <a:pt x="28" y="24"/>
                  <a:pt x="29" y="22"/>
                </a:cubicBezTo>
                <a:cubicBezTo>
                  <a:pt x="34" y="22"/>
                  <a:pt x="38" y="21"/>
                  <a:pt x="43" y="22"/>
                </a:cubicBezTo>
                <a:cubicBezTo>
                  <a:pt x="50" y="23"/>
                  <a:pt x="56" y="28"/>
                  <a:pt x="63" y="29"/>
                </a:cubicBezTo>
                <a:cubicBezTo>
                  <a:pt x="64" y="29"/>
                  <a:pt x="62" y="26"/>
                  <a:pt x="63" y="24"/>
                </a:cubicBezTo>
                <a:cubicBezTo>
                  <a:pt x="63" y="22"/>
                  <a:pt x="63" y="20"/>
                  <a:pt x="64" y="18"/>
                </a:cubicBezTo>
                <a:cubicBezTo>
                  <a:pt x="65" y="17"/>
                  <a:pt x="67" y="17"/>
                  <a:pt x="67" y="15"/>
                </a:cubicBezTo>
                <a:cubicBezTo>
                  <a:pt x="68" y="13"/>
                  <a:pt x="68" y="10"/>
                  <a:pt x="68" y="7"/>
                </a:cubicBezTo>
                <a:cubicBezTo>
                  <a:pt x="68" y="6"/>
                  <a:pt x="68" y="3"/>
                  <a:pt x="69" y="2"/>
                </a:cubicBezTo>
                <a:cubicBezTo>
                  <a:pt x="72" y="1"/>
                  <a:pt x="75" y="2"/>
                  <a:pt x="78" y="2"/>
                </a:cubicBezTo>
                <a:cubicBezTo>
                  <a:pt x="79" y="2"/>
                  <a:pt x="80" y="0"/>
                  <a:pt x="82" y="0"/>
                </a:cubicBezTo>
                <a:cubicBezTo>
                  <a:pt x="84" y="1"/>
                  <a:pt x="86" y="2"/>
                  <a:pt x="88" y="2"/>
                </a:cubicBezTo>
                <a:cubicBezTo>
                  <a:pt x="90" y="3"/>
                  <a:pt x="92" y="2"/>
                  <a:pt x="95" y="1"/>
                </a:cubicBezTo>
                <a:cubicBezTo>
                  <a:pt x="95" y="3"/>
                  <a:pt x="96" y="5"/>
                  <a:pt x="95" y="7"/>
                </a:cubicBezTo>
                <a:cubicBezTo>
                  <a:pt x="95" y="11"/>
                  <a:pt x="92" y="14"/>
                  <a:pt x="91" y="18"/>
                </a:cubicBezTo>
                <a:cubicBezTo>
                  <a:pt x="89" y="22"/>
                  <a:pt x="88" y="26"/>
                  <a:pt x="87" y="31"/>
                </a:cubicBezTo>
                <a:cubicBezTo>
                  <a:pt x="87" y="34"/>
                  <a:pt x="86" y="37"/>
                  <a:pt x="86" y="40"/>
                </a:cubicBezTo>
                <a:cubicBezTo>
                  <a:pt x="86" y="44"/>
                  <a:pt x="86" y="48"/>
                  <a:pt x="86" y="52"/>
                </a:cubicBezTo>
                <a:cubicBezTo>
                  <a:pt x="85" y="55"/>
                  <a:pt x="87" y="59"/>
                  <a:pt x="86" y="62"/>
                </a:cubicBezTo>
                <a:cubicBezTo>
                  <a:pt x="85" y="64"/>
                  <a:pt x="81" y="64"/>
                  <a:pt x="80" y="65"/>
                </a:cubicBezTo>
                <a:cubicBezTo>
                  <a:pt x="79" y="66"/>
                  <a:pt x="81" y="69"/>
                  <a:pt x="80" y="70"/>
                </a:cubicBezTo>
                <a:cubicBezTo>
                  <a:pt x="78" y="71"/>
                  <a:pt x="75" y="70"/>
                  <a:pt x="73" y="72"/>
                </a:cubicBezTo>
                <a:cubicBezTo>
                  <a:pt x="71" y="73"/>
                  <a:pt x="72" y="76"/>
                  <a:pt x="71" y="78"/>
                </a:cubicBezTo>
                <a:cubicBezTo>
                  <a:pt x="69" y="81"/>
                  <a:pt x="65" y="83"/>
                  <a:pt x="64" y="87"/>
                </a:cubicBezTo>
                <a:cubicBezTo>
                  <a:pt x="63" y="90"/>
                  <a:pt x="66" y="94"/>
                  <a:pt x="65" y="98"/>
                </a:cubicBezTo>
                <a:cubicBezTo>
                  <a:pt x="64" y="103"/>
                  <a:pt x="63" y="107"/>
                  <a:pt x="61" y="111"/>
                </a:cubicBezTo>
                <a:cubicBezTo>
                  <a:pt x="59" y="114"/>
                  <a:pt x="54" y="113"/>
                  <a:pt x="52" y="115"/>
                </a:cubicBezTo>
                <a:cubicBezTo>
                  <a:pt x="50" y="117"/>
                  <a:pt x="50" y="121"/>
                  <a:pt x="47" y="122"/>
                </a:cubicBezTo>
                <a:cubicBezTo>
                  <a:pt x="45" y="123"/>
                  <a:pt x="42" y="122"/>
                  <a:pt x="41" y="121"/>
                </a:cubicBezTo>
                <a:cubicBezTo>
                  <a:pt x="40" y="119"/>
                  <a:pt x="43" y="115"/>
                  <a:pt x="41" y="115"/>
                </a:cubicBezTo>
                <a:cubicBezTo>
                  <a:pt x="38" y="115"/>
                  <a:pt x="35" y="117"/>
                  <a:pt x="32" y="119"/>
                </a:cubicBezTo>
                <a:cubicBezTo>
                  <a:pt x="31" y="120"/>
                  <a:pt x="31" y="123"/>
                  <a:pt x="30" y="124"/>
                </a:cubicBezTo>
                <a:cubicBezTo>
                  <a:pt x="28" y="124"/>
                  <a:pt x="26" y="121"/>
                  <a:pt x="25" y="121"/>
                </a:cubicBezTo>
                <a:cubicBezTo>
                  <a:pt x="24" y="120"/>
                  <a:pt x="22" y="117"/>
                  <a:pt x="21" y="118"/>
                </a:cubicBezTo>
                <a:cubicBezTo>
                  <a:pt x="17" y="119"/>
                  <a:pt x="14" y="123"/>
                  <a:pt x="11" y="12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3" name="Freeform 2526"/>
          <p:cNvSpPr>
            <a:spLocks noChangeAspect="1"/>
          </p:cNvSpPr>
          <p:nvPr/>
        </p:nvSpPr>
        <p:spPr bwMode="auto">
          <a:xfrm>
            <a:off x="2457557" y="3189240"/>
            <a:ext cx="812367" cy="826294"/>
          </a:xfrm>
          <a:custGeom>
            <a:avLst/>
            <a:gdLst>
              <a:gd name="T0" fmla="*/ 344 w 495"/>
              <a:gd name="T1" fmla="*/ 671 h 578"/>
              <a:gd name="T2" fmla="*/ 317 w 495"/>
              <a:gd name="T3" fmla="*/ 652 h 578"/>
              <a:gd name="T4" fmla="*/ 269 w 495"/>
              <a:gd name="T5" fmla="*/ 628 h 578"/>
              <a:gd name="T6" fmla="*/ 320 w 495"/>
              <a:gd name="T7" fmla="*/ 561 h 578"/>
              <a:gd name="T8" fmla="*/ 311 w 495"/>
              <a:gd name="T9" fmla="*/ 525 h 578"/>
              <a:gd name="T10" fmla="*/ 280 w 495"/>
              <a:gd name="T11" fmla="*/ 479 h 578"/>
              <a:gd name="T12" fmla="*/ 248 w 495"/>
              <a:gd name="T13" fmla="*/ 439 h 578"/>
              <a:gd name="T14" fmla="*/ 244 w 495"/>
              <a:gd name="T15" fmla="*/ 377 h 578"/>
              <a:gd name="T16" fmla="*/ 212 w 495"/>
              <a:gd name="T17" fmla="*/ 348 h 578"/>
              <a:gd name="T18" fmla="*/ 175 w 495"/>
              <a:gd name="T19" fmla="*/ 319 h 578"/>
              <a:gd name="T20" fmla="*/ 130 w 495"/>
              <a:gd name="T21" fmla="*/ 275 h 578"/>
              <a:gd name="T22" fmla="*/ 82 w 495"/>
              <a:gd name="T23" fmla="*/ 282 h 578"/>
              <a:gd name="T24" fmla="*/ 50 w 495"/>
              <a:gd name="T25" fmla="*/ 257 h 578"/>
              <a:gd name="T26" fmla="*/ 4 w 495"/>
              <a:gd name="T27" fmla="*/ 239 h 578"/>
              <a:gd name="T28" fmla="*/ 18 w 495"/>
              <a:gd name="T29" fmla="*/ 189 h 578"/>
              <a:gd name="T30" fmla="*/ 61 w 495"/>
              <a:gd name="T31" fmla="*/ 166 h 578"/>
              <a:gd name="T32" fmla="*/ 62 w 495"/>
              <a:gd name="T33" fmla="*/ 78 h 578"/>
              <a:gd name="T34" fmla="*/ 85 w 495"/>
              <a:gd name="T35" fmla="*/ 60 h 578"/>
              <a:gd name="T36" fmla="*/ 106 w 495"/>
              <a:gd name="T37" fmla="*/ 68 h 578"/>
              <a:gd name="T38" fmla="*/ 145 w 495"/>
              <a:gd name="T39" fmla="*/ 67 h 578"/>
              <a:gd name="T40" fmla="*/ 160 w 495"/>
              <a:gd name="T41" fmla="*/ 48 h 578"/>
              <a:gd name="T42" fmla="*/ 148 w 495"/>
              <a:gd name="T43" fmla="*/ 25 h 578"/>
              <a:gd name="T44" fmla="*/ 172 w 495"/>
              <a:gd name="T45" fmla="*/ 22 h 578"/>
              <a:gd name="T46" fmla="*/ 209 w 495"/>
              <a:gd name="T47" fmla="*/ 1 h 578"/>
              <a:gd name="T48" fmla="*/ 221 w 495"/>
              <a:gd name="T49" fmla="*/ 23 h 578"/>
              <a:gd name="T50" fmla="*/ 224 w 495"/>
              <a:gd name="T51" fmla="*/ 62 h 578"/>
              <a:gd name="T52" fmla="*/ 242 w 495"/>
              <a:gd name="T53" fmla="*/ 65 h 578"/>
              <a:gd name="T54" fmla="*/ 270 w 495"/>
              <a:gd name="T55" fmla="*/ 58 h 578"/>
              <a:gd name="T56" fmla="*/ 288 w 495"/>
              <a:gd name="T57" fmla="*/ 46 h 578"/>
              <a:gd name="T58" fmla="*/ 313 w 495"/>
              <a:gd name="T59" fmla="*/ 54 h 578"/>
              <a:gd name="T60" fmla="*/ 342 w 495"/>
              <a:gd name="T61" fmla="*/ 18 h 578"/>
              <a:gd name="T62" fmla="*/ 361 w 495"/>
              <a:gd name="T63" fmla="*/ 61 h 578"/>
              <a:gd name="T64" fmla="*/ 353 w 495"/>
              <a:gd name="T65" fmla="*/ 84 h 578"/>
              <a:gd name="T66" fmla="*/ 310 w 495"/>
              <a:gd name="T67" fmla="*/ 121 h 578"/>
              <a:gd name="T68" fmla="*/ 332 w 495"/>
              <a:gd name="T69" fmla="*/ 131 h 578"/>
              <a:gd name="T70" fmla="*/ 354 w 495"/>
              <a:gd name="T71" fmla="*/ 98 h 578"/>
              <a:gd name="T72" fmla="*/ 383 w 495"/>
              <a:gd name="T73" fmla="*/ 108 h 578"/>
              <a:gd name="T74" fmla="*/ 372 w 495"/>
              <a:gd name="T75" fmla="*/ 122 h 578"/>
              <a:gd name="T76" fmla="*/ 377 w 495"/>
              <a:gd name="T77" fmla="*/ 122 h 578"/>
              <a:gd name="T78" fmla="*/ 416 w 495"/>
              <a:gd name="T79" fmla="*/ 108 h 578"/>
              <a:gd name="T80" fmla="*/ 448 w 495"/>
              <a:gd name="T81" fmla="*/ 128 h 578"/>
              <a:gd name="T82" fmla="*/ 492 w 495"/>
              <a:gd name="T83" fmla="*/ 137 h 578"/>
              <a:gd name="T84" fmla="*/ 554 w 495"/>
              <a:gd name="T85" fmla="*/ 172 h 578"/>
              <a:gd name="T86" fmla="*/ 593 w 495"/>
              <a:gd name="T87" fmla="*/ 213 h 578"/>
              <a:gd name="T88" fmla="*/ 553 w 495"/>
              <a:gd name="T89" fmla="*/ 297 h 578"/>
              <a:gd name="T90" fmla="*/ 534 w 495"/>
              <a:gd name="T91" fmla="*/ 349 h 578"/>
              <a:gd name="T92" fmla="*/ 522 w 495"/>
              <a:gd name="T93" fmla="*/ 438 h 578"/>
              <a:gd name="T94" fmla="*/ 491 w 495"/>
              <a:gd name="T95" fmla="*/ 495 h 578"/>
              <a:gd name="T96" fmla="*/ 454 w 495"/>
              <a:gd name="T97" fmla="*/ 497 h 578"/>
              <a:gd name="T98" fmla="*/ 397 w 495"/>
              <a:gd name="T99" fmla="*/ 546 h 578"/>
              <a:gd name="T100" fmla="*/ 397 w 495"/>
              <a:gd name="T101" fmla="*/ 599 h 578"/>
              <a:gd name="T102" fmla="*/ 358 w 495"/>
              <a:gd name="T103" fmla="*/ 657 h 578"/>
              <a:gd name="T104" fmla="*/ 361 w 495"/>
              <a:gd name="T105" fmla="*/ 624 h 578"/>
              <a:gd name="T106" fmla="*/ 347 w 495"/>
              <a:gd name="T107" fmla="*/ 675 h 57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5"/>
              <a:gd name="T163" fmla="*/ 0 h 578"/>
              <a:gd name="T164" fmla="*/ 495 w 495"/>
              <a:gd name="T165" fmla="*/ 578 h 57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5" h="578">
                <a:moveTo>
                  <a:pt x="281" y="578"/>
                </a:moveTo>
                <a:cubicBezTo>
                  <a:pt x="280" y="577"/>
                  <a:pt x="278" y="576"/>
                  <a:pt x="277" y="575"/>
                </a:cubicBezTo>
                <a:cubicBezTo>
                  <a:pt x="277" y="573"/>
                  <a:pt x="278" y="571"/>
                  <a:pt x="279" y="570"/>
                </a:cubicBezTo>
                <a:cubicBezTo>
                  <a:pt x="280" y="567"/>
                  <a:pt x="280" y="565"/>
                  <a:pt x="282" y="563"/>
                </a:cubicBezTo>
                <a:cubicBezTo>
                  <a:pt x="283" y="562"/>
                  <a:pt x="285" y="563"/>
                  <a:pt x="285" y="563"/>
                </a:cubicBezTo>
                <a:cubicBezTo>
                  <a:pt x="286" y="562"/>
                  <a:pt x="286" y="560"/>
                  <a:pt x="287" y="559"/>
                </a:cubicBezTo>
                <a:cubicBezTo>
                  <a:pt x="287" y="556"/>
                  <a:pt x="289" y="553"/>
                  <a:pt x="287" y="552"/>
                </a:cubicBezTo>
                <a:cubicBezTo>
                  <a:pt x="285" y="551"/>
                  <a:pt x="286" y="556"/>
                  <a:pt x="285" y="558"/>
                </a:cubicBezTo>
                <a:cubicBezTo>
                  <a:pt x="283" y="559"/>
                  <a:pt x="281" y="559"/>
                  <a:pt x="279" y="559"/>
                </a:cubicBezTo>
                <a:cubicBezTo>
                  <a:pt x="278" y="559"/>
                  <a:pt x="277" y="558"/>
                  <a:pt x="276" y="557"/>
                </a:cubicBezTo>
                <a:cubicBezTo>
                  <a:pt x="275" y="556"/>
                  <a:pt x="275" y="554"/>
                  <a:pt x="274" y="553"/>
                </a:cubicBezTo>
                <a:cubicBezTo>
                  <a:pt x="271" y="549"/>
                  <a:pt x="268" y="545"/>
                  <a:pt x="264" y="543"/>
                </a:cubicBezTo>
                <a:cubicBezTo>
                  <a:pt x="260" y="541"/>
                  <a:pt x="256" y="541"/>
                  <a:pt x="253" y="539"/>
                </a:cubicBezTo>
                <a:cubicBezTo>
                  <a:pt x="251" y="537"/>
                  <a:pt x="250" y="534"/>
                  <a:pt x="247" y="532"/>
                </a:cubicBezTo>
                <a:cubicBezTo>
                  <a:pt x="247" y="532"/>
                  <a:pt x="247" y="533"/>
                  <a:pt x="246" y="534"/>
                </a:cubicBezTo>
                <a:cubicBezTo>
                  <a:pt x="245" y="534"/>
                  <a:pt x="244" y="536"/>
                  <a:pt x="243" y="536"/>
                </a:cubicBezTo>
                <a:cubicBezTo>
                  <a:pt x="239" y="531"/>
                  <a:pt x="239" y="523"/>
                  <a:pt x="234" y="520"/>
                </a:cubicBezTo>
                <a:cubicBezTo>
                  <a:pt x="232" y="518"/>
                  <a:pt x="227" y="522"/>
                  <a:pt x="224" y="523"/>
                </a:cubicBezTo>
                <a:cubicBezTo>
                  <a:pt x="228" y="518"/>
                  <a:pt x="232" y="514"/>
                  <a:pt x="235" y="509"/>
                </a:cubicBezTo>
                <a:cubicBezTo>
                  <a:pt x="238" y="504"/>
                  <a:pt x="239" y="498"/>
                  <a:pt x="242" y="494"/>
                </a:cubicBezTo>
                <a:cubicBezTo>
                  <a:pt x="244" y="491"/>
                  <a:pt x="248" y="491"/>
                  <a:pt x="250" y="489"/>
                </a:cubicBezTo>
                <a:cubicBezTo>
                  <a:pt x="252" y="487"/>
                  <a:pt x="253" y="484"/>
                  <a:pt x="255" y="482"/>
                </a:cubicBezTo>
                <a:cubicBezTo>
                  <a:pt x="259" y="479"/>
                  <a:pt x="265" y="479"/>
                  <a:pt x="267" y="476"/>
                </a:cubicBezTo>
                <a:cubicBezTo>
                  <a:pt x="269" y="473"/>
                  <a:pt x="267" y="470"/>
                  <a:pt x="267" y="467"/>
                </a:cubicBezTo>
                <a:cubicBezTo>
                  <a:pt x="267" y="464"/>
                  <a:pt x="269" y="462"/>
                  <a:pt x="268" y="460"/>
                </a:cubicBezTo>
                <a:cubicBezTo>
                  <a:pt x="268" y="458"/>
                  <a:pt x="265" y="455"/>
                  <a:pt x="264" y="453"/>
                </a:cubicBezTo>
                <a:cubicBezTo>
                  <a:pt x="263" y="452"/>
                  <a:pt x="262" y="451"/>
                  <a:pt x="261" y="451"/>
                </a:cubicBezTo>
                <a:cubicBezTo>
                  <a:pt x="259" y="451"/>
                  <a:pt x="257" y="451"/>
                  <a:pt x="256" y="451"/>
                </a:cubicBezTo>
                <a:cubicBezTo>
                  <a:pt x="256" y="449"/>
                  <a:pt x="256" y="447"/>
                  <a:pt x="256" y="445"/>
                </a:cubicBezTo>
                <a:cubicBezTo>
                  <a:pt x="257" y="443"/>
                  <a:pt x="258" y="440"/>
                  <a:pt x="259" y="437"/>
                </a:cubicBezTo>
                <a:cubicBezTo>
                  <a:pt x="259" y="434"/>
                  <a:pt x="261" y="430"/>
                  <a:pt x="261" y="426"/>
                </a:cubicBezTo>
                <a:cubicBezTo>
                  <a:pt x="260" y="424"/>
                  <a:pt x="257" y="423"/>
                  <a:pt x="255" y="423"/>
                </a:cubicBezTo>
                <a:cubicBezTo>
                  <a:pt x="251" y="422"/>
                  <a:pt x="247" y="427"/>
                  <a:pt x="244" y="425"/>
                </a:cubicBezTo>
                <a:cubicBezTo>
                  <a:pt x="241" y="424"/>
                  <a:pt x="239" y="420"/>
                  <a:pt x="239" y="417"/>
                </a:cubicBezTo>
                <a:cubicBezTo>
                  <a:pt x="238" y="413"/>
                  <a:pt x="242" y="408"/>
                  <a:pt x="241" y="403"/>
                </a:cubicBezTo>
                <a:cubicBezTo>
                  <a:pt x="240" y="401"/>
                  <a:pt x="236" y="400"/>
                  <a:pt x="233" y="399"/>
                </a:cubicBezTo>
                <a:cubicBezTo>
                  <a:pt x="229" y="398"/>
                  <a:pt x="225" y="399"/>
                  <a:pt x="222" y="398"/>
                </a:cubicBezTo>
                <a:cubicBezTo>
                  <a:pt x="219" y="398"/>
                  <a:pt x="216" y="399"/>
                  <a:pt x="213" y="398"/>
                </a:cubicBezTo>
                <a:cubicBezTo>
                  <a:pt x="212" y="398"/>
                  <a:pt x="213" y="396"/>
                  <a:pt x="213" y="395"/>
                </a:cubicBezTo>
                <a:cubicBezTo>
                  <a:pt x="213" y="390"/>
                  <a:pt x="214" y="386"/>
                  <a:pt x="213" y="381"/>
                </a:cubicBezTo>
                <a:cubicBezTo>
                  <a:pt x="212" y="378"/>
                  <a:pt x="208" y="378"/>
                  <a:pt x="207" y="375"/>
                </a:cubicBezTo>
                <a:cubicBezTo>
                  <a:pt x="206" y="372"/>
                  <a:pt x="207" y="369"/>
                  <a:pt x="207" y="366"/>
                </a:cubicBezTo>
                <a:cubicBezTo>
                  <a:pt x="208" y="362"/>
                  <a:pt x="210" y="357"/>
                  <a:pt x="211" y="353"/>
                </a:cubicBezTo>
                <a:cubicBezTo>
                  <a:pt x="212" y="348"/>
                  <a:pt x="212" y="344"/>
                  <a:pt x="212" y="339"/>
                </a:cubicBezTo>
                <a:cubicBezTo>
                  <a:pt x="211" y="335"/>
                  <a:pt x="211" y="331"/>
                  <a:pt x="208" y="328"/>
                </a:cubicBezTo>
                <a:cubicBezTo>
                  <a:pt x="207" y="326"/>
                  <a:pt x="202" y="327"/>
                  <a:pt x="201" y="325"/>
                </a:cubicBezTo>
                <a:cubicBezTo>
                  <a:pt x="200" y="322"/>
                  <a:pt x="203" y="320"/>
                  <a:pt x="203" y="317"/>
                </a:cubicBezTo>
                <a:cubicBezTo>
                  <a:pt x="204" y="316"/>
                  <a:pt x="203" y="315"/>
                  <a:pt x="203" y="314"/>
                </a:cubicBezTo>
                <a:cubicBezTo>
                  <a:pt x="203" y="313"/>
                  <a:pt x="202" y="314"/>
                  <a:pt x="202" y="314"/>
                </a:cubicBezTo>
                <a:cubicBezTo>
                  <a:pt x="194" y="314"/>
                  <a:pt x="186" y="314"/>
                  <a:pt x="179" y="314"/>
                </a:cubicBezTo>
                <a:cubicBezTo>
                  <a:pt x="178" y="314"/>
                  <a:pt x="179" y="313"/>
                  <a:pt x="179" y="312"/>
                </a:cubicBezTo>
                <a:cubicBezTo>
                  <a:pt x="177" y="307"/>
                  <a:pt x="174" y="303"/>
                  <a:pt x="174" y="298"/>
                </a:cubicBezTo>
                <a:cubicBezTo>
                  <a:pt x="174" y="296"/>
                  <a:pt x="177" y="297"/>
                  <a:pt x="177" y="296"/>
                </a:cubicBezTo>
                <a:cubicBezTo>
                  <a:pt x="178" y="294"/>
                  <a:pt x="178" y="292"/>
                  <a:pt x="177" y="290"/>
                </a:cubicBezTo>
                <a:cubicBezTo>
                  <a:pt x="177" y="288"/>
                  <a:pt x="175" y="286"/>
                  <a:pt x="174" y="284"/>
                </a:cubicBezTo>
                <a:cubicBezTo>
                  <a:pt x="174" y="281"/>
                  <a:pt x="176" y="277"/>
                  <a:pt x="174" y="275"/>
                </a:cubicBezTo>
                <a:cubicBezTo>
                  <a:pt x="173" y="274"/>
                  <a:pt x="169" y="273"/>
                  <a:pt x="166" y="273"/>
                </a:cubicBezTo>
                <a:cubicBezTo>
                  <a:pt x="162" y="272"/>
                  <a:pt x="159" y="273"/>
                  <a:pt x="155" y="272"/>
                </a:cubicBezTo>
                <a:cubicBezTo>
                  <a:pt x="153" y="271"/>
                  <a:pt x="153" y="267"/>
                  <a:pt x="151" y="266"/>
                </a:cubicBezTo>
                <a:cubicBezTo>
                  <a:pt x="149" y="266"/>
                  <a:pt x="148" y="267"/>
                  <a:pt x="146" y="266"/>
                </a:cubicBezTo>
                <a:cubicBezTo>
                  <a:pt x="144" y="265"/>
                  <a:pt x="144" y="261"/>
                  <a:pt x="142" y="260"/>
                </a:cubicBezTo>
                <a:cubicBezTo>
                  <a:pt x="139" y="259"/>
                  <a:pt x="137" y="260"/>
                  <a:pt x="134" y="260"/>
                </a:cubicBezTo>
                <a:cubicBezTo>
                  <a:pt x="131" y="259"/>
                  <a:pt x="126" y="260"/>
                  <a:pt x="123" y="258"/>
                </a:cubicBezTo>
                <a:cubicBezTo>
                  <a:pt x="120" y="254"/>
                  <a:pt x="116" y="249"/>
                  <a:pt x="113" y="245"/>
                </a:cubicBezTo>
                <a:cubicBezTo>
                  <a:pt x="112" y="243"/>
                  <a:pt x="112" y="241"/>
                  <a:pt x="111" y="239"/>
                </a:cubicBezTo>
                <a:cubicBezTo>
                  <a:pt x="110" y="236"/>
                  <a:pt x="111" y="233"/>
                  <a:pt x="108" y="229"/>
                </a:cubicBezTo>
                <a:cubicBezTo>
                  <a:pt x="108" y="226"/>
                  <a:pt x="112" y="220"/>
                  <a:pt x="109" y="218"/>
                </a:cubicBezTo>
                <a:cubicBezTo>
                  <a:pt x="105" y="219"/>
                  <a:pt x="100" y="217"/>
                  <a:pt x="95" y="219"/>
                </a:cubicBezTo>
                <a:cubicBezTo>
                  <a:pt x="92" y="220"/>
                  <a:pt x="91" y="224"/>
                  <a:pt x="88" y="225"/>
                </a:cubicBezTo>
                <a:cubicBezTo>
                  <a:pt x="86" y="226"/>
                  <a:pt x="83" y="226"/>
                  <a:pt x="82" y="227"/>
                </a:cubicBezTo>
                <a:cubicBezTo>
                  <a:pt x="79" y="228"/>
                  <a:pt x="78" y="231"/>
                  <a:pt x="76" y="232"/>
                </a:cubicBezTo>
                <a:cubicBezTo>
                  <a:pt x="73" y="234"/>
                  <a:pt x="71" y="235"/>
                  <a:pt x="68" y="235"/>
                </a:cubicBezTo>
                <a:cubicBezTo>
                  <a:pt x="66" y="236"/>
                  <a:pt x="64" y="235"/>
                  <a:pt x="63" y="235"/>
                </a:cubicBezTo>
                <a:cubicBezTo>
                  <a:pt x="61" y="235"/>
                  <a:pt x="59" y="234"/>
                  <a:pt x="58" y="234"/>
                </a:cubicBezTo>
                <a:cubicBezTo>
                  <a:pt x="57" y="234"/>
                  <a:pt x="55" y="235"/>
                  <a:pt x="54" y="235"/>
                </a:cubicBezTo>
                <a:cubicBezTo>
                  <a:pt x="51" y="235"/>
                  <a:pt x="47" y="238"/>
                  <a:pt x="46" y="235"/>
                </a:cubicBezTo>
                <a:cubicBezTo>
                  <a:pt x="43" y="229"/>
                  <a:pt x="45" y="221"/>
                  <a:pt x="44" y="214"/>
                </a:cubicBezTo>
                <a:cubicBezTo>
                  <a:pt x="44" y="214"/>
                  <a:pt x="43" y="214"/>
                  <a:pt x="42" y="214"/>
                </a:cubicBezTo>
                <a:cubicBezTo>
                  <a:pt x="39" y="217"/>
                  <a:pt x="38" y="221"/>
                  <a:pt x="34" y="223"/>
                </a:cubicBezTo>
                <a:cubicBezTo>
                  <a:pt x="32" y="224"/>
                  <a:pt x="28" y="224"/>
                  <a:pt x="25" y="223"/>
                </a:cubicBezTo>
                <a:cubicBezTo>
                  <a:pt x="23" y="221"/>
                  <a:pt x="24" y="217"/>
                  <a:pt x="22" y="215"/>
                </a:cubicBezTo>
                <a:cubicBezTo>
                  <a:pt x="20" y="213"/>
                  <a:pt x="15" y="215"/>
                  <a:pt x="14" y="213"/>
                </a:cubicBezTo>
                <a:cubicBezTo>
                  <a:pt x="12" y="211"/>
                  <a:pt x="16" y="208"/>
                  <a:pt x="15" y="206"/>
                </a:cubicBezTo>
                <a:cubicBezTo>
                  <a:pt x="12" y="203"/>
                  <a:pt x="5" y="203"/>
                  <a:pt x="3" y="199"/>
                </a:cubicBezTo>
                <a:cubicBezTo>
                  <a:pt x="1" y="197"/>
                  <a:pt x="2" y="193"/>
                  <a:pt x="2" y="190"/>
                </a:cubicBezTo>
                <a:cubicBezTo>
                  <a:pt x="2" y="188"/>
                  <a:pt x="2" y="185"/>
                  <a:pt x="2" y="182"/>
                </a:cubicBezTo>
                <a:cubicBezTo>
                  <a:pt x="2" y="180"/>
                  <a:pt x="0" y="177"/>
                  <a:pt x="2" y="175"/>
                </a:cubicBezTo>
                <a:cubicBezTo>
                  <a:pt x="4" y="172"/>
                  <a:pt x="10" y="172"/>
                  <a:pt x="12" y="168"/>
                </a:cubicBezTo>
                <a:cubicBezTo>
                  <a:pt x="13" y="167"/>
                  <a:pt x="9" y="166"/>
                  <a:pt x="10" y="164"/>
                </a:cubicBezTo>
                <a:cubicBezTo>
                  <a:pt x="10" y="161"/>
                  <a:pt x="14" y="160"/>
                  <a:pt x="15" y="157"/>
                </a:cubicBezTo>
                <a:cubicBezTo>
                  <a:pt x="16" y="154"/>
                  <a:pt x="14" y="152"/>
                  <a:pt x="15" y="150"/>
                </a:cubicBezTo>
                <a:cubicBezTo>
                  <a:pt x="17" y="146"/>
                  <a:pt x="21" y="144"/>
                  <a:pt x="24" y="142"/>
                </a:cubicBezTo>
                <a:cubicBezTo>
                  <a:pt x="26" y="142"/>
                  <a:pt x="28" y="143"/>
                  <a:pt x="29" y="142"/>
                </a:cubicBezTo>
                <a:cubicBezTo>
                  <a:pt x="33" y="142"/>
                  <a:pt x="36" y="140"/>
                  <a:pt x="39" y="139"/>
                </a:cubicBezTo>
                <a:cubicBezTo>
                  <a:pt x="41" y="139"/>
                  <a:pt x="44" y="137"/>
                  <a:pt x="46" y="137"/>
                </a:cubicBezTo>
                <a:cubicBezTo>
                  <a:pt x="48" y="137"/>
                  <a:pt x="49" y="138"/>
                  <a:pt x="51" y="138"/>
                </a:cubicBezTo>
                <a:cubicBezTo>
                  <a:pt x="53" y="125"/>
                  <a:pt x="55" y="110"/>
                  <a:pt x="57" y="97"/>
                </a:cubicBezTo>
                <a:cubicBezTo>
                  <a:pt x="58" y="94"/>
                  <a:pt x="58" y="92"/>
                  <a:pt x="59" y="90"/>
                </a:cubicBezTo>
                <a:cubicBezTo>
                  <a:pt x="57" y="88"/>
                  <a:pt x="55" y="87"/>
                  <a:pt x="54" y="85"/>
                </a:cubicBezTo>
                <a:cubicBezTo>
                  <a:pt x="52" y="84"/>
                  <a:pt x="50" y="83"/>
                  <a:pt x="49" y="82"/>
                </a:cubicBezTo>
                <a:cubicBezTo>
                  <a:pt x="49" y="77"/>
                  <a:pt x="49" y="72"/>
                  <a:pt x="49" y="67"/>
                </a:cubicBezTo>
                <a:cubicBezTo>
                  <a:pt x="50" y="66"/>
                  <a:pt x="51" y="66"/>
                  <a:pt x="52" y="65"/>
                </a:cubicBezTo>
                <a:cubicBezTo>
                  <a:pt x="55" y="65"/>
                  <a:pt x="57" y="66"/>
                  <a:pt x="59" y="65"/>
                </a:cubicBezTo>
                <a:cubicBezTo>
                  <a:pt x="60" y="65"/>
                  <a:pt x="59" y="64"/>
                  <a:pt x="59" y="63"/>
                </a:cubicBezTo>
                <a:cubicBezTo>
                  <a:pt x="58" y="61"/>
                  <a:pt x="58" y="60"/>
                  <a:pt x="57" y="59"/>
                </a:cubicBezTo>
                <a:cubicBezTo>
                  <a:pt x="56" y="58"/>
                  <a:pt x="55" y="59"/>
                  <a:pt x="54" y="59"/>
                </a:cubicBezTo>
                <a:cubicBezTo>
                  <a:pt x="53" y="56"/>
                  <a:pt x="53" y="54"/>
                  <a:pt x="53" y="51"/>
                </a:cubicBezTo>
                <a:cubicBezTo>
                  <a:pt x="59" y="51"/>
                  <a:pt x="65" y="50"/>
                  <a:pt x="71" y="50"/>
                </a:cubicBezTo>
                <a:cubicBezTo>
                  <a:pt x="71" y="49"/>
                  <a:pt x="71" y="48"/>
                  <a:pt x="72" y="48"/>
                </a:cubicBezTo>
                <a:cubicBezTo>
                  <a:pt x="73" y="48"/>
                  <a:pt x="74" y="49"/>
                  <a:pt x="76" y="50"/>
                </a:cubicBezTo>
                <a:cubicBezTo>
                  <a:pt x="77" y="48"/>
                  <a:pt x="77" y="45"/>
                  <a:pt x="79" y="45"/>
                </a:cubicBezTo>
                <a:cubicBezTo>
                  <a:pt x="80" y="44"/>
                  <a:pt x="80" y="47"/>
                  <a:pt x="81" y="48"/>
                </a:cubicBezTo>
                <a:cubicBezTo>
                  <a:pt x="83" y="52"/>
                  <a:pt x="84" y="56"/>
                  <a:pt x="86" y="60"/>
                </a:cubicBezTo>
                <a:cubicBezTo>
                  <a:pt x="87" y="59"/>
                  <a:pt x="87" y="58"/>
                  <a:pt x="88" y="57"/>
                </a:cubicBezTo>
                <a:cubicBezTo>
                  <a:pt x="91" y="60"/>
                  <a:pt x="93" y="64"/>
                  <a:pt x="96" y="65"/>
                </a:cubicBezTo>
                <a:cubicBezTo>
                  <a:pt x="98" y="67"/>
                  <a:pt x="101" y="66"/>
                  <a:pt x="104" y="65"/>
                </a:cubicBezTo>
                <a:cubicBezTo>
                  <a:pt x="107" y="63"/>
                  <a:pt x="110" y="60"/>
                  <a:pt x="113" y="58"/>
                </a:cubicBezTo>
                <a:cubicBezTo>
                  <a:pt x="114" y="57"/>
                  <a:pt x="115" y="57"/>
                  <a:pt x="116" y="56"/>
                </a:cubicBezTo>
                <a:cubicBezTo>
                  <a:pt x="117" y="56"/>
                  <a:pt x="118" y="54"/>
                  <a:pt x="119" y="54"/>
                </a:cubicBezTo>
                <a:cubicBezTo>
                  <a:pt x="120" y="54"/>
                  <a:pt x="120" y="56"/>
                  <a:pt x="121" y="56"/>
                </a:cubicBezTo>
                <a:cubicBezTo>
                  <a:pt x="122" y="56"/>
                  <a:pt x="122" y="55"/>
                  <a:pt x="122" y="54"/>
                </a:cubicBezTo>
                <a:cubicBezTo>
                  <a:pt x="123" y="52"/>
                  <a:pt x="121" y="50"/>
                  <a:pt x="122" y="48"/>
                </a:cubicBezTo>
                <a:cubicBezTo>
                  <a:pt x="123" y="47"/>
                  <a:pt x="126" y="48"/>
                  <a:pt x="128" y="47"/>
                </a:cubicBezTo>
                <a:cubicBezTo>
                  <a:pt x="128" y="46"/>
                  <a:pt x="127" y="45"/>
                  <a:pt x="128" y="45"/>
                </a:cubicBezTo>
                <a:cubicBezTo>
                  <a:pt x="129" y="43"/>
                  <a:pt x="132" y="43"/>
                  <a:pt x="133" y="42"/>
                </a:cubicBezTo>
                <a:cubicBezTo>
                  <a:pt x="134" y="41"/>
                  <a:pt x="134" y="40"/>
                  <a:pt x="133" y="40"/>
                </a:cubicBezTo>
                <a:cubicBezTo>
                  <a:pt x="130" y="39"/>
                  <a:pt x="127" y="40"/>
                  <a:pt x="124" y="40"/>
                </a:cubicBezTo>
                <a:cubicBezTo>
                  <a:pt x="123" y="40"/>
                  <a:pt x="122" y="39"/>
                  <a:pt x="122" y="38"/>
                </a:cubicBezTo>
                <a:cubicBezTo>
                  <a:pt x="121" y="37"/>
                  <a:pt x="122" y="35"/>
                  <a:pt x="122" y="34"/>
                </a:cubicBezTo>
                <a:cubicBezTo>
                  <a:pt x="121" y="34"/>
                  <a:pt x="120" y="33"/>
                  <a:pt x="120" y="32"/>
                </a:cubicBezTo>
                <a:cubicBezTo>
                  <a:pt x="121" y="30"/>
                  <a:pt x="123" y="29"/>
                  <a:pt x="123" y="27"/>
                </a:cubicBezTo>
                <a:cubicBezTo>
                  <a:pt x="124" y="25"/>
                  <a:pt x="124" y="23"/>
                  <a:pt x="123" y="21"/>
                </a:cubicBezTo>
                <a:cubicBezTo>
                  <a:pt x="122" y="19"/>
                  <a:pt x="119" y="20"/>
                  <a:pt x="118" y="18"/>
                </a:cubicBezTo>
                <a:cubicBezTo>
                  <a:pt x="118" y="17"/>
                  <a:pt x="120" y="17"/>
                  <a:pt x="122" y="17"/>
                </a:cubicBezTo>
                <a:cubicBezTo>
                  <a:pt x="125" y="17"/>
                  <a:pt x="127" y="20"/>
                  <a:pt x="130" y="20"/>
                </a:cubicBezTo>
                <a:cubicBezTo>
                  <a:pt x="132" y="21"/>
                  <a:pt x="133" y="20"/>
                  <a:pt x="134" y="20"/>
                </a:cubicBezTo>
                <a:cubicBezTo>
                  <a:pt x="137" y="21"/>
                  <a:pt x="139" y="22"/>
                  <a:pt x="141" y="22"/>
                </a:cubicBezTo>
                <a:cubicBezTo>
                  <a:pt x="142" y="21"/>
                  <a:pt x="141" y="19"/>
                  <a:pt x="143" y="18"/>
                </a:cubicBezTo>
                <a:cubicBezTo>
                  <a:pt x="147" y="17"/>
                  <a:pt x="152" y="18"/>
                  <a:pt x="156" y="17"/>
                </a:cubicBezTo>
                <a:cubicBezTo>
                  <a:pt x="158" y="16"/>
                  <a:pt x="158" y="14"/>
                  <a:pt x="160" y="13"/>
                </a:cubicBezTo>
                <a:cubicBezTo>
                  <a:pt x="162" y="12"/>
                  <a:pt x="164" y="13"/>
                  <a:pt x="165" y="12"/>
                </a:cubicBezTo>
                <a:cubicBezTo>
                  <a:pt x="166" y="11"/>
                  <a:pt x="167" y="9"/>
                  <a:pt x="167" y="7"/>
                </a:cubicBezTo>
                <a:cubicBezTo>
                  <a:pt x="168" y="5"/>
                  <a:pt x="167" y="2"/>
                  <a:pt x="167" y="1"/>
                </a:cubicBezTo>
                <a:cubicBezTo>
                  <a:pt x="170" y="1"/>
                  <a:pt x="172" y="0"/>
                  <a:pt x="174" y="1"/>
                </a:cubicBezTo>
                <a:cubicBezTo>
                  <a:pt x="176" y="1"/>
                  <a:pt x="175" y="4"/>
                  <a:pt x="175" y="5"/>
                </a:cubicBezTo>
                <a:cubicBezTo>
                  <a:pt x="175" y="6"/>
                  <a:pt x="173" y="7"/>
                  <a:pt x="173" y="8"/>
                </a:cubicBezTo>
                <a:cubicBezTo>
                  <a:pt x="173" y="9"/>
                  <a:pt x="173" y="11"/>
                  <a:pt x="174" y="11"/>
                </a:cubicBezTo>
                <a:cubicBezTo>
                  <a:pt x="176" y="12"/>
                  <a:pt x="178" y="10"/>
                  <a:pt x="180" y="11"/>
                </a:cubicBezTo>
                <a:cubicBezTo>
                  <a:pt x="181" y="12"/>
                  <a:pt x="179" y="15"/>
                  <a:pt x="180" y="17"/>
                </a:cubicBezTo>
                <a:cubicBezTo>
                  <a:pt x="181" y="18"/>
                  <a:pt x="184" y="17"/>
                  <a:pt x="184" y="19"/>
                </a:cubicBezTo>
                <a:cubicBezTo>
                  <a:pt x="182" y="21"/>
                  <a:pt x="177" y="21"/>
                  <a:pt x="176" y="24"/>
                </a:cubicBezTo>
                <a:cubicBezTo>
                  <a:pt x="176" y="28"/>
                  <a:pt x="176" y="34"/>
                  <a:pt x="176" y="38"/>
                </a:cubicBezTo>
                <a:cubicBezTo>
                  <a:pt x="176" y="40"/>
                  <a:pt x="179" y="40"/>
                  <a:pt x="179" y="41"/>
                </a:cubicBezTo>
                <a:cubicBezTo>
                  <a:pt x="180" y="42"/>
                  <a:pt x="179" y="45"/>
                  <a:pt x="179" y="46"/>
                </a:cubicBezTo>
                <a:cubicBezTo>
                  <a:pt x="179" y="48"/>
                  <a:pt x="180" y="49"/>
                  <a:pt x="181" y="49"/>
                </a:cubicBezTo>
                <a:cubicBezTo>
                  <a:pt x="182" y="51"/>
                  <a:pt x="185" y="51"/>
                  <a:pt x="187" y="52"/>
                </a:cubicBezTo>
                <a:cubicBezTo>
                  <a:pt x="188" y="53"/>
                  <a:pt x="186" y="55"/>
                  <a:pt x="187" y="56"/>
                </a:cubicBezTo>
                <a:cubicBezTo>
                  <a:pt x="188" y="57"/>
                  <a:pt x="189" y="59"/>
                  <a:pt x="191" y="59"/>
                </a:cubicBezTo>
                <a:cubicBezTo>
                  <a:pt x="192" y="60"/>
                  <a:pt x="194" y="61"/>
                  <a:pt x="195" y="60"/>
                </a:cubicBezTo>
                <a:cubicBezTo>
                  <a:pt x="196" y="59"/>
                  <a:pt x="194" y="57"/>
                  <a:pt x="194" y="56"/>
                </a:cubicBezTo>
                <a:cubicBezTo>
                  <a:pt x="195" y="54"/>
                  <a:pt x="197" y="53"/>
                  <a:pt x="199" y="52"/>
                </a:cubicBezTo>
                <a:cubicBezTo>
                  <a:pt x="200" y="52"/>
                  <a:pt x="201" y="54"/>
                  <a:pt x="202" y="54"/>
                </a:cubicBezTo>
                <a:cubicBezTo>
                  <a:pt x="203" y="53"/>
                  <a:pt x="202" y="50"/>
                  <a:pt x="204" y="49"/>
                </a:cubicBezTo>
                <a:cubicBezTo>
                  <a:pt x="205" y="49"/>
                  <a:pt x="206" y="50"/>
                  <a:pt x="208" y="49"/>
                </a:cubicBezTo>
                <a:cubicBezTo>
                  <a:pt x="209" y="49"/>
                  <a:pt x="209" y="47"/>
                  <a:pt x="210" y="47"/>
                </a:cubicBezTo>
                <a:cubicBezTo>
                  <a:pt x="212" y="47"/>
                  <a:pt x="213" y="48"/>
                  <a:pt x="214" y="48"/>
                </a:cubicBezTo>
                <a:cubicBezTo>
                  <a:pt x="216" y="49"/>
                  <a:pt x="218" y="48"/>
                  <a:pt x="220" y="48"/>
                </a:cubicBezTo>
                <a:cubicBezTo>
                  <a:pt x="221" y="48"/>
                  <a:pt x="224" y="48"/>
                  <a:pt x="225" y="48"/>
                </a:cubicBezTo>
                <a:cubicBezTo>
                  <a:pt x="227" y="48"/>
                  <a:pt x="229" y="47"/>
                  <a:pt x="229" y="46"/>
                </a:cubicBezTo>
                <a:cubicBezTo>
                  <a:pt x="229" y="44"/>
                  <a:pt x="225" y="45"/>
                  <a:pt x="225" y="43"/>
                </a:cubicBezTo>
                <a:cubicBezTo>
                  <a:pt x="225" y="41"/>
                  <a:pt x="227" y="39"/>
                  <a:pt x="229" y="38"/>
                </a:cubicBezTo>
                <a:cubicBezTo>
                  <a:pt x="231" y="38"/>
                  <a:pt x="232" y="40"/>
                  <a:pt x="234" y="40"/>
                </a:cubicBezTo>
                <a:cubicBezTo>
                  <a:pt x="235" y="40"/>
                  <a:pt x="237" y="39"/>
                  <a:pt x="238" y="39"/>
                </a:cubicBezTo>
                <a:cubicBezTo>
                  <a:pt x="239" y="39"/>
                  <a:pt x="240" y="37"/>
                  <a:pt x="240" y="38"/>
                </a:cubicBezTo>
                <a:cubicBezTo>
                  <a:pt x="242" y="38"/>
                  <a:pt x="242" y="40"/>
                  <a:pt x="242" y="41"/>
                </a:cubicBezTo>
                <a:cubicBezTo>
                  <a:pt x="244" y="43"/>
                  <a:pt x="245" y="44"/>
                  <a:pt x="247" y="45"/>
                </a:cubicBezTo>
                <a:cubicBezTo>
                  <a:pt x="249" y="46"/>
                  <a:pt x="251" y="46"/>
                  <a:pt x="252" y="45"/>
                </a:cubicBezTo>
                <a:cubicBezTo>
                  <a:pt x="253" y="45"/>
                  <a:pt x="254" y="43"/>
                  <a:pt x="255" y="43"/>
                </a:cubicBezTo>
                <a:cubicBezTo>
                  <a:pt x="257" y="42"/>
                  <a:pt x="258" y="42"/>
                  <a:pt x="259" y="43"/>
                </a:cubicBezTo>
                <a:cubicBezTo>
                  <a:pt x="260" y="43"/>
                  <a:pt x="260" y="45"/>
                  <a:pt x="261" y="45"/>
                </a:cubicBezTo>
                <a:cubicBezTo>
                  <a:pt x="262" y="46"/>
                  <a:pt x="265" y="46"/>
                  <a:pt x="267" y="45"/>
                </a:cubicBezTo>
                <a:cubicBezTo>
                  <a:pt x="269" y="44"/>
                  <a:pt x="270" y="41"/>
                  <a:pt x="270" y="39"/>
                </a:cubicBezTo>
                <a:cubicBezTo>
                  <a:pt x="271" y="36"/>
                  <a:pt x="271" y="33"/>
                  <a:pt x="272" y="29"/>
                </a:cubicBezTo>
                <a:cubicBezTo>
                  <a:pt x="273" y="27"/>
                  <a:pt x="275" y="24"/>
                  <a:pt x="277" y="22"/>
                </a:cubicBezTo>
                <a:cubicBezTo>
                  <a:pt x="279" y="20"/>
                  <a:pt x="281" y="19"/>
                  <a:pt x="284" y="17"/>
                </a:cubicBezTo>
                <a:cubicBezTo>
                  <a:pt x="285" y="16"/>
                  <a:pt x="284" y="15"/>
                  <a:pt x="285" y="15"/>
                </a:cubicBezTo>
                <a:cubicBezTo>
                  <a:pt x="287" y="15"/>
                  <a:pt x="288" y="17"/>
                  <a:pt x="288" y="18"/>
                </a:cubicBezTo>
                <a:cubicBezTo>
                  <a:pt x="289" y="21"/>
                  <a:pt x="287" y="24"/>
                  <a:pt x="288" y="27"/>
                </a:cubicBezTo>
                <a:cubicBezTo>
                  <a:pt x="289" y="29"/>
                  <a:pt x="290" y="30"/>
                  <a:pt x="291" y="32"/>
                </a:cubicBezTo>
                <a:cubicBezTo>
                  <a:pt x="293" y="36"/>
                  <a:pt x="294" y="41"/>
                  <a:pt x="295" y="45"/>
                </a:cubicBezTo>
                <a:cubicBezTo>
                  <a:pt x="296" y="47"/>
                  <a:pt x="295" y="49"/>
                  <a:pt x="296" y="51"/>
                </a:cubicBezTo>
                <a:cubicBezTo>
                  <a:pt x="297" y="52"/>
                  <a:pt x="300" y="50"/>
                  <a:pt x="301" y="51"/>
                </a:cubicBezTo>
                <a:cubicBezTo>
                  <a:pt x="302" y="52"/>
                  <a:pt x="297" y="53"/>
                  <a:pt x="298" y="54"/>
                </a:cubicBezTo>
                <a:cubicBezTo>
                  <a:pt x="299" y="55"/>
                  <a:pt x="302" y="54"/>
                  <a:pt x="303" y="56"/>
                </a:cubicBezTo>
                <a:cubicBezTo>
                  <a:pt x="303" y="57"/>
                  <a:pt x="299" y="55"/>
                  <a:pt x="299" y="56"/>
                </a:cubicBezTo>
                <a:cubicBezTo>
                  <a:pt x="299" y="58"/>
                  <a:pt x="302" y="58"/>
                  <a:pt x="302" y="59"/>
                </a:cubicBezTo>
                <a:cubicBezTo>
                  <a:pt x="302" y="61"/>
                  <a:pt x="300" y="62"/>
                  <a:pt x="299" y="64"/>
                </a:cubicBezTo>
                <a:cubicBezTo>
                  <a:pt x="297" y="66"/>
                  <a:pt x="296" y="68"/>
                  <a:pt x="294" y="70"/>
                </a:cubicBezTo>
                <a:cubicBezTo>
                  <a:pt x="293" y="72"/>
                  <a:pt x="291" y="73"/>
                  <a:pt x="290" y="74"/>
                </a:cubicBezTo>
                <a:cubicBezTo>
                  <a:pt x="288" y="76"/>
                  <a:pt x="287" y="78"/>
                  <a:pt x="285" y="80"/>
                </a:cubicBezTo>
                <a:cubicBezTo>
                  <a:pt x="284" y="83"/>
                  <a:pt x="283" y="87"/>
                  <a:pt x="281" y="90"/>
                </a:cubicBezTo>
                <a:cubicBezTo>
                  <a:pt x="279" y="92"/>
                  <a:pt x="278" y="94"/>
                  <a:pt x="275" y="95"/>
                </a:cubicBezTo>
                <a:cubicBezTo>
                  <a:pt x="272" y="97"/>
                  <a:pt x="268" y="98"/>
                  <a:pt x="264" y="99"/>
                </a:cubicBezTo>
                <a:cubicBezTo>
                  <a:pt x="262" y="100"/>
                  <a:pt x="260" y="101"/>
                  <a:pt x="258" y="101"/>
                </a:cubicBezTo>
                <a:cubicBezTo>
                  <a:pt x="260" y="102"/>
                  <a:pt x="263" y="103"/>
                  <a:pt x="265" y="103"/>
                </a:cubicBezTo>
                <a:cubicBezTo>
                  <a:pt x="268" y="102"/>
                  <a:pt x="270" y="100"/>
                  <a:pt x="273" y="99"/>
                </a:cubicBezTo>
                <a:cubicBezTo>
                  <a:pt x="273" y="98"/>
                  <a:pt x="275" y="98"/>
                  <a:pt x="275" y="99"/>
                </a:cubicBezTo>
                <a:cubicBezTo>
                  <a:pt x="275" y="102"/>
                  <a:pt x="273" y="105"/>
                  <a:pt x="274" y="108"/>
                </a:cubicBezTo>
                <a:cubicBezTo>
                  <a:pt x="274" y="111"/>
                  <a:pt x="277" y="112"/>
                  <a:pt x="279" y="115"/>
                </a:cubicBezTo>
                <a:cubicBezTo>
                  <a:pt x="278" y="113"/>
                  <a:pt x="277" y="111"/>
                  <a:pt x="277" y="109"/>
                </a:cubicBezTo>
                <a:cubicBezTo>
                  <a:pt x="276" y="106"/>
                  <a:pt x="276" y="103"/>
                  <a:pt x="277" y="100"/>
                </a:cubicBezTo>
                <a:cubicBezTo>
                  <a:pt x="278" y="99"/>
                  <a:pt x="281" y="99"/>
                  <a:pt x="282" y="98"/>
                </a:cubicBezTo>
                <a:cubicBezTo>
                  <a:pt x="284" y="96"/>
                  <a:pt x="286" y="94"/>
                  <a:pt x="288" y="92"/>
                </a:cubicBezTo>
                <a:cubicBezTo>
                  <a:pt x="289" y="90"/>
                  <a:pt x="289" y="87"/>
                  <a:pt x="291" y="85"/>
                </a:cubicBezTo>
                <a:cubicBezTo>
                  <a:pt x="292" y="84"/>
                  <a:pt x="295" y="86"/>
                  <a:pt x="296" y="85"/>
                </a:cubicBezTo>
                <a:cubicBezTo>
                  <a:pt x="296" y="84"/>
                  <a:pt x="295" y="83"/>
                  <a:pt x="295" y="82"/>
                </a:cubicBezTo>
                <a:cubicBezTo>
                  <a:pt x="295" y="80"/>
                  <a:pt x="296" y="79"/>
                  <a:pt x="297" y="78"/>
                </a:cubicBezTo>
                <a:cubicBezTo>
                  <a:pt x="299" y="78"/>
                  <a:pt x="301" y="78"/>
                  <a:pt x="302" y="78"/>
                </a:cubicBezTo>
                <a:cubicBezTo>
                  <a:pt x="304" y="79"/>
                  <a:pt x="304" y="81"/>
                  <a:pt x="306" y="81"/>
                </a:cubicBezTo>
                <a:cubicBezTo>
                  <a:pt x="310" y="81"/>
                  <a:pt x="314" y="79"/>
                  <a:pt x="318" y="79"/>
                </a:cubicBezTo>
                <a:cubicBezTo>
                  <a:pt x="319" y="79"/>
                  <a:pt x="321" y="78"/>
                  <a:pt x="321" y="79"/>
                </a:cubicBezTo>
                <a:cubicBezTo>
                  <a:pt x="321" y="83"/>
                  <a:pt x="320" y="87"/>
                  <a:pt x="319" y="90"/>
                </a:cubicBezTo>
                <a:cubicBezTo>
                  <a:pt x="318" y="93"/>
                  <a:pt x="318" y="95"/>
                  <a:pt x="317" y="97"/>
                </a:cubicBezTo>
                <a:cubicBezTo>
                  <a:pt x="316" y="99"/>
                  <a:pt x="314" y="100"/>
                  <a:pt x="313" y="100"/>
                </a:cubicBezTo>
                <a:cubicBezTo>
                  <a:pt x="307" y="101"/>
                  <a:pt x="301" y="99"/>
                  <a:pt x="296" y="100"/>
                </a:cubicBezTo>
                <a:cubicBezTo>
                  <a:pt x="294" y="101"/>
                  <a:pt x="292" y="103"/>
                  <a:pt x="291" y="104"/>
                </a:cubicBezTo>
                <a:cubicBezTo>
                  <a:pt x="294" y="104"/>
                  <a:pt x="298" y="103"/>
                  <a:pt x="302" y="103"/>
                </a:cubicBezTo>
                <a:cubicBezTo>
                  <a:pt x="305" y="103"/>
                  <a:pt x="307" y="102"/>
                  <a:pt x="310" y="102"/>
                </a:cubicBezTo>
                <a:cubicBezTo>
                  <a:pt x="310" y="105"/>
                  <a:pt x="309" y="108"/>
                  <a:pt x="308" y="111"/>
                </a:cubicBezTo>
                <a:cubicBezTo>
                  <a:pt x="308" y="113"/>
                  <a:pt x="305" y="114"/>
                  <a:pt x="305" y="117"/>
                </a:cubicBezTo>
                <a:cubicBezTo>
                  <a:pt x="304" y="120"/>
                  <a:pt x="306" y="123"/>
                  <a:pt x="307" y="126"/>
                </a:cubicBezTo>
                <a:cubicBezTo>
                  <a:pt x="307" y="123"/>
                  <a:pt x="307" y="121"/>
                  <a:pt x="308" y="118"/>
                </a:cubicBezTo>
                <a:cubicBezTo>
                  <a:pt x="308" y="117"/>
                  <a:pt x="309" y="115"/>
                  <a:pt x="309" y="114"/>
                </a:cubicBezTo>
                <a:cubicBezTo>
                  <a:pt x="311" y="110"/>
                  <a:pt x="312" y="106"/>
                  <a:pt x="314" y="102"/>
                </a:cubicBezTo>
                <a:cubicBezTo>
                  <a:pt x="315" y="100"/>
                  <a:pt x="318" y="100"/>
                  <a:pt x="320" y="98"/>
                </a:cubicBezTo>
                <a:cubicBezTo>
                  <a:pt x="321" y="97"/>
                  <a:pt x="323" y="95"/>
                  <a:pt x="324" y="93"/>
                </a:cubicBezTo>
                <a:cubicBezTo>
                  <a:pt x="325" y="90"/>
                  <a:pt x="324" y="87"/>
                  <a:pt x="326" y="85"/>
                </a:cubicBezTo>
                <a:cubicBezTo>
                  <a:pt x="328" y="83"/>
                  <a:pt x="330" y="85"/>
                  <a:pt x="332" y="85"/>
                </a:cubicBezTo>
                <a:cubicBezTo>
                  <a:pt x="335" y="85"/>
                  <a:pt x="338" y="84"/>
                  <a:pt x="340" y="85"/>
                </a:cubicBezTo>
                <a:cubicBezTo>
                  <a:pt x="343" y="86"/>
                  <a:pt x="345" y="89"/>
                  <a:pt x="347" y="90"/>
                </a:cubicBezTo>
                <a:cubicBezTo>
                  <a:pt x="352" y="92"/>
                  <a:pt x="357" y="92"/>
                  <a:pt x="361" y="94"/>
                </a:cubicBezTo>
                <a:cubicBezTo>
                  <a:pt x="362" y="94"/>
                  <a:pt x="360" y="97"/>
                  <a:pt x="361" y="97"/>
                </a:cubicBezTo>
                <a:cubicBezTo>
                  <a:pt x="362" y="98"/>
                  <a:pt x="363" y="95"/>
                  <a:pt x="364" y="95"/>
                </a:cubicBezTo>
                <a:cubicBezTo>
                  <a:pt x="365" y="95"/>
                  <a:pt x="366" y="96"/>
                  <a:pt x="367" y="97"/>
                </a:cubicBezTo>
                <a:cubicBezTo>
                  <a:pt x="369" y="98"/>
                  <a:pt x="370" y="99"/>
                  <a:pt x="371" y="100"/>
                </a:cubicBezTo>
                <a:cubicBezTo>
                  <a:pt x="372" y="102"/>
                  <a:pt x="373" y="105"/>
                  <a:pt x="373" y="107"/>
                </a:cubicBezTo>
                <a:cubicBezTo>
                  <a:pt x="373" y="109"/>
                  <a:pt x="371" y="112"/>
                  <a:pt x="372" y="114"/>
                </a:cubicBezTo>
                <a:cubicBezTo>
                  <a:pt x="372" y="115"/>
                  <a:pt x="375" y="116"/>
                  <a:pt x="376" y="115"/>
                </a:cubicBezTo>
                <a:cubicBezTo>
                  <a:pt x="379" y="114"/>
                  <a:pt x="381" y="111"/>
                  <a:pt x="384" y="110"/>
                </a:cubicBezTo>
                <a:cubicBezTo>
                  <a:pt x="386" y="109"/>
                  <a:pt x="389" y="110"/>
                  <a:pt x="391" y="110"/>
                </a:cubicBezTo>
                <a:cubicBezTo>
                  <a:pt x="392" y="110"/>
                  <a:pt x="394" y="111"/>
                  <a:pt x="396" y="111"/>
                </a:cubicBezTo>
                <a:cubicBezTo>
                  <a:pt x="400" y="112"/>
                  <a:pt x="405" y="113"/>
                  <a:pt x="410" y="114"/>
                </a:cubicBezTo>
                <a:cubicBezTo>
                  <a:pt x="414" y="114"/>
                  <a:pt x="419" y="113"/>
                  <a:pt x="423" y="114"/>
                </a:cubicBezTo>
                <a:cubicBezTo>
                  <a:pt x="427" y="114"/>
                  <a:pt x="431" y="115"/>
                  <a:pt x="435" y="117"/>
                </a:cubicBezTo>
                <a:cubicBezTo>
                  <a:pt x="440" y="120"/>
                  <a:pt x="444" y="124"/>
                  <a:pt x="448" y="128"/>
                </a:cubicBezTo>
                <a:cubicBezTo>
                  <a:pt x="451" y="130"/>
                  <a:pt x="451" y="134"/>
                  <a:pt x="453" y="137"/>
                </a:cubicBezTo>
                <a:cubicBezTo>
                  <a:pt x="455" y="138"/>
                  <a:pt x="457" y="137"/>
                  <a:pt x="459" y="138"/>
                </a:cubicBezTo>
                <a:cubicBezTo>
                  <a:pt x="460" y="139"/>
                  <a:pt x="460" y="141"/>
                  <a:pt x="462" y="143"/>
                </a:cubicBezTo>
                <a:cubicBezTo>
                  <a:pt x="463" y="144"/>
                  <a:pt x="465" y="144"/>
                  <a:pt x="466" y="145"/>
                </a:cubicBezTo>
                <a:cubicBezTo>
                  <a:pt x="468" y="146"/>
                  <a:pt x="470" y="148"/>
                  <a:pt x="472" y="148"/>
                </a:cubicBezTo>
                <a:cubicBezTo>
                  <a:pt x="476" y="149"/>
                  <a:pt x="481" y="146"/>
                  <a:pt x="485" y="147"/>
                </a:cubicBezTo>
                <a:cubicBezTo>
                  <a:pt x="488" y="149"/>
                  <a:pt x="489" y="153"/>
                  <a:pt x="490" y="156"/>
                </a:cubicBezTo>
                <a:cubicBezTo>
                  <a:pt x="491" y="158"/>
                  <a:pt x="490" y="160"/>
                  <a:pt x="490" y="162"/>
                </a:cubicBezTo>
                <a:cubicBezTo>
                  <a:pt x="491" y="167"/>
                  <a:pt x="494" y="172"/>
                  <a:pt x="494" y="177"/>
                </a:cubicBezTo>
                <a:cubicBezTo>
                  <a:pt x="495" y="181"/>
                  <a:pt x="495" y="185"/>
                  <a:pt x="494" y="188"/>
                </a:cubicBezTo>
                <a:cubicBezTo>
                  <a:pt x="494" y="192"/>
                  <a:pt x="494" y="196"/>
                  <a:pt x="492" y="200"/>
                </a:cubicBezTo>
                <a:cubicBezTo>
                  <a:pt x="490" y="204"/>
                  <a:pt x="485" y="207"/>
                  <a:pt x="483" y="212"/>
                </a:cubicBezTo>
                <a:cubicBezTo>
                  <a:pt x="481" y="216"/>
                  <a:pt x="481" y="221"/>
                  <a:pt x="478" y="224"/>
                </a:cubicBezTo>
                <a:cubicBezTo>
                  <a:pt x="476" y="228"/>
                  <a:pt x="470" y="230"/>
                  <a:pt x="467" y="234"/>
                </a:cubicBezTo>
                <a:cubicBezTo>
                  <a:pt x="464" y="238"/>
                  <a:pt x="463" y="243"/>
                  <a:pt x="461" y="247"/>
                </a:cubicBezTo>
                <a:cubicBezTo>
                  <a:pt x="459" y="251"/>
                  <a:pt x="458" y="256"/>
                  <a:pt x="454" y="260"/>
                </a:cubicBezTo>
                <a:cubicBezTo>
                  <a:pt x="453" y="261"/>
                  <a:pt x="449" y="258"/>
                  <a:pt x="448" y="260"/>
                </a:cubicBezTo>
                <a:cubicBezTo>
                  <a:pt x="446" y="263"/>
                  <a:pt x="447" y="267"/>
                  <a:pt x="446" y="271"/>
                </a:cubicBezTo>
                <a:cubicBezTo>
                  <a:pt x="445" y="273"/>
                  <a:pt x="443" y="275"/>
                  <a:pt x="443" y="277"/>
                </a:cubicBezTo>
                <a:cubicBezTo>
                  <a:pt x="443" y="278"/>
                  <a:pt x="446" y="279"/>
                  <a:pt x="446" y="281"/>
                </a:cubicBezTo>
                <a:cubicBezTo>
                  <a:pt x="447" y="284"/>
                  <a:pt x="445" y="287"/>
                  <a:pt x="445" y="291"/>
                </a:cubicBezTo>
                <a:cubicBezTo>
                  <a:pt x="445" y="296"/>
                  <a:pt x="448" y="300"/>
                  <a:pt x="447" y="305"/>
                </a:cubicBezTo>
                <a:cubicBezTo>
                  <a:pt x="447" y="313"/>
                  <a:pt x="443" y="320"/>
                  <a:pt x="443" y="328"/>
                </a:cubicBezTo>
                <a:cubicBezTo>
                  <a:pt x="442" y="330"/>
                  <a:pt x="445" y="332"/>
                  <a:pt x="444" y="334"/>
                </a:cubicBezTo>
                <a:cubicBezTo>
                  <a:pt x="444" y="336"/>
                  <a:pt x="441" y="337"/>
                  <a:pt x="441" y="339"/>
                </a:cubicBezTo>
                <a:cubicBezTo>
                  <a:pt x="440" y="344"/>
                  <a:pt x="441" y="350"/>
                  <a:pt x="440" y="356"/>
                </a:cubicBezTo>
                <a:cubicBezTo>
                  <a:pt x="439" y="359"/>
                  <a:pt x="436" y="362"/>
                  <a:pt x="435" y="365"/>
                </a:cubicBezTo>
                <a:cubicBezTo>
                  <a:pt x="433" y="368"/>
                  <a:pt x="431" y="371"/>
                  <a:pt x="430" y="375"/>
                </a:cubicBezTo>
                <a:cubicBezTo>
                  <a:pt x="428" y="378"/>
                  <a:pt x="426" y="381"/>
                  <a:pt x="424" y="385"/>
                </a:cubicBezTo>
                <a:cubicBezTo>
                  <a:pt x="423" y="387"/>
                  <a:pt x="422" y="389"/>
                  <a:pt x="422" y="391"/>
                </a:cubicBezTo>
                <a:cubicBezTo>
                  <a:pt x="422" y="394"/>
                  <a:pt x="424" y="397"/>
                  <a:pt x="422" y="399"/>
                </a:cubicBezTo>
                <a:cubicBezTo>
                  <a:pt x="420" y="402"/>
                  <a:pt x="415" y="403"/>
                  <a:pt x="412" y="406"/>
                </a:cubicBezTo>
                <a:cubicBezTo>
                  <a:pt x="410" y="407"/>
                  <a:pt x="411" y="411"/>
                  <a:pt x="409" y="412"/>
                </a:cubicBezTo>
                <a:cubicBezTo>
                  <a:pt x="407" y="413"/>
                  <a:pt x="404" y="413"/>
                  <a:pt x="401" y="412"/>
                </a:cubicBezTo>
                <a:cubicBezTo>
                  <a:pt x="400" y="412"/>
                  <a:pt x="399" y="409"/>
                  <a:pt x="397" y="409"/>
                </a:cubicBezTo>
                <a:cubicBezTo>
                  <a:pt x="396" y="409"/>
                  <a:pt x="397" y="412"/>
                  <a:pt x="396" y="412"/>
                </a:cubicBezTo>
                <a:cubicBezTo>
                  <a:pt x="394" y="414"/>
                  <a:pt x="391" y="415"/>
                  <a:pt x="388" y="415"/>
                </a:cubicBezTo>
                <a:cubicBezTo>
                  <a:pt x="386" y="415"/>
                  <a:pt x="384" y="412"/>
                  <a:pt x="382" y="412"/>
                </a:cubicBezTo>
                <a:cubicBezTo>
                  <a:pt x="380" y="412"/>
                  <a:pt x="379" y="413"/>
                  <a:pt x="378" y="414"/>
                </a:cubicBezTo>
                <a:cubicBezTo>
                  <a:pt x="375" y="416"/>
                  <a:pt x="374" y="419"/>
                  <a:pt x="372" y="421"/>
                </a:cubicBezTo>
                <a:cubicBezTo>
                  <a:pt x="371" y="422"/>
                  <a:pt x="369" y="424"/>
                  <a:pt x="367" y="425"/>
                </a:cubicBezTo>
                <a:cubicBezTo>
                  <a:pt x="364" y="426"/>
                  <a:pt x="360" y="425"/>
                  <a:pt x="358" y="426"/>
                </a:cubicBezTo>
                <a:cubicBezTo>
                  <a:pt x="352" y="429"/>
                  <a:pt x="348" y="435"/>
                  <a:pt x="343" y="439"/>
                </a:cubicBezTo>
                <a:cubicBezTo>
                  <a:pt x="341" y="441"/>
                  <a:pt x="339" y="443"/>
                  <a:pt x="338" y="445"/>
                </a:cubicBezTo>
                <a:cubicBezTo>
                  <a:pt x="335" y="448"/>
                  <a:pt x="332" y="451"/>
                  <a:pt x="331" y="455"/>
                </a:cubicBezTo>
                <a:cubicBezTo>
                  <a:pt x="330" y="457"/>
                  <a:pt x="331" y="460"/>
                  <a:pt x="331" y="463"/>
                </a:cubicBezTo>
                <a:cubicBezTo>
                  <a:pt x="331" y="464"/>
                  <a:pt x="329" y="465"/>
                  <a:pt x="329" y="466"/>
                </a:cubicBezTo>
                <a:cubicBezTo>
                  <a:pt x="330" y="469"/>
                  <a:pt x="333" y="472"/>
                  <a:pt x="334" y="476"/>
                </a:cubicBezTo>
                <a:cubicBezTo>
                  <a:pt x="334" y="482"/>
                  <a:pt x="334" y="488"/>
                  <a:pt x="332" y="494"/>
                </a:cubicBezTo>
                <a:cubicBezTo>
                  <a:pt x="332" y="495"/>
                  <a:pt x="329" y="494"/>
                  <a:pt x="329" y="495"/>
                </a:cubicBezTo>
                <a:cubicBezTo>
                  <a:pt x="329" y="497"/>
                  <a:pt x="332" y="498"/>
                  <a:pt x="331" y="499"/>
                </a:cubicBezTo>
                <a:cubicBezTo>
                  <a:pt x="329" y="502"/>
                  <a:pt x="323" y="504"/>
                  <a:pt x="321" y="507"/>
                </a:cubicBezTo>
                <a:cubicBezTo>
                  <a:pt x="317" y="513"/>
                  <a:pt x="315" y="521"/>
                  <a:pt x="312" y="528"/>
                </a:cubicBezTo>
                <a:cubicBezTo>
                  <a:pt x="311" y="532"/>
                  <a:pt x="310" y="537"/>
                  <a:pt x="307" y="541"/>
                </a:cubicBezTo>
                <a:cubicBezTo>
                  <a:pt x="304" y="545"/>
                  <a:pt x="300" y="548"/>
                  <a:pt x="296" y="551"/>
                </a:cubicBezTo>
                <a:cubicBezTo>
                  <a:pt x="295" y="552"/>
                  <a:pt x="293" y="550"/>
                  <a:pt x="293" y="549"/>
                </a:cubicBezTo>
                <a:cubicBezTo>
                  <a:pt x="294" y="547"/>
                  <a:pt x="296" y="548"/>
                  <a:pt x="298" y="547"/>
                </a:cubicBezTo>
                <a:cubicBezTo>
                  <a:pt x="300" y="545"/>
                  <a:pt x="302" y="544"/>
                  <a:pt x="303" y="541"/>
                </a:cubicBezTo>
                <a:cubicBezTo>
                  <a:pt x="304" y="540"/>
                  <a:pt x="302" y="538"/>
                  <a:pt x="303" y="537"/>
                </a:cubicBezTo>
                <a:cubicBezTo>
                  <a:pt x="304" y="536"/>
                  <a:pt x="306" y="537"/>
                  <a:pt x="306" y="536"/>
                </a:cubicBezTo>
                <a:cubicBezTo>
                  <a:pt x="308" y="533"/>
                  <a:pt x="310" y="529"/>
                  <a:pt x="310" y="525"/>
                </a:cubicBezTo>
                <a:cubicBezTo>
                  <a:pt x="309" y="523"/>
                  <a:pt x="307" y="527"/>
                  <a:pt x="305" y="526"/>
                </a:cubicBezTo>
                <a:cubicBezTo>
                  <a:pt x="303" y="525"/>
                  <a:pt x="303" y="521"/>
                  <a:pt x="301" y="520"/>
                </a:cubicBezTo>
                <a:cubicBezTo>
                  <a:pt x="299" y="520"/>
                  <a:pt x="299" y="523"/>
                  <a:pt x="300" y="525"/>
                </a:cubicBezTo>
                <a:cubicBezTo>
                  <a:pt x="300" y="526"/>
                  <a:pt x="303" y="527"/>
                  <a:pt x="303" y="528"/>
                </a:cubicBezTo>
                <a:cubicBezTo>
                  <a:pt x="302" y="533"/>
                  <a:pt x="297" y="536"/>
                  <a:pt x="295" y="540"/>
                </a:cubicBezTo>
                <a:cubicBezTo>
                  <a:pt x="294" y="543"/>
                  <a:pt x="292" y="546"/>
                  <a:pt x="291" y="549"/>
                </a:cubicBezTo>
                <a:cubicBezTo>
                  <a:pt x="291" y="550"/>
                  <a:pt x="294" y="551"/>
                  <a:pt x="293" y="553"/>
                </a:cubicBezTo>
                <a:cubicBezTo>
                  <a:pt x="293" y="556"/>
                  <a:pt x="290" y="559"/>
                  <a:pt x="289" y="562"/>
                </a:cubicBezTo>
                <a:cubicBezTo>
                  <a:pt x="287" y="565"/>
                  <a:pt x="287" y="568"/>
                  <a:pt x="285" y="571"/>
                </a:cubicBezTo>
                <a:cubicBezTo>
                  <a:pt x="284" y="573"/>
                  <a:pt x="282" y="576"/>
                  <a:pt x="281" y="57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4" name="Freeform 2527"/>
          <p:cNvSpPr>
            <a:spLocks noChangeAspect="1"/>
          </p:cNvSpPr>
          <p:nvPr/>
        </p:nvSpPr>
        <p:spPr bwMode="auto">
          <a:xfrm>
            <a:off x="2478945" y="3498801"/>
            <a:ext cx="253010" cy="282178"/>
          </a:xfrm>
          <a:custGeom>
            <a:avLst/>
            <a:gdLst>
              <a:gd name="T0" fmla="*/ 118 w 154"/>
              <a:gd name="T1" fmla="*/ 201 h 197"/>
              <a:gd name="T2" fmla="*/ 121 w 154"/>
              <a:gd name="T3" fmla="*/ 186 h 197"/>
              <a:gd name="T4" fmla="*/ 150 w 154"/>
              <a:gd name="T5" fmla="*/ 168 h 197"/>
              <a:gd name="T6" fmla="*/ 179 w 154"/>
              <a:gd name="T7" fmla="*/ 179 h 197"/>
              <a:gd name="T8" fmla="*/ 185 w 154"/>
              <a:gd name="T9" fmla="*/ 147 h 197"/>
              <a:gd name="T10" fmla="*/ 172 w 154"/>
              <a:gd name="T11" fmla="*/ 130 h 197"/>
              <a:gd name="T12" fmla="*/ 174 w 154"/>
              <a:gd name="T13" fmla="*/ 117 h 197"/>
              <a:gd name="T14" fmla="*/ 145 w 154"/>
              <a:gd name="T15" fmla="*/ 117 h 197"/>
              <a:gd name="T16" fmla="*/ 139 w 154"/>
              <a:gd name="T17" fmla="*/ 97 h 197"/>
              <a:gd name="T18" fmla="*/ 143 w 154"/>
              <a:gd name="T19" fmla="*/ 88 h 197"/>
              <a:gd name="T20" fmla="*/ 139 w 154"/>
              <a:gd name="T21" fmla="*/ 70 h 197"/>
              <a:gd name="T22" fmla="*/ 117 w 154"/>
              <a:gd name="T23" fmla="*/ 66 h 197"/>
              <a:gd name="T24" fmla="*/ 106 w 154"/>
              <a:gd name="T25" fmla="*/ 59 h 197"/>
              <a:gd name="T26" fmla="*/ 91 w 154"/>
              <a:gd name="T27" fmla="*/ 52 h 197"/>
              <a:gd name="T28" fmla="*/ 66 w 154"/>
              <a:gd name="T29" fmla="*/ 34 h 197"/>
              <a:gd name="T30" fmla="*/ 60 w 154"/>
              <a:gd name="T31" fmla="*/ 14 h 197"/>
              <a:gd name="T32" fmla="*/ 44 w 154"/>
              <a:gd name="T33" fmla="*/ 2 h 197"/>
              <a:gd name="T34" fmla="*/ 29 w 154"/>
              <a:gd name="T35" fmla="*/ 12 h 197"/>
              <a:gd name="T36" fmla="*/ 12 w 154"/>
              <a:gd name="T37" fmla="*/ 22 h 197"/>
              <a:gd name="T38" fmla="*/ 0 w 154"/>
              <a:gd name="T39" fmla="*/ 20 h 197"/>
              <a:gd name="T40" fmla="*/ 16 w 154"/>
              <a:gd name="T41" fmla="*/ 57 h 197"/>
              <a:gd name="T42" fmla="*/ 13 w 154"/>
              <a:gd name="T43" fmla="*/ 71 h 197"/>
              <a:gd name="T44" fmla="*/ 13 w 154"/>
              <a:gd name="T45" fmla="*/ 79 h 197"/>
              <a:gd name="T46" fmla="*/ 10 w 154"/>
              <a:gd name="T47" fmla="*/ 100 h 197"/>
              <a:gd name="T48" fmla="*/ 6 w 154"/>
              <a:gd name="T49" fmla="*/ 129 h 197"/>
              <a:gd name="T50" fmla="*/ 6 w 154"/>
              <a:gd name="T51" fmla="*/ 141 h 197"/>
              <a:gd name="T52" fmla="*/ 16 w 154"/>
              <a:gd name="T53" fmla="*/ 164 h 197"/>
              <a:gd name="T54" fmla="*/ 19 w 154"/>
              <a:gd name="T55" fmla="*/ 177 h 197"/>
              <a:gd name="T56" fmla="*/ 19 w 154"/>
              <a:gd name="T57" fmla="*/ 183 h 197"/>
              <a:gd name="T58" fmla="*/ 23 w 154"/>
              <a:gd name="T59" fmla="*/ 194 h 197"/>
              <a:gd name="T60" fmla="*/ 26 w 154"/>
              <a:gd name="T61" fmla="*/ 200 h 197"/>
              <a:gd name="T62" fmla="*/ 35 w 154"/>
              <a:gd name="T63" fmla="*/ 226 h 197"/>
              <a:gd name="T64" fmla="*/ 40 w 154"/>
              <a:gd name="T65" fmla="*/ 233 h 197"/>
              <a:gd name="T66" fmla="*/ 49 w 154"/>
              <a:gd name="T67" fmla="*/ 227 h 197"/>
              <a:gd name="T68" fmla="*/ 56 w 154"/>
              <a:gd name="T69" fmla="*/ 221 h 197"/>
              <a:gd name="T70" fmla="*/ 67 w 154"/>
              <a:gd name="T71" fmla="*/ 220 h 197"/>
              <a:gd name="T72" fmla="*/ 88 w 154"/>
              <a:gd name="T73" fmla="*/ 235 h 197"/>
              <a:gd name="T74" fmla="*/ 94 w 154"/>
              <a:gd name="T75" fmla="*/ 218 h 197"/>
              <a:gd name="T76" fmla="*/ 113 w 154"/>
              <a:gd name="T77" fmla="*/ 223 h 1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4"/>
              <a:gd name="T118" fmla="*/ 0 h 197"/>
              <a:gd name="T119" fmla="*/ 154 w 154"/>
              <a:gd name="T120" fmla="*/ 197 h 1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4" h="197">
                <a:moveTo>
                  <a:pt x="94" y="185"/>
                </a:moveTo>
                <a:cubicBezTo>
                  <a:pt x="96" y="179"/>
                  <a:pt x="97" y="173"/>
                  <a:pt x="98" y="167"/>
                </a:cubicBezTo>
                <a:cubicBezTo>
                  <a:pt x="98" y="164"/>
                  <a:pt x="97" y="162"/>
                  <a:pt x="97" y="160"/>
                </a:cubicBezTo>
                <a:cubicBezTo>
                  <a:pt x="99" y="158"/>
                  <a:pt x="100" y="156"/>
                  <a:pt x="101" y="155"/>
                </a:cubicBezTo>
                <a:cubicBezTo>
                  <a:pt x="102" y="152"/>
                  <a:pt x="102" y="149"/>
                  <a:pt x="103" y="147"/>
                </a:cubicBezTo>
                <a:cubicBezTo>
                  <a:pt x="110" y="144"/>
                  <a:pt x="117" y="142"/>
                  <a:pt x="125" y="140"/>
                </a:cubicBezTo>
                <a:cubicBezTo>
                  <a:pt x="129" y="140"/>
                  <a:pt x="133" y="141"/>
                  <a:pt x="138" y="141"/>
                </a:cubicBezTo>
                <a:cubicBezTo>
                  <a:pt x="141" y="144"/>
                  <a:pt x="145" y="146"/>
                  <a:pt x="149" y="149"/>
                </a:cubicBezTo>
                <a:cubicBezTo>
                  <a:pt x="150" y="145"/>
                  <a:pt x="152" y="140"/>
                  <a:pt x="153" y="136"/>
                </a:cubicBezTo>
                <a:cubicBezTo>
                  <a:pt x="154" y="131"/>
                  <a:pt x="154" y="127"/>
                  <a:pt x="154" y="122"/>
                </a:cubicBezTo>
                <a:cubicBezTo>
                  <a:pt x="153" y="118"/>
                  <a:pt x="153" y="114"/>
                  <a:pt x="150" y="111"/>
                </a:cubicBezTo>
                <a:cubicBezTo>
                  <a:pt x="149" y="109"/>
                  <a:pt x="144" y="110"/>
                  <a:pt x="143" y="108"/>
                </a:cubicBezTo>
                <a:cubicBezTo>
                  <a:pt x="142" y="105"/>
                  <a:pt x="145" y="103"/>
                  <a:pt x="145" y="100"/>
                </a:cubicBezTo>
                <a:cubicBezTo>
                  <a:pt x="146" y="99"/>
                  <a:pt x="145" y="98"/>
                  <a:pt x="145" y="97"/>
                </a:cubicBezTo>
                <a:cubicBezTo>
                  <a:pt x="145" y="96"/>
                  <a:pt x="144" y="97"/>
                  <a:pt x="144" y="97"/>
                </a:cubicBezTo>
                <a:cubicBezTo>
                  <a:pt x="136" y="97"/>
                  <a:pt x="128" y="97"/>
                  <a:pt x="121" y="97"/>
                </a:cubicBezTo>
                <a:cubicBezTo>
                  <a:pt x="120" y="97"/>
                  <a:pt x="121" y="96"/>
                  <a:pt x="121" y="95"/>
                </a:cubicBezTo>
                <a:cubicBezTo>
                  <a:pt x="119" y="90"/>
                  <a:pt x="116" y="86"/>
                  <a:pt x="116" y="81"/>
                </a:cubicBezTo>
                <a:cubicBezTo>
                  <a:pt x="116" y="79"/>
                  <a:pt x="119" y="80"/>
                  <a:pt x="119" y="79"/>
                </a:cubicBezTo>
                <a:cubicBezTo>
                  <a:pt x="120" y="77"/>
                  <a:pt x="120" y="75"/>
                  <a:pt x="119" y="73"/>
                </a:cubicBezTo>
                <a:cubicBezTo>
                  <a:pt x="119" y="71"/>
                  <a:pt x="117" y="69"/>
                  <a:pt x="116" y="67"/>
                </a:cubicBezTo>
                <a:cubicBezTo>
                  <a:pt x="116" y="64"/>
                  <a:pt x="118" y="60"/>
                  <a:pt x="116" y="58"/>
                </a:cubicBezTo>
                <a:cubicBezTo>
                  <a:pt x="115" y="57"/>
                  <a:pt x="111" y="56"/>
                  <a:pt x="108" y="56"/>
                </a:cubicBezTo>
                <a:cubicBezTo>
                  <a:pt x="104" y="55"/>
                  <a:pt x="101" y="56"/>
                  <a:pt x="97" y="55"/>
                </a:cubicBezTo>
                <a:cubicBezTo>
                  <a:pt x="95" y="54"/>
                  <a:pt x="95" y="50"/>
                  <a:pt x="93" y="49"/>
                </a:cubicBezTo>
                <a:cubicBezTo>
                  <a:pt x="91" y="49"/>
                  <a:pt x="90" y="50"/>
                  <a:pt x="88" y="49"/>
                </a:cubicBezTo>
                <a:cubicBezTo>
                  <a:pt x="86" y="48"/>
                  <a:pt x="86" y="44"/>
                  <a:pt x="84" y="43"/>
                </a:cubicBezTo>
                <a:cubicBezTo>
                  <a:pt x="81" y="42"/>
                  <a:pt x="79" y="43"/>
                  <a:pt x="76" y="43"/>
                </a:cubicBezTo>
                <a:cubicBezTo>
                  <a:pt x="73" y="42"/>
                  <a:pt x="68" y="43"/>
                  <a:pt x="65" y="41"/>
                </a:cubicBezTo>
                <a:cubicBezTo>
                  <a:pt x="62" y="37"/>
                  <a:pt x="58" y="32"/>
                  <a:pt x="55" y="28"/>
                </a:cubicBezTo>
                <a:cubicBezTo>
                  <a:pt x="54" y="26"/>
                  <a:pt x="54" y="24"/>
                  <a:pt x="53" y="22"/>
                </a:cubicBezTo>
                <a:cubicBezTo>
                  <a:pt x="52" y="19"/>
                  <a:pt x="53" y="16"/>
                  <a:pt x="50" y="12"/>
                </a:cubicBezTo>
                <a:cubicBezTo>
                  <a:pt x="50" y="9"/>
                  <a:pt x="54" y="3"/>
                  <a:pt x="51" y="1"/>
                </a:cubicBezTo>
                <a:cubicBezTo>
                  <a:pt x="47" y="2"/>
                  <a:pt x="42" y="0"/>
                  <a:pt x="37" y="2"/>
                </a:cubicBezTo>
                <a:cubicBezTo>
                  <a:pt x="34" y="3"/>
                  <a:pt x="33" y="7"/>
                  <a:pt x="30" y="8"/>
                </a:cubicBezTo>
                <a:cubicBezTo>
                  <a:pt x="28" y="9"/>
                  <a:pt x="25" y="9"/>
                  <a:pt x="24" y="10"/>
                </a:cubicBezTo>
                <a:cubicBezTo>
                  <a:pt x="21" y="11"/>
                  <a:pt x="20" y="14"/>
                  <a:pt x="18" y="15"/>
                </a:cubicBezTo>
                <a:cubicBezTo>
                  <a:pt x="15" y="17"/>
                  <a:pt x="13" y="18"/>
                  <a:pt x="10" y="18"/>
                </a:cubicBezTo>
                <a:cubicBezTo>
                  <a:pt x="8" y="19"/>
                  <a:pt x="6" y="18"/>
                  <a:pt x="5" y="18"/>
                </a:cubicBezTo>
                <a:cubicBezTo>
                  <a:pt x="3" y="18"/>
                  <a:pt x="1" y="17"/>
                  <a:pt x="0" y="17"/>
                </a:cubicBezTo>
                <a:cubicBezTo>
                  <a:pt x="5" y="25"/>
                  <a:pt x="10" y="33"/>
                  <a:pt x="16" y="41"/>
                </a:cubicBezTo>
                <a:cubicBezTo>
                  <a:pt x="15" y="43"/>
                  <a:pt x="14" y="45"/>
                  <a:pt x="13" y="47"/>
                </a:cubicBezTo>
                <a:cubicBezTo>
                  <a:pt x="12" y="49"/>
                  <a:pt x="11" y="50"/>
                  <a:pt x="10" y="52"/>
                </a:cubicBezTo>
                <a:cubicBezTo>
                  <a:pt x="10" y="54"/>
                  <a:pt x="11" y="56"/>
                  <a:pt x="11" y="59"/>
                </a:cubicBezTo>
                <a:cubicBezTo>
                  <a:pt x="10" y="60"/>
                  <a:pt x="8" y="58"/>
                  <a:pt x="8" y="59"/>
                </a:cubicBezTo>
                <a:cubicBezTo>
                  <a:pt x="8" y="61"/>
                  <a:pt x="11" y="64"/>
                  <a:pt x="11" y="66"/>
                </a:cubicBezTo>
                <a:cubicBezTo>
                  <a:pt x="11" y="70"/>
                  <a:pt x="6" y="73"/>
                  <a:pt x="6" y="77"/>
                </a:cubicBezTo>
                <a:cubicBezTo>
                  <a:pt x="5" y="79"/>
                  <a:pt x="8" y="81"/>
                  <a:pt x="8" y="83"/>
                </a:cubicBezTo>
                <a:cubicBezTo>
                  <a:pt x="9" y="88"/>
                  <a:pt x="9" y="94"/>
                  <a:pt x="8" y="100"/>
                </a:cubicBezTo>
                <a:cubicBezTo>
                  <a:pt x="8" y="102"/>
                  <a:pt x="7" y="105"/>
                  <a:pt x="5" y="107"/>
                </a:cubicBezTo>
                <a:cubicBezTo>
                  <a:pt x="4" y="108"/>
                  <a:pt x="2" y="109"/>
                  <a:pt x="2" y="110"/>
                </a:cubicBezTo>
                <a:cubicBezTo>
                  <a:pt x="1" y="112"/>
                  <a:pt x="4" y="115"/>
                  <a:pt x="5" y="117"/>
                </a:cubicBezTo>
                <a:cubicBezTo>
                  <a:pt x="6" y="119"/>
                  <a:pt x="9" y="120"/>
                  <a:pt x="10" y="122"/>
                </a:cubicBezTo>
                <a:cubicBezTo>
                  <a:pt x="12" y="127"/>
                  <a:pt x="11" y="131"/>
                  <a:pt x="13" y="136"/>
                </a:cubicBezTo>
                <a:cubicBezTo>
                  <a:pt x="14" y="138"/>
                  <a:pt x="17" y="140"/>
                  <a:pt x="18" y="142"/>
                </a:cubicBezTo>
                <a:cubicBezTo>
                  <a:pt x="18" y="144"/>
                  <a:pt x="16" y="145"/>
                  <a:pt x="16" y="147"/>
                </a:cubicBezTo>
                <a:cubicBezTo>
                  <a:pt x="16" y="148"/>
                  <a:pt x="18" y="149"/>
                  <a:pt x="17" y="150"/>
                </a:cubicBezTo>
                <a:cubicBezTo>
                  <a:pt x="17" y="150"/>
                  <a:pt x="16" y="151"/>
                  <a:pt x="16" y="152"/>
                </a:cubicBezTo>
                <a:cubicBezTo>
                  <a:pt x="16" y="154"/>
                  <a:pt x="16" y="156"/>
                  <a:pt x="16" y="158"/>
                </a:cubicBezTo>
                <a:cubicBezTo>
                  <a:pt x="17" y="159"/>
                  <a:pt x="19" y="159"/>
                  <a:pt x="19" y="161"/>
                </a:cubicBezTo>
                <a:cubicBezTo>
                  <a:pt x="19" y="162"/>
                  <a:pt x="18" y="164"/>
                  <a:pt x="19" y="165"/>
                </a:cubicBezTo>
                <a:cubicBezTo>
                  <a:pt x="19" y="166"/>
                  <a:pt x="21" y="165"/>
                  <a:pt x="22" y="166"/>
                </a:cubicBezTo>
                <a:cubicBezTo>
                  <a:pt x="23" y="168"/>
                  <a:pt x="23" y="171"/>
                  <a:pt x="24" y="173"/>
                </a:cubicBezTo>
                <a:cubicBezTo>
                  <a:pt x="26" y="178"/>
                  <a:pt x="28" y="183"/>
                  <a:pt x="29" y="188"/>
                </a:cubicBezTo>
                <a:cubicBezTo>
                  <a:pt x="30" y="189"/>
                  <a:pt x="29" y="191"/>
                  <a:pt x="30" y="193"/>
                </a:cubicBezTo>
                <a:cubicBezTo>
                  <a:pt x="31" y="194"/>
                  <a:pt x="32" y="194"/>
                  <a:pt x="33" y="194"/>
                </a:cubicBezTo>
                <a:cubicBezTo>
                  <a:pt x="35" y="195"/>
                  <a:pt x="36" y="194"/>
                  <a:pt x="37" y="194"/>
                </a:cubicBezTo>
                <a:cubicBezTo>
                  <a:pt x="38" y="193"/>
                  <a:pt x="39" y="191"/>
                  <a:pt x="41" y="189"/>
                </a:cubicBezTo>
                <a:cubicBezTo>
                  <a:pt x="41" y="188"/>
                  <a:pt x="42" y="187"/>
                  <a:pt x="44" y="186"/>
                </a:cubicBezTo>
                <a:cubicBezTo>
                  <a:pt x="45" y="185"/>
                  <a:pt x="47" y="186"/>
                  <a:pt x="47" y="184"/>
                </a:cubicBezTo>
                <a:cubicBezTo>
                  <a:pt x="49" y="183"/>
                  <a:pt x="47" y="178"/>
                  <a:pt x="49" y="178"/>
                </a:cubicBezTo>
                <a:cubicBezTo>
                  <a:pt x="52" y="177"/>
                  <a:pt x="53" y="182"/>
                  <a:pt x="56" y="183"/>
                </a:cubicBezTo>
                <a:cubicBezTo>
                  <a:pt x="60" y="185"/>
                  <a:pt x="66" y="182"/>
                  <a:pt x="69" y="184"/>
                </a:cubicBezTo>
                <a:cubicBezTo>
                  <a:pt x="72" y="186"/>
                  <a:pt x="70" y="193"/>
                  <a:pt x="73" y="195"/>
                </a:cubicBezTo>
                <a:cubicBezTo>
                  <a:pt x="75" y="197"/>
                  <a:pt x="73" y="190"/>
                  <a:pt x="74" y="188"/>
                </a:cubicBezTo>
                <a:cubicBezTo>
                  <a:pt x="75" y="185"/>
                  <a:pt x="76" y="182"/>
                  <a:pt x="78" y="181"/>
                </a:cubicBezTo>
                <a:cubicBezTo>
                  <a:pt x="82" y="180"/>
                  <a:pt x="87" y="180"/>
                  <a:pt x="91" y="181"/>
                </a:cubicBezTo>
                <a:cubicBezTo>
                  <a:pt x="92" y="182"/>
                  <a:pt x="93" y="184"/>
                  <a:pt x="94" y="18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5" name="Freeform 2528"/>
          <p:cNvSpPr>
            <a:spLocks noChangeAspect="1"/>
          </p:cNvSpPr>
          <p:nvPr/>
        </p:nvSpPr>
        <p:spPr bwMode="auto">
          <a:xfrm>
            <a:off x="2646208" y="3698826"/>
            <a:ext cx="177791" cy="177404"/>
          </a:xfrm>
          <a:custGeom>
            <a:avLst/>
            <a:gdLst>
              <a:gd name="T0" fmla="*/ 124 w 109"/>
              <a:gd name="T1" fmla="*/ 113 h 124"/>
              <a:gd name="T2" fmla="*/ 124 w 109"/>
              <a:gd name="T3" fmla="*/ 106 h 124"/>
              <a:gd name="T4" fmla="*/ 128 w 109"/>
              <a:gd name="T5" fmla="*/ 96 h 124"/>
              <a:gd name="T6" fmla="*/ 130 w 109"/>
              <a:gd name="T7" fmla="*/ 83 h 124"/>
              <a:gd name="T8" fmla="*/ 123 w 109"/>
              <a:gd name="T9" fmla="*/ 79 h 124"/>
              <a:gd name="T10" fmla="*/ 110 w 109"/>
              <a:gd name="T11" fmla="*/ 82 h 124"/>
              <a:gd name="T12" fmla="*/ 104 w 109"/>
              <a:gd name="T13" fmla="*/ 72 h 124"/>
              <a:gd name="T14" fmla="*/ 106 w 109"/>
              <a:gd name="T15" fmla="*/ 55 h 124"/>
              <a:gd name="T16" fmla="*/ 97 w 109"/>
              <a:gd name="T17" fmla="*/ 50 h 124"/>
              <a:gd name="T18" fmla="*/ 83 w 109"/>
              <a:gd name="T19" fmla="*/ 49 h 124"/>
              <a:gd name="T20" fmla="*/ 73 w 109"/>
              <a:gd name="T21" fmla="*/ 49 h 124"/>
              <a:gd name="T22" fmla="*/ 73 w 109"/>
              <a:gd name="T23" fmla="*/ 46 h 124"/>
              <a:gd name="T24" fmla="*/ 73 w 109"/>
              <a:gd name="T25" fmla="*/ 29 h 124"/>
              <a:gd name="T26" fmla="*/ 66 w 109"/>
              <a:gd name="T27" fmla="*/ 22 h 124"/>
              <a:gd name="T28" fmla="*/ 66 w 109"/>
              <a:gd name="T29" fmla="*/ 11 h 124"/>
              <a:gd name="T30" fmla="*/ 52 w 109"/>
              <a:gd name="T31" fmla="*/ 1 h 124"/>
              <a:gd name="T32" fmla="*/ 37 w 109"/>
              <a:gd name="T33" fmla="*/ 0 h 124"/>
              <a:gd name="T34" fmla="*/ 11 w 109"/>
              <a:gd name="T35" fmla="*/ 8 h 124"/>
              <a:gd name="T36" fmla="*/ 8 w 109"/>
              <a:gd name="T37" fmla="*/ 18 h 124"/>
              <a:gd name="T38" fmla="*/ 4 w 109"/>
              <a:gd name="T39" fmla="*/ 24 h 124"/>
              <a:gd name="T40" fmla="*/ 5 w 109"/>
              <a:gd name="T41" fmla="*/ 32 h 124"/>
              <a:gd name="T42" fmla="*/ 0 w 109"/>
              <a:gd name="T43" fmla="*/ 54 h 124"/>
              <a:gd name="T44" fmla="*/ 6 w 109"/>
              <a:gd name="T45" fmla="*/ 61 h 124"/>
              <a:gd name="T46" fmla="*/ 11 w 109"/>
              <a:gd name="T47" fmla="*/ 71 h 124"/>
              <a:gd name="T48" fmla="*/ 25 w 109"/>
              <a:gd name="T49" fmla="*/ 79 h 124"/>
              <a:gd name="T50" fmla="*/ 35 w 109"/>
              <a:gd name="T51" fmla="*/ 87 h 124"/>
              <a:gd name="T52" fmla="*/ 43 w 109"/>
              <a:gd name="T53" fmla="*/ 87 h 124"/>
              <a:gd name="T54" fmla="*/ 57 w 109"/>
              <a:gd name="T55" fmla="*/ 99 h 124"/>
              <a:gd name="T56" fmla="*/ 74 w 109"/>
              <a:gd name="T57" fmla="*/ 103 h 124"/>
              <a:gd name="T58" fmla="*/ 78 w 109"/>
              <a:gd name="T59" fmla="*/ 109 h 124"/>
              <a:gd name="T60" fmla="*/ 78 w 109"/>
              <a:gd name="T61" fmla="*/ 123 h 124"/>
              <a:gd name="T62" fmla="*/ 70 w 109"/>
              <a:gd name="T63" fmla="*/ 125 h 124"/>
              <a:gd name="T64" fmla="*/ 70 w 109"/>
              <a:gd name="T65" fmla="*/ 133 h 124"/>
              <a:gd name="T66" fmla="*/ 66 w 109"/>
              <a:gd name="T67" fmla="*/ 144 h 124"/>
              <a:gd name="T68" fmla="*/ 76 w 109"/>
              <a:gd name="T69" fmla="*/ 144 h 124"/>
              <a:gd name="T70" fmla="*/ 92 w 109"/>
              <a:gd name="T71" fmla="*/ 149 h 124"/>
              <a:gd name="T72" fmla="*/ 101 w 109"/>
              <a:gd name="T73" fmla="*/ 145 h 124"/>
              <a:gd name="T74" fmla="*/ 107 w 109"/>
              <a:gd name="T75" fmla="*/ 147 h 124"/>
              <a:gd name="T76" fmla="*/ 110 w 109"/>
              <a:gd name="T77" fmla="*/ 148 h 124"/>
              <a:gd name="T78" fmla="*/ 116 w 109"/>
              <a:gd name="T79" fmla="*/ 137 h 124"/>
              <a:gd name="T80" fmla="*/ 124 w 109"/>
              <a:gd name="T81" fmla="*/ 130 h 124"/>
              <a:gd name="T82" fmla="*/ 124 w 109"/>
              <a:gd name="T83" fmla="*/ 123 h 124"/>
              <a:gd name="T84" fmla="*/ 124 w 109"/>
              <a:gd name="T85" fmla="*/ 113 h 1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24"/>
              <a:gd name="T131" fmla="*/ 109 w 109"/>
              <a:gd name="T132" fmla="*/ 124 h 12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24">
                <a:moveTo>
                  <a:pt x="104" y="94"/>
                </a:moveTo>
                <a:cubicBezTo>
                  <a:pt x="104" y="92"/>
                  <a:pt x="104" y="90"/>
                  <a:pt x="104" y="88"/>
                </a:cubicBezTo>
                <a:cubicBezTo>
                  <a:pt x="105" y="86"/>
                  <a:pt x="106" y="83"/>
                  <a:pt x="107" y="80"/>
                </a:cubicBezTo>
                <a:cubicBezTo>
                  <a:pt x="107" y="77"/>
                  <a:pt x="109" y="73"/>
                  <a:pt x="109" y="69"/>
                </a:cubicBezTo>
                <a:cubicBezTo>
                  <a:pt x="108" y="67"/>
                  <a:pt x="105" y="66"/>
                  <a:pt x="103" y="66"/>
                </a:cubicBezTo>
                <a:cubicBezTo>
                  <a:pt x="99" y="65"/>
                  <a:pt x="95" y="70"/>
                  <a:pt x="92" y="68"/>
                </a:cubicBezTo>
                <a:cubicBezTo>
                  <a:pt x="89" y="67"/>
                  <a:pt x="87" y="63"/>
                  <a:pt x="87" y="60"/>
                </a:cubicBezTo>
                <a:cubicBezTo>
                  <a:pt x="86" y="56"/>
                  <a:pt x="90" y="51"/>
                  <a:pt x="89" y="46"/>
                </a:cubicBezTo>
                <a:cubicBezTo>
                  <a:pt x="88" y="44"/>
                  <a:pt x="84" y="43"/>
                  <a:pt x="81" y="42"/>
                </a:cubicBezTo>
                <a:cubicBezTo>
                  <a:pt x="77" y="41"/>
                  <a:pt x="73" y="42"/>
                  <a:pt x="70" y="41"/>
                </a:cubicBezTo>
                <a:cubicBezTo>
                  <a:pt x="67" y="41"/>
                  <a:pt x="64" y="42"/>
                  <a:pt x="61" y="41"/>
                </a:cubicBezTo>
                <a:cubicBezTo>
                  <a:pt x="60" y="41"/>
                  <a:pt x="61" y="39"/>
                  <a:pt x="61" y="38"/>
                </a:cubicBezTo>
                <a:cubicBezTo>
                  <a:pt x="61" y="33"/>
                  <a:pt x="62" y="29"/>
                  <a:pt x="61" y="24"/>
                </a:cubicBezTo>
                <a:cubicBezTo>
                  <a:pt x="60" y="21"/>
                  <a:pt x="56" y="21"/>
                  <a:pt x="55" y="18"/>
                </a:cubicBezTo>
                <a:cubicBezTo>
                  <a:pt x="54" y="15"/>
                  <a:pt x="55" y="12"/>
                  <a:pt x="55" y="9"/>
                </a:cubicBezTo>
                <a:cubicBezTo>
                  <a:pt x="51" y="6"/>
                  <a:pt x="47" y="4"/>
                  <a:pt x="44" y="1"/>
                </a:cubicBezTo>
                <a:cubicBezTo>
                  <a:pt x="39" y="1"/>
                  <a:pt x="35" y="0"/>
                  <a:pt x="31" y="0"/>
                </a:cubicBezTo>
                <a:cubicBezTo>
                  <a:pt x="23" y="2"/>
                  <a:pt x="16" y="4"/>
                  <a:pt x="9" y="7"/>
                </a:cubicBezTo>
                <a:cubicBezTo>
                  <a:pt x="8" y="9"/>
                  <a:pt x="8" y="12"/>
                  <a:pt x="7" y="15"/>
                </a:cubicBezTo>
                <a:cubicBezTo>
                  <a:pt x="6" y="16"/>
                  <a:pt x="5" y="18"/>
                  <a:pt x="3" y="20"/>
                </a:cubicBezTo>
                <a:cubicBezTo>
                  <a:pt x="3" y="22"/>
                  <a:pt x="4" y="24"/>
                  <a:pt x="4" y="27"/>
                </a:cubicBezTo>
                <a:cubicBezTo>
                  <a:pt x="3" y="33"/>
                  <a:pt x="2" y="39"/>
                  <a:pt x="0" y="45"/>
                </a:cubicBezTo>
                <a:cubicBezTo>
                  <a:pt x="2" y="47"/>
                  <a:pt x="4" y="49"/>
                  <a:pt x="5" y="51"/>
                </a:cubicBezTo>
                <a:cubicBezTo>
                  <a:pt x="7" y="53"/>
                  <a:pt x="7" y="56"/>
                  <a:pt x="9" y="59"/>
                </a:cubicBezTo>
                <a:cubicBezTo>
                  <a:pt x="13" y="62"/>
                  <a:pt x="17" y="63"/>
                  <a:pt x="21" y="66"/>
                </a:cubicBezTo>
                <a:cubicBezTo>
                  <a:pt x="24" y="68"/>
                  <a:pt x="26" y="70"/>
                  <a:pt x="29" y="72"/>
                </a:cubicBezTo>
                <a:cubicBezTo>
                  <a:pt x="31" y="73"/>
                  <a:pt x="34" y="71"/>
                  <a:pt x="36" y="72"/>
                </a:cubicBezTo>
                <a:cubicBezTo>
                  <a:pt x="40" y="74"/>
                  <a:pt x="43" y="79"/>
                  <a:pt x="48" y="82"/>
                </a:cubicBezTo>
                <a:cubicBezTo>
                  <a:pt x="52" y="84"/>
                  <a:pt x="57" y="84"/>
                  <a:pt x="62" y="86"/>
                </a:cubicBezTo>
                <a:cubicBezTo>
                  <a:pt x="64" y="87"/>
                  <a:pt x="65" y="89"/>
                  <a:pt x="65" y="91"/>
                </a:cubicBezTo>
                <a:cubicBezTo>
                  <a:pt x="66" y="95"/>
                  <a:pt x="66" y="99"/>
                  <a:pt x="65" y="102"/>
                </a:cubicBezTo>
                <a:cubicBezTo>
                  <a:pt x="64" y="104"/>
                  <a:pt x="60" y="103"/>
                  <a:pt x="59" y="104"/>
                </a:cubicBezTo>
                <a:cubicBezTo>
                  <a:pt x="57" y="106"/>
                  <a:pt x="59" y="109"/>
                  <a:pt x="59" y="111"/>
                </a:cubicBezTo>
                <a:cubicBezTo>
                  <a:pt x="58" y="114"/>
                  <a:pt x="53" y="117"/>
                  <a:pt x="55" y="120"/>
                </a:cubicBezTo>
                <a:cubicBezTo>
                  <a:pt x="56" y="123"/>
                  <a:pt x="61" y="119"/>
                  <a:pt x="64" y="120"/>
                </a:cubicBezTo>
                <a:cubicBezTo>
                  <a:pt x="69" y="121"/>
                  <a:pt x="73" y="124"/>
                  <a:pt x="77" y="124"/>
                </a:cubicBezTo>
                <a:cubicBezTo>
                  <a:pt x="80" y="124"/>
                  <a:pt x="82" y="121"/>
                  <a:pt x="85" y="121"/>
                </a:cubicBezTo>
                <a:cubicBezTo>
                  <a:pt x="87" y="120"/>
                  <a:pt x="89" y="121"/>
                  <a:pt x="90" y="122"/>
                </a:cubicBezTo>
                <a:cubicBezTo>
                  <a:pt x="91" y="122"/>
                  <a:pt x="91" y="123"/>
                  <a:pt x="92" y="123"/>
                </a:cubicBezTo>
                <a:cubicBezTo>
                  <a:pt x="94" y="120"/>
                  <a:pt x="95" y="117"/>
                  <a:pt x="97" y="114"/>
                </a:cubicBezTo>
                <a:cubicBezTo>
                  <a:pt x="99" y="112"/>
                  <a:pt x="102" y="110"/>
                  <a:pt x="104" y="108"/>
                </a:cubicBezTo>
                <a:cubicBezTo>
                  <a:pt x="105" y="106"/>
                  <a:pt x="104" y="104"/>
                  <a:pt x="104" y="102"/>
                </a:cubicBezTo>
                <a:cubicBezTo>
                  <a:pt x="104" y="99"/>
                  <a:pt x="104" y="97"/>
                  <a:pt x="104" y="9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6" name="Freeform 2529"/>
          <p:cNvSpPr>
            <a:spLocks noChangeAspect="1"/>
          </p:cNvSpPr>
          <p:nvPr/>
        </p:nvSpPr>
        <p:spPr bwMode="auto">
          <a:xfrm>
            <a:off x="2754043" y="3929809"/>
            <a:ext cx="108042" cy="111919"/>
          </a:xfrm>
          <a:custGeom>
            <a:avLst/>
            <a:gdLst>
              <a:gd name="T0" fmla="*/ 74 w 66"/>
              <a:gd name="T1" fmla="*/ 68 h 79"/>
              <a:gd name="T2" fmla="*/ 79 w 66"/>
              <a:gd name="T3" fmla="*/ 71 h 79"/>
              <a:gd name="T4" fmla="*/ 74 w 66"/>
              <a:gd name="T5" fmla="*/ 79 h 79"/>
              <a:gd name="T6" fmla="*/ 71 w 66"/>
              <a:gd name="T7" fmla="*/ 83 h 79"/>
              <a:gd name="T8" fmla="*/ 55 w 66"/>
              <a:gd name="T9" fmla="*/ 93 h 79"/>
              <a:gd name="T10" fmla="*/ 32 w 66"/>
              <a:gd name="T11" fmla="*/ 93 h 79"/>
              <a:gd name="T12" fmla="*/ 12 w 66"/>
              <a:gd name="T13" fmla="*/ 86 h 79"/>
              <a:gd name="T14" fmla="*/ 2 w 66"/>
              <a:gd name="T15" fmla="*/ 79 h 79"/>
              <a:gd name="T16" fmla="*/ 2 w 66"/>
              <a:gd name="T17" fmla="*/ 64 h 79"/>
              <a:gd name="T18" fmla="*/ 5 w 66"/>
              <a:gd name="T19" fmla="*/ 55 h 79"/>
              <a:gd name="T20" fmla="*/ 4 w 66"/>
              <a:gd name="T21" fmla="*/ 49 h 79"/>
              <a:gd name="T22" fmla="*/ 6 w 66"/>
              <a:gd name="T23" fmla="*/ 45 h 79"/>
              <a:gd name="T24" fmla="*/ 2 w 66"/>
              <a:gd name="T25" fmla="*/ 37 h 79"/>
              <a:gd name="T26" fmla="*/ 7 w 66"/>
              <a:gd name="T27" fmla="*/ 29 h 79"/>
              <a:gd name="T28" fmla="*/ 7 w 66"/>
              <a:gd name="T29" fmla="*/ 13 h 79"/>
              <a:gd name="T30" fmla="*/ 11 w 66"/>
              <a:gd name="T31" fmla="*/ 6 h 79"/>
              <a:gd name="T32" fmla="*/ 23 w 66"/>
              <a:gd name="T33" fmla="*/ 2 h 79"/>
              <a:gd name="T34" fmla="*/ 34 w 66"/>
              <a:gd name="T35" fmla="*/ 21 h 79"/>
              <a:gd name="T36" fmla="*/ 37 w 66"/>
              <a:gd name="T37" fmla="*/ 19 h 79"/>
              <a:gd name="T38" fmla="*/ 38 w 66"/>
              <a:gd name="T39" fmla="*/ 17 h 79"/>
              <a:gd name="T40" fmla="*/ 45 w 66"/>
              <a:gd name="T41" fmla="*/ 25 h 79"/>
              <a:gd name="T42" fmla="*/ 59 w 66"/>
              <a:gd name="T43" fmla="*/ 30 h 79"/>
              <a:gd name="T44" fmla="*/ 71 w 66"/>
              <a:gd name="T45" fmla="*/ 42 h 79"/>
              <a:gd name="T46" fmla="*/ 73 w 66"/>
              <a:gd name="T47" fmla="*/ 46 h 79"/>
              <a:gd name="T48" fmla="*/ 77 w 66"/>
              <a:gd name="T49" fmla="*/ 49 h 79"/>
              <a:gd name="T50" fmla="*/ 74 w 66"/>
              <a:gd name="T51" fmla="*/ 57 h 79"/>
              <a:gd name="T52" fmla="*/ 72 w 66"/>
              <a:gd name="T53" fmla="*/ 61 h 79"/>
              <a:gd name="T54" fmla="*/ 74 w 66"/>
              <a:gd name="T55" fmla="*/ 68 h 7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6"/>
              <a:gd name="T85" fmla="*/ 0 h 79"/>
              <a:gd name="T86" fmla="*/ 66 w 66"/>
              <a:gd name="T87" fmla="*/ 79 h 7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6" h="79">
                <a:moveTo>
                  <a:pt x="62" y="57"/>
                </a:moveTo>
                <a:cubicBezTo>
                  <a:pt x="63" y="58"/>
                  <a:pt x="65" y="59"/>
                  <a:pt x="66" y="60"/>
                </a:cubicBezTo>
                <a:cubicBezTo>
                  <a:pt x="65" y="62"/>
                  <a:pt x="63" y="64"/>
                  <a:pt x="62" y="66"/>
                </a:cubicBezTo>
                <a:cubicBezTo>
                  <a:pt x="61" y="67"/>
                  <a:pt x="61" y="69"/>
                  <a:pt x="59" y="70"/>
                </a:cubicBezTo>
                <a:cubicBezTo>
                  <a:pt x="55" y="73"/>
                  <a:pt x="51" y="77"/>
                  <a:pt x="46" y="78"/>
                </a:cubicBezTo>
                <a:cubicBezTo>
                  <a:pt x="40" y="79"/>
                  <a:pt x="34" y="77"/>
                  <a:pt x="27" y="78"/>
                </a:cubicBezTo>
                <a:cubicBezTo>
                  <a:pt x="23" y="75"/>
                  <a:pt x="17" y="72"/>
                  <a:pt x="10" y="72"/>
                </a:cubicBezTo>
                <a:cubicBezTo>
                  <a:pt x="7" y="72"/>
                  <a:pt x="3" y="69"/>
                  <a:pt x="2" y="66"/>
                </a:cubicBezTo>
                <a:cubicBezTo>
                  <a:pt x="0" y="63"/>
                  <a:pt x="1" y="58"/>
                  <a:pt x="2" y="54"/>
                </a:cubicBezTo>
                <a:cubicBezTo>
                  <a:pt x="2" y="52"/>
                  <a:pt x="4" y="49"/>
                  <a:pt x="4" y="46"/>
                </a:cubicBezTo>
                <a:cubicBezTo>
                  <a:pt x="4" y="45"/>
                  <a:pt x="3" y="43"/>
                  <a:pt x="3" y="41"/>
                </a:cubicBezTo>
                <a:cubicBezTo>
                  <a:pt x="3" y="40"/>
                  <a:pt x="5" y="39"/>
                  <a:pt x="5" y="38"/>
                </a:cubicBezTo>
                <a:cubicBezTo>
                  <a:pt x="4" y="35"/>
                  <a:pt x="2" y="33"/>
                  <a:pt x="2" y="31"/>
                </a:cubicBezTo>
                <a:cubicBezTo>
                  <a:pt x="3" y="28"/>
                  <a:pt x="5" y="26"/>
                  <a:pt x="6" y="24"/>
                </a:cubicBezTo>
                <a:cubicBezTo>
                  <a:pt x="6" y="20"/>
                  <a:pt x="5" y="15"/>
                  <a:pt x="6" y="11"/>
                </a:cubicBezTo>
                <a:cubicBezTo>
                  <a:pt x="6" y="9"/>
                  <a:pt x="8" y="7"/>
                  <a:pt x="9" y="5"/>
                </a:cubicBezTo>
                <a:cubicBezTo>
                  <a:pt x="12" y="4"/>
                  <a:pt x="17" y="0"/>
                  <a:pt x="19" y="2"/>
                </a:cubicBezTo>
                <a:cubicBezTo>
                  <a:pt x="24" y="5"/>
                  <a:pt x="24" y="13"/>
                  <a:pt x="28" y="18"/>
                </a:cubicBezTo>
                <a:cubicBezTo>
                  <a:pt x="29" y="18"/>
                  <a:pt x="30" y="16"/>
                  <a:pt x="31" y="16"/>
                </a:cubicBezTo>
                <a:cubicBezTo>
                  <a:pt x="32" y="15"/>
                  <a:pt x="32" y="14"/>
                  <a:pt x="32" y="14"/>
                </a:cubicBezTo>
                <a:cubicBezTo>
                  <a:pt x="35" y="16"/>
                  <a:pt x="36" y="19"/>
                  <a:pt x="38" y="21"/>
                </a:cubicBezTo>
                <a:cubicBezTo>
                  <a:pt x="41" y="23"/>
                  <a:pt x="45" y="23"/>
                  <a:pt x="49" y="25"/>
                </a:cubicBezTo>
                <a:cubicBezTo>
                  <a:pt x="53" y="27"/>
                  <a:pt x="56" y="31"/>
                  <a:pt x="59" y="35"/>
                </a:cubicBezTo>
                <a:cubicBezTo>
                  <a:pt x="60" y="36"/>
                  <a:pt x="60" y="38"/>
                  <a:pt x="61" y="39"/>
                </a:cubicBezTo>
                <a:cubicBezTo>
                  <a:pt x="62" y="40"/>
                  <a:pt x="63" y="41"/>
                  <a:pt x="64" y="41"/>
                </a:cubicBezTo>
                <a:cubicBezTo>
                  <a:pt x="64" y="43"/>
                  <a:pt x="63" y="46"/>
                  <a:pt x="62" y="48"/>
                </a:cubicBezTo>
                <a:cubicBezTo>
                  <a:pt x="62" y="49"/>
                  <a:pt x="60" y="50"/>
                  <a:pt x="60" y="51"/>
                </a:cubicBezTo>
                <a:cubicBezTo>
                  <a:pt x="60" y="53"/>
                  <a:pt x="60" y="56"/>
                  <a:pt x="62" y="5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7" name="Freeform 2530"/>
          <p:cNvSpPr>
            <a:spLocks noChangeAspect="1"/>
          </p:cNvSpPr>
          <p:nvPr/>
        </p:nvSpPr>
        <p:spPr bwMode="auto">
          <a:xfrm>
            <a:off x="2533112" y="4459638"/>
            <a:ext cx="46499" cy="64294"/>
          </a:xfrm>
          <a:custGeom>
            <a:avLst/>
            <a:gdLst>
              <a:gd name="T0" fmla="*/ 34 w 28"/>
              <a:gd name="T1" fmla="*/ 52 h 45"/>
              <a:gd name="T2" fmla="*/ 32 w 28"/>
              <a:gd name="T3" fmla="*/ 50 h 45"/>
              <a:gd name="T4" fmla="*/ 32 w 28"/>
              <a:gd name="T5" fmla="*/ 54 h 45"/>
              <a:gd name="T6" fmla="*/ 22 w 28"/>
              <a:gd name="T7" fmla="*/ 52 h 45"/>
              <a:gd name="T8" fmla="*/ 11 w 28"/>
              <a:gd name="T9" fmla="*/ 50 h 45"/>
              <a:gd name="T10" fmla="*/ 4 w 28"/>
              <a:gd name="T11" fmla="*/ 52 h 45"/>
              <a:gd name="T12" fmla="*/ 1 w 28"/>
              <a:gd name="T13" fmla="*/ 46 h 45"/>
              <a:gd name="T14" fmla="*/ 1 w 28"/>
              <a:gd name="T15" fmla="*/ 41 h 45"/>
              <a:gd name="T16" fmla="*/ 5 w 28"/>
              <a:gd name="T17" fmla="*/ 44 h 45"/>
              <a:gd name="T18" fmla="*/ 11 w 28"/>
              <a:gd name="T19" fmla="*/ 43 h 45"/>
              <a:gd name="T20" fmla="*/ 11 w 28"/>
              <a:gd name="T21" fmla="*/ 41 h 45"/>
              <a:gd name="T22" fmla="*/ 16 w 28"/>
              <a:gd name="T23" fmla="*/ 40 h 45"/>
              <a:gd name="T24" fmla="*/ 22 w 28"/>
              <a:gd name="T25" fmla="*/ 44 h 45"/>
              <a:gd name="T26" fmla="*/ 27 w 28"/>
              <a:gd name="T27" fmla="*/ 44 h 45"/>
              <a:gd name="T28" fmla="*/ 27 w 28"/>
              <a:gd name="T29" fmla="*/ 42 h 45"/>
              <a:gd name="T30" fmla="*/ 16 w 28"/>
              <a:gd name="T31" fmla="*/ 36 h 45"/>
              <a:gd name="T32" fmla="*/ 10 w 28"/>
              <a:gd name="T33" fmla="*/ 32 h 45"/>
              <a:gd name="T34" fmla="*/ 12 w 28"/>
              <a:gd name="T35" fmla="*/ 28 h 45"/>
              <a:gd name="T36" fmla="*/ 21 w 28"/>
              <a:gd name="T37" fmla="*/ 23 h 45"/>
              <a:gd name="T38" fmla="*/ 19 w 28"/>
              <a:gd name="T39" fmla="*/ 18 h 45"/>
              <a:gd name="T40" fmla="*/ 7 w 28"/>
              <a:gd name="T41" fmla="*/ 23 h 45"/>
              <a:gd name="T42" fmla="*/ 4 w 28"/>
              <a:gd name="T43" fmla="*/ 14 h 45"/>
              <a:gd name="T44" fmla="*/ 9 w 28"/>
              <a:gd name="T45" fmla="*/ 11 h 45"/>
              <a:gd name="T46" fmla="*/ 5 w 28"/>
              <a:gd name="T47" fmla="*/ 6 h 45"/>
              <a:gd name="T48" fmla="*/ 9 w 28"/>
              <a:gd name="T49" fmla="*/ 7 h 45"/>
              <a:gd name="T50" fmla="*/ 12 w 28"/>
              <a:gd name="T51" fmla="*/ 7 h 45"/>
              <a:gd name="T52" fmla="*/ 16 w 28"/>
              <a:gd name="T53" fmla="*/ 0 h 45"/>
              <a:gd name="T54" fmla="*/ 22 w 28"/>
              <a:gd name="T55" fmla="*/ 5 h 45"/>
              <a:gd name="T56" fmla="*/ 27 w 28"/>
              <a:gd name="T57" fmla="*/ 4 h 45"/>
              <a:gd name="T58" fmla="*/ 34 w 28"/>
              <a:gd name="T59" fmla="*/ 52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8"/>
              <a:gd name="T91" fmla="*/ 0 h 45"/>
              <a:gd name="T92" fmla="*/ 28 w 28"/>
              <a:gd name="T93" fmla="*/ 45 h 4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8" h="45">
                <a:moveTo>
                  <a:pt x="28" y="43"/>
                </a:moveTo>
                <a:cubicBezTo>
                  <a:pt x="28" y="43"/>
                  <a:pt x="27" y="41"/>
                  <a:pt x="26" y="42"/>
                </a:cubicBezTo>
                <a:cubicBezTo>
                  <a:pt x="25" y="42"/>
                  <a:pt x="27" y="45"/>
                  <a:pt x="26" y="45"/>
                </a:cubicBezTo>
                <a:cubicBezTo>
                  <a:pt x="23" y="45"/>
                  <a:pt x="21" y="44"/>
                  <a:pt x="18" y="43"/>
                </a:cubicBezTo>
                <a:cubicBezTo>
                  <a:pt x="15" y="43"/>
                  <a:pt x="12" y="42"/>
                  <a:pt x="9" y="42"/>
                </a:cubicBezTo>
                <a:cubicBezTo>
                  <a:pt x="7" y="42"/>
                  <a:pt x="4" y="44"/>
                  <a:pt x="3" y="43"/>
                </a:cubicBezTo>
                <a:cubicBezTo>
                  <a:pt x="1" y="42"/>
                  <a:pt x="2" y="40"/>
                  <a:pt x="1" y="38"/>
                </a:cubicBezTo>
                <a:cubicBezTo>
                  <a:pt x="1" y="37"/>
                  <a:pt x="0" y="35"/>
                  <a:pt x="1" y="34"/>
                </a:cubicBezTo>
                <a:cubicBezTo>
                  <a:pt x="2" y="34"/>
                  <a:pt x="3" y="37"/>
                  <a:pt x="4" y="37"/>
                </a:cubicBezTo>
                <a:cubicBezTo>
                  <a:pt x="6" y="37"/>
                  <a:pt x="8" y="37"/>
                  <a:pt x="9" y="36"/>
                </a:cubicBezTo>
                <a:cubicBezTo>
                  <a:pt x="10" y="35"/>
                  <a:pt x="9" y="34"/>
                  <a:pt x="9" y="34"/>
                </a:cubicBezTo>
                <a:cubicBezTo>
                  <a:pt x="10" y="33"/>
                  <a:pt x="12" y="33"/>
                  <a:pt x="13" y="33"/>
                </a:cubicBezTo>
                <a:cubicBezTo>
                  <a:pt x="15" y="34"/>
                  <a:pt x="16" y="36"/>
                  <a:pt x="18" y="37"/>
                </a:cubicBezTo>
                <a:cubicBezTo>
                  <a:pt x="19" y="38"/>
                  <a:pt x="21" y="38"/>
                  <a:pt x="22" y="37"/>
                </a:cubicBezTo>
                <a:cubicBezTo>
                  <a:pt x="23" y="37"/>
                  <a:pt x="23" y="35"/>
                  <a:pt x="22" y="35"/>
                </a:cubicBezTo>
                <a:cubicBezTo>
                  <a:pt x="19" y="33"/>
                  <a:pt x="16" y="32"/>
                  <a:pt x="13" y="30"/>
                </a:cubicBezTo>
                <a:cubicBezTo>
                  <a:pt x="11" y="29"/>
                  <a:pt x="9" y="28"/>
                  <a:pt x="8" y="27"/>
                </a:cubicBezTo>
                <a:cubicBezTo>
                  <a:pt x="8" y="25"/>
                  <a:pt x="9" y="24"/>
                  <a:pt x="10" y="23"/>
                </a:cubicBezTo>
                <a:cubicBezTo>
                  <a:pt x="12" y="21"/>
                  <a:pt x="15" y="21"/>
                  <a:pt x="17" y="19"/>
                </a:cubicBezTo>
                <a:cubicBezTo>
                  <a:pt x="18" y="18"/>
                  <a:pt x="17" y="15"/>
                  <a:pt x="16" y="15"/>
                </a:cubicBezTo>
                <a:cubicBezTo>
                  <a:pt x="12" y="15"/>
                  <a:pt x="9" y="20"/>
                  <a:pt x="6" y="19"/>
                </a:cubicBezTo>
                <a:cubicBezTo>
                  <a:pt x="3" y="18"/>
                  <a:pt x="3" y="14"/>
                  <a:pt x="3" y="12"/>
                </a:cubicBezTo>
                <a:cubicBezTo>
                  <a:pt x="3" y="10"/>
                  <a:pt x="7" y="11"/>
                  <a:pt x="7" y="9"/>
                </a:cubicBezTo>
                <a:cubicBezTo>
                  <a:pt x="7" y="7"/>
                  <a:pt x="4" y="6"/>
                  <a:pt x="4" y="5"/>
                </a:cubicBezTo>
                <a:cubicBezTo>
                  <a:pt x="4" y="4"/>
                  <a:pt x="6" y="6"/>
                  <a:pt x="7" y="6"/>
                </a:cubicBezTo>
                <a:cubicBezTo>
                  <a:pt x="8" y="6"/>
                  <a:pt x="9" y="7"/>
                  <a:pt x="10" y="6"/>
                </a:cubicBezTo>
                <a:cubicBezTo>
                  <a:pt x="12" y="4"/>
                  <a:pt x="11" y="1"/>
                  <a:pt x="13" y="0"/>
                </a:cubicBezTo>
                <a:cubicBezTo>
                  <a:pt x="15" y="0"/>
                  <a:pt x="16" y="4"/>
                  <a:pt x="18" y="4"/>
                </a:cubicBezTo>
                <a:cubicBezTo>
                  <a:pt x="19" y="4"/>
                  <a:pt x="20" y="4"/>
                  <a:pt x="22" y="3"/>
                </a:cubicBezTo>
                <a:cubicBezTo>
                  <a:pt x="24" y="16"/>
                  <a:pt x="26" y="30"/>
                  <a:pt x="28" y="4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8" name="Freeform 2531"/>
          <p:cNvSpPr>
            <a:spLocks noChangeAspect="1"/>
          </p:cNvSpPr>
          <p:nvPr/>
        </p:nvSpPr>
        <p:spPr bwMode="auto">
          <a:xfrm>
            <a:off x="2497962" y="3752406"/>
            <a:ext cx="341906" cy="711994"/>
          </a:xfrm>
          <a:custGeom>
            <a:avLst/>
            <a:gdLst>
              <a:gd name="T0" fmla="*/ 67 w 208"/>
              <a:gd name="T1" fmla="*/ 568 h 498"/>
              <a:gd name="T2" fmla="*/ 72 w 208"/>
              <a:gd name="T3" fmla="*/ 540 h 498"/>
              <a:gd name="T4" fmla="*/ 84 w 208"/>
              <a:gd name="T5" fmla="*/ 522 h 498"/>
              <a:gd name="T6" fmla="*/ 102 w 208"/>
              <a:gd name="T7" fmla="*/ 483 h 498"/>
              <a:gd name="T8" fmla="*/ 78 w 208"/>
              <a:gd name="T9" fmla="*/ 456 h 498"/>
              <a:gd name="T10" fmla="*/ 100 w 208"/>
              <a:gd name="T11" fmla="*/ 436 h 498"/>
              <a:gd name="T12" fmla="*/ 113 w 208"/>
              <a:gd name="T13" fmla="*/ 400 h 498"/>
              <a:gd name="T14" fmla="*/ 121 w 208"/>
              <a:gd name="T15" fmla="*/ 400 h 498"/>
              <a:gd name="T16" fmla="*/ 119 w 208"/>
              <a:gd name="T17" fmla="*/ 388 h 498"/>
              <a:gd name="T18" fmla="*/ 106 w 208"/>
              <a:gd name="T19" fmla="*/ 382 h 498"/>
              <a:gd name="T20" fmla="*/ 105 w 208"/>
              <a:gd name="T21" fmla="*/ 355 h 498"/>
              <a:gd name="T22" fmla="*/ 130 w 208"/>
              <a:gd name="T23" fmla="*/ 364 h 498"/>
              <a:gd name="T24" fmla="*/ 143 w 208"/>
              <a:gd name="T25" fmla="*/ 337 h 498"/>
              <a:gd name="T26" fmla="*/ 151 w 208"/>
              <a:gd name="T27" fmla="*/ 322 h 498"/>
              <a:gd name="T28" fmla="*/ 207 w 208"/>
              <a:gd name="T29" fmla="*/ 300 h 498"/>
              <a:gd name="T30" fmla="*/ 212 w 208"/>
              <a:gd name="T31" fmla="*/ 270 h 498"/>
              <a:gd name="T32" fmla="*/ 207 w 208"/>
              <a:gd name="T33" fmla="*/ 250 h 498"/>
              <a:gd name="T34" fmla="*/ 186 w 208"/>
              <a:gd name="T35" fmla="*/ 232 h 498"/>
              <a:gd name="T36" fmla="*/ 190 w 208"/>
              <a:gd name="T37" fmla="*/ 204 h 498"/>
              <a:gd name="T38" fmla="*/ 188 w 208"/>
              <a:gd name="T39" fmla="*/ 186 h 498"/>
              <a:gd name="T40" fmla="*/ 196 w 208"/>
              <a:gd name="T41" fmla="*/ 155 h 498"/>
              <a:gd name="T42" fmla="*/ 227 w 208"/>
              <a:gd name="T43" fmla="*/ 114 h 498"/>
              <a:gd name="T44" fmla="*/ 248 w 208"/>
              <a:gd name="T45" fmla="*/ 88 h 498"/>
              <a:gd name="T46" fmla="*/ 240 w 208"/>
              <a:gd name="T47" fmla="*/ 68 h 498"/>
              <a:gd name="T48" fmla="*/ 234 w 208"/>
              <a:gd name="T49" fmla="*/ 85 h 498"/>
              <a:gd name="T50" fmla="*/ 218 w 208"/>
              <a:gd name="T51" fmla="*/ 102 h 498"/>
              <a:gd name="T52" fmla="*/ 186 w 208"/>
              <a:gd name="T53" fmla="*/ 100 h 498"/>
              <a:gd name="T54" fmla="*/ 180 w 208"/>
              <a:gd name="T55" fmla="*/ 80 h 498"/>
              <a:gd name="T56" fmla="*/ 184 w 208"/>
              <a:gd name="T57" fmla="*/ 59 h 498"/>
              <a:gd name="T58" fmla="*/ 144 w 208"/>
              <a:gd name="T59" fmla="*/ 42 h 498"/>
              <a:gd name="T60" fmla="*/ 115 w 208"/>
              <a:gd name="T61" fmla="*/ 17 h 498"/>
              <a:gd name="T62" fmla="*/ 90 w 208"/>
              <a:gd name="T63" fmla="*/ 5 h 498"/>
              <a:gd name="T64" fmla="*/ 79 w 208"/>
              <a:gd name="T65" fmla="*/ 8 h 498"/>
              <a:gd name="T66" fmla="*/ 53 w 208"/>
              <a:gd name="T67" fmla="*/ 8 h 498"/>
              <a:gd name="T68" fmla="*/ 41 w 208"/>
              <a:gd name="T69" fmla="*/ 20 h 498"/>
              <a:gd name="T70" fmla="*/ 28 w 208"/>
              <a:gd name="T71" fmla="*/ 49 h 498"/>
              <a:gd name="T72" fmla="*/ 25 w 208"/>
              <a:gd name="T73" fmla="*/ 64 h 498"/>
              <a:gd name="T74" fmla="*/ 26 w 208"/>
              <a:gd name="T75" fmla="*/ 90 h 498"/>
              <a:gd name="T76" fmla="*/ 19 w 208"/>
              <a:gd name="T77" fmla="*/ 114 h 498"/>
              <a:gd name="T78" fmla="*/ 8 w 208"/>
              <a:gd name="T79" fmla="*/ 138 h 498"/>
              <a:gd name="T80" fmla="*/ 5 w 208"/>
              <a:gd name="T81" fmla="*/ 181 h 498"/>
              <a:gd name="T82" fmla="*/ 13 w 208"/>
              <a:gd name="T83" fmla="*/ 198 h 498"/>
              <a:gd name="T84" fmla="*/ 17 w 208"/>
              <a:gd name="T85" fmla="*/ 225 h 498"/>
              <a:gd name="T86" fmla="*/ 12 w 208"/>
              <a:gd name="T87" fmla="*/ 267 h 498"/>
              <a:gd name="T88" fmla="*/ 12 w 208"/>
              <a:gd name="T89" fmla="*/ 312 h 498"/>
              <a:gd name="T90" fmla="*/ 2 w 208"/>
              <a:gd name="T91" fmla="*/ 336 h 498"/>
              <a:gd name="T92" fmla="*/ 6 w 208"/>
              <a:gd name="T93" fmla="*/ 375 h 498"/>
              <a:gd name="T94" fmla="*/ 8 w 208"/>
              <a:gd name="T95" fmla="*/ 401 h 498"/>
              <a:gd name="T96" fmla="*/ 11 w 208"/>
              <a:gd name="T97" fmla="*/ 427 h 498"/>
              <a:gd name="T98" fmla="*/ 20 w 208"/>
              <a:gd name="T99" fmla="*/ 436 h 498"/>
              <a:gd name="T100" fmla="*/ 22 w 208"/>
              <a:gd name="T101" fmla="*/ 443 h 498"/>
              <a:gd name="T102" fmla="*/ 19 w 208"/>
              <a:gd name="T103" fmla="*/ 470 h 498"/>
              <a:gd name="T104" fmla="*/ 8 w 208"/>
              <a:gd name="T105" fmla="*/ 494 h 498"/>
              <a:gd name="T106" fmla="*/ 10 w 208"/>
              <a:gd name="T107" fmla="*/ 520 h 498"/>
              <a:gd name="T108" fmla="*/ 10 w 208"/>
              <a:gd name="T109" fmla="*/ 558 h 498"/>
              <a:gd name="T110" fmla="*/ 26 w 208"/>
              <a:gd name="T111" fmla="*/ 575 h 498"/>
              <a:gd name="T112" fmla="*/ 70 w 208"/>
              <a:gd name="T113" fmla="*/ 590 h 4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8"/>
              <a:gd name="T172" fmla="*/ 0 h 498"/>
              <a:gd name="T173" fmla="*/ 208 w 208"/>
              <a:gd name="T174" fmla="*/ 498 h 4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8" h="498">
                <a:moveTo>
                  <a:pt x="58" y="491"/>
                </a:moveTo>
                <a:cubicBezTo>
                  <a:pt x="61" y="492"/>
                  <a:pt x="69" y="498"/>
                  <a:pt x="68" y="494"/>
                </a:cubicBezTo>
                <a:cubicBezTo>
                  <a:pt x="68" y="486"/>
                  <a:pt x="60" y="480"/>
                  <a:pt x="56" y="473"/>
                </a:cubicBezTo>
                <a:cubicBezTo>
                  <a:pt x="55" y="470"/>
                  <a:pt x="54" y="467"/>
                  <a:pt x="55" y="464"/>
                </a:cubicBezTo>
                <a:cubicBezTo>
                  <a:pt x="56" y="461"/>
                  <a:pt x="60" y="459"/>
                  <a:pt x="61" y="455"/>
                </a:cubicBezTo>
                <a:cubicBezTo>
                  <a:pt x="62" y="454"/>
                  <a:pt x="58" y="451"/>
                  <a:pt x="60" y="450"/>
                </a:cubicBezTo>
                <a:cubicBezTo>
                  <a:pt x="61" y="449"/>
                  <a:pt x="62" y="453"/>
                  <a:pt x="64" y="453"/>
                </a:cubicBezTo>
                <a:cubicBezTo>
                  <a:pt x="66" y="453"/>
                  <a:pt x="69" y="452"/>
                  <a:pt x="70" y="450"/>
                </a:cubicBezTo>
                <a:cubicBezTo>
                  <a:pt x="72" y="445"/>
                  <a:pt x="68" y="439"/>
                  <a:pt x="70" y="435"/>
                </a:cubicBezTo>
                <a:cubicBezTo>
                  <a:pt x="74" y="428"/>
                  <a:pt x="83" y="424"/>
                  <a:pt x="88" y="417"/>
                </a:cubicBezTo>
                <a:cubicBezTo>
                  <a:pt x="90" y="414"/>
                  <a:pt x="91" y="410"/>
                  <a:pt x="90" y="407"/>
                </a:cubicBezTo>
                <a:cubicBezTo>
                  <a:pt x="90" y="404"/>
                  <a:pt x="87" y="403"/>
                  <a:pt x="85" y="402"/>
                </a:cubicBezTo>
                <a:cubicBezTo>
                  <a:pt x="82" y="401"/>
                  <a:pt x="78" y="401"/>
                  <a:pt x="75" y="399"/>
                </a:cubicBezTo>
                <a:cubicBezTo>
                  <a:pt x="71" y="396"/>
                  <a:pt x="67" y="392"/>
                  <a:pt x="65" y="387"/>
                </a:cubicBezTo>
                <a:cubicBezTo>
                  <a:pt x="64" y="385"/>
                  <a:pt x="64" y="382"/>
                  <a:pt x="65" y="380"/>
                </a:cubicBezTo>
                <a:cubicBezTo>
                  <a:pt x="69" y="375"/>
                  <a:pt x="73" y="370"/>
                  <a:pt x="78" y="367"/>
                </a:cubicBezTo>
                <a:cubicBezTo>
                  <a:pt x="80" y="365"/>
                  <a:pt x="84" y="368"/>
                  <a:pt x="87" y="367"/>
                </a:cubicBezTo>
                <a:cubicBezTo>
                  <a:pt x="88" y="366"/>
                  <a:pt x="83" y="365"/>
                  <a:pt x="83" y="363"/>
                </a:cubicBezTo>
                <a:cubicBezTo>
                  <a:pt x="84" y="361"/>
                  <a:pt x="88" y="360"/>
                  <a:pt x="88" y="358"/>
                </a:cubicBezTo>
                <a:cubicBezTo>
                  <a:pt x="89" y="354"/>
                  <a:pt x="86" y="349"/>
                  <a:pt x="87" y="345"/>
                </a:cubicBezTo>
                <a:cubicBezTo>
                  <a:pt x="88" y="341"/>
                  <a:pt x="93" y="338"/>
                  <a:pt x="94" y="333"/>
                </a:cubicBezTo>
                <a:cubicBezTo>
                  <a:pt x="94" y="331"/>
                  <a:pt x="89" y="330"/>
                  <a:pt x="90" y="328"/>
                </a:cubicBezTo>
                <a:cubicBezTo>
                  <a:pt x="92" y="326"/>
                  <a:pt x="96" y="325"/>
                  <a:pt x="99" y="326"/>
                </a:cubicBezTo>
                <a:cubicBezTo>
                  <a:pt x="101" y="327"/>
                  <a:pt x="99" y="333"/>
                  <a:pt x="101" y="333"/>
                </a:cubicBezTo>
                <a:cubicBezTo>
                  <a:pt x="104" y="332"/>
                  <a:pt x="105" y="328"/>
                  <a:pt x="105" y="325"/>
                </a:cubicBezTo>
                <a:cubicBezTo>
                  <a:pt x="106" y="322"/>
                  <a:pt x="104" y="319"/>
                  <a:pt x="101" y="318"/>
                </a:cubicBezTo>
                <a:cubicBezTo>
                  <a:pt x="100" y="317"/>
                  <a:pt x="100" y="322"/>
                  <a:pt x="99" y="323"/>
                </a:cubicBezTo>
                <a:cubicBezTo>
                  <a:pt x="97" y="324"/>
                  <a:pt x="95" y="324"/>
                  <a:pt x="94" y="323"/>
                </a:cubicBezTo>
                <a:cubicBezTo>
                  <a:pt x="93" y="323"/>
                  <a:pt x="95" y="321"/>
                  <a:pt x="94" y="320"/>
                </a:cubicBezTo>
                <a:cubicBezTo>
                  <a:pt x="92" y="319"/>
                  <a:pt x="89" y="320"/>
                  <a:pt x="88" y="318"/>
                </a:cubicBezTo>
                <a:cubicBezTo>
                  <a:pt x="87" y="316"/>
                  <a:pt x="89" y="313"/>
                  <a:pt x="88" y="310"/>
                </a:cubicBezTo>
                <a:cubicBezTo>
                  <a:pt x="87" y="307"/>
                  <a:pt x="83" y="306"/>
                  <a:pt x="83" y="303"/>
                </a:cubicBezTo>
                <a:cubicBezTo>
                  <a:pt x="83" y="300"/>
                  <a:pt x="85" y="298"/>
                  <a:pt x="87" y="296"/>
                </a:cubicBezTo>
                <a:cubicBezTo>
                  <a:pt x="88" y="296"/>
                  <a:pt x="88" y="298"/>
                  <a:pt x="89" y="298"/>
                </a:cubicBezTo>
                <a:cubicBezTo>
                  <a:pt x="92" y="300"/>
                  <a:pt x="95" y="302"/>
                  <a:pt x="99" y="303"/>
                </a:cubicBezTo>
                <a:cubicBezTo>
                  <a:pt x="102" y="303"/>
                  <a:pt x="105" y="303"/>
                  <a:pt x="108" y="303"/>
                </a:cubicBezTo>
                <a:cubicBezTo>
                  <a:pt x="111" y="302"/>
                  <a:pt x="115" y="301"/>
                  <a:pt x="118" y="298"/>
                </a:cubicBezTo>
                <a:cubicBezTo>
                  <a:pt x="119" y="296"/>
                  <a:pt x="115" y="294"/>
                  <a:pt x="115" y="292"/>
                </a:cubicBezTo>
                <a:cubicBezTo>
                  <a:pt x="115" y="288"/>
                  <a:pt x="119" y="285"/>
                  <a:pt x="119" y="281"/>
                </a:cubicBezTo>
                <a:cubicBezTo>
                  <a:pt x="119" y="278"/>
                  <a:pt x="117" y="275"/>
                  <a:pt x="116" y="273"/>
                </a:cubicBezTo>
                <a:cubicBezTo>
                  <a:pt x="116" y="270"/>
                  <a:pt x="113" y="265"/>
                  <a:pt x="116" y="263"/>
                </a:cubicBezTo>
                <a:cubicBezTo>
                  <a:pt x="119" y="262"/>
                  <a:pt x="122" y="268"/>
                  <a:pt x="126" y="268"/>
                </a:cubicBezTo>
                <a:cubicBezTo>
                  <a:pt x="130" y="269"/>
                  <a:pt x="134" y="267"/>
                  <a:pt x="138" y="267"/>
                </a:cubicBezTo>
                <a:cubicBezTo>
                  <a:pt x="144" y="266"/>
                  <a:pt x="150" y="266"/>
                  <a:pt x="155" y="263"/>
                </a:cubicBezTo>
                <a:cubicBezTo>
                  <a:pt x="161" y="260"/>
                  <a:pt x="167" y="255"/>
                  <a:pt x="172" y="250"/>
                </a:cubicBezTo>
                <a:cubicBezTo>
                  <a:pt x="176" y="246"/>
                  <a:pt x="180" y="240"/>
                  <a:pt x="181" y="235"/>
                </a:cubicBezTo>
                <a:cubicBezTo>
                  <a:pt x="182" y="232"/>
                  <a:pt x="181" y="228"/>
                  <a:pt x="180" y="225"/>
                </a:cubicBezTo>
                <a:cubicBezTo>
                  <a:pt x="179" y="224"/>
                  <a:pt x="177" y="226"/>
                  <a:pt x="176" y="225"/>
                </a:cubicBezTo>
                <a:cubicBezTo>
                  <a:pt x="175" y="224"/>
                  <a:pt x="173" y="221"/>
                  <a:pt x="173" y="219"/>
                </a:cubicBezTo>
                <a:cubicBezTo>
                  <a:pt x="172" y="218"/>
                  <a:pt x="174" y="217"/>
                  <a:pt x="174" y="215"/>
                </a:cubicBezTo>
                <a:cubicBezTo>
                  <a:pt x="174" y="213"/>
                  <a:pt x="174" y="210"/>
                  <a:pt x="172" y="208"/>
                </a:cubicBezTo>
                <a:cubicBezTo>
                  <a:pt x="167" y="204"/>
                  <a:pt x="161" y="203"/>
                  <a:pt x="156" y="200"/>
                </a:cubicBezTo>
                <a:cubicBezTo>
                  <a:pt x="154" y="199"/>
                  <a:pt x="153" y="197"/>
                  <a:pt x="152" y="195"/>
                </a:cubicBezTo>
                <a:cubicBezTo>
                  <a:pt x="152" y="194"/>
                  <a:pt x="155" y="194"/>
                  <a:pt x="155" y="193"/>
                </a:cubicBezTo>
                <a:cubicBezTo>
                  <a:pt x="155" y="191"/>
                  <a:pt x="153" y="189"/>
                  <a:pt x="153" y="187"/>
                </a:cubicBezTo>
                <a:cubicBezTo>
                  <a:pt x="152" y="183"/>
                  <a:pt x="152" y="180"/>
                  <a:pt x="153" y="176"/>
                </a:cubicBezTo>
                <a:cubicBezTo>
                  <a:pt x="154" y="174"/>
                  <a:pt x="157" y="172"/>
                  <a:pt x="158" y="170"/>
                </a:cubicBezTo>
                <a:cubicBezTo>
                  <a:pt x="158" y="169"/>
                  <a:pt x="157" y="167"/>
                  <a:pt x="157" y="165"/>
                </a:cubicBezTo>
                <a:cubicBezTo>
                  <a:pt x="157" y="164"/>
                  <a:pt x="159" y="163"/>
                  <a:pt x="159" y="162"/>
                </a:cubicBezTo>
                <a:cubicBezTo>
                  <a:pt x="158" y="159"/>
                  <a:pt x="156" y="157"/>
                  <a:pt x="156" y="155"/>
                </a:cubicBezTo>
                <a:cubicBezTo>
                  <a:pt x="157" y="152"/>
                  <a:pt x="159" y="150"/>
                  <a:pt x="160" y="148"/>
                </a:cubicBezTo>
                <a:cubicBezTo>
                  <a:pt x="160" y="144"/>
                  <a:pt x="159" y="139"/>
                  <a:pt x="160" y="135"/>
                </a:cubicBezTo>
                <a:cubicBezTo>
                  <a:pt x="160" y="133"/>
                  <a:pt x="162" y="131"/>
                  <a:pt x="163" y="129"/>
                </a:cubicBezTo>
                <a:cubicBezTo>
                  <a:pt x="167" y="124"/>
                  <a:pt x="171" y="120"/>
                  <a:pt x="174" y="115"/>
                </a:cubicBezTo>
                <a:cubicBezTo>
                  <a:pt x="177" y="110"/>
                  <a:pt x="178" y="104"/>
                  <a:pt x="181" y="100"/>
                </a:cubicBezTo>
                <a:cubicBezTo>
                  <a:pt x="183" y="97"/>
                  <a:pt x="187" y="97"/>
                  <a:pt x="189" y="95"/>
                </a:cubicBezTo>
                <a:cubicBezTo>
                  <a:pt x="191" y="93"/>
                  <a:pt x="192" y="90"/>
                  <a:pt x="194" y="88"/>
                </a:cubicBezTo>
                <a:cubicBezTo>
                  <a:pt x="198" y="85"/>
                  <a:pt x="204" y="85"/>
                  <a:pt x="206" y="82"/>
                </a:cubicBezTo>
                <a:cubicBezTo>
                  <a:pt x="208" y="79"/>
                  <a:pt x="206" y="76"/>
                  <a:pt x="206" y="73"/>
                </a:cubicBezTo>
                <a:cubicBezTo>
                  <a:pt x="206" y="70"/>
                  <a:pt x="208" y="68"/>
                  <a:pt x="207" y="66"/>
                </a:cubicBezTo>
                <a:cubicBezTo>
                  <a:pt x="207" y="64"/>
                  <a:pt x="204" y="61"/>
                  <a:pt x="203" y="59"/>
                </a:cubicBezTo>
                <a:cubicBezTo>
                  <a:pt x="202" y="58"/>
                  <a:pt x="201" y="57"/>
                  <a:pt x="200" y="57"/>
                </a:cubicBezTo>
                <a:cubicBezTo>
                  <a:pt x="198" y="57"/>
                  <a:pt x="196" y="57"/>
                  <a:pt x="195" y="57"/>
                </a:cubicBezTo>
                <a:cubicBezTo>
                  <a:pt x="195" y="60"/>
                  <a:pt x="195" y="62"/>
                  <a:pt x="195" y="65"/>
                </a:cubicBezTo>
                <a:cubicBezTo>
                  <a:pt x="195" y="67"/>
                  <a:pt x="196" y="69"/>
                  <a:pt x="195" y="71"/>
                </a:cubicBezTo>
                <a:cubicBezTo>
                  <a:pt x="193" y="73"/>
                  <a:pt x="190" y="75"/>
                  <a:pt x="188" y="77"/>
                </a:cubicBezTo>
                <a:cubicBezTo>
                  <a:pt x="186" y="80"/>
                  <a:pt x="185" y="83"/>
                  <a:pt x="183" y="86"/>
                </a:cubicBezTo>
                <a:cubicBezTo>
                  <a:pt x="182" y="86"/>
                  <a:pt x="182" y="85"/>
                  <a:pt x="181" y="85"/>
                </a:cubicBezTo>
                <a:cubicBezTo>
                  <a:pt x="180" y="84"/>
                  <a:pt x="178" y="83"/>
                  <a:pt x="176" y="84"/>
                </a:cubicBezTo>
                <a:cubicBezTo>
                  <a:pt x="173" y="84"/>
                  <a:pt x="171" y="87"/>
                  <a:pt x="168" y="87"/>
                </a:cubicBezTo>
                <a:cubicBezTo>
                  <a:pt x="164" y="87"/>
                  <a:pt x="160" y="84"/>
                  <a:pt x="155" y="83"/>
                </a:cubicBezTo>
                <a:cubicBezTo>
                  <a:pt x="152" y="82"/>
                  <a:pt x="147" y="86"/>
                  <a:pt x="146" y="83"/>
                </a:cubicBezTo>
                <a:cubicBezTo>
                  <a:pt x="144" y="80"/>
                  <a:pt x="149" y="77"/>
                  <a:pt x="150" y="74"/>
                </a:cubicBezTo>
                <a:cubicBezTo>
                  <a:pt x="150" y="72"/>
                  <a:pt x="148" y="69"/>
                  <a:pt x="150" y="67"/>
                </a:cubicBezTo>
                <a:cubicBezTo>
                  <a:pt x="151" y="66"/>
                  <a:pt x="155" y="67"/>
                  <a:pt x="156" y="65"/>
                </a:cubicBezTo>
                <a:cubicBezTo>
                  <a:pt x="157" y="62"/>
                  <a:pt x="157" y="58"/>
                  <a:pt x="156" y="54"/>
                </a:cubicBezTo>
                <a:cubicBezTo>
                  <a:pt x="156" y="52"/>
                  <a:pt x="155" y="50"/>
                  <a:pt x="153" y="49"/>
                </a:cubicBezTo>
                <a:cubicBezTo>
                  <a:pt x="148" y="47"/>
                  <a:pt x="143" y="47"/>
                  <a:pt x="139" y="45"/>
                </a:cubicBezTo>
                <a:cubicBezTo>
                  <a:pt x="134" y="42"/>
                  <a:pt x="131" y="37"/>
                  <a:pt x="127" y="35"/>
                </a:cubicBezTo>
                <a:cubicBezTo>
                  <a:pt x="125" y="34"/>
                  <a:pt x="122" y="36"/>
                  <a:pt x="120" y="35"/>
                </a:cubicBezTo>
                <a:cubicBezTo>
                  <a:pt x="117" y="33"/>
                  <a:pt x="115" y="31"/>
                  <a:pt x="112" y="29"/>
                </a:cubicBezTo>
                <a:cubicBezTo>
                  <a:pt x="108" y="26"/>
                  <a:pt x="104" y="25"/>
                  <a:pt x="100" y="22"/>
                </a:cubicBezTo>
                <a:cubicBezTo>
                  <a:pt x="98" y="19"/>
                  <a:pt x="98" y="16"/>
                  <a:pt x="96" y="14"/>
                </a:cubicBezTo>
                <a:cubicBezTo>
                  <a:pt x="95" y="12"/>
                  <a:pt x="93" y="10"/>
                  <a:pt x="91" y="8"/>
                </a:cubicBezTo>
                <a:cubicBezTo>
                  <a:pt x="90" y="7"/>
                  <a:pt x="89" y="5"/>
                  <a:pt x="88" y="4"/>
                </a:cubicBezTo>
                <a:cubicBezTo>
                  <a:pt x="84" y="3"/>
                  <a:pt x="79" y="3"/>
                  <a:pt x="75" y="4"/>
                </a:cubicBezTo>
                <a:cubicBezTo>
                  <a:pt x="73" y="5"/>
                  <a:pt x="72" y="8"/>
                  <a:pt x="71" y="11"/>
                </a:cubicBezTo>
                <a:cubicBezTo>
                  <a:pt x="70" y="13"/>
                  <a:pt x="72" y="20"/>
                  <a:pt x="70" y="18"/>
                </a:cubicBezTo>
                <a:cubicBezTo>
                  <a:pt x="67" y="16"/>
                  <a:pt x="69" y="9"/>
                  <a:pt x="66" y="7"/>
                </a:cubicBezTo>
                <a:cubicBezTo>
                  <a:pt x="63" y="5"/>
                  <a:pt x="57" y="8"/>
                  <a:pt x="53" y="6"/>
                </a:cubicBezTo>
                <a:cubicBezTo>
                  <a:pt x="50" y="5"/>
                  <a:pt x="49" y="0"/>
                  <a:pt x="46" y="1"/>
                </a:cubicBezTo>
                <a:cubicBezTo>
                  <a:pt x="44" y="1"/>
                  <a:pt x="46" y="6"/>
                  <a:pt x="44" y="7"/>
                </a:cubicBezTo>
                <a:cubicBezTo>
                  <a:pt x="44" y="9"/>
                  <a:pt x="42" y="8"/>
                  <a:pt x="41" y="9"/>
                </a:cubicBezTo>
                <a:cubicBezTo>
                  <a:pt x="39" y="10"/>
                  <a:pt x="38" y="11"/>
                  <a:pt x="38" y="12"/>
                </a:cubicBezTo>
                <a:cubicBezTo>
                  <a:pt x="36" y="14"/>
                  <a:pt x="35" y="16"/>
                  <a:pt x="34" y="17"/>
                </a:cubicBezTo>
                <a:cubicBezTo>
                  <a:pt x="35" y="19"/>
                  <a:pt x="36" y="22"/>
                  <a:pt x="36" y="24"/>
                </a:cubicBezTo>
                <a:cubicBezTo>
                  <a:pt x="35" y="28"/>
                  <a:pt x="36" y="32"/>
                  <a:pt x="33" y="36"/>
                </a:cubicBezTo>
                <a:cubicBezTo>
                  <a:pt x="31" y="39"/>
                  <a:pt x="26" y="39"/>
                  <a:pt x="23" y="41"/>
                </a:cubicBezTo>
                <a:cubicBezTo>
                  <a:pt x="21" y="42"/>
                  <a:pt x="18" y="44"/>
                  <a:pt x="18" y="46"/>
                </a:cubicBezTo>
                <a:cubicBezTo>
                  <a:pt x="18" y="49"/>
                  <a:pt x="22" y="50"/>
                  <a:pt x="23" y="52"/>
                </a:cubicBezTo>
                <a:cubicBezTo>
                  <a:pt x="23" y="53"/>
                  <a:pt x="21" y="52"/>
                  <a:pt x="21" y="53"/>
                </a:cubicBezTo>
                <a:cubicBezTo>
                  <a:pt x="20" y="55"/>
                  <a:pt x="20" y="57"/>
                  <a:pt x="20" y="58"/>
                </a:cubicBezTo>
                <a:cubicBezTo>
                  <a:pt x="21" y="62"/>
                  <a:pt x="23" y="65"/>
                  <a:pt x="23" y="68"/>
                </a:cubicBezTo>
                <a:cubicBezTo>
                  <a:pt x="23" y="71"/>
                  <a:pt x="21" y="73"/>
                  <a:pt x="22" y="75"/>
                </a:cubicBezTo>
                <a:cubicBezTo>
                  <a:pt x="22" y="77"/>
                  <a:pt x="27" y="79"/>
                  <a:pt x="26" y="82"/>
                </a:cubicBezTo>
                <a:cubicBezTo>
                  <a:pt x="25" y="84"/>
                  <a:pt x="20" y="81"/>
                  <a:pt x="19" y="83"/>
                </a:cubicBezTo>
                <a:cubicBezTo>
                  <a:pt x="17" y="86"/>
                  <a:pt x="18" y="91"/>
                  <a:pt x="16" y="95"/>
                </a:cubicBezTo>
                <a:cubicBezTo>
                  <a:pt x="15" y="98"/>
                  <a:pt x="11" y="100"/>
                  <a:pt x="9" y="103"/>
                </a:cubicBezTo>
                <a:cubicBezTo>
                  <a:pt x="8" y="106"/>
                  <a:pt x="11" y="112"/>
                  <a:pt x="9" y="111"/>
                </a:cubicBezTo>
                <a:cubicBezTo>
                  <a:pt x="8" y="113"/>
                  <a:pt x="8" y="114"/>
                  <a:pt x="7" y="115"/>
                </a:cubicBezTo>
                <a:cubicBezTo>
                  <a:pt x="11" y="116"/>
                  <a:pt x="10" y="123"/>
                  <a:pt x="10" y="127"/>
                </a:cubicBezTo>
                <a:cubicBezTo>
                  <a:pt x="9" y="132"/>
                  <a:pt x="5" y="136"/>
                  <a:pt x="4" y="141"/>
                </a:cubicBezTo>
                <a:cubicBezTo>
                  <a:pt x="3" y="144"/>
                  <a:pt x="3" y="147"/>
                  <a:pt x="4" y="151"/>
                </a:cubicBezTo>
                <a:cubicBezTo>
                  <a:pt x="4" y="153"/>
                  <a:pt x="7" y="154"/>
                  <a:pt x="7" y="156"/>
                </a:cubicBezTo>
                <a:cubicBezTo>
                  <a:pt x="7" y="158"/>
                  <a:pt x="4" y="159"/>
                  <a:pt x="5" y="160"/>
                </a:cubicBezTo>
                <a:cubicBezTo>
                  <a:pt x="6" y="163"/>
                  <a:pt x="10" y="163"/>
                  <a:pt x="11" y="165"/>
                </a:cubicBezTo>
                <a:cubicBezTo>
                  <a:pt x="12" y="169"/>
                  <a:pt x="9" y="173"/>
                  <a:pt x="10" y="176"/>
                </a:cubicBezTo>
                <a:cubicBezTo>
                  <a:pt x="11" y="178"/>
                  <a:pt x="15" y="174"/>
                  <a:pt x="15" y="176"/>
                </a:cubicBezTo>
                <a:cubicBezTo>
                  <a:pt x="17" y="179"/>
                  <a:pt x="14" y="184"/>
                  <a:pt x="14" y="187"/>
                </a:cubicBezTo>
                <a:cubicBezTo>
                  <a:pt x="12" y="193"/>
                  <a:pt x="10" y="199"/>
                  <a:pt x="9" y="207"/>
                </a:cubicBezTo>
                <a:cubicBezTo>
                  <a:pt x="9" y="208"/>
                  <a:pt x="7" y="208"/>
                  <a:pt x="7" y="209"/>
                </a:cubicBezTo>
                <a:cubicBezTo>
                  <a:pt x="7" y="214"/>
                  <a:pt x="12" y="214"/>
                  <a:pt x="10" y="222"/>
                </a:cubicBezTo>
                <a:cubicBezTo>
                  <a:pt x="9" y="225"/>
                  <a:pt x="3" y="224"/>
                  <a:pt x="2" y="226"/>
                </a:cubicBezTo>
                <a:cubicBezTo>
                  <a:pt x="1" y="233"/>
                  <a:pt x="3" y="239"/>
                  <a:pt x="5" y="246"/>
                </a:cubicBezTo>
                <a:cubicBezTo>
                  <a:pt x="6" y="251"/>
                  <a:pt x="11" y="255"/>
                  <a:pt x="10" y="260"/>
                </a:cubicBezTo>
                <a:cubicBezTo>
                  <a:pt x="10" y="263"/>
                  <a:pt x="4" y="263"/>
                  <a:pt x="2" y="265"/>
                </a:cubicBezTo>
                <a:cubicBezTo>
                  <a:pt x="1" y="268"/>
                  <a:pt x="4" y="271"/>
                  <a:pt x="4" y="274"/>
                </a:cubicBezTo>
                <a:cubicBezTo>
                  <a:pt x="4" y="276"/>
                  <a:pt x="2" y="278"/>
                  <a:pt x="2" y="280"/>
                </a:cubicBezTo>
                <a:cubicBezTo>
                  <a:pt x="2" y="283"/>
                  <a:pt x="2" y="286"/>
                  <a:pt x="2" y="289"/>
                </a:cubicBezTo>
                <a:cubicBezTo>
                  <a:pt x="1" y="293"/>
                  <a:pt x="1" y="297"/>
                  <a:pt x="1" y="301"/>
                </a:cubicBezTo>
                <a:cubicBezTo>
                  <a:pt x="2" y="305"/>
                  <a:pt x="5" y="308"/>
                  <a:pt x="5" y="312"/>
                </a:cubicBezTo>
                <a:cubicBezTo>
                  <a:pt x="6" y="315"/>
                  <a:pt x="3" y="317"/>
                  <a:pt x="3" y="320"/>
                </a:cubicBezTo>
                <a:cubicBezTo>
                  <a:pt x="2" y="324"/>
                  <a:pt x="1" y="328"/>
                  <a:pt x="3" y="333"/>
                </a:cubicBezTo>
                <a:cubicBezTo>
                  <a:pt x="3" y="334"/>
                  <a:pt x="6" y="333"/>
                  <a:pt x="7" y="334"/>
                </a:cubicBezTo>
                <a:cubicBezTo>
                  <a:pt x="8" y="335"/>
                  <a:pt x="7" y="336"/>
                  <a:pt x="7" y="337"/>
                </a:cubicBezTo>
                <a:cubicBezTo>
                  <a:pt x="7" y="341"/>
                  <a:pt x="9" y="344"/>
                  <a:pt x="9" y="347"/>
                </a:cubicBezTo>
                <a:cubicBezTo>
                  <a:pt x="10" y="350"/>
                  <a:pt x="7" y="353"/>
                  <a:pt x="9" y="356"/>
                </a:cubicBezTo>
                <a:cubicBezTo>
                  <a:pt x="11" y="358"/>
                  <a:pt x="15" y="356"/>
                  <a:pt x="17" y="357"/>
                </a:cubicBezTo>
                <a:cubicBezTo>
                  <a:pt x="19" y="357"/>
                  <a:pt x="19" y="359"/>
                  <a:pt x="19" y="360"/>
                </a:cubicBezTo>
                <a:cubicBezTo>
                  <a:pt x="19" y="361"/>
                  <a:pt x="18" y="363"/>
                  <a:pt x="17" y="363"/>
                </a:cubicBezTo>
                <a:cubicBezTo>
                  <a:pt x="15" y="364"/>
                  <a:pt x="14" y="361"/>
                  <a:pt x="12" y="361"/>
                </a:cubicBezTo>
                <a:cubicBezTo>
                  <a:pt x="11" y="361"/>
                  <a:pt x="7" y="362"/>
                  <a:pt x="8" y="363"/>
                </a:cubicBezTo>
                <a:cubicBezTo>
                  <a:pt x="10" y="366"/>
                  <a:pt x="17" y="365"/>
                  <a:pt x="18" y="369"/>
                </a:cubicBezTo>
                <a:cubicBezTo>
                  <a:pt x="19" y="372"/>
                  <a:pt x="12" y="373"/>
                  <a:pt x="11" y="376"/>
                </a:cubicBezTo>
                <a:cubicBezTo>
                  <a:pt x="11" y="378"/>
                  <a:pt x="16" y="379"/>
                  <a:pt x="16" y="381"/>
                </a:cubicBezTo>
                <a:cubicBezTo>
                  <a:pt x="17" y="385"/>
                  <a:pt x="16" y="388"/>
                  <a:pt x="16" y="391"/>
                </a:cubicBezTo>
                <a:cubicBezTo>
                  <a:pt x="15" y="393"/>
                  <a:pt x="14" y="394"/>
                  <a:pt x="13" y="396"/>
                </a:cubicBezTo>
                <a:cubicBezTo>
                  <a:pt x="13" y="397"/>
                  <a:pt x="13" y="399"/>
                  <a:pt x="13" y="400"/>
                </a:cubicBezTo>
                <a:cubicBezTo>
                  <a:pt x="11" y="404"/>
                  <a:pt x="7" y="407"/>
                  <a:pt x="7" y="411"/>
                </a:cubicBezTo>
                <a:cubicBezTo>
                  <a:pt x="7" y="414"/>
                  <a:pt x="13" y="415"/>
                  <a:pt x="14" y="417"/>
                </a:cubicBezTo>
                <a:cubicBezTo>
                  <a:pt x="14" y="421"/>
                  <a:pt x="12" y="424"/>
                  <a:pt x="11" y="427"/>
                </a:cubicBezTo>
                <a:cubicBezTo>
                  <a:pt x="10" y="429"/>
                  <a:pt x="10" y="431"/>
                  <a:pt x="8" y="433"/>
                </a:cubicBezTo>
                <a:cubicBezTo>
                  <a:pt x="6" y="436"/>
                  <a:pt x="2" y="437"/>
                  <a:pt x="1" y="441"/>
                </a:cubicBezTo>
                <a:cubicBezTo>
                  <a:pt x="0" y="445"/>
                  <a:pt x="1" y="450"/>
                  <a:pt x="3" y="453"/>
                </a:cubicBezTo>
                <a:cubicBezTo>
                  <a:pt x="5" y="457"/>
                  <a:pt x="4" y="462"/>
                  <a:pt x="8" y="465"/>
                </a:cubicBezTo>
                <a:cubicBezTo>
                  <a:pt x="10" y="466"/>
                  <a:pt x="14" y="460"/>
                  <a:pt x="16" y="463"/>
                </a:cubicBezTo>
                <a:cubicBezTo>
                  <a:pt x="20" y="466"/>
                  <a:pt x="19" y="472"/>
                  <a:pt x="21" y="477"/>
                </a:cubicBezTo>
                <a:cubicBezTo>
                  <a:pt x="21" y="478"/>
                  <a:pt x="21" y="478"/>
                  <a:pt x="22" y="479"/>
                </a:cubicBezTo>
                <a:cubicBezTo>
                  <a:pt x="23" y="482"/>
                  <a:pt x="24" y="487"/>
                  <a:pt x="27" y="488"/>
                </a:cubicBezTo>
                <a:cubicBezTo>
                  <a:pt x="34" y="490"/>
                  <a:pt x="41" y="487"/>
                  <a:pt x="49" y="488"/>
                </a:cubicBezTo>
                <a:cubicBezTo>
                  <a:pt x="52" y="488"/>
                  <a:pt x="55" y="490"/>
                  <a:pt x="58" y="49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89" name="Freeform 2532"/>
          <p:cNvSpPr>
            <a:spLocks noChangeAspect="1"/>
          </p:cNvSpPr>
          <p:nvPr/>
        </p:nvSpPr>
        <p:spPr bwMode="auto">
          <a:xfrm>
            <a:off x="2400815" y="3665488"/>
            <a:ext cx="112145" cy="781050"/>
          </a:xfrm>
          <a:custGeom>
            <a:avLst/>
            <a:gdLst>
              <a:gd name="T0" fmla="*/ 71 w 68"/>
              <a:gd name="T1" fmla="*/ 92 h 547"/>
              <a:gd name="T2" fmla="*/ 61 w 68"/>
              <a:gd name="T3" fmla="*/ 60 h 547"/>
              <a:gd name="T4" fmla="*/ 54 w 68"/>
              <a:gd name="T5" fmla="*/ 50 h 547"/>
              <a:gd name="T6" fmla="*/ 54 w 68"/>
              <a:gd name="T7" fmla="*/ 37 h 547"/>
              <a:gd name="T8" fmla="*/ 47 w 68"/>
              <a:gd name="T9" fmla="*/ 7 h 547"/>
              <a:gd name="T10" fmla="*/ 35 w 68"/>
              <a:gd name="T11" fmla="*/ 11 h 547"/>
              <a:gd name="T12" fmla="*/ 34 w 68"/>
              <a:gd name="T13" fmla="*/ 43 h 547"/>
              <a:gd name="T14" fmla="*/ 34 w 68"/>
              <a:gd name="T15" fmla="*/ 97 h 547"/>
              <a:gd name="T16" fmla="*/ 34 w 68"/>
              <a:gd name="T17" fmla="*/ 133 h 547"/>
              <a:gd name="T18" fmla="*/ 33 w 68"/>
              <a:gd name="T19" fmla="*/ 165 h 547"/>
              <a:gd name="T20" fmla="*/ 28 w 68"/>
              <a:gd name="T21" fmla="*/ 223 h 547"/>
              <a:gd name="T22" fmla="*/ 30 w 68"/>
              <a:gd name="T23" fmla="*/ 273 h 547"/>
              <a:gd name="T24" fmla="*/ 27 w 68"/>
              <a:gd name="T25" fmla="*/ 305 h 547"/>
              <a:gd name="T26" fmla="*/ 13 w 68"/>
              <a:gd name="T27" fmla="*/ 354 h 547"/>
              <a:gd name="T28" fmla="*/ 12 w 68"/>
              <a:gd name="T29" fmla="*/ 386 h 547"/>
              <a:gd name="T30" fmla="*/ 12 w 68"/>
              <a:gd name="T31" fmla="*/ 437 h 547"/>
              <a:gd name="T32" fmla="*/ 27 w 68"/>
              <a:gd name="T33" fmla="*/ 433 h 547"/>
              <a:gd name="T34" fmla="*/ 34 w 68"/>
              <a:gd name="T35" fmla="*/ 447 h 547"/>
              <a:gd name="T36" fmla="*/ 36 w 68"/>
              <a:gd name="T37" fmla="*/ 458 h 547"/>
              <a:gd name="T38" fmla="*/ 34 w 68"/>
              <a:gd name="T39" fmla="*/ 491 h 547"/>
              <a:gd name="T40" fmla="*/ 37 w 68"/>
              <a:gd name="T41" fmla="*/ 511 h 547"/>
              <a:gd name="T42" fmla="*/ 28 w 68"/>
              <a:gd name="T43" fmla="*/ 543 h 547"/>
              <a:gd name="T44" fmla="*/ 10 w 68"/>
              <a:gd name="T45" fmla="*/ 529 h 547"/>
              <a:gd name="T46" fmla="*/ 5 w 68"/>
              <a:gd name="T47" fmla="*/ 542 h 547"/>
              <a:gd name="T48" fmla="*/ 27 w 68"/>
              <a:gd name="T49" fmla="*/ 548 h 547"/>
              <a:gd name="T50" fmla="*/ 17 w 68"/>
              <a:gd name="T51" fmla="*/ 562 h 547"/>
              <a:gd name="T52" fmla="*/ 36 w 68"/>
              <a:gd name="T53" fmla="*/ 574 h 547"/>
              <a:gd name="T54" fmla="*/ 22 w 68"/>
              <a:gd name="T55" fmla="*/ 578 h 547"/>
              <a:gd name="T56" fmla="*/ 29 w 68"/>
              <a:gd name="T57" fmla="*/ 602 h 547"/>
              <a:gd name="T58" fmla="*/ 30 w 68"/>
              <a:gd name="T59" fmla="*/ 609 h 547"/>
              <a:gd name="T60" fmla="*/ 34 w 68"/>
              <a:gd name="T61" fmla="*/ 627 h 547"/>
              <a:gd name="T62" fmla="*/ 41 w 68"/>
              <a:gd name="T63" fmla="*/ 639 h 547"/>
              <a:gd name="T64" fmla="*/ 53 w 68"/>
              <a:gd name="T65" fmla="*/ 650 h 547"/>
              <a:gd name="T66" fmla="*/ 58 w 68"/>
              <a:gd name="T67" fmla="*/ 644 h 547"/>
              <a:gd name="T68" fmla="*/ 58 w 68"/>
              <a:gd name="T69" fmla="*/ 628 h 547"/>
              <a:gd name="T70" fmla="*/ 40 w 68"/>
              <a:gd name="T71" fmla="*/ 602 h 547"/>
              <a:gd name="T72" fmla="*/ 55 w 68"/>
              <a:gd name="T73" fmla="*/ 573 h 547"/>
              <a:gd name="T74" fmla="*/ 54 w 68"/>
              <a:gd name="T75" fmla="*/ 548 h 547"/>
              <a:gd name="T76" fmla="*/ 52 w 68"/>
              <a:gd name="T77" fmla="*/ 524 h 547"/>
              <a:gd name="T78" fmla="*/ 53 w 68"/>
              <a:gd name="T79" fmla="*/ 506 h 547"/>
              <a:gd name="T80" fmla="*/ 59 w 68"/>
              <a:gd name="T81" fmla="*/ 501 h 547"/>
              <a:gd name="T82" fmla="*/ 47 w 68"/>
              <a:gd name="T83" fmla="*/ 477 h 547"/>
              <a:gd name="T84" fmla="*/ 42 w 68"/>
              <a:gd name="T85" fmla="*/ 457 h 547"/>
              <a:gd name="T86" fmla="*/ 41 w 68"/>
              <a:gd name="T87" fmla="*/ 420 h 547"/>
              <a:gd name="T88" fmla="*/ 41 w 68"/>
              <a:gd name="T89" fmla="*/ 391 h 547"/>
              <a:gd name="T90" fmla="*/ 41 w 68"/>
              <a:gd name="T91" fmla="*/ 344 h 547"/>
              <a:gd name="T92" fmla="*/ 49 w 68"/>
              <a:gd name="T93" fmla="*/ 321 h 547"/>
              <a:gd name="T94" fmla="*/ 51 w 68"/>
              <a:gd name="T95" fmla="*/ 284 h 547"/>
              <a:gd name="T96" fmla="*/ 47 w 68"/>
              <a:gd name="T97" fmla="*/ 260 h 547"/>
              <a:gd name="T98" fmla="*/ 51 w 68"/>
              <a:gd name="T99" fmla="*/ 225 h 547"/>
              <a:gd name="T100" fmla="*/ 49 w 68"/>
              <a:gd name="T101" fmla="*/ 197 h 547"/>
              <a:gd name="T102" fmla="*/ 70 w 68"/>
              <a:gd name="T103" fmla="*/ 171 h 547"/>
              <a:gd name="T104" fmla="*/ 63 w 68"/>
              <a:gd name="T105" fmla="*/ 143 h 547"/>
              <a:gd name="T106" fmla="*/ 60 w 68"/>
              <a:gd name="T107" fmla="*/ 128 h 547"/>
              <a:gd name="T108" fmla="*/ 82 w 68"/>
              <a:gd name="T109" fmla="*/ 102 h 5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8"/>
              <a:gd name="T166" fmla="*/ 0 h 547"/>
              <a:gd name="T167" fmla="*/ 68 w 68"/>
              <a:gd name="T168" fmla="*/ 547 h 5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8" h="547">
                <a:moveTo>
                  <a:pt x="66" y="78"/>
                </a:moveTo>
                <a:cubicBezTo>
                  <a:pt x="65" y="78"/>
                  <a:pt x="64" y="79"/>
                  <a:pt x="62" y="78"/>
                </a:cubicBezTo>
                <a:cubicBezTo>
                  <a:pt x="61" y="78"/>
                  <a:pt x="60" y="78"/>
                  <a:pt x="59" y="77"/>
                </a:cubicBezTo>
                <a:cubicBezTo>
                  <a:pt x="58" y="75"/>
                  <a:pt x="59" y="73"/>
                  <a:pt x="58" y="72"/>
                </a:cubicBezTo>
                <a:cubicBezTo>
                  <a:pt x="57" y="67"/>
                  <a:pt x="55" y="62"/>
                  <a:pt x="53" y="57"/>
                </a:cubicBezTo>
                <a:cubicBezTo>
                  <a:pt x="52" y="55"/>
                  <a:pt x="52" y="52"/>
                  <a:pt x="51" y="50"/>
                </a:cubicBezTo>
                <a:cubicBezTo>
                  <a:pt x="50" y="49"/>
                  <a:pt x="48" y="50"/>
                  <a:pt x="48" y="49"/>
                </a:cubicBezTo>
                <a:cubicBezTo>
                  <a:pt x="47" y="48"/>
                  <a:pt x="48" y="46"/>
                  <a:pt x="48" y="45"/>
                </a:cubicBezTo>
                <a:cubicBezTo>
                  <a:pt x="48" y="43"/>
                  <a:pt x="46" y="43"/>
                  <a:pt x="45" y="42"/>
                </a:cubicBezTo>
                <a:cubicBezTo>
                  <a:pt x="45" y="40"/>
                  <a:pt x="45" y="38"/>
                  <a:pt x="45" y="36"/>
                </a:cubicBezTo>
                <a:cubicBezTo>
                  <a:pt x="45" y="35"/>
                  <a:pt x="46" y="34"/>
                  <a:pt x="46" y="34"/>
                </a:cubicBezTo>
                <a:cubicBezTo>
                  <a:pt x="47" y="33"/>
                  <a:pt x="45" y="32"/>
                  <a:pt x="45" y="31"/>
                </a:cubicBezTo>
                <a:cubicBezTo>
                  <a:pt x="45" y="29"/>
                  <a:pt x="47" y="28"/>
                  <a:pt x="47" y="26"/>
                </a:cubicBezTo>
                <a:cubicBezTo>
                  <a:pt x="46" y="24"/>
                  <a:pt x="43" y="22"/>
                  <a:pt x="42" y="20"/>
                </a:cubicBezTo>
                <a:cubicBezTo>
                  <a:pt x="40" y="15"/>
                  <a:pt x="41" y="11"/>
                  <a:pt x="39" y="6"/>
                </a:cubicBezTo>
                <a:cubicBezTo>
                  <a:pt x="38" y="4"/>
                  <a:pt x="35" y="3"/>
                  <a:pt x="34" y="1"/>
                </a:cubicBezTo>
                <a:cubicBezTo>
                  <a:pt x="32" y="1"/>
                  <a:pt x="30" y="0"/>
                  <a:pt x="29" y="1"/>
                </a:cubicBezTo>
                <a:cubicBezTo>
                  <a:pt x="28" y="4"/>
                  <a:pt x="31" y="7"/>
                  <a:pt x="29" y="9"/>
                </a:cubicBezTo>
                <a:cubicBezTo>
                  <a:pt x="28" y="11"/>
                  <a:pt x="25" y="11"/>
                  <a:pt x="22" y="12"/>
                </a:cubicBezTo>
                <a:cubicBezTo>
                  <a:pt x="23" y="15"/>
                  <a:pt x="24" y="18"/>
                  <a:pt x="24" y="21"/>
                </a:cubicBezTo>
                <a:cubicBezTo>
                  <a:pt x="25" y="26"/>
                  <a:pt x="27" y="31"/>
                  <a:pt x="28" y="36"/>
                </a:cubicBezTo>
                <a:cubicBezTo>
                  <a:pt x="28" y="39"/>
                  <a:pt x="27" y="43"/>
                  <a:pt x="27" y="47"/>
                </a:cubicBezTo>
                <a:cubicBezTo>
                  <a:pt x="27" y="51"/>
                  <a:pt x="29" y="54"/>
                  <a:pt x="29" y="58"/>
                </a:cubicBezTo>
                <a:cubicBezTo>
                  <a:pt x="30" y="66"/>
                  <a:pt x="29" y="73"/>
                  <a:pt x="28" y="81"/>
                </a:cubicBezTo>
                <a:cubicBezTo>
                  <a:pt x="27" y="83"/>
                  <a:pt x="26" y="86"/>
                  <a:pt x="26" y="88"/>
                </a:cubicBezTo>
                <a:cubicBezTo>
                  <a:pt x="26" y="90"/>
                  <a:pt x="27" y="91"/>
                  <a:pt x="27" y="93"/>
                </a:cubicBezTo>
                <a:cubicBezTo>
                  <a:pt x="28" y="99"/>
                  <a:pt x="27" y="105"/>
                  <a:pt x="28" y="111"/>
                </a:cubicBezTo>
                <a:cubicBezTo>
                  <a:pt x="28" y="113"/>
                  <a:pt x="30" y="114"/>
                  <a:pt x="29" y="116"/>
                </a:cubicBezTo>
                <a:cubicBezTo>
                  <a:pt x="29" y="118"/>
                  <a:pt x="27" y="120"/>
                  <a:pt x="26" y="122"/>
                </a:cubicBezTo>
                <a:cubicBezTo>
                  <a:pt x="26" y="127"/>
                  <a:pt x="27" y="133"/>
                  <a:pt x="27" y="138"/>
                </a:cubicBezTo>
                <a:cubicBezTo>
                  <a:pt x="27" y="142"/>
                  <a:pt x="26" y="147"/>
                  <a:pt x="25" y="151"/>
                </a:cubicBezTo>
                <a:cubicBezTo>
                  <a:pt x="24" y="158"/>
                  <a:pt x="21" y="164"/>
                  <a:pt x="21" y="171"/>
                </a:cubicBezTo>
                <a:cubicBezTo>
                  <a:pt x="20" y="176"/>
                  <a:pt x="24" y="181"/>
                  <a:pt x="23" y="186"/>
                </a:cubicBezTo>
                <a:cubicBezTo>
                  <a:pt x="23" y="189"/>
                  <a:pt x="18" y="191"/>
                  <a:pt x="18" y="195"/>
                </a:cubicBezTo>
                <a:cubicBezTo>
                  <a:pt x="18" y="200"/>
                  <a:pt x="21" y="205"/>
                  <a:pt x="22" y="211"/>
                </a:cubicBezTo>
                <a:cubicBezTo>
                  <a:pt x="23" y="216"/>
                  <a:pt x="25" y="222"/>
                  <a:pt x="25" y="228"/>
                </a:cubicBezTo>
                <a:cubicBezTo>
                  <a:pt x="25" y="231"/>
                  <a:pt x="22" y="233"/>
                  <a:pt x="22" y="236"/>
                </a:cubicBezTo>
                <a:cubicBezTo>
                  <a:pt x="22" y="239"/>
                  <a:pt x="23" y="242"/>
                  <a:pt x="23" y="246"/>
                </a:cubicBezTo>
                <a:cubicBezTo>
                  <a:pt x="23" y="249"/>
                  <a:pt x="23" y="251"/>
                  <a:pt x="22" y="254"/>
                </a:cubicBezTo>
                <a:cubicBezTo>
                  <a:pt x="21" y="257"/>
                  <a:pt x="18" y="260"/>
                  <a:pt x="18" y="263"/>
                </a:cubicBezTo>
                <a:cubicBezTo>
                  <a:pt x="16" y="272"/>
                  <a:pt x="17" y="280"/>
                  <a:pt x="15" y="289"/>
                </a:cubicBezTo>
                <a:cubicBezTo>
                  <a:pt x="15" y="291"/>
                  <a:pt x="12" y="293"/>
                  <a:pt x="11" y="295"/>
                </a:cubicBezTo>
                <a:cubicBezTo>
                  <a:pt x="9" y="299"/>
                  <a:pt x="7" y="302"/>
                  <a:pt x="7" y="305"/>
                </a:cubicBezTo>
                <a:cubicBezTo>
                  <a:pt x="7" y="308"/>
                  <a:pt x="10" y="311"/>
                  <a:pt x="11" y="314"/>
                </a:cubicBezTo>
                <a:cubicBezTo>
                  <a:pt x="11" y="316"/>
                  <a:pt x="10" y="319"/>
                  <a:pt x="10" y="322"/>
                </a:cubicBezTo>
                <a:cubicBezTo>
                  <a:pt x="10" y="326"/>
                  <a:pt x="13" y="329"/>
                  <a:pt x="13" y="333"/>
                </a:cubicBezTo>
                <a:cubicBezTo>
                  <a:pt x="13" y="337"/>
                  <a:pt x="10" y="341"/>
                  <a:pt x="10" y="346"/>
                </a:cubicBezTo>
                <a:cubicBezTo>
                  <a:pt x="9" y="352"/>
                  <a:pt x="9" y="358"/>
                  <a:pt x="10" y="364"/>
                </a:cubicBezTo>
                <a:cubicBezTo>
                  <a:pt x="11" y="367"/>
                  <a:pt x="12" y="371"/>
                  <a:pt x="15" y="373"/>
                </a:cubicBezTo>
                <a:cubicBezTo>
                  <a:pt x="17" y="374"/>
                  <a:pt x="20" y="375"/>
                  <a:pt x="21" y="373"/>
                </a:cubicBezTo>
                <a:cubicBezTo>
                  <a:pt x="23" y="370"/>
                  <a:pt x="21" y="365"/>
                  <a:pt x="22" y="361"/>
                </a:cubicBezTo>
                <a:cubicBezTo>
                  <a:pt x="22" y="360"/>
                  <a:pt x="24" y="360"/>
                  <a:pt x="24" y="361"/>
                </a:cubicBezTo>
                <a:cubicBezTo>
                  <a:pt x="25" y="363"/>
                  <a:pt x="24" y="366"/>
                  <a:pt x="25" y="368"/>
                </a:cubicBezTo>
                <a:cubicBezTo>
                  <a:pt x="25" y="369"/>
                  <a:pt x="27" y="371"/>
                  <a:pt x="28" y="373"/>
                </a:cubicBezTo>
                <a:cubicBezTo>
                  <a:pt x="27" y="374"/>
                  <a:pt x="25" y="376"/>
                  <a:pt x="26" y="377"/>
                </a:cubicBezTo>
                <a:cubicBezTo>
                  <a:pt x="26" y="378"/>
                  <a:pt x="28" y="376"/>
                  <a:pt x="29" y="378"/>
                </a:cubicBezTo>
                <a:cubicBezTo>
                  <a:pt x="30" y="380"/>
                  <a:pt x="30" y="380"/>
                  <a:pt x="30" y="382"/>
                </a:cubicBezTo>
                <a:cubicBezTo>
                  <a:pt x="26" y="383"/>
                  <a:pt x="29" y="391"/>
                  <a:pt x="28" y="394"/>
                </a:cubicBezTo>
                <a:cubicBezTo>
                  <a:pt x="27" y="396"/>
                  <a:pt x="26" y="398"/>
                  <a:pt x="26" y="401"/>
                </a:cubicBezTo>
                <a:cubicBezTo>
                  <a:pt x="26" y="404"/>
                  <a:pt x="28" y="406"/>
                  <a:pt x="28" y="409"/>
                </a:cubicBezTo>
                <a:cubicBezTo>
                  <a:pt x="28" y="411"/>
                  <a:pt x="25" y="413"/>
                  <a:pt x="26" y="415"/>
                </a:cubicBezTo>
                <a:cubicBezTo>
                  <a:pt x="27" y="417"/>
                  <a:pt x="32" y="416"/>
                  <a:pt x="32" y="417"/>
                </a:cubicBezTo>
                <a:cubicBezTo>
                  <a:pt x="34" y="420"/>
                  <a:pt x="33" y="424"/>
                  <a:pt x="31" y="426"/>
                </a:cubicBezTo>
                <a:cubicBezTo>
                  <a:pt x="30" y="428"/>
                  <a:pt x="26" y="426"/>
                  <a:pt x="25" y="428"/>
                </a:cubicBezTo>
                <a:cubicBezTo>
                  <a:pt x="25" y="431"/>
                  <a:pt x="29" y="432"/>
                  <a:pt x="28" y="434"/>
                </a:cubicBezTo>
                <a:cubicBezTo>
                  <a:pt x="28" y="441"/>
                  <a:pt x="25" y="447"/>
                  <a:pt x="23" y="453"/>
                </a:cubicBezTo>
                <a:cubicBezTo>
                  <a:pt x="22" y="454"/>
                  <a:pt x="21" y="453"/>
                  <a:pt x="21" y="452"/>
                </a:cubicBezTo>
                <a:cubicBezTo>
                  <a:pt x="20" y="449"/>
                  <a:pt x="24" y="445"/>
                  <a:pt x="22" y="444"/>
                </a:cubicBezTo>
                <a:cubicBezTo>
                  <a:pt x="17" y="443"/>
                  <a:pt x="13" y="440"/>
                  <a:pt x="8" y="441"/>
                </a:cubicBezTo>
                <a:cubicBezTo>
                  <a:pt x="7" y="446"/>
                  <a:pt x="3" y="446"/>
                  <a:pt x="2" y="450"/>
                </a:cubicBezTo>
                <a:cubicBezTo>
                  <a:pt x="1" y="452"/>
                  <a:pt x="0" y="456"/>
                  <a:pt x="2" y="457"/>
                </a:cubicBezTo>
                <a:cubicBezTo>
                  <a:pt x="4" y="457"/>
                  <a:pt x="6" y="455"/>
                  <a:pt x="4" y="452"/>
                </a:cubicBezTo>
                <a:cubicBezTo>
                  <a:pt x="5" y="451"/>
                  <a:pt x="7" y="452"/>
                  <a:pt x="8" y="452"/>
                </a:cubicBezTo>
                <a:cubicBezTo>
                  <a:pt x="10" y="451"/>
                  <a:pt x="11" y="454"/>
                  <a:pt x="12" y="455"/>
                </a:cubicBezTo>
                <a:cubicBezTo>
                  <a:pt x="15" y="453"/>
                  <a:pt x="20" y="455"/>
                  <a:pt x="22" y="457"/>
                </a:cubicBezTo>
                <a:cubicBezTo>
                  <a:pt x="23" y="459"/>
                  <a:pt x="20" y="461"/>
                  <a:pt x="20" y="462"/>
                </a:cubicBezTo>
                <a:cubicBezTo>
                  <a:pt x="19" y="463"/>
                  <a:pt x="18" y="465"/>
                  <a:pt x="17" y="466"/>
                </a:cubicBezTo>
                <a:cubicBezTo>
                  <a:pt x="16" y="467"/>
                  <a:pt x="14" y="467"/>
                  <a:pt x="14" y="469"/>
                </a:cubicBezTo>
                <a:cubicBezTo>
                  <a:pt x="13" y="470"/>
                  <a:pt x="12" y="472"/>
                  <a:pt x="13" y="472"/>
                </a:cubicBezTo>
                <a:cubicBezTo>
                  <a:pt x="18" y="473"/>
                  <a:pt x="23" y="470"/>
                  <a:pt x="28" y="472"/>
                </a:cubicBezTo>
                <a:cubicBezTo>
                  <a:pt x="30" y="473"/>
                  <a:pt x="32" y="477"/>
                  <a:pt x="30" y="479"/>
                </a:cubicBezTo>
                <a:cubicBezTo>
                  <a:pt x="29" y="481"/>
                  <a:pt x="26" y="477"/>
                  <a:pt x="23" y="477"/>
                </a:cubicBezTo>
                <a:cubicBezTo>
                  <a:pt x="21" y="476"/>
                  <a:pt x="18" y="474"/>
                  <a:pt x="17" y="476"/>
                </a:cubicBezTo>
                <a:cubicBezTo>
                  <a:pt x="15" y="477"/>
                  <a:pt x="16" y="481"/>
                  <a:pt x="18" y="482"/>
                </a:cubicBezTo>
                <a:cubicBezTo>
                  <a:pt x="20" y="484"/>
                  <a:pt x="24" y="480"/>
                  <a:pt x="25" y="482"/>
                </a:cubicBezTo>
                <a:cubicBezTo>
                  <a:pt x="26" y="485"/>
                  <a:pt x="21" y="487"/>
                  <a:pt x="21" y="490"/>
                </a:cubicBezTo>
                <a:cubicBezTo>
                  <a:pt x="21" y="494"/>
                  <a:pt x="21" y="499"/>
                  <a:pt x="24" y="502"/>
                </a:cubicBezTo>
                <a:cubicBezTo>
                  <a:pt x="26" y="503"/>
                  <a:pt x="26" y="495"/>
                  <a:pt x="28" y="496"/>
                </a:cubicBezTo>
                <a:cubicBezTo>
                  <a:pt x="31" y="497"/>
                  <a:pt x="28" y="501"/>
                  <a:pt x="29" y="503"/>
                </a:cubicBezTo>
                <a:cubicBezTo>
                  <a:pt x="28" y="505"/>
                  <a:pt x="26" y="506"/>
                  <a:pt x="25" y="508"/>
                </a:cubicBezTo>
                <a:cubicBezTo>
                  <a:pt x="23" y="510"/>
                  <a:pt x="21" y="513"/>
                  <a:pt x="22" y="516"/>
                </a:cubicBezTo>
                <a:cubicBezTo>
                  <a:pt x="24" y="518"/>
                  <a:pt x="28" y="517"/>
                  <a:pt x="30" y="519"/>
                </a:cubicBezTo>
                <a:cubicBezTo>
                  <a:pt x="31" y="520"/>
                  <a:pt x="28" y="522"/>
                  <a:pt x="28" y="523"/>
                </a:cubicBezTo>
                <a:cubicBezTo>
                  <a:pt x="29" y="525"/>
                  <a:pt x="34" y="523"/>
                  <a:pt x="34" y="525"/>
                </a:cubicBezTo>
                <a:cubicBezTo>
                  <a:pt x="34" y="527"/>
                  <a:pt x="29" y="526"/>
                  <a:pt x="29" y="528"/>
                </a:cubicBezTo>
                <a:cubicBezTo>
                  <a:pt x="29" y="530"/>
                  <a:pt x="33" y="531"/>
                  <a:pt x="34" y="533"/>
                </a:cubicBezTo>
                <a:cubicBezTo>
                  <a:pt x="35" y="536"/>
                  <a:pt x="34" y="540"/>
                  <a:pt x="36" y="542"/>
                </a:cubicBezTo>
                <a:cubicBezTo>
                  <a:pt x="38" y="545"/>
                  <a:pt x="40" y="547"/>
                  <a:pt x="43" y="547"/>
                </a:cubicBezTo>
                <a:cubicBezTo>
                  <a:pt x="45" y="547"/>
                  <a:pt x="43" y="543"/>
                  <a:pt x="44" y="542"/>
                </a:cubicBezTo>
                <a:cubicBezTo>
                  <a:pt x="44" y="540"/>
                  <a:pt x="47" y="540"/>
                  <a:pt x="47" y="539"/>
                </a:cubicBezTo>
                <a:cubicBezTo>
                  <a:pt x="47" y="537"/>
                  <a:pt x="44" y="536"/>
                  <a:pt x="45" y="535"/>
                </a:cubicBezTo>
                <a:cubicBezTo>
                  <a:pt x="45" y="534"/>
                  <a:pt x="47" y="536"/>
                  <a:pt x="48" y="537"/>
                </a:cubicBezTo>
                <a:cubicBezTo>
                  <a:pt x="49" y="538"/>
                  <a:pt x="52" y="539"/>
                  <a:pt x="54" y="540"/>
                </a:cubicBezTo>
                <a:cubicBezTo>
                  <a:pt x="53" y="539"/>
                  <a:pt x="53" y="539"/>
                  <a:pt x="53" y="538"/>
                </a:cubicBezTo>
                <a:cubicBezTo>
                  <a:pt x="51" y="533"/>
                  <a:pt x="52" y="527"/>
                  <a:pt x="48" y="524"/>
                </a:cubicBezTo>
                <a:cubicBezTo>
                  <a:pt x="46" y="521"/>
                  <a:pt x="42" y="527"/>
                  <a:pt x="40" y="526"/>
                </a:cubicBezTo>
                <a:cubicBezTo>
                  <a:pt x="36" y="523"/>
                  <a:pt x="37" y="518"/>
                  <a:pt x="35" y="514"/>
                </a:cubicBezTo>
                <a:cubicBezTo>
                  <a:pt x="33" y="511"/>
                  <a:pt x="32" y="506"/>
                  <a:pt x="33" y="502"/>
                </a:cubicBezTo>
                <a:cubicBezTo>
                  <a:pt x="34" y="498"/>
                  <a:pt x="38" y="497"/>
                  <a:pt x="40" y="494"/>
                </a:cubicBezTo>
                <a:cubicBezTo>
                  <a:pt x="42" y="492"/>
                  <a:pt x="42" y="490"/>
                  <a:pt x="43" y="488"/>
                </a:cubicBezTo>
                <a:cubicBezTo>
                  <a:pt x="44" y="485"/>
                  <a:pt x="46" y="482"/>
                  <a:pt x="46" y="478"/>
                </a:cubicBezTo>
                <a:cubicBezTo>
                  <a:pt x="45" y="476"/>
                  <a:pt x="39" y="475"/>
                  <a:pt x="39" y="472"/>
                </a:cubicBezTo>
                <a:cubicBezTo>
                  <a:pt x="39" y="468"/>
                  <a:pt x="43" y="465"/>
                  <a:pt x="45" y="461"/>
                </a:cubicBezTo>
                <a:cubicBezTo>
                  <a:pt x="45" y="460"/>
                  <a:pt x="45" y="458"/>
                  <a:pt x="45" y="457"/>
                </a:cubicBezTo>
                <a:cubicBezTo>
                  <a:pt x="46" y="455"/>
                  <a:pt x="47" y="454"/>
                  <a:pt x="48" y="452"/>
                </a:cubicBezTo>
                <a:cubicBezTo>
                  <a:pt x="48" y="449"/>
                  <a:pt x="49" y="446"/>
                  <a:pt x="48" y="442"/>
                </a:cubicBezTo>
                <a:cubicBezTo>
                  <a:pt x="48" y="440"/>
                  <a:pt x="43" y="439"/>
                  <a:pt x="43" y="437"/>
                </a:cubicBezTo>
                <a:cubicBezTo>
                  <a:pt x="44" y="434"/>
                  <a:pt x="51" y="433"/>
                  <a:pt x="50" y="430"/>
                </a:cubicBezTo>
                <a:cubicBezTo>
                  <a:pt x="49" y="426"/>
                  <a:pt x="42" y="427"/>
                  <a:pt x="40" y="424"/>
                </a:cubicBezTo>
                <a:cubicBezTo>
                  <a:pt x="39" y="423"/>
                  <a:pt x="43" y="422"/>
                  <a:pt x="44" y="422"/>
                </a:cubicBezTo>
                <a:cubicBezTo>
                  <a:pt x="46" y="422"/>
                  <a:pt x="47" y="425"/>
                  <a:pt x="49" y="424"/>
                </a:cubicBezTo>
                <a:cubicBezTo>
                  <a:pt x="50" y="424"/>
                  <a:pt x="51" y="422"/>
                  <a:pt x="51" y="421"/>
                </a:cubicBezTo>
                <a:cubicBezTo>
                  <a:pt x="51" y="420"/>
                  <a:pt x="51" y="418"/>
                  <a:pt x="49" y="418"/>
                </a:cubicBezTo>
                <a:cubicBezTo>
                  <a:pt x="47" y="417"/>
                  <a:pt x="43" y="419"/>
                  <a:pt x="41" y="417"/>
                </a:cubicBezTo>
                <a:cubicBezTo>
                  <a:pt x="39" y="414"/>
                  <a:pt x="42" y="411"/>
                  <a:pt x="41" y="408"/>
                </a:cubicBezTo>
                <a:cubicBezTo>
                  <a:pt x="41" y="405"/>
                  <a:pt x="39" y="402"/>
                  <a:pt x="39" y="398"/>
                </a:cubicBezTo>
                <a:cubicBezTo>
                  <a:pt x="39" y="397"/>
                  <a:pt x="40" y="396"/>
                  <a:pt x="39" y="395"/>
                </a:cubicBezTo>
                <a:cubicBezTo>
                  <a:pt x="38" y="394"/>
                  <a:pt x="35" y="395"/>
                  <a:pt x="35" y="394"/>
                </a:cubicBezTo>
                <a:cubicBezTo>
                  <a:pt x="33" y="389"/>
                  <a:pt x="34" y="385"/>
                  <a:pt x="35" y="381"/>
                </a:cubicBezTo>
                <a:cubicBezTo>
                  <a:pt x="35" y="378"/>
                  <a:pt x="38" y="376"/>
                  <a:pt x="37" y="373"/>
                </a:cubicBezTo>
                <a:cubicBezTo>
                  <a:pt x="37" y="369"/>
                  <a:pt x="34" y="366"/>
                  <a:pt x="33" y="362"/>
                </a:cubicBezTo>
                <a:cubicBezTo>
                  <a:pt x="33" y="358"/>
                  <a:pt x="33" y="354"/>
                  <a:pt x="34" y="350"/>
                </a:cubicBezTo>
                <a:cubicBezTo>
                  <a:pt x="34" y="347"/>
                  <a:pt x="34" y="344"/>
                  <a:pt x="34" y="341"/>
                </a:cubicBezTo>
                <a:cubicBezTo>
                  <a:pt x="34" y="339"/>
                  <a:pt x="36" y="337"/>
                  <a:pt x="36" y="335"/>
                </a:cubicBezTo>
                <a:cubicBezTo>
                  <a:pt x="36" y="332"/>
                  <a:pt x="33" y="329"/>
                  <a:pt x="34" y="326"/>
                </a:cubicBezTo>
                <a:cubicBezTo>
                  <a:pt x="36" y="324"/>
                  <a:pt x="42" y="324"/>
                  <a:pt x="42" y="321"/>
                </a:cubicBezTo>
                <a:cubicBezTo>
                  <a:pt x="43" y="316"/>
                  <a:pt x="38" y="312"/>
                  <a:pt x="37" y="307"/>
                </a:cubicBezTo>
                <a:cubicBezTo>
                  <a:pt x="35" y="300"/>
                  <a:pt x="33" y="294"/>
                  <a:pt x="34" y="287"/>
                </a:cubicBezTo>
                <a:cubicBezTo>
                  <a:pt x="35" y="285"/>
                  <a:pt x="41" y="286"/>
                  <a:pt x="42" y="283"/>
                </a:cubicBezTo>
                <a:cubicBezTo>
                  <a:pt x="44" y="275"/>
                  <a:pt x="39" y="275"/>
                  <a:pt x="39" y="270"/>
                </a:cubicBezTo>
                <a:cubicBezTo>
                  <a:pt x="39" y="269"/>
                  <a:pt x="41" y="269"/>
                  <a:pt x="41" y="268"/>
                </a:cubicBezTo>
                <a:cubicBezTo>
                  <a:pt x="42" y="260"/>
                  <a:pt x="44" y="254"/>
                  <a:pt x="46" y="248"/>
                </a:cubicBezTo>
                <a:cubicBezTo>
                  <a:pt x="46" y="245"/>
                  <a:pt x="49" y="240"/>
                  <a:pt x="47" y="237"/>
                </a:cubicBezTo>
                <a:cubicBezTo>
                  <a:pt x="47" y="235"/>
                  <a:pt x="43" y="239"/>
                  <a:pt x="42" y="237"/>
                </a:cubicBezTo>
                <a:cubicBezTo>
                  <a:pt x="41" y="234"/>
                  <a:pt x="44" y="230"/>
                  <a:pt x="43" y="226"/>
                </a:cubicBezTo>
                <a:cubicBezTo>
                  <a:pt x="42" y="224"/>
                  <a:pt x="38" y="224"/>
                  <a:pt x="37" y="221"/>
                </a:cubicBezTo>
                <a:cubicBezTo>
                  <a:pt x="36" y="220"/>
                  <a:pt x="39" y="219"/>
                  <a:pt x="39" y="217"/>
                </a:cubicBezTo>
                <a:cubicBezTo>
                  <a:pt x="39" y="215"/>
                  <a:pt x="36" y="214"/>
                  <a:pt x="36" y="212"/>
                </a:cubicBezTo>
                <a:cubicBezTo>
                  <a:pt x="35" y="208"/>
                  <a:pt x="35" y="205"/>
                  <a:pt x="36" y="202"/>
                </a:cubicBezTo>
                <a:cubicBezTo>
                  <a:pt x="37" y="197"/>
                  <a:pt x="41" y="193"/>
                  <a:pt x="42" y="188"/>
                </a:cubicBezTo>
                <a:cubicBezTo>
                  <a:pt x="42" y="184"/>
                  <a:pt x="43" y="177"/>
                  <a:pt x="39" y="176"/>
                </a:cubicBezTo>
                <a:cubicBezTo>
                  <a:pt x="40" y="175"/>
                  <a:pt x="40" y="174"/>
                  <a:pt x="41" y="172"/>
                </a:cubicBezTo>
                <a:cubicBezTo>
                  <a:pt x="43" y="173"/>
                  <a:pt x="40" y="167"/>
                  <a:pt x="41" y="164"/>
                </a:cubicBezTo>
                <a:cubicBezTo>
                  <a:pt x="43" y="161"/>
                  <a:pt x="47" y="159"/>
                  <a:pt x="48" y="156"/>
                </a:cubicBezTo>
                <a:cubicBezTo>
                  <a:pt x="50" y="152"/>
                  <a:pt x="49" y="147"/>
                  <a:pt x="51" y="144"/>
                </a:cubicBezTo>
                <a:cubicBezTo>
                  <a:pt x="52" y="142"/>
                  <a:pt x="57" y="145"/>
                  <a:pt x="58" y="143"/>
                </a:cubicBezTo>
                <a:cubicBezTo>
                  <a:pt x="59" y="140"/>
                  <a:pt x="54" y="138"/>
                  <a:pt x="54" y="136"/>
                </a:cubicBezTo>
                <a:cubicBezTo>
                  <a:pt x="53" y="134"/>
                  <a:pt x="55" y="132"/>
                  <a:pt x="55" y="129"/>
                </a:cubicBezTo>
                <a:cubicBezTo>
                  <a:pt x="55" y="126"/>
                  <a:pt x="53" y="123"/>
                  <a:pt x="52" y="119"/>
                </a:cubicBezTo>
                <a:cubicBezTo>
                  <a:pt x="52" y="118"/>
                  <a:pt x="52" y="116"/>
                  <a:pt x="53" y="114"/>
                </a:cubicBezTo>
                <a:cubicBezTo>
                  <a:pt x="53" y="113"/>
                  <a:pt x="55" y="114"/>
                  <a:pt x="55" y="113"/>
                </a:cubicBezTo>
                <a:cubicBezTo>
                  <a:pt x="54" y="111"/>
                  <a:pt x="50" y="110"/>
                  <a:pt x="50" y="107"/>
                </a:cubicBezTo>
                <a:cubicBezTo>
                  <a:pt x="50" y="105"/>
                  <a:pt x="53" y="103"/>
                  <a:pt x="55" y="102"/>
                </a:cubicBezTo>
                <a:cubicBezTo>
                  <a:pt x="58" y="100"/>
                  <a:pt x="63" y="100"/>
                  <a:pt x="65" y="97"/>
                </a:cubicBezTo>
                <a:cubicBezTo>
                  <a:pt x="68" y="93"/>
                  <a:pt x="67" y="89"/>
                  <a:pt x="68" y="85"/>
                </a:cubicBezTo>
                <a:cubicBezTo>
                  <a:pt x="68" y="83"/>
                  <a:pt x="67" y="80"/>
                  <a:pt x="66" y="7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0" name="Freeform 2533"/>
          <p:cNvSpPr>
            <a:spLocks noChangeAspect="1"/>
          </p:cNvSpPr>
          <p:nvPr/>
        </p:nvSpPr>
        <p:spPr bwMode="auto">
          <a:xfrm>
            <a:off x="2192268" y="3297587"/>
            <a:ext cx="276259" cy="384572"/>
          </a:xfrm>
          <a:custGeom>
            <a:avLst/>
            <a:gdLst>
              <a:gd name="T0" fmla="*/ 94 w 168"/>
              <a:gd name="T1" fmla="*/ 1 h 269"/>
              <a:gd name="T2" fmla="*/ 105 w 168"/>
              <a:gd name="T3" fmla="*/ 11 h 269"/>
              <a:gd name="T4" fmla="*/ 115 w 168"/>
              <a:gd name="T5" fmla="*/ 22 h 269"/>
              <a:gd name="T6" fmla="*/ 124 w 168"/>
              <a:gd name="T7" fmla="*/ 29 h 269"/>
              <a:gd name="T8" fmla="*/ 123 w 168"/>
              <a:gd name="T9" fmla="*/ 38 h 269"/>
              <a:gd name="T10" fmla="*/ 138 w 168"/>
              <a:gd name="T11" fmla="*/ 41 h 269"/>
              <a:gd name="T12" fmla="*/ 151 w 168"/>
              <a:gd name="T13" fmla="*/ 41 h 269"/>
              <a:gd name="T14" fmla="*/ 167 w 168"/>
              <a:gd name="T15" fmla="*/ 38 h 269"/>
              <a:gd name="T16" fmla="*/ 172 w 168"/>
              <a:gd name="T17" fmla="*/ 43 h 269"/>
              <a:gd name="T18" fmla="*/ 170 w 168"/>
              <a:gd name="T19" fmla="*/ 62 h 269"/>
              <a:gd name="T20" fmla="*/ 173 w 168"/>
              <a:gd name="T21" fmla="*/ 68 h 269"/>
              <a:gd name="T22" fmla="*/ 168 w 168"/>
              <a:gd name="T23" fmla="*/ 73 h 269"/>
              <a:gd name="T24" fmla="*/ 148 w 168"/>
              <a:gd name="T25" fmla="*/ 79 h 269"/>
              <a:gd name="T26" fmla="*/ 131 w 168"/>
              <a:gd name="T27" fmla="*/ 89 h 269"/>
              <a:gd name="T28" fmla="*/ 125 w 168"/>
              <a:gd name="T29" fmla="*/ 106 h 269"/>
              <a:gd name="T30" fmla="*/ 115 w 168"/>
              <a:gd name="T31" fmla="*/ 119 h 269"/>
              <a:gd name="T32" fmla="*/ 115 w 168"/>
              <a:gd name="T33" fmla="*/ 137 h 269"/>
              <a:gd name="T34" fmla="*/ 131 w 168"/>
              <a:gd name="T35" fmla="*/ 156 h 269"/>
              <a:gd name="T36" fmla="*/ 139 w 168"/>
              <a:gd name="T37" fmla="*/ 167 h 269"/>
              <a:gd name="T38" fmla="*/ 154 w 168"/>
              <a:gd name="T39" fmla="*/ 177 h 269"/>
              <a:gd name="T40" fmla="*/ 166 w 168"/>
              <a:gd name="T41" fmla="*/ 166 h 269"/>
              <a:gd name="T42" fmla="*/ 178 w 168"/>
              <a:gd name="T43" fmla="*/ 191 h 269"/>
              <a:gd name="T44" fmla="*/ 202 w 168"/>
              <a:gd name="T45" fmla="*/ 219 h 269"/>
              <a:gd name="T46" fmla="*/ 195 w 168"/>
              <a:gd name="T47" fmla="*/ 232 h 269"/>
              <a:gd name="T48" fmla="*/ 192 w 168"/>
              <a:gd name="T49" fmla="*/ 240 h 269"/>
              <a:gd name="T50" fmla="*/ 190 w 168"/>
              <a:gd name="T51" fmla="*/ 262 h 269"/>
              <a:gd name="T52" fmla="*/ 192 w 168"/>
              <a:gd name="T53" fmla="*/ 289 h 269"/>
              <a:gd name="T54" fmla="*/ 185 w 168"/>
              <a:gd name="T55" fmla="*/ 301 h 269"/>
              <a:gd name="T56" fmla="*/ 183 w 168"/>
              <a:gd name="T57" fmla="*/ 310 h 269"/>
              <a:gd name="T58" fmla="*/ 174 w 168"/>
              <a:gd name="T59" fmla="*/ 323 h 269"/>
              <a:gd name="T60" fmla="*/ 159 w 168"/>
              <a:gd name="T61" fmla="*/ 306 h 269"/>
              <a:gd name="T62" fmla="*/ 131 w 168"/>
              <a:gd name="T63" fmla="*/ 288 h 269"/>
              <a:gd name="T64" fmla="*/ 97 w 168"/>
              <a:gd name="T65" fmla="*/ 265 h 269"/>
              <a:gd name="T66" fmla="*/ 83 w 168"/>
              <a:gd name="T67" fmla="*/ 247 h 269"/>
              <a:gd name="T68" fmla="*/ 87 w 168"/>
              <a:gd name="T69" fmla="*/ 235 h 269"/>
              <a:gd name="T70" fmla="*/ 61 w 168"/>
              <a:gd name="T71" fmla="*/ 197 h 269"/>
              <a:gd name="T72" fmla="*/ 42 w 168"/>
              <a:gd name="T73" fmla="*/ 149 h 269"/>
              <a:gd name="T74" fmla="*/ 31 w 168"/>
              <a:gd name="T75" fmla="*/ 122 h 269"/>
              <a:gd name="T76" fmla="*/ 17 w 168"/>
              <a:gd name="T77" fmla="*/ 114 h 269"/>
              <a:gd name="T78" fmla="*/ 5 w 168"/>
              <a:gd name="T79" fmla="*/ 100 h 269"/>
              <a:gd name="T80" fmla="*/ 7 w 168"/>
              <a:gd name="T81" fmla="*/ 92 h 269"/>
              <a:gd name="T82" fmla="*/ 5 w 168"/>
              <a:gd name="T83" fmla="*/ 85 h 269"/>
              <a:gd name="T84" fmla="*/ 11 w 168"/>
              <a:gd name="T85" fmla="*/ 62 h 269"/>
              <a:gd name="T86" fmla="*/ 20 w 168"/>
              <a:gd name="T87" fmla="*/ 64 h 269"/>
              <a:gd name="T88" fmla="*/ 13 w 168"/>
              <a:gd name="T89" fmla="*/ 68 h 269"/>
              <a:gd name="T90" fmla="*/ 16 w 168"/>
              <a:gd name="T91" fmla="*/ 77 h 269"/>
              <a:gd name="T92" fmla="*/ 30 w 168"/>
              <a:gd name="T93" fmla="*/ 76 h 269"/>
              <a:gd name="T94" fmla="*/ 35 w 168"/>
              <a:gd name="T95" fmla="*/ 85 h 269"/>
              <a:gd name="T96" fmla="*/ 44 w 168"/>
              <a:gd name="T97" fmla="*/ 58 h 269"/>
              <a:gd name="T98" fmla="*/ 73 w 168"/>
              <a:gd name="T99" fmla="*/ 43 h 269"/>
              <a:gd name="T100" fmla="*/ 82 w 168"/>
              <a:gd name="T101" fmla="*/ 32 h 269"/>
              <a:gd name="T102" fmla="*/ 89 w 168"/>
              <a:gd name="T103" fmla="*/ 18 h 269"/>
              <a:gd name="T104" fmla="*/ 93 w 168"/>
              <a:gd name="T105" fmla="*/ 8 h 269"/>
              <a:gd name="T106" fmla="*/ 89 w 168"/>
              <a:gd name="T107" fmla="*/ 0 h 2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8"/>
              <a:gd name="T163" fmla="*/ 0 h 269"/>
              <a:gd name="T164" fmla="*/ 168 w 168"/>
              <a:gd name="T165" fmla="*/ 269 h 2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8" h="269">
                <a:moveTo>
                  <a:pt x="74" y="0"/>
                </a:moveTo>
                <a:cubicBezTo>
                  <a:pt x="75" y="0"/>
                  <a:pt x="77" y="0"/>
                  <a:pt x="78" y="1"/>
                </a:cubicBezTo>
                <a:cubicBezTo>
                  <a:pt x="79" y="1"/>
                  <a:pt x="80" y="2"/>
                  <a:pt x="81" y="3"/>
                </a:cubicBezTo>
                <a:cubicBezTo>
                  <a:pt x="83" y="5"/>
                  <a:pt x="85" y="7"/>
                  <a:pt x="87" y="9"/>
                </a:cubicBezTo>
                <a:cubicBezTo>
                  <a:pt x="88" y="11"/>
                  <a:pt x="87" y="14"/>
                  <a:pt x="89" y="15"/>
                </a:cubicBezTo>
                <a:cubicBezTo>
                  <a:pt x="91" y="17"/>
                  <a:pt x="94" y="17"/>
                  <a:pt x="96" y="18"/>
                </a:cubicBezTo>
                <a:cubicBezTo>
                  <a:pt x="98" y="20"/>
                  <a:pt x="99" y="23"/>
                  <a:pt x="101" y="25"/>
                </a:cubicBezTo>
                <a:cubicBezTo>
                  <a:pt x="101" y="26"/>
                  <a:pt x="102" y="23"/>
                  <a:pt x="103" y="24"/>
                </a:cubicBezTo>
                <a:cubicBezTo>
                  <a:pt x="104" y="25"/>
                  <a:pt x="104" y="26"/>
                  <a:pt x="103" y="28"/>
                </a:cubicBezTo>
                <a:cubicBezTo>
                  <a:pt x="103" y="29"/>
                  <a:pt x="101" y="30"/>
                  <a:pt x="102" y="32"/>
                </a:cubicBezTo>
                <a:cubicBezTo>
                  <a:pt x="102" y="33"/>
                  <a:pt x="105" y="33"/>
                  <a:pt x="107" y="33"/>
                </a:cubicBezTo>
                <a:cubicBezTo>
                  <a:pt x="110" y="34"/>
                  <a:pt x="112" y="34"/>
                  <a:pt x="115" y="34"/>
                </a:cubicBezTo>
                <a:cubicBezTo>
                  <a:pt x="117" y="33"/>
                  <a:pt x="119" y="31"/>
                  <a:pt x="122" y="31"/>
                </a:cubicBezTo>
                <a:cubicBezTo>
                  <a:pt x="124" y="31"/>
                  <a:pt x="125" y="34"/>
                  <a:pt x="126" y="34"/>
                </a:cubicBezTo>
                <a:cubicBezTo>
                  <a:pt x="128" y="34"/>
                  <a:pt x="130" y="32"/>
                  <a:pt x="132" y="31"/>
                </a:cubicBezTo>
                <a:cubicBezTo>
                  <a:pt x="134" y="31"/>
                  <a:pt x="137" y="31"/>
                  <a:pt x="139" y="32"/>
                </a:cubicBezTo>
                <a:cubicBezTo>
                  <a:pt x="140" y="33"/>
                  <a:pt x="138" y="35"/>
                  <a:pt x="139" y="36"/>
                </a:cubicBezTo>
                <a:cubicBezTo>
                  <a:pt x="140" y="37"/>
                  <a:pt x="143" y="35"/>
                  <a:pt x="143" y="36"/>
                </a:cubicBezTo>
                <a:cubicBezTo>
                  <a:pt x="142" y="42"/>
                  <a:pt x="138" y="46"/>
                  <a:pt x="137" y="51"/>
                </a:cubicBezTo>
                <a:cubicBezTo>
                  <a:pt x="137" y="53"/>
                  <a:pt x="140" y="51"/>
                  <a:pt x="141" y="52"/>
                </a:cubicBezTo>
                <a:cubicBezTo>
                  <a:pt x="142" y="52"/>
                  <a:pt x="140" y="53"/>
                  <a:pt x="141" y="54"/>
                </a:cubicBezTo>
                <a:cubicBezTo>
                  <a:pt x="141" y="55"/>
                  <a:pt x="143" y="56"/>
                  <a:pt x="144" y="57"/>
                </a:cubicBezTo>
                <a:cubicBezTo>
                  <a:pt x="145" y="59"/>
                  <a:pt x="145" y="60"/>
                  <a:pt x="145" y="62"/>
                </a:cubicBezTo>
                <a:cubicBezTo>
                  <a:pt x="143" y="62"/>
                  <a:pt x="142" y="61"/>
                  <a:pt x="140" y="61"/>
                </a:cubicBezTo>
                <a:cubicBezTo>
                  <a:pt x="138" y="61"/>
                  <a:pt x="135" y="63"/>
                  <a:pt x="133" y="63"/>
                </a:cubicBezTo>
                <a:cubicBezTo>
                  <a:pt x="130" y="64"/>
                  <a:pt x="127" y="66"/>
                  <a:pt x="123" y="66"/>
                </a:cubicBezTo>
                <a:cubicBezTo>
                  <a:pt x="122" y="67"/>
                  <a:pt x="120" y="66"/>
                  <a:pt x="118" y="66"/>
                </a:cubicBezTo>
                <a:cubicBezTo>
                  <a:pt x="115" y="68"/>
                  <a:pt x="111" y="70"/>
                  <a:pt x="109" y="74"/>
                </a:cubicBezTo>
                <a:cubicBezTo>
                  <a:pt x="108" y="76"/>
                  <a:pt x="110" y="78"/>
                  <a:pt x="109" y="81"/>
                </a:cubicBezTo>
                <a:cubicBezTo>
                  <a:pt x="108" y="84"/>
                  <a:pt x="104" y="85"/>
                  <a:pt x="104" y="88"/>
                </a:cubicBezTo>
                <a:cubicBezTo>
                  <a:pt x="103" y="90"/>
                  <a:pt x="107" y="91"/>
                  <a:pt x="106" y="92"/>
                </a:cubicBezTo>
                <a:cubicBezTo>
                  <a:pt x="104" y="96"/>
                  <a:pt x="98" y="96"/>
                  <a:pt x="96" y="99"/>
                </a:cubicBezTo>
                <a:cubicBezTo>
                  <a:pt x="94" y="101"/>
                  <a:pt x="96" y="104"/>
                  <a:pt x="96" y="106"/>
                </a:cubicBezTo>
                <a:cubicBezTo>
                  <a:pt x="96" y="109"/>
                  <a:pt x="96" y="112"/>
                  <a:pt x="96" y="114"/>
                </a:cubicBezTo>
                <a:cubicBezTo>
                  <a:pt x="96" y="117"/>
                  <a:pt x="95" y="121"/>
                  <a:pt x="97" y="123"/>
                </a:cubicBezTo>
                <a:cubicBezTo>
                  <a:pt x="99" y="127"/>
                  <a:pt x="106" y="127"/>
                  <a:pt x="109" y="130"/>
                </a:cubicBezTo>
                <a:cubicBezTo>
                  <a:pt x="110" y="132"/>
                  <a:pt x="106" y="135"/>
                  <a:pt x="108" y="137"/>
                </a:cubicBezTo>
                <a:cubicBezTo>
                  <a:pt x="109" y="139"/>
                  <a:pt x="114" y="137"/>
                  <a:pt x="116" y="139"/>
                </a:cubicBezTo>
                <a:cubicBezTo>
                  <a:pt x="118" y="141"/>
                  <a:pt x="117" y="145"/>
                  <a:pt x="119" y="147"/>
                </a:cubicBezTo>
                <a:cubicBezTo>
                  <a:pt x="122" y="148"/>
                  <a:pt x="126" y="148"/>
                  <a:pt x="128" y="147"/>
                </a:cubicBezTo>
                <a:cubicBezTo>
                  <a:pt x="132" y="145"/>
                  <a:pt x="133" y="141"/>
                  <a:pt x="136" y="138"/>
                </a:cubicBezTo>
                <a:cubicBezTo>
                  <a:pt x="137" y="138"/>
                  <a:pt x="138" y="138"/>
                  <a:pt x="138" y="138"/>
                </a:cubicBezTo>
                <a:cubicBezTo>
                  <a:pt x="139" y="145"/>
                  <a:pt x="137" y="153"/>
                  <a:pt x="140" y="159"/>
                </a:cubicBezTo>
                <a:cubicBezTo>
                  <a:pt x="141" y="162"/>
                  <a:pt x="145" y="159"/>
                  <a:pt x="148" y="159"/>
                </a:cubicBezTo>
                <a:cubicBezTo>
                  <a:pt x="149" y="159"/>
                  <a:pt x="151" y="158"/>
                  <a:pt x="152" y="158"/>
                </a:cubicBezTo>
                <a:cubicBezTo>
                  <a:pt x="157" y="166"/>
                  <a:pt x="162" y="174"/>
                  <a:pt x="168" y="182"/>
                </a:cubicBezTo>
                <a:cubicBezTo>
                  <a:pt x="167" y="184"/>
                  <a:pt x="166" y="186"/>
                  <a:pt x="165" y="188"/>
                </a:cubicBezTo>
                <a:cubicBezTo>
                  <a:pt x="164" y="190"/>
                  <a:pt x="163" y="191"/>
                  <a:pt x="162" y="193"/>
                </a:cubicBezTo>
                <a:cubicBezTo>
                  <a:pt x="162" y="195"/>
                  <a:pt x="163" y="197"/>
                  <a:pt x="163" y="200"/>
                </a:cubicBezTo>
                <a:cubicBezTo>
                  <a:pt x="162" y="201"/>
                  <a:pt x="160" y="199"/>
                  <a:pt x="160" y="200"/>
                </a:cubicBezTo>
                <a:cubicBezTo>
                  <a:pt x="160" y="202"/>
                  <a:pt x="163" y="205"/>
                  <a:pt x="163" y="207"/>
                </a:cubicBezTo>
                <a:cubicBezTo>
                  <a:pt x="163" y="211"/>
                  <a:pt x="158" y="214"/>
                  <a:pt x="158" y="218"/>
                </a:cubicBezTo>
                <a:cubicBezTo>
                  <a:pt x="157" y="220"/>
                  <a:pt x="160" y="222"/>
                  <a:pt x="160" y="224"/>
                </a:cubicBezTo>
                <a:cubicBezTo>
                  <a:pt x="161" y="229"/>
                  <a:pt x="161" y="235"/>
                  <a:pt x="160" y="241"/>
                </a:cubicBezTo>
                <a:cubicBezTo>
                  <a:pt x="160" y="243"/>
                  <a:pt x="159" y="246"/>
                  <a:pt x="157" y="248"/>
                </a:cubicBezTo>
                <a:cubicBezTo>
                  <a:pt x="156" y="249"/>
                  <a:pt x="154" y="250"/>
                  <a:pt x="154" y="251"/>
                </a:cubicBezTo>
                <a:cubicBezTo>
                  <a:pt x="153" y="253"/>
                  <a:pt x="156" y="256"/>
                  <a:pt x="157" y="258"/>
                </a:cubicBezTo>
                <a:cubicBezTo>
                  <a:pt x="155" y="258"/>
                  <a:pt x="153" y="257"/>
                  <a:pt x="152" y="258"/>
                </a:cubicBezTo>
                <a:cubicBezTo>
                  <a:pt x="151" y="261"/>
                  <a:pt x="154" y="264"/>
                  <a:pt x="152" y="266"/>
                </a:cubicBezTo>
                <a:cubicBezTo>
                  <a:pt x="151" y="268"/>
                  <a:pt x="148" y="268"/>
                  <a:pt x="145" y="269"/>
                </a:cubicBezTo>
                <a:cubicBezTo>
                  <a:pt x="143" y="266"/>
                  <a:pt x="140" y="264"/>
                  <a:pt x="138" y="262"/>
                </a:cubicBezTo>
                <a:cubicBezTo>
                  <a:pt x="136" y="260"/>
                  <a:pt x="134" y="257"/>
                  <a:pt x="132" y="255"/>
                </a:cubicBezTo>
                <a:cubicBezTo>
                  <a:pt x="129" y="252"/>
                  <a:pt x="127" y="249"/>
                  <a:pt x="123" y="246"/>
                </a:cubicBezTo>
                <a:cubicBezTo>
                  <a:pt x="119" y="244"/>
                  <a:pt x="114" y="242"/>
                  <a:pt x="109" y="240"/>
                </a:cubicBezTo>
                <a:cubicBezTo>
                  <a:pt x="105" y="237"/>
                  <a:pt x="100" y="233"/>
                  <a:pt x="95" y="230"/>
                </a:cubicBezTo>
                <a:cubicBezTo>
                  <a:pt x="91" y="227"/>
                  <a:pt x="86" y="225"/>
                  <a:pt x="81" y="221"/>
                </a:cubicBezTo>
                <a:cubicBezTo>
                  <a:pt x="79" y="219"/>
                  <a:pt x="76" y="216"/>
                  <a:pt x="74" y="213"/>
                </a:cubicBezTo>
                <a:cubicBezTo>
                  <a:pt x="72" y="211"/>
                  <a:pt x="70" y="209"/>
                  <a:pt x="69" y="206"/>
                </a:cubicBezTo>
                <a:cubicBezTo>
                  <a:pt x="68" y="205"/>
                  <a:pt x="68" y="203"/>
                  <a:pt x="69" y="202"/>
                </a:cubicBezTo>
                <a:cubicBezTo>
                  <a:pt x="69" y="200"/>
                  <a:pt x="72" y="198"/>
                  <a:pt x="72" y="196"/>
                </a:cubicBezTo>
                <a:cubicBezTo>
                  <a:pt x="70" y="191"/>
                  <a:pt x="66" y="188"/>
                  <a:pt x="63" y="184"/>
                </a:cubicBezTo>
                <a:cubicBezTo>
                  <a:pt x="59" y="177"/>
                  <a:pt x="55" y="171"/>
                  <a:pt x="51" y="164"/>
                </a:cubicBezTo>
                <a:cubicBezTo>
                  <a:pt x="47" y="156"/>
                  <a:pt x="43" y="147"/>
                  <a:pt x="40" y="139"/>
                </a:cubicBezTo>
                <a:cubicBezTo>
                  <a:pt x="38" y="134"/>
                  <a:pt x="37" y="128"/>
                  <a:pt x="35" y="124"/>
                </a:cubicBezTo>
                <a:cubicBezTo>
                  <a:pt x="34" y="120"/>
                  <a:pt x="31" y="117"/>
                  <a:pt x="29" y="113"/>
                </a:cubicBezTo>
                <a:cubicBezTo>
                  <a:pt x="28" y="110"/>
                  <a:pt x="28" y="105"/>
                  <a:pt x="26" y="102"/>
                </a:cubicBezTo>
                <a:cubicBezTo>
                  <a:pt x="24" y="99"/>
                  <a:pt x="22" y="97"/>
                  <a:pt x="19" y="95"/>
                </a:cubicBezTo>
                <a:cubicBezTo>
                  <a:pt x="17" y="94"/>
                  <a:pt x="15" y="95"/>
                  <a:pt x="14" y="95"/>
                </a:cubicBezTo>
                <a:cubicBezTo>
                  <a:pt x="11" y="93"/>
                  <a:pt x="7" y="91"/>
                  <a:pt x="5" y="88"/>
                </a:cubicBezTo>
                <a:cubicBezTo>
                  <a:pt x="4" y="87"/>
                  <a:pt x="4" y="85"/>
                  <a:pt x="4" y="83"/>
                </a:cubicBezTo>
                <a:cubicBezTo>
                  <a:pt x="5" y="82"/>
                  <a:pt x="7" y="82"/>
                  <a:pt x="7" y="80"/>
                </a:cubicBezTo>
                <a:cubicBezTo>
                  <a:pt x="7" y="79"/>
                  <a:pt x="7" y="78"/>
                  <a:pt x="6" y="77"/>
                </a:cubicBezTo>
                <a:cubicBezTo>
                  <a:pt x="5" y="76"/>
                  <a:pt x="3" y="76"/>
                  <a:pt x="3" y="75"/>
                </a:cubicBezTo>
                <a:cubicBezTo>
                  <a:pt x="3" y="74"/>
                  <a:pt x="4" y="72"/>
                  <a:pt x="4" y="71"/>
                </a:cubicBezTo>
                <a:cubicBezTo>
                  <a:pt x="3" y="68"/>
                  <a:pt x="0" y="65"/>
                  <a:pt x="1" y="62"/>
                </a:cubicBezTo>
                <a:cubicBezTo>
                  <a:pt x="2" y="58"/>
                  <a:pt x="6" y="55"/>
                  <a:pt x="9" y="52"/>
                </a:cubicBezTo>
                <a:cubicBezTo>
                  <a:pt x="10" y="50"/>
                  <a:pt x="12" y="49"/>
                  <a:pt x="14" y="48"/>
                </a:cubicBezTo>
                <a:cubicBezTo>
                  <a:pt x="15" y="50"/>
                  <a:pt x="16" y="51"/>
                  <a:pt x="17" y="53"/>
                </a:cubicBezTo>
                <a:cubicBezTo>
                  <a:pt x="17" y="54"/>
                  <a:pt x="16" y="55"/>
                  <a:pt x="16" y="55"/>
                </a:cubicBezTo>
                <a:cubicBezTo>
                  <a:pt x="14" y="56"/>
                  <a:pt x="12" y="56"/>
                  <a:pt x="11" y="57"/>
                </a:cubicBezTo>
                <a:cubicBezTo>
                  <a:pt x="12" y="59"/>
                  <a:pt x="12" y="60"/>
                  <a:pt x="13" y="61"/>
                </a:cubicBezTo>
                <a:cubicBezTo>
                  <a:pt x="13" y="62"/>
                  <a:pt x="12" y="64"/>
                  <a:pt x="13" y="64"/>
                </a:cubicBezTo>
                <a:cubicBezTo>
                  <a:pt x="15" y="64"/>
                  <a:pt x="16" y="62"/>
                  <a:pt x="18" y="61"/>
                </a:cubicBezTo>
                <a:cubicBezTo>
                  <a:pt x="20" y="61"/>
                  <a:pt x="23" y="61"/>
                  <a:pt x="25" y="63"/>
                </a:cubicBezTo>
                <a:cubicBezTo>
                  <a:pt x="26" y="65"/>
                  <a:pt x="26" y="68"/>
                  <a:pt x="27" y="70"/>
                </a:cubicBezTo>
                <a:cubicBezTo>
                  <a:pt x="28" y="70"/>
                  <a:pt x="29" y="71"/>
                  <a:pt x="29" y="71"/>
                </a:cubicBezTo>
                <a:cubicBezTo>
                  <a:pt x="31" y="69"/>
                  <a:pt x="33" y="67"/>
                  <a:pt x="34" y="64"/>
                </a:cubicBezTo>
                <a:cubicBezTo>
                  <a:pt x="35" y="59"/>
                  <a:pt x="36" y="53"/>
                  <a:pt x="37" y="48"/>
                </a:cubicBezTo>
                <a:cubicBezTo>
                  <a:pt x="38" y="46"/>
                  <a:pt x="40" y="45"/>
                  <a:pt x="42" y="44"/>
                </a:cubicBezTo>
                <a:cubicBezTo>
                  <a:pt x="49" y="41"/>
                  <a:pt x="55" y="39"/>
                  <a:pt x="61" y="36"/>
                </a:cubicBezTo>
                <a:cubicBezTo>
                  <a:pt x="62" y="35"/>
                  <a:pt x="61" y="34"/>
                  <a:pt x="62" y="33"/>
                </a:cubicBezTo>
                <a:cubicBezTo>
                  <a:pt x="63" y="31"/>
                  <a:pt x="66" y="29"/>
                  <a:pt x="68" y="27"/>
                </a:cubicBezTo>
                <a:cubicBezTo>
                  <a:pt x="69" y="26"/>
                  <a:pt x="71" y="24"/>
                  <a:pt x="72" y="23"/>
                </a:cubicBezTo>
                <a:cubicBezTo>
                  <a:pt x="73" y="20"/>
                  <a:pt x="72" y="17"/>
                  <a:pt x="74" y="15"/>
                </a:cubicBezTo>
                <a:cubicBezTo>
                  <a:pt x="74" y="13"/>
                  <a:pt x="77" y="14"/>
                  <a:pt x="77" y="13"/>
                </a:cubicBezTo>
                <a:cubicBezTo>
                  <a:pt x="78" y="11"/>
                  <a:pt x="78" y="9"/>
                  <a:pt x="77" y="7"/>
                </a:cubicBezTo>
                <a:cubicBezTo>
                  <a:pt x="77" y="5"/>
                  <a:pt x="75" y="4"/>
                  <a:pt x="74" y="2"/>
                </a:cubicBezTo>
                <a:cubicBezTo>
                  <a:pt x="74" y="1"/>
                  <a:pt x="74" y="1"/>
                  <a:pt x="7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1" name="Freeform 2534"/>
          <p:cNvSpPr>
            <a:spLocks noChangeAspect="1"/>
          </p:cNvSpPr>
          <p:nvPr/>
        </p:nvSpPr>
        <p:spPr bwMode="auto">
          <a:xfrm>
            <a:off x="2175420" y="3269011"/>
            <a:ext cx="121719" cy="129778"/>
          </a:xfrm>
          <a:custGeom>
            <a:avLst/>
            <a:gdLst>
              <a:gd name="T0" fmla="*/ 12 w 74"/>
              <a:gd name="T1" fmla="*/ 81 h 91"/>
              <a:gd name="T2" fmla="*/ 19 w 74"/>
              <a:gd name="T3" fmla="*/ 78 h 91"/>
              <a:gd name="T4" fmla="*/ 22 w 74"/>
              <a:gd name="T5" fmla="*/ 67 h 91"/>
              <a:gd name="T6" fmla="*/ 19 w 74"/>
              <a:gd name="T7" fmla="*/ 65 h 91"/>
              <a:gd name="T8" fmla="*/ 17 w 74"/>
              <a:gd name="T9" fmla="*/ 67 h 91"/>
              <a:gd name="T10" fmla="*/ 13 w 74"/>
              <a:gd name="T11" fmla="*/ 66 h 91"/>
              <a:gd name="T12" fmla="*/ 10 w 74"/>
              <a:gd name="T13" fmla="*/ 69 h 91"/>
              <a:gd name="T14" fmla="*/ 1 w 74"/>
              <a:gd name="T15" fmla="*/ 65 h 91"/>
              <a:gd name="T16" fmla="*/ 2 w 74"/>
              <a:gd name="T17" fmla="*/ 60 h 91"/>
              <a:gd name="T18" fmla="*/ 5 w 74"/>
              <a:gd name="T19" fmla="*/ 54 h 91"/>
              <a:gd name="T20" fmla="*/ 2 w 74"/>
              <a:gd name="T21" fmla="*/ 50 h 91"/>
              <a:gd name="T22" fmla="*/ 2 w 74"/>
              <a:gd name="T23" fmla="*/ 43 h 91"/>
              <a:gd name="T24" fmla="*/ 7 w 74"/>
              <a:gd name="T25" fmla="*/ 35 h 91"/>
              <a:gd name="T26" fmla="*/ 5 w 74"/>
              <a:gd name="T27" fmla="*/ 31 h 91"/>
              <a:gd name="T28" fmla="*/ 12 w 74"/>
              <a:gd name="T29" fmla="*/ 24 h 91"/>
              <a:gd name="T30" fmla="*/ 13 w 74"/>
              <a:gd name="T31" fmla="*/ 17 h 91"/>
              <a:gd name="T32" fmla="*/ 13 w 74"/>
              <a:gd name="T33" fmla="*/ 11 h 91"/>
              <a:gd name="T34" fmla="*/ 20 w 74"/>
              <a:gd name="T35" fmla="*/ 7 h 91"/>
              <a:gd name="T36" fmla="*/ 28 w 74"/>
              <a:gd name="T37" fmla="*/ 2 h 91"/>
              <a:gd name="T38" fmla="*/ 32 w 74"/>
              <a:gd name="T39" fmla="*/ 0 h 91"/>
              <a:gd name="T40" fmla="*/ 41 w 74"/>
              <a:gd name="T41" fmla="*/ 4 h 91"/>
              <a:gd name="T42" fmla="*/ 45 w 74"/>
              <a:gd name="T43" fmla="*/ 7 h 91"/>
              <a:gd name="T44" fmla="*/ 51 w 74"/>
              <a:gd name="T45" fmla="*/ 11 h 91"/>
              <a:gd name="T46" fmla="*/ 54 w 74"/>
              <a:gd name="T47" fmla="*/ 16 h 91"/>
              <a:gd name="T48" fmla="*/ 59 w 74"/>
              <a:gd name="T49" fmla="*/ 16 h 91"/>
              <a:gd name="T50" fmla="*/ 64 w 74"/>
              <a:gd name="T51" fmla="*/ 18 h 91"/>
              <a:gd name="T52" fmla="*/ 69 w 74"/>
              <a:gd name="T53" fmla="*/ 18 h 91"/>
              <a:gd name="T54" fmla="*/ 70 w 74"/>
              <a:gd name="T55" fmla="*/ 16 h 91"/>
              <a:gd name="T56" fmla="*/ 75 w 74"/>
              <a:gd name="T57" fmla="*/ 17 h 91"/>
              <a:gd name="T58" fmla="*/ 84 w 74"/>
              <a:gd name="T59" fmla="*/ 24 h 91"/>
              <a:gd name="T60" fmla="*/ 84 w 74"/>
              <a:gd name="T61" fmla="*/ 26 h 91"/>
              <a:gd name="T62" fmla="*/ 88 w 74"/>
              <a:gd name="T63" fmla="*/ 32 h 91"/>
              <a:gd name="T64" fmla="*/ 88 w 74"/>
              <a:gd name="T65" fmla="*/ 40 h 91"/>
              <a:gd name="T66" fmla="*/ 84 w 74"/>
              <a:gd name="T67" fmla="*/ 42 h 91"/>
              <a:gd name="T68" fmla="*/ 82 w 74"/>
              <a:gd name="T69" fmla="*/ 52 h 91"/>
              <a:gd name="T70" fmla="*/ 77 w 74"/>
              <a:gd name="T71" fmla="*/ 56 h 91"/>
              <a:gd name="T72" fmla="*/ 70 w 74"/>
              <a:gd name="T73" fmla="*/ 63 h 91"/>
              <a:gd name="T74" fmla="*/ 69 w 74"/>
              <a:gd name="T75" fmla="*/ 67 h 91"/>
              <a:gd name="T76" fmla="*/ 46 w 74"/>
              <a:gd name="T77" fmla="*/ 77 h 91"/>
              <a:gd name="T78" fmla="*/ 40 w 74"/>
              <a:gd name="T79" fmla="*/ 81 h 91"/>
              <a:gd name="T80" fmla="*/ 36 w 74"/>
              <a:gd name="T81" fmla="*/ 101 h 91"/>
              <a:gd name="T82" fmla="*/ 30 w 74"/>
              <a:gd name="T83" fmla="*/ 109 h 91"/>
              <a:gd name="T84" fmla="*/ 28 w 74"/>
              <a:gd name="T85" fmla="*/ 108 h 91"/>
              <a:gd name="T86" fmla="*/ 25 w 74"/>
              <a:gd name="T87" fmla="*/ 99 h 91"/>
              <a:gd name="T88" fmla="*/ 17 w 74"/>
              <a:gd name="T89" fmla="*/ 97 h 91"/>
              <a:gd name="T90" fmla="*/ 11 w 74"/>
              <a:gd name="T91" fmla="*/ 101 h 91"/>
              <a:gd name="T92" fmla="*/ 11 w 74"/>
              <a:gd name="T93" fmla="*/ 97 h 91"/>
              <a:gd name="T94" fmla="*/ 8 w 74"/>
              <a:gd name="T95" fmla="*/ 92 h 91"/>
              <a:gd name="T96" fmla="*/ 14 w 74"/>
              <a:gd name="T97" fmla="*/ 90 h 91"/>
              <a:gd name="T98" fmla="*/ 16 w 74"/>
              <a:gd name="T99" fmla="*/ 87 h 91"/>
              <a:gd name="T100" fmla="*/ 12 w 74"/>
              <a:gd name="T101" fmla="*/ 81 h 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
              <a:gd name="T154" fmla="*/ 0 h 91"/>
              <a:gd name="T155" fmla="*/ 74 w 74"/>
              <a:gd name="T156" fmla="*/ 91 h 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 h="91">
                <a:moveTo>
                  <a:pt x="10" y="68"/>
                </a:moveTo>
                <a:cubicBezTo>
                  <a:pt x="12" y="67"/>
                  <a:pt x="15" y="67"/>
                  <a:pt x="16" y="65"/>
                </a:cubicBezTo>
                <a:cubicBezTo>
                  <a:pt x="18" y="63"/>
                  <a:pt x="18" y="60"/>
                  <a:pt x="18" y="56"/>
                </a:cubicBezTo>
                <a:cubicBezTo>
                  <a:pt x="18" y="55"/>
                  <a:pt x="17" y="54"/>
                  <a:pt x="16" y="54"/>
                </a:cubicBezTo>
                <a:cubicBezTo>
                  <a:pt x="15" y="54"/>
                  <a:pt x="15" y="56"/>
                  <a:pt x="14" y="56"/>
                </a:cubicBezTo>
                <a:cubicBezTo>
                  <a:pt x="13" y="56"/>
                  <a:pt x="12" y="54"/>
                  <a:pt x="11" y="55"/>
                </a:cubicBezTo>
                <a:cubicBezTo>
                  <a:pt x="10" y="55"/>
                  <a:pt x="9" y="58"/>
                  <a:pt x="8" y="58"/>
                </a:cubicBezTo>
                <a:cubicBezTo>
                  <a:pt x="5" y="57"/>
                  <a:pt x="3" y="56"/>
                  <a:pt x="1" y="54"/>
                </a:cubicBezTo>
                <a:cubicBezTo>
                  <a:pt x="0" y="53"/>
                  <a:pt x="2" y="51"/>
                  <a:pt x="2" y="50"/>
                </a:cubicBezTo>
                <a:cubicBezTo>
                  <a:pt x="3" y="48"/>
                  <a:pt x="4" y="47"/>
                  <a:pt x="4" y="45"/>
                </a:cubicBezTo>
                <a:cubicBezTo>
                  <a:pt x="4" y="44"/>
                  <a:pt x="2" y="43"/>
                  <a:pt x="2" y="42"/>
                </a:cubicBezTo>
                <a:cubicBezTo>
                  <a:pt x="1" y="40"/>
                  <a:pt x="1" y="37"/>
                  <a:pt x="2" y="36"/>
                </a:cubicBezTo>
                <a:cubicBezTo>
                  <a:pt x="2" y="33"/>
                  <a:pt x="5" y="31"/>
                  <a:pt x="6" y="29"/>
                </a:cubicBezTo>
                <a:cubicBezTo>
                  <a:pt x="6" y="28"/>
                  <a:pt x="3" y="27"/>
                  <a:pt x="4" y="26"/>
                </a:cubicBezTo>
                <a:cubicBezTo>
                  <a:pt x="5" y="24"/>
                  <a:pt x="8" y="22"/>
                  <a:pt x="10" y="20"/>
                </a:cubicBezTo>
                <a:cubicBezTo>
                  <a:pt x="11" y="18"/>
                  <a:pt x="11" y="16"/>
                  <a:pt x="11" y="14"/>
                </a:cubicBezTo>
                <a:cubicBezTo>
                  <a:pt x="12" y="12"/>
                  <a:pt x="10" y="10"/>
                  <a:pt x="11" y="9"/>
                </a:cubicBezTo>
                <a:cubicBezTo>
                  <a:pt x="12" y="7"/>
                  <a:pt x="15" y="7"/>
                  <a:pt x="17" y="6"/>
                </a:cubicBezTo>
                <a:cubicBezTo>
                  <a:pt x="19" y="5"/>
                  <a:pt x="21" y="3"/>
                  <a:pt x="23" y="2"/>
                </a:cubicBezTo>
                <a:cubicBezTo>
                  <a:pt x="24" y="1"/>
                  <a:pt x="26" y="1"/>
                  <a:pt x="27" y="0"/>
                </a:cubicBezTo>
                <a:lnTo>
                  <a:pt x="34" y="3"/>
                </a:lnTo>
                <a:lnTo>
                  <a:pt x="37" y="6"/>
                </a:lnTo>
                <a:lnTo>
                  <a:pt x="42" y="9"/>
                </a:lnTo>
                <a:lnTo>
                  <a:pt x="45" y="13"/>
                </a:lnTo>
                <a:lnTo>
                  <a:pt x="49" y="13"/>
                </a:lnTo>
                <a:lnTo>
                  <a:pt x="53" y="15"/>
                </a:lnTo>
                <a:lnTo>
                  <a:pt x="57" y="15"/>
                </a:lnTo>
                <a:lnTo>
                  <a:pt x="58" y="13"/>
                </a:lnTo>
                <a:lnTo>
                  <a:pt x="62" y="14"/>
                </a:lnTo>
                <a:lnTo>
                  <a:pt x="70" y="20"/>
                </a:lnTo>
                <a:cubicBezTo>
                  <a:pt x="70" y="21"/>
                  <a:pt x="70" y="21"/>
                  <a:pt x="70" y="22"/>
                </a:cubicBezTo>
                <a:cubicBezTo>
                  <a:pt x="71" y="24"/>
                  <a:pt x="73" y="25"/>
                  <a:pt x="73" y="27"/>
                </a:cubicBezTo>
                <a:cubicBezTo>
                  <a:pt x="74" y="29"/>
                  <a:pt x="74" y="31"/>
                  <a:pt x="73" y="33"/>
                </a:cubicBezTo>
                <a:cubicBezTo>
                  <a:pt x="73" y="34"/>
                  <a:pt x="70" y="33"/>
                  <a:pt x="70" y="35"/>
                </a:cubicBezTo>
                <a:cubicBezTo>
                  <a:pt x="68" y="37"/>
                  <a:pt x="69" y="40"/>
                  <a:pt x="68" y="43"/>
                </a:cubicBezTo>
                <a:cubicBezTo>
                  <a:pt x="67" y="44"/>
                  <a:pt x="65" y="46"/>
                  <a:pt x="64" y="47"/>
                </a:cubicBezTo>
                <a:cubicBezTo>
                  <a:pt x="62" y="49"/>
                  <a:pt x="59" y="51"/>
                  <a:pt x="58" y="53"/>
                </a:cubicBezTo>
                <a:cubicBezTo>
                  <a:pt x="57" y="54"/>
                  <a:pt x="58" y="55"/>
                  <a:pt x="57" y="56"/>
                </a:cubicBezTo>
                <a:cubicBezTo>
                  <a:pt x="51" y="59"/>
                  <a:pt x="45" y="61"/>
                  <a:pt x="38" y="64"/>
                </a:cubicBezTo>
                <a:cubicBezTo>
                  <a:pt x="36" y="65"/>
                  <a:pt x="34" y="66"/>
                  <a:pt x="33" y="68"/>
                </a:cubicBezTo>
                <a:cubicBezTo>
                  <a:pt x="32" y="73"/>
                  <a:pt x="31" y="79"/>
                  <a:pt x="30" y="84"/>
                </a:cubicBezTo>
                <a:cubicBezTo>
                  <a:pt x="29" y="87"/>
                  <a:pt x="27" y="89"/>
                  <a:pt x="25" y="91"/>
                </a:cubicBezTo>
                <a:cubicBezTo>
                  <a:pt x="25" y="91"/>
                  <a:pt x="24" y="90"/>
                  <a:pt x="23" y="90"/>
                </a:cubicBezTo>
                <a:cubicBezTo>
                  <a:pt x="22" y="88"/>
                  <a:pt x="22" y="85"/>
                  <a:pt x="21" y="83"/>
                </a:cubicBezTo>
                <a:cubicBezTo>
                  <a:pt x="19" y="81"/>
                  <a:pt x="16" y="81"/>
                  <a:pt x="14" y="81"/>
                </a:cubicBezTo>
                <a:cubicBezTo>
                  <a:pt x="12" y="82"/>
                  <a:pt x="11" y="84"/>
                  <a:pt x="9" y="84"/>
                </a:cubicBezTo>
                <a:cubicBezTo>
                  <a:pt x="8" y="84"/>
                  <a:pt x="9" y="82"/>
                  <a:pt x="9" y="81"/>
                </a:cubicBezTo>
                <a:cubicBezTo>
                  <a:pt x="8" y="80"/>
                  <a:pt x="8" y="79"/>
                  <a:pt x="7" y="77"/>
                </a:cubicBezTo>
                <a:cubicBezTo>
                  <a:pt x="8" y="76"/>
                  <a:pt x="10" y="76"/>
                  <a:pt x="12" y="75"/>
                </a:cubicBezTo>
                <a:cubicBezTo>
                  <a:pt x="12" y="75"/>
                  <a:pt x="13" y="74"/>
                  <a:pt x="13" y="73"/>
                </a:cubicBezTo>
                <a:cubicBezTo>
                  <a:pt x="12" y="71"/>
                  <a:pt x="11" y="70"/>
                  <a:pt x="10" y="6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2" name="Freeform 2535"/>
          <p:cNvSpPr>
            <a:spLocks noChangeAspect="1"/>
          </p:cNvSpPr>
          <p:nvPr/>
        </p:nvSpPr>
        <p:spPr bwMode="auto">
          <a:xfrm>
            <a:off x="2396919" y="2885629"/>
            <a:ext cx="77955" cy="42862"/>
          </a:xfrm>
          <a:custGeom>
            <a:avLst/>
            <a:gdLst>
              <a:gd name="T0" fmla="*/ 5 w 47"/>
              <a:gd name="T1" fmla="*/ 30 h 30"/>
              <a:gd name="T2" fmla="*/ 8 w 47"/>
              <a:gd name="T3" fmla="*/ 36 h 30"/>
              <a:gd name="T4" fmla="*/ 15 w 47"/>
              <a:gd name="T5" fmla="*/ 26 h 30"/>
              <a:gd name="T6" fmla="*/ 24 w 47"/>
              <a:gd name="T7" fmla="*/ 28 h 30"/>
              <a:gd name="T8" fmla="*/ 34 w 47"/>
              <a:gd name="T9" fmla="*/ 24 h 30"/>
              <a:gd name="T10" fmla="*/ 50 w 47"/>
              <a:gd name="T11" fmla="*/ 25 h 30"/>
              <a:gd name="T12" fmla="*/ 56 w 47"/>
              <a:gd name="T13" fmla="*/ 19 h 30"/>
              <a:gd name="T14" fmla="*/ 47 w 47"/>
              <a:gd name="T15" fmla="*/ 12 h 30"/>
              <a:gd name="T16" fmla="*/ 36 w 47"/>
              <a:gd name="T17" fmla="*/ 7 h 30"/>
              <a:gd name="T18" fmla="*/ 29 w 47"/>
              <a:gd name="T19" fmla="*/ 5 h 30"/>
              <a:gd name="T20" fmla="*/ 16 w 47"/>
              <a:gd name="T21" fmla="*/ 0 h 30"/>
              <a:gd name="T22" fmla="*/ 5 w 47"/>
              <a:gd name="T23" fmla="*/ 1 h 30"/>
              <a:gd name="T24" fmla="*/ 6 w 47"/>
              <a:gd name="T25" fmla="*/ 10 h 30"/>
              <a:gd name="T26" fmla="*/ 4 w 47"/>
              <a:gd name="T27" fmla="*/ 13 h 30"/>
              <a:gd name="T28" fmla="*/ 5 w 47"/>
              <a:gd name="T29" fmla="*/ 17 h 30"/>
              <a:gd name="T30" fmla="*/ 0 w 47"/>
              <a:gd name="T31" fmla="*/ 22 h 30"/>
              <a:gd name="T32" fmla="*/ 6 w 47"/>
              <a:gd name="T33" fmla="*/ 28 h 30"/>
              <a:gd name="T34" fmla="*/ 5 w 47"/>
              <a:gd name="T35" fmla="*/ 30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30"/>
              <a:gd name="T56" fmla="*/ 47 w 47"/>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30">
                <a:moveTo>
                  <a:pt x="4" y="25"/>
                </a:moveTo>
                <a:cubicBezTo>
                  <a:pt x="5" y="27"/>
                  <a:pt x="6" y="30"/>
                  <a:pt x="7" y="30"/>
                </a:cubicBezTo>
                <a:cubicBezTo>
                  <a:pt x="10" y="28"/>
                  <a:pt x="9" y="23"/>
                  <a:pt x="12" y="22"/>
                </a:cubicBezTo>
                <a:cubicBezTo>
                  <a:pt x="14" y="21"/>
                  <a:pt x="17" y="23"/>
                  <a:pt x="20" y="23"/>
                </a:cubicBezTo>
                <a:cubicBezTo>
                  <a:pt x="23" y="23"/>
                  <a:pt x="25" y="20"/>
                  <a:pt x="28" y="20"/>
                </a:cubicBezTo>
                <a:cubicBezTo>
                  <a:pt x="32" y="20"/>
                  <a:pt x="37" y="22"/>
                  <a:pt x="41" y="21"/>
                </a:cubicBezTo>
                <a:cubicBezTo>
                  <a:pt x="44" y="20"/>
                  <a:pt x="47" y="18"/>
                  <a:pt x="46" y="16"/>
                </a:cubicBezTo>
                <a:cubicBezTo>
                  <a:pt x="46" y="13"/>
                  <a:pt x="42" y="11"/>
                  <a:pt x="39" y="10"/>
                </a:cubicBezTo>
                <a:cubicBezTo>
                  <a:pt x="36" y="8"/>
                  <a:pt x="33" y="8"/>
                  <a:pt x="30" y="6"/>
                </a:cubicBezTo>
                <a:cubicBezTo>
                  <a:pt x="28" y="6"/>
                  <a:pt x="26" y="4"/>
                  <a:pt x="24" y="4"/>
                </a:cubicBezTo>
                <a:cubicBezTo>
                  <a:pt x="20" y="2"/>
                  <a:pt x="16" y="1"/>
                  <a:pt x="13" y="0"/>
                </a:cubicBezTo>
                <a:cubicBezTo>
                  <a:pt x="10" y="0"/>
                  <a:pt x="7" y="1"/>
                  <a:pt x="4" y="1"/>
                </a:cubicBezTo>
                <a:cubicBezTo>
                  <a:pt x="5" y="4"/>
                  <a:pt x="6" y="6"/>
                  <a:pt x="5" y="8"/>
                </a:cubicBezTo>
                <a:cubicBezTo>
                  <a:pt x="5" y="10"/>
                  <a:pt x="4" y="10"/>
                  <a:pt x="3" y="11"/>
                </a:cubicBezTo>
                <a:cubicBezTo>
                  <a:pt x="3" y="12"/>
                  <a:pt x="4" y="13"/>
                  <a:pt x="4" y="14"/>
                </a:cubicBezTo>
                <a:cubicBezTo>
                  <a:pt x="3" y="16"/>
                  <a:pt x="0" y="17"/>
                  <a:pt x="0" y="18"/>
                </a:cubicBezTo>
                <a:cubicBezTo>
                  <a:pt x="1" y="20"/>
                  <a:pt x="4" y="21"/>
                  <a:pt x="5" y="23"/>
                </a:cubicBezTo>
                <a:cubicBezTo>
                  <a:pt x="5" y="24"/>
                  <a:pt x="4" y="25"/>
                  <a:pt x="4" y="2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3" name="Freeform 2536"/>
          <p:cNvSpPr>
            <a:spLocks noChangeAspect="1"/>
          </p:cNvSpPr>
          <p:nvPr/>
        </p:nvSpPr>
        <p:spPr bwMode="auto">
          <a:xfrm>
            <a:off x="1443335" y="2605832"/>
            <a:ext cx="593548" cy="391716"/>
          </a:xfrm>
          <a:custGeom>
            <a:avLst/>
            <a:gdLst>
              <a:gd name="T0" fmla="*/ 414 w 361"/>
              <a:gd name="T1" fmla="*/ 257 h 274"/>
              <a:gd name="T2" fmla="*/ 421 w 361"/>
              <a:gd name="T3" fmla="*/ 243 h 274"/>
              <a:gd name="T4" fmla="*/ 434 w 361"/>
              <a:gd name="T5" fmla="*/ 214 h 274"/>
              <a:gd name="T6" fmla="*/ 396 w 361"/>
              <a:gd name="T7" fmla="*/ 209 h 274"/>
              <a:gd name="T8" fmla="*/ 371 w 361"/>
              <a:gd name="T9" fmla="*/ 245 h 274"/>
              <a:gd name="T10" fmla="*/ 364 w 361"/>
              <a:gd name="T11" fmla="*/ 256 h 274"/>
              <a:gd name="T12" fmla="*/ 349 w 361"/>
              <a:gd name="T13" fmla="*/ 259 h 274"/>
              <a:gd name="T14" fmla="*/ 339 w 361"/>
              <a:gd name="T15" fmla="*/ 258 h 274"/>
              <a:gd name="T16" fmla="*/ 296 w 361"/>
              <a:gd name="T17" fmla="*/ 255 h 274"/>
              <a:gd name="T18" fmla="*/ 269 w 361"/>
              <a:gd name="T19" fmla="*/ 204 h 274"/>
              <a:gd name="T20" fmla="*/ 274 w 361"/>
              <a:gd name="T21" fmla="*/ 202 h 274"/>
              <a:gd name="T22" fmla="*/ 270 w 361"/>
              <a:gd name="T23" fmla="*/ 152 h 274"/>
              <a:gd name="T24" fmla="*/ 281 w 361"/>
              <a:gd name="T25" fmla="*/ 128 h 274"/>
              <a:gd name="T26" fmla="*/ 251 w 361"/>
              <a:gd name="T27" fmla="*/ 107 h 274"/>
              <a:gd name="T28" fmla="*/ 234 w 361"/>
              <a:gd name="T29" fmla="*/ 62 h 274"/>
              <a:gd name="T30" fmla="*/ 208 w 361"/>
              <a:gd name="T31" fmla="*/ 55 h 274"/>
              <a:gd name="T32" fmla="*/ 190 w 361"/>
              <a:gd name="T33" fmla="*/ 62 h 274"/>
              <a:gd name="T34" fmla="*/ 162 w 361"/>
              <a:gd name="T35" fmla="*/ 25 h 274"/>
              <a:gd name="T36" fmla="*/ 89 w 361"/>
              <a:gd name="T37" fmla="*/ 24 h 274"/>
              <a:gd name="T38" fmla="*/ 6 w 361"/>
              <a:gd name="T39" fmla="*/ 0 h 274"/>
              <a:gd name="T40" fmla="*/ 7 w 361"/>
              <a:gd name="T41" fmla="*/ 22 h 274"/>
              <a:gd name="T42" fmla="*/ 12 w 361"/>
              <a:gd name="T43" fmla="*/ 46 h 274"/>
              <a:gd name="T44" fmla="*/ 32 w 361"/>
              <a:gd name="T45" fmla="*/ 77 h 274"/>
              <a:gd name="T46" fmla="*/ 36 w 361"/>
              <a:gd name="T47" fmla="*/ 91 h 274"/>
              <a:gd name="T48" fmla="*/ 19 w 361"/>
              <a:gd name="T49" fmla="*/ 90 h 274"/>
              <a:gd name="T50" fmla="*/ 46 w 361"/>
              <a:gd name="T51" fmla="*/ 107 h 274"/>
              <a:gd name="T52" fmla="*/ 55 w 361"/>
              <a:gd name="T53" fmla="*/ 139 h 274"/>
              <a:gd name="T54" fmla="*/ 72 w 361"/>
              <a:gd name="T55" fmla="*/ 157 h 274"/>
              <a:gd name="T56" fmla="*/ 95 w 361"/>
              <a:gd name="T57" fmla="*/ 172 h 274"/>
              <a:gd name="T58" fmla="*/ 83 w 361"/>
              <a:gd name="T59" fmla="*/ 157 h 274"/>
              <a:gd name="T60" fmla="*/ 73 w 361"/>
              <a:gd name="T61" fmla="*/ 119 h 274"/>
              <a:gd name="T62" fmla="*/ 54 w 361"/>
              <a:gd name="T63" fmla="*/ 91 h 274"/>
              <a:gd name="T64" fmla="*/ 41 w 361"/>
              <a:gd name="T65" fmla="*/ 60 h 274"/>
              <a:gd name="T66" fmla="*/ 31 w 361"/>
              <a:gd name="T67" fmla="*/ 18 h 274"/>
              <a:gd name="T68" fmla="*/ 53 w 361"/>
              <a:gd name="T69" fmla="*/ 26 h 274"/>
              <a:gd name="T70" fmla="*/ 61 w 361"/>
              <a:gd name="T71" fmla="*/ 67 h 274"/>
              <a:gd name="T72" fmla="*/ 85 w 361"/>
              <a:gd name="T73" fmla="*/ 94 h 274"/>
              <a:gd name="T74" fmla="*/ 95 w 361"/>
              <a:gd name="T75" fmla="*/ 109 h 274"/>
              <a:gd name="T76" fmla="*/ 100 w 361"/>
              <a:gd name="T77" fmla="*/ 121 h 274"/>
              <a:gd name="T78" fmla="*/ 118 w 361"/>
              <a:gd name="T79" fmla="*/ 138 h 274"/>
              <a:gd name="T80" fmla="*/ 138 w 361"/>
              <a:gd name="T81" fmla="*/ 172 h 274"/>
              <a:gd name="T82" fmla="*/ 148 w 361"/>
              <a:gd name="T83" fmla="*/ 217 h 274"/>
              <a:gd name="T84" fmla="*/ 153 w 361"/>
              <a:gd name="T85" fmla="*/ 239 h 274"/>
              <a:gd name="T86" fmla="*/ 198 w 361"/>
              <a:gd name="T87" fmla="*/ 267 h 274"/>
              <a:gd name="T88" fmla="*/ 252 w 361"/>
              <a:gd name="T89" fmla="*/ 295 h 274"/>
              <a:gd name="T90" fmla="*/ 302 w 361"/>
              <a:gd name="T91" fmla="*/ 300 h 274"/>
              <a:gd name="T92" fmla="*/ 321 w 361"/>
              <a:gd name="T93" fmla="*/ 304 h 274"/>
              <a:gd name="T94" fmla="*/ 345 w 361"/>
              <a:gd name="T95" fmla="*/ 318 h 274"/>
              <a:gd name="T96" fmla="*/ 369 w 361"/>
              <a:gd name="T97" fmla="*/ 292 h 274"/>
              <a:gd name="T98" fmla="*/ 365 w 361"/>
              <a:gd name="T99" fmla="*/ 274 h 274"/>
              <a:gd name="T100" fmla="*/ 403 w 361"/>
              <a:gd name="T101" fmla="*/ 265 h 2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1"/>
              <a:gd name="T154" fmla="*/ 0 h 274"/>
              <a:gd name="T155" fmla="*/ 361 w 361"/>
              <a:gd name="T156" fmla="*/ 274 h 2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1" h="274">
                <a:moveTo>
                  <a:pt x="340" y="217"/>
                </a:moveTo>
                <a:cubicBezTo>
                  <a:pt x="340" y="216"/>
                  <a:pt x="339" y="215"/>
                  <a:pt x="340" y="214"/>
                </a:cubicBezTo>
                <a:cubicBezTo>
                  <a:pt x="340" y="213"/>
                  <a:pt x="341" y="212"/>
                  <a:pt x="342" y="212"/>
                </a:cubicBezTo>
                <a:cubicBezTo>
                  <a:pt x="343" y="212"/>
                  <a:pt x="343" y="213"/>
                  <a:pt x="344" y="214"/>
                </a:cubicBezTo>
                <a:cubicBezTo>
                  <a:pt x="345" y="215"/>
                  <a:pt x="345" y="218"/>
                  <a:pt x="347" y="218"/>
                </a:cubicBezTo>
                <a:cubicBezTo>
                  <a:pt x="348" y="219"/>
                  <a:pt x="348" y="216"/>
                  <a:pt x="348" y="215"/>
                </a:cubicBezTo>
                <a:cubicBezTo>
                  <a:pt x="349" y="212"/>
                  <a:pt x="351" y="209"/>
                  <a:pt x="352" y="206"/>
                </a:cubicBezTo>
                <a:cubicBezTo>
                  <a:pt x="352" y="204"/>
                  <a:pt x="350" y="203"/>
                  <a:pt x="350" y="202"/>
                </a:cubicBezTo>
                <a:cubicBezTo>
                  <a:pt x="350" y="199"/>
                  <a:pt x="352" y="198"/>
                  <a:pt x="353" y="195"/>
                </a:cubicBezTo>
                <a:cubicBezTo>
                  <a:pt x="353" y="193"/>
                  <a:pt x="353" y="191"/>
                  <a:pt x="354" y="189"/>
                </a:cubicBezTo>
                <a:cubicBezTo>
                  <a:pt x="355" y="186"/>
                  <a:pt x="358" y="185"/>
                  <a:pt x="359" y="183"/>
                </a:cubicBezTo>
                <a:cubicBezTo>
                  <a:pt x="360" y="181"/>
                  <a:pt x="361" y="180"/>
                  <a:pt x="361" y="178"/>
                </a:cubicBezTo>
                <a:cubicBezTo>
                  <a:pt x="361" y="176"/>
                  <a:pt x="360" y="174"/>
                  <a:pt x="359" y="173"/>
                </a:cubicBezTo>
                <a:cubicBezTo>
                  <a:pt x="356" y="172"/>
                  <a:pt x="352" y="172"/>
                  <a:pt x="349" y="172"/>
                </a:cubicBezTo>
                <a:cubicBezTo>
                  <a:pt x="346" y="172"/>
                  <a:pt x="343" y="172"/>
                  <a:pt x="339" y="172"/>
                </a:cubicBezTo>
                <a:cubicBezTo>
                  <a:pt x="336" y="173"/>
                  <a:pt x="332" y="174"/>
                  <a:pt x="329" y="174"/>
                </a:cubicBezTo>
                <a:cubicBezTo>
                  <a:pt x="325" y="175"/>
                  <a:pt x="321" y="174"/>
                  <a:pt x="318" y="176"/>
                </a:cubicBezTo>
                <a:cubicBezTo>
                  <a:pt x="315" y="179"/>
                  <a:pt x="314" y="183"/>
                  <a:pt x="313" y="186"/>
                </a:cubicBezTo>
                <a:cubicBezTo>
                  <a:pt x="312" y="190"/>
                  <a:pt x="313" y="193"/>
                  <a:pt x="312" y="196"/>
                </a:cubicBezTo>
                <a:cubicBezTo>
                  <a:pt x="311" y="199"/>
                  <a:pt x="310" y="202"/>
                  <a:pt x="309" y="204"/>
                </a:cubicBezTo>
                <a:cubicBezTo>
                  <a:pt x="308" y="206"/>
                  <a:pt x="306" y="208"/>
                  <a:pt x="304" y="209"/>
                </a:cubicBezTo>
                <a:cubicBezTo>
                  <a:pt x="303" y="209"/>
                  <a:pt x="300" y="209"/>
                  <a:pt x="299" y="210"/>
                </a:cubicBezTo>
                <a:cubicBezTo>
                  <a:pt x="298" y="210"/>
                  <a:pt x="300" y="210"/>
                  <a:pt x="301" y="210"/>
                </a:cubicBezTo>
                <a:cubicBezTo>
                  <a:pt x="302" y="211"/>
                  <a:pt x="303" y="212"/>
                  <a:pt x="303" y="213"/>
                </a:cubicBezTo>
                <a:cubicBezTo>
                  <a:pt x="303" y="214"/>
                  <a:pt x="300" y="215"/>
                  <a:pt x="299" y="215"/>
                </a:cubicBezTo>
                <a:cubicBezTo>
                  <a:pt x="298" y="216"/>
                  <a:pt x="298" y="218"/>
                  <a:pt x="296" y="218"/>
                </a:cubicBezTo>
                <a:cubicBezTo>
                  <a:pt x="296" y="219"/>
                  <a:pt x="297" y="217"/>
                  <a:pt x="296" y="217"/>
                </a:cubicBezTo>
                <a:cubicBezTo>
                  <a:pt x="294" y="216"/>
                  <a:pt x="291" y="218"/>
                  <a:pt x="290" y="216"/>
                </a:cubicBezTo>
                <a:cubicBezTo>
                  <a:pt x="289" y="215"/>
                  <a:pt x="294" y="215"/>
                  <a:pt x="295" y="214"/>
                </a:cubicBezTo>
                <a:cubicBezTo>
                  <a:pt x="295" y="213"/>
                  <a:pt x="294" y="213"/>
                  <a:pt x="294" y="212"/>
                </a:cubicBezTo>
                <a:cubicBezTo>
                  <a:pt x="292" y="212"/>
                  <a:pt x="290" y="211"/>
                  <a:pt x="288" y="211"/>
                </a:cubicBezTo>
                <a:cubicBezTo>
                  <a:pt x="286" y="212"/>
                  <a:pt x="284" y="214"/>
                  <a:pt x="282" y="215"/>
                </a:cubicBezTo>
                <a:cubicBezTo>
                  <a:pt x="278" y="216"/>
                  <a:pt x="273" y="218"/>
                  <a:pt x="268" y="219"/>
                </a:cubicBezTo>
                <a:cubicBezTo>
                  <a:pt x="266" y="220"/>
                  <a:pt x="263" y="220"/>
                  <a:pt x="261" y="218"/>
                </a:cubicBezTo>
                <a:cubicBezTo>
                  <a:pt x="258" y="217"/>
                  <a:pt x="257" y="214"/>
                  <a:pt x="254" y="212"/>
                </a:cubicBezTo>
                <a:cubicBezTo>
                  <a:pt x="252" y="211"/>
                  <a:pt x="249" y="214"/>
                  <a:pt x="246" y="212"/>
                </a:cubicBezTo>
                <a:cubicBezTo>
                  <a:pt x="244" y="211"/>
                  <a:pt x="243" y="209"/>
                  <a:pt x="242" y="207"/>
                </a:cubicBezTo>
                <a:cubicBezTo>
                  <a:pt x="241" y="203"/>
                  <a:pt x="240" y="200"/>
                  <a:pt x="238" y="196"/>
                </a:cubicBezTo>
                <a:cubicBezTo>
                  <a:pt x="236" y="193"/>
                  <a:pt x="232" y="190"/>
                  <a:pt x="230" y="187"/>
                </a:cubicBezTo>
                <a:cubicBezTo>
                  <a:pt x="228" y="182"/>
                  <a:pt x="226" y="176"/>
                  <a:pt x="224" y="170"/>
                </a:cubicBezTo>
                <a:cubicBezTo>
                  <a:pt x="224" y="169"/>
                  <a:pt x="223" y="166"/>
                  <a:pt x="224" y="167"/>
                </a:cubicBezTo>
                <a:cubicBezTo>
                  <a:pt x="226" y="168"/>
                  <a:pt x="226" y="170"/>
                  <a:pt x="227" y="172"/>
                </a:cubicBezTo>
                <a:cubicBezTo>
                  <a:pt x="227" y="173"/>
                  <a:pt x="228" y="174"/>
                  <a:pt x="228" y="173"/>
                </a:cubicBezTo>
                <a:cubicBezTo>
                  <a:pt x="229" y="171"/>
                  <a:pt x="228" y="170"/>
                  <a:pt x="228" y="168"/>
                </a:cubicBezTo>
                <a:cubicBezTo>
                  <a:pt x="227" y="165"/>
                  <a:pt x="225" y="163"/>
                  <a:pt x="224" y="160"/>
                </a:cubicBezTo>
                <a:cubicBezTo>
                  <a:pt x="224" y="158"/>
                  <a:pt x="224" y="155"/>
                  <a:pt x="224" y="153"/>
                </a:cubicBezTo>
                <a:cubicBezTo>
                  <a:pt x="224" y="148"/>
                  <a:pt x="224" y="144"/>
                  <a:pt x="224" y="140"/>
                </a:cubicBezTo>
                <a:cubicBezTo>
                  <a:pt x="224" y="135"/>
                  <a:pt x="224" y="131"/>
                  <a:pt x="225" y="127"/>
                </a:cubicBezTo>
                <a:cubicBezTo>
                  <a:pt x="225" y="125"/>
                  <a:pt x="227" y="123"/>
                  <a:pt x="228" y="120"/>
                </a:cubicBezTo>
                <a:cubicBezTo>
                  <a:pt x="229" y="118"/>
                  <a:pt x="227" y="116"/>
                  <a:pt x="228" y="113"/>
                </a:cubicBezTo>
                <a:cubicBezTo>
                  <a:pt x="229" y="112"/>
                  <a:pt x="231" y="115"/>
                  <a:pt x="231" y="114"/>
                </a:cubicBezTo>
                <a:cubicBezTo>
                  <a:pt x="233" y="113"/>
                  <a:pt x="233" y="109"/>
                  <a:pt x="234" y="107"/>
                </a:cubicBezTo>
                <a:cubicBezTo>
                  <a:pt x="232" y="106"/>
                  <a:pt x="231" y="103"/>
                  <a:pt x="229" y="103"/>
                </a:cubicBezTo>
                <a:cubicBezTo>
                  <a:pt x="227" y="102"/>
                  <a:pt x="225" y="103"/>
                  <a:pt x="223" y="103"/>
                </a:cubicBezTo>
                <a:cubicBezTo>
                  <a:pt x="220" y="101"/>
                  <a:pt x="217" y="100"/>
                  <a:pt x="215" y="98"/>
                </a:cubicBezTo>
                <a:cubicBezTo>
                  <a:pt x="212" y="95"/>
                  <a:pt x="211" y="92"/>
                  <a:pt x="209" y="89"/>
                </a:cubicBezTo>
                <a:cubicBezTo>
                  <a:pt x="208" y="87"/>
                  <a:pt x="209" y="84"/>
                  <a:pt x="208" y="82"/>
                </a:cubicBezTo>
                <a:cubicBezTo>
                  <a:pt x="207" y="80"/>
                  <a:pt x="205" y="78"/>
                  <a:pt x="204" y="75"/>
                </a:cubicBezTo>
                <a:cubicBezTo>
                  <a:pt x="202" y="71"/>
                  <a:pt x="200" y="67"/>
                  <a:pt x="198" y="62"/>
                </a:cubicBezTo>
                <a:cubicBezTo>
                  <a:pt x="197" y="59"/>
                  <a:pt x="196" y="55"/>
                  <a:pt x="195" y="52"/>
                </a:cubicBezTo>
                <a:cubicBezTo>
                  <a:pt x="194" y="49"/>
                  <a:pt x="192" y="46"/>
                  <a:pt x="190" y="45"/>
                </a:cubicBezTo>
                <a:cubicBezTo>
                  <a:pt x="187" y="44"/>
                  <a:pt x="185" y="44"/>
                  <a:pt x="182" y="44"/>
                </a:cubicBezTo>
                <a:cubicBezTo>
                  <a:pt x="180" y="44"/>
                  <a:pt x="178" y="44"/>
                  <a:pt x="177" y="44"/>
                </a:cubicBezTo>
                <a:cubicBezTo>
                  <a:pt x="175" y="45"/>
                  <a:pt x="174" y="45"/>
                  <a:pt x="173" y="46"/>
                </a:cubicBezTo>
                <a:cubicBezTo>
                  <a:pt x="172" y="47"/>
                  <a:pt x="172" y="48"/>
                  <a:pt x="171" y="49"/>
                </a:cubicBezTo>
                <a:cubicBezTo>
                  <a:pt x="171" y="51"/>
                  <a:pt x="171" y="53"/>
                  <a:pt x="170" y="55"/>
                </a:cubicBezTo>
                <a:cubicBezTo>
                  <a:pt x="170" y="56"/>
                  <a:pt x="168" y="57"/>
                  <a:pt x="167" y="57"/>
                </a:cubicBezTo>
                <a:cubicBezTo>
                  <a:pt x="164" y="56"/>
                  <a:pt x="161" y="53"/>
                  <a:pt x="158" y="52"/>
                </a:cubicBezTo>
                <a:cubicBezTo>
                  <a:pt x="156" y="50"/>
                  <a:pt x="152" y="50"/>
                  <a:pt x="151" y="48"/>
                </a:cubicBezTo>
                <a:cubicBezTo>
                  <a:pt x="148" y="45"/>
                  <a:pt x="148" y="41"/>
                  <a:pt x="146" y="38"/>
                </a:cubicBezTo>
                <a:cubicBezTo>
                  <a:pt x="145" y="35"/>
                  <a:pt x="145" y="32"/>
                  <a:pt x="143" y="30"/>
                </a:cubicBezTo>
                <a:cubicBezTo>
                  <a:pt x="141" y="27"/>
                  <a:pt x="138" y="24"/>
                  <a:pt x="135" y="21"/>
                </a:cubicBezTo>
                <a:cubicBezTo>
                  <a:pt x="133" y="18"/>
                  <a:pt x="132" y="16"/>
                  <a:pt x="131" y="13"/>
                </a:cubicBezTo>
                <a:cubicBezTo>
                  <a:pt x="124" y="13"/>
                  <a:pt x="117" y="13"/>
                  <a:pt x="109" y="13"/>
                </a:cubicBezTo>
                <a:cubicBezTo>
                  <a:pt x="109" y="16"/>
                  <a:pt x="108" y="18"/>
                  <a:pt x="108" y="21"/>
                </a:cubicBezTo>
                <a:cubicBezTo>
                  <a:pt x="97" y="20"/>
                  <a:pt x="86" y="20"/>
                  <a:pt x="74" y="20"/>
                </a:cubicBezTo>
                <a:cubicBezTo>
                  <a:pt x="74" y="20"/>
                  <a:pt x="73" y="20"/>
                  <a:pt x="72" y="20"/>
                </a:cubicBezTo>
                <a:cubicBezTo>
                  <a:pt x="57" y="14"/>
                  <a:pt x="43" y="8"/>
                  <a:pt x="28" y="2"/>
                </a:cubicBezTo>
                <a:cubicBezTo>
                  <a:pt x="28" y="2"/>
                  <a:pt x="28" y="1"/>
                  <a:pt x="28" y="0"/>
                </a:cubicBezTo>
                <a:cubicBezTo>
                  <a:pt x="20" y="0"/>
                  <a:pt x="13" y="0"/>
                  <a:pt x="5" y="0"/>
                </a:cubicBezTo>
                <a:cubicBezTo>
                  <a:pt x="3" y="1"/>
                  <a:pt x="2" y="2"/>
                  <a:pt x="0" y="3"/>
                </a:cubicBezTo>
                <a:cubicBezTo>
                  <a:pt x="1" y="5"/>
                  <a:pt x="3" y="7"/>
                  <a:pt x="3" y="9"/>
                </a:cubicBezTo>
                <a:cubicBezTo>
                  <a:pt x="4" y="11"/>
                  <a:pt x="3" y="13"/>
                  <a:pt x="3" y="15"/>
                </a:cubicBezTo>
                <a:cubicBezTo>
                  <a:pt x="4" y="16"/>
                  <a:pt x="5" y="17"/>
                  <a:pt x="6" y="18"/>
                </a:cubicBezTo>
                <a:cubicBezTo>
                  <a:pt x="6" y="22"/>
                  <a:pt x="5" y="26"/>
                  <a:pt x="6" y="29"/>
                </a:cubicBezTo>
                <a:cubicBezTo>
                  <a:pt x="6" y="30"/>
                  <a:pt x="7" y="31"/>
                  <a:pt x="8" y="32"/>
                </a:cubicBezTo>
                <a:cubicBezTo>
                  <a:pt x="8" y="33"/>
                  <a:pt x="8" y="34"/>
                  <a:pt x="8" y="35"/>
                </a:cubicBezTo>
                <a:cubicBezTo>
                  <a:pt x="8" y="37"/>
                  <a:pt x="10" y="37"/>
                  <a:pt x="10" y="38"/>
                </a:cubicBezTo>
                <a:cubicBezTo>
                  <a:pt x="11" y="40"/>
                  <a:pt x="10" y="42"/>
                  <a:pt x="10" y="45"/>
                </a:cubicBezTo>
                <a:cubicBezTo>
                  <a:pt x="11" y="46"/>
                  <a:pt x="12" y="47"/>
                  <a:pt x="13" y="48"/>
                </a:cubicBezTo>
                <a:cubicBezTo>
                  <a:pt x="15" y="50"/>
                  <a:pt x="18" y="51"/>
                  <a:pt x="20" y="54"/>
                </a:cubicBezTo>
                <a:cubicBezTo>
                  <a:pt x="22" y="57"/>
                  <a:pt x="25" y="60"/>
                  <a:pt x="27" y="64"/>
                </a:cubicBezTo>
                <a:cubicBezTo>
                  <a:pt x="27" y="65"/>
                  <a:pt x="27" y="67"/>
                  <a:pt x="27" y="68"/>
                </a:cubicBezTo>
                <a:cubicBezTo>
                  <a:pt x="26" y="70"/>
                  <a:pt x="24" y="70"/>
                  <a:pt x="24" y="71"/>
                </a:cubicBezTo>
                <a:cubicBezTo>
                  <a:pt x="24" y="73"/>
                  <a:pt x="26" y="73"/>
                  <a:pt x="27" y="74"/>
                </a:cubicBezTo>
                <a:cubicBezTo>
                  <a:pt x="28" y="75"/>
                  <a:pt x="30" y="75"/>
                  <a:pt x="30" y="76"/>
                </a:cubicBezTo>
                <a:cubicBezTo>
                  <a:pt x="29" y="78"/>
                  <a:pt x="27" y="77"/>
                  <a:pt x="25" y="77"/>
                </a:cubicBezTo>
                <a:cubicBezTo>
                  <a:pt x="24" y="76"/>
                  <a:pt x="23" y="75"/>
                  <a:pt x="22" y="74"/>
                </a:cubicBezTo>
                <a:cubicBezTo>
                  <a:pt x="19" y="74"/>
                  <a:pt x="17" y="72"/>
                  <a:pt x="14" y="73"/>
                </a:cubicBezTo>
                <a:cubicBezTo>
                  <a:pt x="13" y="73"/>
                  <a:pt x="15" y="74"/>
                  <a:pt x="16" y="75"/>
                </a:cubicBezTo>
                <a:cubicBezTo>
                  <a:pt x="18" y="77"/>
                  <a:pt x="20" y="79"/>
                  <a:pt x="21" y="81"/>
                </a:cubicBezTo>
                <a:cubicBezTo>
                  <a:pt x="24" y="83"/>
                  <a:pt x="26" y="86"/>
                  <a:pt x="29" y="88"/>
                </a:cubicBezTo>
                <a:cubicBezTo>
                  <a:pt x="30" y="89"/>
                  <a:pt x="31" y="89"/>
                  <a:pt x="33" y="90"/>
                </a:cubicBezTo>
                <a:cubicBezTo>
                  <a:pt x="35" y="90"/>
                  <a:pt x="37" y="88"/>
                  <a:pt x="38" y="89"/>
                </a:cubicBezTo>
                <a:cubicBezTo>
                  <a:pt x="40" y="90"/>
                  <a:pt x="40" y="93"/>
                  <a:pt x="41" y="94"/>
                </a:cubicBezTo>
                <a:cubicBezTo>
                  <a:pt x="42" y="96"/>
                  <a:pt x="43" y="97"/>
                  <a:pt x="45" y="99"/>
                </a:cubicBezTo>
                <a:cubicBezTo>
                  <a:pt x="46" y="101"/>
                  <a:pt x="49" y="104"/>
                  <a:pt x="49" y="107"/>
                </a:cubicBezTo>
                <a:cubicBezTo>
                  <a:pt x="49" y="110"/>
                  <a:pt x="46" y="113"/>
                  <a:pt x="46" y="116"/>
                </a:cubicBezTo>
                <a:cubicBezTo>
                  <a:pt x="45" y="118"/>
                  <a:pt x="45" y="120"/>
                  <a:pt x="46" y="121"/>
                </a:cubicBezTo>
                <a:cubicBezTo>
                  <a:pt x="46" y="122"/>
                  <a:pt x="48" y="121"/>
                  <a:pt x="49" y="121"/>
                </a:cubicBezTo>
                <a:cubicBezTo>
                  <a:pt x="50" y="122"/>
                  <a:pt x="50" y="124"/>
                  <a:pt x="52" y="125"/>
                </a:cubicBezTo>
                <a:cubicBezTo>
                  <a:pt x="54" y="127"/>
                  <a:pt x="57" y="129"/>
                  <a:pt x="60" y="131"/>
                </a:cubicBezTo>
                <a:cubicBezTo>
                  <a:pt x="63" y="133"/>
                  <a:pt x="65" y="136"/>
                  <a:pt x="68" y="139"/>
                </a:cubicBezTo>
                <a:cubicBezTo>
                  <a:pt x="69" y="141"/>
                  <a:pt x="70" y="144"/>
                  <a:pt x="70" y="146"/>
                </a:cubicBezTo>
                <a:cubicBezTo>
                  <a:pt x="71" y="148"/>
                  <a:pt x="69" y="152"/>
                  <a:pt x="70" y="151"/>
                </a:cubicBezTo>
                <a:cubicBezTo>
                  <a:pt x="74" y="150"/>
                  <a:pt x="77" y="147"/>
                  <a:pt x="79" y="143"/>
                </a:cubicBezTo>
                <a:cubicBezTo>
                  <a:pt x="79" y="142"/>
                  <a:pt x="76" y="142"/>
                  <a:pt x="75" y="140"/>
                </a:cubicBezTo>
                <a:cubicBezTo>
                  <a:pt x="75" y="139"/>
                  <a:pt x="76" y="138"/>
                  <a:pt x="75" y="137"/>
                </a:cubicBezTo>
                <a:cubicBezTo>
                  <a:pt x="74" y="134"/>
                  <a:pt x="72" y="131"/>
                  <a:pt x="70" y="129"/>
                </a:cubicBezTo>
                <a:cubicBezTo>
                  <a:pt x="70" y="128"/>
                  <a:pt x="70" y="132"/>
                  <a:pt x="69" y="131"/>
                </a:cubicBezTo>
                <a:cubicBezTo>
                  <a:pt x="68" y="131"/>
                  <a:pt x="68" y="129"/>
                  <a:pt x="67" y="128"/>
                </a:cubicBezTo>
                <a:cubicBezTo>
                  <a:pt x="66" y="126"/>
                  <a:pt x="66" y="123"/>
                  <a:pt x="65" y="121"/>
                </a:cubicBezTo>
                <a:cubicBezTo>
                  <a:pt x="63" y="116"/>
                  <a:pt x="60" y="111"/>
                  <a:pt x="59" y="106"/>
                </a:cubicBezTo>
                <a:cubicBezTo>
                  <a:pt x="59" y="104"/>
                  <a:pt x="61" y="101"/>
                  <a:pt x="61" y="99"/>
                </a:cubicBezTo>
                <a:cubicBezTo>
                  <a:pt x="60" y="96"/>
                  <a:pt x="58" y="92"/>
                  <a:pt x="56" y="90"/>
                </a:cubicBezTo>
                <a:cubicBezTo>
                  <a:pt x="55" y="89"/>
                  <a:pt x="55" y="94"/>
                  <a:pt x="54" y="93"/>
                </a:cubicBezTo>
                <a:cubicBezTo>
                  <a:pt x="52" y="90"/>
                  <a:pt x="52" y="86"/>
                  <a:pt x="51" y="84"/>
                </a:cubicBezTo>
                <a:cubicBezTo>
                  <a:pt x="49" y="81"/>
                  <a:pt x="46" y="79"/>
                  <a:pt x="45" y="76"/>
                </a:cubicBezTo>
                <a:cubicBezTo>
                  <a:pt x="44" y="73"/>
                  <a:pt x="44" y="70"/>
                  <a:pt x="43" y="67"/>
                </a:cubicBezTo>
                <a:cubicBezTo>
                  <a:pt x="42" y="65"/>
                  <a:pt x="40" y="63"/>
                  <a:pt x="39" y="62"/>
                </a:cubicBezTo>
                <a:cubicBezTo>
                  <a:pt x="38" y="61"/>
                  <a:pt x="37" y="61"/>
                  <a:pt x="36" y="60"/>
                </a:cubicBezTo>
                <a:cubicBezTo>
                  <a:pt x="35" y="57"/>
                  <a:pt x="36" y="53"/>
                  <a:pt x="34" y="50"/>
                </a:cubicBezTo>
                <a:cubicBezTo>
                  <a:pt x="32" y="47"/>
                  <a:pt x="27" y="46"/>
                  <a:pt x="25" y="42"/>
                </a:cubicBezTo>
                <a:cubicBezTo>
                  <a:pt x="23" y="39"/>
                  <a:pt x="25" y="36"/>
                  <a:pt x="25" y="32"/>
                </a:cubicBezTo>
                <a:cubicBezTo>
                  <a:pt x="25" y="30"/>
                  <a:pt x="23" y="28"/>
                  <a:pt x="23" y="26"/>
                </a:cubicBezTo>
                <a:cubicBezTo>
                  <a:pt x="23" y="22"/>
                  <a:pt x="22" y="17"/>
                  <a:pt x="26" y="15"/>
                </a:cubicBezTo>
                <a:cubicBezTo>
                  <a:pt x="29" y="13"/>
                  <a:pt x="32" y="18"/>
                  <a:pt x="35" y="19"/>
                </a:cubicBezTo>
                <a:cubicBezTo>
                  <a:pt x="37" y="19"/>
                  <a:pt x="38" y="17"/>
                  <a:pt x="39" y="18"/>
                </a:cubicBezTo>
                <a:cubicBezTo>
                  <a:pt x="40" y="19"/>
                  <a:pt x="38" y="21"/>
                  <a:pt x="39" y="22"/>
                </a:cubicBezTo>
                <a:cubicBezTo>
                  <a:pt x="40" y="23"/>
                  <a:pt x="43" y="21"/>
                  <a:pt x="44" y="22"/>
                </a:cubicBezTo>
                <a:cubicBezTo>
                  <a:pt x="45" y="24"/>
                  <a:pt x="43" y="27"/>
                  <a:pt x="44" y="30"/>
                </a:cubicBezTo>
                <a:cubicBezTo>
                  <a:pt x="44" y="33"/>
                  <a:pt x="45" y="36"/>
                  <a:pt x="46" y="39"/>
                </a:cubicBezTo>
                <a:cubicBezTo>
                  <a:pt x="47" y="43"/>
                  <a:pt x="50" y="46"/>
                  <a:pt x="51" y="49"/>
                </a:cubicBezTo>
                <a:cubicBezTo>
                  <a:pt x="52" y="51"/>
                  <a:pt x="50" y="54"/>
                  <a:pt x="51" y="56"/>
                </a:cubicBezTo>
                <a:cubicBezTo>
                  <a:pt x="52" y="59"/>
                  <a:pt x="55" y="61"/>
                  <a:pt x="58" y="64"/>
                </a:cubicBezTo>
                <a:cubicBezTo>
                  <a:pt x="60" y="67"/>
                  <a:pt x="62" y="70"/>
                  <a:pt x="65" y="73"/>
                </a:cubicBezTo>
                <a:cubicBezTo>
                  <a:pt x="67" y="74"/>
                  <a:pt x="70" y="72"/>
                  <a:pt x="72" y="74"/>
                </a:cubicBezTo>
                <a:cubicBezTo>
                  <a:pt x="73" y="75"/>
                  <a:pt x="71" y="77"/>
                  <a:pt x="71" y="78"/>
                </a:cubicBezTo>
                <a:cubicBezTo>
                  <a:pt x="71" y="80"/>
                  <a:pt x="71" y="82"/>
                  <a:pt x="72" y="84"/>
                </a:cubicBezTo>
                <a:cubicBezTo>
                  <a:pt x="72" y="85"/>
                  <a:pt x="73" y="85"/>
                  <a:pt x="74" y="85"/>
                </a:cubicBezTo>
                <a:cubicBezTo>
                  <a:pt x="75" y="85"/>
                  <a:pt x="77" y="83"/>
                  <a:pt x="77" y="84"/>
                </a:cubicBezTo>
                <a:cubicBezTo>
                  <a:pt x="79" y="86"/>
                  <a:pt x="77" y="89"/>
                  <a:pt x="79" y="91"/>
                </a:cubicBezTo>
                <a:cubicBezTo>
                  <a:pt x="79" y="92"/>
                  <a:pt x="82" y="90"/>
                  <a:pt x="83" y="91"/>
                </a:cubicBezTo>
                <a:cubicBezTo>
                  <a:pt x="84" y="92"/>
                  <a:pt x="84" y="93"/>
                  <a:pt x="84" y="94"/>
                </a:cubicBezTo>
                <a:cubicBezTo>
                  <a:pt x="85" y="96"/>
                  <a:pt x="86" y="97"/>
                  <a:pt x="86" y="99"/>
                </a:cubicBezTo>
                <a:cubicBezTo>
                  <a:pt x="86" y="100"/>
                  <a:pt x="84" y="100"/>
                  <a:pt x="83" y="101"/>
                </a:cubicBezTo>
                <a:cubicBezTo>
                  <a:pt x="83" y="102"/>
                  <a:pt x="82" y="105"/>
                  <a:pt x="83" y="107"/>
                </a:cubicBezTo>
                <a:cubicBezTo>
                  <a:pt x="83" y="108"/>
                  <a:pt x="86" y="105"/>
                  <a:pt x="87" y="106"/>
                </a:cubicBezTo>
                <a:cubicBezTo>
                  <a:pt x="89" y="107"/>
                  <a:pt x="89" y="111"/>
                  <a:pt x="91" y="112"/>
                </a:cubicBezTo>
                <a:cubicBezTo>
                  <a:pt x="93" y="114"/>
                  <a:pt x="96" y="113"/>
                  <a:pt x="98" y="115"/>
                </a:cubicBezTo>
                <a:cubicBezTo>
                  <a:pt x="99" y="116"/>
                  <a:pt x="98" y="119"/>
                  <a:pt x="99" y="121"/>
                </a:cubicBezTo>
                <a:cubicBezTo>
                  <a:pt x="100" y="123"/>
                  <a:pt x="102" y="125"/>
                  <a:pt x="104" y="127"/>
                </a:cubicBezTo>
                <a:cubicBezTo>
                  <a:pt x="106" y="129"/>
                  <a:pt x="107" y="131"/>
                  <a:pt x="108" y="133"/>
                </a:cubicBezTo>
                <a:cubicBezTo>
                  <a:pt x="110" y="136"/>
                  <a:pt x="113" y="140"/>
                  <a:pt x="115" y="143"/>
                </a:cubicBezTo>
                <a:cubicBezTo>
                  <a:pt x="118" y="148"/>
                  <a:pt x="122" y="152"/>
                  <a:pt x="125" y="157"/>
                </a:cubicBezTo>
                <a:cubicBezTo>
                  <a:pt x="127" y="161"/>
                  <a:pt x="128" y="166"/>
                  <a:pt x="129" y="170"/>
                </a:cubicBezTo>
                <a:cubicBezTo>
                  <a:pt x="129" y="172"/>
                  <a:pt x="129" y="174"/>
                  <a:pt x="129" y="175"/>
                </a:cubicBezTo>
                <a:cubicBezTo>
                  <a:pt x="127" y="177"/>
                  <a:pt x="124" y="178"/>
                  <a:pt x="123" y="181"/>
                </a:cubicBezTo>
                <a:cubicBezTo>
                  <a:pt x="123" y="182"/>
                  <a:pt x="126" y="181"/>
                  <a:pt x="127" y="183"/>
                </a:cubicBezTo>
                <a:cubicBezTo>
                  <a:pt x="127" y="184"/>
                  <a:pt x="125" y="185"/>
                  <a:pt x="125" y="185"/>
                </a:cubicBezTo>
                <a:cubicBezTo>
                  <a:pt x="124" y="187"/>
                  <a:pt x="121" y="187"/>
                  <a:pt x="122" y="189"/>
                </a:cubicBezTo>
                <a:cubicBezTo>
                  <a:pt x="122" y="193"/>
                  <a:pt x="125" y="196"/>
                  <a:pt x="127" y="199"/>
                </a:cubicBezTo>
                <a:cubicBezTo>
                  <a:pt x="129" y="201"/>
                  <a:pt x="132" y="204"/>
                  <a:pt x="135" y="206"/>
                </a:cubicBezTo>
                <a:cubicBezTo>
                  <a:pt x="137" y="207"/>
                  <a:pt x="140" y="207"/>
                  <a:pt x="142" y="209"/>
                </a:cubicBezTo>
                <a:cubicBezTo>
                  <a:pt x="145" y="211"/>
                  <a:pt x="146" y="215"/>
                  <a:pt x="150" y="217"/>
                </a:cubicBezTo>
                <a:cubicBezTo>
                  <a:pt x="154" y="220"/>
                  <a:pt x="161" y="219"/>
                  <a:pt x="165" y="222"/>
                </a:cubicBezTo>
                <a:cubicBezTo>
                  <a:pt x="169" y="224"/>
                  <a:pt x="171" y="228"/>
                  <a:pt x="174" y="230"/>
                </a:cubicBezTo>
                <a:cubicBezTo>
                  <a:pt x="180" y="234"/>
                  <a:pt x="187" y="238"/>
                  <a:pt x="194" y="240"/>
                </a:cubicBezTo>
                <a:cubicBezTo>
                  <a:pt x="197" y="242"/>
                  <a:pt x="200" y="241"/>
                  <a:pt x="203" y="242"/>
                </a:cubicBezTo>
                <a:cubicBezTo>
                  <a:pt x="206" y="242"/>
                  <a:pt x="208" y="245"/>
                  <a:pt x="210" y="246"/>
                </a:cubicBezTo>
                <a:cubicBezTo>
                  <a:pt x="213" y="248"/>
                  <a:pt x="215" y="251"/>
                  <a:pt x="219" y="252"/>
                </a:cubicBezTo>
                <a:cubicBezTo>
                  <a:pt x="223" y="254"/>
                  <a:pt x="228" y="256"/>
                  <a:pt x="233" y="257"/>
                </a:cubicBezTo>
                <a:cubicBezTo>
                  <a:pt x="235" y="258"/>
                  <a:pt x="238" y="258"/>
                  <a:pt x="241" y="257"/>
                </a:cubicBezTo>
                <a:cubicBezTo>
                  <a:pt x="244" y="255"/>
                  <a:pt x="247" y="252"/>
                  <a:pt x="251" y="250"/>
                </a:cubicBezTo>
                <a:cubicBezTo>
                  <a:pt x="252" y="249"/>
                  <a:pt x="252" y="248"/>
                  <a:pt x="253" y="248"/>
                </a:cubicBezTo>
                <a:cubicBezTo>
                  <a:pt x="255" y="248"/>
                  <a:pt x="256" y="249"/>
                  <a:pt x="258" y="250"/>
                </a:cubicBezTo>
                <a:cubicBezTo>
                  <a:pt x="258" y="250"/>
                  <a:pt x="259" y="249"/>
                  <a:pt x="259" y="250"/>
                </a:cubicBezTo>
                <a:cubicBezTo>
                  <a:pt x="262" y="250"/>
                  <a:pt x="265" y="251"/>
                  <a:pt x="267" y="253"/>
                </a:cubicBezTo>
                <a:cubicBezTo>
                  <a:pt x="270" y="256"/>
                  <a:pt x="272" y="260"/>
                  <a:pt x="275" y="264"/>
                </a:cubicBezTo>
                <a:cubicBezTo>
                  <a:pt x="278" y="267"/>
                  <a:pt x="283" y="271"/>
                  <a:pt x="286" y="274"/>
                </a:cubicBezTo>
                <a:cubicBezTo>
                  <a:pt x="286" y="273"/>
                  <a:pt x="287" y="271"/>
                  <a:pt x="288" y="270"/>
                </a:cubicBezTo>
                <a:cubicBezTo>
                  <a:pt x="288" y="268"/>
                  <a:pt x="287" y="267"/>
                  <a:pt x="287" y="265"/>
                </a:cubicBezTo>
                <a:cubicBezTo>
                  <a:pt x="289" y="261"/>
                  <a:pt x="291" y="257"/>
                  <a:pt x="293" y="252"/>
                </a:cubicBezTo>
                <a:cubicBezTo>
                  <a:pt x="298" y="252"/>
                  <a:pt x="304" y="253"/>
                  <a:pt x="309" y="253"/>
                </a:cubicBezTo>
                <a:cubicBezTo>
                  <a:pt x="309" y="251"/>
                  <a:pt x="310" y="248"/>
                  <a:pt x="308" y="246"/>
                </a:cubicBezTo>
                <a:cubicBezTo>
                  <a:pt x="307" y="246"/>
                  <a:pt x="308" y="244"/>
                  <a:pt x="307" y="243"/>
                </a:cubicBezTo>
                <a:cubicBezTo>
                  <a:pt x="306" y="242"/>
                  <a:pt x="304" y="243"/>
                  <a:pt x="303" y="242"/>
                </a:cubicBezTo>
                <a:cubicBezTo>
                  <a:pt x="301" y="241"/>
                  <a:pt x="298" y="239"/>
                  <a:pt x="298" y="237"/>
                </a:cubicBezTo>
                <a:cubicBezTo>
                  <a:pt x="298" y="236"/>
                  <a:pt x="302" y="238"/>
                  <a:pt x="303" y="236"/>
                </a:cubicBezTo>
                <a:cubicBezTo>
                  <a:pt x="305" y="234"/>
                  <a:pt x="304" y="231"/>
                  <a:pt x="304" y="228"/>
                </a:cubicBezTo>
                <a:cubicBezTo>
                  <a:pt x="312" y="227"/>
                  <a:pt x="320" y="228"/>
                  <a:pt x="328" y="227"/>
                </a:cubicBezTo>
                <a:cubicBezTo>
                  <a:pt x="329" y="226"/>
                  <a:pt x="329" y="225"/>
                  <a:pt x="330" y="225"/>
                </a:cubicBezTo>
                <a:cubicBezTo>
                  <a:pt x="331" y="224"/>
                  <a:pt x="332" y="227"/>
                  <a:pt x="333" y="226"/>
                </a:cubicBezTo>
                <a:cubicBezTo>
                  <a:pt x="335" y="225"/>
                  <a:pt x="335" y="223"/>
                  <a:pt x="335" y="221"/>
                </a:cubicBezTo>
                <a:cubicBezTo>
                  <a:pt x="336" y="220"/>
                  <a:pt x="338" y="218"/>
                  <a:pt x="340" y="2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4" name="Freeform 2537"/>
          <p:cNvSpPr>
            <a:spLocks noChangeAspect="1"/>
          </p:cNvSpPr>
          <p:nvPr/>
        </p:nvSpPr>
        <p:spPr bwMode="auto">
          <a:xfrm>
            <a:off x="1967688" y="2916588"/>
            <a:ext cx="34281" cy="51197"/>
          </a:xfrm>
          <a:custGeom>
            <a:avLst/>
            <a:gdLst>
              <a:gd name="T0" fmla="*/ 6 w 17"/>
              <a:gd name="T1" fmla="*/ 43 h 36"/>
              <a:gd name="T2" fmla="*/ 9 w 17"/>
              <a:gd name="T3" fmla="*/ 37 h 36"/>
              <a:gd name="T4" fmla="*/ 15 w 17"/>
              <a:gd name="T5" fmla="*/ 32 h 36"/>
              <a:gd name="T6" fmla="*/ 15 w 17"/>
              <a:gd name="T7" fmla="*/ 20 h 36"/>
              <a:gd name="T8" fmla="*/ 16 w 17"/>
              <a:gd name="T9" fmla="*/ 13 h 36"/>
              <a:gd name="T10" fmla="*/ 20 w 17"/>
              <a:gd name="T11" fmla="*/ 2 h 36"/>
              <a:gd name="T12" fmla="*/ 15 w 17"/>
              <a:gd name="T13" fmla="*/ 4 h 36"/>
              <a:gd name="T14" fmla="*/ 16 w 17"/>
              <a:gd name="T15" fmla="*/ 0 h 36"/>
              <a:gd name="T16" fmla="*/ 11 w 17"/>
              <a:gd name="T17" fmla="*/ 5 h 36"/>
              <a:gd name="T18" fmla="*/ 8 w 17"/>
              <a:gd name="T19" fmla="*/ 11 h 36"/>
              <a:gd name="T20" fmla="*/ 5 w 17"/>
              <a:gd name="T21" fmla="*/ 10 h 36"/>
              <a:gd name="T22" fmla="*/ 2 w 17"/>
              <a:gd name="T23" fmla="*/ 12 h 36"/>
              <a:gd name="T24" fmla="*/ 4 w 17"/>
              <a:gd name="T25" fmla="*/ 24 h 36"/>
              <a:gd name="T26" fmla="*/ 0 w 17"/>
              <a:gd name="T27" fmla="*/ 43 h 36"/>
              <a:gd name="T28" fmla="*/ 6 w 17"/>
              <a:gd name="T29" fmla="*/ 43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36"/>
              <a:gd name="T47" fmla="*/ 17 w 17"/>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36">
                <a:moveTo>
                  <a:pt x="5" y="36"/>
                </a:moveTo>
                <a:cubicBezTo>
                  <a:pt x="6" y="35"/>
                  <a:pt x="7" y="32"/>
                  <a:pt x="8" y="31"/>
                </a:cubicBezTo>
                <a:cubicBezTo>
                  <a:pt x="9" y="29"/>
                  <a:pt x="12" y="29"/>
                  <a:pt x="13" y="27"/>
                </a:cubicBezTo>
                <a:cubicBezTo>
                  <a:pt x="14" y="24"/>
                  <a:pt x="12" y="21"/>
                  <a:pt x="13" y="17"/>
                </a:cubicBezTo>
                <a:cubicBezTo>
                  <a:pt x="13" y="15"/>
                  <a:pt x="13" y="13"/>
                  <a:pt x="14" y="11"/>
                </a:cubicBezTo>
                <a:cubicBezTo>
                  <a:pt x="15" y="8"/>
                  <a:pt x="17" y="5"/>
                  <a:pt x="17" y="2"/>
                </a:cubicBezTo>
                <a:cubicBezTo>
                  <a:pt x="17" y="1"/>
                  <a:pt x="15" y="4"/>
                  <a:pt x="13" y="3"/>
                </a:cubicBezTo>
                <a:cubicBezTo>
                  <a:pt x="13" y="3"/>
                  <a:pt x="14" y="1"/>
                  <a:pt x="14" y="0"/>
                </a:cubicBezTo>
                <a:cubicBezTo>
                  <a:pt x="12" y="1"/>
                  <a:pt x="10" y="3"/>
                  <a:pt x="9" y="4"/>
                </a:cubicBezTo>
                <a:cubicBezTo>
                  <a:pt x="9" y="6"/>
                  <a:pt x="9" y="8"/>
                  <a:pt x="7" y="9"/>
                </a:cubicBezTo>
                <a:cubicBezTo>
                  <a:pt x="6" y="10"/>
                  <a:pt x="5" y="7"/>
                  <a:pt x="4" y="8"/>
                </a:cubicBezTo>
                <a:cubicBezTo>
                  <a:pt x="3" y="8"/>
                  <a:pt x="3" y="9"/>
                  <a:pt x="2" y="10"/>
                </a:cubicBezTo>
                <a:cubicBezTo>
                  <a:pt x="2" y="14"/>
                  <a:pt x="2" y="16"/>
                  <a:pt x="3" y="20"/>
                </a:cubicBezTo>
                <a:cubicBezTo>
                  <a:pt x="2" y="25"/>
                  <a:pt x="1" y="31"/>
                  <a:pt x="0" y="36"/>
                </a:cubicBezTo>
                <a:cubicBezTo>
                  <a:pt x="2" y="36"/>
                  <a:pt x="3" y="36"/>
                  <a:pt x="5" y="3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5" name="Freeform 2538"/>
          <p:cNvSpPr>
            <a:spLocks noChangeAspect="1"/>
          </p:cNvSpPr>
          <p:nvPr/>
        </p:nvSpPr>
        <p:spPr bwMode="auto">
          <a:xfrm>
            <a:off x="1907877" y="2930873"/>
            <a:ext cx="86160" cy="82153"/>
          </a:xfrm>
          <a:custGeom>
            <a:avLst/>
            <a:gdLst>
              <a:gd name="T0" fmla="*/ 48 w 53"/>
              <a:gd name="T1" fmla="*/ 56 h 58"/>
              <a:gd name="T2" fmla="*/ 48 w 53"/>
              <a:gd name="T3" fmla="*/ 49 h 58"/>
              <a:gd name="T4" fmla="*/ 53 w 53"/>
              <a:gd name="T5" fmla="*/ 45 h 58"/>
              <a:gd name="T6" fmla="*/ 62 w 53"/>
              <a:gd name="T7" fmla="*/ 39 h 58"/>
              <a:gd name="T8" fmla="*/ 63 w 53"/>
              <a:gd name="T9" fmla="*/ 36 h 58"/>
              <a:gd name="T10" fmla="*/ 58 w 53"/>
              <a:gd name="T11" fmla="*/ 33 h 58"/>
              <a:gd name="T12" fmla="*/ 53 w 53"/>
              <a:gd name="T13" fmla="*/ 31 h 58"/>
              <a:gd name="T14" fmla="*/ 48 w 53"/>
              <a:gd name="T15" fmla="*/ 31 h 58"/>
              <a:gd name="T16" fmla="*/ 51 w 53"/>
              <a:gd name="T17" fmla="*/ 12 h 58"/>
              <a:gd name="T18" fmla="*/ 50 w 53"/>
              <a:gd name="T19" fmla="*/ 0 h 58"/>
              <a:gd name="T20" fmla="*/ 21 w 53"/>
              <a:gd name="T21" fmla="*/ 1 h 58"/>
              <a:gd name="T22" fmla="*/ 20 w 53"/>
              <a:gd name="T23" fmla="*/ 11 h 58"/>
              <a:gd name="T24" fmla="*/ 14 w 53"/>
              <a:gd name="T25" fmla="*/ 12 h 58"/>
              <a:gd name="T26" fmla="*/ 20 w 53"/>
              <a:gd name="T27" fmla="*/ 18 h 58"/>
              <a:gd name="T28" fmla="*/ 25 w 53"/>
              <a:gd name="T29" fmla="*/ 19 h 58"/>
              <a:gd name="T30" fmla="*/ 26 w 53"/>
              <a:gd name="T31" fmla="*/ 23 h 58"/>
              <a:gd name="T32" fmla="*/ 27 w 53"/>
              <a:gd name="T33" fmla="*/ 31 h 58"/>
              <a:gd name="T34" fmla="*/ 8 w 53"/>
              <a:gd name="T35" fmla="*/ 30 h 58"/>
              <a:gd name="T36" fmla="*/ 1 w 53"/>
              <a:gd name="T37" fmla="*/ 45 h 58"/>
              <a:gd name="T38" fmla="*/ 2 w 53"/>
              <a:gd name="T39" fmla="*/ 51 h 58"/>
              <a:gd name="T40" fmla="*/ 0 w 53"/>
              <a:gd name="T41" fmla="*/ 56 h 58"/>
              <a:gd name="T42" fmla="*/ 5 w 53"/>
              <a:gd name="T43" fmla="*/ 61 h 58"/>
              <a:gd name="T44" fmla="*/ 12 w 53"/>
              <a:gd name="T45" fmla="*/ 65 h 58"/>
              <a:gd name="T46" fmla="*/ 23 w 53"/>
              <a:gd name="T47" fmla="*/ 68 h 58"/>
              <a:gd name="T48" fmla="*/ 30 w 53"/>
              <a:gd name="T49" fmla="*/ 69 h 58"/>
              <a:gd name="T50" fmla="*/ 34 w 53"/>
              <a:gd name="T51" fmla="*/ 65 h 58"/>
              <a:gd name="T52" fmla="*/ 38 w 53"/>
              <a:gd name="T53" fmla="*/ 65 h 58"/>
              <a:gd name="T54" fmla="*/ 40 w 53"/>
              <a:gd name="T55" fmla="*/ 57 h 58"/>
              <a:gd name="T56" fmla="*/ 45 w 53"/>
              <a:gd name="T57" fmla="*/ 56 h 58"/>
              <a:gd name="T58" fmla="*/ 48 w 53"/>
              <a:gd name="T59" fmla="*/ 56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
              <a:gd name="T91" fmla="*/ 0 h 58"/>
              <a:gd name="T92" fmla="*/ 53 w 53"/>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 h="58">
                <a:moveTo>
                  <a:pt x="40" y="47"/>
                </a:moveTo>
                <a:cubicBezTo>
                  <a:pt x="40" y="45"/>
                  <a:pt x="40" y="43"/>
                  <a:pt x="40" y="41"/>
                </a:cubicBezTo>
                <a:cubicBezTo>
                  <a:pt x="41" y="40"/>
                  <a:pt x="43" y="39"/>
                  <a:pt x="45" y="38"/>
                </a:cubicBezTo>
                <a:cubicBezTo>
                  <a:pt x="47" y="36"/>
                  <a:pt x="50" y="35"/>
                  <a:pt x="52" y="33"/>
                </a:cubicBezTo>
                <a:cubicBezTo>
                  <a:pt x="53" y="33"/>
                  <a:pt x="52" y="31"/>
                  <a:pt x="53" y="30"/>
                </a:cubicBezTo>
                <a:cubicBezTo>
                  <a:pt x="51" y="30"/>
                  <a:pt x="50" y="29"/>
                  <a:pt x="49" y="28"/>
                </a:cubicBezTo>
                <a:cubicBezTo>
                  <a:pt x="47" y="28"/>
                  <a:pt x="46" y="27"/>
                  <a:pt x="45" y="26"/>
                </a:cubicBezTo>
                <a:cubicBezTo>
                  <a:pt x="43" y="26"/>
                  <a:pt x="42" y="26"/>
                  <a:pt x="40" y="26"/>
                </a:cubicBezTo>
                <a:cubicBezTo>
                  <a:pt x="41" y="21"/>
                  <a:pt x="42" y="15"/>
                  <a:pt x="43" y="10"/>
                </a:cubicBezTo>
                <a:cubicBezTo>
                  <a:pt x="42" y="6"/>
                  <a:pt x="42" y="4"/>
                  <a:pt x="42" y="0"/>
                </a:cubicBezTo>
                <a:cubicBezTo>
                  <a:pt x="34" y="1"/>
                  <a:pt x="26" y="0"/>
                  <a:pt x="18" y="1"/>
                </a:cubicBezTo>
                <a:cubicBezTo>
                  <a:pt x="18" y="4"/>
                  <a:pt x="19" y="7"/>
                  <a:pt x="17" y="9"/>
                </a:cubicBezTo>
                <a:cubicBezTo>
                  <a:pt x="16" y="11"/>
                  <a:pt x="12" y="9"/>
                  <a:pt x="12" y="10"/>
                </a:cubicBezTo>
                <a:cubicBezTo>
                  <a:pt x="12" y="12"/>
                  <a:pt x="15" y="14"/>
                  <a:pt x="17" y="15"/>
                </a:cubicBezTo>
                <a:cubicBezTo>
                  <a:pt x="18" y="16"/>
                  <a:pt x="20" y="15"/>
                  <a:pt x="21" y="16"/>
                </a:cubicBezTo>
                <a:cubicBezTo>
                  <a:pt x="22" y="17"/>
                  <a:pt x="21" y="19"/>
                  <a:pt x="22" y="19"/>
                </a:cubicBezTo>
                <a:cubicBezTo>
                  <a:pt x="24" y="21"/>
                  <a:pt x="23" y="24"/>
                  <a:pt x="23" y="26"/>
                </a:cubicBezTo>
                <a:cubicBezTo>
                  <a:pt x="18" y="26"/>
                  <a:pt x="12" y="25"/>
                  <a:pt x="7" y="25"/>
                </a:cubicBezTo>
                <a:cubicBezTo>
                  <a:pt x="5" y="30"/>
                  <a:pt x="3" y="34"/>
                  <a:pt x="1" y="38"/>
                </a:cubicBezTo>
                <a:cubicBezTo>
                  <a:pt x="1" y="40"/>
                  <a:pt x="2" y="41"/>
                  <a:pt x="2" y="43"/>
                </a:cubicBezTo>
                <a:cubicBezTo>
                  <a:pt x="1" y="44"/>
                  <a:pt x="0" y="46"/>
                  <a:pt x="0" y="47"/>
                </a:cubicBezTo>
                <a:cubicBezTo>
                  <a:pt x="1" y="48"/>
                  <a:pt x="2" y="50"/>
                  <a:pt x="4" y="51"/>
                </a:cubicBezTo>
                <a:cubicBezTo>
                  <a:pt x="6" y="53"/>
                  <a:pt x="8" y="54"/>
                  <a:pt x="10" y="55"/>
                </a:cubicBezTo>
                <a:cubicBezTo>
                  <a:pt x="13" y="56"/>
                  <a:pt x="16" y="57"/>
                  <a:pt x="19" y="57"/>
                </a:cubicBezTo>
                <a:cubicBezTo>
                  <a:pt x="21" y="58"/>
                  <a:pt x="23" y="58"/>
                  <a:pt x="25" y="58"/>
                </a:cubicBezTo>
                <a:cubicBezTo>
                  <a:pt x="27" y="57"/>
                  <a:pt x="28" y="56"/>
                  <a:pt x="29" y="55"/>
                </a:cubicBezTo>
                <a:cubicBezTo>
                  <a:pt x="30" y="55"/>
                  <a:pt x="31" y="56"/>
                  <a:pt x="32" y="55"/>
                </a:cubicBezTo>
                <a:cubicBezTo>
                  <a:pt x="33" y="53"/>
                  <a:pt x="32" y="50"/>
                  <a:pt x="34" y="48"/>
                </a:cubicBezTo>
                <a:cubicBezTo>
                  <a:pt x="34" y="47"/>
                  <a:pt x="36" y="47"/>
                  <a:pt x="38" y="47"/>
                </a:cubicBezTo>
                <a:cubicBezTo>
                  <a:pt x="38" y="47"/>
                  <a:pt x="39" y="47"/>
                  <a:pt x="40" y="4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6" name="Freeform 2539"/>
          <p:cNvSpPr>
            <a:spLocks noChangeAspect="1"/>
          </p:cNvSpPr>
          <p:nvPr/>
        </p:nvSpPr>
        <p:spPr bwMode="auto">
          <a:xfrm>
            <a:off x="1950220" y="2997550"/>
            <a:ext cx="53337" cy="30957"/>
          </a:xfrm>
          <a:custGeom>
            <a:avLst/>
            <a:gdLst>
              <a:gd name="T0" fmla="*/ 38 w 33"/>
              <a:gd name="T1" fmla="*/ 20 h 22"/>
              <a:gd name="T2" fmla="*/ 38 w 33"/>
              <a:gd name="T3" fmla="*/ 14 h 22"/>
              <a:gd name="T4" fmla="*/ 35 w 33"/>
              <a:gd name="T5" fmla="*/ 11 h 22"/>
              <a:gd name="T6" fmla="*/ 28 w 33"/>
              <a:gd name="T7" fmla="*/ 12 h 22"/>
              <a:gd name="T8" fmla="*/ 28 w 33"/>
              <a:gd name="T9" fmla="*/ 7 h 22"/>
              <a:gd name="T10" fmla="*/ 24 w 33"/>
              <a:gd name="T11" fmla="*/ 6 h 22"/>
              <a:gd name="T12" fmla="*/ 20 w 33"/>
              <a:gd name="T13" fmla="*/ 4 h 22"/>
              <a:gd name="T14" fmla="*/ 18 w 33"/>
              <a:gd name="T15" fmla="*/ 0 h 22"/>
              <a:gd name="T16" fmla="*/ 15 w 33"/>
              <a:gd name="T17" fmla="*/ 0 h 22"/>
              <a:gd name="T18" fmla="*/ 11 w 33"/>
              <a:gd name="T19" fmla="*/ 1 h 22"/>
              <a:gd name="T20" fmla="*/ 8 w 33"/>
              <a:gd name="T21" fmla="*/ 9 h 22"/>
              <a:gd name="T22" fmla="*/ 5 w 33"/>
              <a:gd name="T23" fmla="*/ 9 h 22"/>
              <a:gd name="T24" fmla="*/ 0 w 33"/>
              <a:gd name="T25" fmla="*/ 13 h 22"/>
              <a:gd name="T26" fmla="*/ 6 w 33"/>
              <a:gd name="T27" fmla="*/ 15 h 22"/>
              <a:gd name="T28" fmla="*/ 8 w 33"/>
              <a:gd name="T29" fmla="*/ 19 h 22"/>
              <a:gd name="T30" fmla="*/ 17 w 33"/>
              <a:gd name="T31" fmla="*/ 20 h 22"/>
              <a:gd name="T32" fmla="*/ 19 w 33"/>
              <a:gd name="T33" fmla="*/ 22 h 22"/>
              <a:gd name="T34" fmla="*/ 26 w 33"/>
              <a:gd name="T35" fmla="*/ 21 h 22"/>
              <a:gd name="T36" fmla="*/ 31 w 33"/>
              <a:gd name="T37" fmla="*/ 25 h 22"/>
              <a:gd name="T38" fmla="*/ 34 w 33"/>
              <a:gd name="T39" fmla="*/ 25 h 22"/>
              <a:gd name="T40" fmla="*/ 35 w 33"/>
              <a:gd name="T41" fmla="*/ 21 h 22"/>
              <a:gd name="T42" fmla="*/ 38 w 33"/>
              <a:gd name="T43" fmla="*/ 20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22"/>
              <a:gd name="T68" fmla="*/ 33 w 33"/>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22">
                <a:moveTo>
                  <a:pt x="32" y="17"/>
                </a:moveTo>
                <a:cubicBezTo>
                  <a:pt x="32" y="15"/>
                  <a:pt x="33" y="14"/>
                  <a:pt x="32" y="12"/>
                </a:cubicBezTo>
                <a:cubicBezTo>
                  <a:pt x="32" y="10"/>
                  <a:pt x="31" y="10"/>
                  <a:pt x="30" y="9"/>
                </a:cubicBezTo>
                <a:cubicBezTo>
                  <a:pt x="28" y="9"/>
                  <a:pt x="26" y="11"/>
                  <a:pt x="24" y="10"/>
                </a:cubicBezTo>
                <a:cubicBezTo>
                  <a:pt x="23" y="9"/>
                  <a:pt x="25" y="7"/>
                  <a:pt x="24" y="6"/>
                </a:cubicBezTo>
                <a:cubicBezTo>
                  <a:pt x="23" y="5"/>
                  <a:pt x="21" y="5"/>
                  <a:pt x="20" y="5"/>
                </a:cubicBezTo>
                <a:cubicBezTo>
                  <a:pt x="19" y="4"/>
                  <a:pt x="18" y="4"/>
                  <a:pt x="17" y="3"/>
                </a:cubicBezTo>
                <a:cubicBezTo>
                  <a:pt x="16" y="2"/>
                  <a:pt x="15" y="1"/>
                  <a:pt x="15" y="0"/>
                </a:cubicBezTo>
                <a:cubicBezTo>
                  <a:pt x="14" y="0"/>
                  <a:pt x="13" y="0"/>
                  <a:pt x="13" y="0"/>
                </a:cubicBezTo>
                <a:cubicBezTo>
                  <a:pt x="11" y="0"/>
                  <a:pt x="9" y="0"/>
                  <a:pt x="9" y="1"/>
                </a:cubicBezTo>
                <a:cubicBezTo>
                  <a:pt x="7" y="3"/>
                  <a:pt x="8" y="6"/>
                  <a:pt x="7" y="8"/>
                </a:cubicBezTo>
                <a:cubicBezTo>
                  <a:pt x="6" y="9"/>
                  <a:pt x="5" y="8"/>
                  <a:pt x="4" y="8"/>
                </a:cubicBezTo>
                <a:cubicBezTo>
                  <a:pt x="3" y="9"/>
                  <a:pt x="2" y="10"/>
                  <a:pt x="0" y="11"/>
                </a:cubicBezTo>
                <a:cubicBezTo>
                  <a:pt x="2" y="12"/>
                  <a:pt x="4" y="12"/>
                  <a:pt x="5" y="13"/>
                </a:cubicBezTo>
                <a:cubicBezTo>
                  <a:pt x="6" y="13"/>
                  <a:pt x="6" y="15"/>
                  <a:pt x="7" y="16"/>
                </a:cubicBezTo>
                <a:cubicBezTo>
                  <a:pt x="9" y="17"/>
                  <a:pt x="12" y="16"/>
                  <a:pt x="14" y="17"/>
                </a:cubicBezTo>
                <a:cubicBezTo>
                  <a:pt x="15" y="17"/>
                  <a:pt x="15" y="19"/>
                  <a:pt x="16" y="19"/>
                </a:cubicBezTo>
                <a:cubicBezTo>
                  <a:pt x="18" y="19"/>
                  <a:pt x="20" y="17"/>
                  <a:pt x="22" y="18"/>
                </a:cubicBezTo>
                <a:cubicBezTo>
                  <a:pt x="24" y="18"/>
                  <a:pt x="24" y="21"/>
                  <a:pt x="26" y="21"/>
                </a:cubicBezTo>
                <a:cubicBezTo>
                  <a:pt x="27" y="22"/>
                  <a:pt x="29" y="22"/>
                  <a:pt x="29" y="21"/>
                </a:cubicBezTo>
                <a:cubicBezTo>
                  <a:pt x="30" y="20"/>
                  <a:pt x="29" y="18"/>
                  <a:pt x="30" y="18"/>
                </a:cubicBezTo>
                <a:cubicBezTo>
                  <a:pt x="30" y="17"/>
                  <a:pt x="31" y="17"/>
                  <a:pt x="32" y="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7" name="Freeform 2540"/>
          <p:cNvSpPr>
            <a:spLocks noChangeAspect="1"/>
          </p:cNvSpPr>
          <p:nvPr/>
        </p:nvSpPr>
        <p:spPr bwMode="auto">
          <a:xfrm>
            <a:off x="1989970" y="2968973"/>
            <a:ext cx="123086" cy="63103"/>
          </a:xfrm>
          <a:custGeom>
            <a:avLst/>
            <a:gdLst>
              <a:gd name="T0" fmla="*/ 20 w 75"/>
              <a:gd name="T1" fmla="*/ 45 h 44"/>
              <a:gd name="T2" fmla="*/ 20 w 75"/>
              <a:gd name="T3" fmla="*/ 39 h 44"/>
              <a:gd name="T4" fmla="*/ 18 w 75"/>
              <a:gd name="T5" fmla="*/ 35 h 44"/>
              <a:gd name="T6" fmla="*/ 11 w 75"/>
              <a:gd name="T7" fmla="*/ 36 h 44"/>
              <a:gd name="T8" fmla="*/ 11 w 75"/>
              <a:gd name="T9" fmla="*/ 31 h 44"/>
              <a:gd name="T10" fmla="*/ 6 w 75"/>
              <a:gd name="T11" fmla="*/ 30 h 44"/>
              <a:gd name="T12" fmla="*/ 2 w 75"/>
              <a:gd name="T13" fmla="*/ 28 h 44"/>
              <a:gd name="T14" fmla="*/ 0 w 75"/>
              <a:gd name="T15" fmla="*/ 24 h 44"/>
              <a:gd name="T16" fmla="*/ 0 w 75"/>
              <a:gd name="T17" fmla="*/ 17 h 44"/>
              <a:gd name="T18" fmla="*/ 6 w 75"/>
              <a:gd name="T19" fmla="*/ 13 h 44"/>
              <a:gd name="T20" fmla="*/ 14 w 75"/>
              <a:gd name="T21" fmla="*/ 7 h 44"/>
              <a:gd name="T22" fmla="*/ 16 w 75"/>
              <a:gd name="T23" fmla="*/ 4 h 44"/>
              <a:gd name="T24" fmla="*/ 22 w 75"/>
              <a:gd name="T25" fmla="*/ 0 h 44"/>
              <a:gd name="T26" fmla="*/ 28 w 75"/>
              <a:gd name="T27" fmla="*/ 1 h 44"/>
              <a:gd name="T28" fmla="*/ 30 w 75"/>
              <a:gd name="T29" fmla="*/ 4 h 44"/>
              <a:gd name="T30" fmla="*/ 41 w 75"/>
              <a:gd name="T31" fmla="*/ 4 h 44"/>
              <a:gd name="T32" fmla="*/ 49 w 75"/>
              <a:gd name="T33" fmla="*/ 0 h 44"/>
              <a:gd name="T34" fmla="*/ 54 w 75"/>
              <a:gd name="T35" fmla="*/ 0 h 44"/>
              <a:gd name="T36" fmla="*/ 64 w 75"/>
              <a:gd name="T37" fmla="*/ 1 h 44"/>
              <a:gd name="T38" fmla="*/ 71 w 75"/>
              <a:gd name="T39" fmla="*/ 2 h 44"/>
              <a:gd name="T40" fmla="*/ 76 w 75"/>
              <a:gd name="T41" fmla="*/ 2 h 44"/>
              <a:gd name="T42" fmla="*/ 80 w 75"/>
              <a:gd name="T43" fmla="*/ 6 h 44"/>
              <a:gd name="T44" fmla="*/ 80 w 75"/>
              <a:gd name="T45" fmla="*/ 7 h 44"/>
              <a:gd name="T46" fmla="*/ 76 w 75"/>
              <a:gd name="T47" fmla="*/ 6 h 44"/>
              <a:gd name="T48" fmla="*/ 76 w 75"/>
              <a:gd name="T49" fmla="*/ 11 h 44"/>
              <a:gd name="T50" fmla="*/ 77 w 75"/>
              <a:gd name="T51" fmla="*/ 12 h 44"/>
              <a:gd name="T52" fmla="*/ 83 w 75"/>
              <a:gd name="T53" fmla="*/ 12 h 44"/>
              <a:gd name="T54" fmla="*/ 83 w 75"/>
              <a:gd name="T55" fmla="*/ 11 h 44"/>
              <a:gd name="T56" fmla="*/ 83 w 75"/>
              <a:gd name="T57" fmla="*/ 8 h 44"/>
              <a:gd name="T58" fmla="*/ 89 w 75"/>
              <a:gd name="T59" fmla="*/ 13 h 44"/>
              <a:gd name="T60" fmla="*/ 89 w 75"/>
              <a:gd name="T61" fmla="*/ 18 h 44"/>
              <a:gd name="T62" fmla="*/ 82 w 75"/>
              <a:gd name="T63" fmla="*/ 18 h 44"/>
              <a:gd name="T64" fmla="*/ 78 w 75"/>
              <a:gd name="T65" fmla="*/ 20 h 44"/>
              <a:gd name="T66" fmla="*/ 68 w 75"/>
              <a:gd name="T67" fmla="*/ 24 h 44"/>
              <a:gd name="T68" fmla="*/ 66 w 75"/>
              <a:gd name="T69" fmla="*/ 20 h 44"/>
              <a:gd name="T70" fmla="*/ 60 w 75"/>
              <a:gd name="T71" fmla="*/ 25 h 44"/>
              <a:gd name="T72" fmla="*/ 59 w 75"/>
              <a:gd name="T73" fmla="*/ 30 h 44"/>
              <a:gd name="T74" fmla="*/ 50 w 75"/>
              <a:gd name="T75" fmla="*/ 35 h 44"/>
              <a:gd name="T76" fmla="*/ 44 w 75"/>
              <a:gd name="T77" fmla="*/ 35 h 44"/>
              <a:gd name="T78" fmla="*/ 41 w 75"/>
              <a:gd name="T79" fmla="*/ 39 h 44"/>
              <a:gd name="T80" fmla="*/ 35 w 75"/>
              <a:gd name="T81" fmla="*/ 39 h 44"/>
              <a:gd name="T82" fmla="*/ 35 w 75"/>
              <a:gd name="T83" fmla="*/ 47 h 44"/>
              <a:gd name="T84" fmla="*/ 30 w 75"/>
              <a:gd name="T85" fmla="*/ 53 h 44"/>
              <a:gd name="T86" fmla="*/ 26 w 75"/>
              <a:gd name="T87" fmla="*/ 53 h 44"/>
              <a:gd name="T88" fmla="*/ 24 w 75"/>
              <a:gd name="T89" fmla="*/ 49 h 44"/>
              <a:gd name="T90" fmla="*/ 20 w 75"/>
              <a:gd name="T91" fmla="*/ 45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5"/>
              <a:gd name="T139" fmla="*/ 0 h 44"/>
              <a:gd name="T140" fmla="*/ 75 w 75"/>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5" h="44">
                <a:moveTo>
                  <a:pt x="17" y="37"/>
                </a:moveTo>
                <a:cubicBezTo>
                  <a:pt x="17" y="35"/>
                  <a:pt x="18" y="34"/>
                  <a:pt x="17" y="32"/>
                </a:cubicBezTo>
                <a:cubicBezTo>
                  <a:pt x="17" y="30"/>
                  <a:pt x="16" y="30"/>
                  <a:pt x="15" y="29"/>
                </a:cubicBezTo>
                <a:cubicBezTo>
                  <a:pt x="13" y="29"/>
                  <a:pt x="11" y="31"/>
                  <a:pt x="9" y="30"/>
                </a:cubicBezTo>
                <a:cubicBezTo>
                  <a:pt x="8" y="29"/>
                  <a:pt x="10" y="27"/>
                  <a:pt x="9" y="26"/>
                </a:cubicBezTo>
                <a:cubicBezTo>
                  <a:pt x="8" y="25"/>
                  <a:pt x="6" y="25"/>
                  <a:pt x="5" y="25"/>
                </a:cubicBezTo>
                <a:cubicBezTo>
                  <a:pt x="4" y="24"/>
                  <a:pt x="3" y="24"/>
                  <a:pt x="2" y="23"/>
                </a:cubicBezTo>
                <a:cubicBezTo>
                  <a:pt x="1" y="22"/>
                  <a:pt x="0" y="21"/>
                  <a:pt x="0" y="20"/>
                </a:cubicBezTo>
                <a:cubicBezTo>
                  <a:pt x="0" y="18"/>
                  <a:pt x="0" y="16"/>
                  <a:pt x="0" y="14"/>
                </a:cubicBezTo>
                <a:cubicBezTo>
                  <a:pt x="1" y="13"/>
                  <a:pt x="3" y="12"/>
                  <a:pt x="5" y="11"/>
                </a:cubicBezTo>
                <a:cubicBezTo>
                  <a:pt x="7" y="9"/>
                  <a:pt x="10" y="8"/>
                  <a:pt x="12" y="6"/>
                </a:cubicBezTo>
                <a:cubicBezTo>
                  <a:pt x="13" y="6"/>
                  <a:pt x="12" y="4"/>
                  <a:pt x="13" y="3"/>
                </a:cubicBezTo>
                <a:cubicBezTo>
                  <a:pt x="14" y="2"/>
                  <a:pt x="16" y="1"/>
                  <a:pt x="18" y="0"/>
                </a:cubicBezTo>
                <a:cubicBezTo>
                  <a:pt x="20" y="0"/>
                  <a:pt x="21" y="0"/>
                  <a:pt x="23" y="1"/>
                </a:cubicBezTo>
                <a:cubicBezTo>
                  <a:pt x="24" y="1"/>
                  <a:pt x="24" y="3"/>
                  <a:pt x="25" y="3"/>
                </a:cubicBezTo>
                <a:cubicBezTo>
                  <a:pt x="28" y="4"/>
                  <a:pt x="31" y="4"/>
                  <a:pt x="34" y="3"/>
                </a:cubicBezTo>
                <a:cubicBezTo>
                  <a:pt x="37" y="3"/>
                  <a:pt x="39" y="1"/>
                  <a:pt x="41" y="0"/>
                </a:cubicBezTo>
                <a:cubicBezTo>
                  <a:pt x="43" y="0"/>
                  <a:pt x="44" y="0"/>
                  <a:pt x="45" y="0"/>
                </a:cubicBezTo>
                <a:cubicBezTo>
                  <a:pt x="48" y="0"/>
                  <a:pt x="51" y="0"/>
                  <a:pt x="53" y="1"/>
                </a:cubicBezTo>
                <a:cubicBezTo>
                  <a:pt x="55" y="1"/>
                  <a:pt x="57" y="2"/>
                  <a:pt x="59" y="2"/>
                </a:cubicBezTo>
                <a:cubicBezTo>
                  <a:pt x="60" y="2"/>
                  <a:pt x="62" y="1"/>
                  <a:pt x="63" y="2"/>
                </a:cubicBezTo>
                <a:cubicBezTo>
                  <a:pt x="65" y="2"/>
                  <a:pt x="66" y="4"/>
                  <a:pt x="67" y="5"/>
                </a:cubicBezTo>
                <a:cubicBezTo>
                  <a:pt x="67" y="6"/>
                  <a:pt x="67" y="6"/>
                  <a:pt x="67" y="6"/>
                </a:cubicBezTo>
                <a:cubicBezTo>
                  <a:pt x="66" y="6"/>
                  <a:pt x="64" y="5"/>
                  <a:pt x="63" y="5"/>
                </a:cubicBezTo>
                <a:cubicBezTo>
                  <a:pt x="62" y="6"/>
                  <a:pt x="63" y="8"/>
                  <a:pt x="63" y="9"/>
                </a:cubicBezTo>
                <a:cubicBezTo>
                  <a:pt x="63" y="9"/>
                  <a:pt x="64" y="10"/>
                  <a:pt x="64" y="10"/>
                </a:cubicBezTo>
                <a:cubicBezTo>
                  <a:pt x="66" y="11"/>
                  <a:pt x="67" y="11"/>
                  <a:pt x="69" y="10"/>
                </a:cubicBezTo>
                <a:cubicBezTo>
                  <a:pt x="69" y="10"/>
                  <a:pt x="69" y="9"/>
                  <a:pt x="69" y="9"/>
                </a:cubicBezTo>
                <a:cubicBezTo>
                  <a:pt x="69" y="8"/>
                  <a:pt x="68" y="6"/>
                  <a:pt x="69" y="7"/>
                </a:cubicBezTo>
                <a:cubicBezTo>
                  <a:pt x="71" y="8"/>
                  <a:pt x="73" y="9"/>
                  <a:pt x="74" y="11"/>
                </a:cubicBezTo>
                <a:cubicBezTo>
                  <a:pt x="75" y="12"/>
                  <a:pt x="74" y="14"/>
                  <a:pt x="74" y="15"/>
                </a:cubicBezTo>
                <a:cubicBezTo>
                  <a:pt x="72" y="15"/>
                  <a:pt x="70" y="14"/>
                  <a:pt x="68" y="15"/>
                </a:cubicBezTo>
                <a:cubicBezTo>
                  <a:pt x="67" y="15"/>
                  <a:pt x="66" y="17"/>
                  <a:pt x="65" y="17"/>
                </a:cubicBezTo>
                <a:cubicBezTo>
                  <a:pt x="62" y="18"/>
                  <a:pt x="59" y="20"/>
                  <a:pt x="57" y="20"/>
                </a:cubicBezTo>
                <a:cubicBezTo>
                  <a:pt x="55" y="20"/>
                  <a:pt x="56" y="17"/>
                  <a:pt x="55" y="17"/>
                </a:cubicBezTo>
                <a:cubicBezTo>
                  <a:pt x="53" y="17"/>
                  <a:pt x="51" y="19"/>
                  <a:pt x="50" y="21"/>
                </a:cubicBezTo>
                <a:cubicBezTo>
                  <a:pt x="49" y="22"/>
                  <a:pt x="50" y="24"/>
                  <a:pt x="49" y="25"/>
                </a:cubicBezTo>
                <a:cubicBezTo>
                  <a:pt x="47" y="27"/>
                  <a:pt x="45" y="28"/>
                  <a:pt x="42" y="29"/>
                </a:cubicBezTo>
                <a:cubicBezTo>
                  <a:pt x="40" y="29"/>
                  <a:pt x="38" y="29"/>
                  <a:pt x="37" y="29"/>
                </a:cubicBezTo>
                <a:cubicBezTo>
                  <a:pt x="35" y="30"/>
                  <a:pt x="35" y="31"/>
                  <a:pt x="34" y="32"/>
                </a:cubicBezTo>
                <a:cubicBezTo>
                  <a:pt x="32" y="32"/>
                  <a:pt x="30" y="31"/>
                  <a:pt x="29" y="32"/>
                </a:cubicBezTo>
                <a:cubicBezTo>
                  <a:pt x="28" y="34"/>
                  <a:pt x="30" y="37"/>
                  <a:pt x="29" y="39"/>
                </a:cubicBezTo>
                <a:cubicBezTo>
                  <a:pt x="28" y="41"/>
                  <a:pt x="27" y="42"/>
                  <a:pt x="25" y="44"/>
                </a:cubicBezTo>
                <a:cubicBezTo>
                  <a:pt x="24" y="44"/>
                  <a:pt x="23" y="44"/>
                  <a:pt x="22" y="44"/>
                </a:cubicBezTo>
                <a:cubicBezTo>
                  <a:pt x="21" y="43"/>
                  <a:pt x="20" y="42"/>
                  <a:pt x="20" y="41"/>
                </a:cubicBezTo>
                <a:cubicBezTo>
                  <a:pt x="19" y="40"/>
                  <a:pt x="18" y="38"/>
                  <a:pt x="17" y="3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8" name="Freeform 2541"/>
          <p:cNvSpPr>
            <a:spLocks noChangeAspect="1"/>
          </p:cNvSpPr>
          <p:nvPr/>
        </p:nvSpPr>
        <p:spPr bwMode="auto">
          <a:xfrm>
            <a:off x="2015514" y="2989215"/>
            <a:ext cx="94366" cy="89298"/>
          </a:xfrm>
          <a:custGeom>
            <a:avLst/>
            <a:gdLst>
              <a:gd name="T0" fmla="*/ 31 w 58"/>
              <a:gd name="T1" fmla="*/ 65 h 63"/>
              <a:gd name="T2" fmla="*/ 42 w 58"/>
              <a:gd name="T3" fmla="*/ 70 h 63"/>
              <a:gd name="T4" fmla="*/ 46 w 58"/>
              <a:gd name="T5" fmla="*/ 70 h 63"/>
              <a:gd name="T6" fmla="*/ 51 w 58"/>
              <a:gd name="T7" fmla="*/ 74 h 63"/>
              <a:gd name="T8" fmla="*/ 59 w 58"/>
              <a:gd name="T9" fmla="*/ 74 h 63"/>
              <a:gd name="T10" fmla="*/ 61 w 58"/>
              <a:gd name="T11" fmla="*/ 70 h 63"/>
              <a:gd name="T12" fmla="*/ 57 w 58"/>
              <a:gd name="T13" fmla="*/ 63 h 63"/>
              <a:gd name="T14" fmla="*/ 59 w 58"/>
              <a:gd name="T15" fmla="*/ 55 h 63"/>
              <a:gd name="T16" fmla="*/ 58 w 58"/>
              <a:gd name="T17" fmla="*/ 48 h 63"/>
              <a:gd name="T18" fmla="*/ 62 w 58"/>
              <a:gd name="T19" fmla="*/ 42 h 63"/>
              <a:gd name="T20" fmla="*/ 62 w 58"/>
              <a:gd name="T21" fmla="*/ 26 h 63"/>
              <a:gd name="T22" fmla="*/ 68 w 58"/>
              <a:gd name="T23" fmla="*/ 15 h 63"/>
              <a:gd name="T24" fmla="*/ 68 w 58"/>
              <a:gd name="T25" fmla="*/ 7 h 63"/>
              <a:gd name="T26" fmla="*/ 69 w 58"/>
              <a:gd name="T27" fmla="*/ 1 h 63"/>
              <a:gd name="T28" fmla="*/ 62 w 58"/>
              <a:gd name="T29" fmla="*/ 1 h 63"/>
              <a:gd name="T30" fmla="*/ 58 w 58"/>
              <a:gd name="T31" fmla="*/ 4 h 63"/>
              <a:gd name="T32" fmla="*/ 49 w 58"/>
              <a:gd name="T33" fmla="*/ 7 h 63"/>
              <a:gd name="T34" fmla="*/ 46 w 58"/>
              <a:gd name="T35" fmla="*/ 4 h 63"/>
              <a:gd name="T36" fmla="*/ 40 w 58"/>
              <a:gd name="T37" fmla="*/ 8 h 63"/>
              <a:gd name="T38" fmla="*/ 39 w 58"/>
              <a:gd name="T39" fmla="*/ 13 h 63"/>
              <a:gd name="T40" fmla="*/ 31 w 58"/>
              <a:gd name="T41" fmla="*/ 18 h 63"/>
              <a:gd name="T42" fmla="*/ 25 w 58"/>
              <a:gd name="T43" fmla="*/ 18 h 63"/>
              <a:gd name="T44" fmla="*/ 21 w 58"/>
              <a:gd name="T45" fmla="*/ 21 h 63"/>
              <a:gd name="T46" fmla="*/ 15 w 58"/>
              <a:gd name="T47" fmla="*/ 21 h 63"/>
              <a:gd name="T48" fmla="*/ 15 w 58"/>
              <a:gd name="T49" fmla="*/ 30 h 63"/>
              <a:gd name="T50" fmla="*/ 11 w 58"/>
              <a:gd name="T51" fmla="*/ 36 h 63"/>
              <a:gd name="T52" fmla="*/ 7 w 58"/>
              <a:gd name="T53" fmla="*/ 36 h 63"/>
              <a:gd name="T54" fmla="*/ 5 w 58"/>
              <a:gd name="T55" fmla="*/ 37 h 63"/>
              <a:gd name="T56" fmla="*/ 1 w 58"/>
              <a:gd name="T57" fmla="*/ 33 h 63"/>
              <a:gd name="T58" fmla="*/ 1 w 58"/>
              <a:gd name="T59" fmla="*/ 38 h 63"/>
              <a:gd name="T60" fmla="*/ 15 w 58"/>
              <a:gd name="T61" fmla="*/ 54 h 63"/>
              <a:gd name="T62" fmla="*/ 27 w 58"/>
              <a:gd name="T63" fmla="*/ 67 h 63"/>
              <a:gd name="T64" fmla="*/ 30 w 58"/>
              <a:gd name="T65" fmla="*/ 65 h 63"/>
              <a:gd name="T66" fmla="*/ 27 w 58"/>
              <a:gd name="T67" fmla="*/ 60 h 63"/>
              <a:gd name="T68" fmla="*/ 26 w 58"/>
              <a:gd name="T69" fmla="*/ 51 h 63"/>
              <a:gd name="T70" fmla="*/ 27 w 58"/>
              <a:gd name="T71" fmla="*/ 50 h 63"/>
              <a:gd name="T72" fmla="*/ 36 w 58"/>
              <a:gd name="T73" fmla="*/ 56 h 63"/>
              <a:gd name="T74" fmla="*/ 43 w 58"/>
              <a:gd name="T75" fmla="*/ 64 h 63"/>
              <a:gd name="T76" fmla="*/ 43 w 58"/>
              <a:gd name="T77" fmla="*/ 68 h 63"/>
              <a:gd name="T78" fmla="*/ 32 w 58"/>
              <a:gd name="T79" fmla="*/ 63 h 63"/>
              <a:gd name="T80" fmla="*/ 31 w 58"/>
              <a:gd name="T81" fmla="*/ 65 h 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3"/>
              <a:gd name="T125" fmla="*/ 58 w 58"/>
              <a:gd name="T126" fmla="*/ 63 h 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3">
                <a:moveTo>
                  <a:pt x="26" y="55"/>
                </a:moveTo>
                <a:cubicBezTo>
                  <a:pt x="30" y="55"/>
                  <a:pt x="31" y="58"/>
                  <a:pt x="35" y="59"/>
                </a:cubicBezTo>
                <a:cubicBezTo>
                  <a:pt x="36" y="59"/>
                  <a:pt x="38" y="58"/>
                  <a:pt x="39" y="59"/>
                </a:cubicBezTo>
                <a:cubicBezTo>
                  <a:pt x="41" y="59"/>
                  <a:pt x="41" y="62"/>
                  <a:pt x="43" y="62"/>
                </a:cubicBezTo>
                <a:cubicBezTo>
                  <a:pt x="45" y="63"/>
                  <a:pt x="48" y="63"/>
                  <a:pt x="50" y="62"/>
                </a:cubicBezTo>
                <a:cubicBezTo>
                  <a:pt x="51" y="62"/>
                  <a:pt x="51" y="60"/>
                  <a:pt x="51" y="59"/>
                </a:cubicBezTo>
                <a:cubicBezTo>
                  <a:pt x="50" y="57"/>
                  <a:pt x="48" y="55"/>
                  <a:pt x="48" y="53"/>
                </a:cubicBezTo>
                <a:cubicBezTo>
                  <a:pt x="48" y="50"/>
                  <a:pt x="50" y="48"/>
                  <a:pt x="50" y="46"/>
                </a:cubicBezTo>
                <a:cubicBezTo>
                  <a:pt x="50" y="44"/>
                  <a:pt x="48" y="42"/>
                  <a:pt x="49" y="40"/>
                </a:cubicBezTo>
                <a:cubicBezTo>
                  <a:pt x="49" y="38"/>
                  <a:pt x="52" y="37"/>
                  <a:pt x="52" y="35"/>
                </a:cubicBezTo>
                <a:cubicBezTo>
                  <a:pt x="53" y="31"/>
                  <a:pt x="51" y="26"/>
                  <a:pt x="52" y="22"/>
                </a:cubicBezTo>
                <a:cubicBezTo>
                  <a:pt x="53" y="18"/>
                  <a:pt x="56" y="16"/>
                  <a:pt x="57" y="13"/>
                </a:cubicBezTo>
                <a:cubicBezTo>
                  <a:pt x="58" y="11"/>
                  <a:pt x="57" y="8"/>
                  <a:pt x="57" y="6"/>
                </a:cubicBezTo>
                <a:cubicBezTo>
                  <a:pt x="57" y="4"/>
                  <a:pt x="57" y="3"/>
                  <a:pt x="58" y="1"/>
                </a:cubicBezTo>
                <a:cubicBezTo>
                  <a:pt x="56" y="1"/>
                  <a:pt x="54" y="0"/>
                  <a:pt x="52" y="1"/>
                </a:cubicBezTo>
                <a:cubicBezTo>
                  <a:pt x="51" y="1"/>
                  <a:pt x="50" y="3"/>
                  <a:pt x="49" y="3"/>
                </a:cubicBezTo>
                <a:cubicBezTo>
                  <a:pt x="46" y="4"/>
                  <a:pt x="43" y="6"/>
                  <a:pt x="41" y="6"/>
                </a:cubicBezTo>
                <a:cubicBezTo>
                  <a:pt x="39" y="6"/>
                  <a:pt x="40" y="3"/>
                  <a:pt x="39" y="3"/>
                </a:cubicBezTo>
                <a:cubicBezTo>
                  <a:pt x="37" y="3"/>
                  <a:pt x="35" y="5"/>
                  <a:pt x="34" y="7"/>
                </a:cubicBezTo>
                <a:cubicBezTo>
                  <a:pt x="33" y="8"/>
                  <a:pt x="34" y="10"/>
                  <a:pt x="33" y="11"/>
                </a:cubicBezTo>
                <a:cubicBezTo>
                  <a:pt x="31" y="13"/>
                  <a:pt x="29" y="14"/>
                  <a:pt x="26" y="15"/>
                </a:cubicBezTo>
                <a:cubicBezTo>
                  <a:pt x="24" y="15"/>
                  <a:pt x="22" y="15"/>
                  <a:pt x="21" y="15"/>
                </a:cubicBezTo>
                <a:cubicBezTo>
                  <a:pt x="19" y="16"/>
                  <a:pt x="19" y="17"/>
                  <a:pt x="18" y="18"/>
                </a:cubicBezTo>
                <a:cubicBezTo>
                  <a:pt x="16" y="18"/>
                  <a:pt x="14" y="17"/>
                  <a:pt x="13" y="18"/>
                </a:cubicBezTo>
                <a:cubicBezTo>
                  <a:pt x="12" y="20"/>
                  <a:pt x="14" y="23"/>
                  <a:pt x="13" y="25"/>
                </a:cubicBezTo>
                <a:cubicBezTo>
                  <a:pt x="12" y="27"/>
                  <a:pt x="11" y="28"/>
                  <a:pt x="9" y="30"/>
                </a:cubicBezTo>
                <a:cubicBezTo>
                  <a:pt x="8" y="30"/>
                  <a:pt x="7" y="30"/>
                  <a:pt x="6" y="30"/>
                </a:cubicBezTo>
                <a:cubicBezTo>
                  <a:pt x="5" y="30"/>
                  <a:pt x="4" y="32"/>
                  <a:pt x="4" y="31"/>
                </a:cubicBezTo>
                <a:cubicBezTo>
                  <a:pt x="3" y="31"/>
                  <a:pt x="2" y="28"/>
                  <a:pt x="1" y="28"/>
                </a:cubicBezTo>
                <a:cubicBezTo>
                  <a:pt x="0" y="29"/>
                  <a:pt x="0" y="31"/>
                  <a:pt x="1" y="32"/>
                </a:cubicBezTo>
                <a:cubicBezTo>
                  <a:pt x="4" y="37"/>
                  <a:pt x="9" y="41"/>
                  <a:pt x="13" y="45"/>
                </a:cubicBezTo>
                <a:cubicBezTo>
                  <a:pt x="17" y="49"/>
                  <a:pt x="19" y="53"/>
                  <a:pt x="23" y="56"/>
                </a:cubicBezTo>
                <a:cubicBezTo>
                  <a:pt x="24" y="56"/>
                  <a:pt x="24" y="55"/>
                  <a:pt x="25" y="55"/>
                </a:cubicBezTo>
                <a:cubicBezTo>
                  <a:pt x="25" y="53"/>
                  <a:pt x="23" y="52"/>
                  <a:pt x="23" y="50"/>
                </a:cubicBezTo>
                <a:cubicBezTo>
                  <a:pt x="22" y="48"/>
                  <a:pt x="22" y="45"/>
                  <a:pt x="22" y="43"/>
                </a:cubicBezTo>
                <a:cubicBezTo>
                  <a:pt x="22" y="42"/>
                  <a:pt x="23" y="42"/>
                  <a:pt x="23" y="42"/>
                </a:cubicBezTo>
                <a:cubicBezTo>
                  <a:pt x="26" y="43"/>
                  <a:pt x="28" y="45"/>
                  <a:pt x="30" y="47"/>
                </a:cubicBezTo>
                <a:cubicBezTo>
                  <a:pt x="32" y="49"/>
                  <a:pt x="34" y="51"/>
                  <a:pt x="36" y="54"/>
                </a:cubicBezTo>
                <a:cubicBezTo>
                  <a:pt x="36" y="55"/>
                  <a:pt x="37" y="57"/>
                  <a:pt x="36" y="57"/>
                </a:cubicBezTo>
                <a:cubicBezTo>
                  <a:pt x="32" y="57"/>
                  <a:pt x="30" y="54"/>
                  <a:pt x="27" y="53"/>
                </a:cubicBezTo>
                <a:cubicBezTo>
                  <a:pt x="26" y="53"/>
                  <a:pt x="26" y="54"/>
                  <a:pt x="26" y="5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199" name="Freeform 2542"/>
          <p:cNvSpPr>
            <a:spLocks noChangeAspect="1"/>
          </p:cNvSpPr>
          <p:nvPr/>
        </p:nvSpPr>
        <p:spPr bwMode="auto">
          <a:xfrm>
            <a:off x="2131477" y="3099942"/>
            <a:ext cx="114880" cy="52387"/>
          </a:xfrm>
          <a:custGeom>
            <a:avLst/>
            <a:gdLst>
              <a:gd name="T0" fmla="*/ 76 w 70"/>
              <a:gd name="T1" fmla="*/ 40 h 36"/>
              <a:gd name="T2" fmla="*/ 79 w 70"/>
              <a:gd name="T3" fmla="*/ 35 h 36"/>
              <a:gd name="T4" fmla="*/ 83 w 70"/>
              <a:gd name="T5" fmla="*/ 35 h 36"/>
              <a:gd name="T6" fmla="*/ 84 w 70"/>
              <a:gd name="T7" fmla="*/ 27 h 36"/>
              <a:gd name="T8" fmla="*/ 82 w 70"/>
              <a:gd name="T9" fmla="*/ 22 h 36"/>
              <a:gd name="T10" fmla="*/ 84 w 70"/>
              <a:gd name="T11" fmla="*/ 18 h 36"/>
              <a:gd name="T12" fmla="*/ 77 w 70"/>
              <a:gd name="T13" fmla="*/ 10 h 36"/>
              <a:gd name="T14" fmla="*/ 65 w 70"/>
              <a:gd name="T15" fmla="*/ 6 h 36"/>
              <a:gd name="T16" fmla="*/ 56 w 70"/>
              <a:gd name="T17" fmla="*/ 1 h 36"/>
              <a:gd name="T18" fmla="*/ 50 w 70"/>
              <a:gd name="T19" fmla="*/ 5 h 36"/>
              <a:gd name="T20" fmla="*/ 40 w 70"/>
              <a:gd name="T21" fmla="*/ 7 h 36"/>
              <a:gd name="T22" fmla="*/ 26 w 70"/>
              <a:gd name="T23" fmla="*/ 15 h 36"/>
              <a:gd name="T24" fmla="*/ 19 w 70"/>
              <a:gd name="T25" fmla="*/ 12 h 36"/>
              <a:gd name="T26" fmla="*/ 13 w 70"/>
              <a:gd name="T27" fmla="*/ 12 h 36"/>
              <a:gd name="T28" fmla="*/ 10 w 70"/>
              <a:gd name="T29" fmla="*/ 5 h 36"/>
              <a:gd name="T30" fmla="*/ 4 w 70"/>
              <a:gd name="T31" fmla="*/ 1 h 36"/>
              <a:gd name="T32" fmla="*/ 2 w 70"/>
              <a:gd name="T33" fmla="*/ 9 h 36"/>
              <a:gd name="T34" fmla="*/ 6 w 70"/>
              <a:gd name="T35" fmla="*/ 13 h 36"/>
              <a:gd name="T36" fmla="*/ 2 w 70"/>
              <a:gd name="T37" fmla="*/ 17 h 36"/>
              <a:gd name="T38" fmla="*/ 2 w 70"/>
              <a:gd name="T39" fmla="*/ 22 h 36"/>
              <a:gd name="T40" fmla="*/ 0 w 70"/>
              <a:gd name="T41" fmla="*/ 26 h 36"/>
              <a:gd name="T42" fmla="*/ 11 w 70"/>
              <a:gd name="T43" fmla="*/ 26 h 36"/>
              <a:gd name="T44" fmla="*/ 19 w 70"/>
              <a:gd name="T45" fmla="*/ 26 h 36"/>
              <a:gd name="T46" fmla="*/ 22 w 70"/>
              <a:gd name="T47" fmla="*/ 33 h 36"/>
              <a:gd name="T48" fmla="*/ 24 w 70"/>
              <a:gd name="T49" fmla="*/ 37 h 36"/>
              <a:gd name="T50" fmla="*/ 28 w 70"/>
              <a:gd name="T51" fmla="*/ 31 h 36"/>
              <a:gd name="T52" fmla="*/ 30 w 70"/>
              <a:gd name="T53" fmla="*/ 38 h 36"/>
              <a:gd name="T54" fmla="*/ 35 w 70"/>
              <a:gd name="T55" fmla="*/ 43 h 36"/>
              <a:gd name="T56" fmla="*/ 44 w 70"/>
              <a:gd name="T57" fmla="*/ 39 h 36"/>
              <a:gd name="T58" fmla="*/ 41 w 70"/>
              <a:gd name="T59" fmla="*/ 32 h 36"/>
              <a:gd name="T60" fmla="*/ 37 w 70"/>
              <a:gd name="T61" fmla="*/ 26 h 36"/>
              <a:gd name="T62" fmla="*/ 42 w 70"/>
              <a:gd name="T63" fmla="*/ 23 h 36"/>
              <a:gd name="T64" fmla="*/ 47 w 70"/>
              <a:gd name="T65" fmla="*/ 20 h 36"/>
              <a:gd name="T66" fmla="*/ 47 w 70"/>
              <a:gd name="T67" fmla="*/ 13 h 36"/>
              <a:gd name="T68" fmla="*/ 56 w 70"/>
              <a:gd name="T69" fmla="*/ 10 h 36"/>
              <a:gd name="T70" fmla="*/ 65 w 70"/>
              <a:gd name="T71" fmla="*/ 16 h 36"/>
              <a:gd name="T72" fmla="*/ 70 w 70"/>
              <a:gd name="T73" fmla="*/ 18 h 36"/>
              <a:gd name="T74" fmla="*/ 72 w 70"/>
              <a:gd name="T75" fmla="*/ 27 h 36"/>
              <a:gd name="T76" fmla="*/ 68 w 70"/>
              <a:gd name="T77" fmla="*/ 28 h 36"/>
              <a:gd name="T78" fmla="*/ 71 w 70"/>
              <a:gd name="T79" fmla="*/ 35 h 36"/>
              <a:gd name="T80" fmla="*/ 76 w 70"/>
              <a:gd name="T81" fmla="*/ 40 h 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0"/>
              <a:gd name="T124" fmla="*/ 0 h 36"/>
              <a:gd name="T125" fmla="*/ 70 w 70"/>
              <a:gd name="T126" fmla="*/ 36 h 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0" h="36">
                <a:moveTo>
                  <a:pt x="63" y="33"/>
                </a:moveTo>
                <a:cubicBezTo>
                  <a:pt x="64" y="32"/>
                  <a:pt x="65" y="30"/>
                  <a:pt x="66" y="29"/>
                </a:cubicBezTo>
                <a:cubicBezTo>
                  <a:pt x="67" y="28"/>
                  <a:pt x="69" y="30"/>
                  <a:pt x="69" y="29"/>
                </a:cubicBezTo>
                <a:cubicBezTo>
                  <a:pt x="70" y="27"/>
                  <a:pt x="70" y="25"/>
                  <a:pt x="70" y="22"/>
                </a:cubicBezTo>
                <a:cubicBezTo>
                  <a:pt x="70" y="21"/>
                  <a:pt x="68" y="19"/>
                  <a:pt x="68" y="18"/>
                </a:cubicBezTo>
                <a:cubicBezTo>
                  <a:pt x="68" y="16"/>
                  <a:pt x="69" y="16"/>
                  <a:pt x="70" y="15"/>
                </a:cubicBezTo>
                <a:cubicBezTo>
                  <a:pt x="68" y="12"/>
                  <a:pt x="67" y="10"/>
                  <a:pt x="64" y="8"/>
                </a:cubicBezTo>
                <a:cubicBezTo>
                  <a:pt x="61" y="6"/>
                  <a:pt x="58" y="7"/>
                  <a:pt x="54" y="5"/>
                </a:cubicBezTo>
                <a:cubicBezTo>
                  <a:pt x="52" y="4"/>
                  <a:pt x="50" y="1"/>
                  <a:pt x="47" y="1"/>
                </a:cubicBezTo>
                <a:cubicBezTo>
                  <a:pt x="45" y="0"/>
                  <a:pt x="44" y="4"/>
                  <a:pt x="42" y="4"/>
                </a:cubicBezTo>
                <a:cubicBezTo>
                  <a:pt x="39" y="5"/>
                  <a:pt x="35" y="5"/>
                  <a:pt x="33" y="6"/>
                </a:cubicBezTo>
                <a:cubicBezTo>
                  <a:pt x="29" y="7"/>
                  <a:pt x="26" y="11"/>
                  <a:pt x="22" y="12"/>
                </a:cubicBezTo>
                <a:cubicBezTo>
                  <a:pt x="20" y="13"/>
                  <a:pt x="18" y="10"/>
                  <a:pt x="16" y="10"/>
                </a:cubicBezTo>
                <a:cubicBezTo>
                  <a:pt x="14" y="10"/>
                  <a:pt x="12" y="11"/>
                  <a:pt x="11" y="10"/>
                </a:cubicBezTo>
                <a:cubicBezTo>
                  <a:pt x="9" y="9"/>
                  <a:pt x="9" y="6"/>
                  <a:pt x="8" y="4"/>
                </a:cubicBezTo>
                <a:cubicBezTo>
                  <a:pt x="7" y="3"/>
                  <a:pt x="4" y="2"/>
                  <a:pt x="3" y="1"/>
                </a:cubicBezTo>
                <a:cubicBezTo>
                  <a:pt x="3" y="3"/>
                  <a:pt x="1" y="5"/>
                  <a:pt x="2" y="7"/>
                </a:cubicBezTo>
                <a:cubicBezTo>
                  <a:pt x="2" y="9"/>
                  <a:pt x="5" y="9"/>
                  <a:pt x="5" y="11"/>
                </a:cubicBezTo>
                <a:cubicBezTo>
                  <a:pt x="5" y="12"/>
                  <a:pt x="2" y="12"/>
                  <a:pt x="2" y="14"/>
                </a:cubicBezTo>
                <a:cubicBezTo>
                  <a:pt x="1" y="15"/>
                  <a:pt x="2" y="16"/>
                  <a:pt x="2" y="18"/>
                </a:cubicBezTo>
                <a:cubicBezTo>
                  <a:pt x="2" y="19"/>
                  <a:pt x="1" y="20"/>
                  <a:pt x="0" y="21"/>
                </a:cubicBezTo>
                <a:cubicBezTo>
                  <a:pt x="3" y="21"/>
                  <a:pt x="6" y="21"/>
                  <a:pt x="9" y="21"/>
                </a:cubicBezTo>
                <a:cubicBezTo>
                  <a:pt x="11" y="21"/>
                  <a:pt x="14" y="20"/>
                  <a:pt x="16" y="21"/>
                </a:cubicBezTo>
                <a:cubicBezTo>
                  <a:pt x="17" y="22"/>
                  <a:pt x="17" y="25"/>
                  <a:pt x="18" y="27"/>
                </a:cubicBezTo>
                <a:cubicBezTo>
                  <a:pt x="18" y="28"/>
                  <a:pt x="18" y="31"/>
                  <a:pt x="20" y="30"/>
                </a:cubicBezTo>
                <a:cubicBezTo>
                  <a:pt x="22" y="30"/>
                  <a:pt x="21" y="25"/>
                  <a:pt x="23" y="25"/>
                </a:cubicBezTo>
                <a:cubicBezTo>
                  <a:pt x="25" y="25"/>
                  <a:pt x="24" y="29"/>
                  <a:pt x="25" y="31"/>
                </a:cubicBezTo>
                <a:cubicBezTo>
                  <a:pt x="26" y="33"/>
                  <a:pt x="27" y="35"/>
                  <a:pt x="29" y="35"/>
                </a:cubicBezTo>
                <a:cubicBezTo>
                  <a:pt x="32" y="36"/>
                  <a:pt x="36" y="35"/>
                  <a:pt x="37" y="32"/>
                </a:cubicBezTo>
                <a:cubicBezTo>
                  <a:pt x="38" y="30"/>
                  <a:pt x="35" y="28"/>
                  <a:pt x="34" y="26"/>
                </a:cubicBezTo>
                <a:cubicBezTo>
                  <a:pt x="33" y="24"/>
                  <a:pt x="30" y="23"/>
                  <a:pt x="31" y="21"/>
                </a:cubicBezTo>
                <a:cubicBezTo>
                  <a:pt x="31" y="19"/>
                  <a:pt x="33" y="19"/>
                  <a:pt x="35" y="19"/>
                </a:cubicBezTo>
                <a:cubicBezTo>
                  <a:pt x="36" y="18"/>
                  <a:pt x="38" y="17"/>
                  <a:pt x="39" y="16"/>
                </a:cubicBezTo>
                <a:cubicBezTo>
                  <a:pt x="40" y="14"/>
                  <a:pt x="38" y="12"/>
                  <a:pt x="39" y="11"/>
                </a:cubicBezTo>
                <a:cubicBezTo>
                  <a:pt x="41" y="9"/>
                  <a:pt x="45" y="8"/>
                  <a:pt x="47" y="8"/>
                </a:cubicBezTo>
                <a:cubicBezTo>
                  <a:pt x="50" y="9"/>
                  <a:pt x="52" y="12"/>
                  <a:pt x="54" y="13"/>
                </a:cubicBezTo>
                <a:cubicBezTo>
                  <a:pt x="55" y="14"/>
                  <a:pt x="57" y="14"/>
                  <a:pt x="58" y="15"/>
                </a:cubicBezTo>
                <a:cubicBezTo>
                  <a:pt x="59" y="17"/>
                  <a:pt x="60" y="20"/>
                  <a:pt x="60" y="22"/>
                </a:cubicBezTo>
                <a:cubicBezTo>
                  <a:pt x="60" y="23"/>
                  <a:pt x="58" y="22"/>
                  <a:pt x="57" y="23"/>
                </a:cubicBezTo>
                <a:cubicBezTo>
                  <a:pt x="57" y="25"/>
                  <a:pt x="58" y="27"/>
                  <a:pt x="59" y="29"/>
                </a:cubicBezTo>
                <a:cubicBezTo>
                  <a:pt x="60" y="30"/>
                  <a:pt x="62" y="32"/>
                  <a:pt x="63" y="3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0" name="Freeform 2543"/>
          <p:cNvSpPr>
            <a:spLocks noChangeAspect="1"/>
          </p:cNvSpPr>
          <p:nvPr/>
        </p:nvSpPr>
        <p:spPr bwMode="auto">
          <a:xfrm>
            <a:off x="2052827" y="3067794"/>
            <a:ext cx="69750" cy="66675"/>
          </a:xfrm>
          <a:custGeom>
            <a:avLst/>
            <a:gdLst>
              <a:gd name="T0" fmla="*/ 49 w 42"/>
              <a:gd name="T1" fmla="*/ 29 h 47"/>
              <a:gd name="T2" fmla="*/ 47 w 42"/>
              <a:gd name="T3" fmla="*/ 26 h 47"/>
              <a:gd name="T4" fmla="*/ 44 w 42"/>
              <a:gd name="T5" fmla="*/ 23 h 47"/>
              <a:gd name="T6" fmla="*/ 36 w 42"/>
              <a:gd name="T7" fmla="*/ 15 h 47"/>
              <a:gd name="T8" fmla="*/ 36 w 42"/>
              <a:gd name="T9" fmla="*/ 8 h 47"/>
              <a:gd name="T10" fmla="*/ 35 w 42"/>
              <a:gd name="T11" fmla="*/ 5 h 47"/>
              <a:gd name="T12" fmla="*/ 34 w 42"/>
              <a:gd name="T13" fmla="*/ 8 h 47"/>
              <a:gd name="T14" fmla="*/ 25 w 42"/>
              <a:gd name="T15" fmla="*/ 8 h 47"/>
              <a:gd name="T16" fmla="*/ 21 w 42"/>
              <a:gd name="T17" fmla="*/ 5 h 47"/>
              <a:gd name="T18" fmla="*/ 16 w 42"/>
              <a:gd name="T19" fmla="*/ 5 h 47"/>
              <a:gd name="T20" fmla="*/ 5 w 42"/>
              <a:gd name="T21" fmla="*/ 0 h 47"/>
              <a:gd name="T22" fmla="*/ 4 w 42"/>
              <a:gd name="T23" fmla="*/ 0 h 47"/>
              <a:gd name="T24" fmla="*/ 1 w 42"/>
              <a:gd name="T25" fmla="*/ 1 h 47"/>
              <a:gd name="T26" fmla="*/ 0 w 42"/>
              <a:gd name="T27" fmla="*/ 5 h 47"/>
              <a:gd name="T28" fmla="*/ 1 w 42"/>
              <a:gd name="T29" fmla="*/ 8 h 47"/>
              <a:gd name="T30" fmla="*/ 1 w 42"/>
              <a:gd name="T31" fmla="*/ 12 h 47"/>
              <a:gd name="T32" fmla="*/ 0 w 42"/>
              <a:gd name="T33" fmla="*/ 19 h 47"/>
              <a:gd name="T34" fmla="*/ 1 w 42"/>
              <a:gd name="T35" fmla="*/ 23 h 47"/>
              <a:gd name="T36" fmla="*/ 7 w 42"/>
              <a:gd name="T37" fmla="*/ 26 h 47"/>
              <a:gd name="T38" fmla="*/ 12 w 42"/>
              <a:gd name="T39" fmla="*/ 27 h 47"/>
              <a:gd name="T40" fmla="*/ 12 w 42"/>
              <a:gd name="T41" fmla="*/ 25 h 47"/>
              <a:gd name="T42" fmla="*/ 10 w 42"/>
              <a:gd name="T43" fmla="*/ 19 h 47"/>
              <a:gd name="T44" fmla="*/ 11 w 42"/>
              <a:gd name="T45" fmla="*/ 18 h 47"/>
              <a:gd name="T46" fmla="*/ 16 w 42"/>
              <a:gd name="T47" fmla="*/ 23 h 47"/>
              <a:gd name="T48" fmla="*/ 18 w 42"/>
              <a:gd name="T49" fmla="*/ 29 h 47"/>
              <a:gd name="T50" fmla="*/ 28 w 42"/>
              <a:gd name="T51" fmla="*/ 32 h 47"/>
              <a:gd name="T52" fmla="*/ 34 w 42"/>
              <a:gd name="T53" fmla="*/ 38 h 47"/>
              <a:gd name="T54" fmla="*/ 34 w 42"/>
              <a:gd name="T55" fmla="*/ 46 h 47"/>
              <a:gd name="T56" fmla="*/ 39 w 42"/>
              <a:gd name="T57" fmla="*/ 50 h 47"/>
              <a:gd name="T58" fmla="*/ 36 w 42"/>
              <a:gd name="T59" fmla="*/ 46 h 47"/>
              <a:gd name="T60" fmla="*/ 36 w 42"/>
              <a:gd name="T61" fmla="*/ 43 h 47"/>
              <a:gd name="T62" fmla="*/ 40 w 42"/>
              <a:gd name="T63" fmla="*/ 46 h 47"/>
              <a:gd name="T64" fmla="*/ 45 w 42"/>
              <a:gd name="T65" fmla="*/ 55 h 47"/>
              <a:gd name="T66" fmla="*/ 45 w 42"/>
              <a:gd name="T67" fmla="*/ 52 h 47"/>
              <a:gd name="T68" fmla="*/ 47 w 42"/>
              <a:gd name="T69" fmla="*/ 49 h 47"/>
              <a:gd name="T70" fmla="*/ 47 w 42"/>
              <a:gd name="T71" fmla="*/ 44 h 47"/>
              <a:gd name="T72" fmla="*/ 51 w 42"/>
              <a:gd name="T73" fmla="*/ 41 h 47"/>
              <a:gd name="T74" fmla="*/ 47 w 42"/>
              <a:gd name="T75" fmla="*/ 36 h 47"/>
              <a:gd name="T76" fmla="*/ 49 w 42"/>
              <a:gd name="T77" fmla="*/ 29 h 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
              <a:gd name="T118" fmla="*/ 0 h 47"/>
              <a:gd name="T119" fmla="*/ 42 w 42"/>
              <a:gd name="T120" fmla="*/ 47 h 4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 h="47">
                <a:moveTo>
                  <a:pt x="40" y="24"/>
                </a:moveTo>
                <a:cubicBezTo>
                  <a:pt x="40" y="23"/>
                  <a:pt x="40" y="23"/>
                  <a:pt x="39" y="22"/>
                </a:cubicBezTo>
                <a:cubicBezTo>
                  <a:pt x="38" y="21"/>
                  <a:pt x="37" y="20"/>
                  <a:pt x="36" y="19"/>
                </a:cubicBezTo>
                <a:cubicBezTo>
                  <a:pt x="34" y="17"/>
                  <a:pt x="31" y="15"/>
                  <a:pt x="30" y="13"/>
                </a:cubicBezTo>
                <a:cubicBezTo>
                  <a:pt x="29" y="11"/>
                  <a:pt x="30" y="9"/>
                  <a:pt x="30" y="7"/>
                </a:cubicBezTo>
                <a:cubicBezTo>
                  <a:pt x="30" y="6"/>
                  <a:pt x="29" y="5"/>
                  <a:pt x="29" y="4"/>
                </a:cubicBezTo>
                <a:cubicBezTo>
                  <a:pt x="29" y="5"/>
                  <a:pt x="29" y="7"/>
                  <a:pt x="28" y="7"/>
                </a:cubicBezTo>
                <a:cubicBezTo>
                  <a:pt x="26" y="8"/>
                  <a:pt x="23" y="8"/>
                  <a:pt x="21" y="7"/>
                </a:cubicBezTo>
                <a:cubicBezTo>
                  <a:pt x="19" y="7"/>
                  <a:pt x="19" y="4"/>
                  <a:pt x="17" y="4"/>
                </a:cubicBezTo>
                <a:cubicBezTo>
                  <a:pt x="16" y="3"/>
                  <a:pt x="14" y="4"/>
                  <a:pt x="13" y="4"/>
                </a:cubicBezTo>
                <a:cubicBezTo>
                  <a:pt x="9" y="3"/>
                  <a:pt x="8" y="0"/>
                  <a:pt x="4" y="0"/>
                </a:cubicBezTo>
                <a:lnTo>
                  <a:pt x="3" y="0"/>
                </a:lnTo>
                <a:cubicBezTo>
                  <a:pt x="2" y="0"/>
                  <a:pt x="2" y="1"/>
                  <a:pt x="1" y="1"/>
                </a:cubicBezTo>
                <a:cubicBezTo>
                  <a:pt x="1" y="2"/>
                  <a:pt x="0" y="3"/>
                  <a:pt x="0" y="4"/>
                </a:cubicBezTo>
                <a:cubicBezTo>
                  <a:pt x="0" y="5"/>
                  <a:pt x="1" y="6"/>
                  <a:pt x="1" y="7"/>
                </a:cubicBezTo>
                <a:cubicBezTo>
                  <a:pt x="1" y="8"/>
                  <a:pt x="1" y="9"/>
                  <a:pt x="1" y="10"/>
                </a:cubicBezTo>
                <a:cubicBezTo>
                  <a:pt x="1" y="12"/>
                  <a:pt x="0" y="14"/>
                  <a:pt x="0" y="16"/>
                </a:cubicBezTo>
                <a:cubicBezTo>
                  <a:pt x="0" y="17"/>
                  <a:pt x="0" y="18"/>
                  <a:pt x="1" y="19"/>
                </a:cubicBezTo>
                <a:cubicBezTo>
                  <a:pt x="3" y="20"/>
                  <a:pt x="4" y="21"/>
                  <a:pt x="6" y="22"/>
                </a:cubicBezTo>
                <a:cubicBezTo>
                  <a:pt x="7" y="23"/>
                  <a:pt x="9" y="24"/>
                  <a:pt x="10" y="23"/>
                </a:cubicBezTo>
                <a:cubicBezTo>
                  <a:pt x="11" y="23"/>
                  <a:pt x="10" y="22"/>
                  <a:pt x="10" y="21"/>
                </a:cubicBezTo>
                <a:cubicBezTo>
                  <a:pt x="10" y="19"/>
                  <a:pt x="8" y="18"/>
                  <a:pt x="8" y="16"/>
                </a:cubicBezTo>
                <a:cubicBezTo>
                  <a:pt x="8" y="15"/>
                  <a:pt x="9" y="15"/>
                  <a:pt x="9" y="15"/>
                </a:cubicBezTo>
                <a:cubicBezTo>
                  <a:pt x="11" y="16"/>
                  <a:pt x="12" y="18"/>
                  <a:pt x="13" y="19"/>
                </a:cubicBezTo>
                <a:cubicBezTo>
                  <a:pt x="14" y="21"/>
                  <a:pt x="13" y="23"/>
                  <a:pt x="15" y="24"/>
                </a:cubicBezTo>
                <a:cubicBezTo>
                  <a:pt x="17" y="26"/>
                  <a:pt x="21" y="25"/>
                  <a:pt x="23" y="27"/>
                </a:cubicBezTo>
                <a:cubicBezTo>
                  <a:pt x="25" y="28"/>
                  <a:pt x="27" y="30"/>
                  <a:pt x="28" y="32"/>
                </a:cubicBezTo>
                <a:cubicBezTo>
                  <a:pt x="28" y="34"/>
                  <a:pt x="27" y="37"/>
                  <a:pt x="28" y="39"/>
                </a:cubicBezTo>
                <a:cubicBezTo>
                  <a:pt x="28" y="41"/>
                  <a:pt x="31" y="42"/>
                  <a:pt x="32" y="42"/>
                </a:cubicBezTo>
                <a:cubicBezTo>
                  <a:pt x="34" y="42"/>
                  <a:pt x="31" y="40"/>
                  <a:pt x="30" y="39"/>
                </a:cubicBezTo>
                <a:cubicBezTo>
                  <a:pt x="30" y="38"/>
                  <a:pt x="29" y="36"/>
                  <a:pt x="30" y="36"/>
                </a:cubicBezTo>
                <a:cubicBezTo>
                  <a:pt x="32" y="36"/>
                  <a:pt x="32" y="38"/>
                  <a:pt x="33" y="39"/>
                </a:cubicBezTo>
                <a:cubicBezTo>
                  <a:pt x="35" y="41"/>
                  <a:pt x="35" y="44"/>
                  <a:pt x="37" y="46"/>
                </a:cubicBezTo>
                <a:cubicBezTo>
                  <a:pt x="37" y="47"/>
                  <a:pt x="37" y="44"/>
                  <a:pt x="37" y="44"/>
                </a:cubicBezTo>
                <a:cubicBezTo>
                  <a:pt x="38" y="43"/>
                  <a:pt x="39" y="42"/>
                  <a:pt x="39" y="41"/>
                </a:cubicBezTo>
                <a:cubicBezTo>
                  <a:pt x="39" y="39"/>
                  <a:pt x="38" y="38"/>
                  <a:pt x="39" y="37"/>
                </a:cubicBezTo>
                <a:cubicBezTo>
                  <a:pt x="39" y="35"/>
                  <a:pt x="42" y="35"/>
                  <a:pt x="42" y="34"/>
                </a:cubicBezTo>
                <a:cubicBezTo>
                  <a:pt x="42" y="32"/>
                  <a:pt x="39" y="32"/>
                  <a:pt x="39" y="30"/>
                </a:cubicBezTo>
                <a:cubicBezTo>
                  <a:pt x="38" y="28"/>
                  <a:pt x="40" y="26"/>
                  <a:pt x="40" y="2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1" name="Freeform 2544"/>
          <p:cNvSpPr>
            <a:spLocks noChangeAspect="1"/>
          </p:cNvSpPr>
          <p:nvPr/>
        </p:nvSpPr>
        <p:spPr bwMode="auto">
          <a:xfrm>
            <a:off x="2245229" y="3041601"/>
            <a:ext cx="250275" cy="344091"/>
          </a:xfrm>
          <a:custGeom>
            <a:avLst/>
            <a:gdLst>
              <a:gd name="T0" fmla="*/ 33 w 152"/>
              <a:gd name="T1" fmla="*/ 80 h 241"/>
              <a:gd name="T2" fmla="*/ 41 w 152"/>
              <a:gd name="T3" fmla="*/ 65 h 241"/>
              <a:gd name="T4" fmla="*/ 51 w 152"/>
              <a:gd name="T5" fmla="*/ 50 h 241"/>
              <a:gd name="T6" fmla="*/ 61 w 152"/>
              <a:gd name="T7" fmla="*/ 29 h 241"/>
              <a:gd name="T8" fmla="*/ 73 w 152"/>
              <a:gd name="T9" fmla="*/ 26 h 241"/>
              <a:gd name="T10" fmla="*/ 95 w 152"/>
              <a:gd name="T11" fmla="*/ 18 h 241"/>
              <a:gd name="T12" fmla="*/ 110 w 152"/>
              <a:gd name="T13" fmla="*/ 6 h 241"/>
              <a:gd name="T14" fmla="*/ 122 w 152"/>
              <a:gd name="T15" fmla="*/ 8 h 241"/>
              <a:gd name="T16" fmla="*/ 104 w 152"/>
              <a:gd name="T17" fmla="*/ 24 h 241"/>
              <a:gd name="T18" fmla="*/ 85 w 152"/>
              <a:gd name="T19" fmla="*/ 59 h 241"/>
              <a:gd name="T20" fmla="*/ 98 w 152"/>
              <a:gd name="T21" fmla="*/ 60 h 241"/>
              <a:gd name="T22" fmla="*/ 104 w 152"/>
              <a:gd name="T23" fmla="*/ 90 h 241"/>
              <a:gd name="T24" fmla="*/ 122 w 152"/>
              <a:gd name="T25" fmla="*/ 94 h 241"/>
              <a:gd name="T26" fmla="*/ 136 w 152"/>
              <a:gd name="T27" fmla="*/ 96 h 241"/>
              <a:gd name="T28" fmla="*/ 153 w 152"/>
              <a:gd name="T29" fmla="*/ 109 h 241"/>
              <a:gd name="T30" fmla="*/ 175 w 152"/>
              <a:gd name="T31" fmla="*/ 109 h 241"/>
              <a:gd name="T32" fmla="*/ 171 w 152"/>
              <a:gd name="T33" fmla="*/ 128 h 241"/>
              <a:gd name="T34" fmla="*/ 172 w 152"/>
              <a:gd name="T35" fmla="*/ 149 h 241"/>
              <a:gd name="T36" fmla="*/ 167 w 152"/>
              <a:gd name="T37" fmla="*/ 165 h 241"/>
              <a:gd name="T38" fmla="*/ 183 w 152"/>
              <a:gd name="T39" fmla="*/ 192 h 241"/>
              <a:gd name="T40" fmla="*/ 172 w 152"/>
              <a:gd name="T41" fmla="*/ 177 h 241"/>
              <a:gd name="T42" fmla="*/ 163 w 152"/>
              <a:gd name="T43" fmla="*/ 183 h 241"/>
              <a:gd name="T44" fmla="*/ 146 w 152"/>
              <a:gd name="T45" fmla="*/ 194 h 241"/>
              <a:gd name="T46" fmla="*/ 140 w 152"/>
              <a:gd name="T47" fmla="*/ 201 h 241"/>
              <a:gd name="T48" fmla="*/ 142 w 152"/>
              <a:gd name="T49" fmla="*/ 225 h 241"/>
              <a:gd name="T50" fmla="*/ 138 w 152"/>
              <a:gd name="T51" fmla="*/ 289 h 241"/>
              <a:gd name="T52" fmla="*/ 134 w 152"/>
              <a:gd name="T53" fmla="*/ 277 h 241"/>
              <a:gd name="T54" fmla="*/ 131 w 152"/>
              <a:gd name="T55" fmla="*/ 258 h 241"/>
              <a:gd name="T56" fmla="*/ 116 w 152"/>
              <a:gd name="T57" fmla="*/ 255 h 241"/>
              <a:gd name="T58" fmla="*/ 93 w 152"/>
              <a:gd name="T59" fmla="*/ 254 h 241"/>
              <a:gd name="T60" fmla="*/ 88 w 152"/>
              <a:gd name="T61" fmla="*/ 243 h 241"/>
              <a:gd name="T62" fmla="*/ 71 w 152"/>
              <a:gd name="T63" fmla="*/ 233 h 241"/>
              <a:gd name="T64" fmla="*/ 58 w 152"/>
              <a:gd name="T65" fmla="*/ 216 h 241"/>
              <a:gd name="T66" fmla="*/ 39 w 152"/>
              <a:gd name="T67" fmla="*/ 206 h 241"/>
              <a:gd name="T68" fmla="*/ 28 w 152"/>
              <a:gd name="T69" fmla="*/ 206 h 241"/>
              <a:gd name="T70" fmla="*/ 13 w 152"/>
              <a:gd name="T71" fmla="*/ 198 h 241"/>
              <a:gd name="T72" fmla="*/ 1 w 152"/>
              <a:gd name="T73" fmla="*/ 186 h 241"/>
              <a:gd name="T74" fmla="*/ 4 w 152"/>
              <a:gd name="T75" fmla="*/ 176 h 241"/>
              <a:gd name="T76" fmla="*/ 19 w 152"/>
              <a:gd name="T77" fmla="*/ 168 h 241"/>
              <a:gd name="T78" fmla="*/ 29 w 152"/>
              <a:gd name="T79" fmla="*/ 149 h 241"/>
              <a:gd name="T80" fmla="*/ 20 w 152"/>
              <a:gd name="T81" fmla="*/ 140 h 241"/>
              <a:gd name="T82" fmla="*/ 20 w 152"/>
              <a:gd name="T83" fmla="*/ 121 h 241"/>
              <a:gd name="T84" fmla="*/ 25 w 152"/>
              <a:gd name="T85" fmla="*/ 104 h 241"/>
              <a:gd name="T86" fmla="*/ 17 w 152"/>
              <a:gd name="T87" fmla="*/ 89 h 241"/>
              <a:gd name="T88" fmla="*/ 25 w 152"/>
              <a:gd name="T89" fmla="*/ 76 h 24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2"/>
              <a:gd name="T136" fmla="*/ 0 h 241"/>
              <a:gd name="T137" fmla="*/ 152 w 152"/>
              <a:gd name="T138" fmla="*/ 241 h 24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2" h="241">
                <a:moveTo>
                  <a:pt x="21" y="56"/>
                </a:moveTo>
                <a:cubicBezTo>
                  <a:pt x="22" y="58"/>
                  <a:pt x="26" y="61"/>
                  <a:pt x="27" y="63"/>
                </a:cubicBezTo>
                <a:cubicBezTo>
                  <a:pt x="27" y="64"/>
                  <a:pt x="26" y="66"/>
                  <a:pt x="27" y="67"/>
                </a:cubicBezTo>
                <a:cubicBezTo>
                  <a:pt x="27" y="68"/>
                  <a:pt x="29" y="68"/>
                  <a:pt x="29" y="67"/>
                </a:cubicBezTo>
                <a:cubicBezTo>
                  <a:pt x="30" y="64"/>
                  <a:pt x="27" y="61"/>
                  <a:pt x="28" y="58"/>
                </a:cubicBezTo>
                <a:cubicBezTo>
                  <a:pt x="29" y="56"/>
                  <a:pt x="32" y="56"/>
                  <a:pt x="34" y="54"/>
                </a:cubicBezTo>
                <a:cubicBezTo>
                  <a:pt x="36" y="52"/>
                  <a:pt x="36" y="49"/>
                  <a:pt x="38" y="48"/>
                </a:cubicBezTo>
                <a:cubicBezTo>
                  <a:pt x="40" y="46"/>
                  <a:pt x="42" y="48"/>
                  <a:pt x="44" y="46"/>
                </a:cubicBezTo>
                <a:cubicBezTo>
                  <a:pt x="44" y="45"/>
                  <a:pt x="42" y="43"/>
                  <a:pt x="42" y="42"/>
                </a:cubicBezTo>
                <a:cubicBezTo>
                  <a:pt x="43" y="38"/>
                  <a:pt x="44" y="35"/>
                  <a:pt x="44" y="31"/>
                </a:cubicBezTo>
                <a:cubicBezTo>
                  <a:pt x="44" y="31"/>
                  <a:pt x="43" y="30"/>
                  <a:pt x="44" y="29"/>
                </a:cubicBezTo>
                <a:cubicBezTo>
                  <a:pt x="46" y="27"/>
                  <a:pt x="49" y="26"/>
                  <a:pt x="51" y="24"/>
                </a:cubicBezTo>
                <a:cubicBezTo>
                  <a:pt x="53" y="23"/>
                  <a:pt x="54" y="20"/>
                  <a:pt x="57" y="20"/>
                </a:cubicBezTo>
                <a:cubicBezTo>
                  <a:pt x="58" y="20"/>
                  <a:pt x="58" y="23"/>
                  <a:pt x="60" y="24"/>
                </a:cubicBezTo>
                <a:cubicBezTo>
                  <a:pt x="61" y="24"/>
                  <a:pt x="61" y="23"/>
                  <a:pt x="61" y="22"/>
                </a:cubicBezTo>
                <a:cubicBezTo>
                  <a:pt x="62" y="20"/>
                  <a:pt x="62" y="17"/>
                  <a:pt x="64" y="16"/>
                </a:cubicBezTo>
                <a:cubicBezTo>
                  <a:pt x="66" y="15"/>
                  <a:pt x="69" y="17"/>
                  <a:pt x="71" y="17"/>
                </a:cubicBezTo>
                <a:cubicBezTo>
                  <a:pt x="74" y="17"/>
                  <a:pt x="77" y="16"/>
                  <a:pt x="79" y="15"/>
                </a:cubicBezTo>
                <a:cubicBezTo>
                  <a:pt x="83" y="13"/>
                  <a:pt x="86" y="11"/>
                  <a:pt x="88" y="8"/>
                </a:cubicBezTo>
                <a:cubicBezTo>
                  <a:pt x="89" y="7"/>
                  <a:pt x="87" y="4"/>
                  <a:pt x="88" y="3"/>
                </a:cubicBezTo>
                <a:cubicBezTo>
                  <a:pt x="89" y="2"/>
                  <a:pt x="90" y="5"/>
                  <a:pt x="91" y="5"/>
                </a:cubicBezTo>
                <a:cubicBezTo>
                  <a:pt x="93" y="4"/>
                  <a:pt x="94" y="1"/>
                  <a:pt x="96" y="0"/>
                </a:cubicBezTo>
                <a:cubicBezTo>
                  <a:pt x="97" y="0"/>
                  <a:pt x="99" y="0"/>
                  <a:pt x="99" y="1"/>
                </a:cubicBezTo>
                <a:cubicBezTo>
                  <a:pt x="101" y="2"/>
                  <a:pt x="101" y="5"/>
                  <a:pt x="101" y="7"/>
                </a:cubicBezTo>
                <a:cubicBezTo>
                  <a:pt x="101" y="8"/>
                  <a:pt x="100" y="7"/>
                  <a:pt x="99" y="8"/>
                </a:cubicBezTo>
                <a:cubicBezTo>
                  <a:pt x="96" y="9"/>
                  <a:pt x="92" y="9"/>
                  <a:pt x="89" y="12"/>
                </a:cubicBezTo>
                <a:cubicBezTo>
                  <a:pt x="87" y="14"/>
                  <a:pt x="87" y="17"/>
                  <a:pt x="86" y="20"/>
                </a:cubicBezTo>
                <a:cubicBezTo>
                  <a:pt x="84" y="24"/>
                  <a:pt x="80" y="26"/>
                  <a:pt x="78" y="31"/>
                </a:cubicBezTo>
                <a:cubicBezTo>
                  <a:pt x="77" y="33"/>
                  <a:pt x="79" y="37"/>
                  <a:pt x="78" y="39"/>
                </a:cubicBezTo>
                <a:cubicBezTo>
                  <a:pt x="76" y="43"/>
                  <a:pt x="72" y="45"/>
                  <a:pt x="71" y="49"/>
                </a:cubicBezTo>
                <a:cubicBezTo>
                  <a:pt x="71" y="50"/>
                  <a:pt x="72" y="51"/>
                  <a:pt x="73" y="51"/>
                </a:cubicBezTo>
                <a:cubicBezTo>
                  <a:pt x="74" y="51"/>
                  <a:pt x="75" y="49"/>
                  <a:pt x="76" y="49"/>
                </a:cubicBezTo>
                <a:cubicBezTo>
                  <a:pt x="77" y="48"/>
                  <a:pt x="79" y="49"/>
                  <a:pt x="81" y="50"/>
                </a:cubicBezTo>
                <a:cubicBezTo>
                  <a:pt x="83" y="52"/>
                  <a:pt x="83" y="55"/>
                  <a:pt x="84" y="58"/>
                </a:cubicBezTo>
                <a:cubicBezTo>
                  <a:pt x="85" y="62"/>
                  <a:pt x="83" y="65"/>
                  <a:pt x="84" y="69"/>
                </a:cubicBezTo>
                <a:cubicBezTo>
                  <a:pt x="84" y="71"/>
                  <a:pt x="85" y="73"/>
                  <a:pt x="86" y="75"/>
                </a:cubicBezTo>
                <a:cubicBezTo>
                  <a:pt x="87" y="76"/>
                  <a:pt x="87" y="78"/>
                  <a:pt x="88" y="78"/>
                </a:cubicBezTo>
                <a:cubicBezTo>
                  <a:pt x="91" y="78"/>
                  <a:pt x="94" y="77"/>
                  <a:pt x="96" y="77"/>
                </a:cubicBezTo>
                <a:cubicBezTo>
                  <a:pt x="98" y="77"/>
                  <a:pt x="100" y="78"/>
                  <a:pt x="101" y="78"/>
                </a:cubicBezTo>
                <a:cubicBezTo>
                  <a:pt x="103" y="78"/>
                  <a:pt x="104" y="76"/>
                  <a:pt x="106" y="76"/>
                </a:cubicBezTo>
                <a:cubicBezTo>
                  <a:pt x="108" y="76"/>
                  <a:pt x="107" y="79"/>
                  <a:pt x="108" y="80"/>
                </a:cubicBezTo>
                <a:cubicBezTo>
                  <a:pt x="110" y="81"/>
                  <a:pt x="112" y="79"/>
                  <a:pt x="113" y="80"/>
                </a:cubicBezTo>
                <a:cubicBezTo>
                  <a:pt x="116" y="83"/>
                  <a:pt x="118" y="88"/>
                  <a:pt x="121" y="91"/>
                </a:cubicBezTo>
                <a:cubicBezTo>
                  <a:pt x="122" y="92"/>
                  <a:pt x="123" y="90"/>
                  <a:pt x="125" y="90"/>
                </a:cubicBezTo>
                <a:cubicBezTo>
                  <a:pt x="125" y="90"/>
                  <a:pt x="126" y="91"/>
                  <a:pt x="127" y="91"/>
                </a:cubicBezTo>
                <a:cubicBezTo>
                  <a:pt x="129" y="91"/>
                  <a:pt x="130" y="91"/>
                  <a:pt x="132" y="91"/>
                </a:cubicBezTo>
                <a:cubicBezTo>
                  <a:pt x="136" y="91"/>
                  <a:pt x="139" y="90"/>
                  <a:pt x="142" y="90"/>
                </a:cubicBezTo>
                <a:cubicBezTo>
                  <a:pt x="143" y="90"/>
                  <a:pt x="145" y="90"/>
                  <a:pt x="145" y="91"/>
                </a:cubicBezTo>
                <a:cubicBezTo>
                  <a:pt x="146" y="94"/>
                  <a:pt x="146" y="98"/>
                  <a:pt x="145" y="101"/>
                </a:cubicBezTo>
                <a:cubicBezTo>
                  <a:pt x="144" y="102"/>
                  <a:pt x="141" y="102"/>
                  <a:pt x="141" y="104"/>
                </a:cubicBezTo>
                <a:cubicBezTo>
                  <a:pt x="140" y="105"/>
                  <a:pt x="142" y="106"/>
                  <a:pt x="142" y="107"/>
                </a:cubicBezTo>
                <a:cubicBezTo>
                  <a:pt x="141" y="109"/>
                  <a:pt x="139" y="111"/>
                  <a:pt x="139" y="113"/>
                </a:cubicBezTo>
                <a:cubicBezTo>
                  <a:pt x="140" y="115"/>
                  <a:pt x="143" y="116"/>
                  <a:pt x="143" y="118"/>
                </a:cubicBezTo>
                <a:cubicBezTo>
                  <a:pt x="144" y="120"/>
                  <a:pt x="143" y="122"/>
                  <a:pt x="143" y="124"/>
                </a:cubicBezTo>
                <a:cubicBezTo>
                  <a:pt x="143" y="124"/>
                  <a:pt x="145" y="124"/>
                  <a:pt x="145" y="124"/>
                </a:cubicBezTo>
                <a:cubicBezTo>
                  <a:pt x="146" y="126"/>
                  <a:pt x="146" y="129"/>
                  <a:pt x="145" y="131"/>
                </a:cubicBezTo>
                <a:cubicBezTo>
                  <a:pt x="144" y="134"/>
                  <a:pt x="140" y="135"/>
                  <a:pt x="139" y="138"/>
                </a:cubicBezTo>
                <a:cubicBezTo>
                  <a:pt x="139" y="140"/>
                  <a:pt x="143" y="140"/>
                  <a:pt x="144" y="142"/>
                </a:cubicBezTo>
                <a:cubicBezTo>
                  <a:pt x="146" y="143"/>
                  <a:pt x="146" y="145"/>
                  <a:pt x="147" y="146"/>
                </a:cubicBezTo>
                <a:cubicBezTo>
                  <a:pt x="149" y="151"/>
                  <a:pt x="150" y="155"/>
                  <a:pt x="152" y="160"/>
                </a:cubicBezTo>
                <a:cubicBezTo>
                  <a:pt x="151" y="161"/>
                  <a:pt x="151" y="162"/>
                  <a:pt x="150" y="163"/>
                </a:cubicBezTo>
                <a:cubicBezTo>
                  <a:pt x="148" y="159"/>
                  <a:pt x="147" y="155"/>
                  <a:pt x="145" y="151"/>
                </a:cubicBezTo>
                <a:cubicBezTo>
                  <a:pt x="144" y="150"/>
                  <a:pt x="144" y="147"/>
                  <a:pt x="143" y="148"/>
                </a:cubicBezTo>
                <a:cubicBezTo>
                  <a:pt x="141" y="148"/>
                  <a:pt x="141" y="151"/>
                  <a:pt x="140" y="153"/>
                </a:cubicBezTo>
                <a:cubicBezTo>
                  <a:pt x="138" y="152"/>
                  <a:pt x="137" y="151"/>
                  <a:pt x="136" y="151"/>
                </a:cubicBezTo>
                <a:cubicBezTo>
                  <a:pt x="135" y="151"/>
                  <a:pt x="135" y="152"/>
                  <a:pt x="135" y="153"/>
                </a:cubicBezTo>
                <a:cubicBezTo>
                  <a:pt x="129" y="153"/>
                  <a:pt x="123" y="154"/>
                  <a:pt x="117" y="154"/>
                </a:cubicBezTo>
                <a:cubicBezTo>
                  <a:pt x="117" y="157"/>
                  <a:pt x="117" y="159"/>
                  <a:pt x="118" y="162"/>
                </a:cubicBezTo>
                <a:cubicBezTo>
                  <a:pt x="119" y="162"/>
                  <a:pt x="120" y="161"/>
                  <a:pt x="121" y="162"/>
                </a:cubicBezTo>
                <a:cubicBezTo>
                  <a:pt x="122" y="163"/>
                  <a:pt x="122" y="164"/>
                  <a:pt x="123" y="166"/>
                </a:cubicBezTo>
                <a:cubicBezTo>
                  <a:pt x="123" y="167"/>
                  <a:pt x="124" y="168"/>
                  <a:pt x="123" y="168"/>
                </a:cubicBezTo>
                <a:cubicBezTo>
                  <a:pt x="121" y="169"/>
                  <a:pt x="119" y="168"/>
                  <a:pt x="116" y="168"/>
                </a:cubicBezTo>
                <a:cubicBezTo>
                  <a:pt x="115" y="169"/>
                  <a:pt x="114" y="169"/>
                  <a:pt x="113" y="170"/>
                </a:cubicBezTo>
                <a:cubicBezTo>
                  <a:pt x="113" y="175"/>
                  <a:pt x="113" y="180"/>
                  <a:pt x="113" y="185"/>
                </a:cubicBezTo>
                <a:cubicBezTo>
                  <a:pt x="114" y="186"/>
                  <a:pt x="116" y="187"/>
                  <a:pt x="118" y="188"/>
                </a:cubicBezTo>
                <a:cubicBezTo>
                  <a:pt x="119" y="190"/>
                  <a:pt x="121" y="191"/>
                  <a:pt x="123" y="193"/>
                </a:cubicBezTo>
                <a:cubicBezTo>
                  <a:pt x="122" y="195"/>
                  <a:pt x="122" y="197"/>
                  <a:pt x="121" y="200"/>
                </a:cubicBezTo>
                <a:cubicBezTo>
                  <a:pt x="119" y="213"/>
                  <a:pt x="117" y="228"/>
                  <a:pt x="115" y="241"/>
                </a:cubicBezTo>
                <a:cubicBezTo>
                  <a:pt x="115" y="239"/>
                  <a:pt x="115" y="238"/>
                  <a:pt x="114" y="236"/>
                </a:cubicBezTo>
                <a:cubicBezTo>
                  <a:pt x="113" y="235"/>
                  <a:pt x="111" y="234"/>
                  <a:pt x="111" y="233"/>
                </a:cubicBezTo>
                <a:cubicBezTo>
                  <a:pt x="110" y="232"/>
                  <a:pt x="112" y="231"/>
                  <a:pt x="111" y="231"/>
                </a:cubicBezTo>
                <a:cubicBezTo>
                  <a:pt x="110" y="230"/>
                  <a:pt x="107" y="232"/>
                  <a:pt x="107" y="230"/>
                </a:cubicBezTo>
                <a:cubicBezTo>
                  <a:pt x="108" y="225"/>
                  <a:pt x="112" y="221"/>
                  <a:pt x="113" y="215"/>
                </a:cubicBezTo>
                <a:cubicBezTo>
                  <a:pt x="113" y="214"/>
                  <a:pt x="110" y="216"/>
                  <a:pt x="109" y="215"/>
                </a:cubicBezTo>
                <a:cubicBezTo>
                  <a:pt x="108" y="214"/>
                  <a:pt x="110" y="212"/>
                  <a:pt x="109" y="211"/>
                </a:cubicBezTo>
                <a:cubicBezTo>
                  <a:pt x="107" y="210"/>
                  <a:pt x="104" y="210"/>
                  <a:pt x="102" y="210"/>
                </a:cubicBezTo>
                <a:cubicBezTo>
                  <a:pt x="100" y="211"/>
                  <a:pt x="98" y="213"/>
                  <a:pt x="96" y="213"/>
                </a:cubicBezTo>
                <a:cubicBezTo>
                  <a:pt x="95" y="213"/>
                  <a:pt x="94" y="210"/>
                  <a:pt x="92" y="210"/>
                </a:cubicBezTo>
                <a:cubicBezTo>
                  <a:pt x="89" y="210"/>
                  <a:pt x="87" y="212"/>
                  <a:pt x="85" y="213"/>
                </a:cubicBezTo>
                <a:cubicBezTo>
                  <a:pt x="82" y="213"/>
                  <a:pt x="80" y="213"/>
                  <a:pt x="77" y="212"/>
                </a:cubicBezTo>
                <a:cubicBezTo>
                  <a:pt x="75" y="212"/>
                  <a:pt x="72" y="212"/>
                  <a:pt x="72" y="211"/>
                </a:cubicBezTo>
                <a:cubicBezTo>
                  <a:pt x="71" y="209"/>
                  <a:pt x="73" y="208"/>
                  <a:pt x="73" y="207"/>
                </a:cubicBezTo>
                <a:cubicBezTo>
                  <a:pt x="74" y="205"/>
                  <a:pt x="74" y="204"/>
                  <a:pt x="73" y="203"/>
                </a:cubicBezTo>
                <a:cubicBezTo>
                  <a:pt x="72" y="202"/>
                  <a:pt x="71" y="205"/>
                  <a:pt x="71" y="204"/>
                </a:cubicBezTo>
                <a:cubicBezTo>
                  <a:pt x="69" y="202"/>
                  <a:pt x="68" y="199"/>
                  <a:pt x="66" y="197"/>
                </a:cubicBezTo>
                <a:cubicBezTo>
                  <a:pt x="64" y="196"/>
                  <a:pt x="61" y="196"/>
                  <a:pt x="59" y="194"/>
                </a:cubicBezTo>
                <a:cubicBezTo>
                  <a:pt x="57" y="193"/>
                  <a:pt x="58" y="190"/>
                  <a:pt x="57" y="188"/>
                </a:cubicBezTo>
                <a:cubicBezTo>
                  <a:pt x="55" y="186"/>
                  <a:pt x="53" y="184"/>
                  <a:pt x="51" y="182"/>
                </a:cubicBezTo>
                <a:cubicBezTo>
                  <a:pt x="50" y="181"/>
                  <a:pt x="49" y="180"/>
                  <a:pt x="48" y="180"/>
                </a:cubicBezTo>
                <a:cubicBezTo>
                  <a:pt x="47" y="179"/>
                  <a:pt x="45" y="179"/>
                  <a:pt x="44" y="179"/>
                </a:cubicBezTo>
                <a:lnTo>
                  <a:pt x="36" y="173"/>
                </a:lnTo>
                <a:lnTo>
                  <a:pt x="32" y="172"/>
                </a:lnTo>
                <a:lnTo>
                  <a:pt x="31" y="174"/>
                </a:lnTo>
                <a:lnTo>
                  <a:pt x="27" y="174"/>
                </a:lnTo>
                <a:lnTo>
                  <a:pt x="23" y="172"/>
                </a:lnTo>
                <a:lnTo>
                  <a:pt x="19" y="172"/>
                </a:lnTo>
                <a:lnTo>
                  <a:pt x="16" y="168"/>
                </a:lnTo>
                <a:lnTo>
                  <a:pt x="11" y="165"/>
                </a:lnTo>
                <a:lnTo>
                  <a:pt x="8" y="162"/>
                </a:lnTo>
                <a:lnTo>
                  <a:pt x="1" y="159"/>
                </a:lnTo>
                <a:cubicBezTo>
                  <a:pt x="1" y="158"/>
                  <a:pt x="0" y="156"/>
                  <a:pt x="1" y="155"/>
                </a:cubicBezTo>
                <a:cubicBezTo>
                  <a:pt x="1" y="154"/>
                  <a:pt x="4" y="156"/>
                  <a:pt x="5" y="155"/>
                </a:cubicBezTo>
                <a:cubicBezTo>
                  <a:pt x="6" y="154"/>
                  <a:pt x="5" y="152"/>
                  <a:pt x="5" y="150"/>
                </a:cubicBezTo>
                <a:cubicBezTo>
                  <a:pt x="4" y="149"/>
                  <a:pt x="3" y="148"/>
                  <a:pt x="3" y="147"/>
                </a:cubicBezTo>
                <a:cubicBezTo>
                  <a:pt x="3" y="145"/>
                  <a:pt x="3" y="143"/>
                  <a:pt x="5" y="143"/>
                </a:cubicBezTo>
                <a:cubicBezTo>
                  <a:pt x="7" y="142"/>
                  <a:pt x="9" y="143"/>
                  <a:pt x="11" y="143"/>
                </a:cubicBezTo>
                <a:cubicBezTo>
                  <a:pt x="13" y="142"/>
                  <a:pt x="15" y="141"/>
                  <a:pt x="16" y="140"/>
                </a:cubicBezTo>
                <a:cubicBezTo>
                  <a:pt x="17" y="138"/>
                  <a:pt x="16" y="136"/>
                  <a:pt x="16" y="135"/>
                </a:cubicBezTo>
                <a:cubicBezTo>
                  <a:pt x="17" y="132"/>
                  <a:pt x="19" y="130"/>
                  <a:pt x="21" y="128"/>
                </a:cubicBezTo>
                <a:cubicBezTo>
                  <a:pt x="22" y="127"/>
                  <a:pt x="24" y="126"/>
                  <a:pt x="24" y="124"/>
                </a:cubicBezTo>
                <a:cubicBezTo>
                  <a:pt x="25" y="123"/>
                  <a:pt x="24" y="122"/>
                  <a:pt x="23" y="121"/>
                </a:cubicBezTo>
                <a:cubicBezTo>
                  <a:pt x="22" y="121"/>
                  <a:pt x="21" y="123"/>
                  <a:pt x="20" y="123"/>
                </a:cubicBezTo>
                <a:cubicBezTo>
                  <a:pt x="18" y="121"/>
                  <a:pt x="17" y="119"/>
                  <a:pt x="17" y="117"/>
                </a:cubicBezTo>
                <a:cubicBezTo>
                  <a:pt x="17" y="115"/>
                  <a:pt x="20" y="114"/>
                  <a:pt x="21" y="112"/>
                </a:cubicBezTo>
                <a:cubicBezTo>
                  <a:pt x="21" y="110"/>
                  <a:pt x="20" y="107"/>
                  <a:pt x="19" y="104"/>
                </a:cubicBezTo>
                <a:cubicBezTo>
                  <a:pt x="19" y="103"/>
                  <a:pt x="16" y="102"/>
                  <a:pt x="17" y="101"/>
                </a:cubicBezTo>
                <a:cubicBezTo>
                  <a:pt x="18" y="99"/>
                  <a:pt x="22" y="99"/>
                  <a:pt x="23" y="97"/>
                </a:cubicBezTo>
                <a:cubicBezTo>
                  <a:pt x="24" y="95"/>
                  <a:pt x="20" y="94"/>
                  <a:pt x="20" y="92"/>
                </a:cubicBezTo>
                <a:cubicBezTo>
                  <a:pt x="19" y="90"/>
                  <a:pt x="21" y="88"/>
                  <a:pt x="21" y="87"/>
                </a:cubicBezTo>
                <a:cubicBezTo>
                  <a:pt x="20" y="85"/>
                  <a:pt x="18" y="85"/>
                  <a:pt x="18" y="83"/>
                </a:cubicBezTo>
                <a:cubicBezTo>
                  <a:pt x="17" y="81"/>
                  <a:pt x="19" y="79"/>
                  <a:pt x="18" y="78"/>
                </a:cubicBezTo>
                <a:cubicBezTo>
                  <a:pt x="17" y="76"/>
                  <a:pt x="15" y="76"/>
                  <a:pt x="14" y="74"/>
                </a:cubicBezTo>
                <a:cubicBezTo>
                  <a:pt x="15" y="73"/>
                  <a:pt x="16" y="71"/>
                  <a:pt x="17" y="70"/>
                </a:cubicBezTo>
                <a:cubicBezTo>
                  <a:pt x="18" y="69"/>
                  <a:pt x="20" y="71"/>
                  <a:pt x="20" y="70"/>
                </a:cubicBezTo>
                <a:cubicBezTo>
                  <a:pt x="21" y="68"/>
                  <a:pt x="21" y="66"/>
                  <a:pt x="21" y="63"/>
                </a:cubicBezTo>
                <a:cubicBezTo>
                  <a:pt x="21" y="62"/>
                  <a:pt x="19" y="60"/>
                  <a:pt x="19" y="59"/>
                </a:cubicBezTo>
                <a:cubicBezTo>
                  <a:pt x="19" y="57"/>
                  <a:pt x="20" y="57"/>
                  <a:pt x="21" y="5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2" name="Freeform 2545"/>
          <p:cNvSpPr>
            <a:spLocks noChangeAspect="1"/>
          </p:cNvSpPr>
          <p:nvPr/>
        </p:nvSpPr>
        <p:spPr bwMode="auto">
          <a:xfrm>
            <a:off x="2386969" y="3048745"/>
            <a:ext cx="283098" cy="235744"/>
          </a:xfrm>
          <a:custGeom>
            <a:avLst/>
            <a:gdLst>
              <a:gd name="T0" fmla="*/ 182 w 173"/>
              <a:gd name="T1" fmla="*/ 104 h 165"/>
              <a:gd name="T2" fmla="*/ 191 w 173"/>
              <a:gd name="T3" fmla="*/ 92 h 165"/>
              <a:gd name="T4" fmla="*/ 190 w 173"/>
              <a:gd name="T5" fmla="*/ 82 h 165"/>
              <a:gd name="T6" fmla="*/ 207 w 173"/>
              <a:gd name="T7" fmla="*/ 67 h 165"/>
              <a:gd name="T8" fmla="*/ 188 w 173"/>
              <a:gd name="T9" fmla="*/ 62 h 165"/>
              <a:gd name="T10" fmla="*/ 191 w 173"/>
              <a:gd name="T11" fmla="*/ 49 h 165"/>
              <a:gd name="T12" fmla="*/ 168 w 173"/>
              <a:gd name="T13" fmla="*/ 38 h 165"/>
              <a:gd name="T14" fmla="*/ 173 w 173"/>
              <a:gd name="T15" fmla="*/ 25 h 165"/>
              <a:gd name="T16" fmla="*/ 144 w 173"/>
              <a:gd name="T17" fmla="*/ 28 h 165"/>
              <a:gd name="T18" fmla="*/ 134 w 173"/>
              <a:gd name="T19" fmla="*/ 34 h 165"/>
              <a:gd name="T20" fmla="*/ 110 w 173"/>
              <a:gd name="T21" fmla="*/ 29 h 165"/>
              <a:gd name="T22" fmla="*/ 83 w 173"/>
              <a:gd name="T23" fmla="*/ 31 h 165"/>
              <a:gd name="T24" fmla="*/ 71 w 173"/>
              <a:gd name="T25" fmla="*/ 12 h 165"/>
              <a:gd name="T26" fmla="*/ 56 w 173"/>
              <a:gd name="T27" fmla="*/ 4 h 165"/>
              <a:gd name="T28" fmla="*/ 50 w 173"/>
              <a:gd name="T29" fmla="*/ 10 h 165"/>
              <a:gd name="T30" fmla="*/ 51 w 173"/>
              <a:gd name="T31" fmla="*/ 13 h 165"/>
              <a:gd name="T32" fmla="*/ 34 w 173"/>
              <a:gd name="T33" fmla="*/ 23 h 165"/>
              <a:gd name="T34" fmla="*/ 35 w 173"/>
              <a:gd name="T35" fmla="*/ 42 h 165"/>
              <a:gd name="T36" fmla="*/ 24 w 173"/>
              <a:gd name="T37" fmla="*/ 48 h 165"/>
              <a:gd name="T38" fmla="*/ 28 w 173"/>
              <a:gd name="T39" fmla="*/ 29 h 165"/>
              <a:gd name="T40" fmla="*/ 23 w 173"/>
              <a:gd name="T41" fmla="*/ 10 h 165"/>
              <a:gd name="T42" fmla="*/ 22 w 173"/>
              <a:gd name="T43" fmla="*/ 8 h 165"/>
              <a:gd name="T44" fmla="*/ 8 w 173"/>
              <a:gd name="T45" fmla="*/ 41 h 165"/>
              <a:gd name="T46" fmla="*/ 6 w 173"/>
              <a:gd name="T47" fmla="*/ 53 h 165"/>
              <a:gd name="T48" fmla="*/ 16 w 173"/>
              <a:gd name="T49" fmla="*/ 77 h 165"/>
              <a:gd name="T50" fmla="*/ 30 w 173"/>
              <a:gd name="T51" fmla="*/ 86 h 165"/>
              <a:gd name="T52" fmla="*/ 44 w 173"/>
              <a:gd name="T53" fmla="*/ 90 h 165"/>
              <a:gd name="T54" fmla="*/ 65 w 173"/>
              <a:gd name="T55" fmla="*/ 102 h 165"/>
              <a:gd name="T56" fmla="*/ 85 w 173"/>
              <a:gd name="T57" fmla="*/ 102 h 165"/>
              <a:gd name="T58" fmla="*/ 84 w 173"/>
              <a:gd name="T59" fmla="*/ 119 h 165"/>
              <a:gd name="T60" fmla="*/ 86 w 173"/>
              <a:gd name="T61" fmla="*/ 136 h 165"/>
              <a:gd name="T62" fmla="*/ 89 w 173"/>
              <a:gd name="T63" fmla="*/ 151 h 165"/>
              <a:gd name="T64" fmla="*/ 91 w 173"/>
              <a:gd name="T65" fmla="*/ 169 h 165"/>
              <a:gd name="T66" fmla="*/ 116 w 173"/>
              <a:gd name="T67" fmla="*/ 196 h 165"/>
              <a:gd name="T68" fmla="*/ 134 w 173"/>
              <a:gd name="T69" fmla="*/ 182 h 165"/>
              <a:gd name="T70" fmla="*/ 138 w 173"/>
              <a:gd name="T71" fmla="*/ 175 h 165"/>
              <a:gd name="T72" fmla="*/ 151 w 173"/>
              <a:gd name="T73" fmla="*/ 168 h 165"/>
              <a:gd name="T74" fmla="*/ 138 w 173"/>
              <a:gd name="T75" fmla="*/ 163 h 165"/>
              <a:gd name="T76" fmla="*/ 139 w 173"/>
              <a:gd name="T77" fmla="*/ 150 h 165"/>
              <a:gd name="T78" fmla="*/ 138 w 173"/>
              <a:gd name="T79" fmla="*/ 138 h 165"/>
              <a:gd name="T80" fmla="*/ 160 w 173"/>
              <a:gd name="T81" fmla="*/ 144 h 165"/>
              <a:gd name="T82" fmla="*/ 183 w 173"/>
              <a:gd name="T83" fmla="*/ 133 h 165"/>
              <a:gd name="T84" fmla="*/ 191 w 173"/>
              <a:gd name="T85" fmla="*/ 119 h 1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3"/>
              <a:gd name="T130" fmla="*/ 0 h 165"/>
              <a:gd name="T131" fmla="*/ 173 w 173"/>
              <a:gd name="T132" fmla="*/ 165 h 1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3" h="165">
                <a:moveTo>
                  <a:pt x="160" y="99"/>
                </a:moveTo>
                <a:cubicBezTo>
                  <a:pt x="157" y="95"/>
                  <a:pt x="153" y="92"/>
                  <a:pt x="150" y="88"/>
                </a:cubicBezTo>
                <a:cubicBezTo>
                  <a:pt x="150" y="87"/>
                  <a:pt x="152" y="87"/>
                  <a:pt x="152" y="87"/>
                </a:cubicBezTo>
                <a:cubicBezTo>
                  <a:pt x="152" y="85"/>
                  <a:pt x="152" y="83"/>
                  <a:pt x="152" y="82"/>
                </a:cubicBezTo>
                <a:cubicBezTo>
                  <a:pt x="152" y="81"/>
                  <a:pt x="153" y="80"/>
                  <a:pt x="153" y="79"/>
                </a:cubicBezTo>
                <a:cubicBezTo>
                  <a:pt x="155" y="78"/>
                  <a:pt x="158" y="78"/>
                  <a:pt x="160" y="77"/>
                </a:cubicBezTo>
                <a:cubicBezTo>
                  <a:pt x="162" y="76"/>
                  <a:pt x="165" y="76"/>
                  <a:pt x="166" y="74"/>
                </a:cubicBezTo>
                <a:cubicBezTo>
                  <a:pt x="167" y="73"/>
                  <a:pt x="163" y="73"/>
                  <a:pt x="162" y="72"/>
                </a:cubicBezTo>
                <a:cubicBezTo>
                  <a:pt x="161" y="71"/>
                  <a:pt x="159" y="70"/>
                  <a:pt x="159" y="68"/>
                </a:cubicBezTo>
                <a:cubicBezTo>
                  <a:pt x="159" y="66"/>
                  <a:pt x="162" y="64"/>
                  <a:pt x="164" y="62"/>
                </a:cubicBezTo>
                <a:cubicBezTo>
                  <a:pt x="165" y="61"/>
                  <a:pt x="167" y="59"/>
                  <a:pt x="169" y="58"/>
                </a:cubicBezTo>
                <a:cubicBezTo>
                  <a:pt x="170" y="57"/>
                  <a:pt x="172" y="57"/>
                  <a:pt x="173" y="56"/>
                </a:cubicBezTo>
                <a:cubicBezTo>
                  <a:pt x="172" y="54"/>
                  <a:pt x="171" y="54"/>
                  <a:pt x="170" y="53"/>
                </a:cubicBezTo>
                <a:cubicBezTo>
                  <a:pt x="168" y="52"/>
                  <a:pt x="166" y="51"/>
                  <a:pt x="164" y="50"/>
                </a:cubicBezTo>
                <a:cubicBezTo>
                  <a:pt x="162" y="50"/>
                  <a:pt x="160" y="52"/>
                  <a:pt x="157" y="52"/>
                </a:cubicBezTo>
                <a:cubicBezTo>
                  <a:pt x="156" y="52"/>
                  <a:pt x="160" y="51"/>
                  <a:pt x="160" y="50"/>
                </a:cubicBezTo>
                <a:cubicBezTo>
                  <a:pt x="161" y="49"/>
                  <a:pt x="159" y="48"/>
                  <a:pt x="159" y="47"/>
                </a:cubicBezTo>
                <a:cubicBezTo>
                  <a:pt x="159" y="45"/>
                  <a:pt x="161" y="43"/>
                  <a:pt x="160" y="41"/>
                </a:cubicBezTo>
                <a:cubicBezTo>
                  <a:pt x="159" y="39"/>
                  <a:pt x="156" y="38"/>
                  <a:pt x="154" y="36"/>
                </a:cubicBezTo>
                <a:cubicBezTo>
                  <a:pt x="151" y="35"/>
                  <a:pt x="149" y="33"/>
                  <a:pt x="146" y="32"/>
                </a:cubicBezTo>
                <a:cubicBezTo>
                  <a:pt x="144" y="31"/>
                  <a:pt x="141" y="33"/>
                  <a:pt x="140" y="32"/>
                </a:cubicBezTo>
                <a:cubicBezTo>
                  <a:pt x="137" y="30"/>
                  <a:pt x="134" y="27"/>
                  <a:pt x="135" y="25"/>
                </a:cubicBezTo>
                <a:cubicBezTo>
                  <a:pt x="137" y="22"/>
                  <a:pt x="141" y="25"/>
                  <a:pt x="144" y="24"/>
                </a:cubicBezTo>
                <a:cubicBezTo>
                  <a:pt x="145" y="23"/>
                  <a:pt x="145" y="21"/>
                  <a:pt x="145" y="21"/>
                </a:cubicBezTo>
                <a:cubicBezTo>
                  <a:pt x="142" y="21"/>
                  <a:pt x="139" y="22"/>
                  <a:pt x="136" y="22"/>
                </a:cubicBezTo>
                <a:cubicBezTo>
                  <a:pt x="132" y="22"/>
                  <a:pt x="129" y="22"/>
                  <a:pt x="125" y="22"/>
                </a:cubicBezTo>
                <a:cubicBezTo>
                  <a:pt x="123" y="22"/>
                  <a:pt x="120" y="21"/>
                  <a:pt x="120" y="23"/>
                </a:cubicBezTo>
                <a:cubicBezTo>
                  <a:pt x="120" y="25"/>
                  <a:pt x="127" y="24"/>
                  <a:pt x="126" y="26"/>
                </a:cubicBezTo>
                <a:cubicBezTo>
                  <a:pt x="125" y="28"/>
                  <a:pt x="121" y="25"/>
                  <a:pt x="119" y="25"/>
                </a:cubicBezTo>
                <a:cubicBezTo>
                  <a:pt x="117" y="26"/>
                  <a:pt x="114" y="27"/>
                  <a:pt x="112" y="28"/>
                </a:cubicBezTo>
                <a:cubicBezTo>
                  <a:pt x="110" y="29"/>
                  <a:pt x="108" y="32"/>
                  <a:pt x="105" y="32"/>
                </a:cubicBezTo>
                <a:cubicBezTo>
                  <a:pt x="102" y="32"/>
                  <a:pt x="99" y="30"/>
                  <a:pt x="97" y="29"/>
                </a:cubicBezTo>
                <a:cubicBezTo>
                  <a:pt x="95" y="27"/>
                  <a:pt x="94" y="25"/>
                  <a:pt x="92" y="24"/>
                </a:cubicBezTo>
                <a:cubicBezTo>
                  <a:pt x="89" y="23"/>
                  <a:pt x="86" y="23"/>
                  <a:pt x="83" y="23"/>
                </a:cubicBezTo>
                <a:cubicBezTo>
                  <a:pt x="80" y="23"/>
                  <a:pt x="78" y="25"/>
                  <a:pt x="75" y="25"/>
                </a:cubicBezTo>
                <a:cubicBezTo>
                  <a:pt x="73" y="26"/>
                  <a:pt x="71" y="26"/>
                  <a:pt x="69" y="26"/>
                </a:cubicBezTo>
                <a:cubicBezTo>
                  <a:pt x="68" y="26"/>
                  <a:pt x="67" y="25"/>
                  <a:pt x="66" y="24"/>
                </a:cubicBezTo>
                <a:cubicBezTo>
                  <a:pt x="66" y="21"/>
                  <a:pt x="68" y="18"/>
                  <a:pt x="66" y="16"/>
                </a:cubicBezTo>
                <a:cubicBezTo>
                  <a:pt x="65" y="14"/>
                  <a:pt x="62" y="12"/>
                  <a:pt x="59" y="10"/>
                </a:cubicBezTo>
                <a:cubicBezTo>
                  <a:pt x="56" y="9"/>
                  <a:pt x="53" y="11"/>
                  <a:pt x="50" y="10"/>
                </a:cubicBezTo>
                <a:cubicBezTo>
                  <a:pt x="49" y="10"/>
                  <a:pt x="49" y="9"/>
                  <a:pt x="49" y="8"/>
                </a:cubicBezTo>
                <a:cubicBezTo>
                  <a:pt x="48" y="6"/>
                  <a:pt x="48" y="5"/>
                  <a:pt x="47" y="3"/>
                </a:cubicBezTo>
                <a:cubicBezTo>
                  <a:pt x="46" y="2"/>
                  <a:pt x="45" y="0"/>
                  <a:pt x="44" y="0"/>
                </a:cubicBezTo>
                <a:cubicBezTo>
                  <a:pt x="43" y="0"/>
                  <a:pt x="41" y="1"/>
                  <a:pt x="40" y="2"/>
                </a:cubicBezTo>
                <a:cubicBezTo>
                  <a:pt x="40" y="4"/>
                  <a:pt x="41" y="7"/>
                  <a:pt x="42" y="8"/>
                </a:cubicBezTo>
                <a:cubicBezTo>
                  <a:pt x="43" y="9"/>
                  <a:pt x="46" y="8"/>
                  <a:pt x="47" y="8"/>
                </a:cubicBezTo>
                <a:cubicBezTo>
                  <a:pt x="48" y="9"/>
                  <a:pt x="49" y="10"/>
                  <a:pt x="49" y="11"/>
                </a:cubicBezTo>
                <a:cubicBezTo>
                  <a:pt x="47" y="12"/>
                  <a:pt x="45" y="10"/>
                  <a:pt x="43" y="11"/>
                </a:cubicBezTo>
                <a:cubicBezTo>
                  <a:pt x="41" y="11"/>
                  <a:pt x="40" y="13"/>
                  <a:pt x="39" y="14"/>
                </a:cubicBezTo>
                <a:cubicBezTo>
                  <a:pt x="37" y="14"/>
                  <a:pt x="35" y="14"/>
                  <a:pt x="34" y="15"/>
                </a:cubicBezTo>
                <a:cubicBezTo>
                  <a:pt x="32" y="16"/>
                  <a:pt x="30" y="17"/>
                  <a:pt x="28" y="19"/>
                </a:cubicBezTo>
                <a:cubicBezTo>
                  <a:pt x="27" y="20"/>
                  <a:pt x="26" y="21"/>
                  <a:pt x="26" y="23"/>
                </a:cubicBezTo>
                <a:cubicBezTo>
                  <a:pt x="26" y="25"/>
                  <a:pt x="26" y="27"/>
                  <a:pt x="27" y="28"/>
                </a:cubicBezTo>
                <a:cubicBezTo>
                  <a:pt x="27" y="31"/>
                  <a:pt x="28" y="33"/>
                  <a:pt x="29" y="35"/>
                </a:cubicBezTo>
                <a:cubicBezTo>
                  <a:pt x="29" y="37"/>
                  <a:pt x="30" y="39"/>
                  <a:pt x="29" y="41"/>
                </a:cubicBezTo>
                <a:cubicBezTo>
                  <a:pt x="28" y="43"/>
                  <a:pt x="25" y="46"/>
                  <a:pt x="23" y="45"/>
                </a:cubicBezTo>
                <a:cubicBezTo>
                  <a:pt x="21" y="45"/>
                  <a:pt x="21" y="42"/>
                  <a:pt x="20" y="40"/>
                </a:cubicBezTo>
                <a:cubicBezTo>
                  <a:pt x="19" y="39"/>
                  <a:pt x="17" y="38"/>
                  <a:pt x="17" y="36"/>
                </a:cubicBezTo>
                <a:cubicBezTo>
                  <a:pt x="17" y="33"/>
                  <a:pt x="18" y="31"/>
                  <a:pt x="19" y="30"/>
                </a:cubicBezTo>
                <a:cubicBezTo>
                  <a:pt x="20" y="28"/>
                  <a:pt x="22" y="26"/>
                  <a:pt x="23" y="24"/>
                </a:cubicBezTo>
                <a:cubicBezTo>
                  <a:pt x="24" y="22"/>
                  <a:pt x="24" y="20"/>
                  <a:pt x="24" y="18"/>
                </a:cubicBezTo>
                <a:cubicBezTo>
                  <a:pt x="23" y="16"/>
                  <a:pt x="21" y="14"/>
                  <a:pt x="19" y="11"/>
                </a:cubicBezTo>
                <a:cubicBezTo>
                  <a:pt x="19" y="10"/>
                  <a:pt x="19" y="9"/>
                  <a:pt x="19" y="8"/>
                </a:cubicBezTo>
                <a:cubicBezTo>
                  <a:pt x="22" y="7"/>
                  <a:pt x="25" y="8"/>
                  <a:pt x="27" y="6"/>
                </a:cubicBezTo>
                <a:cubicBezTo>
                  <a:pt x="28" y="6"/>
                  <a:pt x="28" y="4"/>
                  <a:pt x="28" y="3"/>
                </a:cubicBezTo>
                <a:cubicBezTo>
                  <a:pt x="25" y="4"/>
                  <a:pt x="21" y="4"/>
                  <a:pt x="18" y="7"/>
                </a:cubicBezTo>
                <a:cubicBezTo>
                  <a:pt x="16" y="9"/>
                  <a:pt x="16" y="12"/>
                  <a:pt x="15" y="15"/>
                </a:cubicBezTo>
                <a:cubicBezTo>
                  <a:pt x="13" y="19"/>
                  <a:pt x="9" y="21"/>
                  <a:pt x="7" y="26"/>
                </a:cubicBezTo>
                <a:cubicBezTo>
                  <a:pt x="6" y="28"/>
                  <a:pt x="8" y="32"/>
                  <a:pt x="7" y="34"/>
                </a:cubicBezTo>
                <a:cubicBezTo>
                  <a:pt x="5" y="38"/>
                  <a:pt x="1" y="40"/>
                  <a:pt x="0" y="44"/>
                </a:cubicBezTo>
                <a:cubicBezTo>
                  <a:pt x="0" y="45"/>
                  <a:pt x="1" y="46"/>
                  <a:pt x="2" y="46"/>
                </a:cubicBezTo>
                <a:cubicBezTo>
                  <a:pt x="3" y="46"/>
                  <a:pt x="4" y="44"/>
                  <a:pt x="5" y="44"/>
                </a:cubicBezTo>
                <a:cubicBezTo>
                  <a:pt x="6" y="43"/>
                  <a:pt x="8" y="44"/>
                  <a:pt x="10" y="45"/>
                </a:cubicBezTo>
                <a:cubicBezTo>
                  <a:pt x="12" y="47"/>
                  <a:pt x="12" y="50"/>
                  <a:pt x="13" y="53"/>
                </a:cubicBezTo>
                <a:cubicBezTo>
                  <a:pt x="14" y="57"/>
                  <a:pt x="12" y="60"/>
                  <a:pt x="13" y="64"/>
                </a:cubicBezTo>
                <a:cubicBezTo>
                  <a:pt x="13" y="66"/>
                  <a:pt x="14" y="68"/>
                  <a:pt x="15" y="70"/>
                </a:cubicBezTo>
                <a:cubicBezTo>
                  <a:pt x="16" y="71"/>
                  <a:pt x="16" y="73"/>
                  <a:pt x="17" y="73"/>
                </a:cubicBezTo>
                <a:cubicBezTo>
                  <a:pt x="20" y="73"/>
                  <a:pt x="23" y="72"/>
                  <a:pt x="25" y="72"/>
                </a:cubicBezTo>
                <a:cubicBezTo>
                  <a:pt x="27" y="72"/>
                  <a:pt x="29" y="73"/>
                  <a:pt x="30" y="73"/>
                </a:cubicBezTo>
                <a:cubicBezTo>
                  <a:pt x="32" y="73"/>
                  <a:pt x="33" y="71"/>
                  <a:pt x="35" y="71"/>
                </a:cubicBezTo>
                <a:cubicBezTo>
                  <a:pt x="37" y="71"/>
                  <a:pt x="36" y="74"/>
                  <a:pt x="37" y="75"/>
                </a:cubicBezTo>
                <a:cubicBezTo>
                  <a:pt x="39" y="76"/>
                  <a:pt x="41" y="74"/>
                  <a:pt x="42" y="75"/>
                </a:cubicBezTo>
                <a:cubicBezTo>
                  <a:pt x="45" y="78"/>
                  <a:pt x="47" y="83"/>
                  <a:pt x="50" y="86"/>
                </a:cubicBezTo>
                <a:cubicBezTo>
                  <a:pt x="51" y="87"/>
                  <a:pt x="52" y="85"/>
                  <a:pt x="54" y="85"/>
                </a:cubicBezTo>
                <a:cubicBezTo>
                  <a:pt x="54" y="85"/>
                  <a:pt x="55" y="86"/>
                  <a:pt x="56" y="86"/>
                </a:cubicBezTo>
                <a:cubicBezTo>
                  <a:pt x="58" y="86"/>
                  <a:pt x="59" y="86"/>
                  <a:pt x="61" y="86"/>
                </a:cubicBezTo>
                <a:cubicBezTo>
                  <a:pt x="65" y="86"/>
                  <a:pt x="68" y="85"/>
                  <a:pt x="71" y="85"/>
                </a:cubicBezTo>
                <a:cubicBezTo>
                  <a:pt x="72" y="85"/>
                  <a:pt x="74" y="85"/>
                  <a:pt x="74" y="86"/>
                </a:cubicBezTo>
                <a:cubicBezTo>
                  <a:pt x="75" y="89"/>
                  <a:pt x="75" y="93"/>
                  <a:pt x="74" y="96"/>
                </a:cubicBezTo>
                <a:cubicBezTo>
                  <a:pt x="73" y="97"/>
                  <a:pt x="70" y="97"/>
                  <a:pt x="70" y="99"/>
                </a:cubicBezTo>
                <a:cubicBezTo>
                  <a:pt x="69" y="100"/>
                  <a:pt x="71" y="101"/>
                  <a:pt x="71" y="102"/>
                </a:cubicBezTo>
                <a:cubicBezTo>
                  <a:pt x="70" y="104"/>
                  <a:pt x="68" y="106"/>
                  <a:pt x="68" y="108"/>
                </a:cubicBezTo>
                <a:cubicBezTo>
                  <a:pt x="69" y="110"/>
                  <a:pt x="72" y="111"/>
                  <a:pt x="72" y="113"/>
                </a:cubicBezTo>
                <a:cubicBezTo>
                  <a:pt x="73" y="115"/>
                  <a:pt x="72" y="117"/>
                  <a:pt x="72" y="119"/>
                </a:cubicBezTo>
                <a:cubicBezTo>
                  <a:pt x="72" y="119"/>
                  <a:pt x="74" y="119"/>
                  <a:pt x="74" y="119"/>
                </a:cubicBezTo>
                <a:cubicBezTo>
                  <a:pt x="75" y="121"/>
                  <a:pt x="75" y="124"/>
                  <a:pt x="74" y="126"/>
                </a:cubicBezTo>
                <a:cubicBezTo>
                  <a:pt x="73" y="129"/>
                  <a:pt x="69" y="130"/>
                  <a:pt x="68" y="133"/>
                </a:cubicBezTo>
                <a:cubicBezTo>
                  <a:pt x="68" y="135"/>
                  <a:pt x="72" y="135"/>
                  <a:pt x="73" y="137"/>
                </a:cubicBezTo>
                <a:cubicBezTo>
                  <a:pt x="75" y="138"/>
                  <a:pt x="75" y="140"/>
                  <a:pt x="76" y="141"/>
                </a:cubicBezTo>
                <a:cubicBezTo>
                  <a:pt x="78" y="146"/>
                  <a:pt x="79" y="150"/>
                  <a:pt x="81" y="155"/>
                </a:cubicBezTo>
                <a:cubicBezTo>
                  <a:pt x="84" y="158"/>
                  <a:pt x="86" y="162"/>
                  <a:pt x="89" y="163"/>
                </a:cubicBezTo>
                <a:cubicBezTo>
                  <a:pt x="91" y="165"/>
                  <a:pt x="94" y="164"/>
                  <a:pt x="97" y="163"/>
                </a:cubicBezTo>
                <a:cubicBezTo>
                  <a:pt x="100" y="161"/>
                  <a:pt x="103" y="158"/>
                  <a:pt x="106" y="156"/>
                </a:cubicBezTo>
                <a:cubicBezTo>
                  <a:pt x="107" y="155"/>
                  <a:pt x="108" y="155"/>
                  <a:pt x="109" y="154"/>
                </a:cubicBezTo>
                <a:cubicBezTo>
                  <a:pt x="110" y="154"/>
                  <a:pt x="111" y="152"/>
                  <a:pt x="112" y="152"/>
                </a:cubicBezTo>
                <a:cubicBezTo>
                  <a:pt x="113" y="152"/>
                  <a:pt x="113" y="154"/>
                  <a:pt x="114" y="154"/>
                </a:cubicBezTo>
                <a:cubicBezTo>
                  <a:pt x="115" y="154"/>
                  <a:pt x="115" y="153"/>
                  <a:pt x="115" y="152"/>
                </a:cubicBezTo>
                <a:cubicBezTo>
                  <a:pt x="116" y="150"/>
                  <a:pt x="114" y="148"/>
                  <a:pt x="115" y="146"/>
                </a:cubicBezTo>
                <a:cubicBezTo>
                  <a:pt x="116" y="145"/>
                  <a:pt x="119" y="146"/>
                  <a:pt x="121" y="145"/>
                </a:cubicBezTo>
                <a:cubicBezTo>
                  <a:pt x="121" y="144"/>
                  <a:pt x="120" y="143"/>
                  <a:pt x="121" y="143"/>
                </a:cubicBezTo>
                <a:cubicBezTo>
                  <a:pt x="122" y="141"/>
                  <a:pt x="125" y="141"/>
                  <a:pt x="126" y="140"/>
                </a:cubicBezTo>
                <a:cubicBezTo>
                  <a:pt x="127" y="139"/>
                  <a:pt x="127" y="138"/>
                  <a:pt x="126" y="138"/>
                </a:cubicBezTo>
                <a:cubicBezTo>
                  <a:pt x="123" y="137"/>
                  <a:pt x="120" y="138"/>
                  <a:pt x="117" y="138"/>
                </a:cubicBezTo>
                <a:cubicBezTo>
                  <a:pt x="116" y="138"/>
                  <a:pt x="115" y="137"/>
                  <a:pt x="115" y="136"/>
                </a:cubicBezTo>
                <a:cubicBezTo>
                  <a:pt x="114" y="135"/>
                  <a:pt x="115" y="133"/>
                  <a:pt x="115" y="132"/>
                </a:cubicBezTo>
                <a:cubicBezTo>
                  <a:pt x="114" y="132"/>
                  <a:pt x="113" y="131"/>
                  <a:pt x="113" y="130"/>
                </a:cubicBezTo>
                <a:cubicBezTo>
                  <a:pt x="114" y="128"/>
                  <a:pt x="116" y="127"/>
                  <a:pt x="116" y="125"/>
                </a:cubicBezTo>
                <a:cubicBezTo>
                  <a:pt x="117" y="123"/>
                  <a:pt x="117" y="121"/>
                  <a:pt x="116" y="119"/>
                </a:cubicBezTo>
                <a:cubicBezTo>
                  <a:pt x="115" y="117"/>
                  <a:pt x="112" y="118"/>
                  <a:pt x="111" y="116"/>
                </a:cubicBezTo>
                <a:cubicBezTo>
                  <a:pt x="111" y="115"/>
                  <a:pt x="113" y="115"/>
                  <a:pt x="115" y="115"/>
                </a:cubicBezTo>
                <a:cubicBezTo>
                  <a:pt x="118" y="115"/>
                  <a:pt x="120" y="118"/>
                  <a:pt x="123" y="118"/>
                </a:cubicBezTo>
                <a:cubicBezTo>
                  <a:pt x="125" y="119"/>
                  <a:pt x="126" y="118"/>
                  <a:pt x="127" y="118"/>
                </a:cubicBezTo>
                <a:cubicBezTo>
                  <a:pt x="130" y="119"/>
                  <a:pt x="132" y="120"/>
                  <a:pt x="134" y="120"/>
                </a:cubicBezTo>
                <a:cubicBezTo>
                  <a:pt x="135" y="119"/>
                  <a:pt x="134" y="117"/>
                  <a:pt x="136" y="116"/>
                </a:cubicBezTo>
                <a:cubicBezTo>
                  <a:pt x="140" y="115"/>
                  <a:pt x="145" y="116"/>
                  <a:pt x="149" y="115"/>
                </a:cubicBezTo>
                <a:cubicBezTo>
                  <a:pt x="151" y="114"/>
                  <a:pt x="151" y="112"/>
                  <a:pt x="153" y="111"/>
                </a:cubicBezTo>
                <a:cubicBezTo>
                  <a:pt x="155" y="110"/>
                  <a:pt x="157" y="111"/>
                  <a:pt x="158" y="110"/>
                </a:cubicBezTo>
                <a:cubicBezTo>
                  <a:pt x="159" y="109"/>
                  <a:pt x="160" y="107"/>
                  <a:pt x="160" y="105"/>
                </a:cubicBezTo>
                <a:cubicBezTo>
                  <a:pt x="161" y="103"/>
                  <a:pt x="160" y="100"/>
                  <a:pt x="160" y="9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3" name="Freeform 2546"/>
          <p:cNvSpPr>
            <a:spLocks noChangeAspect="1"/>
          </p:cNvSpPr>
          <p:nvPr/>
        </p:nvSpPr>
        <p:spPr bwMode="auto">
          <a:xfrm>
            <a:off x="2643667" y="3128516"/>
            <a:ext cx="102572" cy="147638"/>
          </a:xfrm>
          <a:custGeom>
            <a:avLst/>
            <a:gdLst>
              <a:gd name="T0" fmla="*/ 75 w 63"/>
              <a:gd name="T1" fmla="*/ 108 h 103"/>
              <a:gd name="T2" fmla="*/ 71 w 63"/>
              <a:gd name="T3" fmla="*/ 104 h 103"/>
              <a:gd name="T4" fmla="*/ 68 w 63"/>
              <a:gd name="T5" fmla="*/ 98 h 103"/>
              <a:gd name="T6" fmla="*/ 65 w 63"/>
              <a:gd name="T7" fmla="*/ 88 h 103"/>
              <a:gd name="T8" fmla="*/ 63 w 63"/>
              <a:gd name="T9" fmla="*/ 87 h 103"/>
              <a:gd name="T10" fmla="*/ 63 w 63"/>
              <a:gd name="T11" fmla="*/ 82 h 103"/>
              <a:gd name="T12" fmla="*/ 60 w 63"/>
              <a:gd name="T13" fmla="*/ 82 h 103"/>
              <a:gd name="T14" fmla="*/ 52 w 63"/>
              <a:gd name="T15" fmla="*/ 71 h 103"/>
              <a:gd name="T16" fmla="*/ 55 w 63"/>
              <a:gd name="T17" fmla="*/ 64 h 103"/>
              <a:gd name="T18" fmla="*/ 56 w 63"/>
              <a:gd name="T19" fmla="*/ 57 h 103"/>
              <a:gd name="T20" fmla="*/ 62 w 63"/>
              <a:gd name="T21" fmla="*/ 57 h 103"/>
              <a:gd name="T22" fmla="*/ 64 w 63"/>
              <a:gd name="T23" fmla="*/ 52 h 103"/>
              <a:gd name="T24" fmla="*/ 63 w 63"/>
              <a:gd name="T25" fmla="*/ 45 h 103"/>
              <a:gd name="T26" fmla="*/ 67 w 63"/>
              <a:gd name="T27" fmla="*/ 40 h 103"/>
              <a:gd name="T28" fmla="*/ 64 w 63"/>
              <a:gd name="T29" fmla="*/ 35 h 103"/>
              <a:gd name="T30" fmla="*/ 60 w 63"/>
              <a:gd name="T31" fmla="*/ 31 h 103"/>
              <a:gd name="T32" fmla="*/ 52 w 63"/>
              <a:gd name="T33" fmla="*/ 26 h 103"/>
              <a:gd name="T34" fmla="*/ 46 w 63"/>
              <a:gd name="T35" fmla="*/ 25 h 103"/>
              <a:gd name="T36" fmla="*/ 44 w 63"/>
              <a:gd name="T37" fmla="*/ 31 h 103"/>
              <a:gd name="T38" fmla="*/ 44 w 63"/>
              <a:gd name="T39" fmla="*/ 25 h 103"/>
              <a:gd name="T40" fmla="*/ 44 w 63"/>
              <a:gd name="T41" fmla="*/ 18 h 103"/>
              <a:gd name="T42" fmla="*/ 39 w 63"/>
              <a:gd name="T43" fmla="*/ 8 h 103"/>
              <a:gd name="T44" fmla="*/ 36 w 63"/>
              <a:gd name="T45" fmla="*/ 5 h 103"/>
              <a:gd name="T46" fmla="*/ 30 w 63"/>
              <a:gd name="T47" fmla="*/ 1 h 103"/>
              <a:gd name="T48" fmla="*/ 27 w 63"/>
              <a:gd name="T49" fmla="*/ 0 h 103"/>
              <a:gd name="T50" fmla="*/ 23 w 63"/>
              <a:gd name="T51" fmla="*/ 2 h 103"/>
              <a:gd name="T52" fmla="*/ 17 w 63"/>
              <a:gd name="T53" fmla="*/ 7 h 103"/>
              <a:gd name="T54" fmla="*/ 11 w 63"/>
              <a:gd name="T55" fmla="*/ 14 h 103"/>
              <a:gd name="T56" fmla="*/ 14 w 63"/>
              <a:gd name="T57" fmla="*/ 19 h 103"/>
              <a:gd name="T58" fmla="*/ 19 w 63"/>
              <a:gd name="T59" fmla="*/ 22 h 103"/>
              <a:gd name="T60" fmla="*/ 12 w 63"/>
              <a:gd name="T61" fmla="*/ 25 h 103"/>
              <a:gd name="T62" fmla="*/ 4 w 63"/>
              <a:gd name="T63" fmla="*/ 28 h 103"/>
              <a:gd name="T64" fmla="*/ 2 w 63"/>
              <a:gd name="T65" fmla="*/ 31 h 103"/>
              <a:gd name="T66" fmla="*/ 2 w 63"/>
              <a:gd name="T67" fmla="*/ 37 h 103"/>
              <a:gd name="T68" fmla="*/ 0 w 63"/>
              <a:gd name="T69" fmla="*/ 39 h 103"/>
              <a:gd name="T70" fmla="*/ 12 w 63"/>
              <a:gd name="T71" fmla="*/ 52 h 103"/>
              <a:gd name="T72" fmla="*/ 20 w 63"/>
              <a:gd name="T73" fmla="*/ 52 h 103"/>
              <a:gd name="T74" fmla="*/ 21 w 63"/>
              <a:gd name="T75" fmla="*/ 57 h 103"/>
              <a:gd name="T76" fmla="*/ 19 w 63"/>
              <a:gd name="T77" fmla="*/ 60 h 103"/>
              <a:gd name="T78" fmla="*/ 20 w 63"/>
              <a:gd name="T79" fmla="*/ 64 h 103"/>
              <a:gd name="T80" fmla="*/ 27 w 63"/>
              <a:gd name="T81" fmla="*/ 64 h 103"/>
              <a:gd name="T82" fmla="*/ 27 w 63"/>
              <a:gd name="T83" fmla="*/ 71 h 103"/>
              <a:gd name="T84" fmla="*/ 32 w 63"/>
              <a:gd name="T85" fmla="*/ 73 h 103"/>
              <a:gd name="T86" fmla="*/ 23 w 63"/>
              <a:gd name="T87" fmla="*/ 79 h 103"/>
              <a:gd name="T88" fmla="*/ 23 w 63"/>
              <a:gd name="T89" fmla="*/ 96 h 103"/>
              <a:gd name="T90" fmla="*/ 26 w 63"/>
              <a:gd name="T91" fmla="*/ 100 h 103"/>
              <a:gd name="T92" fmla="*/ 26 w 63"/>
              <a:gd name="T93" fmla="*/ 106 h 103"/>
              <a:gd name="T94" fmla="*/ 29 w 63"/>
              <a:gd name="T95" fmla="*/ 110 h 103"/>
              <a:gd name="T96" fmla="*/ 36 w 63"/>
              <a:gd name="T97" fmla="*/ 113 h 103"/>
              <a:gd name="T98" fmla="*/ 36 w 63"/>
              <a:gd name="T99" fmla="*/ 118 h 103"/>
              <a:gd name="T100" fmla="*/ 40 w 63"/>
              <a:gd name="T101" fmla="*/ 122 h 103"/>
              <a:gd name="T102" fmla="*/ 45 w 63"/>
              <a:gd name="T103" fmla="*/ 123 h 103"/>
              <a:gd name="T104" fmla="*/ 44 w 63"/>
              <a:gd name="T105" fmla="*/ 118 h 103"/>
              <a:gd name="T106" fmla="*/ 50 w 63"/>
              <a:gd name="T107" fmla="*/ 113 h 103"/>
              <a:gd name="T108" fmla="*/ 54 w 63"/>
              <a:gd name="T109" fmla="*/ 116 h 103"/>
              <a:gd name="T110" fmla="*/ 56 w 63"/>
              <a:gd name="T111" fmla="*/ 110 h 103"/>
              <a:gd name="T112" fmla="*/ 61 w 63"/>
              <a:gd name="T113" fmla="*/ 110 h 103"/>
              <a:gd name="T114" fmla="*/ 63 w 63"/>
              <a:gd name="T115" fmla="*/ 107 h 103"/>
              <a:gd name="T116" fmla="*/ 68 w 63"/>
              <a:gd name="T117" fmla="*/ 108 h 103"/>
              <a:gd name="T118" fmla="*/ 75 w 63"/>
              <a:gd name="T119" fmla="*/ 108 h 10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
              <a:gd name="T181" fmla="*/ 0 h 103"/>
              <a:gd name="T182" fmla="*/ 63 w 63"/>
              <a:gd name="T183" fmla="*/ 103 h 10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 h="103">
                <a:moveTo>
                  <a:pt x="63" y="90"/>
                </a:moveTo>
                <a:cubicBezTo>
                  <a:pt x="62" y="89"/>
                  <a:pt x="60" y="87"/>
                  <a:pt x="60" y="86"/>
                </a:cubicBezTo>
                <a:cubicBezTo>
                  <a:pt x="59" y="84"/>
                  <a:pt x="58" y="83"/>
                  <a:pt x="57" y="81"/>
                </a:cubicBezTo>
                <a:cubicBezTo>
                  <a:pt x="56" y="78"/>
                  <a:pt x="54" y="75"/>
                  <a:pt x="55" y="73"/>
                </a:cubicBezTo>
                <a:cubicBezTo>
                  <a:pt x="55" y="72"/>
                  <a:pt x="53" y="73"/>
                  <a:pt x="53" y="72"/>
                </a:cubicBezTo>
                <a:cubicBezTo>
                  <a:pt x="52" y="71"/>
                  <a:pt x="54" y="69"/>
                  <a:pt x="53" y="68"/>
                </a:cubicBezTo>
                <a:cubicBezTo>
                  <a:pt x="52" y="67"/>
                  <a:pt x="51" y="69"/>
                  <a:pt x="50" y="68"/>
                </a:cubicBezTo>
                <a:cubicBezTo>
                  <a:pt x="48" y="65"/>
                  <a:pt x="45" y="62"/>
                  <a:pt x="44" y="59"/>
                </a:cubicBezTo>
                <a:cubicBezTo>
                  <a:pt x="44" y="57"/>
                  <a:pt x="46" y="55"/>
                  <a:pt x="46" y="53"/>
                </a:cubicBezTo>
                <a:cubicBezTo>
                  <a:pt x="47" y="51"/>
                  <a:pt x="46" y="49"/>
                  <a:pt x="47" y="47"/>
                </a:cubicBezTo>
                <a:cubicBezTo>
                  <a:pt x="48" y="46"/>
                  <a:pt x="50" y="47"/>
                  <a:pt x="52" y="47"/>
                </a:cubicBezTo>
                <a:cubicBezTo>
                  <a:pt x="53" y="46"/>
                  <a:pt x="54" y="45"/>
                  <a:pt x="54" y="43"/>
                </a:cubicBezTo>
                <a:cubicBezTo>
                  <a:pt x="54" y="41"/>
                  <a:pt x="53" y="39"/>
                  <a:pt x="53" y="37"/>
                </a:cubicBezTo>
                <a:cubicBezTo>
                  <a:pt x="53" y="36"/>
                  <a:pt x="55" y="35"/>
                  <a:pt x="56" y="33"/>
                </a:cubicBezTo>
                <a:cubicBezTo>
                  <a:pt x="56" y="32"/>
                  <a:pt x="55" y="30"/>
                  <a:pt x="54" y="29"/>
                </a:cubicBezTo>
                <a:cubicBezTo>
                  <a:pt x="53" y="28"/>
                  <a:pt x="51" y="27"/>
                  <a:pt x="50" y="26"/>
                </a:cubicBezTo>
                <a:cubicBezTo>
                  <a:pt x="48" y="25"/>
                  <a:pt x="46" y="23"/>
                  <a:pt x="44" y="22"/>
                </a:cubicBezTo>
                <a:cubicBezTo>
                  <a:pt x="43" y="21"/>
                  <a:pt x="41" y="20"/>
                  <a:pt x="39" y="21"/>
                </a:cubicBezTo>
                <a:cubicBezTo>
                  <a:pt x="38" y="22"/>
                  <a:pt x="38" y="26"/>
                  <a:pt x="37" y="26"/>
                </a:cubicBezTo>
                <a:cubicBezTo>
                  <a:pt x="35" y="26"/>
                  <a:pt x="37" y="23"/>
                  <a:pt x="37" y="21"/>
                </a:cubicBezTo>
                <a:cubicBezTo>
                  <a:pt x="37" y="19"/>
                  <a:pt x="37" y="17"/>
                  <a:pt x="37" y="15"/>
                </a:cubicBezTo>
                <a:cubicBezTo>
                  <a:pt x="36" y="12"/>
                  <a:pt x="34" y="10"/>
                  <a:pt x="33" y="7"/>
                </a:cubicBezTo>
                <a:cubicBezTo>
                  <a:pt x="32" y="6"/>
                  <a:pt x="31" y="5"/>
                  <a:pt x="30" y="4"/>
                </a:cubicBezTo>
                <a:cubicBezTo>
                  <a:pt x="28" y="3"/>
                  <a:pt x="27" y="1"/>
                  <a:pt x="25" y="1"/>
                </a:cubicBezTo>
                <a:cubicBezTo>
                  <a:pt x="24" y="0"/>
                  <a:pt x="24" y="0"/>
                  <a:pt x="23" y="0"/>
                </a:cubicBezTo>
                <a:cubicBezTo>
                  <a:pt x="22" y="1"/>
                  <a:pt x="20" y="1"/>
                  <a:pt x="19" y="2"/>
                </a:cubicBezTo>
                <a:cubicBezTo>
                  <a:pt x="17" y="3"/>
                  <a:pt x="15" y="5"/>
                  <a:pt x="14" y="6"/>
                </a:cubicBezTo>
                <a:cubicBezTo>
                  <a:pt x="12" y="8"/>
                  <a:pt x="9" y="10"/>
                  <a:pt x="9" y="12"/>
                </a:cubicBezTo>
                <a:cubicBezTo>
                  <a:pt x="9" y="14"/>
                  <a:pt x="11" y="15"/>
                  <a:pt x="12" y="16"/>
                </a:cubicBezTo>
                <a:cubicBezTo>
                  <a:pt x="13" y="17"/>
                  <a:pt x="17" y="17"/>
                  <a:pt x="16" y="18"/>
                </a:cubicBezTo>
                <a:cubicBezTo>
                  <a:pt x="15" y="20"/>
                  <a:pt x="12" y="20"/>
                  <a:pt x="10" y="21"/>
                </a:cubicBezTo>
                <a:cubicBezTo>
                  <a:pt x="8" y="22"/>
                  <a:pt x="5" y="22"/>
                  <a:pt x="3" y="23"/>
                </a:cubicBezTo>
                <a:cubicBezTo>
                  <a:pt x="3" y="24"/>
                  <a:pt x="2" y="25"/>
                  <a:pt x="2" y="26"/>
                </a:cubicBezTo>
                <a:cubicBezTo>
                  <a:pt x="2" y="27"/>
                  <a:pt x="2" y="29"/>
                  <a:pt x="2" y="31"/>
                </a:cubicBezTo>
                <a:cubicBezTo>
                  <a:pt x="2" y="31"/>
                  <a:pt x="0" y="31"/>
                  <a:pt x="0" y="32"/>
                </a:cubicBezTo>
                <a:cubicBezTo>
                  <a:pt x="3" y="36"/>
                  <a:pt x="7" y="39"/>
                  <a:pt x="10" y="43"/>
                </a:cubicBezTo>
                <a:cubicBezTo>
                  <a:pt x="13" y="43"/>
                  <a:pt x="15" y="42"/>
                  <a:pt x="17" y="43"/>
                </a:cubicBezTo>
                <a:cubicBezTo>
                  <a:pt x="19" y="43"/>
                  <a:pt x="18" y="46"/>
                  <a:pt x="18" y="47"/>
                </a:cubicBezTo>
                <a:cubicBezTo>
                  <a:pt x="18" y="48"/>
                  <a:pt x="16" y="49"/>
                  <a:pt x="16" y="50"/>
                </a:cubicBezTo>
                <a:cubicBezTo>
                  <a:pt x="16" y="51"/>
                  <a:pt x="16" y="53"/>
                  <a:pt x="17" y="53"/>
                </a:cubicBezTo>
                <a:cubicBezTo>
                  <a:pt x="19" y="54"/>
                  <a:pt x="21" y="52"/>
                  <a:pt x="23" y="53"/>
                </a:cubicBezTo>
                <a:cubicBezTo>
                  <a:pt x="24" y="54"/>
                  <a:pt x="22" y="57"/>
                  <a:pt x="23" y="59"/>
                </a:cubicBezTo>
                <a:cubicBezTo>
                  <a:pt x="24" y="60"/>
                  <a:pt x="27" y="59"/>
                  <a:pt x="27" y="61"/>
                </a:cubicBezTo>
                <a:cubicBezTo>
                  <a:pt x="25" y="63"/>
                  <a:pt x="20" y="63"/>
                  <a:pt x="19" y="66"/>
                </a:cubicBezTo>
                <a:cubicBezTo>
                  <a:pt x="19" y="70"/>
                  <a:pt x="19" y="76"/>
                  <a:pt x="19" y="80"/>
                </a:cubicBezTo>
                <a:cubicBezTo>
                  <a:pt x="19" y="82"/>
                  <a:pt x="22" y="82"/>
                  <a:pt x="22" y="83"/>
                </a:cubicBezTo>
                <a:cubicBezTo>
                  <a:pt x="23" y="84"/>
                  <a:pt x="22" y="87"/>
                  <a:pt x="22" y="88"/>
                </a:cubicBezTo>
                <a:cubicBezTo>
                  <a:pt x="22" y="90"/>
                  <a:pt x="23" y="91"/>
                  <a:pt x="24" y="91"/>
                </a:cubicBezTo>
                <a:cubicBezTo>
                  <a:pt x="25" y="93"/>
                  <a:pt x="28" y="93"/>
                  <a:pt x="30" y="94"/>
                </a:cubicBezTo>
                <a:cubicBezTo>
                  <a:pt x="31" y="95"/>
                  <a:pt x="29" y="97"/>
                  <a:pt x="30" y="98"/>
                </a:cubicBezTo>
                <a:cubicBezTo>
                  <a:pt x="31" y="99"/>
                  <a:pt x="32" y="101"/>
                  <a:pt x="34" y="101"/>
                </a:cubicBezTo>
                <a:cubicBezTo>
                  <a:pt x="35" y="102"/>
                  <a:pt x="37" y="103"/>
                  <a:pt x="38" y="102"/>
                </a:cubicBezTo>
                <a:cubicBezTo>
                  <a:pt x="39" y="101"/>
                  <a:pt x="37" y="99"/>
                  <a:pt x="37" y="98"/>
                </a:cubicBezTo>
                <a:cubicBezTo>
                  <a:pt x="38" y="96"/>
                  <a:pt x="40" y="95"/>
                  <a:pt x="42" y="94"/>
                </a:cubicBezTo>
                <a:cubicBezTo>
                  <a:pt x="43" y="94"/>
                  <a:pt x="44" y="96"/>
                  <a:pt x="45" y="96"/>
                </a:cubicBezTo>
                <a:cubicBezTo>
                  <a:pt x="46" y="95"/>
                  <a:pt x="45" y="92"/>
                  <a:pt x="47" y="91"/>
                </a:cubicBezTo>
                <a:cubicBezTo>
                  <a:pt x="48" y="91"/>
                  <a:pt x="49" y="92"/>
                  <a:pt x="51" y="91"/>
                </a:cubicBezTo>
                <a:cubicBezTo>
                  <a:pt x="52" y="91"/>
                  <a:pt x="52" y="89"/>
                  <a:pt x="53" y="89"/>
                </a:cubicBezTo>
                <a:cubicBezTo>
                  <a:pt x="55" y="89"/>
                  <a:pt x="56" y="90"/>
                  <a:pt x="57" y="90"/>
                </a:cubicBezTo>
                <a:cubicBezTo>
                  <a:pt x="59" y="91"/>
                  <a:pt x="61" y="90"/>
                  <a:pt x="63" y="9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4" name="Freeform 2547"/>
          <p:cNvSpPr>
            <a:spLocks noChangeAspect="1"/>
          </p:cNvSpPr>
          <p:nvPr/>
        </p:nvSpPr>
        <p:spPr bwMode="auto">
          <a:xfrm>
            <a:off x="1404928" y="2220070"/>
            <a:ext cx="1155641" cy="558403"/>
          </a:xfrm>
          <a:custGeom>
            <a:avLst/>
            <a:gdLst>
              <a:gd name="T0" fmla="*/ 455 w 704"/>
              <a:gd name="T1" fmla="*/ 0 h 391"/>
              <a:gd name="T2" fmla="*/ 515 w 704"/>
              <a:gd name="T3" fmla="*/ 18 h 391"/>
              <a:gd name="T4" fmla="*/ 508 w 704"/>
              <a:gd name="T5" fmla="*/ 42 h 391"/>
              <a:gd name="T6" fmla="*/ 556 w 704"/>
              <a:gd name="T7" fmla="*/ 29 h 391"/>
              <a:gd name="T8" fmla="*/ 592 w 704"/>
              <a:gd name="T9" fmla="*/ 46 h 391"/>
              <a:gd name="T10" fmla="*/ 583 w 704"/>
              <a:gd name="T11" fmla="*/ 60 h 391"/>
              <a:gd name="T12" fmla="*/ 553 w 704"/>
              <a:gd name="T13" fmla="*/ 82 h 391"/>
              <a:gd name="T14" fmla="*/ 543 w 704"/>
              <a:gd name="T15" fmla="*/ 132 h 391"/>
              <a:gd name="T16" fmla="*/ 565 w 704"/>
              <a:gd name="T17" fmla="*/ 103 h 391"/>
              <a:gd name="T18" fmla="*/ 587 w 704"/>
              <a:gd name="T19" fmla="*/ 73 h 391"/>
              <a:gd name="T20" fmla="*/ 612 w 704"/>
              <a:gd name="T21" fmla="*/ 92 h 391"/>
              <a:gd name="T22" fmla="*/ 618 w 704"/>
              <a:gd name="T23" fmla="*/ 102 h 391"/>
              <a:gd name="T24" fmla="*/ 601 w 704"/>
              <a:gd name="T25" fmla="*/ 142 h 391"/>
              <a:gd name="T26" fmla="*/ 672 w 704"/>
              <a:gd name="T27" fmla="*/ 127 h 391"/>
              <a:gd name="T28" fmla="*/ 700 w 704"/>
              <a:gd name="T29" fmla="*/ 115 h 391"/>
              <a:gd name="T30" fmla="*/ 731 w 704"/>
              <a:gd name="T31" fmla="*/ 83 h 391"/>
              <a:gd name="T32" fmla="*/ 798 w 704"/>
              <a:gd name="T33" fmla="*/ 70 h 391"/>
              <a:gd name="T34" fmla="*/ 825 w 704"/>
              <a:gd name="T35" fmla="*/ 31 h 391"/>
              <a:gd name="T36" fmla="*/ 844 w 704"/>
              <a:gd name="T37" fmla="*/ 64 h 391"/>
              <a:gd name="T38" fmla="*/ 802 w 704"/>
              <a:gd name="T39" fmla="*/ 107 h 391"/>
              <a:gd name="T40" fmla="*/ 781 w 704"/>
              <a:gd name="T41" fmla="*/ 149 h 391"/>
              <a:gd name="T42" fmla="*/ 736 w 704"/>
              <a:gd name="T43" fmla="*/ 170 h 391"/>
              <a:gd name="T44" fmla="*/ 715 w 704"/>
              <a:gd name="T45" fmla="*/ 202 h 391"/>
              <a:gd name="T46" fmla="*/ 702 w 704"/>
              <a:gd name="T47" fmla="*/ 210 h 391"/>
              <a:gd name="T48" fmla="*/ 697 w 704"/>
              <a:gd name="T49" fmla="*/ 223 h 391"/>
              <a:gd name="T50" fmla="*/ 702 w 704"/>
              <a:gd name="T51" fmla="*/ 260 h 391"/>
              <a:gd name="T52" fmla="*/ 688 w 704"/>
              <a:gd name="T53" fmla="*/ 279 h 391"/>
              <a:gd name="T54" fmla="*/ 645 w 704"/>
              <a:gd name="T55" fmla="*/ 311 h 391"/>
              <a:gd name="T56" fmla="*/ 610 w 704"/>
              <a:gd name="T57" fmla="*/ 360 h 391"/>
              <a:gd name="T58" fmla="*/ 616 w 704"/>
              <a:gd name="T59" fmla="*/ 411 h 391"/>
              <a:gd name="T60" fmla="*/ 613 w 704"/>
              <a:gd name="T61" fmla="*/ 469 h 391"/>
              <a:gd name="T62" fmla="*/ 594 w 704"/>
              <a:gd name="T63" fmla="*/ 449 h 391"/>
              <a:gd name="T64" fmla="*/ 585 w 704"/>
              <a:gd name="T65" fmla="*/ 414 h 391"/>
              <a:gd name="T66" fmla="*/ 561 w 704"/>
              <a:gd name="T67" fmla="*/ 377 h 391"/>
              <a:gd name="T68" fmla="*/ 528 w 704"/>
              <a:gd name="T69" fmla="*/ 369 h 391"/>
              <a:gd name="T70" fmla="*/ 487 w 704"/>
              <a:gd name="T71" fmla="*/ 371 h 391"/>
              <a:gd name="T72" fmla="*/ 487 w 704"/>
              <a:gd name="T73" fmla="*/ 378 h 391"/>
              <a:gd name="T74" fmla="*/ 474 w 704"/>
              <a:gd name="T75" fmla="*/ 389 h 391"/>
              <a:gd name="T76" fmla="*/ 447 w 704"/>
              <a:gd name="T77" fmla="*/ 381 h 391"/>
              <a:gd name="T78" fmla="*/ 402 w 704"/>
              <a:gd name="T79" fmla="*/ 381 h 391"/>
              <a:gd name="T80" fmla="*/ 365 w 704"/>
              <a:gd name="T81" fmla="*/ 415 h 391"/>
              <a:gd name="T82" fmla="*/ 356 w 704"/>
              <a:gd name="T83" fmla="*/ 447 h 391"/>
              <a:gd name="T84" fmla="*/ 319 w 704"/>
              <a:gd name="T85" fmla="*/ 398 h 391"/>
              <a:gd name="T86" fmla="*/ 287 w 704"/>
              <a:gd name="T87" fmla="*/ 383 h 391"/>
              <a:gd name="T88" fmla="*/ 253 w 704"/>
              <a:gd name="T89" fmla="*/ 360 h 391"/>
              <a:gd name="T90" fmla="*/ 168 w 704"/>
              <a:gd name="T91" fmla="*/ 348 h 391"/>
              <a:gd name="T92" fmla="*/ 79 w 704"/>
              <a:gd name="T93" fmla="*/ 317 h 391"/>
              <a:gd name="T94" fmla="*/ 35 w 704"/>
              <a:gd name="T95" fmla="*/ 278 h 391"/>
              <a:gd name="T96" fmla="*/ 18 w 704"/>
              <a:gd name="T97" fmla="*/ 223 h 391"/>
              <a:gd name="T98" fmla="*/ 22 w 704"/>
              <a:gd name="T99" fmla="*/ 217 h 391"/>
              <a:gd name="T100" fmla="*/ 0 w 704"/>
              <a:gd name="T101" fmla="*/ 179 h 391"/>
              <a:gd name="T102" fmla="*/ 6 w 704"/>
              <a:gd name="T103" fmla="*/ 127 h 391"/>
              <a:gd name="T104" fmla="*/ 29 w 704"/>
              <a:gd name="T105" fmla="*/ 59 h 391"/>
              <a:gd name="T106" fmla="*/ 35 w 704"/>
              <a:gd name="T107" fmla="*/ 17 h 391"/>
              <a:gd name="T108" fmla="*/ 49 w 704"/>
              <a:gd name="T109" fmla="*/ 34 h 391"/>
              <a:gd name="T110" fmla="*/ 59 w 704"/>
              <a:gd name="T111" fmla="*/ 0 h 3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04"/>
              <a:gd name="T169" fmla="*/ 0 h 391"/>
              <a:gd name="T170" fmla="*/ 704 w 704"/>
              <a:gd name="T171" fmla="*/ 391 h 39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04" h="391">
                <a:moveTo>
                  <a:pt x="49" y="0"/>
                </a:moveTo>
                <a:cubicBezTo>
                  <a:pt x="58" y="0"/>
                  <a:pt x="67" y="1"/>
                  <a:pt x="75" y="1"/>
                </a:cubicBezTo>
                <a:cubicBezTo>
                  <a:pt x="117" y="1"/>
                  <a:pt x="159" y="1"/>
                  <a:pt x="201" y="1"/>
                </a:cubicBezTo>
                <a:cubicBezTo>
                  <a:pt x="236" y="1"/>
                  <a:pt x="271" y="2"/>
                  <a:pt x="306" y="2"/>
                </a:cubicBezTo>
                <a:cubicBezTo>
                  <a:pt x="323" y="2"/>
                  <a:pt x="341" y="2"/>
                  <a:pt x="358" y="1"/>
                </a:cubicBezTo>
                <a:cubicBezTo>
                  <a:pt x="365" y="1"/>
                  <a:pt x="372" y="0"/>
                  <a:pt x="379" y="0"/>
                </a:cubicBezTo>
                <a:cubicBezTo>
                  <a:pt x="381" y="0"/>
                  <a:pt x="383" y="1"/>
                  <a:pt x="386" y="2"/>
                </a:cubicBezTo>
                <a:cubicBezTo>
                  <a:pt x="389" y="3"/>
                  <a:pt x="391" y="5"/>
                  <a:pt x="394" y="6"/>
                </a:cubicBezTo>
                <a:cubicBezTo>
                  <a:pt x="397" y="7"/>
                  <a:pt x="401" y="6"/>
                  <a:pt x="404" y="7"/>
                </a:cubicBezTo>
                <a:cubicBezTo>
                  <a:pt x="406" y="8"/>
                  <a:pt x="408" y="10"/>
                  <a:pt x="410" y="11"/>
                </a:cubicBezTo>
                <a:cubicBezTo>
                  <a:pt x="414" y="13"/>
                  <a:pt x="417" y="15"/>
                  <a:pt x="421" y="15"/>
                </a:cubicBezTo>
                <a:cubicBezTo>
                  <a:pt x="423" y="16"/>
                  <a:pt x="426" y="15"/>
                  <a:pt x="429" y="15"/>
                </a:cubicBezTo>
                <a:cubicBezTo>
                  <a:pt x="433" y="16"/>
                  <a:pt x="437" y="18"/>
                  <a:pt x="440" y="18"/>
                </a:cubicBezTo>
                <a:cubicBezTo>
                  <a:pt x="438" y="19"/>
                  <a:pt x="434" y="20"/>
                  <a:pt x="431" y="22"/>
                </a:cubicBezTo>
                <a:cubicBezTo>
                  <a:pt x="428" y="23"/>
                  <a:pt x="424" y="26"/>
                  <a:pt x="421" y="28"/>
                </a:cubicBezTo>
                <a:cubicBezTo>
                  <a:pt x="418" y="31"/>
                  <a:pt x="414" y="33"/>
                  <a:pt x="412" y="36"/>
                </a:cubicBezTo>
                <a:cubicBezTo>
                  <a:pt x="411" y="37"/>
                  <a:pt x="413" y="38"/>
                  <a:pt x="414" y="38"/>
                </a:cubicBezTo>
                <a:cubicBezTo>
                  <a:pt x="417" y="38"/>
                  <a:pt x="420" y="36"/>
                  <a:pt x="423" y="35"/>
                </a:cubicBezTo>
                <a:cubicBezTo>
                  <a:pt x="424" y="35"/>
                  <a:pt x="425" y="36"/>
                  <a:pt x="426" y="36"/>
                </a:cubicBezTo>
                <a:cubicBezTo>
                  <a:pt x="427" y="37"/>
                  <a:pt x="428" y="40"/>
                  <a:pt x="429" y="39"/>
                </a:cubicBezTo>
                <a:cubicBezTo>
                  <a:pt x="433" y="39"/>
                  <a:pt x="436" y="37"/>
                  <a:pt x="440" y="35"/>
                </a:cubicBezTo>
                <a:cubicBezTo>
                  <a:pt x="443" y="34"/>
                  <a:pt x="446" y="34"/>
                  <a:pt x="449" y="32"/>
                </a:cubicBezTo>
                <a:cubicBezTo>
                  <a:pt x="453" y="30"/>
                  <a:pt x="455" y="26"/>
                  <a:pt x="458" y="24"/>
                </a:cubicBezTo>
                <a:cubicBezTo>
                  <a:pt x="460" y="23"/>
                  <a:pt x="462" y="23"/>
                  <a:pt x="463" y="24"/>
                </a:cubicBezTo>
                <a:cubicBezTo>
                  <a:pt x="464" y="25"/>
                  <a:pt x="461" y="26"/>
                  <a:pt x="460" y="27"/>
                </a:cubicBezTo>
                <a:cubicBezTo>
                  <a:pt x="458" y="29"/>
                  <a:pt x="454" y="31"/>
                  <a:pt x="455" y="34"/>
                </a:cubicBezTo>
                <a:cubicBezTo>
                  <a:pt x="456" y="37"/>
                  <a:pt x="461" y="36"/>
                  <a:pt x="464" y="37"/>
                </a:cubicBezTo>
                <a:cubicBezTo>
                  <a:pt x="466" y="38"/>
                  <a:pt x="468" y="40"/>
                  <a:pt x="470" y="40"/>
                </a:cubicBezTo>
                <a:cubicBezTo>
                  <a:pt x="475" y="41"/>
                  <a:pt x="480" y="38"/>
                  <a:pt x="485" y="38"/>
                </a:cubicBezTo>
                <a:cubicBezTo>
                  <a:pt x="488" y="38"/>
                  <a:pt x="491" y="37"/>
                  <a:pt x="493" y="38"/>
                </a:cubicBezTo>
                <a:cubicBezTo>
                  <a:pt x="494" y="39"/>
                  <a:pt x="494" y="41"/>
                  <a:pt x="495" y="43"/>
                </a:cubicBezTo>
                <a:cubicBezTo>
                  <a:pt x="496" y="45"/>
                  <a:pt x="498" y="46"/>
                  <a:pt x="499" y="47"/>
                </a:cubicBezTo>
                <a:cubicBezTo>
                  <a:pt x="501" y="49"/>
                  <a:pt x="503" y="49"/>
                  <a:pt x="503" y="50"/>
                </a:cubicBezTo>
                <a:cubicBezTo>
                  <a:pt x="504" y="52"/>
                  <a:pt x="501" y="51"/>
                  <a:pt x="500" y="51"/>
                </a:cubicBezTo>
                <a:cubicBezTo>
                  <a:pt x="497" y="51"/>
                  <a:pt x="494" y="51"/>
                  <a:pt x="491" y="51"/>
                </a:cubicBezTo>
                <a:cubicBezTo>
                  <a:pt x="489" y="51"/>
                  <a:pt x="487" y="50"/>
                  <a:pt x="486" y="50"/>
                </a:cubicBezTo>
                <a:cubicBezTo>
                  <a:pt x="483" y="51"/>
                  <a:pt x="482" y="53"/>
                  <a:pt x="480" y="54"/>
                </a:cubicBezTo>
                <a:cubicBezTo>
                  <a:pt x="476" y="54"/>
                  <a:pt x="471" y="50"/>
                  <a:pt x="468" y="52"/>
                </a:cubicBezTo>
                <a:cubicBezTo>
                  <a:pt x="464" y="53"/>
                  <a:pt x="462" y="57"/>
                  <a:pt x="461" y="60"/>
                </a:cubicBezTo>
                <a:cubicBezTo>
                  <a:pt x="458" y="64"/>
                  <a:pt x="456" y="69"/>
                  <a:pt x="455" y="74"/>
                </a:cubicBezTo>
                <a:cubicBezTo>
                  <a:pt x="455" y="75"/>
                  <a:pt x="457" y="75"/>
                  <a:pt x="457" y="74"/>
                </a:cubicBezTo>
                <a:cubicBezTo>
                  <a:pt x="459" y="72"/>
                  <a:pt x="460" y="70"/>
                  <a:pt x="461" y="68"/>
                </a:cubicBezTo>
                <a:cubicBezTo>
                  <a:pt x="462" y="66"/>
                  <a:pt x="462" y="63"/>
                  <a:pt x="464" y="62"/>
                </a:cubicBezTo>
                <a:cubicBezTo>
                  <a:pt x="465" y="61"/>
                  <a:pt x="467" y="61"/>
                  <a:pt x="467" y="62"/>
                </a:cubicBezTo>
                <a:cubicBezTo>
                  <a:pt x="466" y="66"/>
                  <a:pt x="464" y="70"/>
                  <a:pt x="462" y="74"/>
                </a:cubicBezTo>
                <a:cubicBezTo>
                  <a:pt x="460" y="78"/>
                  <a:pt x="457" y="83"/>
                  <a:pt x="455" y="87"/>
                </a:cubicBezTo>
                <a:cubicBezTo>
                  <a:pt x="454" y="91"/>
                  <a:pt x="453" y="95"/>
                  <a:pt x="453" y="98"/>
                </a:cubicBezTo>
                <a:cubicBezTo>
                  <a:pt x="452" y="102"/>
                  <a:pt x="452" y="106"/>
                  <a:pt x="452" y="110"/>
                </a:cubicBezTo>
                <a:cubicBezTo>
                  <a:pt x="452" y="113"/>
                  <a:pt x="451" y="116"/>
                  <a:pt x="452" y="119"/>
                </a:cubicBezTo>
                <a:cubicBezTo>
                  <a:pt x="453" y="120"/>
                  <a:pt x="454" y="121"/>
                  <a:pt x="455" y="122"/>
                </a:cubicBezTo>
                <a:cubicBezTo>
                  <a:pt x="457" y="122"/>
                  <a:pt x="459" y="122"/>
                  <a:pt x="461" y="121"/>
                </a:cubicBezTo>
                <a:cubicBezTo>
                  <a:pt x="464" y="118"/>
                  <a:pt x="466" y="115"/>
                  <a:pt x="468" y="111"/>
                </a:cubicBezTo>
                <a:cubicBezTo>
                  <a:pt x="470" y="108"/>
                  <a:pt x="471" y="105"/>
                  <a:pt x="471" y="102"/>
                </a:cubicBezTo>
                <a:cubicBezTo>
                  <a:pt x="472" y="96"/>
                  <a:pt x="471" y="91"/>
                  <a:pt x="471" y="86"/>
                </a:cubicBezTo>
                <a:cubicBezTo>
                  <a:pt x="472" y="82"/>
                  <a:pt x="473" y="78"/>
                  <a:pt x="475" y="75"/>
                </a:cubicBezTo>
                <a:cubicBezTo>
                  <a:pt x="476" y="72"/>
                  <a:pt x="477" y="70"/>
                  <a:pt x="479" y="68"/>
                </a:cubicBezTo>
                <a:cubicBezTo>
                  <a:pt x="480" y="67"/>
                  <a:pt x="482" y="65"/>
                  <a:pt x="483" y="66"/>
                </a:cubicBezTo>
                <a:cubicBezTo>
                  <a:pt x="484" y="66"/>
                  <a:pt x="483" y="69"/>
                  <a:pt x="484" y="69"/>
                </a:cubicBezTo>
                <a:cubicBezTo>
                  <a:pt x="485" y="69"/>
                  <a:pt x="486" y="67"/>
                  <a:pt x="487" y="66"/>
                </a:cubicBezTo>
                <a:cubicBezTo>
                  <a:pt x="488" y="64"/>
                  <a:pt x="489" y="62"/>
                  <a:pt x="489" y="61"/>
                </a:cubicBezTo>
                <a:cubicBezTo>
                  <a:pt x="490" y="59"/>
                  <a:pt x="491" y="56"/>
                  <a:pt x="492" y="55"/>
                </a:cubicBezTo>
                <a:cubicBezTo>
                  <a:pt x="494" y="54"/>
                  <a:pt x="496" y="54"/>
                  <a:pt x="497" y="55"/>
                </a:cubicBezTo>
                <a:cubicBezTo>
                  <a:pt x="500" y="55"/>
                  <a:pt x="501" y="57"/>
                  <a:pt x="503" y="59"/>
                </a:cubicBezTo>
                <a:cubicBezTo>
                  <a:pt x="506" y="60"/>
                  <a:pt x="508" y="61"/>
                  <a:pt x="510" y="63"/>
                </a:cubicBezTo>
                <a:cubicBezTo>
                  <a:pt x="511" y="65"/>
                  <a:pt x="510" y="67"/>
                  <a:pt x="510" y="69"/>
                </a:cubicBezTo>
                <a:cubicBezTo>
                  <a:pt x="510" y="72"/>
                  <a:pt x="511" y="74"/>
                  <a:pt x="510" y="77"/>
                </a:cubicBezTo>
                <a:cubicBezTo>
                  <a:pt x="510" y="78"/>
                  <a:pt x="509" y="80"/>
                  <a:pt x="508" y="82"/>
                </a:cubicBezTo>
                <a:cubicBezTo>
                  <a:pt x="506" y="83"/>
                  <a:pt x="503" y="82"/>
                  <a:pt x="501" y="83"/>
                </a:cubicBezTo>
                <a:cubicBezTo>
                  <a:pt x="500" y="84"/>
                  <a:pt x="499" y="87"/>
                  <a:pt x="501" y="88"/>
                </a:cubicBezTo>
                <a:cubicBezTo>
                  <a:pt x="503" y="88"/>
                  <a:pt x="505" y="85"/>
                  <a:pt x="507" y="84"/>
                </a:cubicBezTo>
                <a:cubicBezTo>
                  <a:pt x="509" y="84"/>
                  <a:pt x="511" y="83"/>
                  <a:pt x="513" y="83"/>
                </a:cubicBezTo>
                <a:cubicBezTo>
                  <a:pt x="514" y="84"/>
                  <a:pt x="515" y="84"/>
                  <a:pt x="515" y="85"/>
                </a:cubicBezTo>
                <a:cubicBezTo>
                  <a:pt x="517" y="90"/>
                  <a:pt x="517" y="97"/>
                  <a:pt x="518" y="102"/>
                </a:cubicBezTo>
                <a:cubicBezTo>
                  <a:pt x="517" y="104"/>
                  <a:pt x="517" y="106"/>
                  <a:pt x="516" y="107"/>
                </a:cubicBezTo>
                <a:cubicBezTo>
                  <a:pt x="514" y="108"/>
                  <a:pt x="511" y="107"/>
                  <a:pt x="510" y="108"/>
                </a:cubicBezTo>
                <a:cubicBezTo>
                  <a:pt x="509" y="109"/>
                  <a:pt x="509" y="110"/>
                  <a:pt x="508" y="111"/>
                </a:cubicBezTo>
                <a:cubicBezTo>
                  <a:pt x="508" y="112"/>
                  <a:pt x="507" y="114"/>
                  <a:pt x="506" y="115"/>
                </a:cubicBezTo>
                <a:cubicBezTo>
                  <a:pt x="504" y="116"/>
                  <a:pt x="503" y="116"/>
                  <a:pt x="501" y="118"/>
                </a:cubicBezTo>
                <a:cubicBezTo>
                  <a:pt x="500" y="119"/>
                  <a:pt x="500" y="121"/>
                  <a:pt x="501" y="122"/>
                </a:cubicBezTo>
                <a:cubicBezTo>
                  <a:pt x="504" y="124"/>
                  <a:pt x="507" y="125"/>
                  <a:pt x="510" y="125"/>
                </a:cubicBezTo>
                <a:cubicBezTo>
                  <a:pt x="514" y="125"/>
                  <a:pt x="518" y="125"/>
                  <a:pt x="522" y="124"/>
                </a:cubicBezTo>
                <a:cubicBezTo>
                  <a:pt x="526" y="123"/>
                  <a:pt x="528" y="121"/>
                  <a:pt x="531" y="119"/>
                </a:cubicBezTo>
                <a:cubicBezTo>
                  <a:pt x="537" y="117"/>
                  <a:pt x="542" y="114"/>
                  <a:pt x="548" y="112"/>
                </a:cubicBezTo>
                <a:cubicBezTo>
                  <a:pt x="552" y="110"/>
                  <a:pt x="557" y="109"/>
                  <a:pt x="560" y="106"/>
                </a:cubicBezTo>
                <a:cubicBezTo>
                  <a:pt x="561" y="106"/>
                  <a:pt x="560" y="105"/>
                  <a:pt x="560" y="104"/>
                </a:cubicBezTo>
                <a:cubicBezTo>
                  <a:pt x="559" y="103"/>
                  <a:pt x="559" y="102"/>
                  <a:pt x="559" y="101"/>
                </a:cubicBezTo>
                <a:cubicBezTo>
                  <a:pt x="559" y="99"/>
                  <a:pt x="559" y="98"/>
                  <a:pt x="559" y="97"/>
                </a:cubicBezTo>
                <a:cubicBezTo>
                  <a:pt x="560" y="97"/>
                  <a:pt x="562" y="96"/>
                  <a:pt x="563" y="96"/>
                </a:cubicBezTo>
                <a:cubicBezTo>
                  <a:pt x="566" y="96"/>
                  <a:pt x="570" y="97"/>
                  <a:pt x="573" y="97"/>
                </a:cubicBezTo>
                <a:cubicBezTo>
                  <a:pt x="577" y="97"/>
                  <a:pt x="580" y="97"/>
                  <a:pt x="583" y="96"/>
                </a:cubicBezTo>
                <a:cubicBezTo>
                  <a:pt x="587" y="95"/>
                  <a:pt x="591" y="95"/>
                  <a:pt x="594" y="93"/>
                </a:cubicBezTo>
                <a:cubicBezTo>
                  <a:pt x="596" y="92"/>
                  <a:pt x="595" y="90"/>
                  <a:pt x="595" y="89"/>
                </a:cubicBezTo>
                <a:cubicBezTo>
                  <a:pt x="595" y="87"/>
                  <a:pt x="593" y="85"/>
                  <a:pt x="594" y="83"/>
                </a:cubicBezTo>
                <a:cubicBezTo>
                  <a:pt x="595" y="81"/>
                  <a:pt x="599" y="82"/>
                  <a:pt x="600" y="80"/>
                </a:cubicBezTo>
                <a:cubicBezTo>
                  <a:pt x="602" y="79"/>
                  <a:pt x="602" y="77"/>
                  <a:pt x="603" y="75"/>
                </a:cubicBezTo>
                <a:cubicBezTo>
                  <a:pt x="606" y="73"/>
                  <a:pt x="607" y="71"/>
                  <a:pt x="609" y="69"/>
                </a:cubicBezTo>
                <a:cubicBezTo>
                  <a:pt x="615" y="69"/>
                  <a:pt x="622" y="69"/>
                  <a:pt x="628" y="69"/>
                </a:cubicBezTo>
                <a:cubicBezTo>
                  <a:pt x="636" y="69"/>
                  <a:pt x="645" y="69"/>
                  <a:pt x="653" y="69"/>
                </a:cubicBezTo>
                <a:cubicBezTo>
                  <a:pt x="653" y="68"/>
                  <a:pt x="652" y="66"/>
                  <a:pt x="653" y="65"/>
                </a:cubicBezTo>
                <a:cubicBezTo>
                  <a:pt x="654" y="64"/>
                  <a:pt x="655" y="63"/>
                  <a:pt x="657" y="63"/>
                </a:cubicBezTo>
                <a:cubicBezTo>
                  <a:pt x="659" y="62"/>
                  <a:pt x="662" y="64"/>
                  <a:pt x="663" y="63"/>
                </a:cubicBezTo>
                <a:cubicBezTo>
                  <a:pt x="665" y="62"/>
                  <a:pt x="664" y="60"/>
                  <a:pt x="665" y="58"/>
                </a:cubicBezTo>
                <a:cubicBezTo>
                  <a:pt x="666" y="57"/>
                  <a:pt x="668" y="57"/>
                  <a:pt x="669" y="55"/>
                </a:cubicBezTo>
                <a:cubicBezTo>
                  <a:pt x="670" y="53"/>
                  <a:pt x="669" y="51"/>
                  <a:pt x="670" y="49"/>
                </a:cubicBezTo>
                <a:cubicBezTo>
                  <a:pt x="671" y="47"/>
                  <a:pt x="674" y="45"/>
                  <a:pt x="676" y="43"/>
                </a:cubicBezTo>
                <a:cubicBezTo>
                  <a:pt x="676" y="42"/>
                  <a:pt x="674" y="41"/>
                  <a:pt x="675" y="40"/>
                </a:cubicBezTo>
                <a:cubicBezTo>
                  <a:pt x="676" y="37"/>
                  <a:pt x="679" y="34"/>
                  <a:pt x="681" y="31"/>
                </a:cubicBezTo>
                <a:cubicBezTo>
                  <a:pt x="682" y="29"/>
                  <a:pt x="684" y="26"/>
                  <a:pt x="687" y="26"/>
                </a:cubicBezTo>
                <a:cubicBezTo>
                  <a:pt x="689" y="26"/>
                  <a:pt x="688" y="31"/>
                  <a:pt x="690" y="31"/>
                </a:cubicBezTo>
                <a:cubicBezTo>
                  <a:pt x="692" y="32"/>
                  <a:pt x="693" y="28"/>
                  <a:pt x="695" y="28"/>
                </a:cubicBezTo>
                <a:cubicBezTo>
                  <a:pt x="697" y="28"/>
                  <a:pt x="699" y="29"/>
                  <a:pt x="701" y="30"/>
                </a:cubicBezTo>
                <a:cubicBezTo>
                  <a:pt x="701" y="30"/>
                  <a:pt x="702" y="31"/>
                  <a:pt x="703" y="31"/>
                </a:cubicBezTo>
                <a:cubicBezTo>
                  <a:pt x="702" y="38"/>
                  <a:pt x="701" y="45"/>
                  <a:pt x="701" y="53"/>
                </a:cubicBezTo>
                <a:cubicBezTo>
                  <a:pt x="701" y="53"/>
                  <a:pt x="702" y="53"/>
                  <a:pt x="703" y="53"/>
                </a:cubicBezTo>
                <a:cubicBezTo>
                  <a:pt x="703" y="57"/>
                  <a:pt x="703" y="62"/>
                  <a:pt x="703" y="67"/>
                </a:cubicBezTo>
                <a:cubicBezTo>
                  <a:pt x="703" y="70"/>
                  <a:pt x="704" y="74"/>
                  <a:pt x="702" y="77"/>
                </a:cubicBezTo>
                <a:cubicBezTo>
                  <a:pt x="699" y="80"/>
                  <a:pt x="695" y="83"/>
                  <a:pt x="690" y="84"/>
                </a:cubicBezTo>
                <a:cubicBezTo>
                  <a:pt x="688" y="85"/>
                  <a:pt x="685" y="81"/>
                  <a:pt x="682" y="82"/>
                </a:cubicBezTo>
                <a:cubicBezTo>
                  <a:pt x="679" y="83"/>
                  <a:pt x="678" y="86"/>
                  <a:pt x="676" y="87"/>
                </a:cubicBezTo>
                <a:cubicBezTo>
                  <a:pt x="674" y="88"/>
                  <a:pt x="670" y="88"/>
                  <a:pt x="668" y="89"/>
                </a:cubicBezTo>
                <a:cubicBezTo>
                  <a:pt x="665" y="91"/>
                  <a:pt x="663" y="94"/>
                  <a:pt x="662" y="97"/>
                </a:cubicBezTo>
                <a:cubicBezTo>
                  <a:pt x="660" y="100"/>
                  <a:pt x="658" y="103"/>
                  <a:pt x="657" y="107"/>
                </a:cubicBezTo>
                <a:cubicBezTo>
                  <a:pt x="656" y="109"/>
                  <a:pt x="656" y="111"/>
                  <a:pt x="657" y="113"/>
                </a:cubicBezTo>
                <a:cubicBezTo>
                  <a:pt x="657" y="115"/>
                  <a:pt x="659" y="118"/>
                  <a:pt x="659" y="121"/>
                </a:cubicBezTo>
                <a:cubicBezTo>
                  <a:pt x="658" y="123"/>
                  <a:pt x="657" y="127"/>
                  <a:pt x="654" y="128"/>
                </a:cubicBezTo>
                <a:cubicBezTo>
                  <a:pt x="652" y="129"/>
                  <a:pt x="653" y="124"/>
                  <a:pt x="651" y="124"/>
                </a:cubicBezTo>
                <a:cubicBezTo>
                  <a:pt x="650" y="123"/>
                  <a:pt x="648" y="124"/>
                  <a:pt x="647" y="125"/>
                </a:cubicBezTo>
                <a:cubicBezTo>
                  <a:pt x="647" y="126"/>
                  <a:pt x="648" y="129"/>
                  <a:pt x="647" y="129"/>
                </a:cubicBezTo>
                <a:cubicBezTo>
                  <a:pt x="643" y="130"/>
                  <a:pt x="639" y="128"/>
                  <a:pt x="635" y="128"/>
                </a:cubicBezTo>
                <a:cubicBezTo>
                  <a:pt x="632" y="128"/>
                  <a:pt x="629" y="129"/>
                  <a:pt x="627" y="130"/>
                </a:cubicBezTo>
                <a:cubicBezTo>
                  <a:pt x="623" y="131"/>
                  <a:pt x="620" y="133"/>
                  <a:pt x="617" y="135"/>
                </a:cubicBezTo>
                <a:cubicBezTo>
                  <a:pt x="615" y="137"/>
                  <a:pt x="614" y="139"/>
                  <a:pt x="613" y="142"/>
                </a:cubicBezTo>
                <a:cubicBezTo>
                  <a:pt x="613" y="143"/>
                  <a:pt x="615" y="144"/>
                  <a:pt x="615" y="145"/>
                </a:cubicBezTo>
                <a:cubicBezTo>
                  <a:pt x="615" y="149"/>
                  <a:pt x="614" y="153"/>
                  <a:pt x="612" y="157"/>
                </a:cubicBezTo>
                <a:cubicBezTo>
                  <a:pt x="610" y="160"/>
                  <a:pt x="607" y="161"/>
                  <a:pt x="604" y="164"/>
                </a:cubicBezTo>
                <a:cubicBezTo>
                  <a:pt x="602" y="165"/>
                  <a:pt x="601" y="167"/>
                  <a:pt x="599" y="167"/>
                </a:cubicBezTo>
                <a:cubicBezTo>
                  <a:pt x="598" y="167"/>
                  <a:pt x="597" y="165"/>
                  <a:pt x="596" y="165"/>
                </a:cubicBezTo>
                <a:cubicBezTo>
                  <a:pt x="595" y="165"/>
                  <a:pt x="596" y="167"/>
                  <a:pt x="596" y="168"/>
                </a:cubicBezTo>
                <a:cubicBezTo>
                  <a:pt x="596" y="169"/>
                  <a:pt x="598" y="170"/>
                  <a:pt x="597" y="172"/>
                </a:cubicBezTo>
                <a:cubicBezTo>
                  <a:pt x="597" y="176"/>
                  <a:pt x="596" y="181"/>
                  <a:pt x="594" y="186"/>
                </a:cubicBezTo>
                <a:cubicBezTo>
                  <a:pt x="593" y="188"/>
                  <a:pt x="591" y="191"/>
                  <a:pt x="588" y="192"/>
                </a:cubicBezTo>
                <a:cubicBezTo>
                  <a:pt x="587" y="193"/>
                  <a:pt x="587" y="191"/>
                  <a:pt x="587" y="190"/>
                </a:cubicBezTo>
                <a:cubicBezTo>
                  <a:pt x="586" y="188"/>
                  <a:pt x="585" y="185"/>
                  <a:pt x="585" y="183"/>
                </a:cubicBezTo>
                <a:cubicBezTo>
                  <a:pt x="584" y="180"/>
                  <a:pt x="585" y="178"/>
                  <a:pt x="585" y="175"/>
                </a:cubicBezTo>
                <a:cubicBezTo>
                  <a:pt x="585" y="172"/>
                  <a:pt x="584" y="169"/>
                  <a:pt x="585" y="167"/>
                </a:cubicBezTo>
                <a:cubicBezTo>
                  <a:pt x="585" y="165"/>
                  <a:pt x="588" y="165"/>
                  <a:pt x="588" y="163"/>
                </a:cubicBezTo>
                <a:cubicBezTo>
                  <a:pt x="589" y="162"/>
                  <a:pt x="587" y="160"/>
                  <a:pt x="586" y="161"/>
                </a:cubicBezTo>
                <a:cubicBezTo>
                  <a:pt x="584" y="163"/>
                  <a:pt x="582" y="166"/>
                  <a:pt x="581" y="169"/>
                </a:cubicBezTo>
                <a:cubicBezTo>
                  <a:pt x="580" y="171"/>
                  <a:pt x="581" y="174"/>
                  <a:pt x="581" y="177"/>
                </a:cubicBezTo>
                <a:cubicBezTo>
                  <a:pt x="581" y="180"/>
                  <a:pt x="581" y="183"/>
                  <a:pt x="581" y="186"/>
                </a:cubicBezTo>
                <a:cubicBezTo>
                  <a:pt x="581" y="188"/>
                  <a:pt x="580" y="189"/>
                  <a:pt x="580" y="190"/>
                </a:cubicBezTo>
                <a:cubicBezTo>
                  <a:pt x="580" y="194"/>
                  <a:pt x="579" y="197"/>
                  <a:pt x="579" y="201"/>
                </a:cubicBezTo>
                <a:cubicBezTo>
                  <a:pt x="579" y="203"/>
                  <a:pt x="578" y="205"/>
                  <a:pt x="579" y="206"/>
                </a:cubicBezTo>
                <a:cubicBezTo>
                  <a:pt x="580" y="207"/>
                  <a:pt x="583" y="206"/>
                  <a:pt x="584" y="208"/>
                </a:cubicBezTo>
                <a:cubicBezTo>
                  <a:pt x="585" y="210"/>
                  <a:pt x="583" y="212"/>
                  <a:pt x="584" y="215"/>
                </a:cubicBezTo>
                <a:cubicBezTo>
                  <a:pt x="584" y="216"/>
                  <a:pt x="586" y="217"/>
                  <a:pt x="585" y="217"/>
                </a:cubicBezTo>
                <a:cubicBezTo>
                  <a:pt x="583" y="218"/>
                  <a:pt x="581" y="217"/>
                  <a:pt x="579" y="218"/>
                </a:cubicBezTo>
                <a:cubicBezTo>
                  <a:pt x="578" y="218"/>
                  <a:pt x="579" y="219"/>
                  <a:pt x="579" y="219"/>
                </a:cubicBezTo>
                <a:cubicBezTo>
                  <a:pt x="581" y="221"/>
                  <a:pt x="585" y="221"/>
                  <a:pt x="585" y="223"/>
                </a:cubicBezTo>
                <a:cubicBezTo>
                  <a:pt x="586" y="225"/>
                  <a:pt x="583" y="227"/>
                  <a:pt x="581" y="228"/>
                </a:cubicBezTo>
                <a:cubicBezTo>
                  <a:pt x="579" y="229"/>
                  <a:pt x="575" y="226"/>
                  <a:pt x="573" y="227"/>
                </a:cubicBezTo>
                <a:cubicBezTo>
                  <a:pt x="571" y="228"/>
                  <a:pt x="572" y="231"/>
                  <a:pt x="573" y="233"/>
                </a:cubicBezTo>
                <a:cubicBezTo>
                  <a:pt x="574" y="234"/>
                  <a:pt x="577" y="232"/>
                  <a:pt x="578" y="234"/>
                </a:cubicBezTo>
                <a:cubicBezTo>
                  <a:pt x="578" y="236"/>
                  <a:pt x="576" y="238"/>
                  <a:pt x="575" y="239"/>
                </a:cubicBezTo>
                <a:cubicBezTo>
                  <a:pt x="572" y="240"/>
                  <a:pt x="567" y="239"/>
                  <a:pt x="564" y="240"/>
                </a:cubicBezTo>
                <a:cubicBezTo>
                  <a:pt x="561" y="242"/>
                  <a:pt x="559" y="246"/>
                  <a:pt x="556" y="248"/>
                </a:cubicBezTo>
                <a:cubicBezTo>
                  <a:pt x="553" y="250"/>
                  <a:pt x="549" y="249"/>
                  <a:pt x="546" y="251"/>
                </a:cubicBezTo>
                <a:cubicBezTo>
                  <a:pt x="542" y="253"/>
                  <a:pt x="539" y="256"/>
                  <a:pt x="537" y="259"/>
                </a:cubicBezTo>
                <a:cubicBezTo>
                  <a:pt x="536" y="260"/>
                  <a:pt x="538" y="262"/>
                  <a:pt x="538" y="263"/>
                </a:cubicBezTo>
                <a:cubicBezTo>
                  <a:pt x="535" y="266"/>
                  <a:pt x="531" y="269"/>
                  <a:pt x="527" y="272"/>
                </a:cubicBezTo>
                <a:cubicBezTo>
                  <a:pt x="525" y="273"/>
                  <a:pt x="521" y="272"/>
                  <a:pt x="520" y="274"/>
                </a:cubicBezTo>
                <a:cubicBezTo>
                  <a:pt x="518" y="275"/>
                  <a:pt x="518" y="279"/>
                  <a:pt x="517" y="281"/>
                </a:cubicBezTo>
                <a:cubicBezTo>
                  <a:pt x="515" y="283"/>
                  <a:pt x="513" y="285"/>
                  <a:pt x="511" y="287"/>
                </a:cubicBezTo>
                <a:cubicBezTo>
                  <a:pt x="509" y="291"/>
                  <a:pt x="508" y="296"/>
                  <a:pt x="508" y="300"/>
                </a:cubicBezTo>
                <a:cubicBezTo>
                  <a:pt x="507" y="302"/>
                  <a:pt x="507" y="305"/>
                  <a:pt x="507" y="307"/>
                </a:cubicBezTo>
                <a:cubicBezTo>
                  <a:pt x="507" y="310"/>
                  <a:pt x="506" y="314"/>
                  <a:pt x="506" y="317"/>
                </a:cubicBezTo>
                <a:cubicBezTo>
                  <a:pt x="508" y="322"/>
                  <a:pt x="512" y="326"/>
                  <a:pt x="514" y="331"/>
                </a:cubicBezTo>
                <a:cubicBezTo>
                  <a:pt x="514" y="333"/>
                  <a:pt x="514" y="336"/>
                  <a:pt x="514" y="339"/>
                </a:cubicBezTo>
                <a:cubicBezTo>
                  <a:pt x="514" y="340"/>
                  <a:pt x="513" y="336"/>
                  <a:pt x="512" y="337"/>
                </a:cubicBezTo>
                <a:cubicBezTo>
                  <a:pt x="512" y="339"/>
                  <a:pt x="512" y="341"/>
                  <a:pt x="513" y="343"/>
                </a:cubicBezTo>
                <a:cubicBezTo>
                  <a:pt x="514" y="346"/>
                  <a:pt x="515" y="348"/>
                  <a:pt x="517" y="351"/>
                </a:cubicBezTo>
                <a:cubicBezTo>
                  <a:pt x="518" y="354"/>
                  <a:pt x="519" y="357"/>
                  <a:pt x="520" y="360"/>
                </a:cubicBezTo>
                <a:cubicBezTo>
                  <a:pt x="520" y="363"/>
                  <a:pt x="520" y="366"/>
                  <a:pt x="520" y="369"/>
                </a:cubicBezTo>
                <a:cubicBezTo>
                  <a:pt x="519" y="372"/>
                  <a:pt x="516" y="375"/>
                  <a:pt x="515" y="379"/>
                </a:cubicBezTo>
                <a:cubicBezTo>
                  <a:pt x="514" y="382"/>
                  <a:pt x="515" y="385"/>
                  <a:pt x="514" y="388"/>
                </a:cubicBezTo>
                <a:cubicBezTo>
                  <a:pt x="513" y="390"/>
                  <a:pt x="512" y="391"/>
                  <a:pt x="511" y="391"/>
                </a:cubicBezTo>
                <a:cubicBezTo>
                  <a:pt x="510" y="391"/>
                  <a:pt x="512" y="388"/>
                  <a:pt x="511" y="388"/>
                </a:cubicBezTo>
                <a:cubicBezTo>
                  <a:pt x="508" y="387"/>
                  <a:pt x="505" y="389"/>
                  <a:pt x="501" y="388"/>
                </a:cubicBezTo>
                <a:cubicBezTo>
                  <a:pt x="501" y="388"/>
                  <a:pt x="501" y="387"/>
                  <a:pt x="501" y="386"/>
                </a:cubicBezTo>
                <a:cubicBezTo>
                  <a:pt x="502" y="384"/>
                  <a:pt x="505" y="383"/>
                  <a:pt x="505" y="382"/>
                </a:cubicBezTo>
                <a:cubicBezTo>
                  <a:pt x="504" y="380"/>
                  <a:pt x="501" y="380"/>
                  <a:pt x="499" y="379"/>
                </a:cubicBezTo>
                <a:cubicBezTo>
                  <a:pt x="497" y="377"/>
                  <a:pt x="496" y="376"/>
                  <a:pt x="495" y="374"/>
                </a:cubicBezTo>
                <a:cubicBezTo>
                  <a:pt x="493" y="370"/>
                  <a:pt x="493" y="366"/>
                  <a:pt x="492" y="362"/>
                </a:cubicBezTo>
                <a:cubicBezTo>
                  <a:pt x="491" y="361"/>
                  <a:pt x="492" y="359"/>
                  <a:pt x="492" y="358"/>
                </a:cubicBezTo>
                <a:cubicBezTo>
                  <a:pt x="491" y="358"/>
                  <a:pt x="490" y="360"/>
                  <a:pt x="489" y="360"/>
                </a:cubicBezTo>
                <a:cubicBezTo>
                  <a:pt x="488" y="358"/>
                  <a:pt x="489" y="356"/>
                  <a:pt x="488" y="354"/>
                </a:cubicBezTo>
                <a:cubicBezTo>
                  <a:pt x="488" y="352"/>
                  <a:pt x="487" y="350"/>
                  <a:pt x="487" y="348"/>
                </a:cubicBezTo>
                <a:cubicBezTo>
                  <a:pt x="487" y="347"/>
                  <a:pt x="487" y="346"/>
                  <a:pt x="487" y="345"/>
                </a:cubicBezTo>
                <a:cubicBezTo>
                  <a:pt x="487" y="343"/>
                  <a:pt x="486" y="341"/>
                  <a:pt x="486" y="339"/>
                </a:cubicBezTo>
                <a:cubicBezTo>
                  <a:pt x="486" y="336"/>
                  <a:pt x="489" y="334"/>
                  <a:pt x="489" y="331"/>
                </a:cubicBezTo>
                <a:cubicBezTo>
                  <a:pt x="489" y="329"/>
                  <a:pt x="487" y="326"/>
                  <a:pt x="486" y="324"/>
                </a:cubicBezTo>
                <a:cubicBezTo>
                  <a:pt x="485" y="323"/>
                  <a:pt x="482" y="323"/>
                  <a:pt x="481" y="322"/>
                </a:cubicBezTo>
                <a:cubicBezTo>
                  <a:pt x="478" y="319"/>
                  <a:pt x="477" y="313"/>
                  <a:pt x="473" y="311"/>
                </a:cubicBezTo>
                <a:cubicBezTo>
                  <a:pt x="471" y="310"/>
                  <a:pt x="469" y="313"/>
                  <a:pt x="467" y="314"/>
                </a:cubicBezTo>
                <a:cubicBezTo>
                  <a:pt x="465" y="315"/>
                  <a:pt x="463" y="317"/>
                  <a:pt x="461" y="318"/>
                </a:cubicBezTo>
                <a:cubicBezTo>
                  <a:pt x="460" y="318"/>
                  <a:pt x="457" y="319"/>
                  <a:pt x="456" y="318"/>
                </a:cubicBezTo>
                <a:cubicBezTo>
                  <a:pt x="454" y="316"/>
                  <a:pt x="455" y="312"/>
                  <a:pt x="453" y="310"/>
                </a:cubicBezTo>
                <a:cubicBezTo>
                  <a:pt x="452" y="309"/>
                  <a:pt x="450" y="309"/>
                  <a:pt x="449" y="309"/>
                </a:cubicBezTo>
                <a:cubicBezTo>
                  <a:pt x="447" y="308"/>
                  <a:pt x="446" y="307"/>
                  <a:pt x="445" y="307"/>
                </a:cubicBezTo>
                <a:cubicBezTo>
                  <a:pt x="443" y="307"/>
                  <a:pt x="442" y="308"/>
                  <a:pt x="440" y="308"/>
                </a:cubicBezTo>
                <a:cubicBezTo>
                  <a:pt x="439" y="308"/>
                  <a:pt x="438" y="307"/>
                  <a:pt x="437" y="307"/>
                </a:cubicBezTo>
                <a:cubicBezTo>
                  <a:pt x="436" y="307"/>
                  <a:pt x="435" y="308"/>
                  <a:pt x="434" y="308"/>
                </a:cubicBezTo>
                <a:cubicBezTo>
                  <a:pt x="433" y="308"/>
                  <a:pt x="431" y="308"/>
                  <a:pt x="430" y="308"/>
                </a:cubicBezTo>
                <a:cubicBezTo>
                  <a:pt x="429" y="307"/>
                  <a:pt x="427" y="306"/>
                  <a:pt x="425" y="306"/>
                </a:cubicBezTo>
                <a:cubicBezTo>
                  <a:pt x="421" y="306"/>
                  <a:pt x="416" y="307"/>
                  <a:pt x="412" y="307"/>
                </a:cubicBezTo>
                <a:cubicBezTo>
                  <a:pt x="410" y="308"/>
                  <a:pt x="408" y="309"/>
                  <a:pt x="406" y="309"/>
                </a:cubicBezTo>
                <a:cubicBezTo>
                  <a:pt x="404" y="309"/>
                  <a:pt x="403" y="307"/>
                  <a:pt x="401" y="307"/>
                </a:cubicBezTo>
                <a:cubicBezTo>
                  <a:pt x="399" y="306"/>
                  <a:pt x="397" y="305"/>
                  <a:pt x="396" y="307"/>
                </a:cubicBezTo>
                <a:cubicBezTo>
                  <a:pt x="395" y="308"/>
                  <a:pt x="397" y="310"/>
                  <a:pt x="398" y="311"/>
                </a:cubicBezTo>
                <a:cubicBezTo>
                  <a:pt x="399" y="313"/>
                  <a:pt x="400" y="314"/>
                  <a:pt x="402" y="314"/>
                </a:cubicBezTo>
                <a:cubicBezTo>
                  <a:pt x="403" y="314"/>
                  <a:pt x="403" y="312"/>
                  <a:pt x="404" y="312"/>
                </a:cubicBezTo>
                <a:cubicBezTo>
                  <a:pt x="405" y="312"/>
                  <a:pt x="406" y="313"/>
                  <a:pt x="406" y="315"/>
                </a:cubicBezTo>
                <a:cubicBezTo>
                  <a:pt x="406" y="316"/>
                  <a:pt x="404" y="318"/>
                  <a:pt x="405" y="319"/>
                </a:cubicBezTo>
                <a:cubicBezTo>
                  <a:pt x="406" y="321"/>
                  <a:pt x="409" y="321"/>
                  <a:pt x="410" y="322"/>
                </a:cubicBezTo>
                <a:cubicBezTo>
                  <a:pt x="411" y="324"/>
                  <a:pt x="412" y="328"/>
                  <a:pt x="410" y="328"/>
                </a:cubicBezTo>
                <a:cubicBezTo>
                  <a:pt x="408" y="328"/>
                  <a:pt x="407" y="324"/>
                  <a:pt x="405" y="322"/>
                </a:cubicBezTo>
                <a:cubicBezTo>
                  <a:pt x="402" y="320"/>
                  <a:pt x="399" y="316"/>
                  <a:pt x="395" y="316"/>
                </a:cubicBezTo>
                <a:cubicBezTo>
                  <a:pt x="393" y="317"/>
                  <a:pt x="397" y="322"/>
                  <a:pt x="395" y="324"/>
                </a:cubicBezTo>
                <a:cubicBezTo>
                  <a:pt x="394" y="326"/>
                  <a:pt x="391" y="324"/>
                  <a:pt x="389" y="324"/>
                </a:cubicBezTo>
                <a:cubicBezTo>
                  <a:pt x="388" y="324"/>
                  <a:pt x="387" y="326"/>
                  <a:pt x="386" y="326"/>
                </a:cubicBezTo>
                <a:cubicBezTo>
                  <a:pt x="384" y="325"/>
                  <a:pt x="383" y="324"/>
                  <a:pt x="381" y="322"/>
                </a:cubicBezTo>
                <a:cubicBezTo>
                  <a:pt x="380" y="321"/>
                  <a:pt x="380" y="319"/>
                  <a:pt x="379" y="318"/>
                </a:cubicBezTo>
                <a:cubicBezTo>
                  <a:pt x="378" y="316"/>
                  <a:pt x="376" y="314"/>
                  <a:pt x="374" y="315"/>
                </a:cubicBezTo>
                <a:cubicBezTo>
                  <a:pt x="373" y="315"/>
                  <a:pt x="374" y="317"/>
                  <a:pt x="372" y="318"/>
                </a:cubicBezTo>
                <a:cubicBezTo>
                  <a:pt x="370" y="319"/>
                  <a:pt x="367" y="319"/>
                  <a:pt x="364" y="319"/>
                </a:cubicBezTo>
                <a:cubicBezTo>
                  <a:pt x="361" y="318"/>
                  <a:pt x="359" y="315"/>
                  <a:pt x="357" y="315"/>
                </a:cubicBezTo>
                <a:cubicBezTo>
                  <a:pt x="353" y="315"/>
                  <a:pt x="350" y="317"/>
                  <a:pt x="347" y="318"/>
                </a:cubicBezTo>
                <a:cubicBezTo>
                  <a:pt x="345" y="319"/>
                  <a:pt x="343" y="321"/>
                  <a:pt x="341" y="321"/>
                </a:cubicBezTo>
                <a:cubicBezTo>
                  <a:pt x="340" y="320"/>
                  <a:pt x="340" y="318"/>
                  <a:pt x="339" y="318"/>
                </a:cubicBezTo>
                <a:cubicBezTo>
                  <a:pt x="338" y="317"/>
                  <a:pt x="336" y="317"/>
                  <a:pt x="335" y="318"/>
                </a:cubicBezTo>
                <a:cubicBezTo>
                  <a:pt x="335" y="320"/>
                  <a:pt x="338" y="322"/>
                  <a:pt x="337" y="324"/>
                </a:cubicBezTo>
                <a:cubicBezTo>
                  <a:pt x="336" y="327"/>
                  <a:pt x="333" y="327"/>
                  <a:pt x="331" y="329"/>
                </a:cubicBezTo>
                <a:cubicBezTo>
                  <a:pt x="329" y="331"/>
                  <a:pt x="328" y="334"/>
                  <a:pt x="325" y="335"/>
                </a:cubicBezTo>
                <a:cubicBezTo>
                  <a:pt x="323" y="336"/>
                  <a:pt x="320" y="335"/>
                  <a:pt x="318" y="336"/>
                </a:cubicBezTo>
                <a:cubicBezTo>
                  <a:pt x="315" y="337"/>
                  <a:pt x="313" y="338"/>
                  <a:pt x="312" y="339"/>
                </a:cubicBezTo>
                <a:cubicBezTo>
                  <a:pt x="309" y="341"/>
                  <a:pt x="306" y="343"/>
                  <a:pt x="304" y="346"/>
                </a:cubicBezTo>
                <a:cubicBezTo>
                  <a:pt x="303" y="347"/>
                  <a:pt x="305" y="349"/>
                  <a:pt x="304" y="351"/>
                </a:cubicBezTo>
                <a:cubicBezTo>
                  <a:pt x="304" y="353"/>
                  <a:pt x="300" y="355"/>
                  <a:pt x="300" y="357"/>
                </a:cubicBezTo>
                <a:cubicBezTo>
                  <a:pt x="300" y="361"/>
                  <a:pt x="303" y="364"/>
                  <a:pt x="304" y="368"/>
                </a:cubicBezTo>
                <a:cubicBezTo>
                  <a:pt x="304" y="369"/>
                  <a:pt x="304" y="371"/>
                  <a:pt x="304" y="373"/>
                </a:cubicBezTo>
                <a:cubicBezTo>
                  <a:pt x="303" y="375"/>
                  <a:pt x="302" y="376"/>
                  <a:pt x="302" y="377"/>
                </a:cubicBezTo>
                <a:cubicBezTo>
                  <a:pt x="300" y="376"/>
                  <a:pt x="299" y="373"/>
                  <a:pt x="297" y="373"/>
                </a:cubicBezTo>
                <a:cubicBezTo>
                  <a:pt x="295" y="372"/>
                  <a:pt x="293" y="373"/>
                  <a:pt x="291" y="373"/>
                </a:cubicBezTo>
                <a:cubicBezTo>
                  <a:pt x="288" y="371"/>
                  <a:pt x="285" y="370"/>
                  <a:pt x="283" y="368"/>
                </a:cubicBezTo>
                <a:cubicBezTo>
                  <a:pt x="280" y="365"/>
                  <a:pt x="279" y="362"/>
                  <a:pt x="277" y="359"/>
                </a:cubicBezTo>
                <a:cubicBezTo>
                  <a:pt x="276" y="357"/>
                  <a:pt x="277" y="354"/>
                  <a:pt x="276" y="352"/>
                </a:cubicBezTo>
                <a:cubicBezTo>
                  <a:pt x="275" y="350"/>
                  <a:pt x="273" y="348"/>
                  <a:pt x="272" y="345"/>
                </a:cubicBezTo>
                <a:cubicBezTo>
                  <a:pt x="270" y="341"/>
                  <a:pt x="268" y="337"/>
                  <a:pt x="266" y="332"/>
                </a:cubicBezTo>
                <a:cubicBezTo>
                  <a:pt x="265" y="329"/>
                  <a:pt x="264" y="325"/>
                  <a:pt x="263" y="322"/>
                </a:cubicBezTo>
                <a:cubicBezTo>
                  <a:pt x="262" y="319"/>
                  <a:pt x="260" y="316"/>
                  <a:pt x="258" y="315"/>
                </a:cubicBezTo>
                <a:cubicBezTo>
                  <a:pt x="255" y="314"/>
                  <a:pt x="253" y="314"/>
                  <a:pt x="250" y="314"/>
                </a:cubicBezTo>
                <a:cubicBezTo>
                  <a:pt x="248" y="314"/>
                  <a:pt x="246" y="314"/>
                  <a:pt x="245" y="314"/>
                </a:cubicBezTo>
                <a:cubicBezTo>
                  <a:pt x="243" y="315"/>
                  <a:pt x="242" y="315"/>
                  <a:pt x="241" y="316"/>
                </a:cubicBezTo>
                <a:cubicBezTo>
                  <a:pt x="240" y="317"/>
                  <a:pt x="240" y="318"/>
                  <a:pt x="239" y="319"/>
                </a:cubicBezTo>
                <a:cubicBezTo>
                  <a:pt x="239" y="321"/>
                  <a:pt x="239" y="323"/>
                  <a:pt x="238" y="325"/>
                </a:cubicBezTo>
                <a:cubicBezTo>
                  <a:pt x="238" y="326"/>
                  <a:pt x="236" y="327"/>
                  <a:pt x="235" y="327"/>
                </a:cubicBezTo>
                <a:cubicBezTo>
                  <a:pt x="232" y="326"/>
                  <a:pt x="229" y="323"/>
                  <a:pt x="226" y="322"/>
                </a:cubicBezTo>
                <a:cubicBezTo>
                  <a:pt x="224" y="320"/>
                  <a:pt x="220" y="320"/>
                  <a:pt x="219" y="318"/>
                </a:cubicBezTo>
                <a:cubicBezTo>
                  <a:pt x="216" y="315"/>
                  <a:pt x="216" y="311"/>
                  <a:pt x="214" y="308"/>
                </a:cubicBezTo>
                <a:cubicBezTo>
                  <a:pt x="213" y="305"/>
                  <a:pt x="213" y="302"/>
                  <a:pt x="211" y="300"/>
                </a:cubicBezTo>
                <a:cubicBezTo>
                  <a:pt x="209" y="297"/>
                  <a:pt x="206" y="294"/>
                  <a:pt x="203" y="291"/>
                </a:cubicBezTo>
                <a:cubicBezTo>
                  <a:pt x="201" y="288"/>
                  <a:pt x="200" y="286"/>
                  <a:pt x="199" y="283"/>
                </a:cubicBezTo>
                <a:cubicBezTo>
                  <a:pt x="192" y="283"/>
                  <a:pt x="185" y="283"/>
                  <a:pt x="177" y="283"/>
                </a:cubicBezTo>
                <a:cubicBezTo>
                  <a:pt x="177" y="286"/>
                  <a:pt x="176" y="288"/>
                  <a:pt x="176" y="291"/>
                </a:cubicBezTo>
                <a:cubicBezTo>
                  <a:pt x="165" y="290"/>
                  <a:pt x="154" y="290"/>
                  <a:pt x="142" y="290"/>
                </a:cubicBezTo>
                <a:cubicBezTo>
                  <a:pt x="142" y="290"/>
                  <a:pt x="141" y="290"/>
                  <a:pt x="140" y="290"/>
                </a:cubicBezTo>
                <a:cubicBezTo>
                  <a:pt x="125" y="284"/>
                  <a:pt x="111" y="278"/>
                  <a:pt x="96" y="272"/>
                </a:cubicBezTo>
                <a:cubicBezTo>
                  <a:pt x="96" y="272"/>
                  <a:pt x="96" y="271"/>
                  <a:pt x="96" y="270"/>
                </a:cubicBezTo>
                <a:cubicBezTo>
                  <a:pt x="88" y="270"/>
                  <a:pt x="81" y="270"/>
                  <a:pt x="73" y="270"/>
                </a:cubicBezTo>
                <a:cubicBezTo>
                  <a:pt x="71" y="271"/>
                  <a:pt x="70" y="272"/>
                  <a:pt x="68" y="273"/>
                </a:cubicBezTo>
                <a:cubicBezTo>
                  <a:pt x="68" y="272"/>
                  <a:pt x="66" y="271"/>
                  <a:pt x="66" y="269"/>
                </a:cubicBezTo>
                <a:cubicBezTo>
                  <a:pt x="66" y="268"/>
                  <a:pt x="67" y="266"/>
                  <a:pt x="66" y="264"/>
                </a:cubicBezTo>
                <a:cubicBezTo>
                  <a:pt x="66" y="261"/>
                  <a:pt x="64" y="258"/>
                  <a:pt x="63" y="255"/>
                </a:cubicBezTo>
                <a:cubicBezTo>
                  <a:pt x="61" y="252"/>
                  <a:pt x="59" y="249"/>
                  <a:pt x="56" y="247"/>
                </a:cubicBezTo>
                <a:cubicBezTo>
                  <a:pt x="54" y="245"/>
                  <a:pt x="50" y="247"/>
                  <a:pt x="48" y="246"/>
                </a:cubicBezTo>
                <a:cubicBezTo>
                  <a:pt x="45" y="245"/>
                  <a:pt x="43" y="242"/>
                  <a:pt x="40" y="241"/>
                </a:cubicBezTo>
                <a:cubicBezTo>
                  <a:pt x="37" y="240"/>
                  <a:pt x="32" y="241"/>
                  <a:pt x="29" y="239"/>
                </a:cubicBezTo>
                <a:cubicBezTo>
                  <a:pt x="28" y="237"/>
                  <a:pt x="30" y="234"/>
                  <a:pt x="29" y="232"/>
                </a:cubicBezTo>
                <a:cubicBezTo>
                  <a:pt x="29" y="228"/>
                  <a:pt x="26" y="226"/>
                  <a:pt x="25" y="223"/>
                </a:cubicBezTo>
                <a:cubicBezTo>
                  <a:pt x="23" y="218"/>
                  <a:pt x="21" y="213"/>
                  <a:pt x="20" y="208"/>
                </a:cubicBezTo>
                <a:cubicBezTo>
                  <a:pt x="19" y="206"/>
                  <a:pt x="22" y="203"/>
                  <a:pt x="21" y="201"/>
                </a:cubicBezTo>
                <a:cubicBezTo>
                  <a:pt x="21" y="200"/>
                  <a:pt x="19" y="200"/>
                  <a:pt x="18" y="199"/>
                </a:cubicBezTo>
                <a:cubicBezTo>
                  <a:pt x="17" y="198"/>
                  <a:pt x="16" y="196"/>
                  <a:pt x="16" y="194"/>
                </a:cubicBezTo>
                <a:cubicBezTo>
                  <a:pt x="15" y="192"/>
                  <a:pt x="15" y="189"/>
                  <a:pt x="15" y="186"/>
                </a:cubicBezTo>
                <a:cubicBezTo>
                  <a:pt x="15" y="185"/>
                  <a:pt x="15" y="183"/>
                  <a:pt x="16" y="184"/>
                </a:cubicBezTo>
                <a:cubicBezTo>
                  <a:pt x="18" y="184"/>
                  <a:pt x="18" y="187"/>
                  <a:pt x="19" y="187"/>
                </a:cubicBezTo>
                <a:cubicBezTo>
                  <a:pt x="20" y="187"/>
                  <a:pt x="19" y="185"/>
                  <a:pt x="19" y="184"/>
                </a:cubicBezTo>
                <a:cubicBezTo>
                  <a:pt x="20" y="182"/>
                  <a:pt x="21" y="181"/>
                  <a:pt x="21" y="180"/>
                </a:cubicBezTo>
                <a:cubicBezTo>
                  <a:pt x="21" y="179"/>
                  <a:pt x="20" y="178"/>
                  <a:pt x="19" y="178"/>
                </a:cubicBezTo>
                <a:cubicBezTo>
                  <a:pt x="18" y="178"/>
                  <a:pt x="18" y="180"/>
                  <a:pt x="18" y="181"/>
                </a:cubicBezTo>
                <a:cubicBezTo>
                  <a:pt x="17" y="182"/>
                  <a:pt x="16" y="182"/>
                  <a:pt x="15" y="181"/>
                </a:cubicBezTo>
                <a:cubicBezTo>
                  <a:pt x="13" y="180"/>
                  <a:pt x="12" y="179"/>
                  <a:pt x="11" y="178"/>
                </a:cubicBezTo>
                <a:cubicBezTo>
                  <a:pt x="10" y="176"/>
                  <a:pt x="9" y="174"/>
                  <a:pt x="7" y="172"/>
                </a:cubicBezTo>
                <a:cubicBezTo>
                  <a:pt x="6" y="170"/>
                  <a:pt x="3" y="168"/>
                  <a:pt x="3" y="166"/>
                </a:cubicBezTo>
                <a:cubicBezTo>
                  <a:pt x="2" y="163"/>
                  <a:pt x="5" y="161"/>
                  <a:pt x="4" y="158"/>
                </a:cubicBezTo>
                <a:cubicBezTo>
                  <a:pt x="4" y="155"/>
                  <a:pt x="1" y="152"/>
                  <a:pt x="0" y="149"/>
                </a:cubicBezTo>
                <a:cubicBezTo>
                  <a:pt x="0" y="147"/>
                  <a:pt x="0" y="146"/>
                  <a:pt x="0" y="144"/>
                </a:cubicBezTo>
                <a:cubicBezTo>
                  <a:pt x="1" y="141"/>
                  <a:pt x="2" y="138"/>
                  <a:pt x="3" y="135"/>
                </a:cubicBezTo>
                <a:cubicBezTo>
                  <a:pt x="4" y="133"/>
                  <a:pt x="5" y="132"/>
                  <a:pt x="5" y="130"/>
                </a:cubicBezTo>
                <a:cubicBezTo>
                  <a:pt x="5" y="127"/>
                  <a:pt x="4" y="125"/>
                  <a:pt x="4" y="122"/>
                </a:cubicBezTo>
                <a:cubicBezTo>
                  <a:pt x="4" y="121"/>
                  <a:pt x="6" y="119"/>
                  <a:pt x="6" y="118"/>
                </a:cubicBezTo>
                <a:cubicBezTo>
                  <a:pt x="6" y="114"/>
                  <a:pt x="5" y="110"/>
                  <a:pt x="5" y="106"/>
                </a:cubicBezTo>
                <a:cubicBezTo>
                  <a:pt x="5" y="105"/>
                  <a:pt x="6" y="104"/>
                  <a:pt x="6" y="102"/>
                </a:cubicBezTo>
                <a:cubicBezTo>
                  <a:pt x="8" y="98"/>
                  <a:pt x="10" y="94"/>
                  <a:pt x="12" y="90"/>
                </a:cubicBezTo>
                <a:cubicBezTo>
                  <a:pt x="14" y="82"/>
                  <a:pt x="17" y="75"/>
                  <a:pt x="19" y="67"/>
                </a:cubicBezTo>
                <a:cubicBezTo>
                  <a:pt x="20" y="62"/>
                  <a:pt x="21" y="56"/>
                  <a:pt x="23" y="51"/>
                </a:cubicBezTo>
                <a:cubicBezTo>
                  <a:pt x="23" y="50"/>
                  <a:pt x="26" y="50"/>
                  <a:pt x="26" y="49"/>
                </a:cubicBezTo>
                <a:cubicBezTo>
                  <a:pt x="26" y="49"/>
                  <a:pt x="24" y="50"/>
                  <a:pt x="24" y="49"/>
                </a:cubicBezTo>
                <a:cubicBezTo>
                  <a:pt x="23" y="47"/>
                  <a:pt x="25" y="45"/>
                  <a:pt x="25" y="44"/>
                </a:cubicBezTo>
                <a:cubicBezTo>
                  <a:pt x="25" y="40"/>
                  <a:pt x="26" y="36"/>
                  <a:pt x="26" y="32"/>
                </a:cubicBezTo>
                <a:cubicBezTo>
                  <a:pt x="25" y="27"/>
                  <a:pt x="22" y="23"/>
                  <a:pt x="21" y="18"/>
                </a:cubicBezTo>
                <a:cubicBezTo>
                  <a:pt x="21" y="16"/>
                  <a:pt x="21" y="15"/>
                  <a:pt x="22" y="13"/>
                </a:cubicBezTo>
                <a:cubicBezTo>
                  <a:pt x="22" y="12"/>
                  <a:pt x="23" y="11"/>
                  <a:pt x="25" y="11"/>
                </a:cubicBezTo>
                <a:cubicBezTo>
                  <a:pt x="26" y="12"/>
                  <a:pt x="27" y="13"/>
                  <a:pt x="29" y="14"/>
                </a:cubicBezTo>
                <a:cubicBezTo>
                  <a:pt x="31" y="14"/>
                  <a:pt x="33" y="14"/>
                  <a:pt x="35" y="14"/>
                </a:cubicBezTo>
                <a:cubicBezTo>
                  <a:pt x="38" y="14"/>
                  <a:pt x="41" y="13"/>
                  <a:pt x="43" y="14"/>
                </a:cubicBezTo>
                <a:cubicBezTo>
                  <a:pt x="45" y="14"/>
                  <a:pt x="45" y="17"/>
                  <a:pt x="46" y="18"/>
                </a:cubicBezTo>
                <a:cubicBezTo>
                  <a:pt x="47" y="19"/>
                  <a:pt x="47" y="20"/>
                  <a:pt x="47" y="21"/>
                </a:cubicBezTo>
                <a:cubicBezTo>
                  <a:pt x="47" y="22"/>
                  <a:pt x="46" y="24"/>
                  <a:pt x="45" y="25"/>
                </a:cubicBezTo>
                <a:cubicBezTo>
                  <a:pt x="44" y="27"/>
                  <a:pt x="42" y="27"/>
                  <a:pt x="41" y="28"/>
                </a:cubicBezTo>
                <a:cubicBezTo>
                  <a:pt x="40" y="29"/>
                  <a:pt x="39" y="32"/>
                  <a:pt x="40" y="32"/>
                </a:cubicBezTo>
                <a:cubicBezTo>
                  <a:pt x="43" y="31"/>
                  <a:pt x="45" y="29"/>
                  <a:pt x="47" y="27"/>
                </a:cubicBezTo>
                <a:cubicBezTo>
                  <a:pt x="48" y="25"/>
                  <a:pt x="50" y="23"/>
                  <a:pt x="50" y="20"/>
                </a:cubicBezTo>
                <a:cubicBezTo>
                  <a:pt x="51" y="18"/>
                  <a:pt x="50" y="15"/>
                  <a:pt x="50" y="13"/>
                </a:cubicBezTo>
                <a:cubicBezTo>
                  <a:pt x="50" y="10"/>
                  <a:pt x="51" y="8"/>
                  <a:pt x="51" y="6"/>
                </a:cubicBezTo>
                <a:cubicBezTo>
                  <a:pt x="50" y="4"/>
                  <a:pt x="50" y="2"/>
                  <a:pt x="49"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5" name="Freeform 2548"/>
          <p:cNvSpPr>
            <a:spLocks noChangeAspect="1"/>
          </p:cNvSpPr>
          <p:nvPr/>
        </p:nvSpPr>
        <p:spPr bwMode="auto">
          <a:xfrm>
            <a:off x="2723336" y="3174951"/>
            <a:ext cx="84793" cy="82153"/>
          </a:xfrm>
          <a:custGeom>
            <a:avLst/>
            <a:gdLst>
              <a:gd name="T0" fmla="*/ 50 w 51"/>
              <a:gd name="T1" fmla="*/ 61 h 58"/>
              <a:gd name="T2" fmla="*/ 47 w 51"/>
              <a:gd name="T3" fmla="*/ 57 h 58"/>
              <a:gd name="T4" fmla="*/ 45 w 51"/>
              <a:gd name="T5" fmla="*/ 58 h 58"/>
              <a:gd name="T6" fmla="*/ 40 w 51"/>
              <a:gd name="T7" fmla="*/ 59 h 58"/>
              <a:gd name="T8" fmla="*/ 34 w 51"/>
              <a:gd name="T9" fmla="*/ 57 h 58"/>
              <a:gd name="T10" fmla="*/ 29 w 51"/>
              <a:gd name="T11" fmla="*/ 63 h 58"/>
              <a:gd name="T12" fmla="*/ 34 w 51"/>
              <a:gd name="T13" fmla="*/ 67 h 58"/>
              <a:gd name="T14" fmla="*/ 29 w 51"/>
              <a:gd name="T15" fmla="*/ 69 h 58"/>
              <a:gd name="T16" fmla="*/ 23 w 51"/>
              <a:gd name="T17" fmla="*/ 69 h 58"/>
              <a:gd name="T18" fmla="*/ 19 w 51"/>
              <a:gd name="T19" fmla="*/ 64 h 58"/>
              <a:gd name="T20" fmla="*/ 16 w 51"/>
              <a:gd name="T21" fmla="*/ 58 h 58"/>
              <a:gd name="T22" fmla="*/ 13 w 51"/>
              <a:gd name="T23" fmla="*/ 49 h 58"/>
              <a:gd name="T24" fmla="*/ 11 w 51"/>
              <a:gd name="T25" fmla="*/ 48 h 58"/>
              <a:gd name="T26" fmla="*/ 11 w 51"/>
              <a:gd name="T27" fmla="*/ 43 h 58"/>
              <a:gd name="T28" fmla="*/ 7 w 51"/>
              <a:gd name="T29" fmla="*/ 43 h 58"/>
              <a:gd name="T30" fmla="*/ 0 w 51"/>
              <a:gd name="T31" fmla="*/ 32 h 58"/>
              <a:gd name="T32" fmla="*/ 2 w 51"/>
              <a:gd name="T33" fmla="*/ 25 h 58"/>
              <a:gd name="T34" fmla="*/ 4 w 51"/>
              <a:gd name="T35" fmla="*/ 18 h 58"/>
              <a:gd name="T36" fmla="*/ 10 w 51"/>
              <a:gd name="T37" fmla="*/ 18 h 58"/>
              <a:gd name="T38" fmla="*/ 12 w 51"/>
              <a:gd name="T39" fmla="*/ 13 h 58"/>
              <a:gd name="T40" fmla="*/ 11 w 51"/>
              <a:gd name="T41" fmla="*/ 6 h 58"/>
              <a:gd name="T42" fmla="*/ 15 w 51"/>
              <a:gd name="T43" fmla="*/ 1 h 58"/>
              <a:gd name="T44" fmla="*/ 24 w 51"/>
              <a:gd name="T45" fmla="*/ 2 h 58"/>
              <a:gd name="T46" fmla="*/ 32 w 51"/>
              <a:gd name="T47" fmla="*/ 5 h 58"/>
              <a:gd name="T48" fmla="*/ 38 w 51"/>
              <a:gd name="T49" fmla="*/ 0 h 58"/>
              <a:gd name="T50" fmla="*/ 43 w 51"/>
              <a:gd name="T51" fmla="*/ 2 h 58"/>
              <a:gd name="T52" fmla="*/ 47 w 51"/>
              <a:gd name="T53" fmla="*/ 2 h 58"/>
              <a:gd name="T54" fmla="*/ 53 w 51"/>
              <a:gd name="T55" fmla="*/ 2 h 58"/>
              <a:gd name="T56" fmla="*/ 58 w 51"/>
              <a:gd name="T57" fmla="*/ 2 h 58"/>
              <a:gd name="T58" fmla="*/ 62 w 51"/>
              <a:gd name="T59" fmla="*/ 6 h 58"/>
              <a:gd name="T60" fmla="*/ 60 w 51"/>
              <a:gd name="T61" fmla="*/ 12 h 58"/>
              <a:gd name="T62" fmla="*/ 53 w 51"/>
              <a:gd name="T63" fmla="*/ 20 h 58"/>
              <a:gd name="T64" fmla="*/ 57 w 51"/>
              <a:gd name="T65" fmla="*/ 33 h 58"/>
              <a:gd name="T66" fmla="*/ 61 w 51"/>
              <a:gd name="T67" fmla="*/ 40 h 58"/>
              <a:gd name="T68" fmla="*/ 57 w 51"/>
              <a:gd name="T69" fmla="*/ 48 h 58"/>
              <a:gd name="T70" fmla="*/ 56 w 51"/>
              <a:gd name="T71" fmla="*/ 58 h 58"/>
              <a:gd name="T72" fmla="*/ 50 w 51"/>
              <a:gd name="T73" fmla="*/ 61 h 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58"/>
              <a:gd name="T113" fmla="*/ 51 w 51"/>
              <a:gd name="T114" fmla="*/ 58 h 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58">
                <a:moveTo>
                  <a:pt x="41" y="51"/>
                </a:moveTo>
                <a:cubicBezTo>
                  <a:pt x="41" y="50"/>
                  <a:pt x="41" y="48"/>
                  <a:pt x="39" y="48"/>
                </a:cubicBezTo>
                <a:cubicBezTo>
                  <a:pt x="39" y="47"/>
                  <a:pt x="38" y="49"/>
                  <a:pt x="37" y="49"/>
                </a:cubicBezTo>
                <a:cubicBezTo>
                  <a:pt x="36" y="49"/>
                  <a:pt x="34" y="50"/>
                  <a:pt x="33" y="50"/>
                </a:cubicBezTo>
                <a:cubicBezTo>
                  <a:pt x="31" y="50"/>
                  <a:pt x="30" y="48"/>
                  <a:pt x="28" y="48"/>
                </a:cubicBezTo>
                <a:cubicBezTo>
                  <a:pt x="26" y="49"/>
                  <a:pt x="24" y="51"/>
                  <a:pt x="24" y="53"/>
                </a:cubicBezTo>
                <a:cubicBezTo>
                  <a:pt x="24" y="55"/>
                  <a:pt x="28" y="54"/>
                  <a:pt x="28" y="56"/>
                </a:cubicBezTo>
                <a:cubicBezTo>
                  <a:pt x="28" y="57"/>
                  <a:pt x="26" y="58"/>
                  <a:pt x="24" y="58"/>
                </a:cubicBezTo>
                <a:cubicBezTo>
                  <a:pt x="23" y="58"/>
                  <a:pt x="20" y="58"/>
                  <a:pt x="19" y="58"/>
                </a:cubicBezTo>
                <a:cubicBezTo>
                  <a:pt x="18" y="57"/>
                  <a:pt x="16" y="55"/>
                  <a:pt x="16" y="54"/>
                </a:cubicBezTo>
                <a:cubicBezTo>
                  <a:pt x="15" y="52"/>
                  <a:pt x="14" y="51"/>
                  <a:pt x="13" y="49"/>
                </a:cubicBezTo>
                <a:cubicBezTo>
                  <a:pt x="12" y="46"/>
                  <a:pt x="10" y="43"/>
                  <a:pt x="11" y="41"/>
                </a:cubicBezTo>
                <a:cubicBezTo>
                  <a:pt x="11" y="40"/>
                  <a:pt x="9" y="41"/>
                  <a:pt x="9" y="40"/>
                </a:cubicBezTo>
                <a:cubicBezTo>
                  <a:pt x="8" y="39"/>
                  <a:pt x="10" y="37"/>
                  <a:pt x="9" y="36"/>
                </a:cubicBezTo>
                <a:cubicBezTo>
                  <a:pt x="8" y="35"/>
                  <a:pt x="7" y="37"/>
                  <a:pt x="6" y="36"/>
                </a:cubicBezTo>
                <a:cubicBezTo>
                  <a:pt x="4" y="33"/>
                  <a:pt x="1" y="30"/>
                  <a:pt x="0" y="27"/>
                </a:cubicBezTo>
                <a:cubicBezTo>
                  <a:pt x="0" y="25"/>
                  <a:pt x="2" y="23"/>
                  <a:pt x="2" y="21"/>
                </a:cubicBezTo>
                <a:cubicBezTo>
                  <a:pt x="3" y="19"/>
                  <a:pt x="2" y="17"/>
                  <a:pt x="3" y="15"/>
                </a:cubicBezTo>
                <a:cubicBezTo>
                  <a:pt x="4" y="14"/>
                  <a:pt x="6" y="15"/>
                  <a:pt x="8" y="15"/>
                </a:cubicBezTo>
                <a:cubicBezTo>
                  <a:pt x="9" y="14"/>
                  <a:pt x="10" y="13"/>
                  <a:pt x="10" y="11"/>
                </a:cubicBezTo>
                <a:cubicBezTo>
                  <a:pt x="10" y="9"/>
                  <a:pt x="9" y="7"/>
                  <a:pt x="9" y="5"/>
                </a:cubicBezTo>
                <a:cubicBezTo>
                  <a:pt x="9" y="4"/>
                  <a:pt x="11" y="3"/>
                  <a:pt x="12" y="1"/>
                </a:cubicBezTo>
                <a:cubicBezTo>
                  <a:pt x="15" y="2"/>
                  <a:pt x="17" y="1"/>
                  <a:pt x="20" y="2"/>
                </a:cubicBezTo>
                <a:cubicBezTo>
                  <a:pt x="22" y="2"/>
                  <a:pt x="24" y="4"/>
                  <a:pt x="26" y="4"/>
                </a:cubicBezTo>
                <a:cubicBezTo>
                  <a:pt x="28" y="4"/>
                  <a:pt x="29" y="1"/>
                  <a:pt x="31" y="0"/>
                </a:cubicBezTo>
                <a:cubicBezTo>
                  <a:pt x="32" y="0"/>
                  <a:pt x="34" y="1"/>
                  <a:pt x="35" y="2"/>
                </a:cubicBezTo>
                <a:cubicBezTo>
                  <a:pt x="36" y="2"/>
                  <a:pt x="38" y="2"/>
                  <a:pt x="39" y="2"/>
                </a:cubicBezTo>
                <a:cubicBezTo>
                  <a:pt x="41" y="3"/>
                  <a:pt x="42" y="3"/>
                  <a:pt x="44" y="2"/>
                </a:cubicBezTo>
                <a:cubicBezTo>
                  <a:pt x="45" y="2"/>
                  <a:pt x="46" y="1"/>
                  <a:pt x="48" y="2"/>
                </a:cubicBezTo>
                <a:cubicBezTo>
                  <a:pt x="49" y="2"/>
                  <a:pt x="50" y="4"/>
                  <a:pt x="51" y="5"/>
                </a:cubicBezTo>
                <a:cubicBezTo>
                  <a:pt x="51" y="6"/>
                  <a:pt x="49" y="9"/>
                  <a:pt x="49" y="10"/>
                </a:cubicBezTo>
                <a:cubicBezTo>
                  <a:pt x="47" y="12"/>
                  <a:pt x="45" y="14"/>
                  <a:pt x="44" y="17"/>
                </a:cubicBezTo>
                <a:cubicBezTo>
                  <a:pt x="44" y="21"/>
                  <a:pt x="46" y="24"/>
                  <a:pt x="47" y="28"/>
                </a:cubicBezTo>
                <a:cubicBezTo>
                  <a:pt x="48" y="30"/>
                  <a:pt x="50" y="32"/>
                  <a:pt x="50" y="34"/>
                </a:cubicBezTo>
                <a:cubicBezTo>
                  <a:pt x="50" y="36"/>
                  <a:pt x="48" y="38"/>
                  <a:pt x="47" y="40"/>
                </a:cubicBezTo>
                <a:cubicBezTo>
                  <a:pt x="46" y="43"/>
                  <a:pt x="47" y="46"/>
                  <a:pt x="46" y="49"/>
                </a:cubicBezTo>
                <a:cubicBezTo>
                  <a:pt x="45" y="50"/>
                  <a:pt x="43" y="50"/>
                  <a:pt x="41" y="5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6" name="Freeform 2549"/>
          <p:cNvSpPr>
            <a:spLocks noChangeAspect="1"/>
          </p:cNvSpPr>
          <p:nvPr/>
        </p:nvSpPr>
        <p:spPr bwMode="auto">
          <a:xfrm>
            <a:off x="2800052" y="3180906"/>
            <a:ext cx="68381" cy="73819"/>
          </a:xfrm>
          <a:custGeom>
            <a:avLst/>
            <a:gdLst>
              <a:gd name="T0" fmla="*/ 50 w 42"/>
              <a:gd name="T1" fmla="*/ 27 h 52"/>
              <a:gd name="T2" fmla="*/ 46 w 42"/>
              <a:gd name="T3" fmla="*/ 21 h 52"/>
              <a:gd name="T4" fmla="*/ 42 w 42"/>
              <a:gd name="T5" fmla="*/ 21 h 52"/>
              <a:gd name="T6" fmla="*/ 33 w 42"/>
              <a:gd name="T7" fmla="*/ 13 h 52"/>
              <a:gd name="T8" fmla="*/ 30 w 42"/>
              <a:gd name="T9" fmla="*/ 7 h 52"/>
              <a:gd name="T10" fmla="*/ 23 w 42"/>
              <a:gd name="T11" fmla="*/ 6 h 52"/>
              <a:gd name="T12" fmla="*/ 17 w 42"/>
              <a:gd name="T13" fmla="*/ 1 h 52"/>
              <a:gd name="T14" fmla="*/ 12 w 42"/>
              <a:gd name="T15" fmla="*/ 1 h 52"/>
              <a:gd name="T16" fmla="*/ 10 w 42"/>
              <a:gd name="T17" fmla="*/ 7 h 52"/>
              <a:gd name="T18" fmla="*/ 4 w 42"/>
              <a:gd name="T19" fmla="*/ 16 h 52"/>
              <a:gd name="T20" fmla="*/ 7 w 42"/>
              <a:gd name="T21" fmla="*/ 29 h 52"/>
              <a:gd name="T22" fmla="*/ 11 w 42"/>
              <a:gd name="T23" fmla="*/ 36 h 52"/>
              <a:gd name="T24" fmla="*/ 7 w 42"/>
              <a:gd name="T25" fmla="*/ 43 h 52"/>
              <a:gd name="T26" fmla="*/ 6 w 42"/>
              <a:gd name="T27" fmla="*/ 54 h 52"/>
              <a:gd name="T28" fmla="*/ 0 w 42"/>
              <a:gd name="T29" fmla="*/ 56 h 52"/>
              <a:gd name="T30" fmla="*/ 6 w 42"/>
              <a:gd name="T31" fmla="*/ 61 h 52"/>
              <a:gd name="T32" fmla="*/ 12 w 42"/>
              <a:gd name="T33" fmla="*/ 61 h 52"/>
              <a:gd name="T34" fmla="*/ 15 w 42"/>
              <a:gd name="T35" fmla="*/ 58 h 52"/>
              <a:gd name="T36" fmla="*/ 20 w 42"/>
              <a:gd name="T37" fmla="*/ 58 h 52"/>
              <a:gd name="T38" fmla="*/ 23 w 42"/>
              <a:gd name="T39" fmla="*/ 61 h 52"/>
              <a:gd name="T40" fmla="*/ 30 w 42"/>
              <a:gd name="T41" fmla="*/ 61 h 52"/>
              <a:gd name="T42" fmla="*/ 33 w 42"/>
              <a:gd name="T43" fmla="*/ 54 h 52"/>
              <a:gd name="T44" fmla="*/ 36 w 42"/>
              <a:gd name="T45" fmla="*/ 42 h 52"/>
              <a:gd name="T46" fmla="*/ 42 w 42"/>
              <a:gd name="T47" fmla="*/ 33 h 52"/>
              <a:gd name="T48" fmla="*/ 50 w 42"/>
              <a:gd name="T49" fmla="*/ 2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2"/>
              <a:gd name="T76" fmla="*/ 0 h 52"/>
              <a:gd name="T77" fmla="*/ 42 w 4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2" h="52">
                <a:moveTo>
                  <a:pt x="42" y="23"/>
                </a:moveTo>
                <a:cubicBezTo>
                  <a:pt x="41" y="22"/>
                  <a:pt x="40" y="19"/>
                  <a:pt x="39" y="18"/>
                </a:cubicBezTo>
                <a:cubicBezTo>
                  <a:pt x="38" y="17"/>
                  <a:pt x="36" y="19"/>
                  <a:pt x="35" y="18"/>
                </a:cubicBezTo>
                <a:cubicBezTo>
                  <a:pt x="32" y="16"/>
                  <a:pt x="30" y="13"/>
                  <a:pt x="28" y="11"/>
                </a:cubicBezTo>
                <a:cubicBezTo>
                  <a:pt x="27" y="9"/>
                  <a:pt x="27" y="6"/>
                  <a:pt x="25" y="6"/>
                </a:cubicBezTo>
                <a:cubicBezTo>
                  <a:pt x="23" y="6"/>
                  <a:pt x="21" y="6"/>
                  <a:pt x="19" y="5"/>
                </a:cubicBezTo>
                <a:cubicBezTo>
                  <a:pt x="17" y="4"/>
                  <a:pt x="16" y="1"/>
                  <a:pt x="14" y="1"/>
                </a:cubicBezTo>
                <a:cubicBezTo>
                  <a:pt x="13" y="0"/>
                  <a:pt x="12" y="1"/>
                  <a:pt x="10" y="1"/>
                </a:cubicBezTo>
                <a:cubicBezTo>
                  <a:pt x="10" y="2"/>
                  <a:pt x="8" y="5"/>
                  <a:pt x="8" y="6"/>
                </a:cubicBezTo>
                <a:cubicBezTo>
                  <a:pt x="6" y="8"/>
                  <a:pt x="4" y="10"/>
                  <a:pt x="3" y="13"/>
                </a:cubicBezTo>
                <a:cubicBezTo>
                  <a:pt x="3" y="17"/>
                  <a:pt x="5" y="20"/>
                  <a:pt x="6" y="24"/>
                </a:cubicBezTo>
                <a:cubicBezTo>
                  <a:pt x="7" y="26"/>
                  <a:pt x="9" y="28"/>
                  <a:pt x="9" y="30"/>
                </a:cubicBezTo>
                <a:cubicBezTo>
                  <a:pt x="9" y="32"/>
                  <a:pt x="7" y="34"/>
                  <a:pt x="6" y="36"/>
                </a:cubicBezTo>
                <a:cubicBezTo>
                  <a:pt x="5" y="39"/>
                  <a:pt x="6" y="42"/>
                  <a:pt x="5" y="45"/>
                </a:cubicBezTo>
                <a:cubicBezTo>
                  <a:pt x="4" y="46"/>
                  <a:pt x="2" y="46"/>
                  <a:pt x="0" y="47"/>
                </a:cubicBezTo>
                <a:cubicBezTo>
                  <a:pt x="2" y="49"/>
                  <a:pt x="3" y="50"/>
                  <a:pt x="5" y="51"/>
                </a:cubicBezTo>
                <a:cubicBezTo>
                  <a:pt x="7" y="52"/>
                  <a:pt x="9" y="52"/>
                  <a:pt x="10" y="51"/>
                </a:cubicBezTo>
                <a:cubicBezTo>
                  <a:pt x="11" y="51"/>
                  <a:pt x="12" y="49"/>
                  <a:pt x="13" y="49"/>
                </a:cubicBezTo>
                <a:cubicBezTo>
                  <a:pt x="15" y="48"/>
                  <a:pt x="16" y="48"/>
                  <a:pt x="17" y="49"/>
                </a:cubicBezTo>
                <a:cubicBezTo>
                  <a:pt x="18" y="49"/>
                  <a:pt x="18" y="51"/>
                  <a:pt x="19" y="51"/>
                </a:cubicBezTo>
                <a:cubicBezTo>
                  <a:pt x="20" y="52"/>
                  <a:pt x="23" y="52"/>
                  <a:pt x="25" y="51"/>
                </a:cubicBezTo>
                <a:cubicBezTo>
                  <a:pt x="27" y="50"/>
                  <a:pt x="28" y="47"/>
                  <a:pt x="28" y="45"/>
                </a:cubicBezTo>
                <a:cubicBezTo>
                  <a:pt x="29" y="42"/>
                  <a:pt x="29" y="39"/>
                  <a:pt x="30" y="35"/>
                </a:cubicBezTo>
                <a:cubicBezTo>
                  <a:pt x="31" y="33"/>
                  <a:pt x="33" y="30"/>
                  <a:pt x="35" y="28"/>
                </a:cubicBezTo>
                <a:cubicBezTo>
                  <a:pt x="37" y="26"/>
                  <a:pt x="39" y="25"/>
                  <a:pt x="42" y="2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7" name="Freeform 2550"/>
          <p:cNvSpPr>
            <a:spLocks noChangeAspect="1"/>
          </p:cNvSpPr>
          <p:nvPr/>
        </p:nvSpPr>
        <p:spPr bwMode="auto">
          <a:xfrm>
            <a:off x="3728760" y="2721323"/>
            <a:ext cx="169585" cy="142875"/>
          </a:xfrm>
          <a:custGeom>
            <a:avLst/>
            <a:gdLst>
              <a:gd name="T0" fmla="*/ 1 w 104"/>
              <a:gd name="T1" fmla="*/ 120 h 100"/>
              <a:gd name="T2" fmla="*/ 1 w 104"/>
              <a:gd name="T3" fmla="*/ 103 h 100"/>
              <a:gd name="T4" fmla="*/ 5 w 104"/>
              <a:gd name="T5" fmla="*/ 95 h 100"/>
              <a:gd name="T6" fmla="*/ 11 w 104"/>
              <a:gd name="T7" fmla="*/ 83 h 100"/>
              <a:gd name="T8" fmla="*/ 18 w 104"/>
              <a:gd name="T9" fmla="*/ 71 h 100"/>
              <a:gd name="T10" fmla="*/ 24 w 104"/>
              <a:gd name="T11" fmla="*/ 60 h 100"/>
              <a:gd name="T12" fmla="*/ 32 w 104"/>
              <a:gd name="T13" fmla="*/ 52 h 100"/>
              <a:gd name="T14" fmla="*/ 36 w 104"/>
              <a:gd name="T15" fmla="*/ 28 h 100"/>
              <a:gd name="T16" fmla="*/ 50 w 104"/>
              <a:gd name="T17" fmla="*/ 19 h 100"/>
              <a:gd name="T18" fmla="*/ 54 w 104"/>
              <a:gd name="T19" fmla="*/ 4 h 100"/>
              <a:gd name="T20" fmla="*/ 57 w 104"/>
              <a:gd name="T21" fmla="*/ 0 h 100"/>
              <a:gd name="T22" fmla="*/ 124 w 104"/>
              <a:gd name="T23" fmla="*/ 0 h 100"/>
              <a:gd name="T24" fmla="*/ 124 w 104"/>
              <a:gd name="T25" fmla="*/ 6 h 100"/>
              <a:gd name="T26" fmla="*/ 124 w 104"/>
              <a:gd name="T27" fmla="*/ 31 h 100"/>
              <a:gd name="T28" fmla="*/ 75 w 104"/>
              <a:gd name="T29" fmla="*/ 31 h 100"/>
              <a:gd name="T30" fmla="*/ 75 w 104"/>
              <a:gd name="T31" fmla="*/ 76 h 100"/>
              <a:gd name="T32" fmla="*/ 70 w 104"/>
              <a:gd name="T33" fmla="*/ 78 h 100"/>
              <a:gd name="T34" fmla="*/ 64 w 104"/>
              <a:gd name="T35" fmla="*/ 79 h 100"/>
              <a:gd name="T36" fmla="*/ 56 w 104"/>
              <a:gd name="T37" fmla="*/ 89 h 100"/>
              <a:gd name="T38" fmla="*/ 58 w 104"/>
              <a:gd name="T39" fmla="*/ 110 h 100"/>
              <a:gd name="T40" fmla="*/ 56 w 104"/>
              <a:gd name="T41" fmla="*/ 114 h 100"/>
              <a:gd name="T42" fmla="*/ 6 w 104"/>
              <a:gd name="T43" fmla="*/ 113 h 100"/>
              <a:gd name="T44" fmla="*/ 1 w 104"/>
              <a:gd name="T45" fmla="*/ 120 h 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4"/>
              <a:gd name="T70" fmla="*/ 0 h 100"/>
              <a:gd name="T71" fmla="*/ 104 w 104"/>
              <a:gd name="T72" fmla="*/ 100 h 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4" h="100">
                <a:moveTo>
                  <a:pt x="1" y="100"/>
                </a:moveTo>
                <a:cubicBezTo>
                  <a:pt x="1" y="95"/>
                  <a:pt x="0" y="91"/>
                  <a:pt x="1" y="86"/>
                </a:cubicBezTo>
                <a:cubicBezTo>
                  <a:pt x="1" y="84"/>
                  <a:pt x="3" y="81"/>
                  <a:pt x="4" y="79"/>
                </a:cubicBezTo>
                <a:cubicBezTo>
                  <a:pt x="6" y="76"/>
                  <a:pt x="8" y="72"/>
                  <a:pt x="9" y="69"/>
                </a:cubicBezTo>
                <a:cubicBezTo>
                  <a:pt x="11" y="66"/>
                  <a:pt x="13" y="62"/>
                  <a:pt x="15" y="59"/>
                </a:cubicBezTo>
                <a:cubicBezTo>
                  <a:pt x="16" y="56"/>
                  <a:pt x="18" y="53"/>
                  <a:pt x="20" y="50"/>
                </a:cubicBezTo>
                <a:cubicBezTo>
                  <a:pt x="22" y="47"/>
                  <a:pt x="26" y="46"/>
                  <a:pt x="27" y="43"/>
                </a:cubicBezTo>
                <a:cubicBezTo>
                  <a:pt x="30" y="37"/>
                  <a:pt x="27" y="29"/>
                  <a:pt x="30" y="23"/>
                </a:cubicBezTo>
                <a:cubicBezTo>
                  <a:pt x="32" y="19"/>
                  <a:pt x="39" y="19"/>
                  <a:pt x="42" y="16"/>
                </a:cubicBezTo>
                <a:cubicBezTo>
                  <a:pt x="44" y="12"/>
                  <a:pt x="43" y="7"/>
                  <a:pt x="45" y="3"/>
                </a:cubicBezTo>
                <a:cubicBezTo>
                  <a:pt x="45" y="2"/>
                  <a:pt x="47" y="1"/>
                  <a:pt x="48" y="0"/>
                </a:cubicBezTo>
                <a:lnTo>
                  <a:pt x="104" y="0"/>
                </a:lnTo>
                <a:lnTo>
                  <a:pt x="104" y="5"/>
                </a:lnTo>
                <a:lnTo>
                  <a:pt x="104" y="26"/>
                </a:lnTo>
                <a:lnTo>
                  <a:pt x="63" y="26"/>
                </a:lnTo>
                <a:lnTo>
                  <a:pt x="63" y="63"/>
                </a:lnTo>
                <a:lnTo>
                  <a:pt x="59" y="65"/>
                </a:lnTo>
                <a:cubicBezTo>
                  <a:pt x="57" y="65"/>
                  <a:pt x="55" y="65"/>
                  <a:pt x="54" y="66"/>
                </a:cubicBezTo>
                <a:cubicBezTo>
                  <a:pt x="51" y="68"/>
                  <a:pt x="49" y="71"/>
                  <a:pt x="47" y="74"/>
                </a:cubicBezTo>
                <a:cubicBezTo>
                  <a:pt x="47" y="80"/>
                  <a:pt x="49" y="86"/>
                  <a:pt x="49" y="92"/>
                </a:cubicBezTo>
                <a:cubicBezTo>
                  <a:pt x="49" y="94"/>
                  <a:pt x="47" y="94"/>
                  <a:pt x="47" y="95"/>
                </a:cubicBezTo>
                <a:lnTo>
                  <a:pt x="5" y="94"/>
                </a:lnTo>
                <a:lnTo>
                  <a:pt x="1" y="100"/>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8" name="Freeform 2551"/>
          <p:cNvSpPr>
            <a:spLocks noChangeAspect="1"/>
          </p:cNvSpPr>
          <p:nvPr/>
        </p:nvSpPr>
        <p:spPr bwMode="auto">
          <a:xfrm>
            <a:off x="3831497" y="2535586"/>
            <a:ext cx="246172" cy="185737"/>
          </a:xfrm>
          <a:custGeom>
            <a:avLst/>
            <a:gdLst>
              <a:gd name="T0" fmla="*/ 166 w 150"/>
              <a:gd name="T1" fmla="*/ 17 h 130"/>
              <a:gd name="T2" fmla="*/ 157 w 150"/>
              <a:gd name="T3" fmla="*/ 16 h 130"/>
              <a:gd name="T4" fmla="*/ 151 w 150"/>
              <a:gd name="T5" fmla="*/ 12 h 130"/>
              <a:gd name="T6" fmla="*/ 142 w 150"/>
              <a:gd name="T7" fmla="*/ 13 h 130"/>
              <a:gd name="T8" fmla="*/ 128 w 150"/>
              <a:gd name="T9" fmla="*/ 14 h 130"/>
              <a:gd name="T10" fmla="*/ 121 w 150"/>
              <a:gd name="T11" fmla="*/ 6 h 130"/>
              <a:gd name="T12" fmla="*/ 122 w 150"/>
              <a:gd name="T13" fmla="*/ 1 h 130"/>
              <a:gd name="T14" fmla="*/ 112 w 150"/>
              <a:gd name="T15" fmla="*/ 4 h 130"/>
              <a:gd name="T16" fmla="*/ 106 w 150"/>
              <a:gd name="T17" fmla="*/ 14 h 130"/>
              <a:gd name="T18" fmla="*/ 98 w 150"/>
              <a:gd name="T19" fmla="*/ 31 h 130"/>
              <a:gd name="T20" fmla="*/ 91 w 150"/>
              <a:gd name="T21" fmla="*/ 42 h 130"/>
              <a:gd name="T22" fmla="*/ 78 w 150"/>
              <a:gd name="T23" fmla="*/ 48 h 130"/>
              <a:gd name="T24" fmla="*/ 70 w 150"/>
              <a:gd name="T25" fmla="*/ 54 h 130"/>
              <a:gd name="T26" fmla="*/ 59 w 150"/>
              <a:gd name="T27" fmla="*/ 65 h 130"/>
              <a:gd name="T28" fmla="*/ 59 w 150"/>
              <a:gd name="T29" fmla="*/ 70 h 130"/>
              <a:gd name="T30" fmla="*/ 52 w 150"/>
              <a:gd name="T31" fmla="*/ 82 h 130"/>
              <a:gd name="T32" fmla="*/ 50 w 150"/>
              <a:gd name="T33" fmla="*/ 101 h 130"/>
              <a:gd name="T34" fmla="*/ 55 w 150"/>
              <a:gd name="T35" fmla="*/ 108 h 130"/>
              <a:gd name="T36" fmla="*/ 46 w 150"/>
              <a:gd name="T37" fmla="*/ 120 h 130"/>
              <a:gd name="T38" fmla="*/ 42 w 150"/>
              <a:gd name="T39" fmla="*/ 126 h 130"/>
              <a:gd name="T40" fmla="*/ 30 w 150"/>
              <a:gd name="T41" fmla="*/ 136 h 130"/>
              <a:gd name="T42" fmla="*/ 25 w 150"/>
              <a:gd name="T43" fmla="*/ 144 h 130"/>
              <a:gd name="T44" fmla="*/ 18 w 150"/>
              <a:gd name="T45" fmla="*/ 144 h 130"/>
              <a:gd name="T46" fmla="*/ 6 w 150"/>
              <a:gd name="T47" fmla="*/ 150 h 130"/>
              <a:gd name="T48" fmla="*/ 0 w 150"/>
              <a:gd name="T49" fmla="*/ 156 h 130"/>
              <a:gd name="T50" fmla="*/ 67 w 150"/>
              <a:gd name="T51" fmla="*/ 156 h 130"/>
              <a:gd name="T52" fmla="*/ 67 w 150"/>
              <a:gd name="T53" fmla="*/ 138 h 130"/>
              <a:gd name="T54" fmla="*/ 79 w 150"/>
              <a:gd name="T55" fmla="*/ 128 h 130"/>
              <a:gd name="T56" fmla="*/ 89 w 150"/>
              <a:gd name="T57" fmla="*/ 122 h 130"/>
              <a:gd name="T58" fmla="*/ 97 w 150"/>
              <a:gd name="T59" fmla="*/ 120 h 130"/>
              <a:gd name="T60" fmla="*/ 101 w 150"/>
              <a:gd name="T61" fmla="*/ 116 h 130"/>
              <a:gd name="T62" fmla="*/ 110 w 150"/>
              <a:gd name="T63" fmla="*/ 116 h 130"/>
              <a:gd name="T64" fmla="*/ 120 w 150"/>
              <a:gd name="T65" fmla="*/ 114 h 130"/>
              <a:gd name="T66" fmla="*/ 127 w 150"/>
              <a:gd name="T67" fmla="*/ 103 h 130"/>
              <a:gd name="T68" fmla="*/ 142 w 150"/>
              <a:gd name="T69" fmla="*/ 100 h 130"/>
              <a:gd name="T70" fmla="*/ 145 w 150"/>
              <a:gd name="T71" fmla="*/ 95 h 130"/>
              <a:gd name="T72" fmla="*/ 139 w 150"/>
              <a:gd name="T73" fmla="*/ 90 h 130"/>
              <a:gd name="T74" fmla="*/ 144 w 150"/>
              <a:gd name="T75" fmla="*/ 83 h 130"/>
              <a:gd name="T76" fmla="*/ 155 w 150"/>
              <a:gd name="T77" fmla="*/ 80 h 130"/>
              <a:gd name="T78" fmla="*/ 169 w 150"/>
              <a:gd name="T79" fmla="*/ 77 h 130"/>
              <a:gd name="T80" fmla="*/ 176 w 150"/>
              <a:gd name="T81" fmla="*/ 76 h 130"/>
              <a:gd name="T82" fmla="*/ 180 w 150"/>
              <a:gd name="T83" fmla="*/ 67 h 130"/>
              <a:gd name="T84" fmla="*/ 175 w 150"/>
              <a:gd name="T85" fmla="*/ 62 h 130"/>
              <a:gd name="T86" fmla="*/ 175 w 150"/>
              <a:gd name="T87" fmla="*/ 58 h 130"/>
              <a:gd name="T88" fmla="*/ 172 w 150"/>
              <a:gd name="T89" fmla="*/ 53 h 130"/>
              <a:gd name="T90" fmla="*/ 173 w 150"/>
              <a:gd name="T91" fmla="*/ 40 h 130"/>
              <a:gd name="T92" fmla="*/ 172 w 150"/>
              <a:gd name="T93" fmla="*/ 24 h 130"/>
              <a:gd name="T94" fmla="*/ 166 w 150"/>
              <a:gd name="T95" fmla="*/ 17 h 1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0"/>
              <a:gd name="T145" fmla="*/ 0 h 130"/>
              <a:gd name="T146" fmla="*/ 150 w 150"/>
              <a:gd name="T147" fmla="*/ 130 h 1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0" h="130">
                <a:moveTo>
                  <a:pt x="138" y="14"/>
                </a:moveTo>
                <a:lnTo>
                  <a:pt x="131" y="13"/>
                </a:lnTo>
                <a:cubicBezTo>
                  <a:pt x="129" y="13"/>
                  <a:pt x="128" y="10"/>
                  <a:pt x="126" y="10"/>
                </a:cubicBezTo>
                <a:cubicBezTo>
                  <a:pt x="124" y="9"/>
                  <a:pt x="121" y="11"/>
                  <a:pt x="118" y="11"/>
                </a:cubicBezTo>
                <a:cubicBezTo>
                  <a:pt x="115" y="12"/>
                  <a:pt x="111" y="13"/>
                  <a:pt x="107" y="12"/>
                </a:cubicBezTo>
                <a:cubicBezTo>
                  <a:pt x="104" y="11"/>
                  <a:pt x="102" y="8"/>
                  <a:pt x="101" y="5"/>
                </a:cubicBezTo>
                <a:cubicBezTo>
                  <a:pt x="100" y="4"/>
                  <a:pt x="103" y="2"/>
                  <a:pt x="102" y="1"/>
                </a:cubicBezTo>
                <a:cubicBezTo>
                  <a:pt x="99" y="0"/>
                  <a:pt x="95" y="1"/>
                  <a:pt x="93" y="3"/>
                </a:cubicBezTo>
                <a:cubicBezTo>
                  <a:pt x="91" y="5"/>
                  <a:pt x="90" y="9"/>
                  <a:pt x="88" y="12"/>
                </a:cubicBezTo>
                <a:cubicBezTo>
                  <a:pt x="86" y="16"/>
                  <a:pt x="85" y="21"/>
                  <a:pt x="82" y="26"/>
                </a:cubicBezTo>
                <a:cubicBezTo>
                  <a:pt x="80" y="29"/>
                  <a:pt x="79" y="33"/>
                  <a:pt x="76" y="35"/>
                </a:cubicBezTo>
                <a:cubicBezTo>
                  <a:pt x="73" y="38"/>
                  <a:pt x="68" y="38"/>
                  <a:pt x="65" y="40"/>
                </a:cubicBezTo>
                <a:cubicBezTo>
                  <a:pt x="62" y="41"/>
                  <a:pt x="60" y="43"/>
                  <a:pt x="58" y="45"/>
                </a:cubicBezTo>
                <a:cubicBezTo>
                  <a:pt x="55" y="48"/>
                  <a:pt x="51" y="51"/>
                  <a:pt x="49" y="54"/>
                </a:cubicBezTo>
                <a:cubicBezTo>
                  <a:pt x="48" y="55"/>
                  <a:pt x="49" y="57"/>
                  <a:pt x="49" y="58"/>
                </a:cubicBezTo>
                <a:cubicBezTo>
                  <a:pt x="47" y="62"/>
                  <a:pt x="44" y="64"/>
                  <a:pt x="43" y="68"/>
                </a:cubicBezTo>
                <a:cubicBezTo>
                  <a:pt x="41" y="73"/>
                  <a:pt x="41" y="79"/>
                  <a:pt x="42" y="84"/>
                </a:cubicBezTo>
                <a:cubicBezTo>
                  <a:pt x="43" y="86"/>
                  <a:pt x="46" y="88"/>
                  <a:pt x="46" y="90"/>
                </a:cubicBezTo>
                <a:cubicBezTo>
                  <a:pt x="44" y="94"/>
                  <a:pt x="40" y="96"/>
                  <a:pt x="38" y="100"/>
                </a:cubicBezTo>
                <a:cubicBezTo>
                  <a:pt x="37" y="101"/>
                  <a:pt x="37" y="104"/>
                  <a:pt x="35" y="105"/>
                </a:cubicBezTo>
                <a:cubicBezTo>
                  <a:pt x="33" y="108"/>
                  <a:pt x="28" y="110"/>
                  <a:pt x="25" y="113"/>
                </a:cubicBezTo>
                <a:cubicBezTo>
                  <a:pt x="23" y="115"/>
                  <a:pt x="23" y="118"/>
                  <a:pt x="21" y="120"/>
                </a:cubicBezTo>
                <a:cubicBezTo>
                  <a:pt x="19" y="121"/>
                  <a:pt x="17" y="119"/>
                  <a:pt x="15" y="120"/>
                </a:cubicBezTo>
                <a:cubicBezTo>
                  <a:pt x="12" y="121"/>
                  <a:pt x="8" y="123"/>
                  <a:pt x="5" y="125"/>
                </a:cubicBezTo>
                <a:cubicBezTo>
                  <a:pt x="3" y="126"/>
                  <a:pt x="2" y="128"/>
                  <a:pt x="0" y="130"/>
                </a:cubicBezTo>
                <a:lnTo>
                  <a:pt x="56" y="130"/>
                </a:lnTo>
                <a:lnTo>
                  <a:pt x="56" y="115"/>
                </a:lnTo>
                <a:cubicBezTo>
                  <a:pt x="56" y="112"/>
                  <a:pt x="63" y="110"/>
                  <a:pt x="66" y="107"/>
                </a:cubicBezTo>
                <a:cubicBezTo>
                  <a:pt x="68" y="105"/>
                  <a:pt x="71" y="103"/>
                  <a:pt x="74" y="102"/>
                </a:cubicBezTo>
                <a:cubicBezTo>
                  <a:pt x="76" y="101"/>
                  <a:pt x="79" y="102"/>
                  <a:pt x="81" y="100"/>
                </a:cubicBezTo>
                <a:cubicBezTo>
                  <a:pt x="82" y="100"/>
                  <a:pt x="82" y="97"/>
                  <a:pt x="84" y="97"/>
                </a:cubicBezTo>
                <a:cubicBezTo>
                  <a:pt x="86" y="96"/>
                  <a:pt x="89" y="97"/>
                  <a:pt x="92" y="97"/>
                </a:cubicBezTo>
                <a:cubicBezTo>
                  <a:pt x="95" y="96"/>
                  <a:pt x="98" y="96"/>
                  <a:pt x="100" y="95"/>
                </a:cubicBezTo>
                <a:cubicBezTo>
                  <a:pt x="103" y="92"/>
                  <a:pt x="103" y="88"/>
                  <a:pt x="106" y="86"/>
                </a:cubicBezTo>
                <a:cubicBezTo>
                  <a:pt x="109" y="83"/>
                  <a:pt x="114" y="84"/>
                  <a:pt x="118" y="83"/>
                </a:cubicBezTo>
                <a:cubicBezTo>
                  <a:pt x="120" y="82"/>
                  <a:pt x="121" y="80"/>
                  <a:pt x="121" y="79"/>
                </a:cubicBezTo>
                <a:cubicBezTo>
                  <a:pt x="120" y="77"/>
                  <a:pt x="116" y="77"/>
                  <a:pt x="116" y="75"/>
                </a:cubicBezTo>
                <a:cubicBezTo>
                  <a:pt x="116" y="73"/>
                  <a:pt x="118" y="70"/>
                  <a:pt x="120" y="69"/>
                </a:cubicBezTo>
                <a:cubicBezTo>
                  <a:pt x="123" y="67"/>
                  <a:pt x="126" y="67"/>
                  <a:pt x="129" y="67"/>
                </a:cubicBezTo>
                <a:cubicBezTo>
                  <a:pt x="133" y="66"/>
                  <a:pt x="137" y="64"/>
                  <a:pt x="141" y="64"/>
                </a:cubicBezTo>
                <a:cubicBezTo>
                  <a:pt x="143" y="63"/>
                  <a:pt x="145" y="64"/>
                  <a:pt x="147" y="63"/>
                </a:cubicBezTo>
                <a:cubicBezTo>
                  <a:pt x="148" y="61"/>
                  <a:pt x="150" y="59"/>
                  <a:pt x="150" y="56"/>
                </a:cubicBezTo>
                <a:cubicBezTo>
                  <a:pt x="150" y="54"/>
                  <a:pt x="147" y="54"/>
                  <a:pt x="146" y="52"/>
                </a:cubicBezTo>
                <a:cubicBezTo>
                  <a:pt x="146" y="51"/>
                  <a:pt x="147" y="49"/>
                  <a:pt x="146" y="48"/>
                </a:cubicBezTo>
                <a:cubicBezTo>
                  <a:pt x="146" y="46"/>
                  <a:pt x="144" y="46"/>
                  <a:pt x="143" y="44"/>
                </a:cubicBezTo>
                <a:cubicBezTo>
                  <a:pt x="143" y="41"/>
                  <a:pt x="144" y="37"/>
                  <a:pt x="144" y="33"/>
                </a:cubicBezTo>
                <a:cubicBezTo>
                  <a:pt x="144" y="29"/>
                  <a:pt x="144" y="24"/>
                  <a:pt x="143" y="20"/>
                </a:cubicBezTo>
                <a:cubicBezTo>
                  <a:pt x="142" y="18"/>
                  <a:pt x="140" y="16"/>
                  <a:pt x="138" y="1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09" name="Freeform 2552"/>
          <p:cNvSpPr>
            <a:spLocks noChangeAspect="1"/>
          </p:cNvSpPr>
          <p:nvPr/>
        </p:nvSpPr>
        <p:spPr bwMode="auto">
          <a:xfrm>
            <a:off x="3742850" y="2728467"/>
            <a:ext cx="247539" cy="267891"/>
          </a:xfrm>
          <a:custGeom>
            <a:avLst/>
            <a:gdLst>
              <a:gd name="T0" fmla="*/ 70 w 151"/>
              <a:gd name="T1" fmla="*/ 224 h 187"/>
              <a:gd name="T2" fmla="*/ 76 w 151"/>
              <a:gd name="T3" fmla="*/ 223 h 187"/>
              <a:gd name="T4" fmla="*/ 79 w 151"/>
              <a:gd name="T5" fmla="*/ 213 h 187"/>
              <a:gd name="T6" fmla="*/ 84 w 151"/>
              <a:gd name="T7" fmla="*/ 213 h 187"/>
              <a:gd name="T8" fmla="*/ 90 w 151"/>
              <a:gd name="T9" fmla="*/ 220 h 187"/>
              <a:gd name="T10" fmla="*/ 95 w 151"/>
              <a:gd name="T11" fmla="*/ 214 h 187"/>
              <a:gd name="T12" fmla="*/ 110 w 151"/>
              <a:gd name="T13" fmla="*/ 214 h 187"/>
              <a:gd name="T14" fmla="*/ 114 w 151"/>
              <a:gd name="T15" fmla="*/ 209 h 187"/>
              <a:gd name="T16" fmla="*/ 116 w 151"/>
              <a:gd name="T17" fmla="*/ 214 h 187"/>
              <a:gd name="T18" fmla="*/ 173 w 151"/>
              <a:gd name="T19" fmla="*/ 214 h 187"/>
              <a:gd name="T20" fmla="*/ 176 w 151"/>
              <a:gd name="T21" fmla="*/ 197 h 187"/>
              <a:gd name="T22" fmla="*/ 171 w 151"/>
              <a:gd name="T23" fmla="*/ 195 h 187"/>
              <a:gd name="T24" fmla="*/ 158 w 151"/>
              <a:gd name="T25" fmla="*/ 42 h 187"/>
              <a:gd name="T26" fmla="*/ 181 w 151"/>
              <a:gd name="T27" fmla="*/ 42 h 187"/>
              <a:gd name="T28" fmla="*/ 123 w 151"/>
              <a:gd name="T29" fmla="*/ 0 h 187"/>
              <a:gd name="T30" fmla="*/ 123 w 151"/>
              <a:gd name="T31" fmla="*/ 25 h 187"/>
              <a:gd name="T32" fmla="*/ 74 w 151"/>
              <a:gd name="T33" fmla="*/ 25 h 187"/>
              <a:gd name="T34" fmla="*/ 74 w 151"/>
              <a:gd name="T35" fmla="*/ 70 h 187"/>
              <a:gd name="T36" fmla="*/ 70 w 151"/>
              <a:gd name="T37" fmla="*/ 72 h 187"/>
              <a:gd name="T38" fmla="*/ 64 w 151"/>
              <a:gd name="T39" fmla="*/ 73 h 187"/>
              <a:gd name="T40" fmla="*/ 55 w 151"/>
              <a:gd name="T41" fmla="*/ 83 h 187"/>
              <a:gd name="T42" fmla="*/ 58 w 151"/>
              <a:gd name="T43" fmla="*/ 105 h 187"/>
              <a:gd name="T44" fmla="*/ 55 w 151"/>
              <a:gd name="T45" fmla="*/ 108 h 187"/>
              <a:gd name="T46" fmla="*/ 5 w 151"/>
              <a:gd name="T47" fmla="*/ 107 h 187"/>
              <a:gd name="T48" fmla="*/ 0 w 151"/>
              <a:gd name="T49" fmla="*/ 114 h 187"/>
              <a:gd name="T50" fmla="*/ 5 w 151"/>
              <a:gd name="T51" fmla="*/ 119 h 187"/>
              <a:gd name="T52" fmla="*/ 7 w 151"/>
              <a:gd name="T53" fmla="*/ 119 h 187"/>
              <a:gd name="T54" fmla="*/ 10 w 151"/>
              <a:gd name="T55" fmla="*/ 129 h 187"/>
              <a:gd name="T56" fmla="*/ 6 w 151"/>
              <a:gd name="T57" fmla="*/ 146 h 187"/>
              <a:gd name="T58" fmla="*/ 8 w 151"/>
              <a:gd name="T59" fmla="*/ 149 h 187"/>
              <a:gd name="T60" fmla="*/ 11 w 151"/>
              <a:gd name="T61" fmla="*/ 162 h 187"/>
              <a:gd name="T62" fmla="*/ 8 w 151"/>
              <a:gd name="T63" fmla="*/ 179 h 187"/>
              <a:gd name="T64" fmla="*/ 4 w 151"/>
              <a:gd name="T65" fmla="*/ 197 h 187"/>
              <a:gd name="T66" fmla="*/ 10 w 151"/>
              <a:gd name="T67" fmla="*/ 191 h 187"/>
              <a:gd name="T68" fmla="*/ 25 w 151"/>
              <a:gd name="T69" fmla="*/ 191 h 187"/>
              <a:gd name="T70" fmla="*/ 28 w 151"/>
              <a:gd name="T71" fmla="*/ 189 h 187"/>
              <a:gd name="T72" fmla="*/ 37 w 151"/>
              <a:gd name="T73" fmla="*/ 190 h 187"/>
              <a:gd name="T74" fmla="*/ 44 w 151"/>
              <a:gd name="T75" fmla="*/ 200 h 187"/>
              <a:gd name="T76" fmla="*/ 52 w 151"/>
              <a:gd name="T77" fmla="*/ 200 h 187"/>
              <a:gd name="T78" fmla="*/ 55 w 151"/>
              <a:gd name="T79" fmla="*/ 212 h 187"/>
              <a:gd name="T80" fmla="*/ 61 w 151"/>
              <a:gd name="T81" fmla="*/ 219 h 187"/>
              <a:gd name="T82" fmla="*/ 70 w 151"/>
              <a:gd name="T83" fmla="*/ 224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1"/>
              <a:gd name="T127" fmla="*/ 0 h 187"/>
              <a:gd name="T128" fmla="*/ 151 w 151"/>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1" h="187">
                <a:moveTo>
                  <a:pt x="58" y="186"/>
                </a:moveTo>
                <a:cubicBezTo>
                  <a:pt x="60" y="186"/>
                  <a:pt x="62" y="187"/>
                  <a:pt x="63" y="185"/>
                </a:cubicBezTo>
                <a:cubicBezTo>
                  <a:pt x="65" y="183"/>
                  <a:pt x="64" y="179"/>
                  <a:pt x="66" y="177"/>
                </a:cubicBezTo>
                <a:cubicBezTo>
                  <a:pt x="66" y="176"/>
                  <a:pt x="69" y="176"/>
                  <a:pt x="70" y="177"/>
                </a:cubicBezTo>
                <a:cubicBezTo>
                  <a:pt x="72" y="178"/>
                  <a:pt x="72" y="182"/>
                  <a:pt x="75" y="183"/>
                </a:cubicBezTo>
                <a:cubicBezTo>
                  <a:pt x="77" y="183"/>
                  <a:pt x="77" y="178"/>
                  <a:pt x="79" y="178"/>
                </a:cubicBezTo>
                <a:cubicBezTo>
                  <a:pt x="83" y="176"/>
                  <a:pt x="88" y="179"/>
                  <a:pt x="92" y="178"/>
                </a:cubicBezTo>
                <a:cubicBezTo>
                  <a:pt x="94" y="177"/>
                  <a:pt x="93" y="174"/>
                  <a:pt x="95" y="174"/>
                </a:cubicBezTo>
                <a:cubicBezTo>
                  <a:pt x="96" y="174"/>
                  <a:pt x="96" y="178"/>
                  <a:pt x="97" y="178"/>
                </a:cubicBezTo>
                <a:lnTo>
                  <a:pt x="144" y="178"/>
                </a:lnTo>
                <a:lnTo>
                  <a:pt x="147" y="164"/>
                </a:lnTo>
                <a:lnTo>
                  <a:pt x="143" y="162"/>
                </a:lnTo>
                <a:lnTo>
                  <a:pt x="132" y="35"/>
                </a:lnTo>
                <a:cubicBezTo>
                  <a:pt x="131" y="29"/>
                  <a:pt x="144" y="35"/>
                  <a:pt x="151" y="35"/>
                </a:cubicBezTo>
                <a:lnTo>
                  <a:pt x="103" y="0"/>
                </a:lnTo>
                <a:lnTo>
                  <a:pt x="103" y="21"/>
                </a:lnTo>
                <a:lnTo>
                  <a:pt x="62" y="21"/>
                </a:lnTo>
                <a:lnTo>
                  <a:pt x="62" y="58"/>
                </a:lnTo>
                <a:lnTo>
                  <a:pt x="58" y="60"/>
                </a:lnTo>
                <a:cubicBezTo>
                  <a:pt x="56" y="60"/>
                  <a:pt x="54" y="60"/>
                  <a:pt x="53" y="61"/>
                </a:cubicBezTo>
                <a:cubicBezTo>
                  <a:pt x="50" y="63"/>
                  <a:pt x="48" y="66"/>
                  <a:pt x="46" y="69"/>
                </a:cubicBezTo>
                <a:cubicBezTo>
                  <a:pt x="46" y="75"/>
                  <a:pt x="48" y="81"/>
                  <a:pt x="48" y="87"/>
                </a:cubicBezTo>
                <a:cubicBezTo>
                  <a:pt x="48" y="89"/>
                  <a:pt x="46" y="89"/>
                  <a:pt x="46" y="90"/>
                </a:cubicBezTo>
                <a:lnTo>
                  <a:pt x="4" y="89"/>
                </a:lnTo>
                <a:lnTo>
                  <a:pt x="0" y="95"/>
                </a:lnTo>
                <a:cubicBezTo>
                  <a:pt x="1" y="96"/>
                  <a:pt x="2" y="98"/>
                  <a:pt x="4" y="99"/>
                </a:cubicBezTo>
                <a:cubicBezTo>
                  <a:pt x="4" y="99"/>
                  <a:pt x="6" y="98"/>
                  <a:pt x="6" y="99"/>
                </a:cubicBezTo>
                <a:cubicBezTo>
                  <a:pt x="7" y="101"/>
                  <a:pt x="8" y="104"/>
                  <a:pt x="8" y="107"/>
                </a:cubicBezTo>
                <a:cubicBezTo>
                  <a:pt x="8" y="111"/>
                  <a:pt x="6" y="116"/>
                  <a:pt x="5" y="121"/>
                </a:cubicBezTo>
                <a:cubicBezTo>
                  <a:pt x="5" y="122"/>
                  <a:pt x="7" y="123"/>
                  <a:pt x="7" y="124"/>
                </a:cubicBezTo>
                <a:cubicBezTo>
                  <a:pt x="8" y="127"/>
                  <a:pt x="9" y="131"/>
                  <a:pt x="9" y="135"/>
                </a:cubicBezTo>
                <a:cubicBezTo>
                  <a:pt x="9" y="139"/>
                  <a:pt x="8" y="144"/>
                  <a:pt x="7" y="149"/>
                </a:cubicBezTo>
                <a:cubicBezTo>
                  <a:pt x="6" y="154"/>
                  <a:pt x="4" y="160"/>
                  <a:pt x="3" y="164"/>
                </a:cubicBezTo>
                <a:cubicBezTo>
                  <a:pt x="5" y="163"/>
                  <a:pt x="6" y="160"/>
                  <a:pt x="8" y="159"/>
                </a:cubicBezTo>
                <a:cubicBezTo>
                  <a:pt x="12" y="158"/>
                  <a:pt x="17" y="160"/>
                  <a:pt x="21" y="159"/>
                </a:cubicBezTo>
                <a:cubicBezTo>
                  <a:pt x="22" y="159"/>
                  <a:pt x="22" y="157"/>
                  <a:pt x="23" y="157"/>
                </a:cubicBezTo>
                <a:cubicBezTo>
                  <a:pt x="26" y="157"/>
                  <a:pt x="29" y="156"/>
                  <a:pt x="31" y="158"/>
                </a:cubicBezTo>
                <a:cubicBezTo>
                  <a:pt x="34" y="159"/>
                  <a:pt x="34" y="164"/>
                  <a:pt x="37" y="166"/>
                </a:cubicBezTo>
                <a:cubicBezTo>
                  <a:pt x="39" y="167"/>
                  <a:pt x="41" y="165"/>
                  <a:pt x="43" y="166"/>
                </a:cubicBezTo>
                <a:cubicBezTo>
                  <a:pt x="45" y="169"/>
                  <a:pt x="45" y="173"/>
                  <a:pt x="46" y="176"/>
                </a:cubicBezTo>
                <a:cubicBezTo>
                  <a:pt x="47" y="178"/>
                  <a:pt x="49" y="181"/>
                  <a:pt x="51" y="182"/>
                </a:cubicBezTo>
                <a:cubicBezTo>
                  <a:pt x="53" y="184"/>
                  <a:pt x="56" y="185"/>
                  <a:pt x="58" y="18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0" name="Freeform 2553"/>
          <p:cNvSpPr>
            <a:spLocks noChangeAspect="1"/>
          </p:cNvSpPr>
          <p:nvPr/>
        </p:nvSpPr>
        <p:spPr bwMode="auto">
          <a:xfrm>
            <a:off x="3704507" y="2952304"/>
            <a:ext cx="127189" cy="90488"/>
          </a:xfrm>
          <a:custGeom>
            <a:avLst/>
            <a:gdLst>
              <a:gd name="T0" fmla="*/ 12 w 78"/>
              <a:gd name="T1" fmla="*/ 76 h 64"/>
              <a:gd name="T2" fmla="*/ 11 w 78"/>
              <a:gd name="T3" fmla="*/ 70 h 64"/>
              <a:gd name="T4" fmla="*/ 11 w 78"/>
              <a:gd name="T5" fmla="*/ 64 h 64"/>
              <a:gd name="T6" fmla="*/ 24 w 78"/>
              <a:gd name="T7" fmla="*/ 64 h 64"/>
              <a:gd name="T8" fmla="*/ 36 w 78"/>
              <a:gd name="T9" fmla="*/ 61 h 64"/>
              <a:gd name="T10" fmla="*/ 46 w 78"/>
              <a:gd name="T11" fmla="*/ 62 h 64"/>
              <a:gd name="T12" fmla="*/ 55 w 78"/>
              <a:gd name="T13" fmla="*/ 61 h 64"/>
              <a:gd name="T14" fmla="*/ 56 w 78"/>
              <a:gd name="T15" fmla="*/ 56 h 64"/>
              <a:gd name="T16" fmla="*/ 43 w 78"/>
              <a:gd name="T17" fmla="*/ 53 h 64"/>
              <a:gd name="T18" fmla="*/ 35 w 78"/>
              <a:gd name="T19" fmla="*/ 52 h 64"/>
              <a:gd name="T20" fmla="*/ 31 w 78"/>
              <a:gd name="T21" fmla="*/ 56 h 64"/>
              <a:gd name="T22" fmla="*/ 17 w 78"/>
              <a:gd name="T23" fmla="*/ 57 h 64"/>
              <a:gd name="T24" fmla="*/ 13 w 78"/>
              <a:gd name="T25" fmla="*/ 49 h 64"/>
              <a:gd name="T26" fmla="*/ 10 w 78"/>
              <a:gd name="T27" fmla="*/ 39 h 64"/>
              <a:gd name="T28" fmla="*/ 0 w 78"/>
              <a:gd name="T29" fmla="*/ 37 h 64"/>
              <a:gd name="T30" fmla="*/ 10 w 78"/>
              <a:gd name="T31" fmla="*/ 27 h 64"/>
              <a:gd name="T32" fmla="*/ 17 w 78"/>
              <a:gd name="T33" fmla="*/ 19 h 64"/>
              <a:gd name="T34" fmla="*/ 15 w 78"/>
              <a:gd name="T35" fmla="*/ 10 h 64"/>
              <a:gd name="T36" fmla="*/ 21 w 78"/>
              <a:gd name="T37" fmla="*/ 4 h 64"/>
              <a:gd name="T38" fmla="*/ 37 w 78"/>
              <a:gd name="T39" fmla="*/ 4 h 64"/>
              <a:gd name="T40" fmla="*/ 39 w 78"/>
              <a:gd name="T41" fmla="*/ 1 h 64"/>
              <a:gd name="T42" fmla="*/ 49 w 78"/>
              <a:gd name="T43" fmla="*/ 2 h 64"/>
              <a:gd name="T44" fmla="*/ 56 w 78"/>
              <a:gd name="T45" fmla="*/ 12 h 64"/>
              <a:gd name="T46" fmla="*/ 63 w 78"/>
              <a:gd name="T47" fmla="*/ 12 h 64"/>
              <a:gd name="T48" fmla="*/ 67 w 78"/>
              <a:gd name="T49" fmla="*/ 24 h 64"/>
              <a:gd name="T50" fmla="*/ 73 w 78"/>
              <a:gd name="T51" fmla="*/ 31 h 64"/>
              <a:gd name="T52" fmla="*/ 81 w 78"/>
              <a:gd name="T53" fmla="*/ 36 h 64"/>
              <a:gd name="T54" fmla="*/ 85 w 78"/>
              <a:gd name="T55" fmla="*/ 45 h 64"/>
              <a:gd name="T56" fmla="*/ 82 w 78"/>
              <a:gd name="T57" fmla="*/ 56 h 64"/>
              <a:gd name="T58" fmla="*/ 86 w 78"/>
              <a:gd name="T59" fmla="*/ 61 h 64"/>
              <a:gd name="T60" fmla="*/ 89 w 78"/>
              <a:gd name="T61" fmla="*/ 61 h 64"/>
              <a:gd name="T62" fmla="*/ 93 w 78"/>
              <a:gd name="T63" fmla="*/ 68 h 64"/>
              <a:gd name="T64" fmla="*/ 91 w 78"/>
              <a:gd name="T65" fmla="*/ 75 h 64"/>
              <a:gd name="T66" fmla="*/ 81 w 78"/>
              <a:gd name="T67" fmla="*/ 76 h 64"/>
              <a:gd name="T68" fmla="*/ 72 w 78"/>
              <a:gd name="T69" fmla="*/ 75 h 64"/>
              <a:gd name="T70" fmla="*/ 68 w 78"/>
              <a:gd name="T71" fmla="*/ 75 h 64"/>
              <a:gd name="T72" fmla="*/ 66 w 78"/>
              <a:gd name="T73" fmla="*/ 72 h 64"/>
              <a:gd name="T74" fmla="*/ 57 w 78"/>
              <a:gd name="T75" fmla="*/ 72 h 64"/>
              <a:gd name="T76" fmla="*/ 39 w 78"/>
              <a:gd name="T77" fmla="*/ 71 h 64"/>
              <a:gd name="T78" fmla="*/ 30 w 78"/>
              <a:gd name="T79" fmla="*/ 76 h 64"/>
              <a:gd name="T80" fmla="*/ 19 w 78"/>
              <a:gd name="T81" fmla="*/ 75 h 64"/>
              <a:gd name="T82" fmla="*/ 12 w 78"/>
              <a:gd name="T83" fmla="*/ 76 h 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
              <a:gd name="T127" fmla="*/ 0 h 64"/>
              <a:gd name="T128" fmla="*/ 78 w 78"/>
              <a:gd name="T129" fmla="*/ 64 h 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 h="64">
                <a:moveTo>
                  <a:pt x="10" y="64"/>
                </a:moveTo>
                <a:cubicBezTo>
                  <a:pt x="10" y="62"/>
                  <a:pt x="9" y="61"/>
                  <a:pt x="9" y="59"/>
                </a:cubicBezTo>
                <a:cubicBezTo>
                  <a:pt x="9" y="57"/>
                  <a:pt x="9" y="56"/>
                  <a:pt x="9" y="54"/>
                </a:cubicBezTo>
                <a:cubicBezTo>
                  <a:pt x="13" y="54"/>
                  <a:pt x="16" y="55"/>
                  <a:pt x="20" y="54"/>
                </a:cubicBezTo>
                <a:cubicBezTo>
                  <a:pt x="23" y="54"/>
                  <a:pt x="26" y="51"/>
                  <a:pt x="30" y="51"/>
                </a:cubicBezTo>
                <a:cubicBezTo>
                  <a:pt x="33" y="51"/>
                  <a:pt x="36" y="52"/>
                  <a:pt x="39" y="52"/>
                </a:cubicBezTo>
                <a:cubicBezTo>
                  <a:pt x="42" y="52"/>
                  <a:pt x="44" y="52"/>
                  <a:pt x="46" y="51"/>
                </a:cubicBezTo>
                <a:cubicBezTo>
                  <a:pt x="47" y="50"/>
                  <a:pt x="48" y="48"/>
                  <a:pt x="47" y="47"/>
                </a:cubicBezTo>
                <a:cubicBezTo>
                  <a:pt x="44" y="46"/>
                  <a:pt x="39" y="45"/>
                  <a:pt x="36" y="45"/>
                </a:cubicBezTo>
                <a:cubicBezTo>
                  <a:pt x="33" y="44"/>
                  <a:pt x="31" y="44"/>
                  <a:pt x="29" y="44"/>
                </a:cubicBezTo>
                <a:cubicBezTo>
                  <a:pt x="28" y="45"/>
                  <a:pt x="27" y="47"/>
                  <a:pt x="26" y="47"/>
                </a:cubicBezTo>
                <a:cubicBezTo>
                  <a:pt x="22" y="48"/>
                  <a:pt x="18" y="48"/>
                  <a:pt x="14" y="48"/>
                </a:cubicBezTo>
                <a:cubicBezTo>
                  <a:pt x="13" y="46"/>
                  <a:pt x="12" y="43"/>
                  <a:pt x="11" y="41"/>
                </a:cubicBezTo>
                <a:cubicBezTo>
                  <a:pt x="10" y="38"/>
                  <a:pt x="10" y="35"/>
                  <a:pt x="8" y="33"/>
                </a:cubicBezTo>
                <a:cubicBezTo>
                  <a:pt x="6" y="32"/>
                  <a:pt x="0" y="34"/>
                  <a:pt x="0" y="31"/>
                </a:cubicBezTo>
                <a:cubicBezTo>
                  <a:pt x="0" y="27"/>
                  <a:pt x="6" y="26"/>
                  <a:pt x="8" y="23"/>
                </a:cubicBezTo>
                <a:cubicBezTo>
                  <a:pt x="10" y="21"/>
                  <a:pt x="13" y="19"/>
                  <a:pt x="14" y="16"/>
                </a:cubicBezTo>
                <a:cubicBezTo>
                  <a:pt x="14" y="14"/>
                  <a:pt x="13" y="11"/>
                  <a:pt x="13" y="8"/>
                </a:cubicBezTo>
                <a:cubicBezTo>
                  <a:pt x="15" y="7"/>
                  <a:pt x="16" y="4"/>
                  <a:pt x="18" y="3"/>
                </a:cubicBezTo>
                <a:cubicBezTo>
                  <a:pt x="22" y="2"/>
                  <a:pt x="27" y="4"/>
                  <a:pt x="31" y="3"/>
                </a:cubicBezTo>
                <a:cubicBezTo>
                  <a:pt x="32" y="3"/>
                  <a:pt x="32" y="1"/>
                  <a:pt x="33" y="1"/>
                </a:cubicBezTo>
                <a:cubicBezTo>
                  <a:pt x="36" y="1"/>
                  <a:pt x="39" y="0"/>
                  <a:pt x="41" y="2"/>
                </a:cubicBezTo>
                <a:cubicBezTo>
                  <a:pt x="44" y="3"/>
                  <a:pt x="44" y="8"/>
                  <a:pt x="47" y="10"/>
                </a:cubicBezTo>
                <a:cubicBezTo>
                  <a:pt x="49" y="11"/>
                  <a:pt x="51" y="9"/>
                  <a:pt x="53" y="10"/>
                </a:cubicBezTo>
                <a:cubicBezTo>
                  <a:pt x="55" y="13"/>
                  <a:pt x="55" y="17"/>
                  <a:pt x="56" y="20"/>
                </a:cubicBezTo>
                <a:cubicBezTo>
                  <a:pt x="57" y="22"/>
                  <a:pt x="59" y="25"/>
                  <a:pt x="61" y="26"/>
                </a:cubicBezTo>
                <a:cubicBezTo>
                  <a:pt x="63" y="28"/>
                  <a:pt x="66" y="29"/>
                  <a:pt x="68" y="30"/>
                </a:cubicBezTo>
                <a:lnTo>
                  <a:pt x="71" y="38"/>
                </a:lnTo>
                <a:lnTo>
                  <a:pt x="69" y="47"/>
                </a:lnTo>
                <a:lnTo>
                  <a:pt x="72" y="51"/>
                </a:lnTo>
                <a:lnTo>
                  <a:pt x="75" y="51"/>
                </a:lnTo>
                <a:lnTo>
                  <a:pt x="78" y="57"/>
                </a:lnTo>
                <a:lnTo>
                  <a:pt x="76" y="63"/>
                </a:lnTo>
                <a:cubicBezTo>
                  <a:pt x="73" y="63"/>
                  <a:pt x="71" y="64"/>
                  <a:pt x="68" y="64"/>
                </a:cubicBezTo>
                <a:cubicBezTo>
                  <a:pt x="66" y="63"/>
                  <a:pt x="63" y="63"/>
                  <a:pt x="60" y="63"/>
                </a:cubicBezTo>
                <a:cubicBezTo>
                  <a:pt x="59" y="63"/>
                  <a:pt x="58" y="64"/>
                  <a:pt x="57" y="63"/>
                </a:cubicBezTo>
                <a:cubicBezTo>
                  <a:pt x="56" y="63"/>
                  <a:pt x="56" y="61"/>
                  <a:pt x="55" y="61"/>
                </a:cubicBezTo>
                <a:cubicBezTo>
                  <a:pt x="53" y="60"/>
                  <a:pt x="50" y="61"/>
                  <a:pt x="48" y="61"/>
                </a:cubicBezTo>
                <a:cubicBezTo>
                  <a:pt x="43" y="60"/>
                  <a:pt x="38" y="59"/>
                  <a:pt x="33" y="60"/>
                </a:cubicBezTo>
                <a:cubicBezTo>
                  <a:pt x="30" y="60"/>
                  <a:pt x="28" y="63"/>
                  <a:pt x="25" y="64"/>
                </a:cubicBezTo>
                <a:cubicBezTo>
                  <a:pt x="22" y="64"/>
                  <a:pt x="19" y="63"/>
                  <a:pt x="16" y="63"/>
                </a:cubicBezTo>
                <a:cubicBezTo>
                  <a:pt x="14" y="63"/>
                  <a:pt x="12" y="63"/>
                  <a:pt x="10" y="6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1" name="Freeform 2554"/>
          <p:cNvSpPr>
            <a:spLocks noChangeAspect="1"/>
          </p:cNvSpPr>
          <p:nvPr/>
        </p:nvSpPr>
        <p:spPr bwMode="auto">
          <a:xfrm>
            <a:off x="3714120" y="3035648"/>
            <a:ext cx="68381" cy="39291"/>
          </a:xfrm>
          <a:custGeom>
            <a:avLst/>
            <a:gdLst>
              <a:gd name="T0" fmla="*/ 26 w 42"/>
              <a:gd name="T1" fmla="*/ 33 h 27"/>
              <a:gd name="T2" fmla="*/ 31 w 42"/>
              <a:gd name="T3" fmla="*/ 22 h 27"/>
              <a:gd name="T4" fmla="*/ 39 w 42"/>
              <a:gd name="T5" fmla="*/ 18 h 27"/>
              <a:gd name="T6" fmla="*/ 48 w 42"/>
              <a:gd name="T7" fmla="*/ 17 h 27"/>
              <a:gd name="T8" fmla="*/ 45 w 42"/>
              <a:gd name="T9" fmla="*/ 10 h 27"/>
              <a:gd name="T10" fmla="*/ 46 w 42"/>
              <a:gd name="T11" fmla="*/ 6 h 27"/>
              <a:gd name="T12" fmla="*/ 45 w 42"/>
              <a:gd name="T13" fmla="*/ 2 h 27"/>
              <a:gd name="T14" fmla="*/ 27 w 42"/>
              <a:gd name="T15" fmla="*/ 1 h 27"/>
              <a:gd name="T16" fmla="*/ 18 w 42"/>
              <a:gd name="T17" fmla="*/ 6 h 27"/>
              <a:gd name="T18" fmla="*/ 7 w 42"/>
              <a:gd name="T19" fmla="*/ 5 h 27"/>
              <a:gd name="T20" fmla="*/ 0 w 42"/>
              <a:gd name="T21" fmla="*/ 6 h 27"/>
              <a:gd name="T22" fmla="*/ 6 w 42"/>
              <a:gd name="T23" fmla="*/ 15 h 27"/>
              <a:gd name="T24" fmla="*/ 26 w 42"/>
              <a:gd name="T25" fmla="*/ 15 h 27"/>
              <a:gd name="T26" fmla="*/ 17 w 42"/>
              <a:gd name="T27" fmla="*/ 18 h 27"/>
              <a:gd name="T28" fmla="*/ 21 w 42"/>
              <a:gd name="T29" fmla="*/ 24 h 27"/>
              <a:gd name="T30" fmla="*/ 26 w 42"/>
              <a:gd name="T31" fmla="*/ 33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2"/>
              <a:gd name="T49" fmla="*/ 0 h 27"/>
              <a:gd name="T50" fmla="*/ 42 w 42"/>
              <a:gd name="T51" fmla="*/ 27 h 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2" h="27">
                <a:moveTo>
                  <a:pt x="22" y="27"/>
                </a:moveTo>
                <a:cubicBezTo>
                  <a:pt x="23" y="24"/>
                  <a:pt x="23" y="21"/>
                  <a:pt x="26" y="18"/>
                </a:cubicBezTo>
                <a:cubicBezTo>
                  <a:pt x="27" y="16"/>
                  <a:pt x="31" y="16"/>
                  <a:pt x="33" y="15"/>
                </a:cubicBezTo>
                <a:cubicBezTo>
                  <a:pt x="36" y="15"/>
                  <a:pt x="39" y="16"/>
                  <a:pt x="40" y="14"/>
                </a:cubicBezTo>
                <a:cubicBezTo>
                  <a:pt x="42" y="12"/>
                  <a:pt x="38" y="10"/>
                  <a:pt x="38" y="8"/>
                </a:cubicBezTo>
                <a:cubicBezTo>
                  <a:pt x="38" y="7"/>
                  <a:pt x="39" y="6"/>
                  <a:pt x="39" y="5"/>
                </a:cubicBezTo>
                <a:cubicBezTo>
                  <a:pt x="39" y="4"/>
                  <a:pt x="39" y="3"/>
                  <a:pt x="38" y="2"/>
                </a:cubicBezTo>
                <a:cubicBezTo>
                  <a:pt x="33" y="1"/>
                  <a:pt x="28" y="0"/>
                  <a:pt x="23" y="1"/>
                </a:cubicBezTo>
                <a:cubicBezTo>
                  <a:pt x="20" y="1"/>
                  <a:pt x="18" y="4"/>
                  <a:pt x="15" y="5"/>
                </a:cubicBezTo>
                <a:cubicBezTo>
                  <a:pt x="12" y="5"/>
                  <a:pt x="9" y="4"/>
                  <a:pt x="6" y="4"/>
                </a:cubicBezTo>
                <a:cubicBezTo>
                  <a:pt x="4" y="4"/>
                  <a:pt x="2" y="4"/>
                  <a:pt x="0" y="5"/>
                </a:cubicBezTo>
                <a:cubicBezTo>
                  <a:pt x="1" y="7"/>
                  <a:pt x="2" y="11"/>
                  <a:pt x="5" y="12"/>
                </a:cubicBezTo>
                <a:cubicBezTo>
                  <a:pt x="11" y="14"/>
                  <a:pt x="16" y="10"/>
                  <a:pt x="22" y="12"/>
                </a:cubicBezTo>
                <a:cubicBezTo>
                  <a:pt x="24" y="12"/>
                  <a:pt x="15" y="12"/>
                  <a:pt x="14" y="15"/>
                </a:cubicBezTo>
                <a:cubicBezTo>
                  <a:pt x="14" y="16"/>
                  <a:pt x="17" y="18"/>
                  <a:pt x="18" y="20"/>
                </a:cubicBezTo>
                <a:cubicBezTo>
                  <a:pt x="20" y="22"/>
                  <a:pt x="21" y="24"/>
                  <a:pt x="22" y="2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2" name="Freeform 2555"/>
          <p:cNvSpPr>
            <a:spLocks noChangeAspect="1"/>
          </p:cNvSpPr>
          <p:nvPr/>
        </p:nvSpPr>
        <p:spPr bwMode="auto">
          <a:xfrm>
            <a:off x="3711657" y="3014218"/>
            <a:ext cx="62910" cy="16669"/>
          </a:xfrm>
          <a:custGeom>
            <a:avLst/>
            <a:gdLst>
              <a:gd name="T0" fmla="*/ 0 w 39"/>
              <a:gd name="T1" fmla="*/ 13 h 11"/>
              <a:gd name="T2" fmla="*/ 17 w 39"/>
              <a:gd name="T3" fmla="*/ 9 h 11"/>
              <a:gd name="T4" fmla="*/ 6 w 39"/>
              <a:gd name="T5" fmla="*/ 5 h 11"/>
              <a:gd name="T6" fmla="*/ 20 w 39"/>
              <a:gd name="T7" fmla="*/ 4 h 11"/>
              <a:gd name="T8" fmla="*/ 24 w 39"/>
              <a:gd name="T9" fmla="*/ 0 h 11"/>
              <a:gd name="T10" fmla="*/ 32 w 39"/>
              <a:gd name="T11" fmla="*/ 1 h 11"/>
              <a:gd name="T12" fmla="*/ 45 w 39"/>
              <a:gd name="T13" fmla="*/ 4 h 11"/>
              <a:gd name="T14" fmla="*/ 44 w 39"/>
              <a:gd name="T15" fmla="*/ 9 h 11"/>
              <a:gd name="T16" fmla="*/ 35 w 39"/>
              <a:gd name="T17" fmla="*/ 10 h 11"/>
              <a:gd name="T18" fmla="*/ 25 w 39"/>
              <a:gd name="T19" fmla="*/ 9 h 11"/>
              <a:gd name="T20" fmla="*/ 13 w 39"/>
              <a:gd name="T21" fmla="*/ 13 h 11"/>
              <a:gd name="T22" fmla="*/ 0 w 39"/>
              <a:gd name="T23" fmla="*/ 13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
              <a:gd name="T37" fmla="*/ 0 h 11"/>
              <a:gd name="T38" fmla="*/ 39 w 39"/>
              <a:gd name="T39" fmla="*/ 11 h 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 h="11">
                <a:moveTo>
                  <a:pt x="0" y="10"/>
                </a:moveTo>
                <a:cubicBezTo>
                  <a:pt x="5" y="9"/>
                  <a:pt x="9" y="8"/>
                  <a:pt x="14" y="7"/>
                </a:cubicBezTo>
                <a:cubicBezTo>
                  <a:pt x="11" y="5"/>
                  <a:pt x="8" y="5"/>
                  <a:pt x="5" y="4"/>
                </a:cubicBezTo>
                <a:cubicBezTo>
                  <a:pt x="9" y="4"/>
                  <a:pt x="13" y="4"/>
                  <a:pt x="17" y="3"/>
                </a:cubicBezTo>
                <a:cubicBezTo>
                  <a:pt x="18" y="3"/>
                  <a:pt x="19" y="1"/>
                  <a:pt x="20" y="0"/>
                </a:cubicBezTo>
                <a:cubicBezTo>
                  <a:pt x="22" y="0"/>
                  <a:pt x="24" y="0"/>
                  <a:pt x="27" y="1"/>
                </a:cubicBezTo>
                <a:cubicBezTo>
                  <a:pt x="30" y="1"/>
                  <a:pt x="35" y="2"/>
                  <a:pt x="38" y="3"/>
                </a:cubicBezTo>
                <a:cubicBezTo>
                  <a:pt x="39" y="4"/>
                  <a:pt x="38" y="6"/>
                  <a:pt x="37" y="7"/>
                </a:cubicBezTo>
                <a:cubicBezTo>
                  <a:pt x="35" y="8"/>
                  <a:pt x="33" y="8"/>
                  <a:pt x="30" y="8"/>
                </a:cubicBezTo>
                <a:cubicBezTo>
                  <a:pt x="27" y="8"/>
                  <a:pt x="24" y="7"/>
                  <a:pt x="21" y="7"/>
                </a:cubicBezTo>
                <a:cubicBezTo>
                  <a:pt x="17" y="7"/>
                  <a:pt x="14" y="10"/>
                  <a:pt x="11" y="10"/>
                </a:cubicBezTo>
                <a:cubicBezTo>
                  <a:pt x="7" y="11"/>
                  <a:pt x="4" y="10"/>
                  <a:pt x="0" y="1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3" name="Freeform 2556"/>
          <p:cNvSpPr>
            <a:spLocks noChangeAspect="1"/>
          </p:cNvSpPr>
          <p:nvPr/>
        </p:nvSpPr>
        <p:spPr bwMode="auto">
          <a:xfrm>
            <a:off x="3769636" y="3038029"/>
            <a:ext cx="157277" cy="115491"/>
          </a:xfrm>
          <a:custGeom>
            <a:avLst/>
            <a:gdLst>
              <a:gd name="T0" fmla="*/ 102 w 96"/>
              <a:gd name="T1" fmla="*/ 38 h 81"/>
              <a:gd name="T2" fmla="*/ 96 w 96"/>
              <a:gd name="T3" fmla="*/ 32 h 81"/>
              <a:gd name="T4" fmla="*/ 96 w 96"/>
              <a:gd name="T5" fmla="*/ 18 h 81"/>
              <a:gd name="T6" fmla="*/ 85 w 96"/>
              <a:gd name="T7" fmla="*/ 6 h 81"/>
              <a:gd name="T8" fmla="*/ 80 w 96"/>
              <a:gd name="T9" fmla="*/ 11 h 81"/>
              <a:gd name="T10" fmla="*/ 67 w 96"/>
              <a:gd name="T11" fmla="*/ 14 h 81"/>
              <a:gd name="T12" fmla="*/ 59 w 96"/>
              <a:gd name="T13" fmla="*/ 11 h 81"/>
              <a:gd name="T14" fmla="*/ 53 w 96"/>
              <a:gd name="T15" fmla="*/ 4 h 81"/>
              <a:gd name="T16" fmla="*/ 34 w 96"/>
              <a:gd name="T17" fmla="*/ 4 h 81"/>
              <a:gd name="T18" fmla="*/ 28 w 96"/>
              <a:gd name="T19" fmla="*/ 1 h 81"/>
              <a:gd name="T20" fmla="*/ 20 w 96"/>
              <a:gd name="T21" fmla="*/ 5 h 81"/>
              <a:gd name="T22" fmla="*/ 22 w 96"/>
              <a:gd name="T23" fmla="*/ 16 h 81"/>
              <a:gd name="T24" fmla="*/ 5 w 96"/>
              <a:gd name="T25" fmla="*/ 20 h 81"/>
              <a:gd name="T26" fmla="*/ 7 w 96"/>
              <a:gd name="T27" fmla="*/ 31 h 81"/>
              <a:gd name="T28" fmla="*/ 14 w 96"/>
              <a:gd name="T29" fmla="*/ 44 h 81"/>
              <a:gd name="T30" fmla="*/ 25 w 96"/>
              <a:gd name="T31" fmla="*/ 56 h 81"/>
              <a:gd name="T32" fmla="*/ 34 w 96"/>
              <a:gd name="T33" fmla="*/ 57 h 81"/>
              <a:gd name="T34" fmla="*/ 47 w 96"/>
              <a:gd name="T35" fmla="*/ 50 h 81"/>
              <a:gd name="T36" fmla="*/ 56 w 96"/>
              <a:gd name="T37" fmla="*/ 48 h 81"/>
              <a:gd name="T38" fmla="*/ 62 w 96"/>
              <a:gd name="T39" fmla="*/ 55 h 81"/>
              <a:gd name="T40" fmla="*/ 66 w 96"/>
              <a:gd name="T41" fmla="*/ 63 h 81"/>
              <a:gd name="T42" fmla="*/ 66 w 96"/>
              <a:gd name="T43" fmla="*/ 75 h 81"/>
              <a:gd name="T44" fmla="*/ 74 w 96"/>
              <a:gd name="T45" fmla="*/ 74 h 81"/>
              <a:gd name="T46" fmla="*/ 80 w 96"/>
              <a:gd name="T47" fmla="*/ 73 h 81"/>
              <a:gd name="T48" fmla="*/ 85 w 96"/>
              <a:gd name="T49" fmla="*/ 80 h 81"/>
              <a:gd name="T50" fmla="*/ 85 w 96"/>
              <a:gd name="T51" fmla="*/ 89 h 81"/>
              <a:gd name="T52" fmla="*/ 89 w 96"/>
              <a:gd name="T53" fmla="*/ 97 h 81"/>
              <a:gd name="T54" fmla="*/ 97 w 96"/>
              <a:gd name="T55" fmla="*/ 89 h 81"/>
              <a:gd name="T56" fmla="*/ 105 w 96"/>
              <a:gd name="T57" fmla="*/ 90 h 81"/>
              <a:gd name="T58" fmla="*/ 109 w 96"/>
              <a:gd name="T59" fmla="*/ 80 h 81"/>
              <a:gd name="T60" fmla="*/ 114 w 96"/>
              <a:gd name="T61" fmla="*/ 74 h 81"/>
              <a:gd name="T62" fmla="*/ 111 w 96"/>
              <a:gd name="T63" fmla="*/ 66 h 81"/>
              <a:gd name="T64" fmla="*/ 105 w 96"/>
              <a:gd name="T65" fmla="*/ 51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81"/>
              <a:gd name="T101" fmla="*/ 96 w 96"/>
              <a:gd name="T102" fmla="*/ 81 h 8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81">
                <a:moveTo>
                  <a:pt x="92" y="38"/>
                </a:moveTo>
                <a:cubicBezTo>
                  <a:pt x="90" y="36"/>
                  <a:pt x="86" y="35"/>
                  <a:pt x="85" y="32"/>
                </a:cubicBezTo>
                <a:cubicBezTo>
                  <a:pt x="84" y="31"/>
                  <a:pt x="86" y="28"/>
                  <a:pt x="85" y="26"/>
                </a:cubicBezTo>
                <a:cubicBezTo>
                  <a:pt x="84" y="25"/>
                  <a:pt x="80" y="28"/>
                  <a:pt x="80" y="27"/>
                </a:cubicBezTo>
                <a:cubicBezTo>
                  <a:pt x="80" y="24"/>
                  <a:pt x="84" y="22"/>
                  <a:pt x="84" y="19"/>
                </a:cubicBezTo>
                <a:cubicBezTo>
                  <a:pt x="84" y="17"/>
                  <a:pt x="81" y="17"/>
                  <a:pt x="80" y="15"/>
                </a:cubicBezTo>
                <a:cubicBezTo>
                  <a:pt x="79" y="13"/>
                  <a:pt x="80" y="9"/>
                  <a:pt x="79" y="7"/>
                </a:cubicBezTo>
                <a:cubicBezTo>
                  <a:pt x="77" y="5"/>
                  <a:pt x="74" y="4"/>
                  <a:pt x="71" y="5"/>
                </a:cubicBezTo>
                <a:cubicBezTo>
                  <a:pt x="70" y="5"/>
                  <a:pt x="72" y="7"/>
                  <a:pt x="71" y="8"/>
                </a:cubicBezTo>
                <a:cubicBezTo>
                  <a:pt x="70" y="9"/>
                  <a:pt x="69" y="9"/>
                  <a:pt x="67" y="9"/>
                </a:cubicBezTo>
                <a:cubicBezTo>
                  <a:pt x="66" y="9"/>
                  <a:pt x="64" y="7"/>
                  <a:pt x="63" y="8"/>
                </a:cubicBezTo>
                <a:cubicBezTo>
                  <a:pt x="60" y="8"/>
                  <a:pt x="58" y="12"/>
                  <a:pt x="56" y="12"/>
                </a:cubicBezTo>
                <a:cubicBezTo>
                  <a:pt x="54" y="11"/>
                  <a:pt x="54" y="7"/>
                  <a:pt x="52" y="6"/>
                </a:cubicBezTo>
                <a:cubicBezTo>
                  <a:pt x="51" y="6"/>
                  <a:pt x="50" y="8"/>
                  <a:pt x="49" y="9"/>
                </a:cubicBezTo>
                <a:cubicBezTo>
                  <a:pt x="48" y="9"/>
                  <a:pt x="46" y="10"/>
                  <a:pt x="45" y="9"/>
                </a:cubicBezTo>
                <a:cubicBezTo>
                  <a:pt x="44" y="8"/>
                  <a:pt x="44" y="5"/>
                  <a:pt x="44" y="3"/>
                </a:cubicBezTo>
                <a:cubicBezTo>
                  <a:pt x="41" y="3"/>
                  <a:pt x="39" y="4"/>
                  <a:pt x="36" y="4"/>
                </a:cubicBezTo>
                <a:cubicBezTo>
                  <a:pt x="34" y="3"/>
                  <a:pt x="31" y="3"/>
                  <a:pt x="28" y="3"/>
                </a:cubicBezTo>
                <a:cubicBezTo>
                  <a:pt x="27" y="3"/>
                  <a:pt x="26" y="4"/>
                  <a:pt x="25" y="3"/>
                </a:cubicBezTo>
                <a:cubicBezTo>
                  <a:pt x="24" y="3"/>
                  <a:pt x="24" y="1"/>
                  <a:pt x="23" y="1"/>
                </a:cubicBezTo>
                <a:cubicBezTo>
                  <a:pt x="21" y="0"/>
                  <a:pt x="18" y="1"/>
                  <a:pt x="16" y="1"/>
                </a:cubicBezTo>
                <a:cubicBezTo>
                  <a:pt x="17" y="2"/>
                  <a:pt x="17" y="3"/>
                  <a:pt x="17" y="4"/>
                </a:cubicBezTo>
                <a:cubicBezTo>
                  <a:pt x="17" y="5"/>
                  <a:pt x="16" y="6"/>
                  <a:pt x="16" y="7"/>
                </a:cubicBezTo>
                <a:cubicBezTo>
                  <a:pt x="16" y="9"/>
                  <a:pt x="20" y="11"/>
                  <a:pt x="18" y="13"/>
                </a:cubicBezTo>
                <a:cubicBezTo>
                  <a:pt x="17" y="15"/>
                  <a:pt x="14" y="14"/>
                  <a:pt x="11" y="14"/>
                </a:cubicBezTo>
                <a:cubicBezTo>
                  <a:pt x="9" y="15"/>
                  <a:pt x="5" y="15"/>
                  <a:pt x="4" y="17"/>
                </a:cubicBezTo>
                <a:cubicBezTo>
                  <a:pt x="1" y="20"/>
                  <a:pt x="1" y="23"/>
                  <a:pt x="0" y="26"/>
                </a:cubicBezTo>
                <a:cubicBezTo>
                  <a:pt x="2" y="26"/>
                  <a:pt x="4" y="25"/>
                  <a:pt x="6" y="26"/>
                </a:cubicBezTo>
                <a:cubicBezTo>
                  <a:pt x="7" y="26"/>
                  <a:pt x="6" y="29"/>
                  <a:pt x="7" y="30"/>
                </a:cubicBezTo>
                <a:cubicBezTo>
                  <a:pt x="9" y="33"/>
                  <a:pt x="11" y="35"/>
                  <a:pt x="12" y="37"/>
                </a:cubicBezTo>
                <a:cubicBezTo>
                  <a:pt x="13" y="39"/>
                  <a:pt x="13" y="41"/>
                  <a:pt x="15" y="42"/>
                </a:cubicBezTo>
                <a:cubicBezTo>
                  <a:pt x="16" y="44"/>
                  <a:pt x="19" y="45"/>
                  <a:pt x="21" y="47"/>
                </a:cubicBezTo>
                <a:cubicBezTo>
                  <a:pt x="22" y="49"/>
                  <a:pt x="24" y="50"/>
                  <a:pt x="25" y="52"/>
                </a:cubicBezTo>
                <a:cubicBezTo>
                  <a:pt x="26" y="51"/>
                  <a:pt x="26" y="49"/>
                  <a:pt x="28" y="48"/>
                </a:cubicBezTo>
                <a:cubicBezTo>
                  <a:pt x="29" y="45"/>
                  <a:pt x="31" y="43"/>
                  <a:pt x="34" y="42"/>
                </a:cubicBezTo>
                <a:cubicBezTo>
                  <a:pt x="35" y="41"/>
                  <a:pt x="37" y="42"/>
                  <a:pt x="39" y="42"/>
                </a:cubicBezTo>
                <a:cubicBezTo>
                  <a:pt x="40" y="42"/>
                  <a:pt x="40" y="40"/>
                  <a:pt x="41" y="40"/>
                </a:cubicBezTo>
                <a:cubicBezTo>
                  <a:pt x="43" y="39"/>
                  <a:pt x="45" y="39"/>
                  <a:pt x="47" y="40"/>
                </a:cubicBezTo>
                <a:cubicBezTo>
                  <a:pt x="49" y="40"/>
                  <a:pt x="50" y="41"/>
                  <a:pt x="51" y="42"/>
                </a:cubicBezTo>
                <a:cubicBezTo>
                  <a:pt x="52" y="43"/>
                  <a:pt x="52" y="45"/>
                  <a:pt x="52" y="46"/>
                </a:cubicBezTo>
                <a:cubicBezTo>
                  <a:pt x="53" y="47"/>
                  <a:pt x="55" y="48"/>
                  <a:pt x="56" y="49"/>
                </a:cubicBezTo>
                <a:cubicBezTo>
                  <a:pt x="56" y="50"/>
                  <a:pt x="55" y="52"/>
                  <a:pt x="55" y="53"/>
                </a:cubicBezTo>
                <a:cubicBezTo>
                  <a:pt x="56" y="55"/>
                  <a:pt x="58" y="57"/>
                  <a:pt x="58" y="59"/>
                </a:cubicBezTo>
                <a:cubicBezTo>
                  <a:pt x="58" y="60"/>
                  <a:pt x="56" y="61"/>
                  <a:pt x="55" y="63"/>
                </a:cubicBezTo>
                <a:cubicBezTo>
                  <a:pt x="55" y="64"/>
                  <a:pt x="57" y="65"/>
                  <a:pt x="57" y="65"/>
                </a:cubicBezTo>
                <a:cubicBezTo>
                  <a:pt x="59" y="64"/>
                  <a:pt x="60" y="63"/>
                  <a:pt x="62" y="62"/>
                </a:cubicBezTo>
                <a:cubicBezTo>
                  <a:pt x="63" y="62"/>
                  <a:pt x="65" y="63"/>
                  <a:pt x="66" y="63"/>
                </a:cubicBezTo>
                <a:cubicBezTo>
                  <a:pt x="67" y="63"/>
                  <a:pt x="66" y="61"/>
                  <a:pt x="67" y="61"/>
                </a:cubicBezTo>
                <a:cubicBezTo>
                  <a:pt x="69" y="61"/>
                  <a:pt x="70" y="61"/>
                  <a:pt x="71" y="62"/>
                </a:cubicBezTo>
                <a:cubicBezTo>
                  <a:pt x="72" y="64"/>
                  <a:pt x="70" y="66"/>
                  <a:pt x="71" y="67"/>
                </a:cubicBezTo>
                <a:cubicBezTo>
                  <a:pt x="72" y="69"/>
                  <a:pt x="75" y="70"/>
                  <a:pt x="75" y="72"/>
                </a:cubicBezTo>
                <a:cubicBezTo>
                  <a:pt x="75" y="74"/>
                  <a:pt x="72" y="73"/>
                  <a:pt x="71" y="74"/>
                </a:cubicBezTo>
                <a:cubicBezTo>
                  <a:pt x="70" y="76"/>
                  <a:pt x="70" y="78"/>
                  <a:pt x="70" y="80"/>
                </a:cubicBezTo>
                <a:cubicBezTo>
                  <a:pt x="71" y="81"/>
                  <a:pt x="73" y="81"/>
                  <a:pt x="74" y="81"/>
                </a:cubicBezTo>
                <a:cubicBezTo>
                  <a:pt x="76" y="81"/>
                  <a:pt x="77" y="80"/>
                  <a:pt x="78" y="79"/>
                </a:cubicBezTo>
                <a:cubicBezTo>
                  <a:pt x="79" y="78"/>
                  <a:pt x="79" y="74"/>
                  <a:pt x="81" y="74"/>
                </a:cubicBezTo>
                <a:cubicBezTo>
                  <a:pt x="83" y="74"/>
                  <a:pt x="84" y="77"/>
                  <a:pt x="86" y="79"/>
                </a:cubicBezTo>
                <a:cubicBezTo>
                  <a:pt x="87" y="78"/>
                  <a:pt x="88" y="77"/>
                  <a:pt x="88" y="75"/>
                </a:cubicBezTo>
                <a:cubicBezTo>
                  <a:pt x="89" y="74"/>
                  <a:pt x="87" y="73"/>
                  <a:pt x="87" y="72"/>
                </a:cubicBezTo>
                <a:cubicBezTo>
                  <a:pt x="87" y="70"/>
                  <a:pt x="91" y="69"/>
                  <a:pt x="91" y="67"/>
                </a:cubicBezTo>
                <a:cubicBezTo>
                  <a:pt x="91" y="66"/>
                  <a:pt x="85" y="66"/>
                  <a:pt x="86" y="65"/>
                </a:cubicBezTo>
                <a:cubicBezTo>
                  <a:pt x="88" y="62"/>
                  <a:pt x="93" y="64"/>
                  <a:pt x="95" y="62"/>
                </a:cubicBezTo>
                <a:cubicBezTo>
                  <a:pt x="96" y="60"/>
                  <a:pt x="91" y="60"/>
                  <a:pt x="90" y="58"/>
                </a:cubicBezTo>
                <a:cubicBezTo>
                  <a:pt x="90" y="57"/>
                  <a:pt x="92" y="57"/>
                  <a:pt x="93" y="55"/>
                </a:cubicBezTo>
                <a:cubicBezTo>
                  <a:pt x="93" y="54"/>
                  <a:pt x="93" y="52"/>
                  <a:pt x="92" y="50"/>
                </a:cubicBezTo>
                <a:cubicBezTo>
                  <a:pt x="92" y="48"/>
                  <a:pt x="89" y="46"/>
                  <a:pt x="88" y="43"/>
                </a:cubicBezTo>
                <a:cubicBezTo>
                  <a:pt x="88" y="41"/>
                  <a:pt x="91" y="40"/>
                  <a:pt x="92" y="3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4" name="Freeform 2557"/>
          <p:cNvSpPr>
            <a:spLocks noChangeAspect="1"/>
          </p:cNvSpPr>
          <p:nvPr/>
        </p:nvSpPr>
        <p:spPr bwMode="auto">
          <a:xfrm>
            <a:off x="3798279" y="3092798"/>
            <a:ext cx="58808" cy="66675"/>
          </a:xfrm>
          <a:custGeom>
            <a:avLst/>
            <a:gdLst>
              <a:gd name="T0" fmla="*/ 41 w 36"/>
              <a:gd name="T1" fmla="*/ 32 h 46"/>
              <a:gd name="T2" fmla="*/ 42 w 36"/>
              <a:gd name="T3" fmla="*/ 41 h 46"/>
              <a:gd name="T4" fmla="*/ 33 w 36"/>
              <a:gd name="T5" fmla="*/ 46 h 46"/>
              <a:gd name="T6" fmla="*/ 31 w 36"/>
              <a:gd name="T7" fmla="*/ 51 h 46"/>
              <a:gd name="T8" fmla="*/ 27 w 36"/>
              <a:gd name="T9" fmla="*/ 56 h 46"/>
              <a:gd name="T10" fmla="*/ 13 w 36"/>
              <a:gd name="T11" fmla="*/ 49 h 46"/>
              <a:gd name="T12" fmla="*/ 13 w 36"/>
              <a:gd name="T13" fmla="*/ 44 h 46"/>
              <a:gd name="T14" fmla="*/ 5 w 36"/>
              <a:gd name="T15" fmla="*/ 39 h 46"/>
              <a:gd name="T16" fmla="*/ 5 w 36"/>
              <a:gd name="T17" fmla="*/ 32 h 46"/>
              <a:gd name="T18" fmla="*/ 0 w 36"/>
              <a:gd name="T19" fmla="*/ 28 h 46"/>
              <a:gd name="T20" fmla="*/ 1 w 36"/>
              <a:gd name="T21" fmla="*/ 21 h 46"/>
              <a:gd name="T22" fmla="*/ 2 w 36"/>
              <a:gd name="T23" fmla="*/ 16 h 46"/>
              <a:gd name="T24" fmla="*/ 6 w 36"/>
              <a:gd name="T25" fmla="*/ 11 h 46"/>
              <a:gd name="T26" fmla="*/ 13 w 36"/>
              <a:gd name="T27" fmla="*/ 4 h 46"/>
              <a:gd name="T28" fmla="*/ 19 w 36"/>
              <a:gd name="T29" fmla="*/ 4 h 46"/>
              <a:gd name="T30" fmla="*/ 22 w 36"/>
              <a:gd name="T31" fmla="*/ 1 h 46"/>
              <a:gd name="T32" fmla="*/ 29 w 36"/>
              <a:gd name="T33" fmla="*/ 1 h 46"/>
              <a:gd name="T34" fmla="*/ 33 w 36"/>
              <a:gd name="T35" fmla="*/ 4 h 46"/>
              <a:gd name="T36" fmla="*/ 35 w 36"/>
              <a:gd name="T37" fmla="*/ 9 h 46"/>
              <a:gd name="T38" fmla="*/ 39 w 36"/>
              <a:gd name="T39" fmla="*/ 12 h 46"/>
              <a:gd name="T40" fmla="*/ 38 w 36"/>
              <a:gd name="T41" fmla="*/ 17 h 46"/>
              <a:gd name="T42" fmla="*/ 42 w 36"/>
              <a:gd name="T43" fmla="*/ 24 h 46"/>
              <a:gd name="T44" fmla="*/ 38 w 36"/>
              <a:gd name="T45" fmla="*/ 29 h 46"/>
              <a:gd name="T46" fmla="*/ 41 w 36"/>
              <a:gd name="T47" fmla="*/ 3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6"/>
              <a:gd name="T73" fmla="*/ 0 h 46"/>
              <a:gd name="T74" fmla="*/ 36 w 36"/>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6" h="46">
                <a:moveTo>
                  <a:pt x="34" y="26"/>
                </a:moveTo>
                <a:cubicBezTo>
                  <a:pt x="34" y="29"/>
                  <a:pt x="36" y="31"/>
                  <a:pt x="35" y="34"/>
                </a:cubicBezTo>
                <a:cubicBezTo>
                  <a:pt x="33" y="36"/>
                  <a:pt x="30" y="36"/>
                  <a:pt x="28" y="38"/>
                </a:cubicBezTo>
                <a:cubicBezTo>
                  <a:pt x="27" y="39"/>
                  <a:pt x="27" y="41"/>
                  <a:pt x="26" y="42"/>
                </a:cubicBezTo>
                <a:cubicBezTo>
                  <a:pt x="25" y="44"/>
                  <a:pt x="24" y="45"/>
                  <a:pt x="23" y="46"/>
                </a:cubicBezTo>
                <a:cubicBezTo>
                  <a:pt x="19" y="45"/>
                  <a:pt x="15" y="43"/>
                  <a:pt x="11" y="40"/>
                </a:cubicBezTo>
                <a:cubicBezTo>
                  <a:pt x="10" y="39"/>
                  <a:pt x="12" y="37"/>
                  <a:pt x="11" y="36"/>
                </a:cubicBezTo>
                <a:cubicBezTo>
                  <a:pt x="9" y="34"/>
                  <a:pt x="6" y="34"/>
                  <a:pt x="4" y="32"/>
                </a:cubicBezTo>
                <a:cubicBezTo>
                  <a:pt x="3" y="30"/>
                  <a:pt x="5" y="27"/>
                  <a:pt x="4" y="26"/>
                </a:cubicBezTo>
                <a:cubicBezTo>
                  <a:pt x="3" y="24"/>
                  <a:pt x="1" y="24"/>
                  <a:pt x="0" y="23"/>
                </a:cubicBezTo>
                <a:cubicBezTo>
                  <a:pt x="0" y="21"/>
                  <a:pt x="1" y="19"/>
                  <a:pt x="1" y="17"/>
                </a:cubicBezTo>
                <a:cubicBezTo>
                  <a:pt x="1" y="16"/>
                  <a:pt x="2" y="15"/>
                  <a:pt x="2" y="13"/>
                </a:cubicBezTo>
                <a:cubicBezTo>
                  <a:pt x="3" y="12"/>
                  <a:pt x="3" y="10"/>
                  <a:pt x="5" y="9"/>
                </a:cubicBezTo>
                <a:cubicBezTo>
                  <a:pt x="6" y="6"/>
                  <a:pt x="8" y="4"/>
                  <a:pt x="11" y="3"/>
                </a:cubicBezTo>
                <a:cubicBezTo>
                  <a:pt x="12" y="2"/>
                  <a:pt x="14" y="3"/>
                  <a:pt x="16" y="3"/>
                </a:cubicBezTo>
                <a:cubicBezTo>
                  <a:pt x="17" y="3"/>
                  <a:pt x="17" y="1"/>
                  <a:pt x="18" y="1"/>
                </a:cubicBezTo>
                <a:cubicBezTo>
                  <a:pt x="20" y="0"/>
                  <a:pt x="22" y="0"/>
                  <a:pt x="24" y="1"/>
                </a:cubicBezTo>
                <a:cubicBezTo>
                  <a:pt x="26" y="1"/>
                  <a:pt x="27" y="2"/>
                  <a:pt x="28" y="3"/>
                </a:cubicBezTo>
                <a:cubicBezTo>
                  <a:pt x="29" y="4"/>
                  <a:pt x="29" y="6"/>
                  <a:pt x="29" y="7"/>
                </a:cubicBezTo>
                <a:cubicBezTo>
                  <a:pt x="30" y="8"/>
                  <a:pt x="32" y="9"/>
                  <a:pt x="33" y="10"/>
                </a:cubicBezTo>
                <a:cubicBezTo>
                  <a:pt x="33" y="11"/>
                  <a:pt x="32" y="13"/>
                  <a:pt x="32" y="14"/>
                </a:cubicBezTo>
                <a:cubicBezTo>
                  <a:pt x="33" y="16"/>
                  <a:pt x="35" y="18"/>
                  <a:pt x="35" y="20"/>
                </a:cubicBezTo>
                <a:cubicBezTo>
                  <a:pt x="35" y="21"/>
                  <a:pt x="33" y="22"/>
                  <a:pt x="32" y="24"/>
                </a:cubicBezTo>
                <a:cubicBezTo>
                  <a:pt x="32" y="25"/>
                  <a:pt x="34" y="26"/>
                  <a:pt x="34" y="2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5" name="Freeform 2558"/>
          <p:cNvSpPr>
            <a:spLocks noChangeAspect="1"/>
          </p:cNvSpPr>
          <p:nvPr/>
        </p:nvSpPr>
        <p:spPr bwMode="auto">
          <a:xfrm>
            <a:off x="3845513" y="3124946"/>
            <a:ext cx="86160" cy="88106"/>
          </a:xfrm>
          <a:custGeom>
            <a:avLst/>
            <a:gdLst>
              <a:gd name="T0" fmla="*/ 59 w 52"/>
              <a:gd name="T1" fmla="*/ 74 h 62"/>
              <a:gd name="T2" fmla="*/ 52 w 52"/>
              <a:gd name="T3" fmla="*/ 69 h 62"/>
              <a:gd name="T4" fmla="*/ 42 w 52"/>
              <a:gd name="T5" fmla="*/ 64 h 62"/>
              <a:gd name="T6" fmla="*/ 30 w 52"/>
              <a:gd name="T7" fmla="*/ 56 h 62"/>
              <a:gd name="T8" fmla="*/ 19 w 52"/>
              <a:gd name="T9" fmla="*/ 45 h 62"/>
              <a:gd name="T10" fmla="*/ 10 w 52"/>
              <a:gd name="T11" fmla="*/ 38 h 62"/>
              <a:gd name="T12" fmla="*/ 1 w 52"/>
              <a:gd name="T13" fmla="*/ 33 h 62"/>
              <a:gd name="T14" fmla="*/ 0 w 52"/>
              <a:gd name="T15" fmla="*/ 29 h 62"/>
              <a:gd name="T16" fmla="*/ 4 w 52"/>
              <a:gd name="T17" fmla="*/ 24 h 62"/>
              <a:gd name="T18" fmla="*/ 6 w 52"/>
              <a:gd name="T19" fmla="*/ 19 h 62"/>
              <a:gd name="T20" fmla="*/ 15 w 52"/>
              <a:gd name="T21" fmla="*/ 14 h 62"/>
              <a:gd name="T22" fmla="*/ 13 w 52"/>
              <a:gd name="T23" fmla="*/ 5 h 62"/>
              <a:gd name="T24" fmla="*/ 19 w 52"/>
              <a:gd name="T25" fmla="*/ 1 h 62"/>
              <a:gd name="T26" fmla="*/ 24 w 52"/>
              <a:gd name="T27" fmla="*/ 2 h 62"/>
              <a:gd name="T28" fmla="*/ 25 w 52"/>
              <a:gd name="T29" fmla="*/ 0 h 62"/>
              <a:gd name="T30" fmla="*/ 30 w 52"/>
              <a:gd name="T31" fmla="*/ 1 h 62"/>
              <a:gd name="T32" fmla="*/ 30 w 52"/>
              <a:gd name="T33" fmla="*/ 7 h 62"/>
              <a:gd name="T34" fmla="*/ 35 w 52"/>
              <a:gd name="T35" fmla="*/ 13 h 62"/>
              <a:gd name="T36" fmla="*/ 30 w 52"/>
              <a:gd name="T37" fmla="*/ 16 h 62"/>
              <a:gd name="T38" fmla="*/ 29 w 52"/>
              <a:gd name="T39" fmla="*/ 23 h 62"/>
              <a:gd name="T40" fmla="*/ 34 w 52"/>
              <a:gd name="T41" fmla="*/ 24 h 62"/>
              <a:gd name="T42" fmla="*/ 39 w 52"/>
              <a:gd name="T43" fmla="*/ 21 h 62"/>
              <a:gd name="T44" fmla="*/ 42 w 52"/>
              <a:gd name="T45" fmla="*/ 16 h 62"/>
              <a:gd name="T46" fmla="*/ 48 w 52"/>
              <a:gd name="T47" fmla="*/ 21 h 62"/>
              <a:gd name="T48" fmla="*/ 50 w 52"/>
              <a:gd name="T49" fmla="*/ 27 h 62"/>
              <a:gd name="T50" fmla="*/ 45 w 52"/>
              <a:gd name="T51" fmla="*/ 33 h 62"/>
              <a:gd name="T52" fmla="*/ 50 w 52"/>
              <a:gd name="T53" fmla="*/ 39 h 62"/>
              <a:gd name="T54" fmla="*/ 56 w 52"/>
              <a:gd name="T55" fmla="*/ 41 h 62"/>
              <a:gd name="T56" fmla="*/ 56 w 52"/>
              <a:gd name="T57" fmla="*/ 45 h 62"/>
              <a:gd name="T58" fmla="*/ 62 w 52"/>
              <a:gd name="T59" fmla="*/ 47 h 62"/>
              <a:gd name="T60" fmla="*/ 62 w 52"/>
              <a:gd name="T61" fmla="*/ 55 h 62"/>
              <a:gd name="T62" fmla="*/ 58 w 52"/>
              <a:gd name="T63" fmla="*/ 61 h 62"/>
              <a:gd name="T64" fmla="*/ 59 w 52"/>
              <a:gd name="T65" fmla="*/ 74 h 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2"/>
              <a:gd name="T100" fmla="*/ 0 h 62"/>
              <a:gd name="T101" fmla="*/ 52 w 52"/>
              <a:gd name="T102" fmla="*/ 62 h 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2" h="62">
                <a:moveTo>
                  <a:pt x="49" y="62"/>
                </a:moveTo>
                <a:cubicBezTo>
                  <a:pt x="47" y="61"/>
                  <a:pt x="45" y="59"/>
                  <a:pt x="43" y="58"/>
                </a:cubicBezTo>
                <a:cubicBezTo>
                  <a:pt x="40" y="57"/>
                  <a:pt x="38" y="56"/>
                  <a:pt x="35" y="54"/>
                </a:cubicBezTo>
                <a:cubicBezTo>
                  <a:pt x="32" y="52"/>
                  <a:pt x="28" y="50"/>
                  <a:pt x="25" y="47"/>
                </a:cubicBezTo>
                <a:cubicBezTo>
                  <a:pt x="21" y="44"/>
                  <a:pt x="19" y="41"/>
                  <a:pt x="16" y="38"/>
                </a:cubicBezTo>
                <a:cubicBezTo>
                  <a:pt x="14" y="36"/>
                  <a:pt x="11" y="33"/>
                  <a:pt x="8" y="32"/>
                </a:cubicBezTo>
                <a:cubicBezTo>
                  <a:pt x="6" y="30"/>
                  <a:pt x="3" y="30"/>
                  <a:pt x="1" y="28"/>
                </a:cubicBezTo>
                <a:cubicBezTo>
                  <a:pt x="0" y="28"/>
                  <a:pt x="0" y="26"/>
                  <a:pt x="0" y="24"/>
                </a:cubicBezTo>
                <a:cubicBezTo>
                  <a:pt x="1" y="23"/>
                  <a:pt x="2" y="22"/>
                  <a:pt x="3" y="20"/>
                </a:cubicBezTo>
                <a:cubicBezTo>
                  <a:pt x="4" y="19"/>
                  <a:pt x="4" y="17"/>
                  <a:pt x="5" y="16"/>
                </a:cubicBezTo>
                <a:cubicBezTo>
                  <a:pt x="7" y="14"/>
                  <a:pt x="10" y="14"/>
                  <a:pt x="12" y="12"/>
                </a:cubicBezTo>
                <a:cubicBezTo>
                  <a:pt x="13" y="9"/>
                  <a:pt x="11" y="7"/>
                  <a:pt x="11" y="4"/>
                </a:cubicBezTo>
                <a:cubicBezTo>
                  <a:pt x="13" y="3"/>
                  <a:pt x="14" y="2"/>
                  <a:pt x="16" y="1"/>
                </a:cubicBezTo>
                <a:cubicBezTo>
                  <a:pt x="17" y="1"/>
                  <a:pt x="19" y="2"/>
                  <a:pt x="20" y="2"/>
                </a:cubicBezTo>
                <a:cubicBezTo>
                  <a:pt x="21" y="2"/>
                  <a:pt x="20" y="0"/>
                  <a:pt x="21" y="0"/>
                </a:cubicBezTo>
                <a:cubicBezTo>
                  <a:pt x="23" y="0"/>
                  <a:pt x="24" y="0"/>
                  <a:pt x="25" y="1"/>
                </a:cubicBezTo>
                <a:cubicBezTo>
                  <a:pt x="26" y="3"/>
                  <a:pt x="24" y="5"/>
                  <a:pt x="25" y="6"/>
                </a:cubicBezTo>
                <a:cubicBezTo>
                  <a:pt x="26" y="8"/>
                  <a:pt x="29" y="9"/>
                  <a:pt x="29" y="11"/>
                </a:cubicBezTo>
                <a:cubicBezTo>
                  <a:pt x="29" y="13"/>
                  <a:pt x="26" y="12"/>
                  <a:pt x="25" y="13"/>
                </a:cubicBezTo>
                <a:cubicBezTo>
                  <a:pt x="24" y="15"/>
                  <a:pt x="24" y="17"/>
                  <a:pt x="24" y="19"/>
                </a:cubicBezTo>
                <a:cubicBezTo>
                  <a:pt x="25" y="20"/>
                  <a:pt x="27" y="20"/>
                  <a:pt x="28" y="20"/>
                </a:cubicBezTo>
                <a:cubicBezTo>
                  <a:pt x="30" y="20"/>
                  <a:pt x="31" y="19"/>
                  <a:pt x="32" y="18"/>
                </a:cubicBezTo>
                <a:cubicBezTo>
                  <a:pt x="33" y="17"/>
                  <a:pt x="33" y="13"/>
                  <a:pt x="35" y="13"/>
                </a:cubicBezTo>
                <a:cubicBezTo>
                  <a:pt x="37" y="13"/>
                  <a:pt x="38" y="16"/>
                  <a:pt x="40" y="18"/>
                </a:cubicBezTo>
                <a:cubicBezTo>
                  <a:pt x="40" y="20"/>
                  <a:pt x="41" y="21"/>
                  <a:pt x="41" y="23"/>
                </a:cubicBezTo>
                <a:cubicBezTo>
                  <a:pt x="40" y="25"/>
                  <a:pt x="37" y="26"/>
                  <a:pt x="37" y="28"/>
                </a:cubicBezTo>
                <a:cubicBezTo>
                  <a:pt x="37" y="30"/>
                  <a:pt x="39" y="32"/>
                  <a:pt x="41" y="33"/>
                </a:cubicBezTo>
                <a:cubicBezTo>
                  <a:pt x="43" y="34"/>
                  <a:pt x="45" y="33"/>
                  <a:pt x="46" y="34"/>
                </a:cubicBezTo>
                <a:cubicBezTo>
                  <a:pt x="47" y="35"/>
                  <a:pt x="45" y="37"/>
                  <a:pt x="46" y="38"/>
                </a:cubicBezTo>
                <a:cubicBezTo>
                  <a:pt x="47" y="39"/>
                  <a:pt x="50" y="38"/>
                  <a:pt x="51" y="39"/>
                </a:cubicBezTo>
                <a:cubicBezTo>
                  <a:pt x="52" y="41"/>
                  <a:pt x="51" y="44"/>
                  <a:pt x="51" y="46"/>
                </a:cubicBezTo>
                <a:cubicBezTo>
                  <a:pt x="50" y="48"/>
                  <a:pt x="48" y="49"/>
                  <a:pt x="48" y="51"/>
                </a:cubicBezTo>
                <a:cubicBezTo>
                  <a:pt x="48" y="54"/>
                  <a:pt x="49" y="58"/>
                  <a:pt x="49" y="6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6" name="Freeform 2559"/>
          <p:cNvSpPr>
            <a:spLocks noChangeAspect="1"/>
          </p:cNvSpPr>
          <p:nvPr/>
        </p:nvSpPr>
        <p:spPr bwMode="auto">
          <a:xfrm>
            <a:off x="3923065" y="3082085"/>
            <a:ext cx="124454" cy="130968"/>
          </a:xfrm>
          <a:custGeom>
            <a:avLst/>
            <a:gdLst>
              <a:gd name="T0" fmla="*/ 86 w 76"/>
              <a:gd name="T1" fmla="*/ 97 h 92"/>
              <a:gd name="T2" fmla="*/ 72 w 76"/>
              <a:gd name="T3" fmla="*/ 94 h 92"/>
              <a:gd name="T4" fmla="*/ 68 w 76"/>
              <a:gd name="T5" fmla="*/ 97 h 92"/>
              <a:gd name="T6" fmla="*/ 63 w 76"/>
              <a:gd name="T7" fmla="*/ 94 h 92"/>
              <a:gd name="T8" fmla="*/ 46 w 76"/>
              <a:gd name="T9" fmla="*/ 96 h 92"/>
              <a:gd name="T10" fmla="*/ 28 w 76"/>
              <a:gd name="T11" fmla="*/ 102 h 92"/>
              <a:gd name="T12" fmla="*/ 14 w 76"/>
              <a:gd name="T13" fmla="*/ 110 h 92"/>
              <a:gd name="T14" fmla="*/ 13 w 76"/>
              <a:gd name="T15" fmla="*/ 97 h 92"/>
              <a:gd name="T16" fmla="*/ 17 w 76"/>
              <a:gd name="T17" fmla="*/ 91 h 92"/>
              <a:gd name="T18" fmla="*/ 17 w 76"/>
              <a:gd name="T19" fmla="*/ 83 h 92"/>
              <a:gd name="T20" fmla="*/ 11 w 76"/>
              <a:gd name="T21" fmla="*/ 81 h 92"/>
              <a:gd name="T22" fmla="*/ 11 w 76"/>
              <a:gd name="T23" fmla="*/ 77 h 92"/>
              <a:gd name="T24" fmla="*/ 5 w 76"/>
              <a:gd name="T25" fmla="*/ 75 h 92"/>
              <a:gd name="T26" fmla="*/ 0 w 76"/>
              <a:gd name="T27" fmla="*/ 69 h 92"/>
              <a:gd name="T28" fmla="*/ 5 w 76"/>
              <a:gd name="T29" fmla="*/ 63 h 92"/>
              <a:gd name="T30" fmla="*/ 4 w 76"/>
              <a:gd name="T31" fmla="*/ 57 h 92"/>
              <a:gd name="T32" fmla="*/ 6 w 76"/>
              <a:gd name="T33" fmla="*/ 53 h 92"/>
              <a:gd name="T34" fmla="*/ 5 w 76"/>
              <a:gd name="T35" fmla="*/ 49 h 92"/>
              <a:gd name="T36" fmla="*/ 10 w 76"/>
              <a:gd name="T37" fmla="*/ 43 h 92"/>
              <a:gd name="T38" fmla="*/ 4 w 76"/>
              <a:gd name="T39" fmla="*/ 41 h 92"/>
              <a:gd name="T40" fmla="*/ 14 w 76"/>
              <a:gd name="T41" fmla="*/ 37 h 92"/>
              <a:gd name="T42" fmla="*/ 8 w 76"/>
              <a:gd name="T43" fmla="*/ 32 h 92"/>
              <a:gd name="T44" fmla="*/ 12 w 76"/>
              <a:gd name="T45" fmla="*/ 29 h 92"/>
              <a:gd name="T46" fmla="*/ 11 w 76"/>
              <a:gd name="T47" fmla="*/ 23 h 92"/>
              <a:gd name="T48" fmla="*/ 6 w 76"/>
              <a:gd name="T49" fmla="*/ 14 h 92"/>
              <a:gd name="T50" fmla="*/ 11 w 76"/>
              <a:gd name="T51" fmla="*/ 8 h 92"/>
              <a:gd name="T52" fmla="*/ 13 w 76"/>
              <a:gd name="T53" fmla="*/ 4 h 92"/>
              <a:gd name="T54" fmla="*/ 19 w 76"/>
              <a:gd name="T55" fmla="*/ 5 h 92"/>
              <a:gd name="T56" fmla="*/ 25 w 76"/>
              <a:gd name="T57" fmla="*/ 6 h 92"/>
              <a:gd name="T58" fmla="*/ 26 w 76"/>
              <a:gd name="T59" fmla="*/ 0 h 92"/>
              <a:gd name="T60" fmla="*/ 30 w 76"/>
              <a:gd name="T61" fmla="*/ 2 h 92"/>
              <a:gd name="T62" fmla="*/ 35 w 76"/>
              <a:gd name="T63" fmla="*/ 0 h 92"/>
              <a:gd name="T64" fmla="*/ 35 w 76"/>
              <a:gd name="T65" fmla="*/ 7 h 92"/>
              <a:gd name="T66" fmla="*/ 40 w 76"/>
              <a:gd name="T67" fmla="*/ 6 h 92"/>
              <a:gd name="T68" fmla="*/ 49 w 76"/>
              <a:gd name="T69" fmla="*/ 4 h 92"/>
              <a:gd name="T70" fmla="*/ 49 w 76"/>
              <a:gd name="T71" fmla="*/ 8 h 92"/>
              <a:gd name="T72" fmla="*/ 53 w 76"/>
              <a:gd name="T73" fmla="*/ 10 h 92"/>
              <a:gd name="T74" fmla="*/ 53 w 76"/>
              <a:gd name="T75" fmla="*/ 14 h 92"/>
              <a:gd name="T76" fmla="*/ 56 w 76"/>
              <a:gd name="T77" fmla="*/ 16 h 92"/>
              <a:gd name="T78" fmla="*/ 60 w 76"/>
              <a:gd name="T79" fmla="*/ 17 h 92"/>
              <a:gd name="T80" fmla="*/ 67 w 76"/>
              <a:gd name="T81" fmla="*/ 14 h 92"/>
              <a:gd name="T82" fmla="*/ 77 w 76"/>
              <a:gd name="T83" fmla="*/ 13 h 92"/>
              <a:gd name="T84" fmla="*/ 83 w 76"/>
              <a:gd name="T85" fmla="*/ 14 h 92"/>
              <a:gd name="T86" fmla="*/ 86 w 76"/>
              <a:gd name="T87" fmla="*/ 18 h 92"/>
              <a:gd name="T88" fmla="*/ 87 w 76"/>
              <a:gd name="T89" fmla="*/ 25 h 92"/>
              <a:gd name="T90" fmla="*/ 89 w 76"/>
              <a:gd name="T91" fmla="*/ 30 h 92"/>
              <a:gd name="T92" fmla="*/ 90 w 76"/>
              <a:gd name="T93" fmla="*/ 36 h 92"/>
              <a:gd name="T94" fmla="*/ 90 w 76"/>
              <a:gd name="T95" fmla="*/ 42 h 92"/>
              <a:gd name="T96" fmla="*/ 87 w 76"/>
              <a:gd name="T97" fmla="*/ 48 h 92"/>
              <a:gd name="T98" fmla="*/ 86 w 76"/>
              <a:gd name="T99" fmla="*/ 59 h 92"/>
              <a:gd name="T100" fmla="*/ 81 w 76"/>
              <a:gd name="T101" fmla="*/ 66 h 92"/>
              <a:gd name="T102" fmla="*/ 84 w 76"/>
              <a:gd name="T103" fmla="*/ 75 h 92"/>
              <a:gd name="T104" fmla="*/ 83 w 76"/>
              <a:gd name="T105" fmla="*/ 84 h 92"/>
              <a:gd name="T106" fmla="*/ 87 w 76"/>
              <a:gd name="T107" fmla="*/ 87 h 92"/>
              <a:gd name="T108" fmla="*/ 87 w 76"/>
              <a:gd name="T109" fmla="*/ 94 h 92"/>
              <a:gd name="T110" fmla="*/ 86 w 76"/>
              <a:gd name="T111" fmla="*/ 97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
              <a:gd name="T169" fmla="*/ 0 h 92"/>
              <a:gd name="T170" fmla="*/ 76 w 76"/>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 h="92">
                <a:moveTo>
                  <a:pt x="72" y="81"/>
                </a:moveTo>
                <a:cubicBezTo>
                  <a:pt x="68" y="80"/>
                  <a:pt x="64" y="79"/>
                  <a:pt x="60" y="79"/>
                </a:cubicBezTo>
                <a:cubicBezTo>
                  <a:pt x="59" y="79"/>
                  <a:pt x="58" y="81"/>
                  <a:pt x="57" y="81"/>
                </a:cubicBezTo>
                <a:cubicBezTo>
                  <a:pt x="56" y="81"/>
                  <a:pt x="54" y="79"/>
                  <a:pt x="53" y="79"/>
                </a:cubicBezTo>
                <a:cubicBezTo>
                  <a:pt x="48" y="79"/>
                  <a:pt x="42" y="79"/>
                  <a:pt x="38" y="80"/>
                </a:cubicBezTo>
                <a:cubicBezTo>
                  <a:pt x="32" y="81"/>
                  <a:pt x="28" y="83"/>
                  <a:pt x="23" y="85"/>
                </a:cubicBezTo>
                <a:cubicBezTo>
                  <a:pt x="19" y="87"/>
                  <a:pt x="16" y="89"/>
                  <a:pt x="12" y="92"/>
                </a:cubicBezTo>
                <a:cubicBezTo>
                  <a:pt x="12" y="88"/>
                  <a:pt x="11" y="84"/>
                  <a:pt x="11" y="81"/>
                </a:cubicBezTo>
                <a:cubicBezTo>
                  <a:pt x="11" y="79"/>
                  <a:pt x="13" y="78"/>
                  <a:pt x="14" y="76"/>
                </a:cubicBezTo>
                <a:cubicBezTo>
                  <a:pt x="14" y="74"/>
                  <a:pt x="15" y="71"/>
                  <a:pt x="14" y="69"/>
                </a:cubicBezTo>
                <a:cubicBezTo>
                  <a:pt x="13" y="68"/>
                  <a:pt x="10" y="69"/>
                  <a:pt x="9" y="68"/>
                </a:cubicBezTo>
                <a:cubicBezTo>
                  <a:pt x="8" y="67"/>
                  <a:pt x="10" y="65"/>
                  <a:pt x="9" y="64"/>
                </a:cubicBezTo>
                <a:cubicBezTo>
                  <a:pt x="8" y="63"/>
                  <a:pt x="6" y="64"/>
                  <a:pt x="4" y="63"/>
                </a:cubicBezTo>
                <a:cubicBezTo>
                  <a:pt x="2" y="62"/>
                  <a:pt x="0" y="60"/>
                  <a:pt x="0" y="58"/>
                </a:cubicBezTo>
                <a:cubicBezTo>
                  <a:pt x="0" y="56"/>
                  <a:pt x="3" y="55"/>
                  <a:pt x="4" y="53"/>
                </a:cubicBezTo>
                <a:cubicBezTo>
                  <a:pt x="4" y="51"/>
                  <a:pt x="3" y="50"/>
                  <a:pt x="3" y="48"/>
                </a:cubicBezTo>
                <a:cubicBezTo>
                  <a:pt x="4" y="47"/>
                  <a:pt x="5" y="46"/>
                  <a:pt x="5" y="44"/>
                </a:cubicBezTo>
                <a:cubicBezTo>
                  <a:pt x="6" y="43"/>
                  <a:pt x="4" y="42"/>
                  <a:pt x="4" y="41"/>
                </a:cubicBezTo>
                <a:cubicBezTo>
                  <a:pt x="4" y="39"/>
                  <a:pt x="8" y="38"/>
                  <a:pt x="8" y="36"/>
                </a:cubicBezTo>
                <a:cubicBezTo>
                  <a:pt x="8" y="35"/>
                  <a:pt x="2" y="35"/>
                  <a:pt x="3" y="34"/>
                </a:cubicBezTo>
                <a:cubicBezTo>
                  <a:pt x="5" y="31"/>
                  <a:pt x="10" y="33"/>
                  <a:pt x="12" y="31"/>
                </a:cubicBezTo>
                <a:cubicBezTo>
                  <a:pt x="13" y="29"/>
                  <a:pt x="8" y="29"/>
                  <a:pt x="7" y="27"/>
                </a:cubicBezTo>
                <a:cubicBezTo>
                  <a:pt x="7" y="26"/>
                  <a:pt x="9" y="26"/>
                  <a:pt x="10" y="24"/>
                </a:cubicBezTo>
                <a:cubicBezTo>
                  <a:pt x="10" y="23"/>
                  <a:pt x="10" y="21"/>
                  <a:pt x="9" y="19"/>
                </a:cubicBezTo>
                <a:cubicBezTo>
                  <a:pt x="9" y="17"/>
                  <a:pt x="6" y="15"/>
                  <a:pt x="5" y="12"/>
                </a:cubicBezTo>
                <a:cubicBezTo>
                  <a:pt x="5" y="10"/>
                  <a:pt x="8" y="9"/>
                  <a:pt x="9" y="7"/>
                </a:cubicBezTo>
                <a:cubicBezTo>
                  <a:pt x="10" y="6"/>
                  <a:pt x="10" y="4"/>
                  <a:pt x="11" y="3"/>
                </a:cubicBezTo>
                <a:cubicBezTo>
                  <a:pt x="13" y="3"/>
                  <a:pt x="15" y="4"/>
                  <a:pt x="16" y="4"/>
                </a:cubicBezTo>
                <a:cubicBezTo>
                  <a:pt x="18" y="5"/>
                  <a:pt x="19" y="6"/>
                  <a:pt x="21" y="5"/>
                </a:cubicBezTo>
                <a:cubicBezTo>
                  <a:pt x="22" y="4"/>
                  <a:pt x="21" y="1"/>
                  <a:pt x="22" y="0"/>
                </a:cubicBezTo>
                <a:cubicBezTo>
                  <a:pt x="23" y="0"/>
                  <a:pt x="24" y="2"/>
                  <a:pt x="25" y="2"/>
                </a:cubicBezTo>
                <a:cubicBezTo>
                  <a:pt x="27" y="2"/>
                  <a:pt x="28" y="0"/>
                  <a:pt x="29" y="0"/>
                </a:cubicBezTo>
                <a:cubicBezTo>
                  <a:pt x="30" y="2"/>
                  <a:pt x="28" y="5"/>
                  <a:pt x="29" y="6"/>
                </a:cubicBezTo>
                <a:cubicBezTo>
                  <a:pt x="30" y="7"/>
                  <a:pt x="32" y="5"/>
                  <a:pt x="33" y="5"/>
                </a:cubicBezTo>
                <a:cubicBezTo>
                  <a:pt x="36" y="4"/>
                  <a:pt x="39" y="4"/>
                  <a:pt x="41" y="3"/>
                </a:cubicBezTo>
                <a:cubicBezTo>
                  <a:pt x="41" y="4"/>
                  <a:pt x="40" y="6"/>
                  <a:pt x="41" y="7"/>
                </a:cubicBezTo>
                <a:cubicBezTo>
                  <a:pt x="41" y="8"/>
                  <a:pt x="43" y="7"/>
                  <a:pt x="44" y="8"/>
                </a:cubicBezTo>
                <a:cubicBezTo>
                  <a:pt x="44" y="9"/>
                  <a:pt x="43" y="11"/>
                  <a:pt x="44" y="12"/>
                </a:cubicBezTo>
                <a:cubicBezTo>
                  <a:pt x="44" y="13"/>
                  <a:pt x="46" y="12"/>
                  <a:pt x="47" y="13"/>
                </a:cubicBezTo>
                <a:cubicBezTo>
                  <a:pt x="48" y="13"/>
                  <a:pt x="49" y="15"/>
                  <a:pt x="50" y="14"/>
                </a:cubicBezTo>
                <a:cubicBezTo>
                  <a:pt x="52" y="14"/>
                  <a:pt x="54" y="12"/>
                  <a:pt x="56" y="12"/>
                </a:cubicBezTo>
                <a:cubicBezTo>
                  <a:pt x="58" y="11"/>
                  <a:pt x="61" y="11"/>
                  <a:pt x="64" y="11"/>
                </a:cubicBezTo>
                <a:cubicBezTo>
                  <a:pt x="66" y="11"/>
                  <a:pt x="68" y="11"/>
                  <a:pt x="69" y="12"/>
                </a:cubicBezTo>
                <a:cubicBezTo>
                  <a:pt x="70" y="13"/>
                  <a:pt x="71" y="14"/>
                  <a:pt x="72" y="15"/>
                </a:cubicBezTo>
                <a:cubicBezTo>
                  <a:pt x="72" y="17"/>
                  <a:pt x="72" y="19"/>
                  <a:pt x="73" y="21"/>
                </a:cubicBezTo>
                <a:cubicBezTo>
                  <a:pt x="73" y="22"/>
                  <a:pt x="73" y="23"/>
                  <a:pt x="74" y="25"/>
                </a:cubicBezTo>
                <a:cubicBezTo>
                  <a:pt x="74" y="27"/>
                  <a:pt x="75" y="28"/>
                  <a:pt x="75" y="30"/>
                </a:cubicBezTo>
                <a:cubicBezTo>
                  <a:pt x="76" y="32"/>
                  <a:pt x="76" y="34"/>
                  <a:pt x="75" y="35"/>
                </a:cubicBezTo>
                <a:cubicBezTo>
                  <a:pt x="75" y="37"/>
                  <a:pt x="73" y="38"/>
                  <a:pt x="73" y="40"/>
                </a:cubicBezTo>
                <a:cubicBezTo>
                  <a:pt x="72" y="43"/>
                  <a:pt x="73" y="46"/>
                  <a:pt x="72" y="49"/>
                </a:cubicBezTo>
                <a:cubicBezTo>
                  <a:pt x="71" y="51"/>
                  <a:pt x="68" y="53"/>
                  <a:pt x="68" y="55"/>
                </a:cubicBezTo>
                <a:cubicBezTo>
                  <a:pt x="67" y="58"/>
                  <a:pt x="70" y="60"/>
                  <a:pt x="70" y="63"/>
                </a:cubicBezTo>
                <a:cubicBezTo>
                  <a:pt x="70" y="65"/>
                  <a:pt x="69" y="68"/>
                  <a:pt x="69" y="70"/>
                </a:cubicBezTo>
                <a:cubicBezTo>
                  <a:pt x="70" y="71"/>
                  <a:pt x="72" y="71"/>
                  <a:pt x="73" y="73"/>
                </a:cubicBezTo>
                <a:cubicBezTo>
                  <a:pt x="74" y="75"/>
                  <a:pt x="73" y="77"/>
                  <a:pt x="73" y="79"/>
                </a:cubicBezTo>
                <a:cubicBezTo>
                  <a:pt x="73" y="79"/>
                  <a:pt x="72" y="80"/>
                  <a:pt x="72" y="8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7" name="Freeform 2560"/>
          <p:cNvSpPr>
            <a:spLocks noChangeAspect="1"/>
          </p:cNvSpPr>
          <p:nvPr/>
        </p:nvSpPr>
        <p:spPr bwMode="auto">
          <a:xfrm>
            <a:off x="3867479" y="2770140"/>
            <a:ext cx="341906" cy="321469"/>
          </a:xfrm>
          <a:custGeom>
            <a:avLst/>
            <a:gdLst>
              <a:gd name="T0" fmla="*/ 96 w 208"/>
              <a:gd name="T1" fmla="*/ 268 h 225"/>
              <a:gd name="T2" fmla="*/ 91 w 208"/>
              <a:gd name="T3" fmla="*/ 262 h 225"/>
              <a:gd name="T4" fmla="*/ 83 w 208"/>
              <a:gd name="T5" fmla="*/ 262 h 225"/>
              <a:gd name="T6" fmla="*/ 76 w 208"/>
              <a:gd name="T7" fmla="*/ 266 h 225"/>
              <a:gd name="T8" fmla="*/ 67 w 208"/>
              <a:gd name="T9" fmla="*/ 270 h 225"/>
              <a:gd name="T10" fmla="*/ 59 w 208"/>
              <a:gd name="T11" fmla="*/ 256 h 225"/>
              <a:gd name="T12" fmla="*/ 58 w 208"/>
              <a:gd name="T13" fmla="*/ 247 h 225"/>
              <a:gd name="T14" fmla="*/ 52 w 208"/>
              <a:gd name="T15" fmla="*/ 233 h 225"/>
              <a:gd name="T16" fmla="*/ 42 w 208"/>
              <a:gd name="T17" fmla="*/ 234 h 225"/>
              <a:gd name="T18" fmla="*/ 32 w 208"/>
              <a:gd name="T19" fmla="*/ 234 h 225"/>
              <a:gd name="T20" fmla="*/ 19 w 208"/>
              <a:gd name="T21" fmla="*/ 232 h 225"/>
              <a:gd name="T22" fmla="*/ 11 w 208"/>
              <a:gd name="T23" fmla="*/ 235 h 225"/>
              <a:gd name="T24" fmla="*/ 12 w 208"/>
              <a:gd name="T25" fmla="*/ 221 h 225"/>
              <a:gd name="T26" fmla="*/ 5 w 208"/>
              <a:gd name="T27" fmla="*/ 214 h 225"/>
              <a:gd name="T28" fmla="*/ 4 w 208"/>
              <a:gd name="T29" fmla="*/ 198 h 225"/>
              <a:gd name="T30" fmla="*/ 6 w 208"/>
              <a:gd name="T31" fmla="*/ 187 h 225"/>
              <a:gd name="T32" fmla="*/ 14 w 208"/>
              <a:gd name="T33" fmla="*/ 178 h 225"/>
              <a:gd name="T34" fmla="*/ 25 w 208"/>
              <a:gd name="T35" fmla="*/ 179 h 225"/>
              <a:gd name="T36" fmla="*/ 44 w 208"/>
              <a:gd name="T37" fmla="*/ 174 h 225"/>
              <a:gd name="T38" fmla="*/ 103 w 208"/>
              <a:gd name="T39" fmla="*/ 179 h 225"/>
              <a:gd name="T40" fmla="*/ 102 w 208"/>
              <a:gd name="T41" fmla="*/ 160 h 225"/>
              <a:gd name="T42" fmla="*/ 112 w 208"/>
              <a:gd name="T43" fmla="*/ 7 h 225"/>
              <a:gd name="T44" fmla="*/ 203 w 208"/>
              <a:gd name="T45" fmla="*/ 86 h 225"/>
              <a:gd name="T46" fmla="*/ 215 w 208"/>
              <a:gd name="T47" fmla="*/ 95 h 225"/>
              <a:gd name="T48" fmla="*/ 233 w 208"/>
              <a:gd name="T49" fmla="*/ 102 h 225"/>
              <a:gd name="T50" fmla="*/ 236 w 208"/>
              <a:gd name="T51" fmla="*/ 116 h 225"/>
              <a:gd name="T52" fmla="*/ 250 w 208"/>
              <a:gd name="T53" fmla="*/ 167 h 225"/>
              <a:gd name="T54" fmla="*/ 243 w 208"/>
              <a:gd name="T55" fmla="*/ 173 h 225"/>
              <a:gd name="T56" fmla="*/ 236 w 208"/>
              <a:gd name="T57" fmla="*/ 179 h 225"/>
              <a:gd name="T58" fmla="*/ 198 w 208"/>
              <a:gd name="T59" fmla="*/ 187 h 225"/>
              <a:gd name="T60" fmla="*/ 177 w 208"/>
              <a:gd name="T61" fmla="*/ 184 h 225"/>
              <a:gd name="T62" fmla="*/ 155 w 208"/>
              <a:gd name="T63" fmla="*/ 200 h 225"/>
              <a:gd name="T64" fmla="*/ 144 w 208"/>
              <a:gd name="T65" fmla="*/ 204 h 225"/>
              <a:gd name="T66" fmla="*/ 138 w 208"/>
              <a:gd name="T67" fmla="*/ 209 h 225"/>
              <a:gd name="T68" fmla="*/ 133 w 208"/>
              <a:gd name="T69" fmla="*/ 217 h 225"/>
              <a:gd name="T70" fmla="*/ 121 w 208"/>
              <a:gd name="T71" fmla="*/ 216 h 225"/>
              <a:gd name="T72" fmla="*/ 119 w 208"/>
              <a:gd name="T73" fmla="*/ 227 h 225"/>
              <a:gd name="T74" fmla="*/ 118 w 208"/>
              <a:gd name="T75" fmla="*/ 232 h 225"/>
              <a:gd name="T76" fmla="*/ 103 w 208"/>
              <a:gd name="T77" fmla="*/ 239 h 225"/>
              <a:gd name="T78" fmla="*/ 105 w 208"/>
              <a:gd name="T79" fmla="*/ 254 h 2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8"/>
              <a:gd name="T121" fmla="*/ 0 h 225"/>
              <a:gd name="T122" fmla="*/ 208 w 208"/>
              <a:gd name="T123" fmla="*/ 225 h 2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8" h="225">
                <a:moveTo>
                  <a:pt x="88" y="221"/>
                </a:moveTo>
                <a:cubicBezTo>
                  <a:pt x="86" y="222"/>
                  <a:pt x="83" y="222"/>
                  <a:pt x="80" y="223"/>
                </a:cubicBezTo>
                <a:cubicBezTo>
                  <a:pt x="79" y="223"/>
                  <a:pt x="77" y="225"/>
                  <a:pt x="76" y="224"/>
                </a:cubicBezTo>
                <a:cubicBezTo>
                  <a:pt x="75" y="223"/>
                  <a:pt x="77" y="220"/>
                  <a:pt x="76" y="218"/>
                </a:cubicBezTo>
                <a:cubicBezTo>
                  <a:pt x="75" y="218"/>
                  <a:pt x="74" y="220"/>
                  <a:pt x="72" y="220"/>
                </a:cubicBezTo>
                <a:cubicBezTo>
                  <a:pt x="71" y="220"/>
                  <a:pt x="70" y="218"/>
                  <a:pt x="69" y="218"/>
                </a:cubicBezTo>
                <a:cubicBezTo>
                  <a:pt x="68" y="219"/>
                  <a:pt x="69" y="222"/>
                  <a:pt x="68" y="223"/>
                </a:cubicBezTo>
                <a:cubicBezTo>
                  <a:pt x="66" y="224"/>
                  <a:pt x="65" y="223"/>
                  <a:pt x="63" y="222"/>
                </a:cubicBezTo>
                <a:cubicBezTo>
                  <a:pt x="62" y="222"/>
                  <a:pt x="60" y="221"/>
                  <a:pt x="58" y="221"/>
                </a:cubicBezTo>
                <a:cubicBezTo>
                  <a:pt x="57" y="222"/>
                  <a:pt x="57" y="224"/>
                  <a:pt x="56" y="225"/>
                </a:cubicBezTo>
                <a:cubicBezTo>
                  <a:pt x="54" y="223"/>
                  <a:pt x="50" y="222"/>
                  <a:pt x="49" y="219"/>
                </a:cubicBezTo>
                <a:cubicBezTo>
                  <a:pt x="48" y="218"/>
                  <a:pt x="50" y="215"/>
                  <a:pt x="49" y="213"/>
                </a:cubicBezTo>
                <a:cubicBezTo>
                  <a:pt x="48" y="212"/>
                  <a:pt x="44" y="215"/>
                  <a:pt x="44" y="214"/>
                </a:cubicBezTo>
                <a:cubicBezTo>
                  <a:pt x="44" y="211"/>
                  <a:pt x="48" y="209"/>
                  <a:pt x="48" y="206"/>
                </a:cubicBezTo>
                <a:cubicBezTo>
                  <a:pt x="48" y="204"/>
                  <a:pt x="45" y="204"/>
                  <a:pt x="44" y="202"/>
                </a:cubicBezTo>
                <a:cubicBezTo>
                  <a:pt x="43" y="200"/>
                  <a:pt x="44" y="196"/>
                  <a:pt x="43" y="194"/>
                </a:cubicBezTo>
                <a:cubicBezTo>
                  <a:pt x="41" y="192"/>
                  <a:pt x="38" y="191"/>
                  <a:pt x="35" y="192"/>
                </a:cubicBezTo>
                <a:cubicBezTo>
                  <a:pt x="34" y="192"/>
                  <a:pt x="36" y="194"/>
                  <a:pt x="35" y="195"/>
                </a:cubicBezTo>
                <a:cubicBezTo>
                  <a:pt x="34" y="196"/>
                  <a:pt x="33" y="196"/>
                  <a:pt x="31" y="196"/>
                </a:cubicBezTo>
                <a:cubicBezTo>
                  <a:pt x="30" y="196"/>
                  <a:pt x="28" y="194"/>
                  <a:pt x="27" y="195"/>
                </a:cubicBezTo>
                <a:cubicBezTo>
                  <a:pt x="24" y="195"/>
                  <a:pt x="22" y="199"/>
                  <a:pt x="20" y="199"/>
                </a:cubicBezTo>
                <a:cubicBezTo>
                  <a:pt x="18" y="198"/>
                  <a:pt x="18" y="194"/>
                  <a:pt x="16" y="193"/>
                </a:cubicBezTo>
                <a:cubicBezTo>
                  <a:pt x="15" y="193"/>
                  <a:pt x="14" y="195"/>
                  <a:pt x="13" y="196"/>
                </a:cubicBezTo>
                <a:cubicBezTo>
                  <a:pt x="12" y="196"/>
                  <a:pt x="10" y="197"/>
                  <a:pt x="9" y="196"/>
                </a:cubicBezTo>
                <a:cubicBezTo>
                  <a:pt x="8" y="195"/>
                  <a:pt x="8" y="192"/>
                  <a:pt x="8" y="190"/>
                </a:cubicBezTo>
                <a:lnTo>
                  <a:pt x="10" y="184"/>
                </a:lnTo>
                <a:lnTo>
                  <a:pt x="7" y="178"/>
                </a:lnTo>
                <a:lnTo>
                  <a:pt x="4" y="178"/>
                </a:lnTo>
                <a:lnTo>
                  <a:pt x="1" y="174"/>
                </a:lnTo>
                <a:lnTo>
                  <a:pt x="3" y="165"/>
                </a:lnTo>
                <a:lnTo>
                  <a:pt x="0" y="157"/>
                </a:lnTo>
                <a:cubicBezTo>
                  <a:pt x="2" y="157"/>
                  <a:pt x="4" y="158"/>
                  <a:pt x="5" y="156"/>
                </a:cubicBezTo>
                <a:cubicBezTo>
                  <a:pt x="7" y="154"/>
                  <a:pt x="6" y="150"/>
                  <a:pt x="8" y="148"/>
                </a:cubicBezTo>
                <a:cubicBezTo>
                  <a:pt x="8" y="147"/>
                  <a:pt x="11" y="147"/>
                  <a:pt x="12" y="148"/>
                </a:cubicBezTo>
                <a:cubicBezTo>
                  <a:pt x="14" y="149"/>
                  <a:pt x="14" y="153"/>
                  <a:pt x="17" y="154"/>
                </a:cubicBezTo>
                <a:cubicBezTo>
                  <a:pt x="19" y="154"/>
                  <a:pt x="19" y="149"/>
                  <a:pt x="21" y="149"/>
                </a:cubicBezTo>
                <a:cubicBezTo>
                  <a:pt x="25" y="147"/>
                  <a:pt x="30" y="150"/>
                  <a:pt x="34" y="149"/>
                </a:cubicBezTo>
                <a:cubicBezTo>
                  <a:pt x="36" y="148"/>
                  <a:pt x="35" y="145"/>
                  <a:pt x="37" y="145"/>
                </a:cubicBezTo>
                <a:cubicBezTo>
                  <a:pt x="38" y="145"/>
                  <a:pt x="38" y="149"/>
                  <a:pt x="39" y="149"/>
                </a:cubicBezTo>
                <a:lnTo>
                  <a:pt x="86" y="149"/>
                </a:lnTo>
                <a:lnTo>
                  <a:pt x="89" y="135"/>
                </a:lnTo>
                <a:lnTo>
                  <a:pt x="85" y="133"/>
                </a:lnTo>
                <a:lnTo>
                  <a:pt x="74" y="6"/>
                </a:lnTo>
                <a:cubicBezTo>
                  <a:pt x="73" y="0"/>
                  <a:pt x="86" y="6"/>
                  <a:pt x="93" y="6"/>
                </a:cubicBezTo>
                <a:lnTo>
                  <a:pt x="169" y="65"/>
                </a:lnTo>
                <a:cubicBezTo>
                  <a:pt x="169" y="68"/>
                  <a:pt x="168" y="70"/>
                  <a:pt x="169" y="72"/>
                </a:cubicBezTo>
                <a:cubicBezTo>
                  <a:pt x="170" y="74"/>
                  <a:pt x="173" y="73"/>
                  <a:pt x="175" y="74"/>
                </a:cubicBezTo>
                <a:cubicBezTo>
                  <a:pt x="176" y="76"/>
                  <a:pt x="177" y="78"/>
                  <a:pt x="179" y="79"/>
                </a:cubicBezTo>
                <a:cubicBezTo>
                  <a:pt x="181" y="80"/>
                  <a:pt x="183" y="79"/>
                  <a:pt x="185" y="80"/>
                </a:cubicBezTo>
                <a:cubicBezTo>
                  <a:pt x="188" y="81"/>
                  <a:pt x="192" y="82"/>
                  <a:pt x="194" y="85"/>
                </a:cubicBezTo>
                <a:cubicBezTo>
                  <a:pt x="195" y="88"/>
                  <a:pt x="192" y="92"/>
                  <a:pt x="193" y="96"/>
                </a:cubicBezTo>
                <a:cubicBezTo>
                  <a:pt x="193" y="97"/>
                  <a:pt x="195" y="97"/>
                  <a:pt x="196" y="97"/>
                </a:cubicBezTo>
                <a:cubicBezTo>
                  <a:pt x="201" y="97"/>
                  <a:pt x="204" y="95"/>
                  <a:pt x="208" y="94"/>
                </a:cubicBezTo>
                <a:lnTo>
                  <a:pt x="208" y="139"/>
                </a:lnTo>
                <a:cubicBezTo>
                  <a:pt x="207" y="139"/>
                  <a:pt x="205" y="139"/>
                  <a:pt x="204" y="140"/>
                </a:cubicBezTo>
                <a:cubicBezTo>
                  <a:pt x="203" y="141"/>
                  <a:pt x="203" y="143"/>
                  <a:pt x="202" y="144"/>
                </a:cubicBezTo>
                <a:cubicBezTo>
                  <a:pt x="201" y="145"/>
                  <a:pt x="199" y="144"/>
                  <a:pt x="198" y="145"/>
                </a:cubicBezTo>
                <a:lnTo>
                  <a:pt x="196" y="149"/>
                </a:lnTo>
                <a:lnTo>
                  <a:pt x="169" y="152"/>
                </a:lnTo>
                <a:cubicBezTo>
                  <a:pt x="168" y="153"/>
                  <a:pt x="167" y="156"/>
                  <a:pt x="165" y="156"/>
                </a:cubicBezTo>
                <a:lnTo>
                  <a:pt x="156" y="155"/>
                </a:lnTo>
                <a:cubicBezTo>
                  <a:pt x="153" y="155"/>
                  <a:pt x="150" y="152"/>
                  <a:pt x="147" y="153"/>
                </a:cubicBezTo>
                <a:cubicBezTo>
                  <a:pt x="141" y="155"/>
                  <a:pt x="136" y="159"/>
                  <a:pt x="131" y="162"/>
                </a:cubicBezTo>
                <a:cubicBezTo>
                  <a:pt x="130" y="163"/>
                  <a:pt x="131" y="166"/>
                  <a:pt x="129" y="167"/>
                </a:cubicBezTo>
                <a:cubicBezTo>
                  <a:pt x="128" y="168"/>
                  <a:pt x="127" y="165"/>
                  <a:pt x="126" y="166"/>
                </a:cubicBezTo>
                <a:cubicBezTo>
                  <a:pt x="124" y="166"/>
                  <a:pt x="121" y="168"/>
                  <a:pt x="120" y="170"/>
                </a:cubicBezTo>
                <a:cubicBezTo>
                  <a:pt x="119" y="171"/>
                  <a:pt x="122" y="174"/>
                  <a:pt x="120" y="175"/>
                </a:cubicBezTo>
                <a:cubicBezTo>
                  <a:pt x="119" y="176"/>
                  <a:pt x="117" y="173"/>
                  <a:pt x="115" y="174"/>
                </a:cubicBezTo>
                <a:cubicBezTo>
                  <a:pt x="114" y="175"/>
                  <a:pt x="116" y="177"/>
                  <a:pt x="115" y="179"/>
                </a:cubicBezTo>
                <a:cubicBezTo>
                  <a:pt x="114" y="180"/>
                  <a:pt x="112" y="181"/>
                  <a:pt x="111" y="181"/>
                </a:cubicBezTo>
                <a:cubicBezTo>
                  <a:pt x="108" y="181"/>
                  <a:pt x="107" y="177"/>
                  <a:pt x="105" y="177"/>
                </a:cubicBezTo>
                <a:cubicBezTo>
                  <a:pt x="103" y="177"/>
                  <a:pt x="103" y="179"/>
                  <a:pt x="101" y="180"/>
                </a:cubicBezTo>
                <a:cubicBezTo>
                  <a:pt x="100" y="181"/>
                  <a:pt x="97" y="180"/>
                  <a:pt x="97" y="182"/>
                </a:cubicBezTo>
                <a:cubicBezTo>
                  <a:pt x="96" y="184"/>
                  <a:pt x="100" y="186"/>
                  <a:pt x="99" y="189"/>
                </a:cubicBezTo>
                <a:cubicBezTo>
                  <a:pt x="99" y="190"/>
                  <a:pt x="97" y="188"/>
                  <a:pt x="96" y="189"/>
                </a:cubicBezTo>
                <a:cubicBezTo>
                  <a:pt x="96" y="190"/>
                  <a:pt x="99" y="191"/>
                  <a:pt x="98" y="193"/>
                </a:cubicBezTo>
                <a:cubicBezTo>
                  <a:pt x="97" y="195"/>
                  <a:pt x="95" y="197"/>
                  <a:pt x="93" y="199"/>
                </a:cubicBezTo>
                <a:cubicBezTo>
                  <a:pt x="91" y="200"/>
                  <a:pt x="87" y="197"/>
                  <a:pt x="86" y="199"/>
                </a:cubicBezTo>
                <a:cubicBezTo>
                  <a:pt x="85" y="201"/>
                  <a:pt x="89" y="202"/>
                  <a:pt x="89" y="205"/>
                </a:cubicBezTo>
                <a:cubicBezTo>
                  <a:pt x="89" y="207"/>
                  <a:pt x="87" y="210"/>
                  <a:pt x="87" y="212"/>
                </a:cubicBezTo>
                <a:cubicBezTo>
                  <a:pt x="87" y="215"/>
                  <a:pt x="88" y="218"/>
                  <a:pt x="88" y="22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8" name="Freeform 2561"/>
          <p:cNvSpPr>
            <a:spLocks noChangeAspect="1"/>
          </p:cNvSpPr>
          <p:nvPr/>
        </p:nvSpPr>
        <p:spPr bwMode="auto">
          <a:xfrm>
            <a:off x="4000616" y="2988023"/>
            <a:ext cx="162748" cy="115491"/>
          </a:xfrm>
          <a:custGeom>
            <a:avLst/>
            <a:gdLst>
              <a:gd name="T0" fmla="*/ 41 w 99"/>
              <a:gd name="T1" fmla="*/ 97 h 81"/>
              <a:gd name="T2" fmla="*/ 37 w 99"/>
              <a:gd name="T3" fmla="*/ 93 h 81"/>
              <a:gd name="T4" fmla="*/ 31 w 99"/>
              <a:gd name="T5" fmla="*/ 92 h 81"/>
              <a:gd name="T6" fmla="*/ 22 w 99"/>
              <a:gd name="T7" fmla="*/ 93 h 81"/>
              <a:gd name="T8" fmla="*/ 14 w 99"/>
              <a:gd name="T9" fmla="*/ 96 h 81"/>
              <a:gd name="T10" fmla="*/ 11 w 99"/>
              <a:gd name="T11" fmla="*/ 95 h 81"/>
              <a:gd name="T12" fmla="*/ 7 w 99"/>
              <a:gd name="T13" fmla="*/ 93 h 81"/>
              <a:gd name="T14" fmla="*/ 7 w 99"/>
              <a:gd name="T15" fmla="*/ 89 h 81"/>
              <a:gd name="T16" fmla="*/ 4 w 99"/>
              <a:gd name="T17" fmla="*/ 87 h 81"/>
              <a:gd name="T18" fmla="*/ 4 w 99"/>
              <a:gd name="T19" fmla="*/ 83 h 81"/>
              <a:gd name="T20" fmla="*/ 2 w 99"/>
              <a:gd name="T21" fmla="*/ 72 h 81"/>
              <a:gd name="T22" fmla="*/ 5 w 99"/>
              <a:gd name="T23" fmla="*/ 63 h 81"/>
              <a:gd name="T24" fmla="*/ 1 w 99"/>
              <a:gd name="T25" fmla="*/ 56 h 81"/>
              <a:gd name="T26" fmla="*/ 10 w 99"/>
              <a:gd name="T27" fmla="*/ 56 h 81"/>
              <a:gd name="T28" fmla="*/ 16 w 99"/>
              <a:gd name="T29" fmla="*/ 49 h 81"/>
              <a:gd name="T30" fmla="*/ 13 w 99"/>
              <a:gd name="T31" fmla="*/ 44 h 81"/>
              <a:gd name="T32" fmla="*/ 17 w 99"/>
              <a:gd name="T33" fmla="*/ 44 h 81"/>
              <a:gd name="T34" fmla="*/ 14 w 99"/>
              <a:gd name="T35" fmla="*/ 36 h 81"/>
              <a:gd name="T36" fmla="*/ 19 w 99"/>
              <a:gd name="T37" fmla="*/ 34 h 81"/>
              <a:gd name="T38" fmla="*/ 24 w 99"/>
              <a:gd name="T39" fmla="*/ 30 h 81"/>
              <a:gd name="T40" fmla="*/ 31 w 99"/>
              <a:gd name="T41" fmla="*/ 35 h 81"/>
              <a:gd name="T42" fmla="*/ 36 w 99"/>
              <a:gd name="T43" fmla="*/ 32 h 81"/>
              <a:gd name="T44" fmla="*/ 36 w 99"/>
              <a:gd name="T45" fmla="*/ 26 h 81"/>
              <a:gd name="T46" fmla="*/ 42 w 99"/>
              <a:gd name="T47" fmla="*/ 28 h 81"/>
              <a:gd name="T48" fmla="*/ 42 w 99"/>
              <a:gd name="T49" fmla="*/ 22 h 81"/>
              <a:gd name="T50" fmla="*/ 49 w 99"/>
              <a:gd name="T51" fmla="*/ 17 h 81"/>
              <a:gd name="T52" fmla="*/ 53 w 99"/>
              <a:gd name="T53" fmla="*/ 18 h 81"/>
              <a:gd name="T54" fmla="*/ 55 w 99"/>
              <a:gd name="T55" fmla="*/ 12 h 81"/>
              <a:gd name="T56" fmla="*/ 75 w 99"/>
              <a:gd name="T57" fmla="*/ 1 h 81"/>
              <a:gd name="T58" fmla="*/ 85 w 99"/>
              <a:gd name="T59" fmla="*/ 4 h 81"/>
              <a:gd name="T60" fmla="*/ 84 w 99"/>
              <a:gd name="T61" fmla="*/ 14 h 81"/>
              <a:gd name="T62" fmla="*/ 87 w 99"/>
              <a:gd name="T63" fmla="*/ 23 h 81"/>
              <a:gd name="T64" fmla="*/ 94 w 99"/>
              <a:gd name="T65" fmla="*/ 29 h 81"/>
              <a:gd name="T66" fmla="*/ 97 w 99"/>
              <a:gd name="T67" fmla="*/ 30 h 81"/>
              <a:gd name="T68" fmla="*/ 94 w 99"/>
              <a:gd name="T69" fmla="*/ 38 h 81"/>
              <a:gd name="T70" fmla="*/ 108 w 99"/>
              <a:gd name="T71" fmla="*/ 44 h 81"/>
              <a:gd name="T72" fmla="*/ 113 w 99"/>
              <a:gd name="T73" fmla="*/ 43 h 81"/>
              <a:gd name="T74" fmla="*/ 118 w 99"/>
              <a:gd name="T75" fmla="*/ 47 h 81"/>
              <a:gd name="T76" fmla="*/ 115 w 99"/>
              <a:gd name="T77" fmla="*/ 50 h 81"/>
              <a:gd name="T78" fmla="*/ 117 w 99"/>
              <a:gd name="T79" fmla="*/ 57 h 81"/>
              <a:gd name="T80" fmla="*/ 119 w 99"/>
              <a:gd name="T81" fmla="*/ 59 h 81"/>
              <a:gd name="T82" fmla="*/ 118 w 99"/>
              <a:gd name="T83" fmla="*/ 63 h 81"/>
              <a:gd name="T84" fmla="*/ 112 w 99"/>
              <a:gd name="T85" fmla="*/ 66 h 81"/>
              <a:gd name="T86" fmla="*/ 105 w 99"/>
              <a:gd name="T87" fmla="*/ 66 h 81"/>
              <a:gd name="T88" fmla="*/ 100 w 99"/>
              <a:gd name="T89" fmla="*/ 67 h 81"/>
              <a:gd name="T90" fmla="*/ 100 w 99"/>
              <a:gd name="T91" fmla="*/ 73 h 81"/>
              <a:gd name="T92" fmla="*/ 96 w 99"/>
              <a:gd name="T93" fmla="*/ 72 h 81"/>
              <a:gd name="T94" fmla="*/ 95 w 99"/>
              <a:gd name="T95" fmla="*/ 77 h 81"/>
              <a:gd name="T96" fmla="*/ 89 w 99"/>
              <a:gd name="T97" fmla="*/ 75 h 81"/>
              <a:gd name="T98" fmla="*/ 83 w 99"/>
              <a:gd name="T99" fmla="*/ 73 h 81"/>
              <a:gd name="T100" fmla="*/ 78 w 99"/>
              <a:gd name="T101" fmla="*/ 71 h 81"/>
              <a:gd name="T102" fmla="*/ 73 w 99"/>
              <a:gd name="T103" fmla="*/ 73 h 81"/>
              <a:gd name="T104" fmla="*/ 53 w 99"/>
              <a:gd name="T105" fmla="*/ 73 h 81"/>
              <a:gd name="T106" fmla="*/ 41 w 99"/>
              <a:gd name="T107" fmla="*/ 73 h 81"/>
              <a:gd name="T108" fmla="*/ 38 w 99"/>
              <a:gd name="T109" fmla="*/ 78 h 81"/>
              <a:gd name="T110" fmla="*/ 41 w 99"/>
              <a:gd name="T111" fmla="*/ 81 h 81"/>
              <a:gd name="T112" fmla="*/ 40 w 99"/>
              <a:gd name="T113" fmla="*/ 84 h 81"/>
              <a:gd name="T114" fmla="*/ 42 w 99"/>
              <a:gd name="T115" fmla="*/ 86 h 81"/>
              <a:gd name="T116" fmla="*/ 40 w 99"/>
              <a:gd name="T117" fmla="*/ 87 h 81"/>
              <a:gd name="T118" fmla="*/ 41 w 99"/>
              <a:gd name="T119" fmla="*/ 97 h 8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9"/>
              <a:gd name="T181" fmla="*/ 0 h 81"/>
              <a:gd name="T182" fmla="*/ 99 w 99"/>
              <a:gd name="T183" fmla="*/ 81 h 8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9" h="81">
                <a:moveTo>
                  <a:pt x="34" y="81"/>
                </a:moveTo>
                <a:cubicBezTo>
                  <a:pt x="33" y="80"/>
                  <a:pt x="32" y="79"/>
                  <a:pt x="31" y="78"/>
                </a:cubicBezTo>
                <a:cubicBezTo>
                  <a:pt x="30" y="77"/>
                  <a:pt x="28" y="77"/>
                  <a:pt x="26" y="77"/>
                </a:cubicBezTo>
                <a:cubicBezTo>
                  <a:pt x="23" y="77"/>
                  <a:pt x="20" y="77"/>
                  <a:pt x="18" y="78"/>
                </a:cubicBezTo>
                <a:cubicBezTo>
                  <a:pt x="16" y="78"/>
                  <a:pt x="14" y="80"/>
                  <a:pt x="12" y="80"/>
                </a:cubicBezTo>
                <a:cubicBezTo>
                  <a:pt x="11" y="81"/>
                  <a:pt x="10" y="79"/>
                  <a:pt x="9" y="79"/>
                </a:cubicBezTo>
                <a:cubicBezTo>
                  <a:pt x="8" y="78"/>
                  <a:pt x="6" y="79"/>
                  <a:pt x="6" y="78"/>
                </a:cubicBezTo>
                <a:cubicBezTo>
                  <a:pt x="5" y="77"/>
                  <a:pt x="6" y="75"/>
                  <a:pt x="6" y="74"/>
                </a:cubicBezTo>
                <a:cubicBezTo>
                  <a:pt x="5" y="73"/>
                  <a:pt x="3" y="74"/>
                  <a:pt x="3" y="73"/>
                </a:cubicBezTo>
                <a:cubicBezTo>
                  <a:pt x="2" y="72"/>
                  <a:pt x="3" y="70"/>
                  <a:pt x="3" y="69"/>
                </a:cubicBezTo>
                <a:cubicBezTo>
                  <a:pt x="3" y="66"/>
                  <a:pt x="2" y="63"/>
                  <a:pt x="2" y="60"/>
                </a:cubicBezTo>
                <a:cubicBezTo>
                  <a:pt x="2" y="58"/>
                  <a:pt x="4" y="55"/>
                  <a:pt x="4" y="53"/>
                </a:cubicBezTo>
                <a:cubicBezTo>
                  <a:pt x="4" y="50"/>
                  <a:pt x="0" y="49"/>
                  <a:pt x="1" y="47"/>
                </a:cubicBezTo>
                <a:cubicBezTo>
                  <a:pt x="2" y="45"/>
                  <a:pt x="6" y="48"/>
                  <a:pt x="8" y="47"/>
                </a:cubicBezTo>
                <a:cubicBezTo>
                  <a:pt x="10" y="45"/>
                  <a:pt x="12" y="43"/>
                  <a:pt x="13" y="41"/>
                </a:cubicBezTo>
                <a:cubicBezTo>
                  <a:pt x="14" y="39"/>
                  <a:pt x="11" y="38"/>
                  <a:pt x="11" y="37"/>
                </a:cubicBezTo>
                <a:cubicBezTo>
                  <a:pt x="12" y="36"/>
                  <a:pt x="14" y="38"/>
                  <a:pt x="14" y="37"/>
                </a:cubicBezTo>
                <a:cubicBezTo>
                  <a:pt x="15" y="34"/>
                  <a:pt x="11" y="32"/>
                  <a:pt x="12" y="30"/>
                </a:cubicBezTo>
                <a:cubicBezTo>
                  <a:pt x="12" y="28"/>
                  <a:pt x="15" y="29"/>
                  <a:pt x="16" y="28"/>
                </a:cubicBezTo>
                <a:cubicBezTo>
                  <a:pt x="18" y="27"/>
                  <a:pt x="18" y="25"/>
                  <a:pt x="20" y="25"/>
                </a:cubicBezTo>
                <a:cubicBezTo>
                  <a:pt x="22" y="25"/>
                  <a:pt x="23" y="29"/>
                  <a:pt x="26" y="29"/>
                </a:cubicBezTo>
                <a:cubicBezTo>
                  <a:pt x="27" y="29"/>
                  <a:pt x="29" y="28"/>
                  <a:pt x="30" y="27"/>
                </a:cubicBezTo>
                <a:cubicBezTo>
                  <a:pt x="31" y="25"/>
                  <a:pt x="29" y="23"/>
                  <a:pt x="30" y="22"/>
                </a:cubicBezTo>
                <a:cubicBezTo>
                  <a:pt x="32" y="21"/>
                  <a:pt x="34" y="24"/>
                  <a:pt x="35" y="23"/>
                </a:cubicBezTo>
                <a:cubicBezTo>
                  <a:pt x="37" y="22"/>
                  <a:pt x="34" y="19"/>
                  <a:pt x="35" y="18"/>
                </a:cubicBezTo>
                <a:cubicBezTo>
                  <a:pt x="36" y="16"/>
                  <a:pt x="39" y="14"/>
                  <a:pt x="41" y="14"/>
                </a:cubicBezTo>
                <a:cubicBezTo>
                  <a:pt x="42" y="13"/>
                  <a:pt x="43" y="16"/>
                  <a:pt x="44" y="15"/>
                </a:cubicBezTo>
                <a:cubicBezTo>
                  <a:pt x="46" y="14"/>
                  <a:pt x="45" y="11"/>
                  <a:pt x="46" y="10"/>
                </a:cubicBezTo>
                <a:cubicBezTo>
                  <a:pt x="51" y="7"/>
                  <a:pt x="56" y="3"/>
                  <a:pt x="62" y="1"/>
                </a:cubicBezTo>
                <a:cubicBezTo>
                  <a:pt x="65" y="0"/>
                  <a:pt x="68" y="3"/>
                  <a:pt x="71" y="3"/>
                </a:cubicBezTo>
                <a:cubicBezTo>
                  <a:pt x="70" y="6"/>
                  <a:pt x="70" y="9"/>
                  <a:pt x="70" y="12"/>
                </a:cubicBezTo>
                <a:cubicBezTo>
                  <a:pt x="70" y="15"/>
                  <a:pt x="71" y="17"/>
                  <a:pt x="72" y="19"/>
                </a:cubicBezTo>
                <a:cubicBezTo>
                  <a:pt x="74" y="21"/>
                  <a:pt x="76" y="22"/>
                  <a:pt x="78" y="24"/>
                </a:cubicBezTo>
                <a:cubicBezTo>
                  <a:pt x="79" y="25"/>
                  <a:pt x="81" y="24"/>
                  <a:pt x="81" y="25"/>
                </a:cubicBezTo>
                <a:cubicBezTo>
                  <a:pt x="82" y="28"/>
                  <a:pt x="77" y="30"/>
                  <a:pt x="78" y="32"/>
                </a:cubicBezTo>
                <a:cubicBezTo>
                  <a:pt x="81" y="36"/>
                  <a:pt x="86" y="36"/>
                  <a:pt x="90" y="37"/>
                </a:cubicBezTo>
                <a:cubicBezTo>
                  <a:pt x="91" y="38"/>
                  <a:pt x="93" y="35"/>
                  <a:pt x="94" y="36"/>
                </a:cubicBezTo>
                <a:cubicBezTo>
                  <a:pt x="96" y="36"/>
                  <a:pt x="97" y="38"/>
                  <a:pt x="98" y="39"/>
                </a:cubicBezTo>
                <a:cubicBezTo>
                  <a:pt x="98" y="40"/>
                  <a:pt x="96" y="41"/>
                  <a:pt x="96" y="42"/>
                </a:cubicBezTo>
                <a:cubicBezTo>
                  <a:pt x="96" y="44"/>
                  <a:pt x="96" y="46"/>
                  <a:pt x="97" y="48"/>
                </a:cubicBezTo>
                <a:cubicBezTo>
                  <a:pt x="97" y="49"/>
                  <a:pt x="98" y="48"/>
                  <a:pt x="99" y="49"/>
                </a:cubicBezTo>
                <a:cubicBezTo>
                  <a:pt x="99" y="50"/>
                  <a:pt x="99" y="52"/>
                  <a:pt x="98" y="53"/>
                </a:cubicBezTo>
                <a:cubicBezTo>
                  <a:pt x="97" y="55"/>
                  <a:pt x="95" y="55"/>
                  <a:pt x="93" y="55"/>
                </a:cubicBezTo>
                <a:cubicBezTo>
                  <a:pt x="91" y="55"/>
                  <a:pt x="89" y="54"/>
                  <a:pt x="87" y="55"/>
                </a:cubicBezTo>
                <a:cubicBezTo>
                  <a:pt x="85" y="55"/>
                  <a:pt x="84" y="55"/>
                  <a:pt x="83" y="56"/>
                </a:cubicBezTo>
                <a:cubicBezTo>
                  <a:pt x="82" y="58"/>
                  <a:pt x="84" y="60"/>
                  <a:pt x="83" y="61"/>
                </a:cubicBezTo>
                <a:cubicBezTo>
                  <a:pt x="82" y="62"/>
                  <a:pt x="81" y="60"/>
                  <a:pt x="80" y="60"/>
                </a:cubicBezTo>
                <a:cubicBezTo>
                  <a:pt x="79" y="61"/>
                  <a:pt x="79" y="62"/>
                  <a:pt x="79" y="64"/>
                </a:cubicBezTo>
                <a:cubicBezTo>
                  <a:pt x="77" y="63"/>
                  <a:pt x="76" y="63"/>
                  <a:pt x="74" y="63"/>
                </a:cubicBezTo>
                <a:cubicBezTo>
                  <a:pt x="72" y="62"/>
                  <a:pt x="71" y="62"/>
                  <a:pt x="69" y="61"/>
                </a:cubicBezTo>
                <a:cubicBezTo>
                  <a:pt x="68" y="60"/>
                  <a:pt x="67" y="59"/>
                  <a:pt x="65" y="59"/>
                </a:cubicBezTo>
                <a:cubicBezTo>
                  <a:pt x="63" y="59"/>
                  <a:pt x="62" y="61"/>
                  <a:pt x="61" y="61"/>
                </a:cubicBezTo>
                <a:cubicBezTo>
                  <a:pt x="55" y="62"/>
                  <a:pt x="49" y="61"/>
                  <a:pt x="44" y="61"/>
                </a:cubicBezTo>
                <a:cubicBezTo>
                  <a:pt x="41" y="61"/>
                  <a:pt x="37" y="60"/>
                  <a:pt x="34" y="61"/>
                </a:cubicBezTo>
                <a:cubicBezTo>
                  <a:pt x="33" y="61"/>
                  <a:pt x="32" y="63"/>
                  <a:pt x="32" y="65"/>
                </a:cubicBezTo>
                <a:cubicBezTo>
                  <a:pt x="32" y="66"/>
                  <a:pt x="34" y="67"/>
                  <a:pt x="34" y="68"/>
                </a:cubicBezTo>
                <a:cubicBezTo>
                  <a:pt x="34" y="69"/>
                  <a:pt x="33" y="70"/>
                  <a:pt x="33" y="70"/>
                </a:cubicBezTo>
                <a:cubicBezTo>
                  <a:pt x="33" y="71"/>
                  <a:pt x="35" y="71"/>
                  <a:pt x="35" y="72"/>
                </a:cubicBezTo>
                <a:cubicBezTo>
                  <a:pt x="35" y="73"/>
                  <a:pt x="33" y="73"/>
                  <a:pt x="33" y="73"/>
                </a:cubicBezTo>
                <a:cubicBezTo>
                  <a:pt x="33" y="76"/>
                  <a:pt x="34" y="78"/>
                  <a:pt x="34" y="8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19" name="Freeform 2562"/>
          <p:cNvSpPr>
            <a:spLocks noChangeAspect="1"/>
          </p:cNvSpPr>
          <p:nvPr/>
        </p:nvSpPr>
        <p:spPr bwMode="auto">
          <a:xfrm>
            <a:off x="4045414" y="3071368"/>
            <a:ext cx="95733" cy="132160"/>
          </a:xfrm>
          <a:custGeom>
            <a:avLst/>
            <a:gdLst>
              <a:gd name="T0" fmla="*/ 6 w 58"/>
              <a:gd name="T1" fmla="*/ 106 h 92"/>
              <a:gd name="T2" fmla="*/ 21 w 58"/>
              <a:gd name="T3" fmla="*/ 111 h 92"/>
              <a:gd name="T4" fmla="*/ 25 w 58"/>
              <a:gd name="T5" fmla="*/ 106 h 92"/>
              <a:gd name="T6" fmla="*/ 35 w 58"/>
              <a:gd name="T7" fmla="*/ 106 h 92"/>
              <a:gd name="T8" fmla="*/ 41 w 58"/>
              <a:gd name="T9" fmla="*/ 103 h 92"/>
              <a:gd name="T10" fmla="*/ 46 w 58"/>
              <a:gd name="T11" fmla="*/ 98 h 92"/>
              <a:gd name="T12" fmla="*/ 57 w 58"/>
              <a:gd name="T13" fmla="*/ 95 h 92"/>
              <a:gd name="T14" fmla="*/ 63 w 58"/>
              <a:gd name="T15" fmla="*/ 92 h 92"/>
              <a:gd name="T16" fmla="*/ 70 w 58"/>
              <a:gd name="T17" fmla="*/ 89 h 92"/>
              <a:gd name="T18" fmla="*/ 59 w 58"/>
              <a:gd name="T19" fmla="*/ 83 h 92"/>
              <a:gd name="T20" fmla="*/ 56 w 58"/>
              <a:gd name="T21" fmla="*/ 78 h 92"/>
              <a:gd name="T22" fmla="*/ 58 w 58"/>
              <a:gd name="T23" fmla="*/ 70 h 92"/>
              <a:gd name="T24" fmla="*/ 57 w 58"/>
              <a:gd name="T25" fmla="*/ 65 h 92"/>
              <a:gd name="T26" fmla="*/ 58 w 58"/>
              <a:gd name="T27" fmla="*/ 56 h 92"/>
              <a:gd name="T28" fmla="*/ 59 w 58"/>
              <a:gd name="T29" fmla="*/ 51 h 92"/>
              <a:gd name="T30" fmla="*/ 57 w 58"/>
              <a:gd name="T31" fmla="*/ 45 h 92"/>
              <a:gd name="T32" fmla="*/ 57 w 58"/>
              <a:gd name="T33" fmla="*/ 31 h 92"/>
              <a:gd name="T34" fmla="*/ 53 w 58"/>
              <a:gd name="T35" fmla="*/ 28 h 92"/>
              <a:gd name="T36" fmla="*/ 54 w 58"/>
              <a:gd name="T37" fmla="*/ 17 h 92"/>
              <a:gd name="T38" fmla="*/ 51 w 58"/>
              <a:gd name="T39" fmla="*/ 14 h 92"/>
              <a:gd name="T40" fmla="*/ 51 w 58"/>
              <a:gd name="T41" fmla="*/ 11 h 92"/>
              <a:gd name="T42" fmla="*/ 47 w 58"/>
              <a:gd name="T43" fmla="*/ 7 h 92"/>
              <a:gd name="T44" fmla="*/ 48 w 58"/>
              <a:gd name="T45" fmla="*/ 2 h 92"/>
              <a:gd name="T46" fmla="*/ 43 w 58"/>
              <a:gd name="T47" fmla="*/ 0 h 92"/>
              <a:gd name="T48" fmla="*/ 39 w 58"/>
              <a:gd name="T49" fmla="*/ 2 h 92"/>
              <a:gd name="T50" fmla="*/ 18 w 58"/>
              <a:gd name="T51" fmla="*/ 2 h 92"/>
              <a:gd name="T52" fmla="*/ 6 w 58"/>
              <a:gd name="T53" fmla="*/ 2 h 92"/>
              <a:gd name="T54" fmla="*/ 4 w 58"/>
              <a:gd name="T55" fmla="*/ 7 h 92"/>
              <a:gd name="T56" fmla="*/ 6 w 58"/>
              <a:gd name="T57" fmla="*/ 11 h 92"/>
              <a:gd name="T58" fmla="*/ 5 w 58"/>
              <a:gd name="T59" fmla="*/ 13 h 92"/>
              <a:gd name="T60" fmla="*/ 7 w 58"/>
              <a:gd name="T61" fmla="*/ 16 h 92"/>
              <a:gd name="T62" fmla="*/ 5 w 58"/>
              <a:gd name="T63" fmla="*/ 17 h 92"/>
              <a:gd name="T64" fmla="*/ 6 w 58"/>
              <a:gd name="T65" fmla="*/ 27 h 92"/>
              <a:gd name="T66" fmla="*/ 7 w 58"/>
              <a:gd name="T67" fmla="*/ 34 h 92"/>
              <a:gd name="T68" fmla="*/ 8 w 58"/>
              <a:gd name="T69" fmla="*/ 39 h 92"/>
              <a:gd name="T70" fmla="*/ 10 w 58"/>
              <a:gd name="T71" fmla="*/ 45 h 92"/>
              <a:gd name="T72" fmla="*/ 10 w 58"/>
              <a:gd name="T73" fmla="*/ 51 h 92"/>
              <a:gd name="T74" fmla="*/ 7 w 58"/>
              <a:gd name="T75" fmla="*/ 57 h 92"/>
              <a:gd name="T76" fmla="*/ 6 w 58"/>
              <a:gd name="T77" fmla="*/ 68 h 92"/>
              <a:gd name="T78" fmla="*/ 1 w 58"/>
              <a:gd name="T79" fmla="*/ 75 h 92"/>
              <a:gd name="T80" fmla="*/ 4 w 58"/>
              <a:gd name="T81" fmla="*/ 84 h 92"/>
              <a:gd name="T82" fmla="*/ 2 w 58"/>
              <a:gd name="T83" fmla="*/ 93 h 92"/>
              <a:gd name="T84" fmla="*/ 7 w 58"/>
              <a:gd name="T85" fmla="*/ 97 h 92"/>
              <a:gd name="T86" fmla="*/ 7 w 58"/>
              <a:gd name="T87" fmla="*/ 104 h 92"/>
              <a:gd name="T88" fmla="*/ 6 w 58"/>
              <a:gd name="T89" fmla="*/ 106 h 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92"/>
              <a:gd name="T137" fmla="*/ 58 w 58"/>
              <a:gd name="T138" fmla="*/ 92 h 9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92">
                <a:moveTo>
                  <a:pt x="5" y="88"/>
                </a:moveTo>
                <a:cubicBezTo>
                  <a:pt x="9" y="89"/>
                  <a:pt x="13" y="92"/>
                  <a:pt x="17" y="92"/>
                </a:cubicBezTo>
                <a:cubicBezTo>
                  <a:pt x="19" y="92"/>
                  <a:pt x="19" y="88"/>
                  <a:pt x="21" y="88"/>
                </a:cubicBezTo>
                <a:cubicBezTo>
                  <a:pt x="24" y="87"/>
                  <a:pt x="27" y="88"/>
                  <a:pt x="29" y="88"/>
                </a:cubicBezTo>
                <a:cubicBezTo>
                  <a:pt x="31" y="87"/>
                  <a:pt x="32" y="86"/>
                  <a:pt x="34" y="85"/>
                </a:cubicBezTo>
                <a:cubicBezTo>
                  <a:pt x="35" y="84"/>
                  <a:pt x="36" y="82"/>
                  <a:pt x="38" y="81"/>
                </a:cubicBezTo>
                <a:cubicBezTo>
                  <a:pt x="41" y="80"/>
                  <a:pt x="44" y="80"/>
                  <a:pt x="47" y="79"/>
                </a:cubicBezTo>
                <a:cubicBezTo>
                  <a:pt x="49" y="79"/>
                  <a:pt x="51" y="77"/>
                  <a:pt x="52" y="76"/>
                </a:cubicBezTo>
                <a:cubicBezTo>
                  <a:pt x="54" y="75"/>
                  <a:pt x="56" y="75"/>
                  <a:pt x="58" y="74"/>
                </a:cubicBezTo>
                <a:cubicBezTo>
                  <a:pt x="55" y="73"/>
                  <a:pt x="51" y="71"/>
                  <a:pt x="49" y="69"/>
                </a:cubicBezTo>
                <a:cubicBezTo>
                  <a:pt x="47" y="68"/>
                  <a:pt x="46" y="66"/>
                  <a:pt x="46" y="65"/>
                </a:cubicBezTo>
                <a:cubicBezTo>
                  <a:pt x="46" y="62"/>
                  <a:pt x="48" y="60"/>
                  <a:pt x="48" y="58"/>
                </a:cubicBezTo>
                <a:cubicBezTo>
                  <a:pt x="48" y="57"/>
                  <a:pt x="47" y="55"/>
                  <a:pt x="47" y="54"/>
                </a:cubicBezTo>
                <a:cubicBezTo>
                  <a:pt x="47" y="51"/>
                  <a:pt x="47" y="48"/>
                  <a:pt x="48" y="46"/>
                </a:cubicBezTo>
                <a:cubicBezTo>
                  <a:pt x="48" y="45"/>
                  <a:pt x="49" y="44"/>
                  <a:pt x="49" y="42"/>
                </a:cubicBezTo>
                <a:cubicBezTo>
                  <a:pt x="49" y="40"/>
                  <a:pt x="47" y="39"/>
                  <a:pt x="47" y="37"/>
                </a:cubicBezTo>
                <a:cubicBezTo>
                  <a:pt x="46" y="33"/>
                  <a:pt x="48" y="30"/>
                  <a:pt x="47" y="26"/>
                </a:cubicBezTo>
                <a:cubicBezTo>
                  <a:pt x="47" y="25"/>
                  <a:pt x="45" y="25"/>
                  <a:pt x="44" y="23"/>
                </a:cubicBezTo>
                <a:cubicBezTo>
                  <a:pt x="44" y="20"/>
                  <a:pt x="45" y="17"/>
                  <a:pt x="45" y="14"/>
                </a:cubicBezTo>
                <a:cubicBezTo>
                  <a:pt x="44" y="13"/>
                  <a:pt x="42" y="13"/>
                  <a:pt x="42" y="12"/>
                </a:cubicBezTo>
                <a:cubicBezTo>
                  <a:pt x="41" y="11"/>
                  <a:pt x="42" y="10"/>
                  <a:pt x="42" y="9"/>
                </a:cubicBezTo>
                <a:cubicBezTo>
                  <a:pt x="41" y="8"/>
                  <a:pt x="40" y="7"/>
                  <a:pt x="39" y="6"/>
                </a:cubicBezTo>
                <a:cubicBezTo>
                  <a:pt x="39" y="5"/>
                  <a:pt x="40" y="3"/>
                  <a:pt x="40" y="2"/>
                </a:cubicBezTo>
                <a:cubicBezTo>
                  <a:pt x="39" y="1"/>
                  <a:pt x="38" y="0"/>
                  <a:pt x="36" y="0"/>
                </a:cubicBezTo>
                <a:cubicBezTo>
                  <a:pt x="34" y="0"/>
                  <a:pt x="33" y="2"/>
                  <a:pt x="32" y="2"/>
                </a:cubicBezTo>
                <a:cubicBezTo>
                  <a:pt x="26" y="3"/>
                  <a:pt x="20" y="2"/>
                  <a:pt x="15" y="2"/>
                </a:cubicBezTo>
                <a:cubicBezTo>
                  <a:pt x="12" y="2"/>
                  <a:pt x="8" y="1"/>
                  <a:pt x="5" y="2"/>
                </a:cubicBezTo>
                <a:cubicBezTo>
                  <a:pt x="4" y="2"/>
                  <a:pt x="3" y="4"/>
                  <a:pt x="3" y="6"/>
                </a:cubicBezTo>
                <a:cubicBezTo>
                  <a:pt x="3" y="7"/>
                  <a:pt x="5" y="8"/>
                  <a:pt x="5" y="9"/>
                </a:cubicBezTo>
                <a:cubicBezTo>
                  <a:pt x="5" y="10"/>
                  <a:pt x="4" y="11"/>
                  <a:pt x="4" y="11"/>
                </a:cubicBezTo>
                <a:cubicBezTo>
                  <a:pt x="4" y="12"/>
                  <a:pt x="6" y="12"/>
                  <a:pt x="6" y="13"/>
                </a:cubicBezTo>
                <a:cubicBezTo>
                  <a:pt x="6" y="14"/>
                  <a:pt x="4" y="14"/>
                  <a:pt x="4" y="14"/>
                </a:cubicBezTo>
                <a:cubicBezTo>
                  <a:pt x="4" y="17"/>
                  <a:pt x="5" y="19"/>
                  <a:pt x="5" y="22"/>
                </a:cubicBezTo>
                <a:cubicBezTo>
                  <a:pt x="5" y="24"/>
                  <a:pt x="5" y="26"/>
                  <a:pt x="6" y="28"/>
                </a:cubicBezTo>
                <a:cubicBezTo>
                  <a:pt x="6" y="29"/>
                  <a:pt x="6" y="30"/>
                  <a:pt x="7" y="32"/>
                </a:cubicBezTo>
                <a:cubicBezTo>
                  <a:pt x="7" y="34"/>
                  <a:pt x="8" y="35"/>
                  <a:pt x="8" y="37"/>
                </a:cubicBezTo>
                <a:cubicBezTo>
                  <a:pt x="9" y="39"/>
                  <a:pt x="9" y="41"/>
                  <a:pt x="8" y="42"/>
                </a:cubicBezTo>
                <a:cubicBezTo>
                  <a:pt x="8" y="44"/>
                  <a:pt x="6" y="45"/>
                  <a:pt x="6" y="47"/>
                </a:cubicBezTo>
                <a:cubicBezTo>
                  <a:pt x="5" y="50"/>
                  <a:pt x="6" y="53"/>
                  <a:pt x="5" y="56"/>
                </a:cubicBezTo>
                <a:cubicBezTo>
                  <a:pt x="4" y="58"/>
                  <a:pt x="1" y="60"/>
                  <a:pt x="1" y="62"/>
                </a:cubicBezTo>
                <a:cubicBezTo>
                  <a:pt x="0" y="65"/>
                  <a:pt x="3" y="67"/>
                  <a:pt x="3" y="70"/>
                </a:cubicBezTo>
                <a:cubicBezTo>
                  <a:pt x="3" y="72"/>
                  <a:pt x="2" y="75"/>
                  <a:pt x="2" y="77"/>
                </a:cubicBezTo>
                <a:cubicBezTo>
                  <a:pt x="3" y="78"/>
                  <a:pt x="5" y="78"/>
                  <a:pt x="6" y="80"/>
                </a:cubicBezTo>
                <a:cubicBezTo>
                  <a:pt x="7" y="82"/>
                  <a:pt x="6" y="84"/>
                  <a:pt x="6" y="86"/>
                </a:cubicBezTo>
                <a:cubicBezTo>
                  <a:pt x="6" y="86"/>
                  <a:pt x="5" y="87"/>
                  <a:pt x="5" y="8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0" name="Freeform 2563"/>
          <p:cNvSpPr>
            <a:spLocks noChangeAspect="1"/>
          </p:cNvSpPr>
          <p:nvPr/>
        </p:nvSpPr>
        <p:spPr bwMode="auto">
          <a:xfrm>
            <a:off x="4111006" y="3074940"/>
            <a:ext cx="39661" cy="102394"/>
          </a:xfrm>
          <a:custGeom>
            <a:avLst/>
            <a:gdLst>
              <a:gd name="T0" fmla="*/ 23 w 24"/>
              <a:gd name="T1" fmla="*/ 86 h 72"/>
              <a:gd name="T2" fmla="*/ 12 w 24"/>
              <a:gd name="T3" fmla="*/ 80 h 72"/>
              <a:gd name="T4" fmla="*/ 8 w 24"/>
              <a:gd name="T5" fmla="*/ 75 h 72"/>
              <a:gd name="T6" fmla="*/ 11 w 24"/>
              <a:gd name="T7" fmla="*/ 67 h 72"/>
              <a:gd name="T8" fmla="*/ 10 w 24"/>
              <a:gd name="T9" fmla="*/ 62 h 72"/>
              <a:gd name="T10" fmla="*/ 11 w 24"/>
              <a:gd name="T11" fmla="*/ 53 h 72"/>
              <a:gd name="T12" fmla="*/ 12 w 24"/>
              <a:gd name="T13" fmla="*/ 48 h 72"/>
              <a:gd name="T14" fmla="*/ 10 w 24"/>
              <a:gd name="T15" fmla="*/ 42 h 72"/>
              <a:gd name="T16" fmla="*/ 10 w 24"/>
              <a:gd name="T17" fmla="*/ 29 h 72"/>
              <a:gd name="T18" fmla="*/ 6 w 24"/>
              <a:gd name="T19" fmla="*/ 25 h 72"/>
              <a:gd name="T20" fmla="*/ 7 w 24"/>
              <a:gd name="T21" fmla="*/ 14 h 72"/>
              <a:gd name="T22" fmla="*/ 4 w 24"/>
              <a:gd name="T23" fmla="*/ 12 h 72"/>
              <a:gd name="T24" fmla="*/ 4 w 24"/>
              <a:gd name="T25" fmla="*/ 8 h 72"/>
              <a:gd name="T26" fmla="*/ 0 w 24"/>
              <a:gd name="T27" fmla="*/ 5 h 72"/>
              <a:gd name="T28" fmla="*/ 1 w 24"/>
              <a:gd name="T29" fmla="*/ 0 h 72"/>
              <a:gd name="T30" fmla="*/ 7 w 24"/>
              <a:gd name="T31" fmla="*/ 2 h 72"/>
              <a:gd name="T32" fmla="*/ 13 w 24"/>
              <a:gd name="T33" fmla="*/ 4 h 72"/>
              <a:gd name="T34" fmla="*/ 15 w 24"/>
              <a:gd name="T35" fmla="*/ 11 h 72"/>
              <a:gd name="T36" fmla="*/ 21 w 24"/>
              <a:gd name="T37" fmla="*/ 18 h 72"/>
              <a:gd name="T38" fmla="*/ 22 w 24"/>
              <a:gd name="T39" fmla="*/ 29 h 72"/>
              <a:gd name="T40" fmla="*/ 25 w 24"/>
              <a:gd name="T41" fmla="*/ 33 h 72"/>
              <a:gd name="T42" fmla="*/ 25 w 24"/>
              <a:gd name="T43" fmla="*/ 74 h 72"/>
              <a:gd name="T44" fmla="*/ 29 w 24"/>
              <a:gd name="T45" fmla="*/ 82 h 72"/>
              <a:gd name="T46" fmla="*/ 23 w 24"/>
              <a:gd name="T47" fmla="*/ 86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
              <a:gd name="T73" fmla="*/ 0 h 72"/>
              <a:gd name="T74" fmla="*/ 24 w 24"/>
              <a:gd name="T75" fmla="*/ 72 h 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 h="72">
                <a:moveTo>
                  <a:pt x="19" y="72"/>
                </a:moveTo>
                <a:cubicBezTo>
                  <a:pt x="16" y="71"/>
                  <a:pt x="12" y="69"/>
                  <a:pt x="10" y="67"/>
                </a:cubicBezTo>
                <a:cubicBezTo>
                  <a:pt x="8" y="66"/>
                  <a:pt x="7" y="64"/>
                  <a:pt x="7" y="63"/>
                </a:cubicBezTo>
                <a:cubicBezTo>
                  <a:pt x="7" y="60"/>
                  <a:pt x="9" y="58"/>
                  <a:pt x="9" y="56"/>
                </a:cubicBezTo>
                <a:cubicBezTo>
                  <a:pt x="9" y="55"/>
                  <a:pt x="8" y="53"/>
                  <a:pt x="8" y="52"/>
                </a:cubicBezTo>
                <a:cubicBezTo>
                  <a:pt x="8" y="49"/>
                  <a:pt x="8" y="46"/>
                  <a:pt x="9" y="44"/>
                </a:cubicBezTo>
                <a:cubicBezTo>
                  <a:pt x="9" y="43"/>
                  <a:pt x="10" y="42"/>
                  <a:pt x="10" y="40"/>
                </a:cubicBezTo>
                <a:cubicBezTo>
                  <a:pt x="10" y="38"/>
                  <a:pt x="8" y="37"/>
                  <a:pt x="8" y="35"/>
                </a:cubicBezTo>
                <a:cubicBezTo>
                  <a:pt x="7" y="31"/>
                  <a:pt x="9" y="28"/>
                  <a:pt x="8" y="24"/>
                </a:cubicBezTo>
                <a:cubicBezTo>
                  <a:pt x="8" y="23"/>
                  <a:pt x="6" y="23"/>
                  <a:pt x="5" y="21"/>
                </a:cubicBezTo>
                <a:cubicBezTo>
                  <a:pt x="5" y="18"/>
                  <a:pt x="6" y="15"/>
                  <a:pt x="6" y="12"/>
                </a:cubicBezTo>
                <a:cubicBezTo>
                  <a:pt x="5" y="11"/>
                  <a:pt x="3" y="11"/>
                  <a:pt x="3" y="10"/>
                </a:cubicBezTo>
                <a:cubicBezTo>
                  <a:pt x="2" y="9"/>
                  <a:pt x="3" y="8"/>
                  <a:pt x="3" y="7"/>
                </a:cubicBezTo>
                <a:cubicBezTo>
                  <a:pt x="2" y="6"/>
                  <a:pt x="1" y="5"/>
                  <a:pt x="0" y="4"/>
                </a:cubicBezTo>
                <a:cubicBezTo>
                  <a:pt x="0" y="3"/>
                  <a:pt x="1" y="1"/>
                  <a:pt x="1" y="0"/>
                </a:cubicBezTo>
                <a:cubicBezTo>
                  <a:pt x="3" y="1"/>
                  <a:pt x="4" y="1"/>
                  <a:pt x="6" y="2"/>
                </a:cubicBezTo>
                <a:cubicBezTo>
                  <a:pt x="8" y="2"/>
                  <a:pt x="9" y="2"/>
                  <a:pt x="11" y="3"/>
                </a:cubicBezTo>
                <a:cubicBezTo>
                  <a:pt x="11" y="5"/>
                  <a:pt x="11" y="7"/>
                  <a:pt x="12" y="9"/>
                </a:cubicBezTo>
                <a:cubicBezTo>
                  <a:pt x="13" y="12"/>
                  <a:pt x="16" y="13"/>
                  <a:pt x="17" y="15"/>
                </a:cubicBezTo>
                <a:cubicBezTo>
                  <a:pt x="18" y="18"/>
                  <a:pt x="17" y="21"/>
                  <a:pt x="18" y="24"/>
                </a:cubicBezTo>
                <a:cubicBezTo>
                  <a:pt x="18" y="26"/>
                  <a:pt x="21" y="27"/>
                  <a:pt x="21" y="28"/>
                </a:cubicBezTo>
                <a:cubicBezTo>
                  <a:pt x="22" y="39"/>
                  <a:pt x="20" y="51"/>
                  <a:pt x="21" y="62"/>
                </a:cubicBezTo>
                <a:cubicBezTo>
                  <a:pt x="21" y="64"/>
                  <a:pt x="23" y="67"/>
                  <a:pt x="24" y="69"/>
                </a:cubicBezTo>
                <a:cubicBezTo>
                  <a:pt x="22" y="70"/>
                  <a:pt x="20" y="71"/>
                  <a:pt x="19" y="7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1" name="Freeform 2564"/>
          <p:cNvSpPr>
            <a:spLocks noChangeAspect="1"/>
          </p:cNvSpPr>
          <p:nvPr/>
        </p:nvSpPr>
        <p:spPr bwMode="auto">
          <a:xfrm>
            <a:off x="4135586" y="3042794"/>
            <a:ext cx="64279" cy="130968"/>
          </a:xfrm>
          <a:custGeom>
            <a:avLst/>
            <a:gdLst>
              <a:gd name="T0" fmla="*/ 16 w 39"/>
              <a:gd name="T1" fmla="*/ 110 h 91"/>
              <a:gd name="T2" fmla="*/ 23 w 39"/>
              <a:gd name="T3" fmla="*/ 109 h 91"/>
              <a:gd name="T4" fmla="*/ 31 w 39"/>
              <a:gd name="T5" fmla="*/ 109 h 91"/>
              <a:gd name="T6" fmla="*/ 29 w 39"/>
              <a:gd name="T7" fmla="*/ 88 h 91"/>
              <a:gd name="T8" fmla="*/ 30 w 39"/>
              <a:gd name="T9" fmla="*/ 76 h 91"/>
              <a:gd name="T10" fmla="*/ 31 w 39"/>
              <a:gd name="T11" fmla="*/ 60 h 91"/>
              <a:gd name="T12" fmla="*/ 36 w 39"/>
              <a:gd name="T13" fmla="*/ 59 h 91"/>
              <a:gd name="T14" fmla="*/ 40 w 39"/>
              <a:gd name="T15" fmla="*/ 50 h 91"/>
              <a:gd name="T16" fmla="*/ 45 w 39"/>
              <a:gd name="T17" fmla="*/ 44 h 91"/>
              <a:gd name="T18" fmla="*/ 42 w 39"/>
              <a:gd name="T19" fmla="*/ 37 h 91"/>
              <a:gd name="T20" fmla="*/ 47 w 39"/>
              <a:gd name="T21" fmla="*/ 35 h 91"/>
              <a:gd name="T22" fmla="*/ 43 w 39"/>
              <a:gd name="T23" fmla="*/ 29 h 91"/>
              <a:gd name="T24" fmla="*/ 41 w 39"/>
              <a:gd name="T25" fmla="*/ 21 h 91"/>
              <a:gd name="T26" fmla="*/ 45 w 39"/>
              <a:gd name="T27" fmla="*/ 12 h 91"/>
              <a:gd name="T28" fmla="*/ 40 w 39"/>
              <a:gd name="T29" fmla="*/ 11 h 91"/>
              <a:gd name="T30" fmla="*/ 31 w 39"/>
              <a:gd name="T31" fmla="*/ 1 h 91"/>
              <a:gd name="T32" fmla="*/ 27 w 39"/>
              <a:gd name="T33" fmla="*/ 4 h 91"/>
              <a:gd name="T34" fmla="*/ 25 w 39"/>
              <a:gd name="T35" fmla="*/ 10 h 91"/>
              <a:gd name="T36" fmla="*/ 24 w 39"/>
              <a:gd name="T37" fmla="*/ 12 h 91"/>
              <a:gd name="T38" fmla="*/ 23 w 39"/>
              <a:gd name="T39" fmla="*/ 17 h 91"/>
              <a:gd name="T40" fmla="*/ 17 w 39"/>
              <a:gd name="T41" fmla="*/ 19 h 91"/>
              <a:gd name="T42" fmla="*/ 10 w 39"/>
              <a:gd name="T43" fmla="*/ 19 h 91"/>
              <a:gd name="T44" fmla="*/ 5 w 39"/>
              <a:gd name="T45" fmla="*/ 21 h 91"/>
              <a:gd name="T46" fmla="*/ 5 w 39"/>
              <a:gd name="T47" fmla="*/ 27 h 91"/>
              <a:gd name="T48" fmla="*/ 1 w 39"/>
              <a:gd name="T49" fmla="*/ 25 h 91"/>
              <a:gd name="T50" fmla="*/ 0 w 39"/>
              <a:gd name="T51" fmla="*/ 30 h 91"/>
              <a:gd name="T52" fmla="*/ 1 w 39"/>
              <a:gd name="T53" fmla="*/ 37 h 91"/>
              <a:gd name="T54" fmla="*/ 7 w 39"/>
              <a:gd name="T55" fmla="*/ 45 h 91"/>
              <a:gd name="T56" fmla="*/ 8 w 39"/>
              <a:gd name="T57" fmla="*/ 56 h 91"/>
              <a:gd name="T58" fmla="*/ 12 w 39"/>
              <a:gd name="T59" fmla="*/ 60 h 91"/>
              <a:gd name="T60" fmla="*/ 12 w 39"/>
              <a:gd name="T61" fmla="*/ 102 h 91"/>
              <a:gd name="T62" fmla="*/ 16 w 39"/>
              <a:gd name="T63" fmla="*/ 110 h 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9"/>
              <a:gd name="T97" fmla="*/ 0 h 91"/>
              <a:gd name="T98" fmla="*/ 39 w 39"/>
              <a:gd name="T99" fmla="*/ 91 h 9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9" h="91">
                <a:moveTo>
                  <a:pt x="13" y="91"/>
                </a:moveTo>
                <a:cubicBezTo>
                  <a:pt x="15" y="91"/>
                  <a:pt x="17" y="90"/>
                  <a:pt x="19" y="90"/>
                </a:cubicBezTo>
                <a:cubicBezTo>
                  <a:pt x="21" y="89"/>
                  <a:pt x="23" y="90"/>
                  <a:pt x="26" y="90"/>
                </a:cubicBezTo>
                <a:cubicBezTo>
                  <a:pt x="25" y="84"/>
                  <a:pt x="25" y="79"/>
                  <a:pt x="24" y="73"/>
                </a:cubicBezTo>
                <a:cubicBezTo>
                  <a:pt x="24" y="70"/>
                  <a:pt x="25" y="66"/>
                  <a:pt x="25" y="63"/>
                </a:cubicBezTo>
                <a:cubicBezTo>
                  <a:pt x="25" y="59"/>
                  <a:pt x="24" y="54"/>
                  <a:pt x="26" y="50"/>
                </a:cubicBezTo>
                <a:cubicBezTo>
                  <a:pt x="26" y="49"/>
                  <a:pt x="30" y="50"/>
                  <a:pt x="30" y="49"/>
                </a:cubicBezTo>
                <a:cubicBezTo>
                  <a:pt x="32" y="46"/>
                  <a:pt x="31" y="43"/>
                  <a:pt x="33" y="41"/>
                </a:cubicBezTo>
                <a:cubicBezTo>
                  <a:pt x="34" y="39"/>
                  <a:pt x="37" y="38"/>
                  <a:pt x="37" y="36"/>
                </a:cubicBezTo>
                <a:cubicBezTo>
                  <a:pt x="38" y="34"/>
                  <a:pt x="34" y="33"/>
                  <a:pt x="35" y="31"/>
                </a:cubicBezTo>
                <a:cubicBezTo>
                  <a:pt x="35" y="29"/>
                  <a:pt x="39" y="31"/>
                  <a:pt x="39" y="29"/>
                </a:cubicBezTo>
                <a:cubicBezTo>
                  <a:pt x="39" y="27"/>
                  <a:pt x="36" y="26"/>
                  <a:pt x="36" y="24"/>
                </a:cubicBezTo>
                <a:cubicBezTo>
                  <a:pt x="35" y="22"/>
                  <a:pt x="34" y="20"/>
                  <a:pt x="34" y="17"/>
                </a:cubicBezTo>
                <a:cubicBezTo>
                  <a:pt x="34" y="15"/>
                  <a:pt x="36" y="13"/>
                  <a:pt x="37" y="10"/>
                </a:cubicBezTo>
                <a:cubicBezTo>
                  <a:pt x="35" y="10"/>
                  <a:pt x="34" y="10"/>
                  <a:pt x="33" y="9"/>
                </a:cubicBezTo>
                <a:cubicBezTo>
                  <a:pt x="30" y="7"/>
                  <a:pt x="29" y="2"/>
                  <a:pt x="26" y="1"/>
                </a:cubicBezTo>
                <a:cubicBezTo>
                  <a:pt x="25" y="0"/>
                  <a:pt x="23" y="1"/>
                  <a:pt x="22" y="3"/>
                </a:cubicBezTo>
                <a:cubicBezTo>
                  <a:pt x="21" y="4"/>
                  <a:pt x="22" y="7"/>
                  <a:pt x="21" y="8"/>
                </a:cubicBezTo>
                <a:cubicBezTo>
                  <a:pt x="21" y="9"/>
                  <a:pt x="20" y="9"/>
                  <a:pt x="20" y="10"/>
                </a:cubicBezTo>
                <a:cubicBezTo>
                  <a:pt x="20" y="11"/>
                  <a:pt x="20" y="13"/>
                  <a:pt x="19" y="14"/>
                </a:cubicBezTo>
                <a:cubicBezTo>
                  <a:pt x="18" y="16"/>
                  <a:pt x="16" y="16"/>
                  <a:pt x="14" y="16"/>
                </a:cubicBezTo>
                <a:cubicBezTo>
                  <a:pt x="12" y="16"/>
                  <a:pt x="10" y="15"/>
                  <a:pt x="8" y="16"/>
                </a:cubicBezTo>
                <a:cubicBezTo>
                  <a:pt x="6" y="16"/>
                  <a:pt x="5" y="16"/>
                  <a:pt x="4" y="17"/>
                </a:cubicBezTo>
                <a:cubicBezTo>
                  <a:pt x="3" y="19"/>
                  <a:pt x="5" y="21"/>
                  <a:pt x="4" y="22"/>
                </a:cubicBezTo>
                <a:cubicBezTo>
                  <a:pt x="3" y="23"/>
                  <a:pt x="2" y="21"/>
                  <a:pt x="1" y="21"/>
                </a:cubicBezTo>
                <a:cubicBezTo>
                  <a:pt x="0" y="22"/>
                  <a:pt x="0" y="23"/>
                  <a:pt x="0" y="25"/>
                </a:cubicBezTo>
                <a:cubicBezTo>
                  <a:pt x="0" y="27"/>
                  <a:pt x="0" y="29"/>
                  <a:pt x="1" y="31"/>
                </a:cubicBezTo>
                <a:cubicBezTo>
                  <a:pt x="2" y="34"/>
                  <a:pt x="5" y="35"/>
                  <a:pt x="6" y="37"/>
                </a:cubicBezTo>
                <a:cubicBezTo>
                  <a:pt x="7" y="40"/>
                  <a:pt x="6" y="43"/>
                  <a:pt x="7" y="46"/>
                </a:cubicBezTo>
                <a:cubicBezTo>
                  <a:pt x="7" y="48"/>
                  <a:pt x="10" y="49"/>
                  <a:pt x="10" y="50"/>
                </a:cubicBezTo>
                <a:cubicBezTo>
                  <a:pt x="11" y="61"/>
                  <a:pt x="9" y="73"/>
                  <a:pt x="10" y="84"/>
                </a:cubicBezTo>
                <a:cubicBezTo>
                  <a:pt x="10" y="86"/>
                  <a:pt x="12" y="89"/>
                  <a:pt x="13" y="9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2" name="Freeform 2565"/>
          <p:cNvSpPr>
            <a:spLocks noChangeAspect="1"/>
          </p:cNvSpPr>
          <p:nvPr/>
        </p:nvSpPr>
        <p:spPr bwMode="auto">
          <a:xfrm>
            <a:off x="4211648" y="3017788"/>
            <a:ext cx="251642" cy="195262"/>
          </a:xfrm>
          <a:custGeom>
            <a:avLst/>
            <a:gdLst>
              <a:gd name="T0" fmla="*/ 94 w 153"/>
              <a:gd name="T1" fmla="*/ 148 h 137"/>
              <a:gd name="T2" fmla="*/ 97 w 153"/>
              <a:gd name="T3" fmla="*/ 129 h 137"/>
              <a:gd name="T4" fmla="*/ 113 w 153"/>
              <a:gd name="T5" fmla="*/ 116 h 137"/>
              <a:gd name="T6" fmla="*/ 120 w 153"/>
              <a:gd name="T7" fmla="*/ 119 h 137"/>
              <a:gd name="T8" fmla="*/ 129 w 153"/>
              <a:gd name="T9" fmla="*/ 124 h 137"/>
              <a:gd name="T10" fmla="*/ 141 w 153"/>
              <a:gd name="T11" fmla="*/ 114 h 137"/>
              <a:gd name="T12" fmla="*/ 146 w 153"/>
              <a:gd name="T13" fmla="*/ 96 h 137"/>
              <a:gd name="T14" fmla="*/ 156 w 153"/>
              <a:gd name="T15" fmla="*/ 75 h 137"/>
              <a:gd name="T16" fmla="*/ 161 w 153"/>
              <a:gd name="T17" fmla="*/ 65 h 137"/>
              <a:gd name="T18" fmla="*/ 171 w 153"/>
              <a:gd name="T19" fmla="*/ 44 h 137"/>
              <a:gd name="T20" fmla="*/ 180 w 153"/>
              <a:gd name="T21" fmla="*/ 28 h 137"/>
              <a:gd name="T22" fmla="*/ 176 w 153"/>
              <a:gd name="T23" fmla="*/ 17 h 137"/>
              <a:gd name="T24" fmla="*/ 166 w 153"/>
              <a:gd name="T25" fmla="*/ 2 h 137"/>
              <a:gd name="T26" fmla="*/ 152 w 153"/>
              <a:gd name="T27" fmla="*/ 8 h 137"/>
              <a:gd name="T28" fmla="*/ 129 w 153"/>
              <a:gd name="T29" fmla="*/ 8 h 137"/>
              <a:gd name="T30" fmla="*/ 105 w 153"/>
              <a:gd name="T31" fmla="*/ 17 h 137"/>
              <a:gd name="T32" fmla="*/ 88 w 153"/>
              <a:gd name="T33" fmla="*/ 11 h 137"/>
              <a:gd name="T34" fmla="*/ 67 w 153"/>
              <a:gd name="T35" fmla="*/ 11 h 137"/>
              <a:gd name="T36" fmla="*/ 38 w 153"/>
              <a:gd name="T37" fmla="*/ 0 h 137"/>
              <a:gd name="T38" fmla="*/ 19 w 153"/>
              <a:gd name="T39" fmla="*/ 14 h 137"/>
              <a:gd name="T40" fmla="*/ 16 w 153"/>
              <a:gd name="T41" fmla="*/ 34 h 137"/>
              <a:gd name="T42" fmla="*/ 14 w 153"/>
              <a:gd name="T43" fmla="*/ 50 h 137"/>
              <a:gd name="T44" fmla="*/ 13 w 153"/>
              <a:gd name="T45" fmla="*/ 59 h 137"/>
              <a:gd name="T46" fmla="*/ 11 w 153"/>
              <a:gd name="T47" fmla="*/ 71 h 137"/>
              <a:gd name="T48" fmla="*/ 2 w 153"/>
              <a:gd name="T49" fmla="*/ 81 h 137"/>
              <a:gd name="T50" fmla="*/ 0 w 153"/>
              <a:gd name="T51" fmla="*/ 109 h 137"/>
              <a:gd name="T52" fmla="*/ 14 w 153"/>
              <a:gd name="T53" fmla="*/ 127 h 137"/>
              <a:gd name="T54" fmla="*/ 36 w 153"/>
              <a:gd name="T55" fmla="*/ 135 h 137"/>
              <a:gd name="T56" fmla="*/ 43 w 153"/>
              <a:gd name="T57" fmla="*/ 146 h 137"/>
              <a:gd name="T58" fmla="*/ 44 w 153"/>
              <a:gd name="T59" fmla="*/ 160 h 137"/>
              <a:gd name="T60" fmla="*/ 67 w 153"/>
              <a:gd name="T61" fmla="*/ 163 h 137"/>
              <a:gd name="T62" fmla="*/ 83 w 153"/>
              <a:gd name="T63" fmla="*/ 153 h 1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3"/>
              <a:gd name="T97" fmla="*/ 0 h 137"/>
              <a:gd name="T98" fmla="*/ 153 w 153"/>
              <a:gd name="T99" fmla="*/ 137 h 13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3" h="137">
                <a:moveTo>
                  <a:pt x="73" y="130"/>
                </a:moveTo>
                <a:cubicBezTo>
                  <a:pt x="75" y="128"/>
                  <a:pt x="77" y="126"/>
                  <a:pt x="78" y="124"/>
                </a:cubicBezTo>
                <a:cubicBezTo>
                  <a:pt x="78" y="121"/>
                  <a:pt x="76" y="117"/>
                  <a:pt x="77" y="114"/>
                </a:cubicBezTo>
                <a:cubicBezTo>
                  <a:pt x="78" y="112"/>
                  <a:pt x="80" y="110"/>
                  <a:pt x="81" y="108"/>
                </a:cubicBezTo>
                <a:cubicBezTo>
                  <a:pt x="83" y="106"/>
                  <a:pt x="86" y="105"/>
                  <a:pt x="88" y="104"/>
                </a:cubicBezTo>
                <a:cubicBezTo>
                  <a:pt x="90" y="102"/>
                  <a:pt x="91" y="98"/>
                  <a:pt x="94" y="97"/>
                </a:cubicBezTo>
                <a:cubicBezTo>
                  <a:pt x="95" y="97"/>
                  <a:pt x="96" y="99"/>
                  <a:pt x="98" y="100"/>
                </a:cubicBezTo>
                <a:cubicBezTo>
                  <a:pt x="99" y="100"/>
                  <a:pt x="100" y="100"/>
                  <a:pt x="100" y="99"/>
                </a:cubicBezTo>
                <a:cubicBezTo>
                  <a:pt x="101" y="99"/>
                  <a:pt x="101" y="96"/>
                  <a:pt x="101" y="97"/>
                </a:cubicBezTo>
                <a:cubicBezTo>
                  <a:pt x="104" y="98"/>
                  <a:pt x="105" y="102"/>
                  <a:pt x="107" y="104"/>
                </a:cubicBezTo>
                <a:cubicBezTo>
                  <a:pt x="108" y="105"/>
                  <a:pt x="111" y="106"/>
                  <a:pt x="112" y="105"/>
                </a:cubicBezTo>
                <a:cubicBezTo>
                  <a:pt x="115" y="103"/>
                  <a:pt x="116" y="98"/>
                  <a:pt x="117" y="95"/>
                </a:cubicBezTo>
                <a:cubicBezTo>
                  <a:pt x="119" y="92"/>
                  <a:pt x="120" y="89"/>
                  <a:pt x="121" y="86"/>
                </a:cubicBezTo>
                <a:cubicBezTo>
                  <a:pt x="121" y="84"/>
                  <a:pt x="120" y="82"/>
                  <a:pt x="121" y="80"/>
                </a:cubicBezTo>
                <a:cubicBezTo>
                  <a:pt x="123" y="77"/>
                  <a:pt x="126" y="76"/>
                  <a:pt x="128" y="73"/>
                </a:cubicBezTo>
                <a:cubicBezTo>
                  <a:pt x="129" y="70"/>
                  <a:pt x="128" y="66"/>
                  <a:pt x="130" y="63"/>
                </a:cubicBezTo>
                <a:cubicBezTo>
                  <a:pt x="131" y="61"/>
                  <a:pt x="133" y="60"/>
                  <a:pt x="134" y="58"/>
                </a:cubicBezTo>
                <a:cubicBezTo>
                  <a:pt x="135" y="57"/>
                  <a:pt x="134" y="55"/>
                  <a:pt x="134" y="54"/>
                </a:cubicBezTo>
                <a:cubicBezTo>
                  <a:pt x="134" y="52"/>
                  <a:pt x="136" y="50"/>
                  <a:pt x="137" y="48"/>
                </a:cubicBezTo>
                <a:cubicBezTo>
                  <a:pt x="138" y="44"/>
                  <a:pt x="139" y="40"/>
                  <a:pt x="142" y="37"/>
                </a:cubicBezTo>
                <a:cubicBezTo>
                  <a:pt x="144" y="35"/>
                  <a:pt x="150" y="36"/>
                  <a:pt x="152" y="33"/>
                </a:cubicBezTo>
                <a:cubicBezTo>
                  <a:pt x="153" y="30"/>
                  <a:pt x="151" y="26"/>
                  <a:pt x="150" y="23"/>
                </a:cubicBezTo>
                <a:cubicBezTo>
                  <a:pt x="149" y="21"/>
                  <a:pt x="145" y="22"/>
                  <a:pt x="144" y="20"/>
                </a:cubicBezTo>
                <a:cubicBezTo>
                  <a:pt x="144" y="18"/>
                  <a:pt x="145" y="15"/>
                  <a:pt x="146" y="14"/>
                </a:cubicBezTo>
                <a:cubicBezTo>
                  <a:pt x="145" y="13"/>
                  <a:pt x="144" y="11"/>
                  <a:pt x="143" y="10"/>
                </a:cubicBezTo>
                <a:cubicBezTo>
                  <a:pt x="141" y="8"/>
                  <a:pt x="140" y="4"/>
                  <a:pt x="138" y="2"/>
                </a:cubicBezTo>
                <a:cubicBezTo>
                  <a:pt x="136" y="2"/>
                  <a:pt x="133" y="2"/>
                  <a:pt x="131" y="3"/>
                </a:cubicBezTo>
                <a:cubicBezTo>
                  <a:pt x="129" y="4"/>
                  <a:pt x="127" y="6"/>
                  <a:pt x="126" y="7"/>
                </a:cubicBezTo>
                <a:cubicBezTo>
                  <a:pt x="124" y="8"/>
                  <a:pt x="122" y="9"/>
                  <a:pt x="120" y="9"/>
                </a:cubicBezTo>
                <a:cubicBezTo>
                  <a:pt x="115" y="9"/>
                  <a:pt x="111" y="7"/>
                  <a:pt x="107" y="7"/>
                </a:cubicBezTo>
                <a:cubicBezTo>
                  <a:pt x="103" y="6"/>
                  <a:pt x="98" y="6"/>
                  <a:pt x="95" y="8"/>
                </a:cubicBezTo>
                <a:cubicBezTo>
                  <a:pt x="92" y="9"/>
                  <a:pt x="90" y="13"/>
                  <a:pt x="87" y="14"/>
                </a:cubicBezTo>
                <a:cubicBezTo>
                  <a:pt x="85" y="15"/>
                  <a:pt x="83" y="15"/>
                  <a:pt x="81" y="15"/>
                </a:cubicBezTo>
                <a:cubicBezTo>
                  <a:pt x="78" y="13"/>
                  <a:pt x="76" y="10"/>
                  <a:pt x="73" y="9"/>
                </a:cubicBezTo>
                <a:cubicBezTo>
                  <a:pt x="70" y="7"/>
                  <a:pt x="66" y="7"/>
                  <a:pt x="63" y="7"/>
                </a:cubicBezTo>
                <a:cubicBezTo>
                  <a:pt x="60" y="7"/>
                  <a:pt x="58" y="10"/>
                  <a:pt x="56" y="9"/>
                </a:cubicBezTo>
                <a:cubicBezTo>
                  <a:pt x="53" y="9"/>
                  <a:pt x="51" y="6"/>
                  <a:pt x="48" y="5"/>
                </a:cubicBezTo>
                <a:cubicBezTo>
                  <a:pt x="43" y="3"/>
                  <a:pt x="38" y="1"/>
                  <a:pt x="32" y="0"/>
                </a:cubicBezTo>
                <a:cubicBezTo>
                  <a:pt x="28" y="0"/>
                  <a:pt x="23" y="0"/>
                  <a:pt x="19" y="2"/>
                </a:cubicBezTo>
                <a:cubicBezTo>
                  <a:pt x="17" y="4"/>
                  <a:pt x="18" y="9"/>
                  <a:pt x="16" y="12"/>
                </a:cubicBezTo>
                <a:cubicBezTo>
                  <a:pt x="15" y="15"/>
                  <a:pt x="12" y="16"/>
                  <a:pt x="12" y="18"/>
                </a:cubicBezTo>
                <a:cubicBezTo>
                  <a:pt x="11" y="21"/>
                  <a:pt x="12" y="25"/>
                  <a:pt x="13" y="28"/>
                </a:cubicBezTo>
                <a:cubicBezTo>
                  <a:pt x="12" y="31"/>
                  <a:pt x="10" y="33"/>
                  <a:pt x="10" y="35"/>
                </a:cubicBezTo>
                <a:cubicBezTo>
                  <a:pt x="10" y="38"/>
                  <a:pt x="11" y="40"/>
                  <a:pt x="12" y="42"/>
                </a:cubicBezTo>
                <a:cubicBezTo>
                  <a:pt x="12" y="44"/>
                  <a:pt x="15" y="45"/>
                  <a:pt x="15" y="47"/>
                </a:cubicBezTo>
                <a:cubicBezTo>
                  <a:pt x="15" y="49"/>
                  <a:pt x="11" y="47"/>
                  <a:pt x="11" y="49"/>
                </a:cubicBezTo>
                <a:cubicBezTo>
                  <a:pt x="10" y="51"/>
                  <a:pt x="14" y="52"/>
                  <a:pt x="13" y="54"/>
                </a:cubicBezTo>
                <a:cubicBezTo>
                  <a:pt x="13" y="56"/>
                  <a:pt x="10" y="57"/>
                  <a:pt x="9" y="59"/>
                </a:cubicBezTo>
                <a:cubicBezTo>
                  <a:pt x="7" y="61"/>
                  <a:pt x="8" y="64"/>
                  <a:pt x="6" y="67"/>
                </a:cubicBezTo>
                <a:cubicBezTo>
                  <a:pt x="6" y="68"/>
                  <a:pt x="2" y="67"/>
                  <a:pt x="2" y="68"/>
                </a:cubicBezTo>
                <a:cubicBezTo>
                  <a:pt x="0" y="72"/>
                  <a:pt x="1" y="77"/>
                  <a:pt x="1" y="81"/>
                </a:cubicBezTo>
                <a:cubicBezTo>
                  <a:pt x="1" y="84"/>
                  <a:pt x="0" y="88"/>
                  <a:pt x="0" y="91"/>
                </a:cubicBezTo>
                <a:cubicBezTo>
                  <a:pt x="1" y="97"/>
                  <a:pt x="1" y="102"/>
                  <a:pt x="2" y="108"/>
                </a:cubicBezTo>
                <a:cubicBezTo>
                  <a:pt x="5" y="107"/>
                  <a:pt x="8" y="106"/>
                  <a:pt x="12" y="106"/>
                </a:cubicBezTo>
                <a:cubicBezTo>
                  <a:pt x="15" y="106"/>
                  <a:pt x="18" y="107"/>
                  <a:pt x="21" y="108"/>
                </a:cubicBezTo>
                <a:cubicBezTo>
                  <a:pt x="25" y="109"/>
                  <a:pt x="28" y="111"/>
                  <a:pt x="30" y="113"/>
                </a:cubicBezTo>
                <a:cubicBezTo>
                  <a:pt x="32" y="115"/>
                  <a:pt x="32" y="119"/>
                  <a:pt x="34" y="122"/>
                </a:cubicBezTo>
                <a:cubicBezTo>
                  <a:pt x="34" y="122"/>
                  <a:pt x="36" y="121"/>
                  <a:pt x="36" y="122"/>
                </a:cubicBezTo>
                <a:cubicBezTo>
                  <a:pt x="36" y="123"/>
                  <a:pt x="34" y="124"/>
                  <a:pt x="34" y="125"/>
                </a:cubicBezTo>
                <a:cubicBezTo>
                  <a:pt x="34" y="128"/>
                  <a:pt x="35" y="132"/>
                  <a:pt x="37" y="134"/>
                </a:cubicBezTo>
                <a:cubicBezTo>
                  <a:pt x="39" y="136"/>
                  <a:pt x="42" y="136"/>
                  <a:pt x="44" y="136"/>
                </a:cubicBezTo>
                <a:cubicBezTo>
                  <a:pt x="48" y="137"/>
                  <a:pt x="52" y="137"/>
                  <a:pt x="56" y="136"/>
                </a:cubicBezTo>
                <a:cubicBezTo>
                  <a:pt x="61" y="136"/>
                  <a:pt x="66" y="136"/>
                  <a:pt x="71" y="133"/>
                </a:cubicBezTo>
                <a:cubicBezTo>
                  <a:pt x="72" y="132"/>
                  <a:pt x="68" y="129"/>
                  <a:pt x="69" y="128"/>
                </a:cubicBezTo>
                <a:cubicBezTo>
                  <a:pt x="70" y="127"/>
                  <a:pt x="72" y="129"/>
                  <a:pt x="73" y="13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3" name="Freeform 2566"/>
          <p:cNvSpPr>
            <a:spLocks noChangeAspect="1"/>
          </p:cNvSpPr>
          <p:nvPr/>
        </p:nvSpPr>
        <p:spPr bwMode="auto">
          <a:xfrm>
            <a:off x="4160674" y="2811813"/>
            <a:ext cx="329597" cy="245269"/>
          </a:xfrm>
          <a:custGeom>
            <a:avLst/>
            <a:gdLst>
              <a:gd name="T0" fmla="*/ 206 w 200"/>
              <a:gd name="T1" fmla="*/ 175 h 172"/>
              <a:gd name="T2" fmla="*/ 206 w 200"/>
              <a:gd name="T3" fmla="*/ 157 h 172"/>
              <a:gd name="T4" fmla="*/ 234 w 200"/>
              <a:gd name="T5" fmla="*/ 122 h 172"/>
              <a:gd name="T6" fmla="*/ 233 w 200"/>
              <a:gd name="T7" fmla="*/ 98 h 172"/>
              <a:gd name="T8" fmla="*/ 233 w 200"/>
              <a:gd name="T9" fmla="*/ 72 h 172"/>
              <a:gd name="T10" fmla="*/ 241 w 200"/>
              <a:gd name="T11" fmla="*/ 55 h 172"/>
              <a:gd name="T12" fmla="*/ 233 w 200"/>
              <a:gd name="T13" fmla="*/ 49 h 172"/>
              <a:gd name="T14" fmla="*/ 234 w 200"/>
              <a:gd name="T15" fmla="*/ 42 h 172"/>
              <a:gd name="T16" fmla="*/ 229 w 200"/>
              <a:gd name="T17" fmla="*/ 36 h 172"/>
              <a:gd name="T18" fmla="*/ 230 w 200"/>
              <a:gd name="T19" fmla="*/ 25 h 172"/>
              <a:gd name="T20" fmla="*/ 225 w 200"/>
              <a:gd name="T21" fmla="*/ 11 h 172"/>
              <a:gd name="T22" fmla="*/ 208 w 200"/>
              <a:gd name="T23" fmla="*/ 18 h 172"/>
              <a:gd name="T24" fmla="*/ 201 w 200"/>
              <a:gd name="T25" fmla="*/ 7 h 172"/>
              <a:gd name="T26" fmla="*/ 187 w 200"/>
              <a:gd name="T27" fmla="*/ 6 h 172"/>
              <a:gd name="T28" fmla="*/ 178 w 200"/>
              <a:gd name="T29" fmla="*/ 0 h 172"/>
              <a:gd name="T30" fmla="*/ 83 w 200"/>
              <a:gd name="T31" fmla="*/ 71 h 172"/>
              <a:gd name="T32" fmla="*/ 64 w 200"/>
              <a:gd name="T33" fmla="*/ 78 h 172"/>
              <a:gd name="T34" fmla="*/ 64 w 200"/>
              <a:gd name="T35" fmla="*/ 132 h 172"/>
              <a:gd name="T36" fmla="*/ 59 w 200"/>
              <a:gd name="T37" fmla="*/ 133 h 172"/>
              <a:gd name="T38" fmla="*/ 57 w 200"/>
              <a:gd name="T39" fmla="*/ 138 h 172"/>
              <a:gd name="T40" fmla="*/ 52 w 200"/>
              <a:gd name="T41" fmla="*/ 139 h 172"/>
              <a:gd name="T42" fmla="*/ 49 w 200"/>
              <a:gd name="T43" fmla="*/ 144 h 172"/>
              <a:gd name="T44" fmla="*/ 17 w 200"/>
              <a:gd name="T45" fmla="*/ 147 h 172"/>
              <a:gd name="T46" fmla="*/ 12 w 200"/>
              <a:gd name="T47" fmla="*/ 152 h 172"/>
              <a:gd name="T48" fmla="*/ 1 w 200"/>
              <a:gd name="T49" fmla="*/ 151 h 172"/>
              <a:gd name="T50" fmla="*/ 0 w 200"/>
              <a:gd name="T51" fmla="*/ 162 h 172"/>
              <a:gd name="T52" fmla="*/ 2 w 200"/>
              <a:gd name="T53" fmla="*/ 170 h 172"/>
              <a:gd name="T54" fmla="*/ 10 w 200"/>
              <a:gd name="T55" fmla="*/ 176 h 172"/>
              <a:gd name="T56" fmla="*/ 13 w 200"/>
              <a:gd name="T57" fmla="*/ 177 h 172"/>
              <a:gd name="T58" fmla="*/ 10 w 200"/>
              <a:gd name="T59" fmla="*/ 186 h 172"/>
              <a:gd name="T60" fmla="*/ 24 w 200"/>
              <a:gd name="T61" fmla="*/ 192 h 172"/>
              <a:gd name="T62" fmla="*/ 29 w 200"/>
              <a:gd name="T63" fmla="*/ 190 h 172"/>
              <a:gd name="T64" fmla="*/ 34 w 200"/>
              <a:gd name="T65" fmla="*/ 194 h 172"/>
              <a:gd name="T66" fmla="*/ 31 w 200"/>
              <a:gd name="T67" fmla="*/ 198 h 172"/>
              <a:gd name="T68" fmla="*/ 33 w 200"/>
              <a:gd name="T69" fmla="*/ 205 h 172"/>
              <a:gd name="T70" fmla="*/ 35 w 200"/>
              <a:gd name="T71" fmla="*/ 206 h 172"/>
              <a:gd name="T72" fmla="*/ 36 w 200"/>
              <a:gd name="T73" fmla="*/ 204 h 172"/>
              <a:gd name="T74" fmla="*/ 37 w 200"/>
              <a:gd name="T75" fmla="*/ 198 h 172"/>
              <a:gd name="T76" fmla="*/ 42 w 200"/>
              <a:gd name="T77" fmla="*/ 195 h 172"/>
              <a:gd name="T78" fmla="*/ 51 w 200"/>
              <a:gd name="T79" fmla="*/ 205 h 172"/>
              <a:gd name="T80" fmla="*/ 55 w 200"/>
              <a:gd name="T81" fmla="*/ 206 h 172"/>
              <a:gd name="T82" fmla="*/ 54 w 200"/>
              <a:gd name="T83" fmla="*/ 194 h 172"/>
              <a:gd name="T84" fmla="*/ 59 w 200"/>
              <a:gd name="T85" fmla="*/ 187 h 172"/>
              <a:gd name="T86" fmla="*/ 63 w 200"/>
              <a:gd name="T87" fmla="*/ 175 h 172"/>
              <a:gd name="T88" fmla="*/ 78 w 200"/>
              <a:gd name="T89" fmla="*/ 172 h 172"/>
              <a:gd name="T90" fmla="*/ 98 w 200"/>
              <a:gd name="T91" fmla="*/ 178 h 172"/>
              <a:gd name="T92" fmla="*/ 107 w 200"/>
              <a:gd name="T93" fmla="*/ 183 h 172"/>
              <a:gd name="T94" fmla="*/ 116 w 200"/>
              <a:gd name="T95" fmla="*/ 181 h 172"/>
              <a:gd name="T96" fmla="*/ 128 w 200"/>
              <a:gd name="T97" fmla="*/ 183 h 172"/>
              <a:gd name="T98" fmla="*/ 137 w 200"/>
              <a:gd name="T99" fmla="*/ 190 h 172"/>
              <a:gd name="T100" fmla="*/ 145 w 200"/>
              <a:gd name="T101" fmla="*/ 189 h 172"/>
              <a:gd name="T102" fmla="*/ 154 w 200"/>
              <a:gd name="T103" fmla="*/ 182 h 172"/>
              <a:gd name="T104" fmla="*/ 169 w 200"/>
              <a:gd name="T105" fmla="*/ 181 h 172"/>
              <a:gd name="T106" fmla="*/ 184 w 200"/>
              <a:gd name="T107" fmla="*/ 183 h 172"/>
              <a:gd name="T108" fmla="*/ 192 w 200"/>
              <a:gd name="T109" fmla="*/ 181 h 172"/>
              <a:gd name="T110" fmla="*/ 198 w 200"/>
              <a:gd name="T111" fmla="*/ 176 h 172"/>
              <a:gd name="T112" fmla="*/ 206 w 200"/>
              <a:gd name="T113" fmla="*/ 175 h 1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0"/>
              <a:gd name="T172" fmla="*/ 0 h 172"/>
              <a:gd name="T173" fmla="*/ 200 w 200"/>
              <a:gd name="T174" fmla="*/ 172 h 1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0" h="172">
                <a:moveTo>
                  <a:pt x="171" y="146"/>
                </a:moveTo>
                <a:lnTo>
                  <a:pt x="171" y="131"/>
                </a:lnTo>
                <a:lnTo>
                  <a:pt x="194" y="102"/>
                </a:lnTo>
                <a:lnTo>
                  <a:pt x="193" y="82"/>
                </a:lnTo>
                <a:lnTo>
                  <a:pt x="193" y="60"/>
                </a:lnTo>
                <a:lnTo>
                  <a:pt x="200" y="46"/>
                </a:lnTo>
                <a:lnTo>
                  <a:pt x="193" y="41"/>
                </a:lnTo>
                <a:lnTo>
                  <a:pt x="194" y="35"/>
                </a:lnTo>
                <a:lnTo>
                  <a:pt x="190" y="30"/>
                </a:lnTo>
                <a:lnTo>
                  <a:pt x="191" y="21"/>
                </a:lnTo>
                <a:lnTo>
                  <a:pt x="187" y="9"/>
                </a:lnTo>
                <a:cubicBezTo>
                  <a:pt x="182" y="11"/>
                  <a:pt x="178" y="14"/>
                  <a:pt x="173" y="15"/>
                </a:cubicBezTo>
                <a:cubicBezTo>
                  <a:pt x="172" y="13"/>
                  <a:pt x="171" y="8"/>
                  <a:pt x="167" y="6"/>
                </a:cubicBezTo>
                <a:cubicBezTo>
                  <a:pt x="164" y="4"/>
                  <a:pt x="159" y="7"/>
                  <a:pt x="155" y="5"/>
                </a:cubicBezTo>
                <a:cubicBezTo>
                  <a:pt x="152" y="5"/>
                  <a:pt x="150" y="2"/>
                  <a:pt x="148" y="0"/>
                </a:cubicBezTo>
                <a:lnTo>
                  <a:pt x="69" y="59"/>
                </a:lnTo>
                <a:lnTo>
                  <a:pt x="53" y="65"/>
                </a:lnTo>
                <a:lnTo>
                  <a:pt x="53" y="110"/>
                </a:lnTo>
                <a:cubicBezTo>
                  <a:pt x="52" y="110"/>
                  <a:pt x="50" y="110"/>
                  <a:pt x="49" y="111"/>
                </a:cubicBezTo>
                <a:cubicBezTo>
                  <a:pt x="48" y="112"/>
                  <a:pt x="48" y="114"/>
                  <a:pt x="47" y="115"/>
                </a:cubicBezTo>
                <a:cubicBezTo>
                  <a:pt x="46" y="116"/>
                  <a:pt x="44" y="115"/>
                  <a:pt x="43" y="116"/>
                </a:cubicBezTo>
                <a:lnTo>
                  <a:pt x="41" y="120"/>
                </a:lnTo>
                <a:lnTo>
                  <a:pt x="14" y="123"/>
                </a:lnTo>
                <a:cubicBezTo>
                  <a:pt x="13" y="124"/>
                  <a:pt x="12" y="127"/>
                  <a:pt x="10" y="127"/>
                </a:cubicBezTo>
                <a:lnTo>
                  <a:pt x="1" y="126"/>
                </a:lnTo>
                <a:cubicBezTo>
                  <a:pt x="0" y="129"/>
                  <a:pt x="0" y="132"/>
                  <a:pt x="0" y="135"/>
                </a:cubicBezTo>
                <a:cubicBezTo>
                  <a:pt x="0" y="138"/>
                  <a:pt x="1" y="140"/>
                  <a:pt x="2" y="142"/>
                </a:cubicBezTo>
                <a:cubicBezTo>
                  <a:pt x="4" y="144"/>
                  <a:pt x="6" y="145"/>
                  <a:pt x="8" y="147"/>
                </a:cubicBezTo>
                <a:cubicBezTo>
                  <a:pt x="9" y="148"/>
                  <a:pt x="11" y="147"/>
                  <a:pt x="11" y="148"/>
                </a:cubicBezTo>
                <a:cubicBezTo>
                  <a:pt x="12" y="151"/>
                  <a:pt x="7" y="153"/>
                  <a:pt x="8" y="155"/>
                </a:cubicBezTo>
                <a:cubicBezTo>
                  <a:pt x="11" y="159"/>
                  <a:pt x="16" y="159"/>
                  <a:pt x="20" y="160"/>
                </a:cubicBezTo>
                <a:cubicBezTo>
                  <a:pt x="21" y="161"/>
                  <a:pt x="23" y="158"/>
                  <a:pt x="24" y="159"/>
                </a:cubicBezTo>
                <a:cubicBezTo>
                  <a:pt x="26" y="159"/>
                  <a:pt x="27" y="161"/>
                  <a:pt x="28" y="162"/>
                </a:cubicBezTo>
                <a:cubicBezTo>
                  <a:pt x="28" y="163"/>
                  <a:pt x="26" y="164"/>
                  <a:pt x="26" y="165"/>
                </a:cubicBezTo>
                <a:cubicBezTo>
                  <a:pt x="26" y="167"/>
                  <a:pt x="26" y="169"/>
                  <a:pt x="27" y="171"/>
                </a:cubicBezTo>
                <a:cubicBezTo>
                  <a:pt x="27" y="172"/>
                  <a:pt x="28" y="171"/>
                  <a:pt x="29" y="172"/>
                </a:cubicBezTo>
                <a:cubicBezTo>
                  <a:pt x="29" y="171"/>
                  <a:pt x="30" y="171"/>
                  <a:pt x="30" y="170"/>
                </a:cubicBezTo>
                <a:cubicBezTo>
                  <a:pt x="31" y="169"/>
                  <a:pt x="30" y="166"/>
                  <a:pt x="31" y="165"/>
                </a:cubicBezTo>
                <a:cubicBezTo>
                  <a:pt x="32" y="163"/>
                  <a:pt x="34" y="162"/>
                  <a:pt x="35" y="163"/>
                </a:cubicBezTo>
                <a:cubicBezTo>
                  <a:pt x="38" y="164"/>
                  <a:pt x="39" y="169"/>
                  <a:pt x="42" y="171"/>
                </a:cubicBezTo>
                <a:cubicBezTo>
                  <a:pt x="43" y="172"/>
                  <a:pt x="44" y="172"/>
                  <a:pt x="46" y="172"/>
                </a:cubicBezTo>
                <a:cubicBezTo>
                  <a:pt x="45" y="169"/>
                  <a:pt x="44" y="165"/>
                  <a:pt x="45" y="162"/>
                </a:cubicBezTo>
                <a:cubicBezTo>
                  <a:pt x="45" y="160"/>
                  <a:pt x="48" y="159"/>
                  <a:pt x="49" y="156"/>
                </a:cubicBezTo>
                <a:cubicBezTo>
                  <a:pt x="51" y="153"/>
                  <a:pt x="50" y="148"/>
                  <a:pt x="52" y="146"/>
                </a:cubicBezTo>
                <a:cubicBezTo>
                  <a:pt x="56" y="144"/>
                  <a:pt x="61" y="144"/>
                  <a:pt x="65" y="144"/>
                </a:cubicBezTo>
                <a:cubicBezTo>
                  <a:pt x="71" y="145"/>
                  <a:pt x="76" y="147"/>
                  <a:pt x="81" y="149"/>
                </a:cubicBezTo>
                <a:cubicBezTo>
                  <a:pt x="84" y="150"/>
                  <a:pt x="86" y="153"/>
                  <a:pt x="89" y="153"/>
                </a:cubicBezTo>
                <a:cubicBezTo>
                  <a:pt x="91" y="154"/>
                  <a:pt x="93" y="151"/>
                  <a:pt x="96" y="151"/>
                </a:cubicBezTo>
                <a:cubicBezTo>
                  <a:pt x="99" y="151"/>
                  <a:pt x="103" y="151"/>
                  <a:pt x="106" y="153"/>
                </a:cubicBezTo>
                <a:cubicBezTo>
                  <a:pt x="109" y="154"/>
                  <a:pt x="111" y="157"/>
                  <a:pt x="114" y="159"/>
                </a:cubicBezTo>
                <a:cubicBezTo>
                  <a:pt x="116" y="159"/>
                  <a:pt x="118" y="159"/>
                  <a:pt x="120" y="158"/>
                </a:cubicBezTo>
                <a:cubicBezTo>
                  <a:pt x="123" y="157"/>
                  <a:pt x="125" y="153"/>
                  <a:pt x="128" y="152"/>
                </a:cubicBezTo>
                <a:cubicBezTo>
                  <a:pt x="131" y="150"/>
                  <a:pt x="136" y="150"/>
                  <a:pt x="140" y="151"/>
                </a:cubicBezTo>
                <a:cubicBezTo>
                  <a:pt x="144" y="151"/>
                  <a:pt x="148" y="153"/>
                  <a:pt x="153" y="153"/>
                </a:cubicBezTo>
                <a:cubicBezTo>
                  <a:pt x="155" y="153"/>
                  <a:pt x="157" y="152"/>
                  <a:pt x="159" y="151"/>
                </a:cubicBezTo>
                <a:cubicBezTo>
                  <a:pt x="160" y="150"/>
                  <a:pt x="162" y="148"/>
                  <a:pt x="164" y="147"/>
                </a:cubicBezTo>
                <a:cubicBezTo>
                  <a:pt x="166" y="146"/>
                  <a:pt x="169" y="146"/>
                  <a:pt x="171" y="14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4" name="Freeform 2567"/>
          <p:cNvSpPr>
            <a:spLocks noChangeAspect="1"/>
          </p:cNvSpPr>
          <p:nvPr/>
        </p:nvSpPr>
        <p:spPr bwMode="auto">
          <a:xfrm>
            <a:off x="3966332" y="2511774"/>
            <a:ext cx="423962" cy="397669"/>
          </a:xfrm>
          <a:custGeom>
            <a:avLst/>
            <a:gdLst>
              <a:gd name="T0" fmla="*/ 215 w 258"/>
              <a:gd name="T1" fmla="*/ 323 h 278"/>
              <a:gd name="T2" fmla="*/ 181 w 258"/>
              <a:gd name="T3" fmla="*/ 334 h 278"/>
              <a:gd name="T4" fmla="*/ 179 w 258"/>
              <a:gd name="T5" fmla="*/ 320 h 278"/>
              <a:gd name="T6" fmla="*/ 161 w 258"/>
              <a:gd name="T7" fmla="*/ 312 h 278"/>
              <a:gd name="T8" fmla="*/ 149 w 258"/>
              <a:gd name="T9" fmla="*/ 304 h 278"/>
              <a:gd name="T10" fmla="*/ 58 w 258"/>
              <a:gd name="T11" fmla="*/ 225 h 278"/>
              <a:gd name="T12" fmla="*/ 0 w 258"/>
              <a:gd name="T13" fmla="*/ 177 h 278"/>
              <a:gd name="T14" fmla="*/ 12 w 258"/>
              <a:gd name="T15" fmla="*/ 149 h 278"/>
              <a:gd name="T16" fmla="*/ 30 w 258"/>
              <a:gd name="T17" fmla="*/ 141 h 278"/>
              <a:gd name="T18" fmla="*/ 43 w 258"/>
              <a:gd name="T19" fmla="*/ 137 h 278"/>
              <a:gd name="T20" fmla="*/ 60 w 258"/>
              <a:gd name="T21" fmla="*/ 124 h 278"/>
              <a:gd name="T22" fmla="*/ 78 w 258"/>
              <a:gd name="T23" fmla="*/ 115 h 278"/>
              <a:gd name="T24" fmla="*/ 77 w 258"/>
              <a:gd name="T25" fmla="*/ 103 h 278"/>
              <a:gd name="T26" fmla="*/ 102 w 258"/>
              <a:gd name="T27" fmla="*/ 97 h 278"/>
              <a:gd name="T28" fmla="*/ 113 w 258"/>
              <a:gd name="T29" fmla="*/ 88 h 278"/>
              <a:gd name="T30" fmla="*/ 108 w 258"/>
              <a:gd name="T31" fmla="*/ 78 h 278"/>
              <a:gd name="T32" fmla="*/ 106 w 258"/>
              <a:gd name="T33" fmla="*/ 60 h 278"/>
              <a:gd name="T34" fmla="*/ 99 w 258"/>
              <a:gd name="T35" fmla="*/ 37 h 278"/>
              <a:gd name="T36" fmla="*/ 112 w 258"/>
              <a:gd name="T37" fmla="*/ 28 h 278"/>
              <a:gd name="T38" fmla="*/ 129 w 258"/>
              <a:gd name="T39" fmla="*/ 22 h 278"/>
              <a:gd name="T40" fmla="*/ 150 w 258"/>
              <a:gd name="T41" fmla="*/ 8 h 278"/>
              <a:gd name="T42" fmla="*/ 181 w 258"/>
              <a:gd name="T43" fmla="*/ 4 h 278"/>
              <a:gd name="T44" fmla="*/ 205 w 258"/>
              <a:gd name="T45" fmla="*/ 5 h 278"/>
              <a:gd name="T46" fmla="*/ 216 w 258"/>
              <a:gd name="T47" fmla="*/ 4 h 278"/>
              <a:gd name="T48" fmla="*/ 231 w 258"/>
              <a:gd name="T49" fmla="*/ 0 h 278"/>
              <a:gd name="T50" fmla="*/ 240 w 258"/>
              <a:gd name="T51" fmla="*/ 0 h 278"/>
              <a:gd name="T52" fmla="*/ 257 w 258"/>
              <a:gd name="T53" fmla="*/ 2 h 278"/>
              <a:gd name="T54" fmla="*/ 254 w 258"/>
              <a:gd name="T55" fmla="*/ 10 h 278"/>
              <a:gd name="T56" fmla="*/ 255 w 258"/>
              <a:gd name="T57" fmla="*/ 17 h 278"/>
              <a:gd name="T58" fmla="*/ 255 w 258"/>
              <a:gd name="T59" fmla="*/ 35 h 278"/>
              <a:gd name="T60" fmla="*/ 248 w 258"/>
              <a:gd name="T61" fmla="*/ 50 h 278"/>
              <a:gd name="T62" fmla="*/ 242 w 258"/>
              <a:gd name="T63" fmla="*/ 64 h 278"/>
              <a:gd name="T64" fmla="*/ 254 w 258"/>
              <a:gd name="T65" fmla="*/ 79 h 278"/>
              <a:gd name="T66" fmla="*/ 260 w 258"/>
              <a:gd name="T67" fmla="*/ 91 h 278"/>
              <a:gd name="T68" fmla="*/ 272 w 258"/>
              <a:gd name="T69" fmla="*/ 129 h 278"/>
              <a:gd name="T70" fmla="*/ 278 w 258"/>
              <a:gd name="T71" fmla="*/ 156 h 278"/>
              <a:gd name="T72" fmla="*/ 280 w 258"/>
              <a:gd name="T73" fmla="*/ 197 h 278"/>
              <a:gd name="T74" fmla="*/ 282 w 258"/>
              <a:gd name="T75" fmla="*/ 225 h 278"/>
              <a:gd name="T76" fmla="*/ 293 w 258"/>
              <a:gd name="T77" fmla="*/ 237 h 278"/>
              <a:gd name="T78" fmla="*/ 302 w 258"/>
              <a:gd name="T79" fmla="*/ 246 h 2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8"/>
              <a:gd name="T121" fmla="*/ 0 h 278"/>
              <a:gd name="T122" fmla="*/ 258 w 258"/>
              <a:gd name="T123" fmla="*/ 278 h 2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8" h="278">
                <a:moveTo>
                  <a:pt x="258" y="210"/>
                </a:moveTo>
                <a:lnTo>
                  <a:pt x="179" y="269"/>
                </a:lnTo>
                <a:lnTo>
                  <a:pt x="163" y="275"/>
                </a:lnTo>
                <a:cubicBezTo>
                  <a:pt x="159" y="276"/>
                  <a:pt x="156" y="278"/>
                  <a:pt x="151" y="278"/>
                </a:cubicBezTo>
                <a:cubicBezTo>
                  <a:pt x="150" y="278"/>
                  <a:pt x="148" y="278"/>
                  <a:pt x="148" y="277"/>
                </a:cubicBezTo>
                <a:cubicBezTo>
                  <a:pt x="147" y="273"/>
                  <a:pt x="150" y="269"/>
                  <a:pt x="149" y="266"/>
                </a:cubicBezTo>
                <a:cubicBezTo>
                  <a:pt x="147" y="263"/>
                  <a:pt x="143" y="262"/>
                  <a:pt x="140" y="261"/>
                </a:cubicBezTo>
                <a:cubicBezTo>
                  <a:pt x="138" y="260"/>
                  <a:pt x="136" y="261"/>
                  <a:pt x="134" y="260"/>
                </a:cubicBezTo>
                <a:cubicBezTo>
                  <a:pt x="132" y="259"/>
                  <a:pt x="131" y="257"/>
                  <a:pt x="130" y="255"/>
                </a:cubicBezTo>
                <a:cubicBezTo>
                  <a:pt x="128" y="254"/>
                  <a:pt x="125" y="255"/>
                  <a:pt x="124" y="253"/>
                </a:cubicBezTo>
                <a:cubicBezTo>
                  <a:pt x="123" y="251"/>
                  <a:pt x="124" y="249"/>
                  <a:pt x="124" y="246"/>
                </a:cubicBezTo>
                <a:lnTo>
                  <a:pt x="48" y="187"/>
                </a:lnTo>
                <a:lnTo>
                  <a:pt x="0" y="152"/>
                </a:lnTo>
                <a:lnTo>
                  <a:pt x="0" y="147"/>
                </a:lnTo>
                <a:lnTo>
                  <a:pt x="0" y="132"/>
                </a:lnTo>
                <a:cubicBezTo>
                  <a:pt x="0" y="129"/>
                  <a:pt x="7" y="127"/>
                  <a:pt x="10" y="124"/>
                </a:cubicBezTo>
                <a:cubicBezTo>
                  <a:pt x="12" y="122"/>
                  <a:pt x="15" y="120"/>
                  <a:pt x="18" y="119"/>
                </a:cubicBezTo>
                <a:cubicBezTo>
                  <a:pt x="20" y="118"/>
                  <a:pt x="23" y="119"/>
                  <a:pt x="25" y="117"/>
                </a:cubicBezTo>
                <a:cubicBezTo>
                  <a:pt x="26" y="117"/>
                  <a:pt x="26" y="114"/>
                  <a:pt x="28" y="114"/>
                </a:cubicBezTo>
                <a:cubicBezTo>
                  <a:pt x="30" y="113"/>
                  <a:pt x="33" y="114"/>
                  <a:pt x="36" y="114"/>
                </a:cubicBezTo>
                <a:cubicBezTo>
                  <a:pt x="39" y="113"/>
                  <a:pt x="42" y="113"/>
                  <a:pt x="44" y="112"/>
                </a:cubicBezTo>
                <a:cubicBezTo>
                  <a:pt x="47" y="109"/>
                  <a:pt x="47" y="105"/>
                  <a:pt x="50" y="103"/>
                </a:cubicBezTo>
                <a:cubicBezTo>
                  <a:pt x="53" y="100"/>
                  <a:pt x="58" y="101"/>
                  <a:pt x="62" y="100"/>
                </a:cubicBezTo>
                <a:cubicBezTo>
                  <a:pt x="64" y="99"/>
                  <a:pt x="65" y="97"/>
                  <a:pt x="65" y="96"/>
                </a:cubicBezTo>
                <a:cubicBezTo>
                  <a:pt x="64" y="94"/>
                  <a:pt x="60" y="94"/>
                  <a:pt x="60" y="92"/>
                </a:cubicBezTo>
                <a:cubicBezTo>
                  <a:pt x="60" y="90"/>
                  <a:pt x="62" y="87"/>
                  <a:pt x="64" y="86"/>
                </a:cubicBezTo>
                <a:cubicBezTo>
                  <a:pt x="67" y="84"/>
                  <a:pt x="70" y="84"/>
                  <a:pt x="73" y="84"/>
                </a:cubicBezTo>
                <a:cubicBezTo>
                  <a:pt x="77" y="83"/>
                  <a:pt x="81" y="81"/>
                  <a:pt x="85" y="81"/>
                </a:cubicBezTo>
                <a:cubicBezTo>
                  <a:pt x="87" y="80"/>
                  <a:pt x="89" y="81"/>
                  <a:pt x="91" y="80"/>
                </a:cubicBezTo>
                <a:cubicBezTo>
                  <a:pt x="92" y="78"/>
                  <a:pt x="94" y="76"/>
                  <a:pt x="94" y="73"/>
                </a:cubicBezTo>
                <a:cubicBezTo>
                  <a:pt x="94" y="71"/>
                  <a:pt x="91" y="71"/>
                  <a:pt x="90" y="69"/>
                </a:cubicBezTo>
                <a:cubicBezTo>
                  <a:pt x="90" y="68"/>
                  <a:pt x="91" y="66"/>
                  <a:pt x="90" y="65"/>
                </a:cubicBezTo>
                <a:cubicBezTo>
                  <a:pt x="90" y="63"/>
                  <a:pt x="88" y="63"/>
                  <a:pt x="87" y="61"/>
                </a:cubicBezTo>
                <a:cubicBezTo>
                  <a:pt x="87" y="58"/>
                  <a:pt x="88" y="54"/>
                  <a:pt x="88" y="50"/>
                </a:cubicBezTo>
                <a:cubicBezTo>
                  <a:pt x="88" y="46"/>
                  <a:pt x="88" y="41"/>
                  <a:pt x="87" y="37"/>
                </a:cubicBezTo>
                <a:cubicBezTo>
                  <a:pt x="86" y="35"/>
                  <a:pt x="84" y="33"/>
                  <a:pt x="82" y="31"/>
                </a:cubicBezTo>
                <a:cubicBezTo>
                  <a:pt x="85" y="31"/>
                  <a:pt x="87" y="31"/>
                  <a:pt x="89" y="29"/>
                </a:cubicBezTo>
                <a:cubicBezTo>
                  <a:pt x="91" y="28"/>
                  <a:pt x="91" y="24"/>
                  <a:pt x="93" y="23"/>
                </a:cubicBezTo>
                <a:cubicBezTo>
                  <a:pt x="95" y="21"/>
                  <a:pt x="97" y="20"/>
                  <a:pt x="100" y="19"/>
                </a:cubicBezTo>
                <a:cubicBezTo>
                  <a:pt x="102" y="19"/>
                  <a:pt x="105" y="19"/>
                  <a:pt x="107" y="18"/>
                </a:cubicBezTo>
                <a:cubicBezTo>
                  <a:pt x="110" y="16"/>
                  <a:pt x="111" y="13"/>
                  <a:pt x="114" y="11"/>
                </a:cubicBezTo>
                <a:cubicBezTo>
                  <a:pt x="118" y="9"/>
                  <a:pt x="121" y="8"/>
                  <a:pt x="125" y="7"/>
                </a:cubicBezTo>
                <a:cubicBezTo>
                  <a:pt x="128" y="6"/>
                  <a:pt x="132" y="6"/>
                  <a:pt x="135" y="5"/>
                </a:cubicBezTo>
                <a:cubicBezTo>
                  <a:pt x="140" y="5"/>
                  <a:pt x="145" y="4"/>
                  <a:pt x="151" y="3"/>
                </a:cubicBezTo>
                <a:cubicBezTo>
                  <a:pt x="156" y="3"/>
                  <a:pt x="161" y="2"/>
                  <a:pt x="166" y="2"/>
                </a:cubicBezTo>
                <a:cubicBezTo>
                  <a:pt x="168" y="2"/>
                  <a:pt x="169" y="3"/>
                  <a:pt x="171" y="4"/>
                </a:cubicBezTo>
                <a:cubicBezTo>
                  <a:pt x="173" y="4"/>
                  <a:pt x="174" y="6"/>
                  <a:pt x="175" y="6"/>
                </a:cubicBezTo>
                <a:cubicBezTo>
                  <a:pt x="177" y="6"/>
                  <a:pt x="178" y="4"/>
                  <a:pt x="180" y="3"/>
                </a:cubicBezTo>
                <a:cubicBezTo>
                  <a:pt x="182" y="2"/>
                  <a:pt x="185" y="2"/>
                  <a:pt x="187" y="1"/>
                </a:cubicBezTo>
                <a:cubicBezTo>
                  <a:pt x="189" y="1"/>
                  <a:pt x="190" y="0"/>
                  <a:pt x="192" y="0"/>
                </a:cubicBezTo>
                <a:cubicBezTo>
                  <a:pt x="193" y="1"/>
                  <a:pt x="194" y="2"/>
                  <a:pt x="195" y="2"/>
                </a:cubicBezTo>
                <a:cubicBezTo>
                  <a:pt x="197" y="2"/>
                  <a:pt x="198" y="0"/>
                  <a:pt x="200" y="0"/>
                </a:cubicBezTo>
                <a:cubicBezTo>
                  <a:pt x="202" y="0"/>
                  <a:pt x="205" y="3"/>
                  <a:pt x="207" y="2"/>
                </a:cubicBezTo>
                <a:lnTo>
                  <a:pt x="214" y="2"/>
                </a:lnTo>
                <a:cubicBezTo>
                  <a:pt x="214" y="2"/>
                  <a:pt x="214" y="4"/>
                  <a:pt x="214" y="5"/>
                </a:cubicBezTo>
                <a:cubicBezTo>
                  <a:pt x="213" y="6"/>
                  <a:pt x="212" y="7"/>
                  <a:pt x="211" y="8"/>
                </a:cubicBezTo>
                <a:cubicBezTo>
                  <a:pt x="211" y="9"/>
                  <a:pt x="209" y="9"/>
                  <a:pt x="209" y="10"/>
                </a:cubicBezTo>
                <a:cubicBezTo>
                  <a:pt x="209" y="11"/>
                  <a:pt x="211" y="12"/>
                  <a:pt x="212" y="14"/>
                </a:cubicBezTo>
                <a:cubicBezTo>
                  <a:pt x="212" y="16"/>
                  <a:pt x="211" y="17"/>
                  <a:pt x="211" y="18"/>
                </a:cubicBezTo>
                <a:cubicBezTo>
                  <a:pt x="211" y="22"/>
                  <a:pt x="212" y="25"/>
                  <a:pt x="212" y="29"/>
                </a:cubicBezTo>
                <a:cubicBezTo>
                  <a:pt x="212" y="32"/>
                  <a:pt x="212" y="36"/>
                  <a:pt x="210" y="38"/>
                </a:cubicBezTo>
                <a:cubicBezTo>
                  <a:pt x="210" y="40"/>
                  <a:pt x="207" y="41"/>
                  <a:pt x="206" y="42"/>
                </a:cubicBezTo>
                <a:cubicBezTo>
                  <a:pt x="204" y="44"/>
                  <a:pt x="202" y="46"/>
                  <a:pt x="201" y="48"/>
                </a:cubicBezTo>
                <a:cubicBezTo>
                  <a:pt x="200" y="50"/>
                  <a:pt x="200" y="52"/>
                  <a:pt x="201" y="53"/>
                </a:cubicBezTo>
                <a:cubicBezTo>
                  <a:pt x="201" y="56"/>
                  <a:pt x="202" y="59"/>
                  <a:pt x="204" y="61"/>
                </a:cubicBezTo>
                <a:cubicBezTo>
                  <a:pt x="206" y="63"/>
                  <a:pt x="209" y="64"/>
                  <a:pt x="211" y="66"/>
                </a:cubicBezTo>
                <a:cubicBezTo>
                  <a:pt x="212" y="68"/>
                  <a:pt x="210" y="70"/>
                  <a:pt x="211" y="72"/>
                </a:cubicBezTo>
                <a:cubicBezTo>
                  <a:pt x="212" y="74"/>
                  <a:pt x="214" y="75"/>
                  <a:pt x="216" y="76"/>
                </a:cubicBezTo>
                <a:cubicBezTo>
                  <a:pt x="217" y="77"/>
                  <a:pt x="220" y="77"/>
                  <a:pt x="221" y="78"/>
                </a:cubicBezTo>
                <a:lnTo>
                  <a:pt x="226" y="107"/>
                </a:lnTo>
                <a:cubicBezTo>
                  <a:pt x="225" y="107"/>
                  <a:pt x="223" y="107"/>
                  <a:pt x="223" y="109"/>
                </a:cubicBezTo>
                <a:cubicBezTo>
                  <a:pt x="225" y="116"/>
                  <a:pt x="230" y="123"/>
                  <a:pt x="231" y="130"/>
                </a:cubicBezTo>
                <a:cubicBezTo>
                  <a:pt x="232" y="136"/>
                  <a:pt x="229" y="143"/>
                  <a:pt x="230" y="149"/>
                </a:cubicBezTo>
                <a:cubicBezTo>
                  <a:pt x="230" y="154"/>
                  <a:pt x="234" y="159"/>
                  <a:pt x="233" y="164"/>
                </a:cubicBezTo>
                <a:cubicBezTo>
                  <a:pt x="232" y="167"/>
                  <a:pt x="225" y="166"/>
                  <a:pt x="226" y="169"/>
                </a:cubicBezTo>
                <a:cubicBezTo>
                  <a:pt x="226" y="176"/>
                  <a:pt x="233" y="181"/>
                  <a:pt x="235" y="187"/>
                </a:cubicBezTo>
                <a:cubicBezTo>
                  <a:pt x="236" y="190"/>
                  <a:pt x="234" y="195"/>
                  <a:pt x="236" y="198"/>
                </a:cubicBezTo>
                <a:cubicBezTo>
                  <a:pt x="238" y="200"/>
                  <a:pt x="242" y="197"/>
                  <a:pt x="244" y="197"/>
                </a:cubicBezTo>
                <a:cubicBezTo>
                  <a:pt x="248" y="198"/>
                  <a:pt x="252" y="199"/>
                  <a:pt x="254" y="202"/>
                </a:cubicBezTo>
                <a:cubicBezTo>
                  <a:pt x="255" y="203"/>
                  <a:pt x="251" y="204"/>
                  <a:pt x="251" y="205"/>
                </a:cubicBezTo>
                <a:cubicBezTo>
                  <a:pt x="252" y="208"/>
                  <a:pt x="256" y="209"/>
                  <a:pt x="258" y="21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5" name="Freeform 2568"/>
          <p:cNvSpPr>
            <a:spLocks noChangeAspect="1"/>
          </p:cNvSpPr>
          <p:nvPr/>
        </p:nvSpPr>
        <p:spPr bwMode="auto">
          <a:xfrm>
            <a:off x="4294613" y="2505819"/>
            <a:ext cx="86160" cy="158354"/>
          </a:xfrm>
          <a:custGeom>
            <a:avLst/>
            <a:gdLst>
              <a:gd name="T0" fmla="*/ 31 w 53"/>
              <a:gd name="T1" fmla="*/ 133 h 111"/>
              <a:gd name="T2" fmla="*/ 39 w 53"/>
              <a:gd name="T3" fmla="*/ 128 h 111"/>
              <a:gd name="T4" fmla="*/ 42 w 53"/>
              <a:gd name="T5" fmla="*/ 121 h 111"/>
              <a:gd name="T6" fmla="*/ 39 w 53"/>
              <a:gd name="T7" fmla="*/ 108 h 111"/>
              <a:gd name="T8" fmla="*/ 45 w 53"/>
              <a:gd name="T9" fmla="*/ 104 h 111"/>
              <a:gd name="T10" fmla="*/ 52 w 53"/>
              <a:gd name="T11" fmla="*/ 97 h 111"/>
              <a:gd name="T12" fmla="*/ 62 w 53"/>
              <a:gd name="T13" fmla="*/ 91 h 111"/>
              <a:gd name="T14" fmla="*/ 59 w 53"/>
              <a:gd name="T15" fmla="*/ 87 h 111"/>
              <a:gd name="T16" fmla="*/ 61 w 53"/>
              <a:gd name="T17" fmla="*/ 78 h 111"/>
              <a:gd name="T18" fmla="*/ 45 w 53"/>
              <a:gd name="T19" fmla="*/ 69 h 111"/>
              <a:gd name="T20" fmla="*/ 40 w 53"/>
              <a:gd name="T21" fmla="*/ 66 h 111"/>
              <a:gd name="T22" fmla="*/ 38 w 53"/>
              <a:gd name="T23" fmla="*/ 58 h 111"/>
              <a:gd name="T24" fmla="*/ 46 w 53"/>
              <a:gd name="T25" fmla="*/ 54 h 111"/>
              <a:gd name="T26" fmla="*/ 52 w 53"/>
              <a:gd name="T27" fmla="*/ 42 h 111"/>
              <a:gd name="T28" fmla="*/ 52 w 53"/>
              <a:gd name="T29" fmla="*/ 30 h 111"/>
              <a:gd name="T30" fmla="*/ 45 w 53"/>
              <a:gd name="T31" fmla="*/ 25 h 111"/>
              <a:gd name="T32" fmla="*/ 44 w 53"/>
              <a:gd name="T33" fmla="*/ 20 h 111"/>
              <a:gd name="T34" fmla="*/ 50 w 53"/>
              <a:gd name="T35" fmla="*/ 17 h 111"/>
              <a:gd name="T36" fmla="*/ 53 w 53"/>
              <a:gd name="T37" fmla="*/ 10 h 111"/>
              <a:gd name="T38" fmla="*/ 52 w 53"/>
              <a:gd name="T39" fmla="*/ 5 h 111"/>
              <a:gd name="T40" fmla="*/ 46 w 53"/>
              <a:gd name="T41" fmla="*/ 11 h 111"/>
              <a:gd name="T42" fmla="*/ 40 w 53"/>
              <a:gd name="T43" fmla="*/ 10 h 111"/>
              <a:gd name="T44" fmla="*/ 43 w 53"/>
              <a:gd name="T45" fmla="*/ 4 h 111"/>
              <a:gd name="T46" fmla="*/ 36 w 53"/>
              <a:gd name="T47" fmla="*/ 1 h 111"/>
              <a:gd name="T48" fmla="*/ 26 w 53"/>
              <a:gd name="T49" fmla="*/ 1 h 111"/>
              <a:gd name="T50" fmla="*/ 17 w 53"/>
              <a:gd name="T51" fmla="*/ 7 h 111"/>
              <a:gd name="T52" fmla="*/ 17 w 53"/>
              <a:gd name="T53" fmla="*/ 11 h 111"/>
              <a:gd name="T54" fmla="*/ 13 w 53"/>
              <a:gd name="T55" fmla="*/ 14 h 111"/>
              <a:gd name="T56" fmla="*/ 11 w 53"/>
              <a:gd name="T57" fmla="*/ 17 h 111"/>
              <a:gd name="T58" fmla="*/ 14 w 53"/>
              <a:gd name="T59" fmla="*/ 22 h 111"/>
              <a:gd name="T60" fmla="*/ 13 w 53"/>
              <a:gd name="T61" fmla="*/ 26 h 111"/>
              <a:gd name="T62" fmla="*/ 14 w 53"/>
              <a:gd name="T63" fmla="*/ 40 h 111"/>
              <a:gd name="T64" fmla="*/ 12 w 53"/>
              <a:gd name="T65" fmla="*/ 50 h 111"/>
              <a:gd name="T66" fmla="*/ 7 w 53"/>
              <a:gd name="T67" fmla="*/ 55 h 111"/>
              <a:gd name="T68" fmla="*/ 1 w 53"/>
              <a:gd name="T69" fmla="*/ 62 h 111"/>
              <a:gd name="T70" fmla="*/ 1 w 53"/>
              <a:gd name="T71" fmla="*/ 68 h 111"/>
              <a:gd name="T72" fmla="*/ 5 w 53"/>
              <a:gd name="T73" fmla="*/ 78 h 111"/>
              <a:gd name="T74" fmla="*/ 13 w 53"/>
              <a:gd name="T75" fmla="*/ 84 h 111"/>
              <a:gd name="T76" fmla="*/ 13 w 53"/>
              <a:gd name="T77" fmla="*/ 91 h 111"/>
              <a:gd name="T78" fmla="*/ 19 w 53"/>
              <a:gd name="T79" fmla="*/ 96 h 111"/>
              <a:gd name="T80" fmla="*/ 25 w 53"/>
              <a:gd name="T81" fmla="*/ 98 h 111"/>
              <a:gd name="T82" fmla="*/ 31 w 53"/>
              <a:gd name="T83" fmla="*/ 133 h 1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
              <a:gd name="T127" fmla="*/ 0 h 111"/>
              <a:gd name="T128" fmla="*/ 53 w 53"/>
              <a:gd name="T129" fmla="*/ 111 h 1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 h="111">
                <a:moveTo>
                  <a:pt x="26" y="111"/>
                </a:moveTo>
                <a:cubicBezTo>
                  <a:pt x="28" y="110"/>
                  <a:pt x="31" y="109"/>
                  <a:pt x="33" y="107"/>
                </a:cubicBezTo>
                <a:cubicBezTo>
                  <a:pt x="34" y="105"/>
                  <a:pt x="35" y="103"/>
                  <a:pt x="35" y="101"/>
                </a:cubicBezTo>
                <a:cubicBezTo>
                  <a:pt x="35" y="97"/>
                  <a:pt x="33" y="94"/>
                  <a:pt x="33" y="90"/>
                </a:cubicBezTo>
                <a:cubicBezTo>
                  <a:pt x="34" y="88"/>
                  <a:pt x="37" y="89"/>
                  <a:pt x="38" y="87"/>
                </a:cubicBezTo>
                <a:cubicBezTo>
                  <a:pt x="40" y="86"/>
                  <a:pt x="42" y="83"/>
                  <a:pt x="44" y="81"/>
                </a:cubicBezTo>
                <a:cubicBezTo>
                  <a:pt x="46" y="79"/>
                  <a:pt x="50" y="78"/>
                  <a:pt x="52" y="76"/>
                </a:cubicBezTo>
                <a:cubicBezTo>
                  <a:pt x="53" y="75"/>
                  <a:pt x="50" y="74"/>
                  <a:pt x="50" y="73"/>
                </a:cubicBezTo>
                <a:cubicBezTo>
                  <a:pt x="49" y="70"/>
                  <a:pt x="50" y="67"/>
                  <a:pt x="51" y="65"/>
                </a:cubicBezTo>
                <a:cubicBezTo>
                  <a:pt x="47" y="63"/>
                  <a:pt x="42" y="61"/>
                  <a:pt x="38" y="58"/>
                </a:cubicBezTo>
                <a:cubicBezTo>
                  <a:pt x="37" y="58"/>
                  <a:pt x="35" y="57"/>
                  <a:pt x="34" y="55"/>
                </a:cubicBezTo>
                <a:cubicBezTo>
                  <a:pt x="33" y="53"/>
                  <a:pt x="31" y="51"/>
                  <a:pt x="32" y="48"/>
                </a:cubicBezTo>
                <a:cubicBezTo>
                  <a:pt x="33" y="46"/>
                  <a:pt x="37" y="47"/>
                  <a:pt x="39" y="45"/>
                </a:cubicBezTo>
                <a:cubicBezTo>
                  <a:pt x="41" y="42"/>
                  <a:pt x="43" y="39"/>
                  <a:pt x="44" y="35"/>
                </a:cubicBezTo>
                <a:cubicBezTo>
                  <a:pt x="45" y="32"/>
                  <a:pt x="46" y="28"/>
                  <a:pt x="44" y="25"/>
                </a:cubicBezTo>
                <a:cubicBezTo>
                  <a:pt x="43" y="22"/>
                  <a:pt x="39" y="23"/>
                  <a:pt x="38" y="21"/>
                </a:cubicBezTo>
                <a:cubicBezTo>
                  <a:pt x="36" y="20"/>
                  <a:pt x="36" y="18"/>
                  <a:pt x="37" y="17"/>
                </a:cubicBezTo>
                <a:cubicBezTo>
                  <a:pt x="38" y="15"/>
                  <a:pt x="41" y="15"/>
                  <a:pt x="42" y="14"/>
                </a:cubicBezTo>
                <a:cubicBezTo>
                  <a:pt x="43" y="12"/>
                  <a:pt x="45" y="10"/>
                  <a:pt x="45" y="8"/>
                </a:cubicBezTo>
                <a:cubicBezTo>
                  <a:pt x="45" y="7"/>
                  <a:pt x="46" y="3"/>
                  <a:pt x="44" y="4"/>
                </a:cubicBezTo>
                <a:cubicBezTo>
                  <a:pt x="42" y="4"/>
                  <a:pt x="41" y="8"/>
                  <a:pt x="39" y="9"/>
                </a:cubicBezTo>
                <a:cubicBezTo>
                  <a:pt x="38" y="10"/>
                  <a:pt x="35" y="10"/>
                  <a:pt x="34" y="8"/>
                </a:cubicBezTo>
                <a:cubicBezTo>
                  <a:pt x="33" y="7"/>
                  <a:pt x="37" y="5"/>
                  <a:pt x="36" y="3"/>
                </a:cubicBezTo>
                <a:cubicBezTo>
                  <a:pt x="35" y="1"/>
                  <a:pt x="32" y="2"/>
                  <a:pt x="30" y="1"/>
                </a:cubicBezTo>
                <a:cubicBezTo>
                  <a:pt x="27" y="1"/>
                  <a:pt x="25" y="0"/>
                  <a:pt x="22" y="1"/>
                </a:cubicBezTo>
                <a:cubicBezTo>
                  <a:pt x="19" y="2"/>
                  <a:pt x="17" y="4"/>
                  <a:pt x="14" y="6"/>
                </a:cubicBezTo>
                <a:cubicBezTo>
                  <a:pt x="14" y="6"/>
                  <a:pt x="14" y="8"/>
                  <a:pt x="14" y="9"/>
                </a:cubicBezTo>
                <a:cubicBezTo>
                  <a:pt x="13" y="10"/>
                  <a:pt x="12" y="11"/>
                  <a:pt x="11" y="12"/>
                </a:cubicBezTo>
                <a:cubicBezTo>
                  <a:pt x="11" y="13"/>
                  <a:pt x="9" y="13"/>
                  <a:pt x="9" y="14"/>
                </a:cubicBezTo>
                <a:cubicBezTo>
                  <a:pt x="9" y="15"/>
                  <a:pt x="11" y="16"/>
                  <a:pt x="12" y="18"/>
                </a:cubicBezTo>
                <a:cubicBezTo>
                  <a:pt x="12" y="20"/>
                  <a:pt x="11" y="21"/>
                  <a:pt x="11" y="22"/>
                </a:cubicBezTo>
                <a:cubicBezTo>
                  <a:pt x="11" y="26"/>
                  <a:pt x="12" y="29"/>
                  <a:pt x="12" y="33"/>
                </a:cubicBezTo>
                <a:cubicBezTo>
                  <a:pt x="12" y="36"/>
                  <a:pt x="12" y="40"/>
                  <a:pt x="10" y="42"/>
                </a:cubicBezTo>
                <a:cubicBezTo>
                  <a:pt x="10" y="44"/>
                  <a:pt x="7" y="45"/>
                  <a:pt x="6" y="46"/>
                </a:cubicBezTo>
                <a:cubicBezTo>
                  <a:pt x="4" y="48"/>
                  <a:pt x="2" y="50"/>
                  <a:pt x="1" y="52"/>
                </a:cubicBezTo>
                <a:cubicBezTo>
                  <a:pt x="0" y="54"/>
                  <a:pt x="0" y="56"/>
                  <a:pt x="1" y="57"/>
                </a:cubicBezTo>
                <a:cubicBezTo>
                  <a:pt x="1" y="60"/>
                  <a:pt x="2" y="63"/>
                  <a:pt x="4" y="65"/>
                </a:cubicBezTo>
                <a:cubicBezTo>
                  <a:pt x="6" y="67"/>
                  <a:pt x="9" y="68"/>
                  <a:pt x="11" y="70"/>
                </a:cubicBezTo>
                <a:cubicBezTo>
                  <a:pt x="12" y="72"/>
                  <a:pt x="10" y="74"/>
                  <a:pt x="11" y="76"/>
                </a:cubicBezTo>
                <a:cubicBezTo>
                  <a:pt x="12" y="78"/>
                  <a:pt x="14" y="79"/>
                  <a:pt x="16" y="80"/>
                </a:cubicBezTo>
                <a:cubicBezTo>
                  <a:pt x="17" y="81"/>
                  <a:pt x="20" y="81"/>
                  <a:pt x="21" y="82"/>
                </a:cubicBezTo>
                <a:lnTo>
                  <a:pt x="26" y="111"/>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6" name="Freeform 2569"/>
          <p:cNvSpPr>
            <a:spLocks noChangeAspect="1"/>
          </p:cNvSpPr>
          <p:nvPr/>
        </p:nvSpPr>
        <p:spPr bwMode="auto">
          <a:xfrm>
            <a:off x="4342941" y="3254723"/>
            <a:ext cx="120350" cy="128588"/>
          </a:xfrm>
          <a:custGeom>
            <a:avLst/>
            <a:gdLst>
              <a:gd name="T0" fmla="*/ 69 w 73"/>
              <a:gd name="T1" fmla="*/ 2 h 90"/>
              <a:gd name="T2" fmla="*/ 60 w 73"/>
              <a:gd name="T3" fmla="*/ 0 h 90"/>
              <a:gd name="T4" fmla="*/ 36 w 73"/>
              <a:gd name="T5" fmla="*/ 0 h 90"/>
              <a:gd name="T6" fmla="*/ 35 w 73"/>
              <a:gd name="T7" fmla="*/ 4 h 90"/>
              <a:gd name="T8" fmla="*/ 36 w 73"/>
              <a:gd name="T9" fmla="*/ 19 h 90"/>
              <a:gd name="T10" fmla="*/ 33 w 73"/>
              <a:gd name="T11" fmla="*/ 22 h 90"/>
              <a:gd name="T12" fmla="*/ 11 w 73"/>
              <a:gd name="T13" fmla="*/ 20 h 90"/>
              <a:gd name="T14" fmla="*/ 10 w 73"/>
              <a:gd name="T15" fmla="*/ 30 h 90"/>
              <a:gd name="T16" fmla="*/ 7 w 73"/>
              <a:gd name="T17" fmla="*/ 41 h 90"/>
              <a:gd name="T18" fmla="*/ 4 w 73"/>
              <a:gd name="T19" fmla="*/ 54 h 90"/>
              <a:gd name="T20" fmla="*/ 0 w 73"/>
              <a:gd name="T21" fmla="*/ 52 h 90"/>
              <a:gd name="T22" fmla="*/ 4 w 73"/>
              <a:gd name="T23" fmla="*/ 62 h 90"/>
              <a:gd name="T24" fmla="*/ 11 w 73"/>
              <a:gd name="T25" fmla="*/ 68 h 90"/>
              <a:gd name="T26" fmla="*/ 6 w 73"/>
              <a:gd name="T27" fmla="*/ 70 h 90"/>
              <a:gd name="T28" fmla="*/ 11 w 73"/>
              <a:gd name="T29" fmla="*/ 74 h 90"/>
              <a:gd name="T30" fmla="*/ 10 w 73"/>
              <a:gd name="T31" fmla="*/ 79 h 90"/>
              <a:gd name="T32" fmla="*/ 18 w 73"/>
              <a:gd name="T33" fmla="*/ 84 h 90"/>
              <a:gd name="T34" fmla="*/ 14 w 73"/>
              <a:gd name="T35" fmla="*/ 85 h 90"/>
              <a:gd name="T36" fmla="*/ 20 w 73"/>
              <a:gd name="T37" fmla="*/ 92 h 90"/>
              <a:gd name="T38" fmla="*/ 28 w 73"/>
              <a:gd name="T39" fmla="*/ 103 h 90"/>
              <a:gd name="T40" fmla="*/ 34 w 73"/>
              <a:gd name="T41" fmla="*/ 108 h 90"/>
              <a:gd name="T42" fmla="*/ 36 w 73"/>
              <a:gd name="T43" fmla="*/ 102 h 90"/>
              <a:gd name="T44" fmla="*/ 43 w 73"/>
              <a:gd name="T45" fmla="*/ 103 h 90"/>
              <a:gd name="T46" fmla="*/ 45 w 73"/>
              <a:gd name="T47" fmla="*/ 95 h 90"/>
              <a:gd name="T48" fmla="*/ 39 w 73"/>
              <a:gd name="T49" fmla="*/ 89 h 90"/>
              <a:gd name="T50" fmla="*/ 40 w 73"/>
              <a:gd name="T51" fmla="*/ 80 h 90"/>
              <a:gd name="T52" fmla="*/ 51 w 73"/>
              <a:gd name="T53" fmla="*/ 82 h 90"/>
              <a:gd name="T54" fmla="*/ 53 w 73"/>
              <a:gd name="T55" fmla="*/ 73 h 90"/>
              <a:gd name="T56" fmla="*/ 60 w 73"/>
              <a:gd name="T57" fmla="*/ 79 h 90"/>
              <a:gd name="T58" fmla="*/ 70 w 73"/>
              <a:gd name="T59" fmla="*/ 78 h 90"/>
              <a:gd name="T60" fmla="*/ 72 w 73"/>
              <a:gd name="T61" fmla="*/ 82 h 90"/>
              <a:gd name="T62" fmla="*/ 77 w 73"/>
              <a:gd name="T63" fmla="*/ 82 h 90"/>
              <a:gd name="T64" fmla="*/ 78 w 73"/>
              <a:gd name="T65" fmla="*/ 71 h 90"/>
              <a:gd name="T66" fmla="*/ 78 w 73"/>
              <a:gd name="T67" fmla="*/ 59 h 90"/>
              <a:gd name="T68" fmla="*/ 81 w 73"/>
              <a:gd name="T69" fmla="*/ 50 h 90"/>
              <a:gd name="T70" fmla="*/ 74 w 73"/>
              <a:gd name="T71" fmla="*/ 48 h 90"/>
              <a:gd name="T72" fmla="*/ 76 w 73"/>
              <a:gd name="T73" fmla="*/ 35 h 90"/>
              <a:gd name="T74" fmla="*/ 84 w 73"/>
              <a:gd name="T75" fmla="*/ 30 h 90"/>
              <a:gd name="T76" fmla="*/ 84 w 73"/>
              <a:gd name="T77" fmla="*/ 18 h 90"/>
              <a:gd name="T78" fmla="*/ 68 w 73"/>
              <a:gd name="T79" fmla="*/ 17 h 90"/>
              <a:gd name="T80" fmla="*/ 65 w 73"/>
              <a:gd name="T81" fmla="*/ 11 h 90"/>
              <a:gd name="T82" fmla="*/ 69 w 73"/>
              <a:gd name="T83" fmla="*/ 2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90"/>
              <a:gd name="T128" fmla="*/ 73 w 73"/>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90">
                <a:moveTo>
                  <a:pt x="57" y="2"/>
                </a:moveTo>
                <a:cubicBezTo>
                  <a:pt x="54" y="1"/>
                  <a:pt x="52" y="1"/>
                  <a:pt x="50" y="0"/>
                </a:cubicBezTo>
                <a:cubicBezTo>
                  <a:pt x="43" y="0"/>
                  <a:pt x="36" y="0"/>
                  <a:pt x="30" y="0"/>
                </a:cubicBezTo>
                <a:cubicBezTo>
                  <a:pt x="29" y="1"/>
                  <a:pt x="29" y="2"/>
                  <a:pt x="29" y="3"/>
                </a:cubicBezTo>
                <a:cubicBezTo>
                  <a:pt x="29" y="7"/>
                  <a:pt x="31" y="12"/>
                  <a:pt x="30" y="16"/>
                </a:cubicBezTo>
                <a:cubicBezTo>
                  <a:pt x="29" y="17"/>
                  <a:pt x="28" y="18"/>
                  <a:pt x="27" y="18"/>
                </a:cubicBezTo>
                <a:cubicBezTo>
                  <a:pt x="21" y="18"/>
                  <a:pt x="15" y="17"/>
                  <a:pt x="9" y="17"/>
                </a:cubicBezTo>
                <a:cubicBezTo>
                  <a:pt x="9" y="20"/>
                  <a:pt x="9" y="22"/>
                  <a:pt x="8" y="25"/>
                </a:cubicBezTo>
                <a:cubicBezTo>
                  <a:pt x="8" y="28"/>
                  <a:pt x="7" y="31"/>
                  <a:pt x="6" y="34"/>
                </a:cubicBezTo>
                <a:cubicBezTo>
                  <a:pt x="5" y="38"/>
                  <a:pt x="5" y="42"/>
                  <a:pt x="3" y="45"/>
                </a:cubicBezTo>
                <a:cubicBezTo>
                  <a:pt x="2" y="46"/>
                  <a:pt x="0" y="42"/>
                  <a:pt x="0" y="43"/>
                </a:cubicBezTo>
                <a:cubicBezTo>
                  <a:pt x="0" y="47"/>
                  <a:pt x="1" y="50"/>
                  <a:pt x="3" y="52"/>
                </a:cubicBezTo>
                <a:cubicBezTo>
                  <a:pt x="4" y="54"/>
                  <a:pt x="8" y="55"/>
                  <a:pt x="9" y="57"/>
                </a:cubicBezTo>
                <a:cubicBezTo>
                  <a:pt x="9" y="58"/>
                  <a:pt x="5" y="57"/>
                  <a:pt x="5" y="58"/>
                </a:cubicBezTo>
                <a:cubicBezTo>
                  <a:pt x="5" y="60"/>
                  <a:pt x="8" y="61"/>
                  <a:pt x="9" y="62"/>
                </a:cubicBezTo>
                <a:cubicBezTo>
                  <a:pt x="9" y="64"/>
                  <a:pt x="7" y="65"/>
                  <a:pt x="8" y="66"/>
                </a:cubicBezTo>
                <a:cubicBezTo>
                  <a:pt x="10" y="68"/>
                  <a:pt x="13" y="68"/>
                  <a:pt x="15" y="70"/>
                </a:cubicBezTo>
                <a:cubicBezTo>
                  <a:pt x="15" y="71"/>
                  <a:pt x="11" y="70"/>
                  <a:pt x="12" y="71"/>
                </a:cubicBezTo>
                <a:cubicBezTo>
                  <a:pt x="12" y="74"/>
                  <a:pt x="15" y="75"/>
                  <a:pt x="17" y="77"/>
                </a:cubicBezTo>
                <a:cubicBezTo>
                  <a:pt x="19" y="80"/>
                  <a:pt x="21" y="83"/>
                  <a:pt x="23" y="86"/>
                </a:cubicBezTo>
                <a:cubicBezTo>
                  <a:pt x="25" y="88"/>
                  <a:pt x="26" y="88"/>
                  <a:pt x="28" y="90"/>
                </a:cubicBezTo>
                <a:cubicBezTo>
                  <a:pt x="29" y="88"/>
                  <a:pt x="29" y="86"/>
                  <a:pt x="30" y="85"/>
                </a:cubicBezTo>
                <a:cubicBezTo>
                  <a:pt x="32" y="84"/>
                  <a:pt x="35" y="87"/>
                  <a:pt x="36" y="86"/>
                </a:cubicBezTo>
                <a:cubicBezTo>
                  <a:pt x="37" y="84"/>
                  <a:pt x="37" y="81"/>
                  <a:pt x="37" y="79"/>
                </a:cubicBezTo>
                <a:cubicBezTo>
                  <a:pt x="36" y="77"/>
                  <a:pt x="32" y="76"/>
                  <a:pt x="32" y="74"/>
                </a:cubicBezTo>
                <a:cubicBezTo>
                  <a:pt x="31" y="71"/>
                  <a:pt x="31" y="68"/>
                  <a:pt x="33" y="67"/>
                </a:cubicBezTo>
                <a:cubicBezTo>
                  <a:pt x="36" y="65"/>
                  <a:pt x="40" y="70"/>
                  <a:pt x="42" y="68"/>
                </a:cubicBezTo>
                <a:cubicBezTo>
                  <a:pt x="44" y="67"/>
                  <a:pt x="42" y="62"/>
                  <a:pt x="44" y="61"/>
                </a:cubicBezTo>
                <a:cubicBezTo>
                  <a:pt x="47" y="60"/>
                  <a:pt x="48" y="65"/>
                  <a:pt x="50" y="66"/>
                </a:cubicBezTo>
                <a:cubicBezTo>
                  <a:pt x="53" y="67"/>
                  <a:pt x="56" y="65"/>
                  <a:pt x="58" y="65"/>
                </a:cubicBezTo>
                <a:cubicBezTo>
                  <a:pt x="59" y="66"/>
                  <a:pt x="59" y="68"/>
                  <a:pt x="60" y="68"/>
                </a:cubicBezTo>
                <a:cubicBezTo>
                  <a:pt x="61" y="69"/>
                  <a:pt x="63" y="70"/>
                  <a:pt x="64" y="68"/>
                </a:cubicBezTo>
                <a:cubicBezTo>
                  <a:pt x="66" y="66"/>
                  <a:pt x="65" y="62"/>
                  <a:pt x="65" y="59"/>
                </a:cubicBezTo>
                <a:cubicBezTo>
                  <a:pt x="65" y="56"/>
                  <a:pt x="65" y="52"/>
                  <a:pt x="65" y="49"/>
                </a:cubicBezTo>
                <a:cubicBezTo>
                  <a:pt x="65" y="47"/>
                  <a:pt x="68" y="44"/>
                  <a:pt x="67" y="42"/>
                </a:cubicBezTo>
                <a:cubicBezTo>
                  <a:pt x="66" y="40"/>
                  <a:pt x="62" y="42"/>
                  <a:pt x="61" y="40"/>
                </a:cubicBezTo>
                <a:cubicBezTo>
                  <a:pt x="60" y="36"/>
                  <a:pt x="61" y="32"/>
                  <a:pt x="63" y="29"/>
                </a:cubicBezTo>
                <a:cubicBezTo>
                  <a:pt x="64" y="27"/>
                  <a:pt x="68" y="27"/>
                  <a:pt x="70" y="25"/>
                </a:cubicBezTo>
                <a:cubicBezTo>
                  <a:pt x="71" y="22"/>
                  <a:pt x="73" y="17"/>
                  <a:pt x="70" y="15"/>
                </a:cubicBezTo>
                <a:cubicBezTo>
                  <a:pt x="67" y="12"/>
                  <a:pt x="60" y="16"/>
                  <a:pt x="56" y="14"/>
                </a:cubicBezTo>
                <a:cubicBezTo>
                  <a:pt x="54" y="14"/>
                  <a:pt x="54" y="11"/>
                  <a:pt x="54" y="9"/>
                </a:cubicBezTo>
                <a:cubicBezTo>
                  <a:pt x="54" y="7"/>
                  <a:pt x="56" y="4"/>
                  <a:pt x="57"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7" name="Freeform 2570"/>
          <p:cNvSpPr>
            <a:spLocks noChangeAspect="1"/>
          </p:cNvSpPr>
          <p:nvPr/>
        </p:nvSpPr>
        <p:spPr bwMode="auto">
          <a:xfrm>
            <a:off x="4345433" y="3257105"/>
            <a:ext cx="36926" cy="23812"/>
          </a:xfrm>
          <a:custGeom>
            <a:avLst/>
            <a:gdLst>
              <a:gd name="T0" fmla="*/ 1 w 23"/>
              <a:gd name="T1" fmla="*/ 19 h 16"/>
              <a:gd name="T2" fmla="*/ 1 w 23"/>
              <a:gd name="T3" fmla="*/ 7 h 16"/>
              <a:gd name="T4" fmla="*/ 2 w 23"/>
              <a:gd name="T5" fmla="*/ 0 h 16"/>
              <a:gd name="T6" fmla="*/ 25 w 23"/>
              <a:gd name="T7" fmla="*/ 1 h 16"/>
              <a:gd name="T8" fmla="*/ 26 w 23"/>
              <a:gd name="T9" fmla="*/ 17 h 16"/>
              <a:gd name="T10" fmla="*/ 22 w 23"/>
              <a:gd name="T11" fmla="*/ 20 h 16"/>
              <a:gd name="T12" fmla="*/ 1 w 23"/>
              <a:gd name="T13" fmla="*/ 19 h 16"/>
              <a:gd name="T14" fmla="*/ 0 60000 65536"/>
              <a:gd name="T15" fmla="*/ 0 60000 65536"/>
              <a:gd name="T16" fmla="*/ 0 60000 65536"/>
              <a:gd name="T17" fmla="*/ 0 60000 65536"/>
              <a:gd name="T18" fmla="*/ 0 60000 65536"/>
              <a:gd name="T19" fmla="*/ 0 60000 65536"/>
              <a:gd name="T20" fmla="*/ 0 60000 65536"/>
              <a:gd name="T21" fmla="*/ 0 w 23"/>
              <a:gd name="T22" fmla="*/ 0 h 16"/>
              <a:gd name="T23" fmla="*/ 23 w 23"/>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6">
                <a:moveTo>
                  <a:pt x="1" y="15"/>
                </a:moveTo>
                <a:cubicBezTo>
                  <a:pt x="1" y="12"/>
                  <a:pt x="0" y="9"/>
                  <a:pt x="1" y="6"/>
                </a:cubicBezTo>
                <a:cubicBezTo>
                  <a:pt x="1" y="4"/>
                  <a:pt x="2" y="2"/>
                  <a:pt x="2" y="0"/>
                </a:cubicBezTo>
                <a:lnTo>
                  <a:pt x="21" y="1"/>
                </a:lnTo>
                <a:cubicBezTo>
                  <a:pt x="21" y="5"/>
                  <a:pt x="23" y="10"/>
                  <a:pt x="22" y="14"/>
                </a:cubicBezTo>
                <a:cubicBezTo>
                  <a:pt x="21" y="15"/>
                  <a:pt x="20" y="16"/>
                  <a:pt x="19" y="16"/>
                </a:cubicBezTo>
                <a:cubicBezTo>
                  <a:pt x="13" y="16"/>
                  <a:pt x="7" y="15"/>
                  <a:pt x="1" y="1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8" name="Freeform 2571"/>
          <p:cNvSpPr>
            <a:spLocks noChangeAspect="1"/>
          </p:cNvSpPr>
          <p:nvPr/>
        </p:nvSpPr>
        <p:spPr bwMode="auto">
          <a:xfrm>
            <a:off x="4337044" y="3035650"/>
            <a:ext cx="162748" cy="232173"/>
          </a:xfrm>
          <a:custGeom>
            <a:avLst/>
            <a:gdLst>
              <a:gd name="T0" fmla="*/ 23 w 99"/>
              <a:gd name="T1" fmla="*/ 175 h 162"/>
              <a:gd name="T2" fmla="*/ 19 w 99"/>
              <a:gd name="T3" fmla="*/ 158 h 162"/>
              <a:gd name="T4" fmla="*/ 16 w 99"/>
              <a:gd name="T5" fmla="*/ 156 h 162"/>
              <a:gd name="T6" fmla="*/ 7 w 99"/>
              <a:gd name="T7" fmla="*/ 144 h 162"/>
              <a:gd name="T8" fmla="*/ 0 w 99"/>
              <a:gd name="T9" fmla="*/ 141 h 162"/>
              <a:gd name="T10" fmla="*/ 5 w 99"/>
              <a:gd name="T11" fmla="*/ 122 h 162"/>
              <a:gd name="T12" fmla="*/ 18 w 99"/>
              <a:gd name="T13" fmla="*/ 110 h 162"/>
              <a:gd name="T14" fmla="*/ 30 w 99"/>
              <a:gd name="T15" fmla="*/ 105 h 162"/>
              <a:gd name="T16" fmla="*/ 34 w 99"/>
              <a:gd name="T17" fmla="*/ 101 h 162"/>
              <a:gd name="T18" fmla="*/ 47 w 99"/>
              <a:gd name="T19" fmla="*/ 111 h 162"/>
              <a:gd name="T20" fmla="*/ 58 w 99"/>
              <a:gd name="T21" fmla="*/ 88 h 162"/>
              <a:gd name="T22" fmla="*/ 66 w 99"/>
              <a:gd name="T23" fmla="*/ 72 h 162"/>
              <a:gd name="T24" fmla="*/ 73 w 99"/>
              <a:gd name="T25" fmla="*/ 54 h 162"/>
              <a:gd name="T26" fmla="*/ 77 w 99"/>
              <a:gd name="T27" fmla="*/ 42 h 162"/>
              <a:gd name="T28" fmla="*/ 95 w 99"/>
              <a:gd name="T29" fmla="*/ 24 h 162"/>
              <a:gd name="T30" fmla="*/ 85 w 99"/>
              <a:gd name="T31" fmla="*/ 8 h 162"/>
              <a:gd name="T32" fmla="*/ 93 w 99"/>
              <a:gd name="T33" fmla="*/ 0 h 162"/>
              <a:gd name="T34" fmla="*/ 101 w 99"/>
              <a:gd name="T35" fmla="*/ 30 h 162"/>
              <a:gd name="T36" fmla="*/ 112 w 99"/>
              <a:gd name="T37" fmla="*/ 52 h 162"/>
              <a:gd name="T38" fmla="*/ 97 w 99"/>
              <a:gd name="T39" fmla="*/ 51 h 162"/>
              <a:gd name="T40" fmla="*/ 85 w 99"/>
              <a:gd name="T41" fmla="*/ 57 h 162"/>
              <a:gd name="T42" fmla="*/ 101 w 99"/>
              <a:gd name="T43" fmla="*/ 75 h 162"/>
              <a:gd name="T44" fmla="*/ 109 w 99"/>
              <a:gd name="T45" fmla="*/ 90 h 162"/>
              <a:gd name="T46" fmla="*/ 103 w 99"/>
              <a:gd name="T47" fmla="*/ 102 h 162"/>
              <a:gd name="T48" fmla="*/ 93 w 99"/>
              <a:gd name="T49" fmla="*/ 119 h 162"/>
              <a:gd name="T50" fmla="*/ 96 w 99"/>
              <a:gd name="T51" fmla="*/ 144 h 162"/>
              <a:gd name="T52" fmla="*/ 105 w 99"/>
              <a:gd name="T53" fmla="*/ 153 h 162"/>
              <a:gd name="T54" fmla="*/ 109 w 99"/>
              <a:gd name="T55" fmla="*/ 170 h 162"/>
              <a:gd name="T56" fmla="*/ 119 w 99"/>
              <a:gd name="T57" fmla="*/ 182 h 162"/>
              <a:gd name="T58" fmla="*/ 118 w 99"/>
              <a:gd name="T59" fmla="*/ 195 h 162"/>
              <a:gd name="T60" fmla="*/ 77 w 99"/>
              <a:gd name="T61" fmla="*/ 187 h 162"/>
              <a:gd name="T62" fmla="*/ 44 w 99"/>
              <a:gd name="T63" fmla="*/ 184 h 162"/>
              <a:gd name="T64" fmla="*/ 20 w 99"/>
              <a:gd name="T65" fmla="*/ 187 h 1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162"/>
              <a:gd name="T101" fmla="*/ 99 w 99"/>
              <a:gd name="T102" fmla="*/ 162 h 1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162">
                <a:moveTo>
                  <a:pt x="17" y="155"/>
                </a:moveTo>
                <a:cubicBezTo>
                  <a:pt x="18" y="152"/>
                  <a:pt x="18" y="149"/>
                  <a:pt x="19" y="145"/>
                </a:cubicBezTo>
                <a:cubicBezTo>
                  <a:pt x="19" y="143"/>
                  <a:pt x="18" y="141"/>
                  <a:pt x="18" y="139"/>
                </a:cubicBezTo>
                <a:cubicBezTo>
                  <a:pt x="18" y="137"/>
                  <a:pt x="16" y="134"/>
                  <a:pt x="16" y="131"/>
                </a:cubicBezTo>
                <a:cubicBezTo>
                  <a:pt x="16" y="130"/>
                  <a:pt x="17" y="128"/>
                  <a:pt x="16" y="128"/>
                </a:cubicBezTo>
                <a:cubicBezTo>
                  <a:pt x="15" y="127"/>
                  <a:pt x="14" y="130"/>
                  <a:pt x="13" y="130"/>
                </a:cubicBezTo>
                <a:cubicBezTo>
                  <a:pt x="11" y="129"/>
                  <a:pt x="8" y="128"/>
                  <a:pt x="7" y="127"/>
                </a:cubicBezTo>
                <a:cubicBezTo>
                  <a:pt x="6" y="125"/>
                  <a:pt x="8" y="121"/>
                  <a:pt x="6" y="120"/>
                </a:cubicBezTo>
                <a:cubicBezTo>
                  <a:pt x="5" y="119"/>
                  <a:pt x="3" y="123"/>
                  <a:pt x="2" y="122"/>
                </a:cubicBezTo>
                <a:cubicBezTo>
                  <a:pt x="0" y="121"/>
                  <a:pt x="1" y="119"/>
                  <a:pt x="0" y="117"/>
                </a:cubicBezTo>
                <a:cubicBezTo>
                  <a:pt x="2" y="115"/>
                  <a:pt x="4" y="113"/>
                  <a:pt x="5" y="111"/>
                </a:cubicBezTo>
                <a:cubicBezTo>
                  <a:pt x="5" y="108"/>
                  <a:pt x="3" y="104"/>
                  <a:pt x="4" y="101"/>
                </a:cubicBezTo>
                <a:cubicBezTo>
                  <a:pt x="5" y="99"/>
                  <a:pt x="7" y="97"/>
                  <a:pt x="8" y="95"/>
                </a:cubicBezTo>
                <a:cubicBezTo>
                  <a:pt x="10" y="93"/>
                  <a:pt x="13" y="92"/>
                  <a:pt x="15" y="91"/>
                </a:cubicBezTo>
                <a:cubicBezTo>
                  <a:pt x="17" y="89"/>
                  <a:pt x="18" y="85"/>
                  <a:pt x="21" y="84"/>
                </a:cubicBezTo>
                <a:cubicBezTo>
                  <a:pt x="22" y="84"/>
                  <a:pt x="23" y="86"/>
                  <a:pt x="25" y="87"/>
                </a:cubicBezTo>
                <a:cubicBezTo>
                  <a:pt x="26" y="87"/>
                  <a:pt x="27" y="87"/>
                  <a:pt x="27" y="86"/>
                </a:cubicBezTo>
                <a:cubicBezTo>
                  <a:pt x="28" y="86"/>
                  <a:pt x="28" y="83"/>
                  <a:pt x="28" y="84"/>
                </a:cubicBezTo>
                <a:cubicBezTo>
                  <a:pt x="31" y="85"/>
                  <a:pt x="32" y="89"/>
                  <a:pt x="34" y="91"/>
                </a:cubicBezTo>
                <a:cubicBezTo>
                  <a:pt x="35" y="92"/>
                  <a:pt x="38" y="93"/>
                  <a:pt x="39" y="92"/>
                </a:cubicBezTo>
                <a:cubicBezTo>
                  <a:pt x="42" y="90"/>
                  <a:pt x="43" y="85"/>
                  <a:pt x="44" y="82"/>
                </a:cubicBezTo>
                <a:cubicBezTo>
                  <a:pt x="46" y="79"/>
                  <a:pt x="47" y="76"/>
                  <a:pt x="48" y="73"/>
                </a:cubicBezTo>
                <a:cubicBezTo>
                  <a:pt x="48" y="71"/>
                  <a:pt x="47" y="69"/>
                  <a:pt x="48" y="67"/>
                </a:cubicBezTo>
                <a:cubicBezTo>
                  <a:pt x="50" y="64"/>
                  <a:pt x="53" y="63"/>
                  <a:pt x="55" y="60"/>
                </a:cubicBezTo>
                <a:cubicBezTo>
                  <a:pt x="56" y="57"/>
                  <a:pt x="55" y="53"/>
                  <a:pt x="57" y="50"/>
                </a:cubicBezTo>
                <a:cubicBezTo>
                  <a:pt x="58" y="48"/>
                  <a:pt x="60" y="47"/>
                  <a:pt x="61" y="45"/>
                </a:cubicBezTo>
                <a:cubicBezTo>
                  <a:pt x="62" y="44"/>
                  <a:pt x="61" y="42"/>
                  <a:pt x="61" y="41"/>
                </a:cubicBezTo>
                <a:cubicBezTo>
                  <a:pt x="61" y="39"/>
                  <a:pt x="63" y="37"/>
                  <a:pt x="64" y="35"/>
                </a:cubicBezTo>
                <a:cubicBezTo>
                  <a:pt x="65" y="31"/>
                  <a:pt x="66" y="27"/>
                  <a:pt x="69" y="24"/>
                </a:cubicBezTo>
                <a:cubicBezTo>
                  <a:pt x="71" y="22"/>
                  <a:pt x="77" y="23"/>
                  <a:pt x="79" y="20"/>
                </a:cubicBezTo>
                <a:cubicBezTo>
                  <a:pt x="80" y="17"/>
                  <a:pt x="78" y="13"/>
                  <a:pt x="77" y="10"/>
                </a:cubicBezTo>
                <a:cubicBezTo>
                  <a:pt x="76" y="8"/>
                  <a:pt x="72" y="9"/>
                  <a:pt x="71" y="7"/>
                </a:cubicBezTo>
                <a:cubicBezTo>
                  <a:pt x="71" y="5"/>
                  <a:pt x="72" y="2"/>
                  <a:pt x="73" y="1"/>
                </a:cubicBezTo>
                <a:cubicBezTo>
                  <a:pt x="74" y="1"/>
                  <a:pt x="76" y="0"/>
                  <a:pt x="77" y="0"/>
                </a:cubicBezTo>
                <a:cubicBezTo>
                  <a:pt x="80" y="4"/>
                  <a:pt x="82" y="8"/>
                  <a:pt x="83" y="12"/>
                </a:cubicBezTo>
                <a:cubicBezTo>
                  <a:pt x="84" y="16"/>
                  <a:pt x="83" y="21"/>
                  <a:pt x="84" y="25"/>
                </a:cubicBezTo>
                <a:cubicBezTo>
                  <a:pt x="84" y="29"/>
                  <a:pt x="84" y="32"/>
                  <a:pt x="86" y="35"/>
                </a:cubicBezTo>
                <a:cubicBezTo>
                  <a:pt x="88" y="38"/>
                  <a:pt x="91" y="39"/>
                  <a:pt x="93" y="43"/>
                </a:cubicBezTo>
                <a:cubicBezTo>
                  <a:pt x="90" y="43"/>
                  <a:pt x="87" y="42"/>
                  <a:pt x="84" y="42"/>
                </a:cubicBezTo>
                <a:cubicBezTo>
                  <a:pt x="83" y="42"/>
                  <a:pt x="82" y="43"/>
                  <a:pt x="81" y="42"/>
                </a:cubicBezTo>
                <a:cubicBezTo>
                  <a:pt x="78" y="42"/>
                  <a:pt x="76" y="40"/>
                  <a:pt x="73" y="41"/>
                </a:cubicBezTo>
                <a:cubicBezTo>
                  <a:pt x="71" y="42"/>
                  <a:pt x="70" y="45"/>
                  <a:pt x="71" y="47"/>
                </a:cubicBezTo>
                <a:cubicBezTo>
                  <a:pt x="71" y="49"/>
                  <a:pt x="75" y="51"/>
                  <a:pt x="76" y="53"/>
                </a:cubicBezTo>
                <a:cubicBezTo>
                  <a:pt x="79" y="56"/>
                  <a:pt x="81" y="59"/>
                  <a:pt x="84" y="62"/>
                </a:cubicBezTo>
                <a:cubicBezTo>
                  <a:pt x="85" y="64"/>
                  <a:pt x="87" y="66"/>
                  <a:pt x="88" y="69"/>
                </a:cubicBezTo>
                <a:cubicBezTo>
                  <a:pt x="89" y="71"/>
                  <a:pt x="90" y="73"/>
                  <a:pt x="91" y="75"/>
                </a:cubicBezTo>
                <a:cubicBezTo>
                  <a:pt x="91" y="75"/>
                  <a:pt x="91" y="76"/>
                  <a:pt x="91" y="77"/>
                </a:cubicBezTo>
                <a:cubicBezTo>
                  <a:pt x="89" y="79"/>
                  <a:pt x="88" y="82"/>
                  <a:pt x="86" y="85"/>
                </a:cubicBezTo>
                <a:cubicBezTo>
                  <a:pt x="85" y="89"/>
                  <a:pt x="85" y="93"/>
                  <a:pt x="82" y="96"/>
                </a:cubicBezTo>
                <a:cubicBezTo>
                  <a:pt x="81" y="98"/>
                  <a:pt x="77" y="97"/>
                  <a:pt x="77" y="99"/>
                </a:cubicBezTo>
                <a:cubicBezTo>
                  <a:pt x="76" y="102"/>
                  <a:pt x="80" y="103"/>
                  <a:pt x="81" y="105"/>
                </a:cubicBezTo>
                <a:cubicBezTo>
                  <a:pt x="81" y="110"/>
                  <a:pt x="79" y="115"/>
                  <a:pt x="80" y="120"/>
                </a:cubicBezTo>
                <a:cubicBezTo>
                  <a:pt x="80" y="122"/>
                  <a:pt x="81" y="123"/>
                  <a:pt x="82" y="124"/>
                </a:cubicBezTo>
                <a:cubicBezTo>
                  <a:pt x="83" y="125"/>
                  <a:pt x="86" y="125"/>
                  <a:pt x="87" y="127"/>
                </a:cubicBezTo>
                <a:cubicBezTo>
                  <a:pt x="88" y="128"/>
                  <a:pt x="87" y="130"/>
                  <a:pt x="87" y="131"/>
                </a:cubicBezTo>
                <a:cubicBezTo>
                  <a:pt x="88" y="135"/>
                  <a:pt x="89" y="138"/>
                  <a:pt x="91" y="141"/>
                </a:cubicBezTo>
                <a:cubicBezTo>
                  <a:pt x="92" y="142"/>
                  <a:pt x="95" y="142"/>
                  <a:pt x="95" y="143"/>
                </a:cubicBezTo>
                <a:cubicBezTo>
                  <a:pt x="97" y="145"/>
                  <a:pt x="98" y="148"/>
                  <a:pt x="99" y="151"/>
                </a:cubicBezTo>
                <a:cubicBezTo>
                  <a:pt x="98" y="153"/>
                  <a:pt x="98" y="155"/>
                  <a:pt x="98" y="157"/>
                </a:cubicBezTo>
                <a:cubicBezTo>
                  <a:pt x="97" y="159"/>
                  <a:pt x="99" y="162"/>
                  <a:pt x="98" y="162"/>
                </a:cubicBezTo>
                <a:cubicBezTo>
                  <a:pt x="91" y="161"/>
                  <a:pt x="85" y="156"/>
                  <a:pt x="78" y="155"/>
                </a:cubicBezTo>
                <a:cubicBezTo>
                  <a:pt x="73" y="154"/>
                  <a:pt x="69" y="155"/>
                  <a:pt x="64" y="155"/>
                </a:cubicBezTo>
                <a:cubicBezTo>
                  <a:pt x="61" y="154"/>
                  <a:pt x="59" y="154"/>
                  <a:pt x="57" y="153"/>
                </a:cubicBezTo>
                <a:cubicBezTo>
                  <a:pt x="50" y="153"/>
                  <a:pt x="43" y="153"/>
                  <a:pt x="37" y="153"/>
                </a:cubicBezTo>
                <a:cubicBezTo>
                  <a:pt x="36" y="154"/>
                  <a:pt x="36" y="155"/>
                  <a:pt x="36" y="156"/>
                </a:cubicBezTo>
                <a:lnTo>
                  <a:pt x="17" y="155"/>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29" name="Freeform 2572"/>
          <p:cNvSpPr>
            <a:spLocks noChangeAspect="1"/>
          </p:cNvSpPr>
          <p:nvPr/>
        </p:nvSpPr>
        <p:spPr bwMode="auto">
          <a:xfrm>
            <a:off x="4468938" y="2814193"/>
            <a:ext cx="213349" cy="332185"/>
          </a:xfrm>
          <a:custGeom>
            <a:avLst/>
            <a:gdLst>
              <a:gd name="T0" fmla="*/ 31 w 130"/>
              <a:gd name="T1" fmla="*/ 279 h 232"/>
              <a:gd name="T2" fmla="*/ 40 w 130"/>
              <a:gd name="T3" fmla="*/ 278 h 232"/>
              <a:gd name="T4" fmla="*/ 47 w 130"/>
              <a:gd name="T5" fmla="*/ 274 h 232"/>
              <a:gd name="T6" fmla="*/ 54 w 130"/>
              <a:gd name="T7" fmla="*/ 278 h 232"/>
              <a:gd name="T8" fmla="*/ 58 w 130"/>
              <a:gd name="T9" fmla="*/ 273 h 232"/>
              <a:gd name="T10" fmla="*/ 71 w 130"/>
              <a:gd name="T11" fmla="*/ 271 h 232"/>
              <a:gd name="T12" fmla="*/ 76 w 130"/>
              <a:gd name="T13" fmla="*/ 271 h 232"/>
              <a:gd name="T14" fmla="*/ 80 w 130"/>
              <a:gd name="T15" fmla="*/ 266 h 232"/>
              <a:gd name="T16" fmla="*/ 85 w 130"/>
              <a:gd name="T17" fmla="*/ 260 h 232"/>
              <a:gd name="T18" fmla="*/ 80 w 130"/>
              <a:gd name="T19" fmla="*/ 257 h 232"/>
              <a:gd name="T20" fmla="*/ 85 w 130"/>
              <a:gd name="T21" fmla="*/ 254 h 232"/>
              <a:gd name="T22" fmla="*/ 98 w 130"/>
              <a:gd name="T23" fmla="*/ 254 h 232"/>
              <a:gd name="T24" fmla="*/ 112 w 130"/>
              <a:gd name="T25" fmla="*/ 248 h 232"/>
              <a:gd name="T26" fmla="*/ 114 w 130"/>
              <a:gd name="T27" fmla="*/ 238 h 232"/>
              <a:gd name="T28" fmla="*/ 120 w 130"/>
              <a:gd name="T29" fmla="*/ 238 h 232"/>
              <a:gd name="T30" fmla="*/ 126 w 130"/>
              <a:gd name="T31" fmla="*/ 231 h 232"/>
              <a:gd name="T32" fmla="*/ 126 w 130"/>
              <a:gd name="T33" fmla="*/ 222 h 232"/>
              <a:gd name="T34" fmla="*/ 139 w 130"/>
              <a:gd name="T35" fmla="*/ 220 h 232"/>
              <a:gd name="T36" fmla="*/ 140 w 130"/>
              <a:gd name="T37" fmla="*/ 215 h 232"/>
              <a:gd name="T38" fmla="*/ 134 w 130"/>
              <a:gd name="T39" fmla="*/ 208 h 232"/>
              <a:gd name="T40" fmla="*/ 138 w 130"/>
              <a:gd name="T41" fmla="*/ 203 h 232"/>
              <a:gd name="T42" fmla="*/ 134 w 130"/>
              <a:gd name="T43" fmla="*/ 202 h 232"/>
              <a:gd name="T44" fmla="*/ 133 w 130"/>
              <a:gd name="T45" fmla="*/ 190 h 232"/>
              <a:gd name="T46" fmla="*/ 125 w 130"/>
              <a:gd name="T47" fmla="*/ 192 h 232"/>
              <a:gd name="T48" fmla="*/ 125 w 130"/>
              <a:gd name="T49" fmla="*/ 186 h 232"/>
              <a:gd name="T50" fmla="*/ 131 w 130"/>
              <a:gd name="T51" fmla="*/ 179 h 232"/>
              <a:gd name="T52" fmla="*/ 130 w 130"/>
              <a:gd name="T53" fmla="*/ 168 h 232"/>
              <a:gd name="T54" fmla="*/ 136 w 130"/>
              <a:gd name="T55" fmla="*/ 165 h 232"/>
              <a:gd name="T56" fmla="*/ 132 w 130"/>
              <a:gd name="T57" fmla="*/ 158 h 232"/>
              <a:gd name="T58" fmla="*/ 136 w 130"/>
              <a:gd name="T59" fmla="*/ 154 h 232"/>
              <a:gd name="T60" fmla="*/ 142 w 130"/>
              <a:gd name="T61" fmla="*/ 146 h 232"/>
              <a:gd name="T62" fmla="*/ 140 w 130"/>
              <a:gd name="T63" fmla="*/ 140 h 232"/>
              <a:gd name="T64" fmla="*/ 146 w 130"/>
              <a:gd name="T65" fmla="*/ 136 h 232"/>
              <a:gd name="T66" fmla="*/ 154 w 130"/>
              <a:gd name="T67" fmla="*/ 136 h 232"/>
              <a:gd name="T68" fmla="*/ 154 w 130"/>
              <a:gd name="T69" fmla="*/ 72 h 232"/>
              <a:gd name="T70" fmla="*/ 29 w 130"/>
              <a:gd name="T71" fmla="*/ 0 h 232"/>
              <a:gd name="T72" fmla="*/ 19 w 130"/>
              <a:gd name="T73" fmla="*/ 8 h 232"/>
              <a:gd name="T74" fmla="*/ 24 w 130"/>
              <a:gd name="T75" fmla="*/ 23 h 232"/>
              <a:gd name="T76" fmla="*/ 23 w 130"/>
              <a:gd name="T77" fmla="*/ 34 h 232"/>
              <a:gd name="T78" fmla="*/ 28 w 130"/>
              <a:gd name="T79" fmla="*/ 40 h 232"/>
              <a:gd name="T80" fmla="*/ 26 w 130"/>
              <a:gd name="T81" fmla="*/ 47 h 232"/>
              <a:gd name="T82" fmla="*/ 35 w 130"/>
              <a:gd name="T83" fmla="*/ 53 h 232"/>
              <a:gd name="T84" fmla="*/ 26 w 130"/>
              <a:gd name="T85" fmla="*/ 70 h 232"/>
              <a:gd name="T86" fmla="*/ 26 w 130"/>
              <a:gd name="T87" fmla="*/ 96 h 232"/>
              <a:gd name="T88" fmla="*/ 28 w 130"/>
              <a:gd name="T89" fmla="*/ 120 h 232"/>
              <a:gd name="T90" fmla="*/ 0 w 130"/>
              <a:gd name="T91" fmla="*/ 155 h 232"/>
              <a:gd name="T92" fmla="*/ 0 w 130"/>
              <a:gd name="T93" fmla="*/ 173 h 232"/>
              <a:gd name="T94" fmla="*/ 6 w 130"/>
              <a:gd name="T95" fmla="*/ 183 h 232"/>
              <a:gd name="T96" fmla="*/ 10 w 130"/>
              <a:gd name="T97" fmla="*/ 188 h 232"/>
              <a:gd name="T98" fmla="*/ 14 w 130"/>
              <a:gd name="T99" fmla="*/ 186 h 232"/>
              <a:gd name="T100" fmla="*/ 22 w 130"/>
              <a:gd name="T101" fmla="*/ 201 h 232"/>
              <a:gd name="T102" fmla="*/ 23 w 130"/>
              <a:gd name="T103" fmla="*/ 216 h 232"/>
              <a:gd name="T104" fmla="*/ 25 w 130"/>
              <a:gd name="T105" fmla="*/ 228 h 232"/>
              <a:gd name="T106" fmla="*/ 34 w 130"/>
              <a:gd name="T107" fmla="*/ 238 h 232"/>
              <a:gd name="T108" fmla="*/ 23 w 130"/>
              <a:gd name="T109" fmla="*/ 237 h 232"/>
              <a:gd name="T110" fmla="*/ 19 w 130"/>
              <a:gd name="T111" fmla="*/ 237 h 232"/>
              <a:gd name="T112" fmla="*/ 10 w 130"/>
              <a:gd name="T113" fmla="*/ 236 h 232"/>
              <a:gd name="T114" fmla="*/ 7 w 130"/>
              <a:gd name="T115" fmla="*/ 243 h 232"/>
              <a:gd name="T116" fmla="*/ 13 w 130"/>
              <a:gd name="T117" fmla="*/ 250 h 232"/>
              <a:gd name="T118" fmla="*/ 23 w 130"/>
              <a:gd name="T119" fmla="*/ 261 h 232"/>
              <a:gd name="T120" fmla="*/ 28 w 130"/>
              <a:gd name="T121" fmla="*/ 269 h 232"/>
              <a:gd name="T122" fmla="*/ 31 w 130"/>
              <a:gd name="T123" fmla="*/ 277 h 232"/>
              <a:gd name="T124" fmla="*/ 31 w 130"/>
              <a:gd name="T125" fmla="*/ 279 h 2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0"/>
              <a:gd name="T190" fmla="*/ 0 h 232"/>
              <a:gd name="T191" fmla="*/ 130 w 130"/>
              <a:gd name="T192" fmla="*/ 232 h 23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0" h="232">
                <a:moveTo>
                  <a:pt x="26" y="232"/>
                </a:moveTo>
                <a:cubicBezTo>
                  <a:pt x="28" y="231"/>
                  <a:pt x="31" y="231"/>
                  <a:pt x="33" y="231"/>
                </a:cubicBezTo>
                <a:cubicBezTo>
                  <a:pt x="35" y="230"/>
                  <a:pt x="37" y="228"/>
                  <a:pt x="39" y="228"/>
                </a:cubicBezTo>
                <a:cubicBezTo>
                  <a:pt x="41" y="228"/>
                  <a:pt x="43" y="231"/>
                  <a:pt x="45" y="231"/>
                </a:cubicBezTo>
                <a:cubicBezTo>
                  <a:pt x="47" y="231"/>
                  <a:pt x="47" y="228"/>
                  <a:pt x="48" y="227"/>
                </a:cubicBezTo>
                <a:cubicBezTo>
                  <a:pt x="52" y="226"/>
                  <a:pt x="55" y="225"/>
                  <a:pt x="59" y="225"/>
                </a:cubicBezTo>
                <a:cubicBezTo>
                  <a:pt x="60" y="225"/>
                  <a:pt x="61" y="225"/>
                  <a:pt x="63" y="225"/>
                </a:cubicBezTo>
                <a:cubicBezTo>
                  <a:pt x="64" y="224"/>
                  <a:pt x="65" y="223"/>
                  <a:pt x="67" y="221"/>
                </a:cubicBezTo>
                <a:cubicBezTo>
                  <a:pt x="68" y="220"/>
                  <a:pt x="71" y="218"/>
                  <a:pt x="71" y="216"/>
                </a:cubicBezTo>
                <a:cubicBezTo>
                  <a:pt x="71" y="214"/>
                  <a:pt x="67" y="215"/>
                  <a:pt x="67" y="214"/>
                </a:cubicBezTo>
                <a:cubicBezTo>
                  <a:pt x="67" y="212"/>
                  <a:pt x="70" y="212"/>
                  <a:pt x="71" y="211"/>
                </a:cubicBezTo>
                <a:cubicBezTo>
                  <a:pt x="75" y="211"/>
                  <a:pt x="78" y="212"/>
                  <a:pt x="82" y="211"/>
                </a:cubicBezTo>
                <a:cubicBezTo>
                  <a:pt x="86" y="210"/>
                  <a:pt x="90" y="209"/>
                  <a:pt x="93" y="206"/>
                </a:cubicBezTo>
                <a:cubicBezTo>
                  <a:pt x="95" y="204"/>
                  <a:pt x="93" y="200"/>
                  <a:pt x="95" y="198"/>
                </a:cubicBezTo>
                <a:cubicBezTo>
                  <a:pt x="96" y="197"/>
                  <a:pt x="99" y="199"/>
                  <a:pt x="100" y="198"/>
                </a:cubicBezTo>
                <a:cubicBezTo>
                  <a:pt x="102" y="197"/>
                  <a:pt x="104" y="195"/>
                  <a:pt x="105" y="192"/>
                </a:cubicBezTo>
                <a:cubicBezTo>
                  <a:pt x="106" y="190"/>
                  <a:pt x="103" y="186"/>
                  <a:pt x="105" y="185"/>
                </a:cubicBezTo>
                <a:cubicBezTo>
                  <a:pt x="108" y="182"/>
                  <a:pt x="113" y="184"/>
                  <a:pt x="116" y="183"/>
                </a:cubicBezTo>
                <a:cubicBezTo>
                  <a:pt x="117" y="182"/>
                  <a:pt x="118" y="180"/>
                  <a:pt x="117" y="179"/>
                </a:cubicBezTo>
                <a:cubicBezTo>
                  <a:pt x="116" y="177"/>
                  <a:pt x="113" y="176"/>
                  <a:pt x="112" y="173"/>
                </a:cubicBezTo>
                <a:cubicBezTo>
                  <a:pt x="112" y="171"/>
                  <a:pt x="115" y="170"/>
                  <a:pt x="115" y="169"/>
                </a:cubicBezTo>
                <a:cubicBezTo>
                  <a:pt x="115" y="168"/>
                  <a:pt x="113" y="169"/>
                  <a:pt x="112" y="168"/>
                </a:cubicBezTo>
                <a:cubicBezTo>
                  <a:pt x="111" y="165"/>
                  <a:pt x="113" y="161"/>
                  <a:pt x="111" y="158"/>
                </a:cubicBezTo>
                <a:cubicBezTo>
                  <a:pt x="109" y="157"/>
                  <a:pt x="106" y="161"/>
                  <a:pt x="104" y="160"/>
                </a:cubicBezTo>
                <a:cubicBezTo>
                  <a:pt x="103" y="159"/>
                  <a:pt x="103" y="156"/>
                  <a:pt x="104" y="155"/>
                </a:cubicBezTo>
                <a:cubicBezTo>
                  <a:pt x="105" y="153"/>
                  <a:pt x="109" y="152"/>
                  <a:pt x="109" y="149"/>
                </a:cubicBezTo>
                <a:cubicBezTo>
                  <a:pt x="110" y="146"/>
                  <a:pt x="107" y="143"/>
                  <a:pt x="108" y="140"/>
                </a:cubicBezTo>
                <a:cubicBezTo>
                  <a:pt x="108" y="138"/>
                  <a:pt x="113" y="139"/>
                  <a:pt x="113" y="137"/>
                </a:cubicBezTo>
                <a:cubicBezTo>
                  <a:pt x="114" y="135"/>
                  <a:pt x="110" y="133"/>
                  <a:pt x="110" y="131"/>
                </a:cubicBezTo>
                <a:cubicBezTo>
                  <a:pt x="109" y="130"/>
                  <a:pt x="112" y="129"/>
                  <a:pt x="113" y="128"/>
                </a:cubicBezTo>
                <a:cubicBezTo>
                  <a:pt x="115" y="126"/>
                  <a:pt x="117" y="124"/>
                  <a:pt x="118" y="121"/>
                </a:cubicBezTo>
                <a:cubicBezTo>
                  <a:pt x="119" y="119"/>
                  <a:pt x="116" y="117"/>
                  <a:pt x="117" y="116"/>
                </a:cubicBezTo>
                <a:cubicBezTo>
                  <a:pt x="118" y="114"/>
                  <a:pt x="120" y="113"/>
                  <a:pt x="122" y="113"/>
                </a:cubicBezTo>
                <a:cubicBezTo>
                  <a:pt x="124" y="112"/>
                  <a:pt x="128" y="115"/>
                  <a:pt x="128" y="113"/>
                </a:cubicBezTo>
                <a:cubicBezTo>
                  <a:pt x="130" y="96"/>
                  <a:pt x="128" y="78"/>
                  <a:pt x="128" y="60"/>
                </a:cubicBezTo>
                <a:lnTo>
                  <a:pt x="24" y="0"/>
                </a:lnTo>
                <a:lnTo>
                  <a:pt x="16" y="7"/>
                </a:lnTo>
                <a:lnTo>
                  <a:pt x="20" y="19"/>
                </a:lnTo>
                <a:lnTo>
                  <a:pt x="19" y="28"/>
                </a:lnTo>
                <a:lnTo>
                  <a:pt x="23" y="33"/>
                </a:lnTo>
                <a:lnTo>
                  <a:pt x="22" y="39"/>
                </a:lnTo>
                <a:lnTo>
                  <a:pt x="29" y="44"/>
                </a:lnTo>
                <a:lnTo>
                  <a:pt x="22" y="58"/>
                </a:lnTo>
                <a:lnTo>
                  <a:pt x="22" y="80"/>
                </a:lnTo>
                <a:lnTo>
                  <a:pt x="23" y="100"/>
                </a:lnTo>
                <a:lnTo>
                  <a:pt x="0" y="129"/>
                </a:lnTo>
                <a:lnTo>
                  <a:pt x="0" y="144"/>
                </a:lnTo>
                <a:cubicBezTo>
                  <a:pt x="2" y="146"/>
                  <a:pt x="3" y="150"/>
                  <a:pt x="5" y="152"/>
                </a:cubicBezTo>
                <a:cubicBezTo>
                  <a:pt x="6" y="153"/>
                  <a:pt x="7" y="155"/>
                  <a:pt x="8" y="156"/>
                </a:cubicBezTo>
                <a:cubicBezTo>
                  <a:pt x="9" y="156"/>
                  <a:pt x="11" y="155"/>
                  <a:pt x="12" y="155"/>
                </a:cubicBezTo>
                <a:cubicBezTo>
                  <a:pt x="15" y="159"/>
                  <a:pt x="17" y="163"/>
                  <a:pt x="18" y="167"/>
                </a:cubicBezTo>
                <a:cubicBezTo>
                  <a:pt x="19" y="171"/>
                  <a:pt x="18" y="176"/>
                  <a:pt x="19" y="180"/>
                </a:cubicBezTo>
                <a:cubicBezTo>
                  <a:pt x="19" y="184"/>
                  <a:pt x="19" y="187"/>
                  <a:pt x="21" y="190"/>
                </a:cubicBezTo>
                <a:cubicBezTo>
                  <a:pt x="23" y="193"/>
                  <a:pt x="26" y="194"/>
                  <a:pt x="28" y="198"/>
                </a:cubicBezTo>
                <a:cubicBezTo>
                  <a:pt x="25" y="198"/>
                  <a:pt x="22" y="197"/>
                  <a:pt x="19" y="197"/>
                </a:cubicBezTo>
                <a:cubicBezTo>
                  <a:pt x="18" y="197"/>
                  <a:pt x="17" y="198"/>
                  <a:pt x="16" y="197"/>
                </a:cubicBezTo>
                <a:cubicBezTo>
                  <a:pt x="13" y="197"/>
                  <a:pt x="11" y="195"/>
                  <a:pt x="8" y="196"/>
                </a:cubicBezTo>
                <a:cubicBezTo>
                  <a:pt x="6" y="197"/>
                  <a:pt x="5" y="200"/>
                  <a:pt x="6" y="202"/>
                </a:cubicBezTo>
                <a:cubicBezTo>
                  <a:pt x="6" y="204"/>
                  <a:pt x="10" y="206"/>
                  <a:pt x="11" y="208"/>
                </a:cubicBezTo>
                <a:cubicBezTo>
                  <a:pt x="14" y="211"/>
                  <a:pt x="16" y="214"/>
                  <a:pt x="19" y="217"/>
                </a:cubicBezTo>
                <a:cubicBezTo>
                  <a:pt x="20" y="219"/>
                  <a:pt x="22" y="221"/>
                  <a:pt x="23" y="224"/>
                </a:cubicBezTo>
                <a:cubicBezTo>
                  <a:pt x="24" y="226"/>
                  <a:pt x="25" y="228"/>
                  <a:pt x="26" y="230"/>
                </a:cubicBezTo>
                <a:cubicBezTo>
                  <a:pt x="26" y="230"/>
                  <a:pt x="26" y="231"/>
                  <a:pt x="26" y="23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0" name="Freeform 2573"/>
          <p:cNvSpPr>
            <a:spLocks noChangeAspect="1"/>
          </p:cNvSpPr>
          <p:nvPr/>
        </p:nvSpPr>
        <p:spPr bwMode="auto">
          <a:xfrm>
            <a:off x="4498780" y="3074938"/>
            <a:ext cx="270789" cy="177404"/>
          </a:xfrm>
          <a:custGeom>
            <a:avLst/>
            <a:gdLst>
              <a:gd name="T0" fmla="*/ 198 w 165"/>
              <a:gd name="T1" fmla="*/ 97 h 124"/>
              <a:gd name="T2" fmla="*/ 190 w 165"/>
              <a:gd name="T3" fmla="*/ 87 h 124"/>
              <a:gd name="T4" fmla="*/ 185 w 165"/>
              <a:gd name="T5" fmla="*/ 78 h 124"/>
              <a:gd name="T6" fmla="*/ 170 w 165"/>
              <a:gd name="T7" fmla="*/ 68 h 124"/>
              <a:gd name="T8" fmla="*/ 166 w 165"/>
              <a:gd name="T9" fmla="*/ 55 h 124"/>
              <a:gd name="T10" fmla="*/ 160 w 165"/>
              <a:gd name="T11" fmla="*/ 49 h 124"/>
              <a:gd name="T12" fmla="*/ 149 w 165"/>
              <a:gd name="T13" fmla="*/ 41 h 124"/>
              <a:gd name="T14" fmla="*/ 136 w 165"/>
              <a:gd name="T15" fmla="*/ 35 h 124"/>
              <a:gd name="T16" fmla="*/ 140 w 165"/>
              <a:gd name="T17" fmla="*/ 22 h 124"/>
              <a:gd name="T18" fmla="*/ 126 w 165"/>
              <a:gd name="T19" fmla="*/ 1 h 124"/>
              <a:gd name="T20" fmla="*/ 113 w 165"/>
              <a:gd name="T21" fmla="*/ 12 h 124"/>
              <a:gd name="T22" fmla="*/ 101 w 165"/>
              <a:gd name="T23" fmla="*/ 19 h 124"/>
              <a:gd name="T24" fmla="*/ 85 w 165"/>
              <a:gd name="T25" fmla="*/ 35 h 124"/>
              <a:gd name="T26" fmla="*/ 67 w 165"/>
              <a:gd name="T27" fmla="*/ 38 h 124"/>
              <a:gd name="T28" fmla="*/ 67 w 165"/>
              <a:gd name="T29" fmla="*/ 47 h 124"/>
              <a:gd name="T30" fmla="*/ 58 w 165"/>
              <a:gd name="T31" fmla="*/ 52 h 124"/>
              <a:gd name="T32" fmla="*/ 41 w 165"/>
              <a:gd name="T33" fmla="*/ 59 h 124"/>
              <a:gd name="T34" fmla="*/ 26 w 165"/>
              <a:gd name="T35" fmla="*/ 59 h 124"/>
              <a:gd name="T36" fmla="*/ 12 w 165"/>
              <a:gd name="T37" fmla="*/ 70 h 124"/>
              <a:gd name="T38" fmla="*/ 1 w 165"/>
              <a:gd name="T39" fmla="*/ 87 h 124"/>
              <a:gd name="T40" fmla="*/ 5 w 165"/>
              <a:gd name="T41" fmla="*/ 112 h 124"/>
              <a:gd name="T42" fmla="*/ 13 w 165"/>
              <a:gd name="T43" fmla="*/ 120 h 124"/>
              <a:gd name="T44" fmla="*/ 18 w 165"/>
              <a:gd name="T45" fmla="*/ 137 h 124"/>
              <a:gd name="T46" fmla="*/ 28 w 165"/>
              <a:gd name="T47" fmla="*/ 149 h 124"/>
              <a:gd name="T48" fmla="*/ 32 w 165"/>
              <a:gd name="T49" fmla="*/ 136 h 124"/>
              <a:gd name="T50" fmla="*/ 44 w 165"/>
              <a:gd name="T51" fmla="*/ 130 h 124"/>
              <a:gd name="T52" fmla="*/ 56 w 165"/>
              <a:gd name="T53" fmla="*/ 130 h 124"/>
              <a:gd name="T54" fmla="*/ 65 w 165"/>
              <a:gd name="T55" fmla="*/ 117 h 124"/>
              <a:gd name="T56" fmla="*/ 74 w 165"/>
              <a:gd name="T57" fmla="*/ 103 h 124"/>
              <a:gd name="T58" fmla="*/ 94 w 165"/>
              <a:gd name="T59" fmla="*/ 113 h 124"/>
              <a:gd name="T60" fmla="*/ 120 w 165"/>
              <a:gd name="T61" fmla="*/ 119 h 124"/>
              <a:gd name="T62" fmla="*/ 130 w 165"/>
              <a:gd name="T63" fmla="*/ 107 h 124"/>
              <a:gd name="T64" fmla="*/ 150 w 165"/>
              <a:gd name="T65" fmla="*/ 107 h 124"/>
              <a:gd name="T66" fmla="*/ 157 w 165"/>
              <a:gd name="T67" fmla="*/ 106 h 124"/>
              <a:gd name="T68" fmla="*/ 168 w 165"/>
              <a:gd name="T69" fmla="*/ 100 h 124"/>
              <a:gd name="T70" fmla="*/ 180 w 165"/>
              <a:gd name="T71" fmla="*/ 102 h 124"/>
              <a:gd name="T72" fmla="*/ 192 w 165"/>
              <a:gd name="T73" fmla="*/ 102 h 1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5"/>
              <a:gd name="T112" fmla="*/ 0 h 124"/>
              <a:gd name="T113" fmla="*/ 165 w 165"/>
              <a:gd name="T114" fmla="*/ 124 h 1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5" h="124">
                <a:moveTo>
                  <a:pt x="164" y="88"/>
                </a:moveTo>
                <a:cubicBezTo>
                  <a:pt x="164" y="85"/>
                  <a:pt x="165" y="83"/>
                  <a:pt x="165" y="81"/>
                </a:cubicBezTo>
                <a:cubicBezTo>
                  <a:pt x="165" y="78"/>
                  <a:pt x="163" y="76"/>
                  <a:pt x="162" y="74"/>
                </a:cubicBezTo>
                <a:cubicBezTo>
                  <a:pt x="161" y="73"/>
                  <a:pt x="159" y="72"/>
                  <a:pt x="158" y="72"/>
                </a:cubicBezTo>
                <a:cubicBezTo>
                  <a:pt x="156" y="70"/>
                  <a:pt x="153" y="70"/>
                  <a:pt x="151" y="67"/>
                </a:cubicBezTo>
                <a:cubicBezTo>
                  <a:pt x="151" y="66"/>
                  <a:pt x="155" y="66"/>
                  <a:pt x="154" y="65"/>
                </a:cubicBezTo>
                <a:cubicBezTo>
                  <a:pt x="153" y="63"/>
                  <a:pt x="149" y="61"/>
                  <a:pt x="147" y="57"/>
                </a:cubicBezTo>
                <a:cubicBezTo>
                  <a:pt x="146" y="56"/>
                  <a:pt x="144" y="58"/>
                  <a:pt x="142" y="57"/>
                </a:cubicBezTo>
                <a:cubicBezTo>
                  <a:pt x="140" y="55"/>
                  <a:pt x="138" y="53"/>
                  <a:pt x="137" y="51"/>
                </a:cubicBezTo>
                <a:cubicBezTo>
                  <a:pt x="137" y="50"/>
                  <a:pt x="139" y="47"/>
                  <a:pt x="138" y="46"/>
                </a:cubicBezTo>
                <a:cubicBezTo>
                  <a:pt x="137" y="45"/>
                  <a:pt x="135" y="47"/>
                  <a:pt x="134" y="46"/>
                </a:cubicBezTo>
                <a:cubicBezTo>
                  <a:pt x="133" y="45"/>
                  <a:pt x="134" y="42"/>
                  <a:pt x="133" y="41"/>
                </a:cubicBezTo>
                <a:cubicBezTo>
                  <a:pt x="130" y="39"/>
                  <a:pt x="126" y="41"/>
                  <a:pt x="123" y="39"/>
                </a:cubicBezTo>
                <a:cubicBezTo>
                  <a:pt x="122" y="37"/>
                  <a:pt x="126" y="35"/>
                  <a:pt x="124" y="34"/>
                </a:cubicBezTo>
                <a:cubicBezTo>
                  <a:pt x="122" y="32"/>
                  <a:pt x="119" y="35"/>
                  <a:pt x="117" y="34"/>
                </a:cubicBezTo>
                <a:cubicBezTo>
                  <a:pt x="115" y="33"/>
                  <a:pt x="113" y="31"/>
                  <a:pt x="113" y="29"/>
                </a:cubicBezTo>
                <a:cubicBezTo>
                  <a:pt x="113" y="28"/>
                  <a:pt x="116" y="27"/>
                  <a:pt x="117" y="25"/>
                </a:cubicBezTo>
                <a:cubicBezTo>
                  <a:pt x="117" y="23"/>
                  <a:pt x="118" y="20"/>
                  <a:pt x="117" y="18"/>
                </a:cubicBezTo>
                <a:cubicBezTo>
                  <a:pt x="116" y="14"/>
                  <a:pt x="114" y="10"/>
                  <a:pt x="111" y="7"/>
                </a:cubicBezTo>
                <a:cubicBezTo>
                  <a:pt x="110" y="5"/>
                  <a:pt x="107" y="3"/>
                  <a:pt x="105" y="1"/>
                </a:cubicBezTo>
                <a:cubicBezTo>
                  <a:pt x="102" y="2"/>
                  <a:pt x="97" y="0"/>
                  <a:pt x="94" y="3"/>
                </a:cubicBezTo>
                <a:cubicBezTo>
                  <a:pt x="92" y="4"/>
                  <a:pt x="95" y="8"/>
                  <a:pt x="94" y="10"/>
                </a:cubicBezTo>
                <a:cubicBezTo>
                  <a:pt x="93" y="13"/>
                  <a:pt x="91" y="15"/>
                  <a:pt x="89" y="16"/>
                </a:cubicBezTo>
                <a:cubicBezTo>
                  <a:pt x="88" y="17"/>
                  <a:pt x="85" y="15"/>
                  <a:pt x="84" y="16"/>
                </a:cubicBezTo>
                <a:cubicBezTo>
                  <a:pt x="82" y="18"/>
                  <a:pt x="84" y="22"/>
                  <a:pt x="82" y="24"/>
                </a:cubicBezTo>
                <a:cubicBezTo>
                  <a:pt x="79" y="27"/>
                  <a:pt x="75" y="28"/>
                  <a:pt x="71" y="29"/>
                </a:cubicBezTo>
                <a:cubicBezTo>
                  <a:pt x="67" y="30"/>
                  <a:pt x="64" y="29"/>
                  <a:pt x="60" y="29"/>
                </a:cubicBezTo>
                <a:cubicBezTo>
                  <a:pt x="59" y="30"/>
                  <a:pt x="56" y="30"/>
                  <a:pt x="56" y="32"/>
                </a:cubicBezTo>
                <a:cubicBezTo>
                  <a:pt x="56" y="33"/>
                  <a:pt x="60" y="32"/>
                  <a:pt x="60" y="34"/>
                </a:cubicBezTo>
                <a:cubicBezTo>
                  <a:pt x="60" y="36"/>
                  <a:pt x="57" y="38"/>
                  <a:pt x="56" y="39"/>
                </a:cubicBezTo>
                <a:cubicBezTo>
                  <a:pt x="54" y="41"/>
                  <a:pt x="53" y="42"/>
                  <a:pt x="52" y="43"/>
                </a:cubicBezTo>
                <a:cubicBezTo>
                  <a:pt x="50" y="43"/>
                  <a:pt x="49" y="43"/>
                  <a:pt x="48" y="43"/>
                </a:cubicBezTo>
                <a:cubicBezTo>
                  <a:pt x="44" y="43"/>
                  <a:pt x="41" y="44"/>
                  <a:pt x="37" y="45"/>
                </a:cubicBezTo>
                <a:cubicBezTo>
                  <a:pt x="36" y="46"/>
                  <a:pt x="36" y="49"/>
                  <a:pt x="34" y="49"/>
                </a:cubicBezTo>
                <a:cubicBezTo>
                  <a:pt x="32" y="49"/>
                  <a:pt x="30" y="46"/>
                  <a:pt x="28" y="46"/>
                </a:cubicBezTo>
                <a:cubicBezTo>
                  <a:pt x="26" y="46"/>
                  <a:pt x="24" y="48"/>
                  <a:pt x="22" y="49"/>
                </a:cubicBezTo>
                <a:cubicBezTo>
                  <a:pt x="20" y="49"/>
                  <a:pt x="17" y="49"/>
                  <a:pt x="15" y="50"/>
                </a:cubicBezTo>
                <a:cubicBezTo>
                  <a:pt x="13" y="52"/>
                  <a:pt x="12" y="55"/>
                  <a:pt x="10" y="58"/>
                </a:cubicBezTo>
                <a:cubicBezTo>
                  <a:pt x="9" y="62"/>
                  <a:pt x="9" y="66"/>
                  <a:pt x="6" y="69"/>
                </a:cubicBezTo>
                <a:cubicBezTo>
                  <a:pt x="5" y="71"/>
                  <a:pt x="1" y="70"/>
                  <a:pt x="1" y="72"/>
                </a:cubicBezTo>
                <a:cubicBezTo>
                  <a:pt x="0" y="75"/>
                  <a:pt x="4" y="76"/>
                  <a:pt x="5" y="78"/>
                </a:cubicBezTo>
                <a:cubicBezTo>
                  <a:pt x="5" y="83"/>
                  <a:pt x="3" y="88"/>
                  <a:pt x="4" y="93"/>
                </a:cubicBezTo>
                <a:cubicBezTo>
                  <a:pt x="4" y="95"/>
                  <a:pt x="5" y="96"/>
                  <a:pt x="6" y="97"/>
                </a:cubicBezTo>
                <a:cubicBezTo>
                  <a:pt x="7" y="98"/>
                  <a:pt x="10" y="98"/>
                  <a:pt x="11" y="100"/>
                </a:cubicBezTo>
                <a:cubicBezTo>
                  <a:pt x="12" y="101"/>
                  <a:pt x="11" y="103"/>
                  <a:pt x="11" y="104"/>
                </a:cubicBezTo>
                <a:cubicBezTo>
                  <a:pt x="12" y="108"/>
                  <a:pt x="13" y="111"/>
                  <a:pt x="15" y="114"/>
                </a:cubicBezTo>
                <a:cubicBezTo>
                  <a:pt x="16" y="115"/>
                  <a:pt x="19" y="115"/>
                  <a:pt x="19" y="116"/>
                </a:cubicBezTo>
                <a:cubicBezTo>
                  <a:pt x="21" y="118"/>
                  <a:pt x="22" y="121"/>
                  <a:pt x="23" y="124"/>
                </a:cubicBezTo>
                <a:cubicBezTo>
                  <a:pt x="24" y="123"/>
                  <a:pt x="26" y="123"/>
                  <a:pt x="26" y="121"/>
                </a:cubicBezTo>
                <a:cubicBezTo>
                  <a:pt x="27" y="119"/>
                  <a:pt x="27" y="116"/>
                  <a:pt x="27" y="113"/>
                </a:cubicBezTo>
                <a:cubicBezTo>
                  <a:pt x="27" y="112"/>
                  <a:pt x="27" y="109"/>
                  <a:pt x="28" y="108"/>
                </a:cubicBezTo>
                <a:cubicBezTo>
                  <a:pt x="31" y="107"/>
                  <a:pt x="34" y="108"/>
                  <a:pt x="37" y="108"/>
                </a:cubicBezTo>
                <a:cubicBezTo>
                  <a:pt x="38" y="108"/>
                  <a:pt x="39" y="106"/>
                  <a:pt x="41" y="106"/>
                </a:cubicBezTo>
                <a:cubicBezTo>
                  <a:pt x="43" y="107"/>
                  <a:pt x="45" y="108"/>
                  <a:pt x="47" y="108"/>
                </a:cubicBezTo>
                <a:cubicBezTo>
                  <a:pt x="49" y="109"/>
                  <a:pt x="51" y="108"/>
                  <a:pt x="54" y="107"/>
                </a:cubicBezTo>
                <a:cubicBezTo>
                  <a:pt x="54" y="104"/>
                  <a:pt x="53" y="101"/>
                  <a:pt x="54" y="97"/>
                </a:cubicBezTo>
                <a:cubicBezTo>
                  <a:pt x="54" y="95"/>
                  <a:pt x="56" y="92"/>
                  <a:pt x="57" y="90"/>
                </a:cubicBezTo>
                <a:cubicBezTo>
                  <a:pt x="58" y="88"/>
                  <a:pt x="60" y="87"/>
                  <a:pt x="62" y="86"/>
                </a:cubicBezTo>
                <a:cubicBezTo>
                  <a:pt x="63" y="86"/>
                  <a:pt x="66" y="85"/>
                  <a:pt x="67" y="86"/>
                </a:cubicBezTo>
                <a:cubicBezTo>
                  <a:pt x="71" y="88"/>
                  <a:pt x="74" y="92"/>
                  <a:pt x="78" y="94"/>
                </a:cubicBezTo>
                <a:cubicBezTo>
                  <a:pt x="81" y="96"/>
                  <a:pt x="84" y="95"/>
                  <a:pt x="87" y="96"/>
                </a:cubicBezTo>
                <a:cubicBezTo>
                  <a:pt x="92" y="97"/>
                  <a:pt x="96" y="100"/>
                  <a:pt x="100" y="99"/>
                </a:cubicBezTo>
                <a:cubicBezTo>
                  <a:pt x="103" y="99"/>
                  <a:pt x="103" y="94"/>
                  <a:pt x="104" y="92"/>
                </a:cubicBezTo>
                <a:cubicBezTo>
                  <a:pt x="105" y="91"/>
                  <a:pt x="107" y="89"/>
                  <a:pt x="108" y="89"/>
                </a:cubicBezTo>
                <a:cubicBezTo>
                  <a:pt x="111" y="89"/>
                  <a:pt x="113" y="92"/>
                  <a:pt x="115" y="92"/>
                </a:cubicBezTo>
                <a:cubicBezTo>
                  <a:pt x="118" y="92"/>
                  <a:pt x="122" y="90"/>
                  <a:pt x="125" y="89"/>
                </a:cubicBezTo>
                <a:cubicBezTo>
                  <a:pt x="126" y="88"/>
                  <a:pt x="127" y="85"/>
                  <a:pt x="128" y="85"/>
                </a:cubicBezTo>
                <a:cubicBezTo>
                  <a:pt x="130" y="85"/>
                  <a:pt x="130" y="88"/>
                  <a:pt x="131" y="88"/>
                </a:cubicBezTo>
                <a:cubicBezTo>
                  <a:pt x="133" y="89"/>
                  <a:pt x="135" y="89"/>
                  <a:pt x="137" y="88"/>
                </a:cubicBezTo>
                <a:cubicBezTo>
                  <a:pt x="139" y="87"/>
                  <a:pt x="138" y="83"/>
                  <a:pt x="140" y="83"/>
                </a:cubicBezTo>
                <a:cubicBezTo>
                  <a:pt x="143" y="83"/>
                  <a:pt x="144" y="87"/>
                  <a:pt x="146" y="87"/>
                </a:cubicBezTo>
                <a:cubicBezTo>
                  <a:pt x="148" y="87"/>
                  <a:pt x="149" y="85"/>
                  <a:pt x="150" y="85"/>
                </a:cubicBezTo>
                <a:cubicBezTo>
                  <a:pt x="152" y="85"/>
                  <a:pt x="151" y="89"/>
                  <a:pt x="153" y="89"/>
                </a:cubicBezTo>
                <a:cubicBezTo>
                  <a:pt x="156" y="88"/>
                  <a:pt x="157" y="85"/>
                  <a:pt x="160" y="85"/>
                </a:cubicBezTo>
                <a:cubicBezTo>
                  <a:pt x="161" y="85"/>
                  <a:pt x="163" y="87"/>
                  <a:pt x="164" y="8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1" name="Freeform 2574"/>
          <p:cNvSpPr>
            <a:spLocks noChangeAspect="1"/>
          </p:cNvSpPr>
          <p:nvPr/>
        </p:nvSpPr>
        <p:spPr bwMode="auto">
          <a:xfrm>
            <a:off x="4945276" y="3190429"/>
            <a:ext cx="165483" cy="209550"/>
          </a:xfrm>
          <a:custGeom>
            <a:avLst/>
            <a:gdLst>
              <a:gd name="T0" fmla="*/ 121 w 101"/>
              <a:gd name="T1" fmla="*/ 26 h 147"/>
              <a:gd name="T2" fmla="*/ 115 w 101"/>
              <a:gd name="T3" fmla="*/ 26 h 147"/>
              <a:gd name="T4" fmla="*/ 108 w 101"/>
              <a:gd name="T5" fmla="*/ 19 h 147"/>
              <a:gd name="T6" fmla="*/ 93 w 101"/>
              <a:gd name="T7" fmla="*/ 26 h 147"/>
              <a:gd name="T8" fmla="*/ 91 w 101"/>
              <a:gd name="T9" fmla="*/ 34 h 147"/>
              <a:gd name="T10" fmla="*/ 69 w 101"/>
              <a:gd name="T11" fmla="*/ 32 h 147"/>
              <a:gd name="T12" fmla="*/ 53 w 101"/>
              <a:gd name="T13" fmla="*/ 18 h 147"/>
              <a:gd name="T14" fmla="*/ 43 w 101"/>
              <a:gd name="T15" fmla="*/ 17 h 147"/>
              <a:gd name="T16" fmla="*/ 35 w 101"/>
              <a:gd name="T17" fmla="*/ 14 h 147"/>
              <a:gd name="T18" fmla="*/ 34 w 101"/>
              <a:gd name="T19" fmla="*/ 2 h 147"/>
              <a:gd name="T20" fmla="*/ 25 w 101"/>
              <a:gd name="T21" fmla="*/ 0 h 147"/>
              <a:gd name="T22" fmla="*/ 6 w 101"/>
              <a:gd name="T23" fmla="*/ 20 h 147"/>
              <a:gd name="T24" fmla="*/ 8 w 101"/>
              <a:gd name="T25" fmla="*/ 26 h 147"/>
              <a:gd name="T26" fmla="*/ 13 w 101"/>
              <a:gd name="T27" fmla="*/ 29 h 147"/>
              <a:gd name="T28" fmla="*/ 14 w 101"/>
              <a:gd name="T29" fmla="*/ 40 h 147"/>
              <a:gd name="T30" fmla="*/ 22 w 101"/>
              <a:gd name="T31" fmla="*/ 50 h 147"/>
              <a:gd name="T32" fmla="*/ 23 w 101"/>
              <a:gd name="T33" fmla="*/ 63 h 147"/>
              <a:gd name="T34" fmla="*/ 16 w 101"/>
              <a:gd name="T35" fmla="*/ 74 h 147"/>
              <a:gd name="T36" fmla="*/ 6 w 101"/>
              <a:gd name="T37" fmla="*/ 86 h 147"/>
              <a:gd name="T38" fmla="*/ 0 w 101"/>
              <a:gd name="T39" fmla="*/ 107 h 147"/>
              <a:gd name="T40" fmla="*/ 60 w 101"/>
              <a:gd name="T41" fmla="*/ 146 h 147"/>
              <a:gd name="T42" fmla="*/ 61 w 101"/>
              <a:gd name="T43" fmla="*/ 153 h 147"/>
              <a:gd name="T44" fmla="*/ 86 w 101"/>
              <a:gd name="T45" fmla="*/ 176 h 147"/>
              <a:gd name="T46" fmla="*/ 87 w 101"/>
              <a:gd name="T47" fmla="*/ 170 h 147"/>
              <a:gd name="T48" fmla="*/ 90 w 101"/>
              <a:gd name="T49" fmla="*/ 163 h 147"/>
              <a:gd name="T50" fmla="*/ 96 w 101"/>
              <a:gd name="T51" fmla="*/ 152 h 147"/>
              <a:gd name="T52" fmla="*/ 99 w 101"/>
              <a:gd name="T53" fmla="*/ 144 h 147"/>
              <a:gd name="T54" fmla="*/ 99 w 101"/>
              <a:gd name="T55" fmla="*/ 138 h 147"/>
              <a:gd name="T56" fmla="*/ 105 w 101"/>
              <a:gd name="T57" fmla="*/ 136 h 147"/>
              <a:gd name="T58" fmla="*/ 109 w 101"/>
              <a:gd name="T59" fmla="*/ 131 h 147"/>
              <a:gd name="T60" fmla="*/ 114 w 101"/>
              <a:gd name="T61" fmla="*/ 126 h 147"/>
              <a:gd name="T62" fmla="*/ 120 w 101"/>
              <a:gd name="T63" fmla="*/ 122 h 147"/>
              <a:gd name="T64" fmla="*/ 110 w 101"/>
              <a:gd name="T65" fmla="*/ 110 h 147"/>
              <a:gd name="T66" fmla="*/ 110 w 101"/>
              <a:gd name="T67" fmla="*/ 45 h 147"/>
              <a:gd name="T68" fmla="*/ 117 w 101"/>
              <a:gd name="T69" fmla="*/ 37 h 147"/>
              <a:gd name="T70" fmla="*/ 121 w 101"/>
              <a:gd name="T71" fmla="*/ 26 h 1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1"/>
              <a:gd name="T109" fmla="*/ 0 h 147"/>
              <a:gd name="T110" fmla="*/ 101 w 101"/>
              <a:gd name="T111" fmla="*/ 147 h 1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1" h="147">
                <a:moveTo>
                  <a:pt x="101" y="22"/>
                </a:moveTo>
                <a:cubicBezTo>
                  <a:pt x="100" y="22"/>
                  <a:pt x="97" y="23"/>
                  <a:pt x="96" y="22"/>
                </a:cubicBezTo>
                <a:cubicBezTo>
                  <a:pt x="93" y="21"/>
                  <a:pt x="93" y="16"/>
                  <a:pt x="90" y="16"/>
                </a:cubicBezTo>
                <a:cubicBezTo>
                  <a:pt x="85" y="16"/>
                  <a:pt x="82" y="19"/>
                  <a:pt x="78" y="22"/>
                </a:cubicBezTo>
                <a:cubicBezTo>
                  <a:pt x="77" y="23"/>
                  <a:pt x="78" y="28"/>
                  <a:pt x="76" y="28"/>
                </a:cubicBezTo>
                <a:lnTo>
                  <a:pt x="58" y="27"/>
                </a:lnTo>
                <a:cubicBezTo>
                  <a:pt x="52" y="26"/>
                  <a:pt x="49" y="18"/>
                  <a:pt x="44" y="15"/>
                </a:cubicBezTo>
                <a:cubicBezTo>
                  <a:pt x="41" y="14"/>
                  <a:pt x="38" y="15"/>
                  <a:pt x="36" y="14"/>
                </a:cubicBezTo>
                <a:cubicBezTo>
                  <a:pt x="33" y="14"/>
                  <a:pt x="30" y="14"/>
                  <a:pt x="29" y="12"/>
                </a:cubicBezTo>
                <a:cubicBezTo>
                  <a:pt x="27" y="9"/>
                  <a:pt x="30" y="5"/>
                  <a:pt x="28" y="2"/>
                </a:cubicBezTo>
                <a:cubicBezTo>
                  <a:pt x="27" y="0"/>
                  <a:pt x="23" y="1"/>
                  <a:pt x="21" y="0"/>
                </a:cubicBezTo>
                <a:lnTo>
                  <a:pt x="5" y="17"/>
                </a:lnTo>
                <a:cubicBezTo>
                  <a:pt x="6" y="19"/>
                  <a:pt x="6" y="20"/>
                  <a:pt x="7" y="22"/>
                </a:cubicBezTo>
                <a:cubicBezTo>
                  <a:pt x="8" y="23"/>
                  <a:pt x="10" y="23"/>
                  <a:pt x="11" y="24"/>
                </a:cubicBezTo>
                <a:cubicBezTo>
                  <a:pt x="12" y="27"/>
                  <a:pt x="11" y="30"/>
                  <a:pt x="12" y="33"/>
                </a:cubicBezTo>
                <a:cubicBezTo>
                  <a:pt x="13" y="36"/>
                  <a:pt x="17" y="39"/>
                  <a:pt x="18" y="42"/>
                </a:cubicBezTo>
                <a:cubicBezTo>
                  <a:pt x="19" y="46"/>
                  <a:pt x="20" y="50"/>
                  <a:pt x="19" y="53"/>
                </a:cubicBezTo>
                <a:cubicBezTo>
                  <a:pt x="18" y="57"/>
                  <a:pt x="15" y="59"/>
                  <a:pt x="13" y="62"/>
                </a:cubicBezTo>
                <a:cubicBezTo>
                  <a:pt x="11" y="65"/>
                  <a:pt x="7" y="69"/>
                  <a:pt x="5" y="72"/>
                </a:cubicBezTo>
                <a:cubicBezTo>
                  <a:pt x="3" y="77"/>
                  <a:pt x="2" y="83"/>
                  <a:pt x="0" y="89"/>
                </a:cubicBezTo>
                <a:lnTo>
                  <a:pt x="50" y="122"/>
                </a:lnTo>
                <a:lnTo>
                  <a:pt x="51" y="128"/>
                </a:lnTo>
                <a:lnTo>
                  <a:pt x="72" y="147"/>
                </a:lnTo>
                <a:cubicBezTo>
                  <a:pt x="72" y="145"/>
                  <a:pt x="72" y="144"/>
                  <a:pt x="73" y="142"/>
                </a:cubicBezTo>
                <a:cubicBezTo>
                  <a:pt x="73" y="140"/>
                  <a:pt x="74" y="138"/>
                  <a:pt x="75" y="136"/>
                </a:cubicBezTo>
                <a:cubicBezTo>
                  <a:pt x="77" y="133"/>
                  <a:pt x="78" y="130"/>
                  <a:pt x="80" y="127"/>
                </a:cubicBezTo>
                <a:cubicBezTo>
                  <a:pt x="81" y="124"/>
                  <a:pt x="82" y="122"/>
                  <a:pt x="83" y="120"/>
                </a:cubicBezTo>
                <a:cubicBezTo>
                  <a:pt x="83" y="118"/>
                  <a:pt x="81" y="116"/>
                  <a:pt x="83" y="115"/>
                </a:cubicBezTo>
                <a:cubicBezTo>
                  <a:pt x="84" y="113"/>
                  <a:pt x="86" y="115"/>
                  <a:pt x="88" y="114"/>
                </a:cubicBezTo>
                <a:cubicBezTo>
                  <a:pt x="89" y="113"/>
                  <a:pt x="89" y="110"/>
                  <a:pt x="91" y="109"/>
                </a:cubicBezTo>
                <a:cubicBezTo>
                  <a:pt x="92" y="107"/>
                  <a:pt x="94" y="106"/>
                  <a:pt x="95" y="105"/>
                </a:cubicBezTo>
                <a:cubicBezTo>
                  <a:pt x="96" y="104"/>
                  <a:pt x="98" y="103"/>
                  <a:pt x="100" y="102"/>
                </a:cubicBezTo>
                <a:lnTo>
                  <a:pt x="92" y="92"/>
                </a:lnTo>
                <a:lnTo>
                  <a:pt x="92" y="38"/>
                </a:lnTo>
                <a:lnTo>
                  <a:pt x="98" y="31"/>
                </a:lnTo>
                <a:cubicBezTo>
                  <a:pt x="101" y="29"/>
                  <a:pt x="100" y="25"/>
                  <a:pt x="101" y="2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2" name="Freeform 2575"/>
          <p:cNvSpPr>
            <a:spLocks noChangeAspect="1"/>
          </p:cNvSpPr>
          <p:nvPr/>
        </p:nvSpPr>
        <p:spPr bwMode="auto">
          <a:xfrm>
            <a:off x="4839211" y="3214244"/>
            <a:ext cx="117616" cy="116681"/>
          </a:xfrm>
          <a:custGeom>
            <a:avLst/>
            <a:gdLst>
              <a:gd name="T0" fmla="*/ 62 w 71"/>
              <a:gd name="T1" fmla="*/ 87 h 81"/>
              <a:gd name="T2" fmla="*/ 56 w 71"/>
              <a:gd name="T3" fmla="*/ 91 h 81"/>
              <a:gd name="T4" fmla="*/ 41 w 71"/>
              <a:gd name="T5" fmla="*/ 91 h 81"/>
              <a:gd name="T6" fmla="*/ 23 w 71"/>
              <a:gd name="T7" fmla="*/ 90 h 81"/>
              <a:gd name="T8" fmla="*/ 13 w 71"/>
              <a:gd name="T9" fmla="*/ 92 h 81"/>
              <a:gd name="T10" fmla="*/ 7 w 71"/>
              <a:gd name="T11" fmla="*/ 97 h 81"/>
              <a:gd name="T12" fmla="*/ 0 w 71"/>
              <a:gd name="T13" fmla="*/ 96 h 81"/>
              <a:gd name="T14" fmla="*/ 1 w 71"/>
              <a:gd name="T15" fmla="*/ 82 h 81"/>
              <a:gd name="T16" fmla="*/ 2 w 71"/>
              <a:gd name="T17" fmla="*/ 75 h 81"/>
              <a:gd name="T18" fmla="*/ 6 w 71"/>
              <a:gd name="T19" fmla="*/ 64 h 81"/>
              <a:gd name="T20" fmla="*/ 10 w 71"/>
              <a:gd name="T21" fmla="*/ 56 h 81"/>
              <a:gd name="T22" fmla="*/ 13 w 71"/>
              <a:gd name="T23" fmla="*/ 52 h 81"/>
              <a:gd name="T24" fmla="*/ 15 w 71"/>
              <a:gd name="T25" fmla="*/ 46 h 81"/>
              <a:gd name="T26" fmla="*/ 21 w 71"/>
              <a:gd name="T27" fmla="*/ 41 h 81"/>
              <a:gd name="T28" fmla="*/ 27 w 71"/>
              <a:gd name="T29" fmla="*/ 36 h 81"/>
              <a:gd name="T30" fmla="*/ 19 w 71"/>
              <a:gd name="T31" fmla="*/ 34 h 81"/>
              <a:gd name="T32" fmla="*/ 22 w 71"/>
              <a:gd name="T33" fmla="*/ 25 h 81"/>
              <a:gd name="T34" fmla="*/ 17 w 71"/>
              <a:gd name="T35" fmla="*/ 22 h 81"/>
              <a:gd name="T36" fmla="*/ 19 w 71"/>
              <a:gd name="T37" fmla="*/ 18 h 81"/>
              <a:gd name="T38" fmla="*/ 17 w 71"/>
              <a:gd name="T39" fmla="*/ 13 h 81"/>
              <a:gd name="T40" fmla="*/ 21 w 71"/>
              <a:gd name="T41" fmla="*/ 10 h 81"/>
              <a:gd name="T42" fmla="*/ 29 w 71"/>
              <a:gd name="T43" fmla="*/ 10 h 81"/>
              <a:gd name="T44" fmla="*/ 35 w 71"/>
              <a:gd name="T45" fmla="*/ 6 h 81"/>
              <a:gd name="T46" fmla="*/ 39 w 71"/>
              <a:gd name="T47" fmla="*/ 11 h 81"/>
              <a:gd name="T48" fmla="*/ 44 w 71"/>
              <a:gd name="T49" fmla="*/ 8 h 81"/>
              <a:gd name="T50" fmla="*/ 52 w 71"/>
              <a:gd name="T51" fmla="*/ 5 h 81"/>
              <a:gd name="T52" fmla="*/ 56 w 71"/>
              <a:gd name="T53" fmla="*/ 7 h 81"/>
              <a:gd name="T54" fmla="*/ 62 w 71"/>
              <a:gd name="T55" fmla="*/ 7 h 81"/>
              <a:gd name="T56" fmla="*/ 68 w 71"/>
              <a:gd name="T57" fmla="*/ 0 h 81"/>
              <a:gd name="T58" fmla="*/ 70 w 71"/>
              <a:gd name="T59" fmla="*/ 6 h 81"/>
              <a:gd name="T60" fmla="*/ 75 w 71"/>
              <a:gd name="T61" fmla="*/ 8 h 81"/>
              <a:gd name="T62" fmla="*/ 76 w 71"/>
              <a:gd name="T63" fmla="*/ 19 h 81"/>
              <a:gd name="T64" fmla="*/ 84 w 71"/>
              <a:gd name="T65" fmla="*/ 30 h 81"/>
              <a:gd name="T66" fmla="*/ 85 w 71"/>
              <a:gd name="T67" fmla="*/ 44 h 81"/>
              <a:gd name="T68" fmla="*/ 78 w 71"/>
              <a:gd name="T69" fmla="*/ 54 h 81"/>
              <a:gd name="T70" fmla="*/ 68 w 71"/>
              <a:gd name="T71" fmla="*/ 67 h 81"/>
              <a:gd name="T72" fmla="*/ 62 w 71"/>
              <a:gd name="T73" fmla="*/ 87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1"/>
              <a:gd name="T112" fmla="*/ 0 h 81"/>
              <a:gd name="T113" fmla="*/ 71 w 71"/>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1" h="81">
                <a:moveTo>
                  <a:pt x="51" y="72"/>
                </a:moveTo>
                <a:cubicBezTo>
                  <a:pt x="49" y="73"/>
                  <a:pt x="48" y="74"/>
                  <a:pt x="46" y="75"/>
                </a:cubicBezTo>
                <a:cubicBezTo>
                  <a:pt x="42" y="76"/>
                  <a:pt x="38" y="76"/>
                  <a:pt x="34" y="75"/>
                </a:cubicBezTo>
                <a:cubicBezTo>
                  <a:pt x="29" y="75"/>
                  <a:pt x="24" y="74"/>
                  <a:pt x="19" y="74"/>
                </a:cubicBezTo>
                <a:cubicBezTo>
                  <a:pt x="16" y="74"/>
                  <a:pt x="14" y="76"/>
                  <a:pt x="11" y="76"/>
                </a:cubicBezTo>
                <a:cubicBezTo>
                  <a:pt x="10" y="77"/>
                  <a:pt x="9" y="80"/>
                  <a:pt x="6" y="80"/>
                </a:cubicBezTo>
                <a:cubicBezTo>
                  <a:pt x="4" y="81"/>
                  <a:pt x="2" y="80"/>
                  <a:pt x="0" y="79"/>
                </a:cubicBezTo>
                <a:cubicBezTo>
                  <a:pt x="0" y="75"/>
                  <a:pt x="1" y="72"/>
                  <a:pt x="1" y="68"/>
                </a:cubicBezTo>
                <a:cubicBezTo>
                  <a:pt x="1" y="66"/>
                  <a:pt x="1" y="64"/>
                  <a:pt x="2" y="62"/>
                </a:cubicBezTo>
                <a:cubicBezTo>
                  <a:pt x="3" y="59"/>
                  <a:pt x="4" y="56"/>
                  <a:pt x="5" y="53"/>
                </a:cubicBezTo>
                <a:cubicBezTo>
                  <a:pt x="6" y="50"/>
                  <a:pt x="6" y="48"/>
                  <a:pt x="8" y="46"/>
                </a:cubicBezTo>
                <a:cubicBezTo>
                  <a:pt x="8" y="44"/>
                  <a:pt x="10" y="44"/>
                  <a:pt x="11" y="43"/>
                </a:cubicBezTo>
                <a:cubicBezTo>
                  <a:pt x="12" y="41"/>
                  <a:pt x="11" y="39"/>
                  <a:pt x="12" y="38"/>
                </a:cubicBezTo>
                <a:cubicBezTo>
                  <a:pt x="13" y="36"/>
                  <a:pt x="15" y="35"/>
                  <a:pt x="17" y="34"/>
                </a:cubicBezTo>
                <a:cubicBezTo>
                  <a:pt x="18" y="32"/>
                  <a:pt x="22" y="32"/>
                  <a:pt x="22" y="30"/>
                </a:cubicBezTo>
                <a:cubicBezTo>
                  <a:pt x="21" y="28"/>
                  <a:pt x="17" y="29"/>
                  <a:pt x="16" y="28"/>
                </a:cubicBezTo>
                <a:cubicBezTo>
                  <a:pt x="15" y="26"/>
                  <a:pt x="18" y="24"/>
                  <a:pt x="18" y="21"/>
                </a:cubicBezTo>
                <a:cubicBezTo>
                  <a:pt x="17" y="20"/>
                  <a:pt x="14" y="20"/>
                  <a:pt x="14" y="18"/>
                </a:cubicBezTo>
                <a:cubicBezTo>
                  <a:pt x="14" y="17"/>
                  <a:pt x="16" y="16"/>
                  <a:pt x="16" y="15"/>
                </a:cubicBezTo>
                <a:cubicBezTo>
                  <a:pt x="17" y="14"/>
                  <a:pt x="15" y="12"/>
                  <a:pt x="14" y="11"/>
                </a:cubicBezTo>
                <a:cubicBezTo>
                  <a:pt x="15" y="10"/>
                  <a:pt x="15" y="8"/>
                  <a:pt x="17" y="8"/>
                </a:cubicBezTo>
                <a:cubicBezTo>
                  <a:pt x="19" y="7"/>
                  <a:pt x="22" y="8"/>
                  <a:pt x="24" y="8"/>
                </a:cubicBezTo>
                <a:cubicBezTo>
                  <a:pt x="26" y="7"/>
                  <a:pt x="27" y="4"/>
                  <a:pt x="29" y="5"/>
                </a:cubicBezTo>
                <a:cubicBezTo>
                  <a:pt x="31" y="5"/>
                  <a:pt x="30" y="9"/>
                  <a:pt x="32" y="9"/>
                </a:cubicBezTo>
                <a:cubicBezTo>
                  <a:pt x="33" y="10"/>
                  <a:pt x="34" y="7"/>
                  <a:pt x="36" y="7"/>
                </a:cubicBezTo>
                <a:cubicBezTo>
                  <a:pt x="38" y="5"/>
                  <a:pt x="40" y="4"/>
                  <a:pt x="43" y="4"/>
                </a:cubicBezTo>
                <a:cubicBezTo>
                  <a:pt x="44" y="4"/>
                  <a:pt x="45" y="6"/>
                  <a:pt x="46" y="6"/>
                </a:cubicBezTo>
                <a:cubicBezTo>
                  <a:pt x="48" y="6"/>
                  <a:pt x="50" y="7"/>
                  <a:pt x="51" y="6"/>
                </a:cubicBezTo>
                <a:cubicBezTo>
                  <a:pt x="54" y="5"/>
                  <a:pt x="55" y="2"/>
                  <a:pt x="56" y="0"/>
                </a:cubicBezTo>
                <a:cubicBezTo>
                  <a:pt x="57" y="2"/>
                  <a:pt x="57" y="3"/>
                  <a:pt x="58" y="5"/>
                </a:cubicBezTo>
                <a:cubicBezTo>
                  <a:pt x="59" y="6"/>
                  <a:pt x="61" y="6"/>
                  <a:pt x="62" y="7"/>
                </a:cubicBezTo>
                <a:cubicBezTo>
                  <a:pt x="63" y="10"/>
                  <a:pt x="62" y="13"/>
                  <a:pt x="63" y="16"/>
                </a:cubicBezTo>
                <a:cubicBezTo>
                  <a:pt x="64" y="19"/>
                  <a:pt x="68" y="22"/>
                  <a:pt x="69" y="25"/>
                </a:cubicBezTo>
                <a:cubicBezTo>
                  <a:pt x="70" y="29"/>
                  <a:pt x="71" y="33"/>
                  <a:pt x="70" y="36"/>
                </a:cubicBezTo>
                <a:cubicBezTo>
                  <a:pt x="69" y="40"/>
                  <a:pt x="66" y="42"/>
                  <a:pt x="64" y="45"/>
                </a:cubicBezTo>
                <a:cubicBezTo>
                  <a:pt x="62" y="48"/>
                  <a:pt x="58" y="52"/>
                  <a:pt x="56" y="55"/>
                </a:cubicBezTo>
                <a:cubicBezTo>
                  <a:pt x="54" y="60"/>
                  <a:pt x="53" y="66"/>
                  <a:pt x="51" y="7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3" name="Freeform 2576"/>
          <p:cNvSpPr>
            <a:spLocks noChangeAspect="1"/>
          </p:cNvSpPr>
          <p:nvPr/>
        </p:nvSpPr>
        <p:spPr bwMode="auto">
          <a:xfrm>
            <a:off x="4947402" y="2990406"/>
            <a:ext cx="317288" cy="240506"/>
          </a:xfrm>
          <a:custGeom>
            <a:avLst/>
            <a:gdLst>
              <a:gd name="T0" fmla="*/ 139 w 193"/>
              <a:gd name="T1" fmla="*/ 55 h 168"/>
              <a:gd name="T2" fmla="*/ 135 w 193"/>
              <a:gd name="T3" fmla="*/ 72 h 168"/>
              <a:gd name="T4" fmla="*/ 144 w 193"/>
              <a:gd name="T5" fmla="*/ 72 h 168"/>
              <a:gd name="T6" fmla="*/ 145 w 193"/>
              <a:gd name="T7" fmla="*/ 83 h 168"/>
              <a:gd name="T8" fmla="*/ 157 w 193"/>
              <a:gd name="T9" fmla="*/ 99 h 168"/>
              <a:gd name="T10" fmla="*/ 214 w 193"/>
              <a:gd name="T11" fmla="*/ 125 h 168"/>
              <a:gd name="T12" fmla="*/ 184 w 193"/>
              <a:gd name="T13" fmla="*/ 177 h 168"/>
              <a:gd name="T14" fmla="*/ 150 w 193"/>
              <a:gd name="T15" fmla="*/ 185 h 168"/>
              <a:gd name="T16" fmla="*/ 129 w 193"/>
              <a:gd name="T17" fmla="*/ 195 h 168"/>
              <a:gd name="T18" fmla="*/ 107 w 193"/>
              <a:gd name="T19" fmla="*/ 195 h 168"/>
              <a:gd name="T20" fmla="*/ 83 w 193"/>
              <a:gd name="T21" fmla="*/ 201 h 168"/>
              <a:gd name="T22" fmla="*/ 56 w 193"/>
              <a:gd name="T23" fmla="*/ 185 h 168"/>
              <a:gd name="T24" fmla="*/ 47 w 193"/>
              <a:gd name="T25" fmla="*/ 171 h 168"/>
              <a:gd name="T26" fmla="*/ 35 w 193"/>
              <a:gd name="T27" fmla="*/ 162 h 168"/>
              <a:gd name="T28" fmla="*/ 24 w 193"/>
              <a:gd name="T29" fmla="*/ 141 h 168"/>
              <a:gd name="T30" fmla="*/ 2 w 193"/>
              <a:gd name="T31" fmla="*/ 127 h 168"/>
              <a:gd name="T32" fmla="*/ 13 w 193"/>
              <a:gd name="T33" fmla="*/ 117 h 168"/>
              <a:gd name="T34" fmla="*/ 19 w 193"/>
              <a:gd name="T35" fmla="*/ 100 h 168"/>
              <a:gd name="T36" fmla="*/ 19 w 193"/>
              <a:gd name="T37" fmla="*/ 81 h 168"/>
              <a:gd name="T38" fmla="*/ 28 w 193"/>
              <a:gd name="T39" fmla="*/ 77 h 168"/>
              <a:gd name="T40" fmla="*/ 32 w 193"/>
              <a:gd name="T41" fmla="*/ 55 h 168"/>
              <a:gd name="T42" fmla="*/ 41 w 193"/>
              <a:gd name="T43" fmla="*/ 41 h 168"/>
              <a:gd name="T44" fmla="*/ 49 w 193"/>
              <a:gd name="T45" fmla="*/ 35 h 168"/>
              <a:gd name="T46" fmla="*/ 53 w 193"/>
              <a:gd name="T47" fmla="*/ 19 h 168"/>
              <a:gd name="T48" fmla="*/ 63 w 193"/>
              <a:gd name="T49" fmla="*/ 14 h 168"/>
              <a:gd name="T50" fmla="*/ 71 w 193"/>
              <a:gd name="T51" fmla="*/ 16 h 168"/>
              <a:gd name="T52" fmla="*/ 79 w 193"/>
              <a:gd name="T53" fmla="*/ 7 h 168"/>
              <a:gd name="T54" fmla="*/ 90 w 193"/>
              <a:gd name="T55" fmla="*/ 10 h 168"/>
              <a:gd name="T56" fmla="*/ 99 w 193"/>
              <a:gd name="T57" fmla="*/ 11 h 168"/>
              <a:gd name="T58" fmla="*/ 120 w 193"/>
              <a:gd name="T59" fmla="*/ 18 h 168"/>
              <a:gd name="T60" fmla="*/ 136 w 193"/>
              <a:gd name="T61" fmla="*/ 36 h 168"/>
              <a:gd name="T62" fmla="*/ 143 w 193"/>
              <a:gd name="T63" fmla="*/ 47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68"/>
              <a:gd name="T98" fmla="*/ 193 w 193"/>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68">
                <a:moveTo>
                  <a:pt x="119" y="39"/>
                </a:moveTo>
                <a:cubicBezTo>
                  <a:pt x="118" y="41"/>
                  <a:pt x="117" y="44"/>
                  <a:pt x="116" y="46"/>
                </a:cubicBezTo>
                <a:cubicBezTo>
                  <a:pt x="115" y="48"/>
                  <a:pt x="113" y="50"/>
                  <a:pt x="112" y="52"/>
                </a:cubicBezTo>
                <a:cubicBezTo>
                  <a:pt x="112" y="55"/>
                  <a:pt x="112" y="57"/>
                  <a:pt x="112" y="60"/>
                </a:cubicBezTo>
                <a:cubicBezTo>
                  <a:pt x="113" y="61"/>
                  <a:pt x="114" y="62"/>
                  <a:pt x="115" y="62"/>
                </a:cubicBezTo>
                <a:cubicBezTo>
                  <a:pt x="117" y="62"/>
                  <a:pt x="118" y="60"/>
                  <a:pt x="120" y="60"/>
                </a:cubicBezTo>
                <a:cubicBezTo>
                  <a:pt x="122" y="60"/>
                  <a:pt x="124" y="60"/>
                  <a:pt x="126" y="60"/>
                </a:cubicBezTo>
                <a:cubicBezTo>
                  <a:pt x="124" y="63"/>
                  <a:pt x="120" y="66"/>
                  <a:pt x="121" y="69"/>
                </a:cubicBezTo>
                <a:cubicBezTo>
                  <a:pt x="122" y="73"/>
                  <a:pt x="127" y="74"/>
                  <a:pt x="129" y="77"/>
                </a:cubicBezTo>
                <a:cubicBezTo>
                  <a:pt x="130" y="78"/>
                  <a:pt x="130" y="80"/>
                  <a:pt x="131" y="82"/>
                </a:cubicBezTo>
                <a:cubicBezTo>
                  <a:pt x="133" y="84"/>
                  <a:pt x="134" y="87"/>
                  <a:pt x="137" y="88"/>
                </a:cubicBezTo>
                <a:lnTo>
                  <a:pt x="178" y="104"/>
                </a:lnTo>
                <a:cubicBezTo>
                  <a:pt x="182" y="105"/>
                  <a:pt x="193" y="99"/>
                  <a:pt x="190" y="102"/>
                </a:cubicBezTo>
                <a:lnTo>
                  <a:pt x="153" y="147"/>
                </a:lnTo>
                <a:cubicBezTo>
                  <a:pt x="150" y="151"/>
                  <a:pt x="143" y="147"/>
                  <a:pt x="139" y="148"/>
                </a:cubicBezTo>
                <a:cubicBezTo>
                  <a:pt x="134" y="149"/>
                  <a:pt x="130" y="152"/>
                  <a:pt x="125" y="154"/>
                </a:cubicBezTo>
                <a:cubicBezTo>
                  <a:pt x="121" y="156"/>
                  <a:pt x="116" y="160"/>
                  <a:pt x="112" y="162"/>
                </a:cubicBezTo>
                <a:cubicBezTo>
                  <a:pt x="111" y="162"/>
                  <a:pt x="108" y="163"/>
                  <a:pt x="107" y="162"/>
                </a:cubicBezTo>
                <a:cubicBezTo>
                  <a:pt x="104" y="161"/>
                  <a:pt x="104" y="156"/>
                  <a:pt x="101" y="156"/>
                </a:cubicBezTo>
                <a:cubicBezTo>
                  <a:pt x="96" y="156"/>
                  <a:pt x="93" y="159"/>
                  <a:pt x="89" y="162"/>
                </a:cubicBezTo>
                <a:cubicBezTo>
                  <a:pt x="88" y="163"/>
                  <a:pt x="89" y="168"/>
                  <a:pt x="87" y="168"/>
                </a:cubicBezTo>
                <a:lnTo>
                  <a:pt x="69" y="167"/>
                </a:lnTo>
                <a:cubicBezTo>
                  <a:pt x="63" y="166"/>
                  <a:pt x="60" y="158"/>
                  <a:pt x="55" y="155"/>
                </a:cubicBezTo>
                <a:cubicBezTo>
                  <a:pt x="52" y="154"/>
                  <a:pt x="49" y="155"/>
                  <a:pt x="47" y="154"/>
                </a:cubicBezTo>
                <a:cubicBezTo>
                  <a:pt x="44" y="154"/>
                  <a:pt x="41" y="154"/>
                  <a:pt x="40" y="152"/>
                </a:cubicBezTo>
                <a:cubicBezTo>
                  <a:pt x="38" y="149"/>
                  <a:pt x="41" y="145"/>
                  <a:pt x="39" y="142"/>
                </a:cubicBezTo>
                <a:cubicBezTo>
                  <a:pt x="38" y="140"/>
                  <a:pt x="34" y="141"/>
                  <a:pt x="32" y="140"/>
                </a:cubicBezTo>
                <a:cubicBezTo>
                  <a:pt x="31" y="138"/>
                  <a:pt x="29" y="137"/>
                  <a:pt x="29" y="135"/>
                </a:cubicBezTo>
                <a:cubicBezTo>
                  <a:pt x="27" y="132"/>
                  <a:pt x="28" y="128"/>
                  <a:pt x="26" y="125"/>
                </a:cubicBezTo>
                <a:cubicBezTo>
                  <a:pt x="25" y="122"/>
                  <a:pt x="22" y="120"/>
                  <a:pt x="20" y="117"/>
                </a:cubicBezTo>
                <a:cubicBezTo>
                  <a:pt x="17" y="114"/>
                  <a:pt x="16" y="109"/>
                  <a:pt x="12" y="107"/>
                </a:cubicBezTo>
                <a:cubicBezTo>
                  <a:pt x="9" y="105"/>
                  <a:pt x="5" y="108"/>
                  <a:pt x="2" y="106"/>
                </a:cubicBezTo>
                <a:cubicBezTo>
                  <a:pt x="0" y="104"/>
                  <a:pt x="1" y="100"/>
                  <a:pt x="3" y="98"/>
                </a:cubicBezTo>
                <a:cubicBezTo>
                  <a:pt x="5" y="96"/>
                  <a:pt x="9" y="98"/>
                  <a:pt x="11" y="97"/>
                </a:cubicBezTo>
                <a:cubicBezTo>
                  <a:pt x="13" y="97"/>
                  <a:pt x="16" y="97"/>
                  <a:pt x="16" y="96"/>
                </a:cubicBezTo>
                <a:cubicBezTo>
                  <a:pt x="18" y="92"/>
                  <a:pt x="15" y="87"/>
                  <a:pt x="16" y="83"/>
                </a:cubicBezTo>
                <a:cubicBezTo>
                  <a:pt x="16" y="79"/>
                  <a:pt x="18" y="75"/>
                  <a:pt x="18" y="71"/>
                </a:cubicBezTo>
                <a:cubicBezTo>
                  <a:pt x="18" y="70"/>
                  <a:pt x="16" y="69"/>
                  <a:pt x="16" y="67"/>
                </a:cubicBezTo>
                <a:cubicBezTo>
                  <a:pt x="16" y="65"/>
                  <a:pt x="17" y="64"/>
                  <a:pt x="19" y="63"/>
                </a:cubicBezTo>
                <a:cubicBezTo>
                  <a:pt x="20" y="63"/>
                  <a:pt x="21" y="64"/>
                  <a:pt x="23" y="64"/>
                </a:cubicBezTo>
                <a:cubicBezTo>
                  <a:pt x="24" y="64"/>
                  <a:pt x="26" y="65"/>
                  <a:pt x="26" y="64"/>
                </a:cubicBezTo>
                <a:cubicBezTo>
                  <a:pt x="27" y="58"/>
                  <a:pt x="25" y="52"/>
                  <a:pt x="27" y="46"/>
                </a:cubicBezTo>
                <a:cubicBezTo>
                  <a:pt x="27" y="44"/>
                  <a:pt x="30" y="44"/>
                  <a:pt x="31" y="43"/>
                </a:cubicBezTo>
                <a:cubicBezTo>
                  <a:pt x="32" y="40"/>
                  <a:pt x="32" y="36"/>
                  <a:pt x="34" y="34"/>
                </a:cubicBezTo>
                <a:cubicBezTo>
                  <a:pt x="36" y="32"/>
                  <a:pt x="39" y="33"/>
                  <a:pt x="41" y="32"/>
                </a:cubicBezTo>
                <a:cubicBezTo>
                  <a:pt x="42" y="31"/>
                  <a:pt x="40" y="30"/>
                  <a:pt x="41" y="29"/>
                </a:cubicBezTo>
                <a:cubicBezTo>
                  <a:pt x="42" y="26"/>
                  <a:pt x="44" y="24"/>
                  <a:pt x="44" y="22"/>
                </a:cubicBezTo>
                <a:cubicBezTo>
                  <a:pt x="45" y="20"/>
                  <a:pt x="43" y="18"/>
                  <a:pt x="44" y="16"/>
                </a:cubicBezTo>
                <a:cubicBezTo>
                  <a:pt x="44" y="14"/>
                  <a:pt x="46" y="13"/>
                  <a:pt x="47" y="12"/>
                </a:cubicBezTo>
                <a:cubicBezTo>
                  <a:pt x="48" y="12"/>
                  <a:pt x="50" y="12"/>
                  <a:pt x="52" y="12"/>
                </a:cubicBezTo>
                <a:cubicBezTo>
                  <a:pt x="53" y="12"/>
                  <a:pt x="54" y="9"/>
                  <a:pt x="55" y="9"/>
                </a:cubicBezTo>
                <a:cubicBezTo>
                  <a:pt x="57" y="9"/>
                  <a:pt x="58" y="15"/>
                  <a:pt x="59" y="13"/>
                </a:cubicBezTo>
                <a:cubicBezTo>
                  <a:pt x="62" y="11"/>
                  <a:pt x="60" y="5"/>
                  <a:pt x="62" y="2"/>
                </a:cubicBezTo>
                <a:cubicBezTo>
                  <a:pt x="63" y="0"/>
                  <a:pt x="64" y="5"/>
                  <a:pt x="66" y="6"/>
                </a:cubicBezTo>
                <a:cubicBezTo>
                  <a:pt x="67" y="7"/>
                  <a:pt x="68" y="8"/>
                  <a:pt x="69" y="9"/>
                </a:cubicBezTo>
                <a:cubicBezTo>
                  <a:pt x="71" y="9"/>
                  <a:pt x="73" y="8"/>
                  <a:pt x="75" y="8"/>
                </a:cubicBezTo>
                <a:cubicBezTo>
                  <a:pt x="76" y="8"/>
                  <a:pt x="77" y="6"/>
                  <a:pt x="78" y="6"/>
                </a:cubicBezTo>
                <a:cubicBezTo>
                  <a:pt x="79" y="6"/>
                  <a:pt x="80" y="8"/>
                  <a:pt x="82" y="9"/>
                </a:cubicBezTo>
                <a:cubicBezTo>
                  <a:pt x="86" y="10"/>
                  <a:pt x="89" y="9"/>
                  <a:pt x="93" y="10"/>
                </a:cubicBezTo>
                <a:cubicBezTo>
                  <a:pt x="95" y="11"/>
                  <a:pt x="98" y="13"/>
                  <a:pt x="100" y="15"/>
                </a:cubicBezTo>
                <a:cubicBezTo>
                  <a:pt x="102" y="17"/>
                  <a:pt x="102" y="20"/>
                  <a:pt x="104" y="22"/>
                </a:cubicBezTo>
                <a:cubicBezTo>
                  <a:pt x="107" y="25"/>
                  <a:pt x="110" y="27"/>
                  <a:pt x="113" y="30"/>
                </a:cubicBezTo>
                <a:cubicBezTo>
                  <a:pt x="114" y="31"/>
                  <a:pt x="114" y="33"/>
                  <a:pt x="115" y="35"/>
                </a:cubicBezTo>
                <a:cubicBezTo>
                  <a:pt x="116" y="36"/>
                  <a:pt x="118" y="38"/>
                  <a:pt x="119" y="3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4" name="Freeform 2577"/>
          <p:cNvSpPr>
            <a:spLocks noChangeAspect="1"/>
          </p:cNvSpPr>
          <p:nvPr/>
        </p:nvSpPr>
        <p:spPr bwMode="auto">
          <a:xfrm>
            <a:off x="5116460" y="3041601"/>
            <a:ext cx="35558" cy="36909"/>
          </a:xfrm>
          <a:custGeom>
            <a:avLst/>
            <a:gdLst>
              <a:gd name="T0" fmla="*/ 17 w 22"/>
              <a:gd name="T1" fmla="*/ 29 h 26"/>
              <a:gd name="T2" fmla="*/ 9 w 22"/>
              <a:gd name="T3" fmla="*/ 29 h 26"/>
              <a:gd name="T4" fmla="*/ 4 w 22"/>
              <a:gd name="T5" fmla="*/ 31 h 26"/>
              <a:gd name="T6" fmla="*/ 0 w 22"/>
              <a:gd name="T7" fmla="*/ 29 h 26"/>
              <a:gd name="T8" fmla="*/ 0 w 22"/>
              <a:gd name="T9" fmla="*/ 19 h 26"/>
              <a:gd name="T10" fmla="*/ 5 w 22"/>
              <a:gd name="T11" fmla="*/ 12 h 26"/>
              <a:gd name="T12" fmla="*/ 8 w 22"/>
              <a:gd name="T13" fmla="*/ 4 h 26"/>
              <a:gd name="T14" fmla="*/ 14 w 22"/>
              <a:gd name="T15" fmla="*/ 5 h 26"/>
              <a:gd name="T16" fmla="*/ 17 w 22"/>
              <a:gd name="T17" fmla="*/ 1 h 26"/>
              <a:gd name="T18" fmla="*/ 20 w 22"/>
              <a:gd name="T19" fmla="*/ 1 h 26"/>
              <a:gd name="T20" fmla="*/ 22 w 22"/>
              <a:gd name="T21" fmla="*/ 6 h 26"/>
              <a:gd name="T22" fmla="*/ 25 w 22"/>
              <a:gd name="T23" fmla="*/ 12 h 26"/>
              <a:gd name="T24" fmla="*/ 18 w 22"/>
              <a:gd name="T25" fmla="*/ 16 h 26"/>
              <a:gd name="T26" fmla="*/ 9 w 22"/>
              <a:gd name="T27" fmla="*/ 23 h 26"/>
              <a:gd name="T28" fmla="*/ 18 w 22"/>
              <a:gd name="T29" fmla="*/ 21 h 26"/>
              <a:gd name="T30" fmla="*/ 24 w 22"/>
              <a:gd name="T31" fmla="*/ 24 h 26"/>
              <a:gd name="T32" fmla="*/ 20 w 22"/>
              <a:gd name="T33" fmla="*/ 26 h 26"/>
              <a:gd name="T34" fmla="*/ 17 w 22"/>
              <a:gd name="T35" fmla="*/ 29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26"/>
              <a:gd name="T56" fmla="*/ 22 w 22"/>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26">
                <a:moveTo>
                  <a:pt x="14" y="24"/>
                </a:moveTo>
                <a:cubicBezTo>
                  <a:pt x="12" y="24"/>
                  <a:pt x="10" y="24"/>
                  <a:pt x="8" y="24"/>
                </a:cubicBezTo>
                <a:cubicBezTo>
                  <a:pt x="6" y="24"/>
                  <a:pt x="5" y="26"/>
                  <a:pt x="3" y="26"/>
                </a:cubicBezTo>
                <a:cubicBezTo>
                  <a:pt x="2" y="26"/>
                  <a:pt x="1" y="25"/>
                  <a:pt x="0" y="24"/>
                </a:cubicBezTo>
                <a:cubicBezTo>
                  <a:pt x="0" y="21"/>
                  <a:pt x="0" y="19"/>
                  <a:pt x="0" y="16"/>
                </a:cubicBezTo>
                <a:cubicBezTo>
                  <a:pt x="1" y="14"/>
                  <a:pt x="3" y="12"/>
                  <a:pt x="4" y="10"/>
                </a:cubicBezTo>
                <a:cubicBezTo>
                  <a:pt x="5" y="8"/>
                  <a:pt x="6" y="5"/>
                  <a:pt x="7" y="3"/>
                </a:cubicBezTo>
                <a:cubicBezTo>
                  <a:pt x="9" y="3"/>
                  <a:pt x="10" y="5"/>
                  <a:pt x="12" y="4"/>
                </a:cubicBezTo>
                <a:cubicBezTo>
                  <a:pt x="13" y="4"/>
                  <a:pt x="13" y="2"/>
                  <a:pt x="14" y="1"/>
                </a:cubicBezTo>
                <a:cubicBezTo>
                  <a:pt x="14" y="0"/>
                  <a:pt x="16" y="1"/>
                  <a:pt x="17" y="1"/>
                </a:cubicBezTo>
                <a:cubicBezTo>
                  <a:pt x="18" y="2"/>
                  <a:pt x="18" y="4"/>
                  <a:pt x="19" y="5"/>
                </a:cubicBezTo>
                <a:cubicBezTo>
                  <a:pt x="20" y="6"/>
                  <a:pt x="22" y="8"/>
                  <a:pt x="21" y="10"/>
                </a:cubicBezTo>
                <a:cubicBezTo>
                  <a:pt x="20" y="12"/>
                  <a:pt x="17" y="12"/>
                  <a:pt x="15" y="13"/>
                </a:cubicBezTo>
                <a:cubicBezTo>
                  <a:pt x="12" y="15"/>
                  <a:pt x="8" y="16"/>
                  <a:pt x="8" y="19"/>
                </a:cubicBezTo>
                <a:cubicBezTo>
                  <a:pt x="8" y="21"/>
                  <a:pt x="12" y="18"/>
                  <a:pt x="15" y="18"/>
                </a:cubicBezTo>
                <a:cubicBezTo>
                  <a:pt x="16" y="19"/>
                  <a:pt x="18" y="19"/>
                  <a:pt x="20" y="20"/>
                </a:cubicBezTo>
                <a:cubicBezTo>
                  <a:pt x="19" y="21"/>
                  <a:pt x="18" y="21"/>
                  <a:pt x="17" y="22"/>
                </a:cubicBezTo>
                <a:cubicBezTo>
                  <a:pt x="16" y="23"/>
                  <a:pt x="15" y="24"/>
                  <a:pt x="14" y="2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5" name="Freeform 2578"/>
          <p:cNvSpPr>
            <a:spLocks noChangeAspect="1"/>
          </p:cNvSpPr>
          <p:nvPr/>
        </p:nvSpPr>
        <p:spPr bwMode="auto">
          <a:xfrm>
            <a:off x="5001633" y="2932065"/>
            <a:ext cx="140865" cy="116681"/>
          </a:xfrm>
          <a:custGeom>
            <a:avLst/>
            <a:gdLst>
              <a:gd name="T0" fmla="*/ 103 w 86"/>
              <a:gd name="T1" fmla="*/ 93 h 82"/>
              <a:gd name="T2" fmla="*/ 98 w 86"/>
              <a:gd name="T3" fmla="*/ 88 h 82"/>
              <a:gd name="T4" fmla="*/ 92 w 86"/>
              <a:gd name="T5" fmla="*/ 81 h 82"/>
              <a:gd name="T6" fmla="*/ 90 w 86"/>
              <a:gd name="T7" fmla="*/ 78 h 82"/>
              <a:gd name="T8" fmla="*/ 80 w 86"/>
              <a:gd name="T9" fmla="*/ 69 h 82"/>
              <a:gd name="T10" fmla="*/ 73 w 86"/>
              <a:gd name="T11" fmla="*/ 60 h 82"/>
              <a:gd name="T12" fmla="*/ 67 w 86"/>
              <a:gd name="T13" fmla="*/ 56 h 82"/>
              <a:gd name="T14" fmla="*/ 65 w 86"/>
              <a:gd name="T15" fmla="*/ 53 h 82"/>
              <a:gd name="T16" fmla="*/ 60 w 86"/>
              <a:gd name="T17" fmla="*/ 53 h 82"/>
              <a:gd name="T18" fmla="*/ 55 w 86"/>
              <a:gd name="T19" fmla="*/ 50 h 82"/>
              <a:gd name="T20" fmla="*/ 52 w 86"/>
              <a:gd name="T21" fmla="*/ 44 h 82"/>
              <a:gd name="T22" fmla="*/ 48 w 86"/>
              <a:gd name="T23" fmla="*/ 48 h 82"/>
              <a:gd name="T24" fmla="*/ 44 w 86"/>
              <a:gd name="T25" fmla="*/ 39 h 82"/>
              <a:gd name="T26" fmla="*/ 42 w 86"/>
              <a:gd name="T27" fmla="*/ 30 h 82"/>
              <a:gd name="T28" fmla="*/ 38 w 86"/>
              <a:gd name="T29" fmla="*/ 17 h 82"/>
              <a:gd name="T30" fmla="*/ 34 w 86"/>
              <a:gd name="T31" fmla="*/ 0 h 82"/>
              <a:gd name="T32" fmla="*/ 26 w 86"/>
              <a:gd name="T33" fmla="*/ 4 h 82"/>
              <a:gd name="T34" fmla="*/ 22 w 86"/>
              <a:gd name="T35" fmla="*/ 7 h 82"/>
              <a:gd name="T36" fmla="*/ 17 w 86"/>
              <a:gd name="T37" fmla="*/ 5 h 82"/>
              <a:gd name="T38" fmla="*/ 14 w 86"/>
              <a:gd name="T39" fmla="*/ 12 h 82"/>
              <a:gd name="T40" fmla="*/ 8 w 86"/>
              <a:gd name="T41" fmla="*/ 12 h 82"/>
              <a:gd name="T42" fmla="*/ 7 w 86"/>
              <a:gd name="T43" fmla="*/ 18 h 82"/>
              <a:gd name="T44" fmla="*/ 5 w 86"/>
              <a:gd name="T45" fmla="*/ 23 h 82"/>
              <a:gd name="T46" fmla="*/ 8 w 86"/>
              <a:gd name="T47" fmla="*/ 27 h 82"/>
              <a:gd name="T48" fmla="*/ 5 w 86"/>
              <a:gd name="T49" fmla="*/ 38 h 82"/>
              <a:gd name="T50" fmla="*/ 1 w 86"/>
              <a:gd name="T51" fmla="*/ 45 h 82"/>
              <a:gd name="T52" fmla="*/ 2 w 86"/>
              <a:gd name="T53" fmla="*/ 57 h 82"/>
              <a:gd name="T54" fmla="*/ 5 w 86"/>
              <a:gd name="T55" fmla="*/ 63 h 82"/>
              <a:gd name="T56" fmla="*/ 11 w 86"/>
              <a:gd name="T57" fmla="*/ 63 h 82"/>
              <a:gd name="T58" fmla="*/ 14 w 86"/>
              <a:gd name="T59" fmla="*/ 60 h 82"/>
              <a:gd name="T60" fmla="*/ 19 w 86"/>
              <a:gd name="T61" fmla="*/ 65 h 82"/>
              <a:gd name="T62" fmla="*/ 23 w 86"/>
              <a:gd name="T63" fmla="*/ 51 h 82"/>
              <a:gd name="T64" fmla="*/ 28 w 86"/>
              <a:gd name="T65" fmla="*/ 56 h 82"/>
              <a:gd name="T66" fmla="*/ 31 w 86"/>
              <a:gd name="T67" fmla="*/ 60 h 82"/>
              <a:gd name="T68" fmla="*/ 38 w 86"/>
              <a:gd name="T69" fmla="*/ 59 h 82"/>
              <a:gd name="T70" fmla="*/ 42 w 86"/>
              <a:gd name="T71" fmla="*/ 56 h 82"/>
              <a:gd name="T72" fmla="*/ 47 w 86"/>
              <a:gd name="T73" fmla="*/ 60 h 82"/>
              <a:gd name="T74" fmla="*/ 60 w 86"/>
              <a:gd name="T75" fmla="*/ 61 h 82"/>
              <a:gd name="T76" fmla="*/ 68 w 86"/>
              <a:gd name="T77" fmla="*/ 67 h 82"/>
              <a:gd name="T78" fmla="*/ 73 w 86"/>
              <a:gd name="T79" fmla="*/ 75 h 82"/>
              <a:gd name="T80" fmla="*/ 84 w 86"/>
              <a:gd name="T81" fmla="*/ 85 h 82"/>
              <a:gd name="T82" fmla="*/ 86 w 86"/>
              <a:gd name="T83" fmla="*/ 91 h 82"/>
              <a:gd name="T84" fmla="*/ 91 w 86"/>
              <a:gd name="T85" fmla="*/ 96 h 82"/>
              <a:gd name="T86" fmla="*/ 97 w 86"/>
              <a:gd name="T87" fmla="*/ 97 h 82"/>
              <a:gd name="T88" fmla="*/ 99 w 86"/>
              <a:gd name="T89" fmla="*/ 93 h 82"/>
              <a:gd name="T90" fmla="*/ 103 w 86"/>
              <a:gd name="T91" fmla="*/ 93 h 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82"/>
              <a:gd name="T140" fmla="*/ 86 w 86"/>
              <a:gd name="T141" fmla="*/ 82 h 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82">
                <a:moveTo>
                  <a:pt x="86" y="78"/>
                </a:moveTo>
                <a:cubicBezTo>
                  <a:pt x="85" y="77"/>
                  <a:pt x="83" y="76"/>
                  <a:pt x="82" y="74"/>
                </a:cubicBezTo>
                <a:cubicBezTo>
                  <a:pt x="80" y="72"/>
                  <a:pt x="79" y="70"/>
                  <a:pt x="77" y="68"/>
                </a:cubicBezTo>
                <a:cubicBezTo>
                  <a:pt x="77" y="67"/>
                  <a:pt x="76" y="66"/>
                  <a:pt x="75" y="65"/>
                </a:cubicBezTo>
                <a:cubicBezTo>
                  <a:pt x="73" y="62"/>
                  <a:pt x="69" y="61"/>
                  <a:pt x="67" y="58"/>
                </a:cubicBezTo>
                <a:cubicBezTo>
                  <a:pt x="65" y="56"/>
                  <a:pt x="64" y="53"/>
                  <a:pt x="61" y="50"/>
                </a:cubicBezTo>
                <a:cubicBezTo>
                  <a:pt x="60" y="49"/>
                  <a:pt x="58" y="49"/>
                  <a:pt x="56" y="47"/>
                </a:cubicBezTo>
                <a:cubicBezTo>
                  <a:pt x="55" y="46"/>
                  <a:pt x="55" y="45"/>
                  <a:pt x="54" y="44"/>
                </a:cubicBezTo>
                <a:cubicBezTo>
                  <a:pt x="53" y="43"/>
                  <a:pt x="51" y="45"/>
                  <a:pt x="50" y="44"/>
                </a:cubicBezTo>
                <a:cubicBezTo>
                  <a:pt x="48" y="44"/>
                  <a:pt x="47" y="43"/>
                  <a:pt x="46" y="42"/>
                </a:cubicBezTo>
                <a:cubicBezTo>
                  <a:pt x="45" y="41"/>
                  <a:pt x="45" y="38"/>
                  <a:pt x="43" y="37"/>
                </a:cubicBezTo>
                <a:cubicBezTo>
                  <a:pt x="42" y="37"/>
                  <a:pt x="41" y="41"/>
                  <a:pt x="40" y="40"/>
                </a:cubicBezTo>
                <a:cubicBezTo>
                  <a:pt x="38" y="39"/>
                  <a:pt x="38" y="36"/>
                  <a:pt x="37" y="33"/>
                </a:cubicBezTo>
                <a:cubicBezTo>
                  <a:pt x="37" y="31"/>
                  <a:pt x="36" y="28"/>
                  <a:pt x="35" y="25"/>
                </a:cubicBezTo>
                <a:cubicBezTo>
                  <a:pt x="34" y="21"/>
                  <a:pt x="33" y="17"/>
                  <a:pt x="32" y="14"/>
                </a:cubicBezTo>
                <a:cubicBezTo>
                  <a:pt x="31" y="9"/>
                  <a:pt x="29" y="4"/>
                  <a:pt x="28" y="0"/>
                </a:cubicBezTo>
                <a:cubicBezTo>
                  <a:pt x="26" y="1"/>
                  <a:pt x="24" y="2"/>
                  <a:pt x="22" y="3"/>
                </a:cubicBezTo>
                <a:cubicBezTo>
                  <a:pt x="20" y="3"/>
                  <a:pt x="19" y="5"/>
                  <a:pt x="18" y="6"/>
                </a:cubicBezTo>
                <a:cubicBezTo>
                  <a:pt x="16" y="6"/>
                  <a:pt x="15" y="3"/>
                  <a:pt x="14" y="4"/>
                </a:cubicBezTo>
                <a:cubicBezTo>
                  <a:pt x="13" y="5"/>
                  <a:pt x="14" y="9"/>
                  <a:pt x="12" y="10"/>
                </a:cubicBezTo>
                <a:cubicBezTo>
                  <a:pt x="10" y="11"/>
                  <a:pt x="8" y="9"/>
                  <a:pt x="7" y="10"/>
                </a:cubicBezTo>
                <a:cubicBezTo>
                  <a:pt x="6" y="11"/>
                  <a:pt x="7" y="13"/>
                  <a:pt x="6" y="15"/>
                </a:cubicBezTo>
                <a:cubicBezTo>
                  <a:pt x="6" y="16"/>
                  <a:pt x="4" y="18"/>
                  <a:pt x="4" y="19"/>
                </a:cubicBezTo>
                <a:cubicBezTo>
                  <a:pt x="4" y="21"/>
                  <a:pt x="6" y="22"/>
                  <a:pt x="7" y="23"/>
                </a:cubicBezTo>
                <a:cubicBezTo>
                  <a:pt x="7" y="26"/>
                  <a:pt x="6" y="29"/>
                  <a:pt x="4" y="32"/>
                </a:cubicBezTo>
                <a:cubicBezTo>
                  <a:pt x="4" y="35"/>
                  <a:pt x="1" y="36"/>
                  <a:pt x="1" y="38"/>
                </a:cubicBezTo>
                <a:cubicBezTo>
                  <a:pt x="0" y="41"/>
                  <a:pt x="1" y="45"/>
                  <a:pt x="2" y="48"/>
                </a:cubicBezTo>
                <a:cubicBezTo>
                  <a:pt x="2" y="50"/>
                  <a:pt x="3" y="51"/>
                  <a:pt x="4" y="53"/>
                </a:cubicBezTo>
                <a:cubicBezTo>
                  <a:pt x="5" y="53"/>
                  <a:pt x="7" y="53"/>
                  <a:pt x="9" y="53"/>
                </a:cubicBezTo>
                <a:cubicBezTo>
                  <a:pt x="10" y="53"/>
                  <a:pt x="11" y="50"/>
                  <a:pt x="12" y="50"/>
                </a:cubicBezTo>
                <a:cubicBezTo>
                  <a:pt x="14" y="50"/>
                  <a:pt x="15" y="56"/>
                  <a:pt x="16" y="54"/>
                </a:cubicBezTo>
                <a:cubicBezTo>
                  <a:pt x="19" y="52"/>
                  <a:pt x="17" y="46"/>
                  <a:pt x="19" y="43"/>
                </a:cubicBezTo>
                <a:cubicBezTo>
                  <a:pt x="20" y="41"/>
                  <a:pt x="21" y="46"/>
                  <a:pt x="23" y="47"/>
                </a:cubicBezTo>
                <a:cubicBezTo>
                  <a:pt x="24" y="48"/>
                  <a:pt x="25" y="49"/>
                  <a:pt x="26" y="50"/>
                </a:cubicBezTo>
                <a:cubicBezTo>
                  <a:pt x="28" y="50"/>
                  <a:pt x="30" y="49"/>
                  <a:pt x="32" y="49"/>
                </a:cubicBezTo>
                <a:cubicBezTo>
                  <a:pt x="33" y="49"/>
                  <a:pt x="34" y="47"/>
                  <a:pt x="35" y="47"/>
                </a:cubicBezTo>
                <a:cubicBezTo>
                  <a:pt x="36" y="47"/>
                  <a:pt x="37" y="49"/>
                  <a:pt x="39" y="50"/>
                </a:cubicBezTo>
                <a:cubicBezTo>
                  <a:pt x="43" y="51"/>
                  <a:pt x="46" y="50"/>
                  <a:pt x="50" y="51"/>
                </a:cubicBezTo>
                <a:cubicBezTo>
                  <a:pt x="52" y="52"/>
                  <a:pt x="55" y="54"/>
                  <a:pt x="57" y="56"/>
                </a:cubicBezTo>
                <a:cubicBezTo>
                  <a:pt x="59" y="58"/>
                  <a:pt x="59" y="61"/>
                  <a:pt x="61" y="63"/>
                </a:cubicBezTo>
                <a:cubicBezTo>
                  <a:pt x="64" y="66"/>
                  <a:pt x="67" y="68"/>
                  <a:pt x="70" y="71"/>
                </a:cubicBezTo>
                <a:cubicBezTo>
                  <a:pt x="71" y="72"/>
                  <a:pt x="71" y="74"/>
                  <a:pt x="72" y="76"/>
                </a:cubicBezTo>
                <a:cubicBezTo>
                  <a:pt x="73" y="77"/>
                  <a:pt x="75" y="79"/>
                  <a:pt x="76" y="80"/>
                </a:cubicBezTo>
                <a:cubicBezTo>
                  <a:pt x="78" y="80"/>
                  <a:pt x="79" y="82"/>
                  <a:pt x="81" y="81"/>
                </a:cubicBezTo>
                <a:cubicBezTo>
                  <a:pt x="82" y="81"/>
                  <a:pt x="82" y="79"/>
                  <a:pt x="83" y="78"/>
                </a:cubicBezTo>
                <a:cubicBezTo>
                  <a:pt x="83" y="77"/>
                  <a:pt x="85" y="78"/>
                  <a:pt x="86" y="7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6" name="Freeform 2579"/>
          <p:cNvSpPr>
            <a:spLocks noChangeAspect="1"/>
          </p:cNvSpPr>
          <p:nvPr/>
        </p:nvSpPr>
        <p:spPr bwMode="auto">
          <a:xfrm>
            <a:off x="4685624" y="2821336"/>
            <a:ext cx="347376" cy="409575"/>
          </a:xfrm>
          <a:custGeom>
            <a:avLst/>
            <a:gdLst>
              <a:gd name="T0" fmla="*/ 223 w 211"/>
              <a:gd name="T1" fmla="*/ 150 h 286"/>
              <a:gd name="T2" fmla="*/ 225 w 211"/>
              <a:gd name="T3" fmla="*/ 131 h 286"/>
              <a:gd name="T4" fmla="*/ 225 w 211"/>
              <a:gd name="T5" fmla="*/ 115 h 286"/>
              <a:gd name="T6" fmla="*/ 229 w 211"/>
              <a:gd name="T7" fmla="*/ 105 h 286"/>
              <a:gd name="T8" fmla="*/ 237 w 211"/>
              <a:gd name="T9" fmla="*/ 97 h 286"/>
              <a:gd name="T10" fmla="*/ 247 w 211"/>
              <a:gd name="T11" fmla="*/ 96 h 286"/>
              <a:gd name="T12" fmla="*/ 244 w 211"/>
              <a:gd name="T13" fmla="*/ 87 h 286"/>
              <a:gd name="T14" fmla="*/ 237 w 211"/>
              <a:gd name="T15" fmla="*/ 77 h 286"/>
              <a:gd name="T16" fmla="*/ 230 w 211"/>
              <a:gd name="T17" fmla="*/ 52 h 286"/>
              <a:gd name="T18" fmla="*/ 225 w 211"/>
              <a:gd name="T19" fmla="*/ 26 h 286"/>
              <a:gd name="T20" fmla="*/ 215 w 211"/>
              <a:gd name="T21" fmla="*/ 6 h 286"/>
              <a:gd name="T22" fmla="*/ 206 w 211"/>
              <a:gd name="T23" fmla="*/ 0 h 286"/>
              <a:gd name="T24" fmla="*/ 193 w 211"/>
              <a:gd name="T25" fmla="*/ 7 h 286"/>
              <a:gd name="T26" fmla="*/ 184 w 211"/>
              <a:gd name="T27" fmla="*/ 16 h 286"/>
              <a:gd name="T28" fmla="*/ 176 w 211"/>
              <a:gd name="T29" fmla="*/ 26 h 286"/>
              <a:gd name="T30" fmla="*/ 46 w 211"/>
              <a:gd name="T31" fmla="*/ 19 h 286"/>
              <a:gd name="T32" fmla="*/ 31 w 211"/>
              <a:gd name="T33" fmla="*/ 58 h 286"/>
              <a:gd name="T34" fmla="*/ 30 w 211"/>
              <a:gd name="T35" fmla="*/ 130 h 286"/>
              <a:gd name="T36" fmla="*/ 17 w 211"/>
              <a:gd name="T37" fmla="*/ 134 h 286"/>
              <a:gd name="T38" fmla="*/ 12 w 211"/>
              <a:gd name="T39" fmla="*/ 148 h 286"/>
              <a:gd name="T40" fmla="*/ 12 w 211"/>
              <a:gd name="T41" fmla="*/ 159 h 286"/>
              <a:gd name="T42" fmla="*/ 7 w 211"/>
              <a:gd name="T43" fmla="*/ 173 h 286"/>
              <a:gd name="T44" fmla="*/ 1 w 211"/>
              <a:gd name="T45" fmla="*/ 186 h 286"/>
              <a:gd name="T46" fmla="*/ 11 w 211"/>
              <a:gd name="T47" fmla="*/ 196 h 286"/>
              <a:gd name="T48" fmla="*/ 11 w 211"/>
              <a:gd name="T49" fmla="*/ 202 h 286"/>
              <a:gd name="T50" fmla="*/ 16 w 211"/>
              <a:gd name="T51" fmla="*/ 214 h 286"/>
              <a:gd name="T52" fmla="*/ 30 w 211"/>
              <a:gd name="T53" fmla="*/ 235 h 286"/>
              <a:gd name="T54" fmla="*/ 25 w 211"/>
              <a:gd name="T55" fmla="*/ 248 h 286"/>
              <a:gd name="T56" fmla="*/ 39 w 211"/>
              <a:gd name="T57" fmla="*/ 254 h 286"/>
              <a:gd name="T58" fmla="*/ 49 w 211"/>
              <a:gd name="T59" fmla="*/ 262 h 286"/>
              <a:gd name="T60" fmla="*/ 55 w 211"/>
              <a:gd name="T61" fmla="*/ 268 h 286"/>
              <a:gd name="T62" fmla="*/ 60 w 211"/>
              <a:gd name="T63" fmla="*/ 281 h 286"/>
              <a:gd name="T64" fmla="*/ 75 w 211"/>
              <a:gd name="T65" fmla="*/ 291 h 286"/>
              <a:gd name="T66" fmla="*/ 79 w 211"/>
              <a:gd name="T67" fmla="*/ 299 h 286"/>
              <a:gd name="T68" fmla="*/ 88 w 211"/>
              <a:gd name="T69" fmla="*/ 310 h 286"/>
              <a:gd name="T70" fmla="*/ 94 w 211"/>
              <a:gd name="T71" fmla="*/ 324 h 286"/>
              <a:gd name="T72" fmla="*/ 107 w 211"/>
              <a:gd name="T73" fmla="*/ 325 h 286"/>
              <a:gd name="T74" fmla="*/ 119 w 211"/>
              <a:gd name="T75" fmla="*/ 321 h 286"/>
              <a:gd name="T76" fmla="*/ 134 w 211"/>
              <a:gd name="T77" fmla="*/ 340 h 286"/>
              <a:gd name="T78" fmla="*/ 141 w 211"/>
              <a:gd name="T79" fmla="*/ 340 h 286"/>
              <a:gd name="T80" fmla="*/ 155 w 211"/>
              <a:gd name="T81" fmla="*/ 337 h 286"/>
              <a:gd name="T82" fmla="*/ 164 w 211"/>
              <a:gd name="T83" fmla="*/ 339 h 286"/>
              <a:gd name="T84" fmla="*/ 176 w 211"/>
              <a:gd name="T85" fmla="*/ 338 h 286"/>
              <a:gd name="T86" fmla="*/ 188 w 211"/>
              <a:gd name="T87" fmla="*/ 331 h 286"/>
              <a:gd name="T88" fmla="*/ 203 w 211"/>
              <a:gd name="T89" fmla="*/ 304 h 286"/>
              <a:gd name="T90" fmla="*/ 193 w 211"/>
              <a:gd name="T91" fmla="*/ 283 h 286"/>
              <a:gd name="T92" fmla="*/ 171 w 211"/>
              <a:gd name="T93" fmla="*/ 269 h 286"/>
              <a:gd name="T94" fmla="*/ 182 w 211"/>
              <a:gd name="T95" fmla="*/ 259 h 286"/>
              <a:gd name="T96" fmla="*/ 188 w 211"/>
              <a:gd name="T97" fmla="*/ 242 h 286"/>
              <a:gd name="T98" fmla="*/ 188 w 211"/>
              <a:gd name="T99" fmla="*/ 223 h 286"/>
              <a:gd name="T100" fmla="*/ 196 w 211"/>
              <a:gd name="T101" fmla="*/ 219 h 286"/>
              <a:gd name="T102" fmla="*/ 201 w 211"/>
              <a:gd name="T103" fmla="*/ 197 h 286"/>
              <a:gd name="T104" fmla="*/ 209 w 211"/>
              <a:gd name="T105" fmla="*/ 183 h 286"/>
              <a:gd name="T106" fmla="*/ 218 w 211"/>
              <a:gd name="T107" fmla="*/ 177 h 286"/>
              <a:gd name="T108" fmla="*/ 221 w 211"/>
              <a:gd name="T109" fmla="*/ 161 h 2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1"/>
              <a:gd name="T166" fmla="*/ 0 h 286"/>
              <a:gd name="T167" fmla="*/ 211 w 211"/>
              <a:gd name="T168" fmla="*/ 286 h 2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1" h="286">
                <a:moveTo>
                  <a:pt x="187" y="130"/>
                </a:moveTo>
                <a:cubicBezTo>
                  <a:pt x="186" y="128"/>
                  <a:pt x="185" y="127"/>
                  <a:pt x="185" y="125"/>
                </a:cubicBezTo>
                <a:cubicBezTo>
                  <a:pt x="184" y="122"/>
                  <a:pt x="183" y="118"/>
                  <a:pt x="184" y="115"/>
                </a:cubicBezTo>
                <a:cubicBezTo>
                  <a:pt x="184" y="113"/>
                  <a:pt x="187" y="112"/>
                  <a:pt x="187" y="109"/>
                </a:cubicBezTo>
                <a:cubicBezTo>
                  <a:pt x="189" y="106"/>
                  <a:pt x="190" y="103"/>
                  <a:pt x="190" y="100"/>
                </a:cubicBezTo>
                <a:cubicBezTo>
                  <a:pt x="189" y="99"/>
                  <a:pt x="187" y="98"/>
                  <a:pt x="187" y="96"/>
                </a:cubicBezTo>
                <a:cubicBezTo>
                  <a:pt x="187" y="95"/>
                  <a:pt x="189" y="93"/>
                  <a:pt x="189" y="92"/>
                </a:cubicBezTo>
                <a:cubicBezTo>
                  <a:pt x="190" y="90"/>
                  <a:pt x="189" y="88"/>
                  <a:pt x="190" y="87"/>
                </a:cubicBezTo>
                <a:cubicBezTo>
                  <a:pt x="191" y="86"/>
                  <a:pt x="193" y="88"/>
                  <a:pt x="195" y="87"/>
                </a:cubicBezTo>
                <a:cubicBezTo>
                  <a:pt x="197" y="86"/>
                  <a:pt x="196" y="82"/>
                  <a:pt x="197" y="81"/>
                </a:cubicBezTo>
                <a:cubicBezTo>
                  <a:pt x="198" y="80"/>
                  <a:pt x="199" y="83"/>
                  <a:pt x="201" y="83"/>
                </a:cubicBezTo>
                <a:cubicBezTo>
                  <a:pt x="202" y="82"/>
                  <a:pt x="203" y="80"/>
                  <a:pt x="205" y="80"/>
                </a:cubicBezTo>
                <a:cubicBezTo>
                  <a:pt x="207" y="79"/>
                  <a:pt x="209" y="78"/>
                  <a:pt x="211" y="77"/>
                </a:cubicBezTo>
                <a:cubicBezTo>
                  <a:pt x="208" y="75"/>
                  <a:pt x="205" y="74"/>
                  <a:pt x="203" y="72"/>
                </a:cubicBezTo>
                <a:cubicBezTo>
                  <a:pt x="203" y="71"/>
                  <a:pt x="204" y="69"/>
                  <a:pt x="203" y="69"/>
                </a:cubicBezTo>
                <a:cubicBezTo>
                  <a:pt x="202" y="67"/>
                  <a:pt x="198" y="66"/>
                  <a:pt x="197" y="64"/>
                </a:cubicBezTo>
                <a:cubicBezTo>
                  <a:pt x="195" y="62"/>
                  <a:pt x="193" y="60"/>
                  <a:pt x="192" y="57"/>
                </a:cubicBezTo>
                <a:cubicBezTo>
                  <a:pt x="191" y="52"/>
                  <a:pt x="191" y="47"/>
                  <a:pt x="191" y="43"/>
                </a:cubicBezTo>
                <a:cubicBezTo>
                  <a:pt x="191" y="38"/>
                  <a:pt x="192" y="34"/>
                  <a:pt x="191" y="30"/>
                </a:cubicBezTo>
                <a:cubicBezTo>
                  <a:pt x="191" y="27"/>
                  <a:pt x="187" y="25"/>
                  <a:pt x="187" y="22"/>
                </a:cubicBezTo>
                <a:cubicBezTo>
                  <a:pt x="186" y="19"/>
                  <a:pt x="189" y="17"/>
                  <a:pt x="188" y="15"/>
                </a:cubicBezTo>
                <a:cubicBezTo>
                  <a:pt x="186" y="11"/>
                  <a:pt x="183" y="8"/>
                  <a:pt x="179" y="5"/>
                </a:cubicBezTo>
                <a:cubicBezTo>
                  <a:pt x="178" y="5"/>
                  <a:pt x="176" y="6"/>
                  <a:pt x="175" y="5"/>
                </a:cubicBezTo>
                <a:cubicBezTo>
                  <a:pt x="174" y="4"/>
                  <a:pt x="173" y="2"/>
                  <a:pt x="171" y="0"/>
                </a:cubicBezTo>
                <a:cubicBezTo>
                  <a:pt x="170" y="2"/>
                  <a:pt x="168" y="4"/>
                  <a:pt x="166" y="6"/>
                </a:cubicBezTo>
                <a:cubicBezTo>
                  <a:pt x="164" y="7"/>
                  <a:pt x="162" y="5"/>
                  <a:pt x="160" y="6"/>
                </a:cubicBezTo>
                <a:cubicBezTo>
                  <a:pt x="159" y="7"/>
                  <a:pt x="159" y="9"/>
                  <a:pt x="158" y="11"/>
                </a:cubicBezTo>
                <a:cubicBezTo>
                  <a:pt x="156" y="12"/>
                  <a:pt x="154" y="11"/>
                  <a:pt x="153" y="13"/>
                </a:cubicBezTo>
                <a:cubicBezTo>
                  <a:pt x="152" y="15"/>
                  <a:pt x="153" y="17"/>
                  <a:pt x="152" y="19"/>
                </a:cubicBezTo>
                <a:cubicBezTo>
                  <a:pt x="151" y="21"/>
                  <a:pt x="148" y="23"/>
                  <a:pt x="146" y="22"/>
                </a:cubicBezTo>
                <a:cubicBezTo>
                  <a:pt x="144" y="21"/>
                  <a:pt x="145" y="16"/>
                  <a:pt x="142" y="16"/>
                </a:cubicBezTo>
                <a:cubicBezTo>
                  <a:pt x="107" y="14"/>
                  <a:pt x="73" y="16"/>
                  <a:pt x="38" y="16"/>
                </a:cubicBezTo>
                <a:lnTo>
                  <a:pt x="37" y="48"/>
                </a:lnTo>
                <a:lnTo>
                  <a:pt x="26" y="48"/>
                </a:lnTo>
                <a:lnTo>
                  <a:pt x="25" y="55"/>
                </a:lnTo>
                <a:cubicBezTo>
                  <a:pt x="25" y="73"/>
                  <a:pt x="27" y="91"/>
                  <a:pt x="25" y="108"/>
                </a:cubicBezTo>
                <a:cubicBezTo>
                  <a:pt x="25" y="110"/>
                  <a:pt x="21" y="107"/>
                  <a:pt x="19" y="108"/>
                </a:cubicBezTo>
                <a:cubicBezTo>
                  <a:pt x="17" y="108"/>
                  <a:pt x="15" y="109"/>
                  <a:pt x="14" y="111"/>
                </a:cubicBezTo>
                <a:cubicBezTo>
                  <a:pt x="13" y="112"/>
                  <a:pt x="16" y="114"/>
                  <a:pt x="15" y="116"/>
                </a:cubicBezTo>
                <a:cubicBezTo>
                  <a:pt x="14" y="119"/>
                  <a:pt x="12" y="121"/>
                  <a:pt x="10" y="123"/>
                </a:cubicBezTo>
                <a:cubicBezTo>
                  <a:pt x="9" y="124"/>
                  <a:pt x="6" y="125"/>
                  <a:pt x="7" y="126"/>
                </a:cubicBezTo>
                <a:cubicBezTo>
                  <a:pt x="7" y="128"/>
                  <a:pt x="11" y="130"/>
                  <a:pt x="10" y="132"/>
                </a:cubicBezTo>
                <a:cubicBezTo>
                  <a:pt x="10" y="134"/>
                  <a:pt x="5" y="133"/>
                  <a:pt x="5" y="135"/>
                </a:cubicBezTo>
                <a:cubicBezTo>
                  <a:pt x="4" y="138"/>
                  <a:pt x="7" y="141"/>
                  <a:pt x="6" y="144"/>
                </a:cubicBezTo>
                <a:cubicBezTo>
                  <a:pt x="6" y="147"/>
                  <a:pt x="2" y="148"/>
                  <a:pt x="1" y="150"/>
                </a:cubicBezTo>
                <a:cubicBezTo>
                  <a:pt x="0" y="151"/>
                  <a:pt x="0" y="154"/>
                  <a:pt x="1" y="155"/>
                </a:cubicBezTo>
                <a:cubicBezTo>
                  <a:pt x="3" y="156"/>
                  <a:pt x="6" y="152"/>
                  <a:pt x="8" y="153"/>
                </a:cubicBezTo>
                <a:cubicBezTo>
                  <a:pt x="10" y="156"/>
                  <a:pt x="8" y="160"/>
                  <a:pt x="9" y="163"/>
                </a:cubicBezTo>
                <a:cubicBezTo>
                  <a:pt x="10" y="164"/>
                  <a:pt x="12" y="163"/>
                  <a:pt x="12" y="164"/>
                </a:cubicBezTo>
                <a:cubicBezTo>
                  <a:pt x="12" y="165"/>
                  <a:pt x="9" y="166"/>
                  <a:pt x="9" y="168"/>
                </a:cubicBezTo>
                <a:cubicBezTo>
                  <a:pt x="10" y="171"/>
                  <a:pt x="13" y="172"/>
                  <a:pt x="14" y="174"/>
                </a:cubicBezTo>
                <a:cubicBezTo>
                  <a:pt x="15" y="175"/>
                  <a:pt x="14" y="177"/>
                  <a:pt x="13" y="178"/>
                </a:cubicBezTo>
                <a:cubicBezTo>
                  <a:pt x="15" y="180"/>
                  <a:pt x="18" y="182"/>
                  <a:pt x="19" y="184"/>
                </a:cubicBezTo>
                <a:cubicBezTo>
                  <a:pt x="22" y="187"/>
                  <a:pt x="24" y="191"/>
                  <a:pt x="25" y="195"/>
                </a:cubicBezTo>
                <a:cubicBezTo>
                  <a:pt x="26" y="197"/>
                  <a:pt x="25" y="200"/>
                  <a:pt x="25" y="202"/>
                </a:cubicBezTo>
                <a:cubicBezTo>
                  <a:pt x="24" y="204"/>
                  <a:pt x="21" y="205"/>
                  <a:pt x="21" y="206"/>
                </a:cubicBezTo>
                <a:cubicBezTo>
                  <a:pt x="21" y="208"/>
                  <a:pt x="23" y="210"/>
                  <a:pt x="25" y="211"/>
                </a:cubicBezTo>
                <a:cubicBezTo>
                  <a:pt x="27" y="212"/>
                  <a:pt x="30" y="209"/>
                  <a:pt x="32" y="211"/>
                </a:cubicBezTo>
                <a:cubicBezTo>
                  <a:pt x="34" y="212"/>
                  <a:pt x="30" y="214"/>
                  <a:pt x="31" y="216"/>
                </a:cubicBezTo>
                <a:cubicBezTo>
                  <a:pt x="34" y="218"/>
                  <a:pt x="38" y="216"/>
                  <a:pt x="41" y="218"/>
                </a:cubicBezTo>
                <a:cubicBezTo>
                  <a:pt x="42" y="219"/>
                  <a:pt x="41" y="222"/>
                  <a:pt x="42" y="223"/>
                </a:cubicBezTo>
                <a:cubicBezTo>
                  <a:pt x="43" y="224"/>
                  <a:pt x="45" y="222"/>
                  <a:pt x="46" y="223"/>
                </a:cubicBezTo>
                <a:cubicBezTo>
                  <a:pt x="47" y="224"/>
                  <a:pt x="45" y="227"/>
                  <a:pt x="45" y="228"/>
                </a:cubicBezTo>
                <a:cubicBezTo>
                  <a:pt x="46" y="230"/>
                  <a:pt x="48" y="232"/>
                  <a:pt x="50" y="234"/>
                </a:cubicBezTo>
                <a:cubicBezTo>
                  <a:pt x="52" y="235"/>
                  <a:pt x="54" y="233"/>
                  <a:pt x="55" y="234"/>
                </a:cubicBezTo>
                <a:cubicBezTo>
                  <a:pt x="57" y="238"/>
                  <a:pt x="61" y="240"/>
                  <a:pt x="62" y="242"/>
                </a:cubicBezTo>
                <a:cubicBezTo>
                  <a:pt x="63" y="243"/>
                  <a:pt x="59" y="243"/>
                  <a:pt x="59" y="244"/>
                </a:cubicBezTo>
                <a:cubicBezTo>
                  <a:pt x="61" y="247"/>
                  <a:pt x="64" y="247"/>
                  <a:pt x="66" y="249"/>
                </a:cubicBezTo>
                <a:cubicBezTo>
                  <a:pt x="67" y="249"/>
                  <a:pt x="69" y="250"/>
                  <a:pt x="70" y="251"/>
                </a:cubicBezTo>
                <a:cubicBezTo>
                  <a:pt x="71" y="253"/>
                  <a:pt x="73" y="255"/>
                  <a:pt x="73" y="258"/>
                </a:cubicBezTo>
                <a:cubicBezTo>
                  <a:pt x="73" y="260"/>
                  <a:pt x="72" y="262"/>
                  <a:pt x="72" y="265"/>
                </a:cubicBezTo>
                <a:cubicBezTo>
                  <a:pt x="74" y="266"/>
                  <a:pt x="76" y="268"/>
                  <a:pt x="78" y="269"/>
                </a:cubicBezTo>
                <a:cubicBezTo>
                  <a:pt x="80" y="270"/>
                  <a:pt x="83" y="272"/>
                  <a:pt x="85" y="272"/>
                </a:cubicBezTo>
                <a:cubicBezTo>
                  <a:pt x="87" y="272"/>
                  <a:pt x="88" y="270"/>
                  <a:pt x="89" y="270"/>
                </a:cubicBezTo>
                <a:cubicBezTo>
                  <a:pt x="91" y="269"/>
                  <a:pt x="93" y="270"/>
                  <a:pt x="95" y="270"/>
                </a:cubicBezTo>
                <a:cubicBezTo>
                  <a:pt x="97" y="269"/>
                  <a:pt x="97" y="267"/>
                  <a:pt x="99" y="267"/>
                </a:cubicBezTo>
                <a:cubicBezTo>
                  <a:pt x="102" y="269"/>
                  <a:pt x="105" y="273"/>
                  <a:pt x="107" y="277"/>
                </a:cubicBezTo>
                <a:cubicBezTo>
                  <a:pt x="109" y="278"/>
                  <a:pt x="109" y="281"/>
                  <a:pt x="111" y="283"/>
                </a:cubicBezTo>
                <a:cubicBezTo>
                  <a:pt x="112" y="284"/>
                  <a:pt x="113" y="285"/>
                  <a:pt x="114" y="286"/>
                </a:cubicBezTo>
                <a:cubicBezTo>
                  <a:pt x="115" y="285"/>
                  <a:pt x="115" y="283"/>
                  <a:pt x="117" y="283"/>
                </a:cubicBezTo>
                <a:cubicBezTo>
                  <a:pt x="119" y="282"/>
                  <a:pt x="122" y="283"/>
                  <a:pt x="124" y="283"/>
                </a:cubicBezTo>
                <a:cubicBezTo>
                  <a:pt x="126" y="282"/>
                  <a:pt x="127" y="279"/>
                  <a:pt x="129" y="280"/>
                </a:cubicBezTo>
                <a:cubicBezTo>
                  <a:pt x="131" y="280"/>
                  <a:pt x="130" y="284"/>
                  <a:pt x="132" y="284"/>
                </a:cubicBezTo>
                <a:cubicBezTo>
                  <a:pt x="133" y="285"/>
                  <a:pt x="134" y="282"/>
                  <a:pt x="136" y="282"/>
                </a:cubicBezTo>
                <a:cubicBezTo>
                  <a:pt x="138" y="280"/>
                  <a:pt x="140" y="279"/>
                  <a:pt x="143" y="279"/>
                </a:cubicBezTo>
                <a:cubicBezTo>
                  <a:pt x="144" y="279"/>
                  <a:pt x="145" y="281"/>
                  <a:pt x="146" y="281"/>
                </a:cubicBezTo>
                <a:cubicBezTo>
                  <a:pt x="148" y="281"/>
                  <a:pt x="150" y="282"/>
                  <a:pt x="151" y="281"/>
                </a:cubicBezTo>
                <a:cubicBezTo>
                  <a:pt x="154" y="280"/>
                  <a:pt x="155" y="277"/>
                  <a:pt x="156" y="275"/>
                </a:cubicBezTo>
                <a:lnTo>
                  <a:pt x="172" y="258"/>
                </a:lnTo>
                <a:cubicBezTo>
                  <a:pt x="171" y="256"/>
                  <a:pt x="169" y="255"/>
                  <a:pt x="169" y="253"/>
                </a:cubicBezTo>
                <a:cubicBezTo>
                  <a:pt x="167" y="250"/>
                  <a:pt x="168" y="246"/>
                  <a:pt x="166" y="243"/>
                </a:cubicBezTo>
                <a:cubicBezTo>
                  <a:pt x="165" y="240"/>
                  <a:pt x="162" y="238"/>
                  <a:pt x="160" y="235"/>
                </a:cubicBezTo>
                <a:cubicBezTo>
                  <a:pt x="157" y="232"/>
                  <a:pt x="156" y="227"/>
                  <a:pt x="152" y="225"/>
                </a:cubicBezTo>
                <a:cubicBezTo>
                  <a:pt x="149" y="223"/>
                  <a:pt x="145" y="226"/>
                  <a:pt x="142" y="224"/>
                </a:cubicBezTo>
                <a:cubicBezTo>
                  <a:pt x="140" y="222"/>
                  <a:pt x="141" y="218"/>
                  <a:pt x="143" y="216"/>
                </a:cubicBezTo>
                <a:cubicBezTo>
                  <a:pt x="145" y="214"/>
                  <a:pt x="149" y="216"/>
                  <a:pt x="151" y="215"/>
                </a:cubicBezTo>
                <a:cubicBezTo>
                  <a:pt x="153" y="215"/>
                  <a:pt x="156" y="215"/>
                  <a:pt x="156" y="214"/>
                </a:cubicBezTo>
                <a:cubicBezTo>
                  <a:pt x="158" y="210"/>
                  <a:pt x="155" y="205"/>
                  <a:pt x="156" y="201"/>
                </a:cubicBezTo>
                <a:cubicBezTo>
                  <a:pt x="156" y="197"/>
                  <a:pt x="158" y="193"/>
                  <a:pt x="158" y="189"/>
                </a:cubicBezTo>
                <a:cubicBezTo>
                  <a:pt x="158" y="188"/>
                  <a:pt x="156" y="187"/>
                  <a:pt x="156" y="185"/>
                </a:cubicBezTo>
                <a:cubicBezTo>
                  <a:pt x="156" y="183"/>
                  <a:pt x="157" y="182"/>
                  <a:pt x="159" y="181"/>
                </a:cubicBezTo>
                <a:cubicBezTo>
                  <a:pt x="160" y="181"/>
                  <a:pt x="161" y="182"/>
                  <a:pt x="163" y="182"/>
                </a:cubicBezTo>
                <a:cubicBezTo>
                  <a:pt x="164" y="182"/>
                  <a:pt x="166" y="183"/>
                  <a:pt x="166" y="182"/>
                </a:cubicBezTo>
                <a:cubicBezTo>
                  <a:pt x="167" y="176"/>
                  <a:pt x="165" y="170"/>
                  <a:pt x="167" y="164"/>
                </a:cubicBezTo>
                <a:cubicBezTo>
                  <a:pt x="167" y="162"/>
                  <a:pt x="170" y="162"/>
                  <a:pt x="171" y="161"/>
                </a:cubicBezTo>
                <a:cubicBezTo>
                  <a:pt x="172" y="158"/>
                  <a:pt x="172" y="154"/>
                  <a:pt x="174" y="152"/>
                </a:cubicBezTo>
                <a:cubicBezTo>
                  <a:pt x="176" y="150"/>
                  <a:pt x="179" y="151"/>
                  <a:pt x="181" y="150"/>
                </a:cubicBezTo>
                <a:cubicBezTo>
                  <a:pt x="182" y="149"/>
                  <a:pt x="180" y="148"/>
                  <a:pt x="181" y="147"/>
                </a:cubicBezTo>
                <a:cubicBezTo>
                  <a:pt x="182" y="144"/>
                  <a:pt x="184" y="142"/>
                  <a:pt x="184" y="140"/>
                </a:cubicBezTo>
                <a:cubicBezTo>
                  <a:pt x="185" y="138"/>
                  <a:pt x="183" y="136"/>
                  <a:pt x="184" y="134"/>
                </a:cubicBezTo>
                <a:cubicBezTo>
                  <a:pt x="184" y="132"/>
                  <a:pt x="186" y="131"/>
                  <a:pt x="187" y="13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7" name="Freeform 2580"/>
          <p:cNvSpPr>
            <a:spLocks noChangeAspect="1"/>
          </p:cNvSpPr>
          <p:nvPr/>
        </p:nvSpPr>
        <p:spPr bwMode="auto">
          <a:xfrm>
            <a:off x="4376057" y="2598688"/>
            <a:ext cx="326862" cy="301229"/>
          </a:xfrm>
          <a:custGeom>
            <a:avLst/>
            <a:gdLst>
              <a:gd name="T0" fmla="*/ 239 w 199"/>
              <a:gd name="T1" fmla="*/ 206 h 211"/>
              <a:gd name="T2" fmla="*/ 238 w 199"/>
              <a:gd name="T3" fmla="*/ 245 h 211"/>
              <a:gd name="T4" fmla="*/ 225 w 199"/>
              <a:gd name="T5" fmla="*/ 245 h 211"/>
              <a:gd name="T6" fmla="*/ 223 w 199"/>
              <a:gd name="T7" fmla="*/ 253 h 211"/>
              <a:gd name="T8" fmla="*/ 98 w 199"/>
              <a:gd name="T9" fmla="*/ 181 h 211"/>
              <a:gd name="T10" fmla="*/ 89 w 199"/>
              <a:gd name="T11" fmla="*/ 189 h 211"/>
              <a:gd name="T12" fmla="*/ 72 w 199"/>
              <a:gd name="T13" fmla="*/ 197 h 211"/>
              <a:gd name="T14" fmla="*/ 65 w 199"/>
              <a:gd name="T15" fmla="*/ 186 h 211"/>
              <a:gd name="T16" fmla="*/ 50 w 199"/>
              <a:gd name="T17" fmla="*/ 185 h 211"/>
              <a:gd name="T18" fmla="*/ 42 w 199"/>
              <a:gd name="T19" fmla="*/ 179 h 211"/>
              <a:gd name="T20" fmla="*/ 34 w 199"/>
              <a:gd name="T21" fmla="*/ 173 h 211"/>
              <a:gd name="T22" fmla="*/ 37 w 199"/>
              <a:gd name="T23" fmla="*/ 169 h 211"/>
              <a:gd name="T24" fmla="*/ 25 w 199"/>
              <a:gd name="T25" fmla="*/ 163 h 211"/>
              <a:gd name="T26" fmla="*/ 16 w 199"/>
              <a:gd name="T27" fmla="*/ 164 h 211"/>
              <a:gd name="T28" fmla="*/ 14 w 199"/>
              <a:gd name="T29" fmla="*/ 151 h 211"/>
              <a:gd name="T30" fmla="*/ 4 w 199"/>
              <a:gd name="T31" fmla="*/ 129 h 211"/>
              <a:gd name="T32" fmla="*/ 12 w 199"/>
              <a:gd name="T33" fmla="*/ 124 h 211"/>
              <a:gd name="T34" fmla="*/ 8 w 199"/>
              <a:gd name="T35" fmla="*/ 106 h 211"/>
              <a:gd name="T36" fmla="*/ 10 w 199"/>
              <a:gd name="T37" fmla="*/ 83 h 211"/>
              <a:gd name="T38" fmla="*/ 0 w 199"/>
              <a:gd name="T39" fmla="*/ 58 h 211"/>
              <a:gd name="T40" fmla="*/ 4 w 199"/>
              <a:gd name="T41" fmla="*/ 55 h 211"/>
              <a:gd name="T42" fmla="*/ 12 w 199"/>
              <a:gd name="T43" fmla="*/ 50 h 211"/>
              <a:gd name="T44" fmla="*/ 14 w 199"/>
              <a:gd name="T45" fmla="*/ 43 h 211"/>
              <a:gd name="T46" fmla="*/ 12 w 199"/>
              <a:gd name="T47" fmla="*/ 30 h 211"/>
              <a:gd name="T48" fmla="*/ 18 w 199"/>
              <a:gd name="T49" fmla="*/ 26 h 211"/>
              <a:gd name="T50" fmla="*/ 25 w 199"/>
              <a:gd name="T51" fmla="*/ 19 h 211"/>
              <a:gd name="T52" fmla="*/ 35 w 199"/>
              <a:gd name="T53" fmla="*/ 13 h 211"/>
              <a:gd name="T54" fmla="*/ 32 w 199"/>
              <a:gd name="T55" fmla="*/ 10 h 211"/>
              <a:gd name="T56" fmla="*/ 34 w 199"/>
              <a:gd name="T57" fmla="*/ 0 h 211"/>
              <a:gd name="T58" fmla="*/ 41 w 199"/>
              <a:gd name="T59" fmla="*/ 4 h 211"/>
              <a:gd name="T60" fmla="*/ 58 w 199"/>
              <a:gd name="T61" fmla="*/ 6 h 211"/>
              <a:gd name="T62" fmla="*/ 73 w 199"/>
              <a:gd name="T63" fmla="*/ 10 h 211"/>
              <a:gd name="T64" fmla="*/ 86 w 199"/>
              <a:gd name="T65" fmla="*/ 14 h 211"/>
              <a:gd name="T66" fmla="*/ 92 w 199"/>
              <a:gd name="T67" fmla="*/ 28 h 211"/>
              <a:gd name="T68" fmla="*/ 101 w 199"/>
              <a:gd name="T69" fmla="*/ 36 h 211"/>
              <a:gd name="T70" fmla="*/ 113 w 199"/>
              <a:gd name="T71" fmla="*/ 38 h 211"/>
              <a:gd name="T72" fmla="*/ 131 w 199"/>
              <a:gd name="T73" fmla="*/ 43 h 211"/>
              <a:gd name="T74" fmla="*/ 142 w 199"/>
              <a:gd name="T75" fmla="*/ 53 h 211"/>
              <a:gd name="T76" fmla="*/ 153 w 199"/>
              <a:gd name="T77" fmla="*/ 54 h 211"/>
              <a:gd name="T78" fmla="*/ 159 w 199"/>
              <a:gd name="T79" fmla="*/ 47 h 211"/>
              <a:gd name="T80" fmla="*/ 162 w 199"/>
              <a:gd name="T81" fmla="*/ 38 h 211"/>
              <a:gd name="T82" fmla="*/ 160 w 199"/>
              <a:gd name="T83" fmla="*/ 31 h 211"/>
              <a:gd name="T84" fmla="*/ 160 w 199"/>
              <a:gd name="T85" fmla="*/ 20 h 211"/>
              <a:gd name="T86" fmla="*/ 166 w 199"/>
              <a:gd name="T87" fmla="*/ 12 h 211"/>
              <a:gd name="T88" fmla="*/ 179 w 199"/>
              <a:gd name="T89" fmla="*/ 7 h 211"/>
              <a:gd name="T90" fmla="*/ 189 w 199"/>
              <a:gd name="T91" fmla="*/ 5 h 211"/>
              <a:gd name="T92" fmla="*/ 198 w 199"/>
              <a:gd name="T93" fmla="*/ 8 h 211"/>
              <a:gd name="T94" fmla="*/ 204 w 199"/>
              <a:gd name="T95" fmla="*/ 11 h 211"/>
              <a:gd name="T96" fmla="*/ 209 w 199"/>
              <a:gd name="T97" fmla="*/ 18 h 211"/>
              <a:gd name="T98" fmla="*/ 222 w 199"/>
              <a:gd name="T99" fmla="*/ 23 h 211"/>
              <a:gd name="T100" fmla="*/ 231 w 199"/>
              <a:gd name="T101" fmla="*/ 23 h 211"/>
              <a:gd name="T102" fmla="*/ 235 w 199"/>
              <a:gd name="T103" fmla="*/ 23 h 211"/>
              <a:gd name="T104" fmla="*/ 238 w 199"/>
              <a:gd name="T105" fmla="*/ 26 h 211"/>
              <a:gd name="T106" fmla="*/ 234 w 199"/>
              <a:gd name="T107" fmla="*/ 32 h 211"/>
              <a:gd name="T108" fmla="*/ 234 w 199"/>
              <a:gd name="T109" fmla="*/ 46 h 211"/>
              <a:gd name="T110" fmla="*/ 231 w 199"/>
              <a:gd name="T111" fmla="*/ 55 h 211"/>
              <a:gd name="T112" fmla="*/ 235 w 199"/>
              <a:gd name="T113" fmla="*/ 74 h 211"/>
              <a:gd name="T114" fmla="*/ 239 w 199"/>
              <a:gd name="T115" fmla="*/ 206 h 2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9"/>
              <a:gd name="T175" fmla="*/ 0 h 211"/>
              <a:gd name="T176" fmla="*/ 199 w 199"/>
              <a:gd name="T177" fmla="*/ 211 h 2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9" h="211">
                <a:moveTo>
                  <a:pt x="199" y="172"/>
                </a:moveTo>
                <a:lnTo>
                  <a:pt x="198" y="204"/>
                </a:lnTo>
                <a:lnTo>
                  <a:pt x="187" y="204"/>
                </a:lnTo>
                <a:lnTo>
                  <a:pt x="186" y="211"/>
                </a:lnTo>
                <a:lnTo>
                  <a:pt x="82" y="151"/>
                </a:lnTo>
                <a:lnTo>
                  <a:pt x="74" y="158"/>
                </a:lnTo>
                <a:cubicBezTo>
                  <a:pt x="69" y="160"/>
                  <a:pt x="65" y="163"/>
                  <a:pt x="60" y="164"/>
                </a:cubicBezTo>
                <a:cubicBezTo>
                  <a:pt x="59" y="162"/>
                  <a:pt x="58" y="157"/>
                  <a:pt x="54" y="155"/>
                </a:cubicBezTo>
                <a:cubicBezTo>
                  <a:pt x="51" y="153"/>
                  <a:pt x="46" y="156"/>
                  <a:pt x="42" y="154"/>
                </a:cubicBezTo>
                <a:cubicBezTo>
                  <a:pt x="39" y="154"/>
                  <a:pt x="37" y="151"/>
                  <a:pt x="35" y="149"/>
                </a:cubicBezTo>
                <a:cubicBezTo>
                  <a:pt x="33" y="148"/>
                  <a:pt x="29" y="147"/>
                  <a:pt x="28" y="144"/>
                </a:cubicBezTo>
                <a:cubicBezTo>
                  <a:pt x="28" y="143"/>
                  <a:pt x="32" y="142"/>
                  <a:pt x="31" y="141"/>
                </a:cubicBezTo>
                <a:cubicBezTo>
                  <a:pt x="29" y="138"/>
                  <a:pt x="25" y="137"/>
                  <a:pt x="21" y="136"/>
                </a:cubicBezTo>
                <a:cubicBezTo>
                  <a:pt x="19" y="136"/>
                  <a:pt x="15" y="139"/>
                  <a:pt x="13" y="137"/>
                </a:cubicBezTo>
                <a:cubicBezTo>
                  <a:pt x="11" y="134"/>
                  <a:pt x="13" y="129"/>
                  <a:pt x="12" y="126"/>
                </a:cubicBezTo>
                <a:cubicBezTo>
                  <a:pt x="10" y="120"/>
                  <a:pt x="3" y="115"/>
                  <a:pt x="3" y="108"/>
                </a:cubicBezTo>
                <a:cubicBezTo>
                  <a:pt x="2" y="105"/>
                  <a:pt x="9" y="106"/>
                  <a:pt x="10" y="103"/>
                </a:cubicBezTo>
                <a:cubicBezTo>
                  <a:pt x="11" y="98"/>
                  <a:pt x="7" y="93"/>
                  <a:pt x="7" y="88"/>
                </a:cubicBezTo>
                <a:cubicBezTo>
                  <a:pt x="6" y="82"/>
                  <a:pt x="9" y="75"/>
                  <a:pt x="8" y="69"/>
                </a:cubicBezTo>
                <a:cubicBezTo>
                  <a:pt x="7" y="62"/>
                  <a:pt x="2" y="55"/>
                  <a:pt x="0" y="48"/>
                </a:cubicBezTo>
                <a:cubicBezTo>
                  <a:pt x="0" y="46"/>
                  <a:pt x="2" y="46"/>
                  <a:pt x="3" y="46"/>
                </a:cubicBezTo>
                <a:cubicBezTo>
                  <a:pt x="5" y="45"/>
                  <a:pt x="8" y="44"/>
                  <a:pt x="10" y="42"/>
                </a:cubicBezTo>
                <a:cubicBezTo>
                  <a:pt x="11" y="40"/>
                  <a:pt x="12" y="38"/>
                  <a:pt x="12" y="36"/>
                </a:cubicBezTo>
                <a:cubicBezTo>
                  <a:pt x="12" y="32"/>
                  <a:pt x="10" y="29"/>
                  <a:pt x="10" y="25"/>
                </a:cubicBezTo>
                <a:cubicBezTo>
                  <a:pt x="11" y="23"/>
                  <a:pt x="14" y="24"/>
                  <a:pt x="15" y="22"/>
                </a:cubicBezTo>
                <a:cubicBezTo>
                  <a:pt x="17" y="21"/>
                  <a:pt x="19" y="18"/>
                  <a:pt x="21" y="16"/>
                </a:cubicBezTo>
                <a:cubicBezTo>
                  <a:pt x="23" y="14"/>
                  <a:pt x="27" y="13"/>
                  <a:pt x="29" y="11"/>
                </a:cubicBezTo>
                <a:cubicBezTo>
                  <a:pt x="30" y="10"/>
                  <a:pt x="27" y="9"/>
                  <a:pt x="27" y="8"/>
                </a:cubicBezTo>
                <a:cubicBezTo>
                  <a:pt x="26" y="5"/>
                  <a:pt x="27" y="2"/>
                  <a:pt x="28" y="0"/>
                </a:cubicBezTo>
                <a:cubicBezTo>
                  <a:pt x="30" y="1"/>
                  <a:pt x="32" y="3"/>
                  <a:pt x="34" y="3"/>
                </a:cubicBezTo>
                <a:cubicBezTo>
                  <a:pt x="39" y="4"/>
                  <a:pt x="44" y="4"/>
                  <a:pt x="48" y="5"/>
                </a:cubicBezTo>
                <a:cubicBezTo>
                  <a:pt x="53" y="5"/>
                  <a:pt x="57" y="6"/>
                  <a:pt x="61" y="8"/>
                </a:cubicBezTo>
                <a:cubicBezTo>
                  <a:pt x="65" y="9"/>
                  <a:pt x="69" y="10"/>
                  <a:pt x="72" y="12"/>
                </a:cubicBezTo>
                <a:cubicBezTo>
                  <a:pt x="75" y="15"/>
                  <a:pt x="75" y="20"/>
                  <a:pt x="77" y="23"/>
                </a:cubicBezTo>
                <a:cubicBezTo>
                  <a:pt x="79" y="26"/>
                  <a:pt x="81" y="29"/>
                  <a:pt x="84" y="30"/>
                </a:cubicBezTo>
                <a:cubicBezTo>
                  <a:pt x="87" y="32"/>
                  <a:pt x="91" y="31"/>
                  <a:pt x="94" y="32"/>
                </a:cubicBezTo>
                <a:cubicBezTo>
                  <a:pt x="99" y="33"/>
                  <a:pt x="104" y="34"/>
                  <a:pt x="109" y="36"/>
                </a:cubicBezTo>
                <a:cubicBezTo>
                  <a:pt x="112" y="38"/>
                  <a:pt x="114" y="43"/>
                  <a:pt x="118" y="44"/>
                </a:cubicBezTo>
                <a:cubicBezTo>
                  <a:pt x="121" y="46"/>
                  <a:pt x="124" y="46"/>
                  <a:pt x="127" y="45"/>
                </a:cubicBezTo>
                <a:cubicBezTo>
                  <a:pt x="129" y="44"/>
                  <a:pt x="131" y="41"/>
                  <a:pt x="132" y="39"/>
                </a:cubicBezTo>
                <a:cubicBezTo>
                  <a:pt x="134" y="37"/>
                  <a:pt x="135" y="35"/>
                  <a:pt x="135" y="32"/>
                </a:cubicBezTo>
                <a:cubicBezTo>
                  <a:pt x="135" y="30"/>
                  <a:pt x="133" y="28"/>
                  <a:pt x="133" y="26"/>
                </a:cubicBezTo>
                <a:cubicBezTo>
                  <a:pt x="132" y="23"/>
                  <a:pt x="132" y="20"/>
                  <a:pt x="133" y="17"/>
                </a:cubicBezTo>
                <a:cubicBezTo>
                  <a:pt x="133" y="14"/>
                  <a:pt x="136" y="12"/>
                  <a:pt x="138" y="10"/>
                </a:cubicBezTo>
                <a:cubicBezTo>
                  <a:pt x="141" y="8"/>
                  <a:pt x="145" y="7"/>
                  <a:pt x="149" y="6"/>
                </a:cubicBezTo>
                <a:cubicBezTo>
                  <a:pt x="152" y="5"/>
                  <a:pt x="154" y="4"/>
                  <a:pt x="157" y="4"/>
                </a:cubicBezTo>
                <a:cubicBezTo>
                  <a:pt x="160" y="4"/>
                  <a:pt x="162" y="6"/>
                  <a:pt x="165" y="7"/>
                </a:cubicBezTo>
                <a:cubicBezTo>
                  <a:pt x="166" y="8"/>
                  <a:pt x="169" y="7"/>
                  <a:pt x="170" y="9"/>
                </a:cubicBezTo>
                <a:cubicBezTo>
                  <a:pt x="172" y="10"/>
                  <a:pt x="172" y="13"/>
                  <a:pt x="174" y="15"/>
                </a:cubicBezTo>
                <a:cubicBezTo>
                  <a:pt x="177" y="17"/>
                  <a:pt x="181" y="18"/>
                  <a:pt x="185" y="19"/>
                </a:cubicBezTo>
                <a:cubicBezTo>
                  <a:pt x="187" y="19"/>
                  <a:pt x="190" y="19"/>
                  <a:pt x="192" y="19"/>
                </a:cubicBezTo>
                <a:cubicBezTo>
                  <a:pt x="193" y="19"/>
                  <a:pt x="195" y="18"/>
                  <a:pt x="196" y="19"/>
                </a:cubicBezTo>
                <a:cubicBezTo>
                  <a:pt x="197" y="20"/>
                  <a:pt x="197" y="21"/>
                  <a:pt x="198" y="22"/>
                </a:cubicBezTo>
                <a:cubicBezTo>
                  <a:pt x="197" y="23"/>
                  <a:pt x="195" y="25"/>
                  <a:pt x="195" y="27"/>
                </a:cubicBezTo>
                <a:cubicBezTo>
                  <a:pt x="194" y="31"/>
                  <a:pt x="196" y="35"/>
                  <a:pt x="195" y="38"/>
                </a:cubicBezTo>
                <a:cubicBezTo>
                  <a:pt x="195" y="41"/>
                  <a:pt x="192" y="43"/>
                  <a:pt x="192" y="46"/>
                </a:cubicBezTo>
                <a:cubicBezTo>
                  <a:pt x="192" y="51"/>
                  <a:pt x="195" y="56"/>
                  <a:pt x="196" y="62"/>
                </a:cubicBezTo>
                <a:cubicBezTo>
                  <a:pt x="198" y="99"/>
                  <a:pt x="198" y="136"/>
                  <a:pt x="199" y="17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8" name="Freeform 2581"/>
          <p:cNvSpPr>
            <a:spLocks noChangeAspect="1"/>
          </p:cNvSpPr>
          <p:nvPr/>
        </p:nvSpPr>
        <p:spPr bwMode="auto">
          <a:xfrm>
            <a:off x="3896177" y="2390331"/>
            <a:ext cx="65646" cy="122635"/>
          </a:xfrm>
          <a:custGeom>
            <a:avLst/>
            <a:gdLst>
              <a:gd name="T0" fmla="*/ 30 w 40"/>
              <a:gd name="T1" fmla="*/ 97 h 86"/>
              <a:gd name="T2" fmla="*/ 23 w 40"/>
              <a:gd name="T3" fmla="*/ 102 h 86"/>
              <a:gd name="T4" fmla="*/ 20 w 40"/>
              <a:gd name="T5" fmla="*/ 99 h 86"/>
              <a:gd name="T6" fmla="*/ 12 w 40"/>
              <a:gd name="T7" fmla="*/ 99 h 86"/>
              <a:gd name="T8" fmla="*/ 7 w 40"/>
              <a:gd name="T9" fmla="*/ 102 h 86"/>
              <a:gd name="T10" fmla="*/ 10 w 40"/>
              <a:gd name="T11" fmla="*/ 93 h 86"/>
              <a:gd name="T12" fmla="*/ 8 w 40"/>
              <a:gd name="T13" fmla="*/ 84 h 86"/>
              <a:gd name="T14" fmla="*/ 12 w 40"/>
              <a:gd name="T15" fmla="*/ 72 h 86"/>
              <a:gd name="T16" fmla="*/ 8 w 40"/>
              <a:gd name="T17" fmla="*/ 72 h 86"/>
              <a:gd name="T18" fmla="*/ 4 w 40"/>
              <a:gd name="T19" fmla="*/ 73 h 86"/>
              <a:gd name="T20" fmla="*/ 7 w 40"/>
              <a:gd name="T21" fmla="*/ 67 h 86"/>
              <a:gd name="T22" fmla="*/ 7 w 40"/>
              <a:gd name="T23" fmla="*/ 63 h 86"/>
              <a:gd name="T24" fmla="*/ 4 w 40"/>
              <a:gd name="T25" fmla="*/ 67 h 86"/>
              <a:gd name="T26" fmla="*/ 0 w 40"/>
              <a:gd name="T27" fmla="*/ 66 h 86"/>
              <a:gd name="T28" fmla="*/ 2 w 40"/>
              <a:gd name="T29" fmla="*/ 59 h 86"/>
              <a:gd name="T30" fmla="*/ 6 w 40"/>
              <a:gd name="T31" fmla="*/ 50 h 86"/>
              <a:gd name="T32" fmla="*/ 8 w 40"/>
              <a:gd name="T33" fmla="*/ 41 h 86"/>
              <a:gd name="T34" fmla="*/ 10 w 40"/>
              <a:gd name="T35" fmla="*/ 35 h 86"/>
              <a:gd name="T36" fmla="*/ 12 w 40"/>
              <a:gd name="T37" fmla="*/ 29 h 86"/>
              <a:gd name="T38" fmla="*/ 12 w 40"/>
              <a:gd name="T39" fmla="*/ 19 h 86"/>
              <a:gd name="T40" fmla="*/ 10 w 40"/>
              <a:gd name="T41" fmla="*/ 12 h 86"/>
              <a:gd name="T42" fmla="*/ 8 w 40"/>
              <a:gd name="T43" fmla="*/ 5 h 86"/>
              <a:gd name="T44" fmla="*/ 18 w 40"/>
              <a:gd name="T45" fmla="*/ 0 h 86"/>
              <a:gd name="T46" fmla="*/ 22 w 40"/>
              <a:gd name="T47" fmla="*/ 2 h 86"/>
              <a:gd name="T48" fmla="*/ 19 w 40"/>
              <a:gd name="T49" fmla="*/ 7 h 86"/>
              <a:gd name="T50" fmla="*/ 26 w 40"/>
              <a:gd name="T51" fmla="*/ 6 h 86"/>
              <a:gd name="T52" fmla="*/ 31 w 40"/>
              <a:gd name="T53" fmla="*/ 7 h 86"/>
              <a:gd name="T54" fmla="*/ 35 w 40"/>
              <a:gd name="T55" fmla="*/ 4 h 86"/>
              <a:gd name="T56" fmla="*/ 43 w 40"/>
              <a:gd name="T57" fmla="*/ 4 h 86"/>
              <a:gd name="T58" fmla="*/ 42 w 40"/>
              <a:gd name="T59" fmla="*/ 10 h 86"/>
              <a:gd name="T60" fmla="*/ 48 w 40"/>
              <a:gd name="T61" fmla="*/ 11 h 86"/>
              <a:gd name="T62" fmla="*/ 43 w 40"/>
              <a:gd name="T63" fmla="*/ 18 h 86"/>
              <a:gd name="T64" fmla="*/ 37 w 40"/>
              <a:gd name="T65" fmla="*/ 23 h 86"/>
              <a:gd name="T66" fmla="*/ 38 w 40"/>
              <a:gd name="T67" fmla="*/ 36 h 86"/>
              <a:gd name="T68" fmla="*/ 36 w 40"/>
              <a:gd name="T69" fmla="*/ 40 h 86"/>
              <a:gd name="T70" fmla="*/ 37 w 40"/>
              <a:gd name="T71" fmla="*/ 43 h 86"/>
              <a:gd name="T72" fmla="*/ 36 w 40"/>
              <a:gd name="T73" fmla="*/ 49 h 86"/>
              <a:gd name="T74" fmla="*/ 30 w 40"/>
              <a:gd name="T75" fmla="*/ 52 h 86"/>
              <a:gd name="T76" fmla="*/ 32 w 40"/>
              <a:gd name="T77" fmla="*/ 59 h 86"/>
              <a:gd name="T78" fmla="*/ 36 w 40"/>
              <a:gd name="T79" fmla="*/ 61 h 86"/>
              <a:gd name="T80" fmla="*/ 36 w 40"/>
              <a:gd name="T81" fmla="*/ 65 h 86"/>
              <a:gd name="T82" fmla="*/ 31 w 40"/>
              <a:gd name="T83" fmla="*/ 69 h 86"/>
              <a:gd name="T84" fmla="*/ 31 w 40"/>
              <a:gd name="T85" fmla="*/ 74 h 86"/>
              <a:gd name="T86" fmla="*/ 36 w 40"/>
              <a:gd name="T87" fmla="*/ 80 h 86"/>
              <a:gd name="T88" fmla="*/ 31 w 40"/>
              <a:gd name="T89" fmla="*/ 85 h 86"/>
              <a:gd name="T90" fmla="*/ 28 w 40"/>
              <a:gd name="T91" fmla="*/ 90 h 86"/>
              <a:gd name="T92" fmla="*/ 30 w 40"/>
              <a:gd name="T93" fmla="*/ 97 h 8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
              <a:gd name="T142" fmla="*/ 0 h 86"/>
              <a:gd name="T143" fmla="*/ 40 w 40"/>
              <a:gd name="T144" fmla="*/ 86 h 8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 h="86">
                <a:moveTo>
                  <a:pt x="25" y="81"/>
                </a:moveTo>
                <a:cubicBezTo>
                  <a:pt x="23" y="83"/>
                  <a:pt x="21" y="85"/>
                  <a:pt x="19" y="85"/>
                </a:cubicBezTo>
                <a:cubicBezTo>
                  <a:pt x="18" y="85"/>
                  <a:pt x="18" y="84"/>
                  <a:pt x="17" y="83"/>
                </a:cubicBezTo>
                <a:cubicBezTo>
                  <a:pt x="15" y="83"/>
                  <a:pt x="12" y="83"/>
                  <a:pt x="10" y="83"/>
                </a:cubicBezTo>
                <a:cubicBezTo>
                  <a:pt x="8" y="83"/>
                  <a:pt x="6" y="86"/>
                  <a:pt x="6" y="85"/>
                </a:cubicBezTo>
                <a:cubicBezTo>
                  <a:pt x="5" y="82"/>
                  <a:pt x="7" y="80"/>
                  <a:pt x="8" y="78"/>
                </a:cubicBezTo>
                <a:cubicBezTo>
                  <a:pt x="8" y="75"/>
                  <a:pt x="7" y="72"/>
                  <a:pt x="7" y="70"/>
                </a:cubicBezTo>
                <a:cubicBezTo>
                  <a:pt x="8" y="66"/>
                  <a:pt x="10" y="63"/>
                  <a:pt x="10" y="60"/>
                </a:cubicBezTo>
                <a:cubicBezTo>
                  <a:pt x="10" y="59"/>
                  <a:pt x="8" y="60"/>
                  <a:pt x="7" y="60"/>
                </a:cubicBezTo>
                <a:cubicBezTo>
                  <a:pt x="6" y="61"/>
                  <a:pt x="4" y="62"/>
                  <a:pt x="3" y="61"/>
                </a:cubicBezTo>
                <a:cubicBezTo>
                  <a:pt x="3" y="59"/>
                  <a:pt x="5" y="58"/>
                  <a:pt x="6" y="56"/>
                </a:cubicBezTo>
                <a:cubicBezTo>
                  <a:pt x="6" y="55"/>
                  <a:pt x="7" y="53"/>
                  <a:pt x="6" y="53"/>
                </a:cubicBezTo>
                <a:cubicBezTo>
                  <a:pt x="4" y="53"/>
                  <a:pt x="5" y="56"/>
                  <a:pt x="3" y="56"/>
                </a:cubicBezTo>
                <a:cubicBezTo>
                  <a:pt x="2" y="56"/>
                  <a:pt x="1" y="56"/>
                  <a:pt x="0" y="55"/>
                </a:cubicBezTo>
                <a:cubicBezTo>
                  <a:pt x="0" y="53"/>
                  <a:pt x="1" y="51"/>
                  <a:pt x="2" y="49"/>
                </a:cubicBezTo>
                <a:cubicBezTo>
                  <a:pt x="2" y="47"/>
                  <a:pt x="4" y="45"/>
                  <a:pt x="5" y="42"/>
                </a:cubicBezTo>
                <a:cubicBezTo>
                  <a:pt x="6" y="39"/>
                  <a:pt x="7" y="37"/>
                  <a:pt x="7" y="34"/>
                </a:cubicBezTo>
                <a:cubicBezTo>
                  <a:pt x="8" y="32"/>
                  <a:pt x="7" y="31"/>
                  <a:pt x="8" y="29"/>
                </a:cubicBezTo>
                <a:cubicBezTo>
                  <a:pt x="8" y="27"/>
                  <a:pt x="10" y="26"/>
                  <a:pt x="10" y="24"/>
                </a:cubicBezTo>
                <a:cubicBezTo>
                  <a:pt x="10" y="21"/>
                  <a:pt x="10" y="18"/>
                  <a:pt x="10" y="16"/>
                </a:cubicBezTo>
                <a:cubicBezTo>
                  <a:pt x="9" y="14"/>
                  <a:pt x="9" y="12"/>
                  <a:pt x="8" y="10"/>
                </a:cubicBezTo>
                <a:cubicBezTo>
                  <a:pt x="8" y="8"/>
                  <a:pt x="8" y="6"/>
                  <a:pt x="7" y="4"/>
                </a:cubicBezTo>
                <a:cubicBezTo>
                  <a:pt x="10" y="3"/>
                  <a:pt x="12" y="1"/>
                  <a:pt x="15" y="0"/>
                </a:cubicBezTo>
                <a:cubicBezTo>
                  <a:pt x="16" y="0"/>
                  <a:pt x="18" y="1"/>
                  <a:pt x="18" y="2"/>
                </a:cubicBezTo>
                <a:cubicBezTo>
                  <a:pt x="18" y="4"/>
                  <a:pt x="14" y="5"/>
                  <a:pt x="16" y="6"/>
                </a:cubicBezTo>
                <a:cubicBezTo>
                  <a:pt x="17" y="7"/>
                  <a:pt x="20" y="5"/>
                  <a:pt x="22" y="5"/>
                </a:cubicBezTo>
                <a:cubicBezTo>
                  <a:pt x="23" y="5"/>
                  <a:pt x="25" y="6"/>
                  <a:pt x="26" y="6"/>
                </a:cubicBezTo>
                <a:cubicBezTo>
                  <a:pt x="27" y="5"/>
                  <a:pt x="28" y="3"/>
                  <a:pt x="29" y="3"/>
                </a:cubicBezTo>
                <a:cubicBezTo>
                  <a:pt x="31" y="3"/>
                  <a:pt x="34" y="2"/>
                  <a:pt x="36" y="3"/>
                </a:cubicBezTo>
                <a:cubicBezTo>
                  <a:pt x="37" y="4"/>
                  <a:pt x="35" y="6"/>
                  <a:pt x="35" y="8"/>
                </a:cubicBezTo>
                <a:cubicBezTo>
                  <a:pt x="36" y="9"/>
                  <a:pt x="40" y="8"/>
                  <a:pt x="40" y="9"/>
                </a:cubicBezTo>
                <a:cubicBezTo>
                  <a:pt x="40" y="12"/>
                  <a:pt x="37" y="13"/>
                  <a:pt x="36" y="15"/>
                </a:cubicBezTo>
                <a:cubicBezTo>
                  <a:pt x="34" y="17"/>
                  <a:pt x="32" y="17"/>
                  <a:pt x="31" y="19"/>
                </a:cubicBezTo>
                <a:cubicBezTo>
                  <a:pt x="30" y="23"/>
                  <a:pt x="33" y="26"/>
                  <a:pt x="32" y="30"/>
                </a:cubicBezTo>
                <a:cubicBezTo>
                  <a:pt x="32" y="31"/>
                  <a:pt x="30" y="32"/>
                  <a:pt x="30" y="33"/>
                </a:cubicBezTo>
                <a:cubicBezTo>
                  <a:pt x="29" y="34"/>
                  <a:pt x="31" y="35"/>
                  <a:pt x="31" y="36"/>
                </a:cubicBezTo>
                <a:cubicBezTo>
                  <a:pt x="31" y="38"/>
                  <a:pt x="31" y="40"/>
                  <a:pt x="30" y="41"/>
                </a:cubicBezTo>
                <a:cubicBezTo>
                  <a:pt x="28" y="42"/>
                  <a:pt x="25" y="41"/>
                  <a:pt x="25" y="43"/>
                </a:cubicBezTo>
                <a:cubicBezTo>
                  <a:pt x="24" y="45"/>
                  <a:pt x="26" y="47"/>
                  <a:pt x="27" y="49"/>
                </a:cubicBezTo>
                <a:cubicBezTo>
                  <a:pt x="28" y="50"/>
                  <a:pt x="30" y="50"/>
                  <a:pt x="30" y="51"/>
                </a:cubicBezTo>
                <a:cubicBezTo>
                  <a:pt x="31" y="52"/>
                  <a:pt x="31" y="53"/>
                  <a:pt x="30" y="54"/>
                </a:cubicBezTo>
                <a:cubicBezTo>
                  <a:pt x="29" y="56"/>
                  <a:pt x="27" y="57"/>
                  <a:pt x="26" y="58"/>
                </a:cubicBezTo>
                <a:cubicBezTo>
                  <a:pt x="26" y="59"/>
                  <a:pt x="26" y="61"/>
                  <a:pt x="26" y="62"/>
                </a:cubicBezTo>
                <a:cubicBezTo>
                  <a:pt x="27" y="64"/>
                  <a:pt x="30" y="65"/>
                  <a:pt x="30" y="67"/>
                </a:cubicBezTo>
                <a:cubicBezTo>
                  <a:pt x="30" y="69"/>
                  <a:pt x="27" y="69"/>
                  <a:pt x="26" y="71"/>
                </a:cubicBezTo>
                <a:cubicBezTo>
                  <a:pt x="25" y="72"/>
                  <a:pt x="23" y="74"/>
                  <a:pt x="23" y="75"/>
                </a:cubicBezTo>
                <a:cubicBezTo>
                  <a:pt x="23" y="78"/>
                  <a:pt x="24" y="79"/>
                  <a:pt x="25" y="81"/>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39" name="Freeform 2582"/>
          <p:cNvSpPr>
            <a:spLocks noChangeAspect="1"/>
          </p:cNvSpPr>
          <p:nvPr/>
        </p:nvSpPr>
        <p:spPr bwMode="auto">
          <a:xfrm>
            <a:off x="4034790" y="2168873"/>
            <a:ext cx="257113" cy="214312"/>
          </a:xfrm>
          <a:custGeom>
            <a:avLst/>
            <a:gdLst>
              <a:gd name="T0" fmla="*/ 181 w 156"/>
              <a:gd name="T1" fmla="*/ 150 h 150"/>
              <a:gd name="T2" fmla="*/ 171 w 156"/>
              <a:gd name="T3" fmla="*/ 142 h 150"/>
              <a:gd name="T4" fmla="*/ 168 w 156"/>
              <a:gd name="T5" fmla="*/ 128 h 150"/>
              <a:gd name="T6" fmla="*/ 172 w 156"/>
              <a:gd name="T7" fmla="*/ 118 h 150"/>
              <a:gd name="T8" fmla="*/ 172 w 156"/>
              <a:gd name="T9" fmla="*/ 109 h 150"/>
              <a:gd name="T10" fmla="*/ 166 w 156"/>
              <a:gd name="T11" fmla="*/ 100 h 150"/>
              <a:gd name="T12" fmla="*/ 159 w 156"/>
              <a:gd name="T13" fmla="*/ 98 h 150"/>
              <a:gd name="T14" fmla="*/ 166 w 156"/>
              <a:gd name="T15" fmla="*/ 85 h 150"/>
              <a:gd name="T16" fmla="*/ 171 w 156"/>
              <a:gd name="T17" fmla="*/ 77 h 150"/>
              <a:gd name="T18" fmla="*/ 180 w 156"/>
              <a:gd name="T19" fmla="*/ 68 h 150"/>
              <a:gd name="T20" fmla="*/ 184 w 156"/>
              <a:gd name="T21" fmla="*/ 48 h 150"/>
              <a:gd name="T22" fmla="*/ 176 w 156"/>
              <a:gd name="T23" fmla="*/ 40 h 150"/>
              <a:gd name="T24" fmla="*/ 164 w 156"/>
              <a:gd name="T25" fmla="*/ 35 h 150"/>
              <a:gd name="T26" fmla="*/ 154 w 156"/>
              <a:gd name="T27" fmla="*/ 32 h 150"/>
              <a:gd name="T28" fmla="*/ 141 w 156"/>
              <a:gd name="T29" fmla="*/ 26 h 150"/>
              <a:gd name="T30" fmla="*/ 131 w 156"/>
              <a:gd name="T31" fmla="*/ 23 h 150"/>
              <a:gd name="T32" fmla="*/ 123 w 156"/>
              <a:gd name="T33" fmla="*/ 16 h 150"/>
              <a:gd name="T34" fmla="*/ 114 w 156"/>
              <a:gd name="T35" fmla="*/ 8 h 150"/>
              <a:gd name="T36" fmla="*/ 106 w 156"/>
              <a:gd name="T37" fmla="*/ 1 h 150"/>
              <a:gd name="T38" fmla="*/ 94 w 156"/>
              <a:gd name="T39" fmla="*/ 22 h 150"/>
              <a:gd name="T40" fmla="*/ 71 w 156"/>
              <a:gd name="T41" fmla="*/ 30 h 150"/>
              <a:gd name="T42" fmla="*/ 71 w 156"/>
              <a:gd name="T43" fmla="*/ 37 h 150"/>
              <a:gd name="T44" fmla="*/ 53 w 156"/>
              <a:gd name="T45" fmla="*/ 37 h 150"/>
              <a:gd name="T46" fmla="*/ 47 w 156"/>
              <a:gd name="T47" fmla="*/ 30 h 150"/>
              <a:gd name="T48" fmla="*/ 46 w 156"/>
              <a:gd name="T49" fmla="*/ 42 h 150"/>
              <a:gd name="T50" fmla="*/ 43 w 156"/>
              <a:gd name="T51" fmla="*/ 53 h 150"/>
              <a:gd name="T52" fmla="*/ 28 w 156"/>
              <a:gd name="T53" fmla="*/ 50 h 150"/>
              <a:gd name="T54" fmla="*/ 17 w 156"/>
              <a:gd name="T55" fmla="*/ 52 h 150"/>
              <a:gd name="T56" fmla="*/ 2 w 156"/>
              <a:gd name="T57" fmla="*/ 54 h 150"/>
              <a:gd name="T58" fmla="*/ 8 w 156"/>
              <a:gd name="T59" fmla="*/ 64 h 150"/>
              <a:gd name="T60" fmla="*/ 7 w 156"/>
              <a:gd name="T61" fmla="*/ 71 h 150"/>
              <a:gd name="T62" fmla="*/ 25 w 156"/>
              <a:gd name="T63" fmla="*/ 76 h 150"/>
              <a:gd name="T64" fmla="*/ 34 w 156"/>
              <a:gd name="T65" fmla="*/ 77 h 150"/>
              <a:gd name="T66" fmla="*/ 41 w 156"/>
              <a:gd name="T67" fmla="*/ 80 h 150"/>
              <a:gd name="T68" fmla="*/ 39 w 156"/>
              <a:gd name="T69" fmla="*/ 90 h 150"/>
              <a:gd name="T70" fmla="*/ 49 w 156"/>
              <a:gd name="T71" fmla="*/ 101 h 150"/>
              <a:gd name="T72" fmla="*/ 54 w 156"/>
              <a:gd name="T73" fmla="*/ 107 h 150"/>
              <a:gd name="T74" fmla="*/ 58 w 156"/>
              <a:gd name="T75" fmla="*/ 116 h 150"/>
              <a:gd name="T76" fmla="*/ 53 w 156"/>
              <a:gd name="T77" fmla="*/ 118 h 150"/>
              <a:gd name="T78" fmla="*/ 55 w 156"/>
              <a:gd name="T79" fmla="*/ 133 h 150"/>
              <a:gd name="T80" fmla="*/ 51 w 156"/>
              <a:gd name="T81" fmla="*/ 154 h 150"/>
              <a:gd name="T82" fmla="*/ 49 w 156"/>
              <a:gd name="T83" fmla="*/ 163 h 150"/>
              <a:gd name="T84" fmla="*/ 66 w 156"/>
              <a:gd name="T85" fmla="*/ 173 h 150"/>
              <a:gd name="T86" fmla="*/ 81 w 156"/>
              <a:gd name="T87" fmla="*/ 170 h 150"/>
              <a:gd name="T88" fmla="*/ 102 w 156"/>
              <a:gd name="T89" fmla="*/ 179 h 150"/>
              <a:gd name="T90" fmla="*/ 113 w 156"/>
              <a:gd name="T91" fmla="*/ 170 h 150"/>
              <a:gd name="T92" fmla="*/ 131 w 156"/>
              <a:gd name="T93" fmla="*/ 160 h 150"/>
              <a:gd name="T94" fmla="*/ 143 w 156"/>
              <a:gd name="T95" fmla="*/ 157 h 150"/>
              <a:gd name="T96" fmla="*/ 159 w 156"/>
              <a:gd name="T97" fmla="*/ 167 h 150"/>
              <a:gd name="T98" fmla="*/ 171 w 156"/>
              <a:gd name="T99" fmla="*/ 160 h 1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6"/>
              <a:gd name="T151" fmla="*/ 0 h 150"/>
              <a:gd name="T152" fmla="*/ 156 w 156"/>
              <a:gd name="T153" fmla="*/ 150 h 1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6" h="150">
                <a:moveTo>
                  <a:pt x="147" y="129"/>
                </a:moveTo>
                <a:cubicBezTo>
                  <a:pt x="147" y="128"/>
                  <a:pt x="146" y="127"/>
                  <a:pt x="146" y="126"/>
                </a:cubicBezTo>
                <a:cubicBezTo>
                  <a:pt x="147" y="125"/>
                  <a:pt x="149" y="126"/>
                  <a:pt x="150" y="125"/>
                </a:cubicBezTo>
                <a:cubicBezTo>
                  <a:pt x="151" y="124"/>
                  <a:pt x="151" y="123"/>
                  <a:pt x="151" y="122"/>
                </a:cubicBezTo>
                <a:cubicBezTo>
                  <a:pt x="150" y="121"/>
                  <a:pt x="148" y="122"/>
                  <a:pt x="147" y="122"/>
                </a:cubicBezTo>
                <a:cubicBezTo>
                  <a:pt x="145" y="121"/>
                  <a:pt x="143" y="120"/>
                  <a:pt x="142" y="118"/>
                </a:cubicBezTo>
                <a:cubicBezTo>
                  <a:pt x="141" y="117"/>
                  <a:pt x="142" y="115"/>
                  <a:pt x="142" y="113"/>
                </a:cubicBezTo>
                <a:cubicBezTo>
                  <a:pt x="142" y="112"/>
                  <a:pt x="143" y="111"/>
                  <a:pt x="142" y="109"/>
                </a:cubicBezTo>
                <a:cubicBezTo>
                  <a:pt x="142" y="108"/>
                  <a:pt x="139" y="108"/>
                  <a:pt x="139" y="107"/>
                </a:cubicBezTo>
                <a:cubicBezTo>
                  <a:pt x="139" y="106"/>
                  <a:pt x="140" y="105"/>
                  <a:pt x="140" y="104"/>
                </a:cubicBezTo>
                <a:cubicBezTo>
                  <a:pt x="141" y="103"/>
                  <a:pt x="143" y="103"/>
                  <a:pt x="144" y="102"/>
                </a:cubicBezTo>
                <a:cubicBezTo>
                  <a:pt x="144" y="101"/>
                  <a:pt x="143" y="99"/>
                  <a:pt x="143" y="98"/>
                </a:cubicBezTo>
                <a:cubicBezTo>
                  <a:pt x="142" y="97"/>
                  <a:pt x="140" y="96"/>
                  <a:pt x="139" y="94"/>
                </a:cubicBezTo>
                <a:cubicBezTo>
                  <a:pt x="139" y="94"/>
                  <a:pt x="139" y="93"/>
                  <a:pt x="140" y="92"/>
                </a:cubicBezTo>
                <a:cubicBezTo>
                  <a:pt x="140" y="92"/>
                  <a:pt x="142" y="92"/>
                  <a:pt x="143" y="91"/>
                </a:cubicBezTo>
                <a:cubicBezTo>
                  <a:pt x="142" y="90"/>
                  <a:pt x="141" y="89"/>
                  <a:pt x="140" y="88"/>
                </a:cubicBezTo>
                <a:cubicBezTo>
                  <a:pt x="140" y="87"/>
                  <a:pt x="140" y="85"/>
                  <a:pt x="140" y="84"/>
                </a:cubicBezTo>
                <a:cubicBezTo>
                  <a:pt x="139" y="84"/>
                  <a:pt x="139" y="83"/>
                  <a:pt x="138" y="83"/>
                </a:cubicBezTo>
                <a:cubicBezTo>
                  <a:pt x="137" y="83"/>
                  <a:pt x="136" y="83"/>
                  <a:pt x="135" y="83"/>
                </a:cubicBezTo>
                <a:cubicBezTo>
                  <a:pt x="134" y="84"/>
                  <a:pt x="133" y="87"/>
                  <a:pt x="131" y="87"/>
                </a:cubicBezTo>
                <a:cubicBezTo>
                  <a:pt x="130" y="86"/>
                  <a:pt x="131" y="84"/>
                  <a:pt x="132" y="82"/>
                </a:cubicBezTo>
                <a:cubicBezTo>
                  <a:pt x="132" y="81"/>
                  <a:pt x="132" y="79"/>
                  <a:pt x="133" y="78"/>
                </a:cubicBezTo>
                <a:cubicBezTo>
                  <a:pt x="133" y="77"/>
                  <a:pt x="134" y="75"/>
                  <a:pt x="135" y="74"/>
                </a:cubicBezTo>
                <a:cubicBezTo>
                  <a:pt x="135" y="73"/>
                  <a:pt x="137" y="72"/>
                  <a:pt x="138" y="71"/>
                </a:cubicBezTo>
                <a:cubicBezTo>
                  <a:pt x="139" y="70"/>
                  <a:pt x="141" y="68"/>
                  <a:pt x="142" y="67"/>
                </a:cubicBezTo>
                <a:cubicBezTo>
                  <a:pt x="142" y="66"/>
                  <a:pt x="140" y="66"/>
                  <a:pt x="140" y="65"/>
                </a:cubicBezTo>
                <a:cubicBezTo>
                  <a:pt x="140" y="65"/>
                  <a:pt x="141" y="64"/>
                  <a:pt x="142" y="64"/>
                </a:cubicBezTo>
                <a:cubicBezTo>
                  <a:pt x="143" y="63"/>
                  <a:pt x="144" y="65"/>
                  <a:pt x="146" y="65"/>
                </a:cubicBezTo>
                <a:cubicBezTo>
                  <a:pt x="147" y="65"/>
                  <a:pt x="148" y="64"/>
                  <a:pt x="149" y="63"/>
                </a:cubicBezTo>
                <a:cubicBezTo>
                  <a:pt x="149" y="61"/>
                  <a:pt x="149" y="59"/>
                  <a:pt x="149" y="57"/>
                </a:cubicBezTo>
                <a:cubicBezTo>
                  <a:pt x="149" y="55"/>
                  <a:pt x="149" y="53"/>
                  <a:pt x="149" y="52"/>
                </a:cubicBezTo>
                <a:cubicBezTo>
                  <a:pt x="149" y="50"/>
                  <a:pt x="150" y="48"/>
                  <a:pt x="151" y="46"/>
                </a:cubicBezTo>
                <a:cubicBezTo>
                  <a:pt x="152" y="44"/>
                  <a:pt x="152" y="42"/>
                  <a:pt x="153" y="40"/>
                </a:cubicBezTo>
                <a:cubicBezTo>
                  <a:pt x="154" y="39"/>
                  <a:pt x="156" y="39"/>
                  <a:pt x="156" y="37"/>
                </a:cubicBezTo>
                <a:cubicBezTo>
                  <a:pt x="155" y="36"/>
                  <a:pt x="152" y="36"/>
                  <a:pt x="150" y="36"/>
                </a:cubicBezTo>
                <a:cubicBezTo>
                  <a:pt x="149" y="35"/>
                  <a:pt x="148" y="34"/>
                  <a:pt x="146" y="33"/>
                </a:cubicBezTo>
                <a:cubicBezTo>
                  <a:pt x="145" y="33"/>
                  <a:pt x="144" y="34"/>
                  <a:pt x="143" y="34"/>
                </a:cubicBezTo>
                <a:cubicBezTo>
                  <a:pt x="141" y="33"/>
                  <a:pt x="140" y="33"/>
                  <a:pt x="139" y="32"/>
                </a:cubicBezTo>
                <a:cubicBezTo>
                  <a:pt x="138" y="31"/>
                  <a:pt x="137" y="30"/>
                  <a:pt x="136" y="29"/>
                </a:cubicBezTo>
                <a:cubicBezTo>
                  <a:pt x="135" y="29"/>
                  <a:pt x="135" y="28"/>
                  <a:pt x="134" y="28"/>
                </a:cubicBezTo>
                <a:cubicBezTo>
                  <a:pt x="133" y="28"/>
                  <a:pt x="132" y="28"/>
                  <a:pt x="131" y="28"/>
                </a:cubicBezTo>
                <a:cubicBezTo>
                  <a:pt x="130" y="28"/>
                  <a:pt x="129" y="27"/>
                  <a:pt x="128" y="27"/>
                </a:cubicBezTo>
                <a:cubicBezTo>
                  <a:pt x="127" y="27"/>
                  <a:pt x="126" y="27"/>
                  <a:pt x="125" y="27"/>
                </a:cubicBezTo>
                <a:cubicBezTo>
                  <a:pt x="124" y="26"/>
                  <a:pt x="122" y="26"/>
                  <a:pt x="121" y="25"/>
                </a:cubicBezTo>
                <a:cubicBezTo>
                  <a:pt x="120" y="24"/>
                  <a:pt x="118" y="23"/>
                  <a:pt x="117" y="22"/>
                </a:cubicBezTo>
                <a:cubicBezTo>
                  <a:pt x="116" y="21"/>
                  <a:pt x="116" y="19"/>
                  <a:pt x="115" y="19"/>
                </a:cubicBezTo>
                <a:cubicBezTo>
                  <a:pt x="114" y="18"/>
                  <a:pt x="113" y="19"/>
                  <a:pt x="113" y="19"/>
                </a:cubicBezTo>
                <a:cubicBezTo>
                  <a:pt x="111" y="19"/>
                  <a:pt x="110" y="20"/>
                  <a:pt x="109" y="19"/>
                </a:cubicBezTo>
                <a:cubicBezTo>
                  <a:pt x="108" y="19"/>
                  <a:pt x="109" y="17"/>
                  <a:pt x="108" y="16"/>
                </a:cubicBezTo>
                <a:cubicBezTo>
                  <a:pt x="108" y="15"/>
                  <a:pt x="108" y="13"/>
                  <a:pt x="106" y="13"/>
                </a:cubicBezTo>
                <a:cubicBezTo>
                  <a:pt x="105" y="12"/>
                  <a:pt x="104" y="13"/>
                  <a:pt x="102" y="13"/>
                </a:cubicBezTo>
                <a:cubicBezTo>
                  <a:pt x="102" y="12"/>
                  <a:pt x="101" y="11"/>
                  <a:pt x="101" y="11"/>
                </a:cubicBezTo>
                <a:cubicBezTo>
                  <a:pt x="100" y="10"/>
                  <a:pt x="98" y="11"/>
                  <a:pt x="97" y="10"/>
                </a:cubicBezTo>
                <a:cubicBezTo>
                  <a:pt x="96" y="9"/>
                  <a:pt x="96" y="7"/>
                  <a:pt x="95" y="7"/>
                </a:cubicBezTo>
                <a:cubicBezTo>
                  <a:pt x="94" y="6"/>
                  <a:pt x="93" y="6"/>
                  <a:pt x="92" y="6"/>
                </a:cubicBezTo>
                <a:cubicBezTo>
                  <a:pt x="91" y="6"/>
                  <a:pt x="90" y="6"/>
                  <a:pt x="90" y="5"/>
                </a:cubicBezTo>
                <a:cubicBezTo>
                  <a:pt x="89" y="4"/>
                  <a:pt x="88" y="2"/>
                  <a:pt x="88" y="1"/>
                </a:cubicBezTo>
                <a:cubicBezTo>
                  <a:pt x="84" y="2"/>
                  <a:pt x="79" y="0"/>
                  <a:pt x="77" y="3"/>
                </a:cubicBezTo>
                <a:cubicBezTo>
                  <a:pt x="75" y="7"/>
                  <a:pt x="76" y="12"/>
                  <a:pt x="76" y="16"/>
                </a:cubicBezTo>
                <a:cubicBezTo>
                  <a:pt x="76" y="17"/>
                  <a:pt x="78" y="18"/>
                  <a:pt x="78" y="18"/>
                </a:cubicBezTo>
                <a:cubicBezTo>
                  <a:pt x="76" y="19"/>
                  <a:pt x="75" y="18"/>
                  <a:pt x="73" y="18"/>
                </a:cubicBezTo>
                <a:cubicBezTo>
                  <a:pt x="71" y="19"/>
                  <a:pt x="69" y="20"/>
                  <a:pt x="67" y="21"/>
                </a:cubicBezTo>
                <a:cubicBezTo>
                  <a:pt x="64" y="23"/>
                  <a:pt x="61" y="23"/>
                  <a:pt x="59" y="25"/>
                </a:cubicBezTo>
                <a:cubicBezTo>
                  <a:pt x="58" y="26"/>
                  <a:pt x="58" y="27"/>
                  <a:pt x="59" y="28"/>
                </a:cubicBezTo>
                <a:cubicBezTo>
                  <a:pt x="60" y="29"/>
                  <a:pt x="63" y="28"/>
                  <a:pt x="63" y="29"/>
                </a:cubicBezTo>
                <a:cubicBezTo>
                  <a:pt x="63" y="31"/>
                  <a:pt x="60" y="30"/>
                  <a:pt x="59" y="31"/>
                </a:cubicBezTo>
                <a:cubicBezTo>
                  <a:pt x="56" y="31"/>
                  <a:pt x="54" y="31"/>
                  <a:pt x="51" y="30"/>
                </a:cubicBezTo>
                <a:cubicBezTo>
                  <a:pt x="49" y="30"/>
                  <a:pt x="47" y="29"/>
                  <a:pt x="46" y="30"/>
                </a:cubicBezTo>
                <a:cubicBezTo>
                  <a:pt x="45" y="30"/>
                  <a:pt x="44" y="31"/>
                  <a:pt x="44" y="31"/>
                </a:cubicBezTo>
                <a:cubicBezTo>
                  <a:pt x="43" y="31"/>
                  <a:pt x="43" y="29"/>
                  <a:pt x="43" y="28"/>
                </a:cubicBezTo>
                <a:cubicBezTo>
                  <a:pt x="43" y="27"/>
                  <a:pt x="44" y="26"/>
                  <a:pt x="43" y="25"/>
                </a:cubicBezTo>
                <a:cubicBezTo>
                  <a:pt x="42" y="24"/>
                  <a:pt x="40" y="25"/>
                  <a:pt x="39" y="25"/>
                </a:cubicBezTo>
                <a:cubicBezTo>
                  <a:pt x="38" y="25"/>
                  <a:pt x="36" y="23"/>
                  <a:pt x="36" y="24"/>
                </a:cubicBezTo>
                <a:cubicBezTo>
                  <a:pt x="35" y="25"/>
                  <a:pt x="36" y="28"/>
                  <a:pt x="36" y="29"/>
                </a:cubicBezTo>
                <a:cubicBezTo>
                  <a:pt x="36" y="31"/>
                  <a:pt x="38" y="33"/>
                  <a:pt x="38" y="35"/>
                </a:cubicBezTo>
                <a:cubicBezTo>
                  <a:pt x="39" y="37"/>
                  <a:pt x="39" y="40"/>
                  <a:pt x="40" y="42"/>
                </a:cubicBezTo>
                <a:cubicBezTo>
                  <a:pt x="40" y="42"/>
                  <a:pt x="41" y="43"/>
                  <a:pt x="40" y="44"/>
                </a:cubicBezTo>
                <a:cubicBezTo>
                  <a:pt x="39" y="45"/>
                  <a:pt x="37" y="44"/>
                  <a:pt x="36" y="44"/>
                </a:cubicBezTo>
                <a:cubicBezTo>
                  <a:pt x="34" y="44"/>
                  <a:pt x="32" y="43"/>
                  <a:pt x="30" y="43"/>
                </a:cubicBezTo>
                <a:cubicBezTo>
                  <a:pt x="29" y="43"/>
                  <a:pt x="28" y="46"/>
                  <a:pt x="27" y="46"/>
                </a:cubicBezTo>
                <a:cubicBezTo>
                  <a:pt x="25" y="46"/>
                  <a:pt x="24" y="43"/>
                  <a:pt x="23" y="42"/>
                </a:cubicBezTo>
                <a:cubicBezTo>
                  <a:pt x="22" y="41"/>
                  <a:pt x="22" y="40"/>
                  <a:pt x="21" y="40"/>
                </a:cubicBezTo>
                <a:cubicBezTo>
                  <a:pt x="19" y="40"/>
                  <a:pt x="17" y="40"/>
                  <a:pt x="15" y="40"/>
                </a:cubicBezTo>
                <a:cubicBezTo>
                  <a:pt x="15" y="41"/>
                  <a:pt x="15" y="43"/>
                  <a:pt x="14" y="43"/>
                </a:cubicBezTo>
                <a:cubicBezTo>
                  <a:pt x="14" y="44"/>
                  <a:pt x="13" y="43"/>
                  <a:pt x="12" y="43"/>
                </a:cubicBezTo>
                <a:cubicBezTo>
                  <a:pt x="10" y="43"/>
                  <a:pt x="9" y="43"/>
                  <a:pt x="8" y="43"/>
                </a:cubicBezTo>
                <a:cubicBezTo>
                  <a:pt x="6" y="43"/>
                  <a:pt x="4" y="44"/>
                  <a:pt x="2" y="45"/>
                </a:cubicBezTo>
                <a:cubicBezTo>
                  <a:pt x="1" y="46"/>
                  <a:pt x="0" y="47"/>
                  <a:pt x="0" y="49"/>
                </a:cubicBezTo>
                <a:cubicBezTo>
                  <a:pt x="1" y="50"/>
                  <a:pt x="3" y="50"/>
                  <a:pt x="4" y="51"/>
                </a:cubicBezTo>
                <a:cubicBezTo>
                  <a:pt x="5" y="51"/>
                  <a:pt x="7" y="52"/>
                  <a:pt x="7" y="53"/>
                </a:cubicBezTo>
                <a:cubicBezTo>
                  <a:pt x="5" y="54"/>
                  <a:pt x="2" y="52"/>
                  <a:pt x="1" y="54"/>
                </a:cubicBezTo>
                <a:cubicBezTo>
                  <a:pt x="0" y="55"/>
                  <a:pt x="3" y="55"/>
                  <a:pt x="4" y="56"/>
                </a:cubicBezTo>
                <a:cubicBezTo>
                  <a:pt x="5" y="57"/>
                  <a:pt x="4" y="59"/>
                  <a:pt x="6" y="59"/>
                </a:cubicBezTo>
                <a:cubicBezTo>
                  <a:pt x="7" y="60"/>
                  <a:pt x="9" y="57"/>
                  <a:pt x="10" y="57"/>
                </a:cubicBezTo>
                <a:cubicBezTo>
                  <a:pt x="13" y="57"/>
                  <a:pt x="16" y="59"/>
                  <a:pt x="18" y="60"/>
                </a:cubicBezTo>
                <a:cubicBezTo>
                  <a:pt x="19" y="61"/>
                  <a:pt x="20" y="63"/>
                  <a:pt x="21" y="63"/>
                </a:cubicBezTo>
                <a:cubicBezTo>
                  <a:pt x="22" y="64"/>
                  <a:pt x="24" y="62"/>
                  <a:pt x="25" y="62"/>
                </a:cubicBezTo>
                <a:cubicBezTo>
                  <a:pt x="26" y="62"/>
                  <a:pt x="25" y="64"/>
                  <a:pt x="25" y="64"/>
                </a:cubicBezTo>
                <a:cubicBezTo>
                  <a:pt x="26" y="64"/>
                  <a:pt x="27" y="63"/>
                  <a:pt x="28" y="64"/>
                </a:cubicBezTo>
                <a:cubicBezTo>
                  <a:pt x="28" y="65"/>
                  <a:pt x="27" y="67"/>
                  <a:pt x="28" y="67"/>
                </a:cubicBezTo>
                <a:cubicBezTo>
                  <a:pt x="28" y="68"/>
                  <a:pt x="30" y="67"/>
                  <a:pt x="31" y="67"/>
                </a:cubicBezTo>
                <a:cubicBezTo>
                  <a:pt x="32" y="67"/>
                  <a:pt x="34" y="66"/>
                  <a:pt x="34" y="67"/>
                </a:cubicBezTo>
                <a:cubicBezTo>
                  <a:pt x="34" y="69"/>
                  <a:pt x="31" y="69"/>
                  <a:pt x="31" y="70"/>
                </a:cubicBezTo>
                <a:cubicBezTo>
                  <a:pt x="31" y="71"/>
                  <a:pt x="33" y="71"/>
                  <a:pt x="34" y="72"/>
                </a:cubicBezTo>
                <a:cubicBezTo>
                  <a:pt x="34" y="73"/>
                  <a:pt x="32" y="74"/>
                  <a:pt x="32" y="75"/>
                </a:cubicBezTo>
                <a:cubicBezTo>
                  <a:pt x="33" y="77"/>
                  <a:pt x="35" y="77"/>
                  <a:pt x="35" y="78"/>
                </a:cubicBezTo>
                <a:cubicBezTo>
                  <a:pt x="36" y="79"/>
                  <a:pt x="36" y="81"/>
                  <a:pt x="37" y="82"/>
                </a:cubicBezTo>
                <a:cubicBezTo>
                  <a:pt x="38" y="83"/>
                  <a:pt x="40" y="84"/>
                  <a:pt x="41" y="84"/>
                </a:cubicBezTo>
                <a:cubicBezTo>
                  <a:pt x="43" y="85"/>
                  <a:pt x="44" y="83"/>
                  <a:pt x="45" y="84"/>
                </a:cubicBezTo>
                <a:cubicBezTo>
                  <a:pt x="46" y="85"/>
                  <a:pt x="44" y="86"/>
                  <a:pt x="44" y="87"/>
                </a:cubicBezTo>
                <a:cubicBezTo>
                  <a:pt x="44" y="88"/>
                  <a:pt x="45" y="89"/>
                  <a:pt x="45" y="89"/>
                </a:cubicBezTo>
                <a:cubicBezTo>
                  <a:pt x="45" y="91"/>
                  <a:pt x="45" y="92"/>
                  <a:pt x="44" y="93"/>
                </a:cubicBezTo>
                <a:cubicBezTo>
                  <a:pt x="44" y="94"/>
                  <a:pt x="43" y="94"/>
                  <a:pt x="44" y="95"/>
                </a:cubicBezTo>
                <a:cubicBezTo>
                  <a:pt x="45" y="96"/>
                  <a:pt x="47" y="96"/>
                  <a:pt x="48" y="97"/>
                </a:cubicBezTo>
                <a:cubicBezTo>
                  <a:pt x="49" y="99"/>
                  <a:pt x="51" y="102"/>
                  <a:pt x="49" y="103"/>
                </a:cubicBezTo>
                <a:cubicBezTo>
                  <a:pt x="48" y="103"/>
                  <a:pt x="47" y="100"/>
                  <a:pt x="46" y="99"/>
                </a:cubicBezTo>
                <a:cubicBezTo>
                  <a:pt x="46" y="98"/>
                  <a:pt x="45" y="97"/>
                  <a:pt x="44" y="98"/>
                </a:cubicBezTo>
                <a:cubicBezTo>
                  <a:pt x="43" y="100"/>
                  <a:pt x="43" y="103"/>
                  <a:pt x="43" y="105"/>
                </a:cubicBezTo>
                <a:cubicBezTo>
                  <a:pt x="43" y="107"/>
                  <a:pt x="42" y="110"/>
                  <a:pt x="42" y="112"/>
                </a:cubicBezTo>
                <a:cubicBezTo>
                  <a:pt x="43" y="113"/>
                  <a:pt x="45" y="110"/>
                  <a:pt x="46" y="111"/>
                </a:cubicBezTo>
                <a:cubicBezTo>
                  <a:pt x="46" y="112"/>
                  <a:pt x="44" y="113"/>
                  <a:pt x="43" y="114"/>
                </a:cubicBezTo>
                <a:cubicBezTo>
                  <a:pt x="43" y="117"/>
                  <a:pt x="42" y="119"/>
                  <a:pt x="42" y="121"/>
                </a:cubicBezTo>
                <a:cubicBezTo>
                  <a:pt x="42" y="123"/>
                  <a:pt x="42" y="126"/>
                  <a:pt x="42" y="128"/>
                </a:cubicBezTo>
                <a:cubicBezTo>
                  <a:pt x="41" y="129"/>
                  <a:pt x="40" y="130"/>
                  <a:pt x="39" y="132"/>
                </a:cubicBezTo>
                <a:cubicBezTo>
                  <a:pt x="38" y="133"/>
                  <a:pt x="37" y="134"/>
                  <a:pt x="36" y="135"/>
                </a:cubicBezTo>
                <a:cubicBezTo>
                  <a:pt x="38" y="135"/>
                  <a:pt x="40" y="135"/>
                  <a:pt x="41" y="136"/>
                </a:cubicBezTo>
                <a:cubicBezTo>
                  <a:pt x="43" y="137"/>
                  <a:pt x="42" y="139"/>
                  <a:pt x="44" y="140"/>
                </a:cubicBezTo>
                <a:cubicBezTo>
                  <a:pt x="45" y="141"/>
                  <a:pt x="47" y="141"/>
                  <a:pt x="49" y="141"/>
                </a:cubicBezTo>
                <a:cubicBezTo>
                  <a:pt x="51" y="142"/>
                  <a:pt x="53" y="143"/>
                  <a:pt x="55" y="144"/>
                </a:cubicBezTo>
                <a:cubicBezTo>
                  <a:pt x="57" y="144"/>
                  <a:pt x="59" y="144"/>
                  <a:pt x="61" y="145"/>
                </a:cubicBezTo>
                <a:cubicBezTo>
                  <a:pt x="63" y="145"/>
                  <a:pt x="65" y="145"/>
                  <a:pt x="66" y="144"/>
                </a:cubicBezTo>
                <a:cubicBezTo>
                  <a:pt x="67" y="144"/>
                  <a:pt x="67" y="142"/>
                  <a:pt x="67" y="142"/>
                </a:cubicBezTo>
                <a:cubicBezTo>
                  <a:pt x="70" y="143"/>
                  <a:pt x="73" y="145"/>
                  <a:pt x="75" y="146"/>
                </a:cubicBezTo>
                <a:cubicBezTo>
                  <a:pt x="77" y="147"/>
                  <a:pt x="78" y="148"/>
                  <a:pt x="80" y="149"/>
                </a:cubicBezTo>
                <a:cubicBezTo>
                  <a:pt x="82" y="149"/>
                  <a:pt x="83" y="149"/>
                  <a:pt x="85" y="149"/>
                </a:cubicBezTo>
                <a:cubicBezTo>
                  <a:pt x="87" y="150"/>
                  <a:pt x="90" y="150"/>
                  <a:pt x="92" y="150"/>
                </a:cubicBezTo>
                <a:cubicBezTo>
                  <a:pt x="93" y="150"/>
                  <a:pt x="94" y="149"/>
                  <a:pt x="95" y="149"/>
                </a:cubicBezTo>
                <a:cubicBezTo>
                  <a:pt x="95" y="146"/>
                  <a:pt x="94" y="144"/>
                  <a:pt x="94" y="142"/>
                </a:cubicBezTo>
                <a:cubicBezTo>
                  <a:pt x="95" y="140"/>
                  <a:pt x="96" y="139"/>
                  <a:pt x="98" y="137"/>
                </a:cubicBezTo>
                <a:cubicBezTo>
                  <a:pt x="100" y="135"/>
                  <a:pt x="103" y="133"/>
                  <a:pt x="106" y="132"/>
                </a:cubicBezTo>
                <a:cubicBezTo>
                  <a:pt x="107" y="132"/>
                  <a:pt x="108" y="133"/>
                  <a:pt x="109" y="133"/>
                </a:cubicBezTo>
                <a:cubicBezTo>
                  <a:pt x="110" y="133"/>
                  <a:pt x="112" y="132"/>
                  <a:pt x="113" y="132"/>
                </a:cubicBezTo>
                <a:cubicBezTo>
                  <a:pt x="114" y="132"/>
                  <a:pt x="115" y="135"/>
                  <a:pt x="116" y="135"/>
                </a:cubicBezTo>
                <a:cubicBezTo>
                  <a:pt x="117" y="135"/>
                  <a:pt x="117" y="131"/>
                  <a:pt x="119" y="131"/>
                </a:cubicBezTo>
                <a:cubicBezTo>
                  <a:pt x="121" y="131"/>
                  <a:pt x="122" y="133"/>
                  <a:pt x="123" y="135"/>
                </a:cubicBezTo>
                <a:cubicBezTo>
                  <a:pt x="125" y="136"/>
                  <a:pt x="125" y="138"/>
                  <a:pt x="127" y="139"/>
                </a:cubicBezTo>
                <a:cubicBezTo>
                  <a:pt x="129" y="140"/>
                  <a:pt x="130" y="139"/>
                  <a:pt x="132" y="139"/>
                </a:cubicBezTo>
                <a:cubicBezTo>
                  <a:pt x="134" y="139"/>
                  <a:pt x="136" y="139"/>
                  <a:pt x="138" y="138"/>
                </a:cubicBezTo>
                <a:cubicBezTo>
                  <a:pt x="139" y="138"/>
                  <a:pt x="137" y="136"/>
                  <a:pt x="138" y="135"/>
                </a:cubicBezTo>
                <a:cubicBezTo>
                  <a:pt x="139" y="134"/>
                  <a:pt x="140" y="134"/>
                  <a:pt x="142" y="133"/>
                </a:cubicBezTo>
                <a:cubicBezTo>
                  <a:pt x="143" y="132"/>
                  <a:pt x="145" y="130"/>
                  <a:pt x="147" y="129"/>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0" name="Freeform 2583"/>
          <p:cNvSpPr>
            <a:spLocks noChangeAspect="1"/>
          </p:cNvSpPr>
          <p:nvPr/>
        </p:nvSpPr>
        <p:spPr bwMode="auto">
          <a:xfrm>
            <a:off x="4217951" y="2191496"/>
            <a:ext cx="34281" cy="16669"/>
          </a:xfrm>
          <a:custGeom>
            <a:avLst/>
            <a:gdLst>
              <a:gd name="T0" fmla="*/ 10 w 9"/>
              <a:gd name="T1" fmla="*/ 14 h 12"/>
              <a:gd name="T2" fmla="*/ 11 w 9"/>
              <a:gd name="T3" fmla="*/ 9 h 12"/>
              <a:gd name="T4" fmla="*/ 10 w 9"/>
              <a:gd name="T5" fmla="*/ 7 h 12"/>
              <a:gd name="T6" fmla="*/ 6 w 9"/>
              <a:gd name="T7" fmla="*/ 4 h 12"/>
              <a:gd name="T8" fmla="*/ 5 w 9"/>
              <a:gd name="T9" fmla="*/ 0 h 12"/>
              <a:gd name="T10" fmla="*/ 2 w 9"/>
              <a:gd name="T11" fmla="*/ 1 h 12"/>
              <a:gd name="T12" fmla="*/ 0 w 9"/>
              <a:gd name="T13" fmla="*/ 5 h 12"/>
              <a:gd name="T14" fmla="*/ 1 w 9"/>
              <a:gd name="T15" fmla="*/ 8 h 12"/>
              <a:gd name="T16" fmla="*/ 2 w 9"/>
              <a:gd name="T17" fmla="*/ 13 h 12"/>
              <a:gd name="T18" fmla="*/ 6 w 9"/>
              <a:gd name="T19" fmla="*/ 14 h 12"/>
              <a:gd name="T20" fmla="*/ 10 w 9"/>
              <a:gd name="T21" fmla="*/ 14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12"/>
              <a:gd name="T35" fmla="*/ 9 w 9"/>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12">
                <a:moveTo>
                  <a:pt x="8" y="12"/>
                </a:moveTo>
                <a:cubicBezTo>
                  <a:pt x="8" y="10"/>
                  <a:pt x="9" y="9"/>
                  <a:pt x="9" y="8"/>
                </a:cubicBezTo>
                <a:cubicBezTo>
                  <a:pt x="9" y="7"/>
                  <a:pt x="9" y="6"/>
                  <a:pt x="8" y="6"/>
                </a:cubicBezTo>
                <a:cubicBezTo>
                  <a:pt x="7" y="5"/>
                  <a:pt x="6" y="4"/>
                  <a:pt x="5" y="3"/>
                </a:cubicBezTo>
                <a:cubicBezTo>
                  <a:pt x="5" y="2"/>
                  <a:pt x="4" y="1"/>
                  <a:pt x="4" y="0"/>
                </a:cubicBezTo>
                <a:cubicBezTo>
                  <a:pt x="3" y="0"/>
                  <a:pt x="2" y="0"/>
                  <a:pt x="2" y="1"/>
                </a:cubicBezTo>
                <a:cubicBezTo>
                  <a:pt x="1" y="2"/>
                  <a:pt x="0" y="3"/>
                  <a:pt x="0" y="4"/>
                </a:cubicBezTo>
                <a:cubicBezTo>
                  <a:pt x="0" y="5"/>
                  <a:pt x="1" y="6"/>
                  <a:pt x="1" y="7"/>
                </a:cubicBezTo>
                <a:cubicBezTo>
                  <a:pt x="1" y="8"/>
                  <a:pt x="2" y="10"/>
                  <a:pt x="2" y="11"/>
                </a:cubicBezTo>
                <a:cubicBezTo>
                  <a:pt x="3" y="11"/>
                  <a:pt x="4" y="12"/>
                  <a:pt x="5" y="12"/>
                </a:cubicBezTo>
                <a:cubicBezTo>
                  <a:pt x="6" y="12"/>
                  <a:pt x="7" y="12"/>
                  <a:pt x="8" y="1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2" name="Freeform 2585"/>
          <p:cNvSpPr>
            <a:spLocks noChangeAspect="1"/>
          </p:cNvSpPr>
          <p:nvPr/>
        </p:nvSpPr>
        <p:spPr bwMode="auto">
          <a:xfrm>
            <a:off x="4256746" y="2251026"/>
            <a:ext cx="87528" cy="48816"/>
          </a:xfrm>
          <a:custGeom>
            <a:avLst/>
            <a:gdLst>
              <a:gd name="T0" fmla="*/ 64 w 54"/>
              <a:gd name="T1" fmla="*/ 21 h 34"/>
              <a:gd name="T2" fmla="*/ 63 w 54"/>
              <a:gd name="T3" fmla="*/ 17 h 34"/>
              <a:gd name="T4" fmla="*/ 58 w 54"/>
              <a:gd name="T5" fmla="*/ 21 h 34"/>
              <a:gd name="T6" fmla="*/ 55 w 54"/>
              <a:gd name="T7" fmla="*/ 17 h 34"/>
              <a:gd name="T8" fmla="*/ 51 w 54"/>
              <a:gd name="T9" fmla="*/ 16 h 34"/>
              <a:gd name="T10" fmla="*/ 51 w 54"/>
              <a:gd name="T11" fmla="*/ 12 h 34"/>
              <a:gd name="T12" fmla="*/ 51 w 54"/>
              <a:gd name="T13" fmla="*/ 10 h 34"/>
              <a:gd name="T14" fmla="*/ 50 w 54"/>
              <a:gd name="T15" fmla="*/ 6 h 34"/>
              <a:gd name="T16" fmla="*/ 46 w 54"/>
              <a:gd name="T17" fmla="*/ 2 h 34"/>
              <a:gd name="T18" fmla="*/ 40 w 54"/>
              <a:gd name="T19" fmla="*/ 2 h 34"/>
              <a:gd name="T20" fmla="*/ 36 w 54"/>
              <a:gd name="T21" fmla="*/ 0 h 34"/>
              <a:gd name="T22" fmla="*/ 36 w 54"/>
              <a:gd name="T23" fmla="*/ 4 h 34"/>
              <a:gd name="T24" fmla="*/ 32 w 54"/>
              <a:gd name="T25" fmla="*/ 5 h 34"/>
              <a:gd name="T26" fmla="*/ 28 w 54"/>
              <a:gd name="T27" fmla="*/ 7 h 34"/>
              <a:gd name="T28" fmla="*/ 23 w 54"/>
              <a:gd name="T29" fmla="*/ 6 h 34"/>
              <a:gd name="T30" fmla="*/ 19 w 54"/>
              <a:gd name="T31" fmla="*/ 8 h 34"/>
              <a:gd name="T32" fmla="*/ 14 w 54"/>
              <a:gd name="T33" fmla="*/ 7 h 34"/>
              <a:gd name="T34" fmla="*/ 12 w 54"/>
              <a:gd name="T35" fmla="*/ 8 h 34"/>
              <a:gd name="T36" fmla="*/ 14 w 54"/>
              <a:gd name="T37" fmla="*/ 11 h 34"/>
              <a:gd name="T38" fmla="*/ 9 w 54"/>
              <a:gd name="T39" fmla="*/ 16 h 34"/>
              <a:gd name="T40" fmla="*/ 6 w 54"/>
              <a:gd name="T41" fmla="*/ 19 h 34"/>
              <a:gd name="T42" fmla="*/ 4 w 54"/>
              <a:gd name="T43" fmla="*/ 24 h 34"/>
              <a:gd name="T44" fmla="*/ 2 w 54"/>
              <a:gd name="T45" fmla="*/ 29 h 34"/>
              <a:gd name="T46" fmla="*/ 1 w 54"/>
              <a:gd name="T47" fmla="*/ 35 h 34"/>
              <a:gd name="T48" fmla="*/ 6 w 54"/>
              <a:gd name="T49" fmla="*/ 30 h 34"/>
              <a:gd name="T50" fmla="*/ 9 w 54"/>
              <a:gd name="T51" fmla="*/ 30 h 34"/>
              <a:gd name="T52" fmla="*/ 12 w 54"/>
              <a:gd name="T53" fmla="*/ 31 h 34"/>
              <a:gd name="T54" fmla="*/ 12 w 54"/>
              <a:gd name="T55" fmla="*/ 36 h 34"/>
              <a:gd name="T56" fmla="*/ 15 w 54"/>
              <a:gd name="T57" fmla="*/ 40 h 34"/>
              <a:gd name="T58" fmla="*/ 19 w 54"/>
              <a:gd name="T59" fmla="*/ 40 h 34"/>
              <a:gd name="T60" fmla="*/ 23 w 54"/>
              <a:gd name="T61" fmla="*/ 39 h 34"/>
              <a:gd name="T62" fmla="*/ 26 w 54"/>
              <a:gd name="T63" fmla="*/ 40 h 34"/>
              <a:gd name="T64" fmla="*/ 31 w 54"/>
              <a:gd name="T65" fmla="*/ 35 h 34"/>
              <a:gd name="T66" fmla="*/ 31 w 54"/>
              <a:gd name="T67" fmla="*/ 31 h 34"/>
              <a:gd name="T68" fmla="*/ 34 w 54"/>
              <a:gd name="T69" fmla="*/ 28 h 34"/>
              <a:gd name="T70" fmla="*/ 36 w 54"/>
              <a:gd name="T71" fmla="*/ 34 h 34"/>
              <a:gd name="T72" fmla="*/ 39 w 54"/>
              <a:gd name="T73" fmla="*/ 36 h 34"/>
              <a:gd name="T74" fmla="*/ 41 w 54"/>
              <a:gd name="T75" fmla="*/ 39 h 34"/>
              <a:gd name="T76" fmla="*/ 45 w 54"/>
              <a:gd name="T77" fmla="*/ 37 h 34"/>
              <a:gd name="T78" fmla="*/ 46 w 54"/>
              <a:gd name="T79" fmla="*/ 31 h 34"/>
              <a:gd name="T80" fmla="*/ 47 w 54"/>
              <a:gd name="T81" fmla="*/ 29 h 34"/>
              <a:gd name="T82" fmla="*/ 51 w 54"/>
              <a:gd name="T83" fmla="*/ 31 h 34"/>
              <a:gd name="T84" fmla="*/ 56 w 54"/>
              <a:gd name="T85" fmla="*/ 31 h 34"/>
              <a:gd name="T86" fmla="*/ 58 w 54"/>
              <a:gd name="T87" fmla="*/ 33 h 34"/>
              <a:gd name="T88" fmla="*/ 58 w 54"/>
              <a:gd name="T89" fmla="*/ 27 h 34"/>
              <a:gd name="T90" fmla="*/ 59 w 54"/>
              <a:gd name="T91" fmla="*/ 25 h 34"/>
              <a:gd name="T92" fmla="*/ 63 w 54"/>
              <a:gd name="T93" fmla="*/ 28 h 34"/>
              <a:gd name="T94" fmla="*/ 63 w 54"/>
              <a:gd name="T95" fmla="*/ 23 h 34"/>
              <a:gd name="T96" fmla="*/ 64 w 54"/>
              <a:gd name="T97" fmla="*/ 21 h 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34"/>
              <a:gd name="T149" fmla="*/ 54 w 54"/>
              <a:gd name="T150" fmla="*/ 34 h 3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34">
                <a:moveTo>
                  <a:pt x="54" y="17"/>
                </a:moveTo>
                <a:cubicBezTo>
                  <a:pt x="53" y="16"/>
                  <a:pt x="54" y="14"/>
                  <a:pt x="53" y="14"/>
                </a:cubicBezTo>
                <a:cubicBezTo>
                  <a:pt x="51" y="14"/>
                  <a:pt x="51" y="17"/>
                  <a:pt x="49" y="17"/>
                </a:cubicBezTo>
                <a:cubicBezTo>
                  <a:pt x="48" y="17"/>
                  <a:pt x="47" y="15"/>
                  <a:pt x="46" y="14"/>
                </a:cubicBezTo>
                <a:cubicBezTo>
                  <a:pt x="45" y="13"/>
                  <a:pt x="43" y="14"/>
                  <a:pt x="43" y="13"/>
                </a:cubicBezTo>
                <a:cubicBezTo>
                  <a:pt x="42" y="13"/>
                  <a:pt x="43" y="11"/>
                  <a:pt x="43" y="10"/>
                </a:cubicBezTo>
                <a:cubicBezTo>
                  <a:pt x="43" y="10"/>
                  <a:pt x="43" y="9"/>
                  <a:pt x="43" y="8"/>
                </a:cubicBezTo>
                <a:cubicBezTo>
                  <a:pt x="42" y="7"/>
                  <a:pt x="42" y="6"/>
                  <a:pt x="42" y="5"/>
                </a:cubicBezTo>
                <a:cubicBezTo>
                  <a:pt x="41" y="4"/>
                  <a:pt x="40" y="3"/>
                  <a:pt x="39" y="2"/>
                </a:cubicBezTo>
                <a:cubicBezTo>
                  <a:pt x="37" y="2"/>
                  <a:pt x="36" y="2"/>
                  <a:pt x="34" y="2"/>
                </a:cubicBezTo>
                <a:cubicBezTo>
                  <a:pt x="33" y="2"/>
                  <a:pt x="31" y="0"/>
                  <a:pt x="30" y="0"/>
                </a:cubicBezTo>
                <a:cubicBezTo>
                  <a:pt x="29" y="0"/>
                  <a:pt x="31" y="2"/>
                  <a:pt x="30" y="3"/>
                </a:cubicBezTo>
                <a:cubicBezTo>
                  <a:pt x="29" y="4"/>
                  <a:pt x="28" y="3"/>
                  <a:pt x="27" y="4"/>
                </a:cubicBezTo>
                <a:cubicBezTo>
                  <a:pt x="26" y="4"/>
                  <a:pt x="25" y="5"/>
                  <a:pt x="24" y="6"/>
                </a:cubicBezTo>
                <a:cubicBezTo>
                  <a:pt x="22" y="6"/>
                  <a:pt x="20" y="5"/>
                  <a:pt x="19" y="5"/>
                </a:cubicBezTo>
                <a:cubicBezTo>
                  <a:pt x="18" y="6"/>
                  <a:pt x="17" y="7"/>
                  <a:pt x="16" y="7"/>
                </a:cubicBezTo>
                <a:cubicBezTo>
                  <a:pt x="14" y="7"/>
                  <a:pt x="13" y="5"/>
                  <a:pt x="12" y="6"/>
                </a:cubicBezTo>
                <a:cubicBezTo>
                  <a:pt x="11" y="6"/>
                  <a:pt x="10" y="7"/>
                  <a:pt x="10" y="7"/>
                </a:cubicBezTo>
                <a:cubicBezTo>
                  <a:pt x="10" y="8"/>
                  <a:pt x="12" y="8"/>
                  <a:pt x="12" y="9"/>
                </a:cubicBezTo>
                <a:cubicBezTo>
                  <a:pt x="11" y="10"/>
                  <a:pt x="9" y="12"/>
                  <a:pt x="8" y="13"/>
                </a:cubicBezTo>
                <a:cubicBezTo>
                  <a:pt x="7" y="14"/>
                  <a:pt x="5" y="15"/>
                  <a:pt x="5" y="16"/>
                </a:cubicBezTo>
                <a:cubicBezTo>
                  <a:pt x="4" y="17"/>
                  <a:pt x="3" y="19"/>
                  <a:pt x="3" y="20"/>
                </a:cubicBezTo>
                <a:cubicBezTo>
                  <a:pt x="2" y="21"/>
                  <a:pt x="2" y="23"/>
                  <a:pt x="2" y="24"/>
                </a:cubicBezTo>
                <a:cubicBezTo>
                  <a:pt x="1" y="26"/>
                  <a:pt x="0" y="28"/>
                  <a:pt x="1" y="29"/>
                </a:cubicBezTo>
                <a:cubicBezTo>
                  <a:pt x="3" y="29"/>
                  <a:pt x="4" y="26"/>
                  <a:pt x="5" y="25"/>
                </a:cubicBezTo>
                <a:cubicBezTo>
                  <a:pt x="6" y="25"/>
                  <a:pt x="7" y="25"/>
                  <a:pt x="8" y="25"/>
                </a:cubicBezTo>
                <a:cubicBezTo>
                  <a:pt x="9" y="25"/>
                  <a:pt x="9" y="26"/>
                  <a:pt x="10" y="26"/>
                </a:cubicBezTo>
                <a:cubicBezTo>
                  <a:pt x="10" y="27"/>
                  <a:pt x="10" y="29"/>
                  <a:pt x="10" y="30"/>
                </a:cubicBezTo>
                <a:cubicBezTo>
                  <a:pt x="11" y="31"/>
                  <a:pt x="12" y="32"/>
                  <a:pt x="13" y="33"/>
                </a:cubicBezTo>
                <a:cubicBezTo>
                  <a:pt x="14" y="33"/>
                  <a:pt x="15" y="34"/>
                  <a:pt x="16" y="33"/>
                </a:cubicBezTo>
                <a:cubicBezTo>
                  <a:pt x="17" y="33"/>
                  <a:pt x="18" y="32"/>
                  <a:pt x="19" y="32"/>
                </a:cubicBezTo>
                <a:cubicBezTo>
                  <a:pt x="20" y="32"/>
                  <a:pt x="21" y="33"/>
                  <a:pt x="22" y="33"/>
                </a:cubicBezTo>
                <a:cubicBezTo>
                  <a:pt x="24" y="32"/>
                  <a:pt x="25" y="31"/>
                  <a:pt x="26" y="29"/>
                </a:cubicBezTo>
                <a:cubicBezTo>
                  <a:pt x="26" y="28"/>
                  <a:pt x="26" y="27"/>
                  <a:pt x="26" y="26"/>
                </a:cubicBezTo>
                <a:cubicBezTo>
                  <a:pt x="27" y="25"/>
                  <a:pt x="28" y="23"/>
                  <a:pt x="29" y="23"/>
                </a:cubicBezTo>
                <a:cubicBezTo>
                  <a:pt x="31" y="24"/>
                  <a:pt x="29" y="27"/>
                  <a:pt x="30" y="28"/>
                </a:cubicBezTo>
                <a:cubicBezTo>
                  <a:pt x="31" y="29"/>
                  <a:pt x="32" y="29"/>
                  <a:pt x="33" y="30"/>
                </a:cubicBezTo>
                <a:cubicBezTo>
                  <a:pt x="34" y="30"/>
                  <a:pt x="34" y="32"/>
                  <a:pt x="35" y="32"/>
                </a:cubicBezTo>
                <a:cubicBezTo>
                  <a:pt x="36" y="32"/>
                  <a:pt x="37" y="32"/>
                  <a:pt x="38" y="31"/>
                </a:cubicBezTo>
                <a:cubicBezTo>
                  <a:pt x="39" y="30"/>
                  <a:pt x="39" y="28"/>
                  <a:pt x="39" y="26"/>
                </a:cubicBezTo>
                <a:cubicBezTo>
                  <a:pt x="39" y="25"/>
                  <a:pt x="39" y="24"/>
                  <a:pt x="40" y="24"/>
                </a:cubicBezTo>
                <a:cubicBezTo>
                  <a:pt x="42" y="24"/>
                  <a:pt x="42" y="26"/>
                  <a:pt x="43" y="26"/>
                </a:cubicBezTo>
                <a:cubicBezTo>
                  <a:pt x="44" y="27"/>
                  <a:pt x="46" y="26"/>
                  <a:pt x="47" y="26"/>
                </a:cubicBezTo>
                <a:cubicBezTo>
                  <a:pt x="48" y="26"/>
                  <a:pt x="49" y="27"/>
                  <a:pt x="49" y="27"/>
                </a:cubicBezTo>
                <a:cubicBezTo>
                  <a:pt x="50" y="25"/>
                  <a:pt x="49" y="24"/>
                  <a:pt x="49" y="22"/>
                </a:cubicBezTo>
                <a:cubicBezTo>
                  <a:pt x="49" y="22"/>
                  <a:pt x="49" y="21"/>
                  <a:pt x="50" y="21"/>
                </a:cubicBezTo>
                <a:cubicBezTo>
                  <a:pt x="51" y="21"/>
                  <a:pt x="52" y="23"/>
                  <a:pt x="53" y="23"/>
                </a:cubicBezTo>
                <a:cubicBezTo>
                  <a:pt x="54" y="22"/>
                  <a:pt x="53" y="20"/>
                  <a:pt x="53" y="19"/>
                </a:cubicBezTo>
                <a:cubicBezTo>
                  <a:pt x="53" y="18"/>
                  <a:pt x="53" y="17"/>
                  <a:pt x="54" y="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3" name="Freeform 2586"/>
          <p:cNvSpPr>
            <a:spLocks noChangeAspect="1"/>
          </p:cNvSpPr>
          <p:nvPr/>
        </p:nvSpPr>
        <p:spPr bwMode="auto">
          <a:xfrm>
            <a:off x="4345960" y="2218879"/>
            <a:ext cx="149071" cy="67866"/>
          </a:xfrm>
          <a:custGeom>
            <a:avLst/>
            <a:gdLst>
              <a:gd name="T0" fmla="*/ 97 w 91"/>
              <a:gd name="T1" fmla="*/ 46 h 48"/>
              <a:gd name="T2" fmla="*/ 98 w 91"/>
              <a:gd name="T3" fmla="*/ 44 h 48"/>
              <a:gd name="T4" fmla="*/ 101 w 91"/>
              <a:gd name="T5" fmla="*/ 44 h 48"/>
              <a:gd name="T6" fmla="*/ 98 w 91"/>
              <a:gd name="T7" fmla="*/ 37 h 48"/>
              <a:gd name="T8" fmla="*/ 103 w 91"/>
              <a:gd name="T9" fmla="*/ 33 h 48"/>
              <a:gd name="T10" fmla="*/ 105 w 91"/>
              <a:gd name="T11" fmla="*/ 30 h 48"/>
              <a:gd name="T12" fmla="*/ 108 w 91"/>
              <a:gd name="T13" fmla="*/ 29 h 48"/>
              <a:gd name="T14" fmla="*/ 109 w 91"/>
              <a:gd name="T15" fmla="*/ 23 h 48"/>
              <a:gd name="T16" fmla="*/ 105 w 91"/>
              <a:gd name="T17" fmla="*/ 18 h 48"/>
              <a:gd name="T18" fmla="*/ 105 w 91"/>
              <a:gd name="T19" fmla="*/ 13 h 48"/>
              <a:gd name="T20" fmla="*/ 105 w 91"/>
              <a:gd name="T21" fmla="*/ 8 h 48"/>
              <a:gd name="T22" fmla="*/ 99 w 91"/>
              <a:gd name="T23" fmla="*/ 7 h 48"/>
              <a:gd name="T24" fmla="*/ 95 w 91"/>
              <a:gd name="T25" fmla="*/ 7 h 48"/>
              <a:gd name="T26" fmla="*/ 86 w 91"/>
              <a:gd name="T27" fmla="*/ 4 h 48"/>
              <a:gd name="T28" fmla="*/ 79 w 91"/>
              <a:gd name="T29" fmla="*/ 2 h 48"/>
              <a:gd name="T30" fmla="*/ 77 w 91"/>
              <a:gd name="T31" fmla="*/ 1 h 48"/>
              <a:gd name="T32" fmla="*/ 77 w 91"/>
              <a:gd name="T33" fmla="*/ 7 h 48"/>
              <a:gd name="T34" fmla="*/ 68 w 91"/>
              <a:gd name="T35" fmla="*/ 11 h 48"/>
              <a:gd name="T36" fmla="*/ 61 w 91"/>
              <a:gd name="T37" fmla="*/ 7 h 48"/>
              <a:gd name="T38" fmla="*/ 61 w 91"/>
              <a:gd name="T39" fmla="*/ 11 h 48"/>
              <a:gd name="T40" fmla="*/ 55 w 91"/>
              <a:gd name="T41" fmla="*/ 11 h 48"/>
              <a:gd name="T42" fmla="*/ 55 w 91"/>
              <a:gd name="T43" fmla="*/ 15 h 48"/>
              <a:gd name="T44" fmla="*/ 47 w 91"/>
              <a:gd name="T45" fmla="*/ 19 h 48"/>
              <a:gd name="T46" fmla="*/ 49 w 91"/>
              <a:gd name="T47" fmla="*/ 26 h 48"/>
              <a:gd name="T48" fmla="*/ 40 w 91"/>
              <a:gd name="T49" fmla="*/ 30 h 48"/>
              <a:gd name="T50" fmla="*/ 30 w 91"/>
              <a:gd name="T51" fmla="*/ 32 h 48"/>
              <a:gd name="T52" fmla="*/ 25 w 91"/>
              <a:gd name="T53" fmla="*/ 36 h 48"/>
              <a:gd name="T54" fmla="*/ 19 w 91"/>
              <a:gd name="T55" fmla="*/ 33 h 48"/>
              <a:gd name="T56" fmla="*/ 13 w 91"/>
              <a:gd name="T57" fmla="*/ 33 h 48"/>
              <a:gd name="T58" fmla="*/ 11 w 91"/>
              <a:gd name="T59" fmla="*/ 38 h 48"/>
              <a:gd name="T60" fmla="*/ 4 w 91"/>
              <a:gd name="T61" fmla="*/ 32 h 48"/>
              <a:gd name="T62" fmla="*/ 1 w 91"/>
              <a:gd name="T63" fmla="*/ 37 h 48"/>
              <a:gd name="T64" fmla="*/ 1 w 91"/>
              <a:gd name="T65" fmla="*/ 39 h 48"/>
              <a:gd name="T66" fmla="*/ 1 w 91"/>
              <a:gd name="T67" fmla="*/ 43 h 48"/>
              <a:gd name="T68" fmla="*/ 5 w 91"/>
              <a:gd name="T69" fmla="*/ 44 h 48"/>
              <a:gd name="T70" fmla="*/ 8 w 91"/>
              <a:gd name="T71" fmla="*/ 48 h 48"/>
              <a:gd name="T72" fmla="*/ 13 w 91"/>
              <a:gd name="T73" fmla="*/ 44 h 48"/>
              <a:gd name="T74" fmla="*/ 14 w 91"/>
              <a:gd name="T75" fmla="*/ 48 h 48"/>
              <a:gd name="T76" fmla="*/ 18 w 91"/>
              <a:gd name="T77" fmla="*/ 49 h 48"/>
              <a:gd name="T78" fmla="*/ 23 w 91"/>
              <a:gd name="T79" fmla="*/ 50 h 48"/>
              <a:gd name="T80" fmla="*/ 23 w 91"/>
              <a:gd name="T81" fmla="*/ 46 h 48"/>
              <a:gd name="T82" fmla="*/ 29 w 91"/>
              <a:gd name="T83" fmla="*/ 45 h 48"/>
              <a:gd name="T84" fmla="*/ 35 w 91"/>
              <a:gd name="T85" fmla="*/ 44 h 48"/>
              <a:gd name="T86" fmla="*/ 40 w 91"/>
              <a:gd name="T87" fmla="*/ 43 h 48"/>
              <a:gd name="T88" fmla="*/ 40 w 91"/>
              <a:gd name="T89" fmla="*/ 46 h 48"/>
              <a:gd name="T90" fmla="*/ 43 w 91"/>
              <a:gd name="T91" fmla="*/ 51 h 48"/>
              <a:gd name="T92" fmla="*/ 50 w 91"/>
              <a:gd name="T93" fmla="*/ 52 h 48"/>
              <a:gd name="T94" fmla="*/ 60 w 91"/>
              <a:gd name="T95" fmla="*/ 53 h 48"/>
              <a:gd name="T96" fmla="*/ 61 w 91"/>
              <a:gd name="T97" fmla="*/ 55 h 48"/>
              <a:gd name="T98" fmla="*/ 72 w 91"/>
              <a:gd name="T99" fmla="*/ 57 h 48"/>
              <a:gd name="T100" fmla="*/ 78 w 91"/>
              <a:gd name="T101" fmla="*/ 52 h 48"/>
              <a:gd name="T102" fmla="*/ 86 w 91"/>
              <a:gd name="T103" fmla="*/ 52 h 48"/>
              <a:gd name="T104" fmla="*/ 92 w 91"/>
              <a:gd name="T105" fmla="*/ 51 h 48"/>
              <a:gd name="T106" fmla="*/ 97 w 91"/>
              <a:gd name="T107" fmla="*/ 46 h 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48"/>
              <a:gd name="T164" fmla="*/ 91 w 91"/>
              <a:gd name="T165" fmla="*/ 48 h 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48">
                <a:moveTo>
                  <a:pt x="81" y="39"/>
                </a:moveTo>
                <a:cubicBezTo>
                  <a:pt x="81" y="38"/>
                  <a:pt x="81" y="37"/>
                  <a:pt x="82" y="37"/>
                </a:cubicBezTo>
                <a:cubicBezTo>
                  <a:pt x="82" y="36"/>
                  <a:pt x="84" y="37"/>
                  <a:pt x="84" y="37"/>
                </a:cubicBezTo>
                <a:cubicBezTo>
                  <a:pt x="84" y="35"/>
                  <a:pt x="82" y="33"/>
                  <a:pt x="82" y="31"/>
                </a:cubicBezTo>
                <a:cubicBezTo>
                  <a:pt x="83" y="29"/>
                  <a:pt x="85" y="29"/>
                  <a:pt x="86" y="28"/>
                </a:cubicBezTo>
                <a:cubicBezTo>
                  <a:pt x="87" y="27"/>
                  <a:pt x="87" y="25"/>
                  <a:pt x="88" y="25"/>
                </a:cubicBezTo>
                <a:cubicBezTo>
                  <a:pt x="88" y="24"/>
                  <a:pt x="90" y="24"/>
                  <a:pt x="90" y="24"/>
                </a:cubicBezTo>
                <a:cubicBezTo>
                  <a:pt x="91" y="22"/>
                  <a:pt x="91" y="20"/>
                  <a:pt x="91" y="19"/>
                </a:cubicBezTo>
                <a:cubicBezTo>
                  <a:pt x="90" y="17"/>
                  <a:pt x="88" y="16"/>
                  <a:pt x="88" y="15"/>
                </a:cubicBezTo>
                <a:cubicBezTo>
                  <a:pt x="87" y="14"/>
                  <a:pt x="88" y="12"/>
                  <a:pt x="88" y="11"/>
                </a:cubicBezTo>
                <a:cubicBezTo>
                  <a:pt x="88" y="10"/>
                  <a:pt x="88" y="8"/>
                  <a:pt x="88" y="7"/>
                </a:cubicBezTo>
                <a:cubicBezTo>
                  <a:pt x="86" y="6"/>
                  <a:pt x="85" y="6"/>
                  <a:pt x="83" y="6"/>
                </a:cubicBezTo>
                <a:cubicBezTo>
                  <a:pt x="82" y="5"/>
                  <a:pt x="80" y="6"/>
                  <a:pt x="79" y="6"/>
                </a:cubicBezTo>
                <a:cubicBezTo>
                  <a:pt x="76" y="5"/>
                  <a:pt x="75" y="4"/>
                  <a:pt x="72" y="3"/>
                </a:cubicBezTo>
                <a:cubicBezTo>
                  <a:pt x="70" y="3"/>
                  <a:pt x="68" y="3"/>
                  <a:pt x="66" y="2"/>
                </a:cubicBezTo>
                <a:cubicBezTo>
                  <a:pt x="66" y="2"/>
                  <a:pt x="65" y="0"/>
                  <a:pt x="64" y="1"/>
                </a:cubicBezTo>
                <a:cubicBezTo>
                  <a:pt x="63" y="2"/>
                  <a:pt x="65" y="5"/>
                  <a:pt x="64" y="6"/>
                </a:cubicBezTo>
                <a:cubicBezTo>
                  <a:pt x="62" y="8"/>
                  <a:pt x="59" y="9"/>
                  <a:pt x="57" y="9"/>
                </a:cubicBezTo>
                <a:cubicBezTo>
                  <a:pt x="54" y="9"/>
                  <a:pt x="53" y="7"/>
                  <a:pt x="51" y="6"/>
                </a:cubicBezTo>
                <a:cubicBezTo>
                  <a:pt x="51" y="7"/>
                  <a:pt x="51" y="9"/>
                  <a:pt x="51" y="9"/>
                </a:cubicBezTo>
                <a:cubicBezTo>
                  <a:pt x="50" y="10"/>
                  <a:pt x="47" y="9"/>
                  <a:pt x="46" y="9"/>
                </a:cubicBezTo>
                <a:cubicBezTo>
                  <a:pt x="45" y="10"/>
                  <a:pt x="47" y="12"/>
                  <a:pt x="46" y="13"/>
                </a:cubicBezTo>
                <a:cubicBezTo>
                  <a:pt x="44" y="15"/>
                  <a:pt x="40" y="14"/>
                  <a:pt x="39" y="16"/>
                </a:cubicBezTo>
                <a:cubicBezTo>
                  <a:pt x="38" y="18"/>
                  <a:pt x="42" y="20"/>
                  <a:pt x="41" y="22"/>
                </a:cubicBezTo>
                <a:cubicBezTo>
                  <a:pt x="39" y="24"/>
                  <a:pt x="35" y="24"/>
                  <a:pt x="33" y="25"/>
                </a:cubicBezTo>
                <a:cubicBezTo>
                  <a:pt x="30" y="26"/>
                  <a:pt x="27" y="26"/>
                  <a:pt x="25" y="27"/>
                </a:cubicBezTo>
                <a:cubicBezTo>
                  <a:pt x="23" y="28"/>
                  <a:pt x="22" y="30"/>
                  <a:pt x="21" y="30"/>
                </a:cubicBezTo>
                <a:cubicBezTo>
                  <a:pt x="19" y="31"/>
                  <a:pt x="18" y="29"/>
                  <a:pt x="16" y="28"/>
                </a:cubicBezTo>
                <a:cubicBezTo>
                  <a:pt x="14" y="28"/>
                  <a:pt x="12" y="27"/>
                  <a:pt x="11" y="28"/>
                </a:cubicBezTo>
                <a:cubicBezTo>
                  <a:pt x="9" y="28"/>
                  <a:pt x="11" y="32"/>
                  <a:pt x="9" y="32"/>
                </a:cubicBezTo>
                <a:cubicBezTo>
                  <a:pt x="7" y="32"/>
                  <a:pt x="6" y="28"/>
                  <a:pt x="3" y="27"/>
                </a:cubicBezTo>
                <a:cubicBezTo>
                  <a:pt x="2" y="27"/>
                  <a:pt x="2" y="30"/>
                  <a:pt x="1" y="31"/>
                </a:cubicBezTo>
                <a:cubicBezTo>
                  <a:pt x="1" y="32"/>
                  <a:pt x="1" y="33"/>
                  <a:pt x="1" y="33"/>
                </a:cubicBezTo>
                <a:cubicBezTo>
                  <a:pt x="1" y="34"/>
                  <a:pt x="0" y="36"/>
                  <a:pt x="1" y="36"/>
                </a:cubicBezTo>
                <a:cubicBezTo>
                  <a:pt x="1" y="37"/>
                  <a:pt x="3" y="36"/>
                  <a:pt x="4" y="37"/>
                </a:cubicBezTo>
                <a:cubicBezTo>
                  <a:pt x="5" y="38"/>
                  <a:pt x="6" y="40"/>
                  <a:pt x="7" y="40"/>
                </a:cubicBezTo>
                <a:cubicBezTo>
                  <a:pt x="9" y="40"/>
                  <a:pt x="9" y="37"/>
                  <a:pt x="11" y="37"/>
                </a:cubicBezTo>
                <a:cubicBezTo>
                  <a:pt x="12" y="37"/>
                  <a:pt x="11" y="39"/>
                  <a:pt x="12" y="40"/>
                </a:cubicBezTo>
                <a:cubicBezTo>
                  <a:pt x="13" y="40"/>
                  <a:pt x="14" y="41"/>
                  <a:pt x="15" y="41"/>
                </a:cubicBezTo>
                <a:cubicBezTo>
                  <a:pt x="17" y="41"/>
                  <a:pt x="18" y="42"/>
                  <a:pt x="19" y="42"/>
                </a:cubicBezTo>
                <a:cubicBezTo>
                  <a:pt x="20" y="41"/>
                  <a:pt x="19" y="39"/>
                  <a:pt x="19" y="39"/>
                </a:cubicBezTo>
                <a:cubicBezTo>
                  <a:pt x="21" y="38"/>
                  <a:pt x="22" y="38"/>
                  <a:pt x="24" y="38"/>
                </a:cubicBezTo>
                <a:cubicBezTo>
                  <a:pt x="26" y="37"/>
                  <a:pt x="27" y="38"/>
                  <a:pt x="29" y="37"/>
                </a:cubicBezTo>
                <a:cubicBezTo>
                  <a:pt x="30" y="37"/>
                  <a:pt x="31" y="36"/>
                  <a:pt x="33" y="36"/>
                </a:cubicBezTo>
                <a:cubicBezTo>
                  <a:pt x="33" y="37"/>
                  <a:pt x="32" y="38"/>
                  <a:pt x="33" y="39"/>
                </a:cubicBezTo>
                <a:cubicBezTo>
                  <a:pt x="33" y="41"/>
                  <a:pt x="34" y="42"/>
                  <a:pt x="36" y="43"/>
                </a:cubicBezTo>
                <a:cubicBezTo>
                  <a:pt x="37" y="43"/>
                  <a:pt x="40" y="43"/>
                  <a:pt x="42" y="44"/>
                </a:cubicBezTo>
                <a:cubicBezTo>
                  <a:pt x="44" y="44"/>
                  <a:pt x="47" y="45"/>
                  <a:pt x="50" y="45"/>
                </a:cubicBezTo>
                <a:cubicBezTo>
                  <a:pt x="50" y="45"/>
                  <a:pt x="50" y="46"/>
                  <a:pt x="51" y="46"/>
                </a:cubicBezTo>
                <a:cubicBezTo>
                  <a:pt x="53" y="46"/>
                  <a:pt x="57" y="48"/>
                  <a:pt x="60" y="48"/>
                </a:cubicBezTo>
                <a:cubicBezTo>
                  <a:pt x="62" y="48"/>
                  <a:pt x="63" y="45"/>
                  <a:pt x="65" y="44"/>
                </a:cubicBezTo>
                <a:cubicBezTo>
                  <a:pt x="67" y="43"/>
                  <a:pt x="70" y="44"/>
                  <a:pt x="72" y="44"/>
                </a:cubicBezTo>
                <a:cubicBezTo>
                  <a:pt x="74" y="44"/>
                  <a:pt x="76" y="43"/>
                  <a:pt x="77" y="43"/>
                </a:cubicBezTo>
                <a:cubicBezTo>
                  <a:pt x="79" y="42"/>
                  <a:pt x="80" y="40"/>
                  <a:pt x="81" y="3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4" name="Freeform 2587"/>
          <p:cNvSpPr>
            <a:spLocks noChangeAspect="1"/>
          </p:cNvSpPr>
          <p:nvPr/>
        </p:nvSpPr>
        <p:spPr bwMode="auto">
          <a:xfrm>
            <a:off x="4399090" y="2168873"/>
            <a:ext cx="134027" cy="63103"/>
          </a:xfrm>
          <a:custGeom>
            <a:avLst/>
            <a:gdLst>
              <a:gd name="T0" fmla="*/ 98 w 82"/>
              <a:gd name="T1" fmla="*/ 34 h 44"/>
              <a:gd name="T2" fmla="*/ 93 w 82"/>
              <a:gd name="T3" fmla="*/ 30 h 44"/>
              <a:gd name="T4" fmla="*/ 91 w 82"/>
              <a:gd name="T5" fmla="*/ 25 h 44"/>
              <a:gd name="T6" fmla="*/ 86 w 82"/>
              <a:gd name="T7" fmla="*/ 23 h 44"/>
              <a:gd name="T8" fmla="*/ 84 w 82"/>
              <a:gd name="T9" fmla="*/ 23 h 44"/>
              <a:gd name="T10" fmla="*/ 79 w 82"/>
              <a:gd name="T11" fmla="*/ 20 h 44"/>
              <a:gd name="T12" fmla="*/ 80 w 82"/>
              <a:gd name="T13" fmla="*/ 18 h 44"/>
              <a:gd name="T14" fmla="*/ 76 w 82"/>
              <a:gd name="T15" fmla="*/ 18 h 44"/>
              <a:gd name="T16" fmla="*/ 72 w 82"/>
              <a:gd name="T17" fmla="*/ 16 h 44"/>
              <a:gd name="T18" fmla="*/ 68 w 82"/>
              <a:gd name="T19" fmla="*/ 14 h 44"/>
              <a:gd name="T20" fmla="*/ 71 w 82"/>
              <a:gd name="T21" fmla="*/ 18 h 44"/>
              <a:gd name="T22" fmla="*/ 66 w 82"/>
              <a:gd name="T23" fmla="*/ 22 h 44"/>
              <a:gd name="T24" fmla="*/ 62 w 82"/>
              <a:gd name="T25" fmla="*/ 18 h 44"/>
              <a:gd name="T26" fmla="*/ 61 w 82"/>
              <a:gd name="T27" fmla="*/ 10 h 44"/>
              <a:gd name="T28" fmla="*/ 56 w 82"/>
              <a:gd name="T29" fmla="*/ 10 h 44"/>
              <a:gd name="T30" fmla="*/ 51 w 82"/>
              <a:gd name="T31" fmla="*/ 6 h 44"/>
              <a:gd name="T32" fmla="*/ 45 w 82"/>
              <a:gd name="T33" fmla="*/ 7 h 44"/>
              <a:gd name="T34" fmla="*/ 45 w 82"/>
              <a:gd name="T35" fmla="*/ 4 h 44"/>
              <a:gd name="T36" fmla="*/ 41 w 82"/>
              <a:gd name="T37" fmla="*/ 1 h 44"/>
              <a:gd name="T38" fmla="*/ 38 w 82"/>
              <a:gd name="T39" fmla="*/ 6 h 44"/>
              <a:gd name="T40" fmla="*/ 33 w 82"/>
              <a:gd name="T41" fmla="*/ 1 h 44"/>
              <a:gd name="T42" fmla="*/ 32 w 82"/>
              <a:gd name="T43" fmla="*/ 5 h 44"/>
              <a:gd name="T44" fmla="*/ 25 w 82"/>
              <a:gd name="T45" fmla="*/ 8 h 44"/>
              <a:gd name="T46" fmla="*/ 17 w 82"/>
              <a:gd name="T47" fmla="*/ 12 h 44"/>
              <a:gd name="T48" fmla="*/ 8 w 82"/>
              <a:gd name="T49" fmla="*/ 14 h 44"/>
              <a:gd name="T50" fmla="*/ 4 w 82"/>
              <a:gd name="T51" fmla="*/ 16 h 44"/>
              <a:gd name="T52" fmla="*/ 0 w 82"/>
              <a:gd name="T53" fmla="*/ 17 h 44"/>
              <a:gd name="T54" fmla="*/ 6 w 82"/>
              <a:gd name="T55" fmla="*/ 23 h 44"/>
              <a:gd name="T56" fmla="*/ 6 w 82"/>
              <a:gd name="T57" fmla="*/ 28 h 44"/>
              <a:gd name="T58" fmla="*/ 11 w 82"/>
              <a:gd name="T59" fmla="*/ 36 h 44"/>
              <a:gd name="T60" fmla="*/ 18 w 82"/>
              <a:gd name="T61" fmla="*/ 41 h 44"/>
              <a:gd name="T62" fmla="*/ 26 w 82"/>
              <a:gd name="T63" fmla="*/ 49 h 44"/>
              <a:gd name="T64" fmla="*/ 33 w 82"/>
              <a:gd name="T65" fmla="*/ 53 h 44"/>
              <a:gd name="T66" fmla="*/ 42 w 82"/>
              <a:gd name="T67" fmla="*/ 49 h 44"/>
              <a:gd name="T68" fmla="*/ 42 w 82"/>
              <a:gd name="T69" fmla="*/ 43 h 44"/>
              <a:gd name="T70" fmla="*/ 44 w 82"/>
              <a:gd name="T71" fmla="*/ 45 h 44"/>
              <a:gd name="T72" fmla="*/ 51 w 82"/>
              <a:gd name="T73" fmla="*/ 46 h 44"/>
              <a:gd name="T74" fmla="*/ 60 w 82"/>
              <a:gd name="T75" fmla="*/ 49 h 44"/>
              <a:gd name="T76" fmla="*/ 65 w 82"/>
              <a:gd name="T77" fmla="*/ 49 h 44"/>
              <a:gd name="T78" fmla="*/ 71 w 82"/>
              <a:gd name="T79" fmla="*/ 51 h 44"/>
              <a:gd name="T80" fmla="*/ 74 w 82"/>
              <a:gd name="T81" fmla="*/ 47 h 44"/>
              <a:gd name="T82" fmla="*/ 80 w 82"/>
              <a:gd name="T83" fmla="*/ 47 h 44"/>
              <a:gd name="T84" fmla="*/ 87 w 82"/>
              <a:gd name="T85" fmla="*/ 42 h 44"/>
              <a:gd name="T86" fmla="*/ 88 w 82"/>
              <a:gd name="T87" fmla="*/ 37 h 44"/>
              <a:gd name="T88" fmla="*/ 93 w 82"/>
              <a:gd name="T89" fmla="*/ 35 h 44"/>
              <a:gd name="T90" fmla="*/ 98 w 82"/>
              <a:gd name="T91" fmla="*/ 34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
              <a:gd name="T139" fmla="*/ 0 h 44"/>
              <a:gd name="T140" fmla="*/ 82 w 82"/>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 h="44">
                <a:moveTo>
                  <a:pt x="82" y="28"/>
                </a:moveTo>
                <a:cubicBezTo>
                  <a:pt x="81" y="27"/>
                  <a:pt x="79" y="26"/>
                  <a:pt x="78" y="25"/>
                </a:cubicBezTo>
                <a:cubicBezTo>
                  <a:pt x="77" y="24"/>
                  <a:pt x="77" y="22"/>
                  <a:pt x="76" y="21"/>
                </a:cubicBezTo>
                <a:cubicBezTo>
                  <a:pt x="75" y="20"/>
                  <a:pt x="74" y="19"/>
                  <a:pt x="72" y="19"/>
                </a:cubicBezTo>
                <a:cubicBezTo>
                  <a:pt x="71" y="19"/>
                  <a:pt x="70" y="19"/>
                  <a:pt x="70" y="19"/>
                </a:cubicBezTo>
                <a:cubicBezTo>
                  <a:pt x="68" y="19"/>
                  <a:pt x="67" y="18"/>
                  <a:pt x="66" y="17"/>
                </a:cubicBezTo>
                <a:cubicBezTo>
                  <a:pt x="66" y="16"/>
                  <a:pt x="68" y="15"/>
                  <a:pt x="67" y="15"/>
                </a:cubicBezTo>
                <a:cubicBezTo>
                  <a:pt x="66" y="14"/>
                  <a:pt x="65" y="15"/>
                  <a:pt x="64" y="15"/>
                </a:cubicBezTo>
                <a:cubicBezTo>
                  <a:pt x="62" y="15"/>
                  <a:pt x="61" y="13"/>
                  <a:pt x="60" y="13"/>
                </a:cubicBezTo>
                <a:cubicBezTo>
                  <a:pt x="59" y="12"/>
                  <a:pt x="57" y="11"/>
                  <a:pt x="57" y="12"/>
                </a:cubicBezTo>
                <a:cubicBezTo>
                  <a:pt x="57" y="13"/>
                  <a:pt x="59" y="14"/>
                  <a:pt x="59" y="15"/>
                </a:cubicBezTo>
                <a:cubicBezTo>
                  <a:pt x="59" y="16"/>
                  <a:pt x="57" y="18"/>
                  <a:pt x="55" y="18"/>
                </a:cubicBezTo>
                <a:cubicBezTo>
                  <a:pt x="54" y="18"/>
                  <a:pt x="53" y="16"/>
                  <a:pt x="52" y="15"/>
                </a:cubicBezTo>
                <a:cubicBezTo>
                  <a:pt x="51" y="13"/>
                  <a:pt x="52" y="10"/>
                  <a:pt x="51" y="8"/>
                </a:cubicBezTo>
                <a:cubicBezTo>
                  <a:pt x="50" y="7"/>
                  <a:pt x="49" y="9"/>
                  <a:pt x="47" y="8"/>
                </a:cubicBezTo>
                <a:cubicBezTo>
                  <a:pt x="46" y="8"/>
                  <a:pt x="45" y="6"/>
                  <a:pt x="43" y="5"/>
                </a:cubicBezTo>
                <a:cubicBezTo>
                  <a:pt x="42" y="5"/>
                  <a:pt x="40" y="6"/>
                  <a:pt x="38" y="6"/>
                </a:cubicBezTo>
                <a:cubicBezTo>
                  <a:pt x="37" y="5"/>
                  <a:pt x="39" y="3"/>
                  <a:pt x="38" y="3"/>
                </a:cubicBezTo>
                <a:cubicBezTo>
                  <a:pt x="37" y="2"/>
                  <a:pt x="35" y="2"/>
                  <a:pt x="34" y="1"/>
                </a:cubicBezTo>
                <a:cubicBezTo>
                  <a:pt x="33" y="3"/>
                  <a:pt x="34" y="6"/>
                  <a:pt x="32" y="5"/>
                </a:cubicBezTo>
                <a:cubicBezTo>
                  <a:pt x="30" y="5"/>
                  <a:pt x="30" y="1"/>
                  <a:pt x="28" y="1"/>
                </a:cubicBezTo>
                <a:cubicBezTo>
                  <a:pt x="27" y="0"/>
                  <a:pt x="28" y="3"/>
                  <a:pt x="27" y="4"/>
                </a:cubicBezTo>
                <a:cubicBezTo>
                  <a:pt x="25" y="5"/>
                  <a:pt x="23" y="6"/>
                  <a:pt x="21" y="7"/>
                </a:cubicBezTo>
                <a:cubicBezTo>
                  <a:pt x="18" y="8"/>
                  <a:pt x="16" y="9"/>
                  <a:pt x="14" y="10"/>
                </a:cubicBezTo>
                <a:cubicBezTo>
                  <a:pt x="12" y="10"/>
                  <a:pt x="9" y="11"/>
                  <a:pt x="7" y="12"/>
                </a:cubicBezTo>
                <a:cubicBezTo>
                  <a:pt x="6" y="12"/>
                  <a:pt x="5" y="13"/>
                  <a:pt x="3" y="13"/>
                </a:cubicBezTo>
                <a:cubicBezTo>
                  <a:pt x="2" y="14"/>
                  <a:pt x="0" y="13"/>
                  <a:pt x="0" y="14"/>
                </a:cubicBezTo>
                <a:cubicBezTo>
                  <a:pt x="1" y="16"/>
                  <a:pt x="4" y="17"/>
                  <a:pt x="5" y="19"/>
                </a:cubicBezTo>
                <a:cubicBezTo>
                  <a:pt x="6" y="20"/>
                  <a:pt x="4" y="22"/>
                  <a:pt x="5" y="23"/>
                </a:cubicBezTo>
                <a:cubicBezTo>
                  <a:pt x="6" y="26"/>
                  <a:pt x="7" y="28"/>
                  <a:pt x="9" y="30"/>
                </a:cubicBezTo>
                <a:cubicBezTo>
                  <a:pt x="11" y="32"/>
                  <a:pt x="13" y="33"/>
                  <a:pt x="15" y="34"/>
                </a:cubicBezTo>
                <a:cubicBezTo>
                  <a:pt x="18" y="36"/>
                  <a:pt x="20" y="39"/>
                  <a:pt x="22" y="41"/>
                </a:cubicBezTo>
                <a:cubicBezTo>
                  <a:pt x="24" y="42"/>
                  <a:pt x="25" y="44"/>
                  <a:pt x="28" y="44"/>
                </a:cubicBezTo>
                <a:cubicBezTo>
                  <a:pt x="30" y="44"/>
                  <a:pt x="33" y="43"/>
                  <a:pt x="35" y="41"/>
                </a:cubicBezTo>
                <a:cubicBezTo>
                  <a:pt x="36" y="40"/>
                  <a:pt x="34" y="37"/>
                  <a:pt x="35" y="36"/>
                </a:cubicBezTo>
                <a:cubicBezTo>
                  <a:pt x="36" y="35"/>
                  <a:pt x="37" y="37"/>
                  <a:pt x="37" y="37"/>
                </a:cubicBezTo>
                <a:cubicBezTo>
                  <a:pt x="39" y="38"/>
                  <a:pt x="41" y="38"/>
                  <a:pt x="43" y="38"/>
                </a:cubicBezTo>
                <a:cubicBezTo>
                  <a:pt x="46" y="39"/>
                  <a:pt x="47" y="40"/>
                  <a:pt x="50" y="41"/>
                </a:cubicBezTo>
                <a:cubicBezTo>
                  <a:pt x="51" y="41"/>
                  <a:pt x="53" y="40"/>
                  <a:pt x="54" y="41"/>
                </a:cubicBezTo>
                <a:cubicBezTo>
                  <a:pt x="56" y="41"/>
                  <a:pt x="57" y="41"/>
                  <a:pt x="59" y="42"/>
                </a:cubicBezTo>
                <a:cubicBezTo>
                  <a:pt x="60" y="41"/>
                  <a:pt x="61" y="39"/>
                  <a:pt x="62" y="39"/>
                </a:cubicBezTo>
                <a:cubicBezTo>
                  <a:pt x="64" y="38"/>
                  <a:pt x="65" y="40"/>
                  <a:pt x="67" y="39"/>
                </a:cubicBezTo>
                <a:cubicBezTo>
                  <a:pt x="69" y="38"/>
                  <a:pt x="71" y="36"/>
                  <a:pt x="73" y="35"/>
                </a:cubicBezTo>
                <a:cubicBezTo>
                  <a:pt x="73" y="34"/>
                  <a:pt x="73" y="32"/>
                  <a:pt x="74" y="31"/>
                </a:cubicBezTo>
                <a:cubicBezTo>
                  <a:pt x="75" y="30"/>
                  <a:pt x="77" y="29"/>
                  <a:pt x="78" y="29"/>
                </a:cubicBezTo>
                <a:cubicBezTo>
                  <a:pt x="79" y="29"/>
                  <a:pt x="81" y="28"/>
                  <a:pt x="82" y="28"/>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5" name="Freeform 2588"/>
          <p:cNvSpPr>
            <a:spLocks noChangeAspect="1"/>
          </p:cNvSpPr>
          <p:nvPr/>
        </p:nvSpPr>
        <p:spPr bwMode="auto">
          <a:xfrm>
            <a:off x="4420791" y="2274838"/>
            <a:ext cx="61544" cy="38100"/>
          </a:xfrm>
          <a:custGeom>
            <a:avLst/>
            <a:gdLst>
              <a:gd name="T0" fmla="*/ 45 w 37"/>
              <a:gd name="T1" fmla="*/ 8 h 27"/>
              <a:gd name="T2" fmla="*/ 43 w 37"/>
              <a:gd name="T3" fmla="*/ 5 h 27"/>
              <a:gd name="T4" fmla="*/ 41 w 37"/>
              <a:gd name="T5" fmla="*/ 0 h 27"/>
              <a:gd name="T6" fmla="*/ 36 w 37"/>
              <a:gd name="T7" fmla="*/ 5 h 27"/>
              <a:gd name="T8" fmla="*/ 30 w 37"/>
              <a:gd name="T9" fmla="*/ 6 h 27"/>
              <a:gd name="T10" fmla="*/ 22 w 37"/>
              <a:gd name="T11" fmla="*/ 6 h 27"/>
              <a:gd name="T12" fmla="*/ 16 w 37"/>
              <a:gd name="T13" fmla="*/ 11 h 27"/>
              <a:gd name="T14" fmla="*/ 5 w 37"/>
              <a:gd name="T15" fmla="*/ 8 h 27"/>
              <a:gd name="T16" fmla="*/ 1 w 37"/>
              <a:gd name="T17" fmla="*/ 11 h 27"/>
              <a:gd name="T18" fmla="*/ 2 w 37"/>
              <a:gd name="T19" fmla="*/ 15 h 27"/>
              <a:gd name="T20" fmla="*/ 2 w 37"/>
              <a:gd name="T21" fmla="*/ 20 h 27"/>
              <a:gd name="T22" fmla="*/ 5 w 37"/>
              <a:gd name="T23" fmla="*/ 25 h 27"/>
              <a:gd name="T24" fmla="*/ 7 w 37"/>
              <a:gd name="T25" fmla="*/ 27 h 27"/>
              <a:gd name="T26" fmla="*/ 4 w 37"/>
              <a:gd name="T27" fmla="*/ 31 h 27"/>
              <a:gd name="T28" fmla="*/ 7 w 37"/>
              <a:gd name="T29" fmla="*/ 31 h 27"/>
              <a:gd name="T30" fmla="*/ 10 w 37"/>
              <a:gd name="T31" fmla="*/ 28 h 27"/>
              <a:gd name="T32" fmla="*/ 13 w 37"/>
              <a:gd name="T33" fmla="*/ 30 h 27"/>
              <a:gd name="T34" fmla="*/ 17 w 37"/>
              <a:gd name="T35" fmla="*/ 27 h 27"/>
              <a:gd name="T36" fmla="*/ 19 w 37"/>
              <a:gd name="T37" fmla="*/ 30 h 27"/>
              <a:gd name="T38" fmla="*/ 23 w 37"/>
              <a:gd name="T39" fmla="*/ 30 h 27"/>
              <a:gd name="T40" fmla="*/ 28 w 37"/>
              <a:gd name="T41" fmla="*/ 31 h 27"/>
              <a:gd name="T42" fmla="*/ 28 w 37"/>
              <a:gd name="T43" fmla="*/ 23 h 27"/>
              <a:gd name="T44" fmla="*/ 33 w 37"/>
              <a:gd name="T45" fmla="*/ 23 h 27"/>
              <a:gd name="T46" fmla="*/ 33 w 37"/>
              <a:gd name="T47" fmla="*/ 14 h 27"/>
              <a:gd name="T48" fmla="*/ 41 w 37"/>
              <a:gd name="T49" fmla="*/ 11 h 27"/>
              <a:gd name="T50" fmla="*/ 41 w 37"/>
              <a:gd name="T51" fmla="*/ 7 h 27"/>
              <a:gd name="T52" fmla="*/ 45 w 37"/>
              <a:gd name="T53" fmla="*/ 8 h 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7"/>
              <a:gd name="T82" fmla="*/ 0 h 27"/>
              <a:gd name="T83" fmla="*/ 37 w 37"/>
              <a:gd name="T84" fmla="*/ 27 h 2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7" h="27">
                <a:moveTo>
                  <a:pt x="37" y="7"/>
                </a:moveTo>
                <a:cubicBezTo>
                  <a:pt x="37" y="6"/>
                  <a:pt x="36" y="5"/>
                  <a:pt x="35" y="4"/>
                </a:cubicBezTo>
                <a:cubicBezTo>
                  <a:pt x="35" y="2"/>
                  <a:pt x="34" y="1"/>
                  <a:pt x="34" y="0"/>
                </a:cubicBezTo>
                <a:cubicBezTo>
                  <a:pt x="33" y="1"/>
                  <a:pt x="32" y="3"/>
                  <a:pt x="30" y="4"/>
                </a:cubicBezTo>
                <a:cubicBezTo>
                  <a:pt x="29" y="4"/>
                  <a:pt x="27" y="5"/>
                  <a:pt x="25" y="5"/>
                </a:cubicBezTo>
                <a:cubicBezTo>
                  <a:pt x="23" y="5"/>
                  <a:pt x="20" y="4"/>
                  <a:pt x="18" y="5"/>
                </a:cubicBezTo>
                <a:cubicBezTo>
                  <a:pt x="16" y="6"/>
                  <a:pt x="15" y="9"/>
                  <a:pt x="13" y="9"/>
                </a:cubicBezTo>
                <a:cubicBezTo>
                  <a:pt x="10" y="9"/>
                  <a:pt x="6" y="7"/>
                  <a:pt x="4" y="7"/>
                </a:cubicBezTo>
                <a:cubicBezTo>
                  <a:pt x="3" y="8"/>
                  <a:pt x="1" y="8"/>
                  <a:pt x="1" y="9"/>
                </a:cubicBezTo>
                <a:cubicBezTo>
                  <a:pt x="0" y="10"/>
                  <a:pt x="2" y="11"/>
                  <a:pt x="2" y="13"/>
                </a:cubicBezTo>
                <a:cubicBezTo>
                  <a:pt x="3" y="14"/>
                  <a:pt x="1" y="15"/>
                  <a:pt x="2" y="17"/>
                </a:cubicBezTo>
                <a:cubicBezTo>
                  <a:pt x="2" y="18"/>
                  <a:pt x="3" y="19"/>
                  <a:pt x="4" y="21"/>
                </a:cubicBezTo>
                <a:cubicBezTo>
                  <a:pt x="4" y="21"/>
                  <a:pt x="6" y="22"/>
                  <a:pt x="6" y="23"/>
                </a:cubicBezTo>
                <a:cubicBezTo>
                  <a:pt x="6" y="24"/>
                  <a:pt x="4" y="25"/>
                  <a:pt x="3" y="26"/>
                </a:cubicBezTo>
                <a:cubicBezTo>
                  <a:pt x="4" y="26"/>
                  <a:pt x="5" y="26"/>
                  <a:pt x="6" y="26"/>
                </a:cubicBezTo>
                <a:cubicBezTo>
                  <a:pt x="7" y="25"/>
                  <a:pt x="7" y="25"/>
                  <a:pt x="8" y="24"/>
                </a:cubicBezTo>
                <a:cubicBezTo>
                  <a:pt x="9" y="24"/>
                  <a:pt x="10" y="25"/>
                  <a:pt x="11" y="25"/>
                </a:cubicBezTo>
                <a:cubicBezTo>
                  <a:pt x="12" y="25"/>
                  <a:pt x="13" y="23"/>
                  <a:pt x="14" y="23"/>
                </a:cubicBezTo>
                <a:cubicBezTo>
                  <a:pt x="15" y="23"/>
                  <a:pt x="15" y="24"/>
                  <a:pt x="16" y="25"/>
                </a:cubicBezTo>
                <a:cubicBezTo>
                  <a:pt x="17" y="25"/>
                  <a:pt x="18" y="25"/>
                  <a:pt x="19" y="25"/>
                </a:cubicBezTo>
                <a:cubicBezTo>
                  <a:pt x="21" y="26"/>
                  <a:pt x="22" y="27"/>
                  <a:pt x="23" y="26"/>
                </a:cubicBezTo>
                <a:cubicBezTo>
                  <a:pt x="24" y="24"/>
                  <a:pt x="22" y="21"/>
                  <a:pt x="23" y="19"/>
                </a:cubicBezTo>
                <a:cubicBezTo>
                  <a:pt x="24" y="18"/>
                  <a:pt x="27" y="20"/>
                  <a:pt x="27" y="19"/>
                </a:cubicBezTo>
                <a:cubicBezTo>
                  <a:pt x="28" y="17"/>
                  <a:pt x="26" y="14"/>
                  <a:pt x="27" y="12"/>
                </a:cubicBezTo>
                <a:cubicBezTo>
                  <a:pt x="28" y="10"/>
                  <a:pt x="32" y="11"/>
                  <a:pt x="34" y="9"/>
                </a:cubicBezTo>
                <a:cubicBezTo>
                  <a:pt x="35" y="9"/>
                  <a:pt x="33" y="7"/>
                  <a:pt x="34" y="6"/>
                </a:cubicBezTo>
                <a:cubicBezTo>
                  <a:pt x="35" y="6"/>
                  <a:pt x="36" y="7"/>
                  <a:pt x="37"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6" name="Freeform 2589"/>
          <p:cNvSpPr>
            <a:spLocks noChangeAspect="1" noEditPoints="1"/>
          </p:cNvSpPr>
          <p:nvPr/>
        </p:nvSpPr>
        <p:spPr bwMode="auto">
          <a:xfrm>
            <a:off x="4496820" y="2231975"/>
            <a:ext cx="129925" cy="71437"/>
          </a:xfrm>
          <a:custGeom>
            <a:avLst/>
            <a:gdLst>
              <a:gd name="T0" fmla="*/ 0 w 79"/>
              <a:gd name="T1" fmla="*/ 36 h 50"/>
              <a:gd name="T2" fmla="*/ 1 w 79"/>
              <a:gd name="T3" fmla="*/ 41 h 50"/>
              <a:gd name="T4" fmla="*/ 4 w 79"/>
              <a:gd name="T5" fmla="*/ 44 h 50"/>
              <a:gd name="T6" fmla="*/ 4 w 79"/>
              <a:gd name="T7" fmla="*/ 44 h 50"/>
              <a:gd name="T8" fmla="*/ 6 w 79"/>
              <a:gd name="T9" fmla="*/ 48 h 50"/>
              <a:gd name="T10" fmla="*/ 10 w 79"/>
              <a:gd name="T11" fmla="*/ 48 h 50"/>
              <a:gd name="T12" fmla="*/ 11 w 79"/>
              <a:gd name="T13" fmla="*/ 52 h 50"/>
              <a:gd name="T14" fmla="*/ 12 w 79"/>
              <a:gd name="T15" fmla="*/ 52 h 50"/>
              <a:gd name="T16" fmla="*/ 16 w 79"/>
              <a:gd name="T17" fmla="*/ 56 h 50"/>
              <a:gd name="T18" fmla="*/ 24 w 79"/>
              <a:gd name="T19" fmla="*/ 59 h 50"/>
              <a:gd name="T20" fmla="*/ 32 w 79"/>
              <a:gd name="T21" fmla="*/ 60 h 50"/>
              <a:gd name="T22" fmla="*/ 36 w 79"/>
              <a:gd name="T23" fmla="*/ 58 h 50"/>
              <a:gd name="T24" fmla="*/ 38 w 79"/>
              <a:gd name="T25" fmla="*/ 58 h 50"/>
              <a:gd name="T26" fmla="*/ 42 w 79"/>
              <a:gd name="T27" fmla="*/ 54 h 50"/>
              <a:gd name="T28" fmla="*/ 48 w 79"/>
              <a:gd name="T29" fmla="*/ 53 h 50"/>
              <a:gd name="T30" fmla="*/ 52 w 79"/>
              <a:gd name="T31" fmla="*/ 50 h 50"/>
              <a:gd name="T32" fmla="*/ 59 w 79"/>
              <a:gd name="T33" fmla="*/ 52 h 50"/>
              <a:gd name="T34" fmla="*/ 67 w 79"/>
              <a:gd name="T35" fmla="*/ 49 h 50"/>
              <a:gd name="T36" fmla="*/ 73 w 79"/>
              <a:gd name="T37" fmla="*/ 47 h 50"/>
              <a:gd name="T38" fmla="*/ 73 w 79"/>
              <a:gd name="T39" fmla="*/ 42 h 50"/>
              <a:gd name="T40" fmla="*/ 77 w 79"/>
              <a:gd name="T41" fmla="*/ 41 h 50"/>
              <a:gd name="T42" fmla="*/ 78 w 79"/>
              <a:gd name="T43" fmla="*/ 32 h 50"/>
              <a:gd name="T44" fmla="*/ 83 w 79"/>
              <a:gd name="T45" fmla="*/ 24 h 50"/>
              <a:gd name="T46" fmla="*/ 88 w 79"/>
              <a:gd name="T47" fmla="*/ 18 h 50"/>
              <a:gd name="T48" fmla="*/ 93 w 79"/>
              <a:gd name="T49" fmla="*/ 17 h 50"/>
              <a:gd name="T50" fmla="*/ 95 w 79"/>
              <a:gd name="T51" fmla="*/ 14 h 50"/>
              <a:gd name="T52" fmla="*/ 95 w 79"/>
              <a:gd name="T53" fmla="*/ 11 h 50"/>
              <a:gd name="T54" fmla="*/ 90 w 79"/>
              <a:gd name="T55" fmla="*/ 11 h 50"/>
              <a:gd name="T56" fmla="*/ 90 w 79"/>
              <a:gd name="T57" fmla="*/ 8 h 50"/>
              <a:gd name="T58" fmla="*/ 88 w 79"/>
              <a:gd name="T59" fmla="*/ 6 h 50"/>
              <a:gd name="T60" fmla="*/ 84 w 79"/>
              <a:gd name="T61" fmla="*/ 4 h 50"/>
              <a:gd name="T62" fmla="*/ 78 w 79"/>
              <a:gd name="T63" fmla="*/ 6 h 50"/>
              <a:gd name="T64" fmla="*/ 73 w 79"/>
              <a:gd name="T65" fmla="*/ 0 h 50"/>
              <a:gd name="T66" fmla="*/ 69 w 79"/>
              <a:gd name="T67" fmla="*/ 1 h 50"/>
              <a:gd name="T68" fmla="*/ 61 w 79"/>
              <a:gd name="T69" fmla="*/ 1 h 50"/>
              <a:gd name="T70" fmla="*/ 58 w 79"/>
              <a:gd name="T71" fmla="*/ 6 h 50"/>
              <a:gd name="T72" fmla="*/ 53 w 79"/>
              <a:gd name="T73" fmla="*/ 10 h 50"/>
              <a:gd name="T74" fmla="*/ 47 w 79"/>
              <a:gd name="T75" fmla="*/ 7 h 50"/>
              <a:gd name="T76" fmla="*/ 46 w 79"/>
              <a:gd name="T77" fmla="*/ 12 h 50"/>
              <a:gd name="T78" fmla="*/ 38 w 79"/>
              <a:gd name="T79" fmla="*/ 12 h 50"/>
              <a:gd name="T80" fmla="*/ 35 w 79"/>
              <a:gd name="T81" fmla="*/ 12 h 50"/>
              <a:gd name="T82" fmla="*/ 36 w 79"/>
              <a:gd name="T83" fmla="*/ 16 h 50"/>
              <a:gd name="T84" fmla="*/ 34 w 79"/>
              <a:gd name="T85" fmla="*/ 18 h 50"/>
              <a:gd name="T86" fmla="*/ 18 w 79"/>
              <a:gd name="T87" fmla="*/ 17 h 50"/>
              <a:gd name="T88" fmla="*/ 12 w 79"/>
              <a:gd name="T89" fmla="*/ 12 h 50"/>
              <a:gd name="T90" fmla="*/ 11 w 79"/>
              <a:gd name="T91" fmla="*/ 18 h 50"/>
              <a:gd name="T92" fmla="*/ 8 w 79"/>
              <a:gd name="T93" fmla="*/ 19 h 50"/>
              <a:gd name="T94" fmla="*/ 6 w 79"/>
              <a:gd name="T95" fmla="*/ 23 h 50"/>
              <a:gd name="T96" fmla="*/ 1 w 79"/>
              <a:gd name="T97" fmla="*/ 26 h 50"/>
              <a:gd name="T98" fmla="*/ 4 w 79"/>
              <a:gd name="T99" fmla="*/ 34 h 50"/>
              <a:gd name="T100" fmla="*/ 1 w 79"/>
              <a:gd name="T101" fmla="*/ 34 h 50"/>
              <a:gd name="T102" fmla="*/ 0 w 79"/>
              <a:gd name="T103" fmla="*/ 36 h 50"/>
              <a:gd name="T104" fmla="*/ 1 w 79"/>
              <a:gd name="T105" fmla="*/ 41 h 50"/>
              <a:gd name="T106" fmla="*/ 4 w 79"/>
              <a:gd name="T107" fmla="*/ 44 h 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50"/>
              <a:gd name="T164" fmla="*/ 79 w 79"/>
              <a:gd name="T165" fmla="*/ 50 h 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50">
                <a:moveTo>
                  <a:pt x="0" y="30"/>
                </a:moveTo>
                <a:cubicBezTo>
                  <a:pt x="0" y="31"/>
                  <a:pt x="1" y="32"/>
                  <a:pt x="1" y="34"/>
                </a:cubicBezTo>
                <a:cubicBezTo>
                  <a:pt x="2" y="35"/>
                  <a:pt x="3" y="36"/>
                  <a:pt x="3" y="37"/>
                </a:cubicBezTo>
                <a:moveTo>
                  <a:pt x="3" y="37"/>
                </a:moveTo>
                <a:cubicBezTo>
                  <a:pt x="4" y="38"/>
                  <a:pt x="4" y="39"/>
                  <a:pt x="5" y="40"/>
                </a:cubicBezTo>
                <a:cubicBezTo>
                  <a:pt x="6" y="40"/>
                  <a:pt x="7" y="39"/>
                  <a:pt x="8" y="40"/>
                </a:cubicBezTo>
                <a:cubicBezTo>
                  <a:pt x="9" y="40"/>
                  <a:pt x="8" y="42"/>
                  <a:pt x="9" y="43"/>
                </a:cubicBezTo>
                <a:cubicBezTo>
                  <a:pt x="9" y="43"/>
                  <a:pt x="10" y="43"/>
                  <a:pt x="10" y="43"/>
                </a:cubicBezTo>
                <a:cubicBezTo>
                  <a:pt x="12" y="44"/>
                  <a:pt x="12" y="46"/>
                  <a:pt x="13" y="47"/>
                </a:cubicBezTo>
                <a:cubicBezTo>
                  <a:pt x="15" y="48"/>
                  <a:pt x="18" y="49"/>
                  <a:pt x="20" y="49"/>
                </a:cubicBezTo>
                <a:cubicBezTo>
                  <a:pt x="22" y="50"/>
                  <a:pt x="25" y="50"/>
                  <a:pt x="27" y="50"/>
                </a:cubicBezTo>
                <a:cubicBezTo>
                  <a:pt x="28" y="50"/>
                  <a:pt x="29" y="48"/>
                  <a:pt x="30" y="48"/>
                </a:cubicBezTo>
                <a:cubicBezTo>
                  <a:pt x="30" y="47"/>
                  <a:pt x="31" y="48"/>
                  <a:pt x="32" y="48"/>
                </a:cubicBezTo>
                <a:cubicBezTo>
                  <a:pt x="33" y="47"/>
                  <a:pt x="34" y="46"/>
                  <a:pt x="35" y="45"/>
                </a:cubicBezTo>
                <a:cubicBezTo>
                  <a:pt x="37" y="44"/>
                  <a:pt x="38" y="44"/>
                  <a:pt x="40" y="44"/>
                </a:cubicBezTo>
                <a:cubicBezTo>
                  <a:pt x="41" y="44"/>
                  <a:pt x="42" y="42"/>
                  <a:pt x="43" y="42"/>
                </a:cubicBezTo>
                <a:cubicBezTo>
                  <a:pt x="46" y="42"/>
                  <a:pt x="47" y="43"/>
                  <a:pt x="49" y="43"/>
                </a:cubicBezTo>
                <a:cubicBezTo>
                  <a:pt x="51" y="42"/>
                  <a:pt x="54" y="42"/>
                  <a:pt x="56" y="41"/>
                </a:cubicBezTo>
                <a:cubicBezTo>
                  <a:pt x="57" y="41"/>
                  <a:pt x="60" y="41"/>
                  <a:pt x="61" y="39"/>
                </a:cubicBezTo>
                <a:cubicBezTo>
                  <a:pt x="62" y="38"/>
                  <a:pt x="60" y="36"/>
                  <a:pt x="61" y="35"/>
                </a:cubicBezTo>
                <a:cubicBezTo>
                  <a:pt x="61" y="34"/>
                  <a:pt x="63" y="35"/>
                  <a:pt x="64" y="34"/>
                </a:cubicBezTo>
                <a:cubicBezTo>
                  <a:pt x="65" y="32"/>
                  <a:pt x="64" y="29"/>
                  <a:pt x="65" y="27"/>
                </a:cubicBezTo>
                <a:cubicBezTo>
                  <a:pt x="66" y="24"/>
                  <a:pt x="67" y="22"/>
                  <a:pt x="69" y="20"/>
                </a:cubicBezTo>
                <a:cubicBezTo>
                  <a:pt x="70" y="19"/>
                  <a:pt x="71" y="17"/>
                  <a:pt x="73" y="15"/>
                </a:cubicBezTo>
                <a:cubicBezTo>
                  <a:pt x="74" y="14"/>
                  <a:pt x="76" y="15"/>
                  <a:pt x="77" y="14"/>
                </a:cubicBezTo>
                <a:cubicBezTo>
                  <a:pt x="78" y="13"/>
                  <a:pt x="78" y="12"/>
                  <a:pt x="79" y="12"/>
                </a:cubicBezTo>
                <a:cubicBezTo>
                  <a:pt x="79" y="11"/>
                  <a:pt x="79" y="10"/>
                  <a:pt x="79" y="9"/>
                </a:cubicBezTo>
                <a:cubicBezTo>
                  <a:pt x="78" y="9"/>
                  <a:pt x="76" y="9"/>
                  <a:pt x="75" y="9"/>
                </a:cubicBezTo>
                <a:cubicBezTo>
                  <a:pt x="75" y="8"/>
                  <a:pt x="75" y="7"/>
                  <a:pt x="75" y="7"/>
                </a:cubicBezTo>
                <a:cubicBezTo>
                  <a:pt x="74" y="6"/>
                  <a:pt x="73" y="6"/>
                  <a:pt x="73" y="5"/>
                </a:cubicBezTo>
                <a:cubicBezTo>
                  <a:pt x="72" y="5"/>
                  <a:pt x="71" y="4"/>
                  <a:pt x="70" y="3"/>
                </a:cubicBezTo>
                <a:cubicBezTo>
                  <a:pt x="69" y="4"/>
                  <a:pt x="67" y="5"/>
                  <a:pt x="65" y="5"/>
                </a:cubicBezTo>
                <a:cubicBezTo>
                  <a:pt x="63" y="4"/>
                  <a:pt x="63" y="1"/>
                  <a:pt x="61" y="0"/>
                </a:cubicBezTo>
                <a:cubicBezTo>
                  <a:pt x="60" y="0"/>
                  <a:pt x="59" y="1"/>
                  <a:pt x="57" y="1"/>
                </a:cubicBezTo>
                <a:cubicBezTo>
                  <a:pt x="55" y="1"/>
                  <a:pt x="53" y="0"/>
                  <a:pt x="51" y="1"/>
                </a:cubicBezTo>
                <a:cubicBezTo>
                  <a:pt x="49" y="1"/>
                  <a:pt x="49" y="4"/>
                  <a:pt x="48" y="5"/>
                </a:cubicBezTo>
                <a:cubicBezTo>
                  <a:pt x="47" y="6"/>
                  <a:pt x="45" y="7"/>
                  <a:pt x="44" y="8"/>
                </a:cubicBezTo>
                <a:cubicBezTo>
                  <a:pt x="42" y="8"/>
                  <a:pt x="41" y="6"/>
                  <a:pt x="39" y="6"/>
                </a:cubicBezTo>
                <a:cubicBezTo>
                  <a:pt x="38" y="6"/>
                  <a:pt x="39" y="9"/>
                  <a:pt x="38" y="10"/>
                </a:cubicBezTo>
                <a:cubicBezTo>
                  <a:pt x="36" y="10"/>
                  <a:pt x="34" y="9"/>
                  <a:pt x="32" y="10"/>
                </a:cubicBezTo>
                <a:cubicBezTo>
                  <a:pt x="31" y="10"/>
                  <a:pt x="29" y="9"/>
                  <a:pt x="29" y="10"/>
                </a:cubicBezTo>
                <a:cubicBezTo>
                  <a:pt x="29" y="11"/>
                  <a:pt x="31" y="12"/>
                  <a:pt x="30" y="13"/>
                </a:cubicBezTo>
                <a:cubicBezTo>
                  <a:pt x="30" y="14"/>
                  <a:pt x="29" y="15"/>
                  <a:pt x="28" y="15"/>
                </a:cubicBezTo>
                <a:cubicBezTo>
                  <a:pt x="24" y="15"/>
                  <a:pt x="19" y="15"/>
                  <a:pt x="15" y="14"/>
                </a:cubicBezTo>
                <a:cubicBezTo>
                  <a:pt x="13" y="13"/>
                  <a:pt x="12" y="11"/>
                  <a:pt x="10" y="10"/>
                </a:cubicBezTo>
                <a:cubicBezTo>
                  <a:pt x="10" y="11"/>
                  <a:pt x="10" y="13"/>
                  <a:pt x="9" y="15"/>
                </a:cubicBezTo>
                <a:cubicBezTo>
                  <a:pt x="9" y="15"/>
                  <a:pt x="7" y="15"/>
                  <a:pt x="7" y="16"/>
                </a:cubicBezTo>
                <a:cubicBezTo>
                  <a:pt x="6" y="16"/>
                  <a:pt x="6" y="18"/>
                  <a:pt x="5" y="19"/>
                </a:cubicBezTo>
                <a:cubicBezTo>
                  <a:pt x="4" y="20"/>
                  <a:pt x="2" y="20"/>
                  <a:pt x="1" y="22"/>
                </a:cubicBezTo>
                <a:cubicBezTo>
                  <a:pt x="1" y="24"/>
                  <a:pt x="3" y="26"/>
                  <a:pt x="3" y="28"/>
                </a:cubicBezTo>
                <a:cubicBezTo>
                  <a:pt x="3" y="28"/>
                  <a:pt x="1" y="27"/>
                  <a:pt x="1" y="28"/>
                </a:cubicBezTo>
                <a:cubicBezTo>
                  <a:pt x="0" y="28"/>
                  <a:pt x="0" y="29"/>
                  <a:pt x="0" y="30"/>
                </a:cubicBezTo>
                <a:cubicBezTo>
                  <a:pt x="0" y="31"/>
                  <a:pt x="1" y="32"/>
                  <a:pt x="1" y="34"/>
                </a:cubicBezTo>
                <a:cubicBezTo>
                  <a:pt x="2" y="35"/>
                  <a:pt x="3" y="36"/>
                  <a:pt x="3" y="3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7" name="Freeform 2590"/>
          <p:cNvSpPr>
            <a:spLocks noChangeAspect="1"/>
          </p:cNvSpPr>
          <p:nvPr/>
        </p:nvSpPr>
        <p:spPr bwMode="auto">
          <a:xfrm>
            <a:off x="4505299" y="2205782"/>
            <a:ext cx="113513" cy="47625"/>
          </a:xfrm>
          <a:custGeom>
            <a:avLst/>
            <a:gdLst>
              <a:gd name="T0" fmla="*/ 77 w 69"/>
              <a:gd name="T1" fmla="*/ 25 h 33"/>
              <a:gd name="T2" fmla="*/ 77 w 69"/>
              <a:gd name="T3" fmla="*/ 22 h 33"/>
              <a:gd name="T4" fmla="*/ 79 w 69"/>
              <a:gd name="T5" fmla="*/ 18 h 33"/>
              <a:gd name="T6" fmla="*/ 81 w 69"/>
              <a:gd name="T7" fmla="*/ 13 h 33"/>
              <a:gd name="T8" fmla="*/ 83 w 69"/>
              <a:gd name="T9" fmla="*/ 11 h 33"/>
              <a:gd name="T10" fmla="*/ 76 w 69"/>
              <a:gd name="T11" fmla="*/ 10 h 33"/>
              <a:gd name="T12" fmla="*/ 71 w 69"/>
              <a:gd name="T13" fmla="*/ 5 h 33"/>
              <a:gd name="T14" fmla="*/ 64 w 69"/>
              <a:gd name="T15" fmla="*/ 4 h 33"/>
              <a:gd name="T16" fmla="*/ 59 w 69"/>
              <a:gd name="T17" fmla="*/ 7 h 33"/>
              <a:gd name="T18" fmla="*/ 57 w 69"/>
              <a:gd name="T19" fmla="*/ 5 h 33"/>
              <a:gd name="T20" fmla="*/ 49 w 69"/>
              <a:gd name="T21" fmla="*/ 5 h 33"/>
              <a:gd name="T22" fmla="*/ 46 w 69"/>
              <a:gd name="T23" fmla="*/ 8 h 33"/>
              <a:gd name="T24" fmla="*/ 42 w 69"/>
              <a:gd name="T25" fmla="*/ 10 h 33"/>
              <a:gd name="T26" fmla="*/ 42 w 69"/>
              <a:gd name="T27" fmla="*/ 6 h 33"/>
              <a:gd name="T28" fmla="*/ 37 w 69"/>
              <a:gd name="T29" fmla="*/ 0 h 33"/>
              <a:gd name="T30" fmla="*/ 32 w 69"/>
              <a:gd name="T31" fmla="*/ 5 h 33"/>
              <a:gd name="T32" fmla="*/ 29 w 69"/>
              <a:gd name="T33" fmla="*/ 2 h 33"/>
              <a:gd name="T34" fmla="*/ 24 w 69"/>
              <a:gd name="T35" fmla="*/ 4 h 33"/>
              <a:gd name="T36" fmla="*/ 19 w 69"/>
              <a:gd name="T37" fmla="*/ 6 h 33"/>
              <a:gd name="T38" fmla="*/ 18 w 69"/>
              <a:gd name="T39" fmla="*/ 11 h 33"/>
              <a:gd name="T40" fmla="*/ 11 w 69"/>
              <a:gd name="T41" fmla="*/ 16 h 33"/>
              <a:gd name="T42" fmla="*/ 5 w 69"/>
              <a:gd name="T43" fmla="*/ 16 h 33"/>
              <a:gd name="T44" fmla="*/ 1 w 69"/>
              <a:gd name="T45" fmla="*/ 19 h 33"/>
              <a:gd name="T46" fmla="*/ 1 w 69"/>
              <a:gd name="T47" fmla="*/ 24 h 33"/>
              <a:gd name="T48" fmla="*/ 1 w 69"/>
              <a:gd name="T49" fmla="*/ 29 h 33"/>
              <a:gd name="T50" fmla="*/ 5 w 69"/>
              <a:gd name="T51" fmla="*/ 34 h 33"/>
              <a:gd name="T52" fmla="*/ 11 w 69"/>
              <a:gd name="T53" fmla="*/ 39 h 33"/>
              <a:gd name="T54" fmla="*/ 26 w 69"/>
              <a:gd name="T55" fmla="*/ 40 h 33"/>
              <a:gd name="T56" fmla="*/ 29 w 69"/>
              <a:gd name="T57" fmla="*/ 38 h 33"/>
              <a:gd name="T58" fmla="*/ 28 w 69"/>
              <a:gd name="T59" fmla="*/ 34 h 33"/>
              <a:gd name="T60" fmla="*/ 31 w 69"/>
              <a:gd name="T61" fmla="*/ 34 h 33"/>
              <a:gd name="T62" fmla="*/ 38 w 69"/>
              <a:gd name="T63" fmla="*/ 34 h 33"/>
              <a:gd name="T64" fmla="*/ 40 w 69"/>
              <a:gd name="T65" fmla="*/ 29 h 33"/>
              <a:gd name="T66" fmla="*/ 46 w 69"/>
              <a:gd name="T67" fmla="*/ 32 h 33"/>
              <a:gd name="T68" fmla="*/ 51 w 69"/>
              <a:gd name="T69" fmla="*/ 28 h 33"/>
              <a:gd name="T70" fmla="*/ 54 w 69"/>
              <a:gd name="T71" fmla="*/ 23 h 33"/>
              <a:gd name="T72" fmla="*/ 61 w 69"/>
              <a:gd name="T73" fmla="*/ 23 h 33"/>
              <a:gd name="T74" fmla="*/ 66 w 69"/>
              <a:gd name="T75" fmla="*/ 22 h 33"/>
              <a:gd name="T76" fmla="*/ 71 w 69"/>
              <a:gd name="T77" fmla="*/ 28 h 33"/>
              <a:gd name="T78" fmla="*/ 77 w 69"/>
              <a:gd name="T79" fmla="*/ 25 h 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33"/>
              <a:gd name="T122" fmla="*/ 69 w 69"/>
              <a:gd name="T123" fmla="*/ 33 h 3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33">
                <a:moveTo>
                  <a:pt x="64" y="21"/>
                </a:moveTo>
                <a:cubicBezTo>
                  <a:pt x="64" y="20"/>
                  <a:pt x="64" y="19"/>
                  <a:pt x="64" y="18"/>
                </a:cubicBezTo>
                <a:cubicBezTo>
                  <a:pt x="64" y="17"/>
                  <a:pt x="65" y="16"/>
                  <a:pt x="66" y="15"/>
                </a:cubicBezTo>
                <a:cubicBezTo>
                  <a:pt x="66" y="14"/>
                  <a:pt x="66" y="12"/>
                  <a:pt x="67" y="11"/>
                </a:cubicBezTo>
                <a:cubicBezTo>
                  <a:pt x="67" y="11"/>
                  <a:pt x="68" y="10"/>
                  <a:pt x="69" y="9"/>
                </a:cubicBezTo>
                <a:cubicBezTo>
                  <a:pt x="67" y="9"/>
                  <a:pt x="65" y="9"/>
                  <a:pt x="63" y="8"/>
                </a:cubicBezTo>
                <a:cubicBezTo>
                  <a:pt x="62" y="7"/>
                  <a:pt x="61" y="5"/>
                  <a:pt x="59" y="4"/>
                </a:cubicBezTo>
                <a:cubicBezTo>
                  <a:pt x="57" y="3"/>
                  <a:pt x="55" y="3"/>
                  <a:pt x="53" y="3"/>
                </a:cubicBezTo>
                <a:cubicBezTo>
                  <a:pt x="51" y="3"/>
                  <a:pt x="51" y="5"/>
                  <a:pt x="49" y="6"/>
                </a:cubicBezTo>
                <a:cubicBezTo>
                  <a:pt x="49" y="6"/>
                  <a:pt x="48" y="5"/>
                  <a:pt x="47" y="4"/>
                </a:cubicBezTo>
                <a:cubicBezTo>
                  <a:pt x="45" y="4"/>
                  <a:pt x="43" y="3"/>
                  <a:pt x="41" y="4"/>
                </a:cubicBezTo>
                <a:cubicBezTo>
                  <a:pt x="40" y="4"/>
                  <a:pt x="40" y="6"/>
                  <a:pt x="38" y="7"/>
                </a:cubicBezTo>
                <a:cubicBezTo>
                  <a:pt x="37" y="8"/>
                  <a:pt x="36" y="8"/>
                  <a:pt x="35" y="8"/>
                </a:cubicBezTo>
                <a:cubicBezTo>
                  <a:pt x="34" y="7"/>
                  <a:pt x="36" y="6"/>
                  <a:pt x="35" y="5"/>
                </a:cubicBezTo>
                <a:cubicBezTo>
                  <a:pt x="34" y="3"/>
                  <a:pt x="33" y="1"/>
                  <a:pt x="31" y="0"/>
                </a:cubicBezTo>
                <a:cubicBezTo>
                  <a:pt x="29" y="0"/>
                  <a:pt x="29" y="4"/>
                  <a:pt x="27" y="4"/>
                </a:cubicBezTo>
                <a:cubicBezTo>
                  <a:pt x="26" y="4"/>
                  <a:pt x="25" y="3"/>
                  <a:pt x="24" y="2"/>
                </a:cubicBezTo>
                <a:cubicBezTo>
                  <a:pt x="23" y="2"/>
                  <a:pt x="21" y="3"/>
                  <a:pt x="20" y="3"/>
                </a:cubicBezTo>
                <a:cubicBezTo>
                  <a:pt x="19" y="3"/>
                  <a:pt x="17" y="4"/>
                  <a:pt x="16" y="5"/>
                </a:cubicBezTo>
                <a:cubicBezTo>
                  <a:pt x="15" y="6"/>
                  <a:pt x="15" y="8"/>
                  <a:pt x="15" y="9"/>
                </a:cubicBezTo>
                <a:cubicBezTo>
                  <a:pt x="13" y="10"/>
                  <a:pt x="11" y="12"/>
                  <a:pt x="9" y="13"/>
                </a:cubicBezTo>
                <a:cubicBezTo>
                  <a:pt x="7" y="14"/>
                  <a:pt x="6" y="12"/>
                  <a:pt x="4" y="13"/>
                </a:cubicBezTo>
                <a:cubicBezTo>
                  <a:pt x="3" y="13"/>
                  <a:pt x="2" y="15"/>
                  <a:pt x="1" y="16"/>
                </a:cubicBezTo>
                <a:cubicBezTo>
                  <a:pt x="1" y="17"/>
                  <a:pt x="1" y="19"/>
                  <a:pt x="1" y="20"/>
                </a:cubicBezTo>
                <a:cubicBezTo>
                  <a:pt x="1" y="21"/>
                  <a:pt x="0" y="23"/>
                  <a:pt x="1" y="24"/>
                </a:cubicBezTo>
                <a:cubicBezTo>
                  <a:pt x="1" y="25"/>
                  <a:pt x="3" y="26"/>
                  <a:pt x="4" y="28"/>
                </a:cubicBezTo>
                <a:cubicBezTo>
                  <a:pt x="6" y="29"/>
                  <a:pt x="7" y="31"/>
                  <a:pt x="9" y="32"/>
                </a:cubicBezTo>
                <a:cubicBezTo>
                  <a:pt x="13" y="33"/>
                  <a:pt x="18" y="33"/>
                  <a:pt x="22" y="33"/>
                </a:cubicBezTo>
                <a:cubicBezTo>
                  <a:pt x="23" y="33"/>
                  <a:pt x="24" y="32"/>
                  <a:pt x="24" y="31"/>
                </a:cubicBezTo>
                <a:cubicBezTo>
                  <a:pt x="25" y="30"/>
                  <a:pt x="23" y="29"/>
                  <a:pt x="23" y="28"/>
                </a:cubicBezTo>
                <a:cubicBezTo>
                  <a:pt x="23" y="27"/>
                  <a:pt x="25" y="28"/>
                  <a:pt x="26" y="28"/>
                </a:cubicBezTo>
                <a:cubicBezTo>
                  <a:pt x="28" y="27"/>
                  <a:pt x="30" y="28"/>
                  <a:pt x="32" y="28"/>
                </a:cubicBezTo>
                <a:cubicBezTo>
                  <a:pt x="33" y="27"/>
                  <a:pt x="32" y="24"/>
                  <a:pt x="33" y="24"/>
                </a:cubicBezTo>
                <a:cubicBezTo>
                  <a:pt x="35" y="24"/>
                  <a:pt x="36" y="26"/>
                  <a:pt x="38" y="26"/>
                </a:cubicBezTo>
                <a:cubicBezTo>
                  <a:pt x="39" y="25"/>
                  <a:pt x="41" y="24"/>
                  <a:pt x="42" y="23"/>
                </a:cubicBezTo>
                <a:cubicBezTo>
                  <a:pt x="43" y="22"/>
                  <a:pt x="43" y="19"/>
                  <a:pt x="45" y="19"/>
                </a:cubicBezTo>
                <a:cubicBezTo>
                  <a:pt x="47" y="18"/>
                  <a:pt x="49" y="19"/>
                  <a:pt x="51" y="19"/>
                </a:cubicBezTo>
                <a:cubicBezTo>
                  <a:pt x="53" y="19"/>
                  <a:pt x="54" y="18"/>
                  <a:pt x="55" y="18"/>
                </a:cubicBezTo>
                <a:cubicBezTo>
                  <a:pt x="57" y="19"/>
                  <a:pt x="57" y="22"/>
                  <a:pt x="59" y="23"/>
                </a:cubicBezTo>
                <a:cubicBezTo>
                  <a:pt x="61" y="23"/>
                  <a:pt x="63" y="22"/>
                  <a:pt x="64" y="2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8" name="Freeform 2591"/>
          <p:cNvSpPr>
            <a:spLocks noChangeAspect="1"/>
          </p:cNvSpPr>
          <p:nvPr/>
        </p:nvSpPr>
        <p:spPr bwMode="auto">
          <a:xfrm>
            <a:off x="4432738" y="2283173"/>
            <a:ext cx="116249" cy="86916"/>
          </a:xfrm>
          <a:custGeom>
            <a:avLst/>
            <a:gdLst>
              <a:gd name="T0" fmla="*/ 81 w 71"/>
              <a:gd name="T1" fmla="*/ 30 h 61"/>
              <a:gd name="T2" fmla="*/ 81 w 71"/>
              <a:gd name="T3" fmla="*/ 26 h 61"/>
              <a:gd name="T4" fmla="*/ 80 w 71"/>
              <a:gd name="T5" fmla="*/ 19 h 61"/>
              <a:gd name="T6" fmla="*/ 75 w 71"/>
              <a:gd name="T7" fmla="*/ 14 h 61"/>
              <a:gd name="T8" fmla="*/ 63 w 71"/>
              <a:gd name="T9" fmla="*/ 16 h 61"/>
              <a:gd name="T10" fmla="*/ 51 w 71"/>
              <a:gd name="T11" fmla="*/ 8 h 61"/>
              <a:gd name="T12" fmla="*/ 49 w 71"/>
              <a:gd name="T13" fmla="*/ 5 h 61"/>
              <a:gd name="T14" fmla="*/ 43 w 71"/>
              <a:gd name="T15" fmla="*/ 1 h 61"/>
              <a:gd name="T16" fmla="*/ 40 w 71"/>
              <a:gd name="T17" fmla="*/ 4 h 61"/>
              <a:gd name="T18" fmla="*/ 31 w 71"/>
              <a:gd name="T19" fmla="*/ 16 h 61"/>
              <a:gd name="T20" fmla="*/ 26 w 71"/>
              <a:gd name="T21" fmla="*/ 24 h 61"/>
              <a:gd name="T22" fmla="*/ 18 w 71"/>
              <a:gd name="T23" fmla="*/ 23 h 61"/>
              <a:gd name="T24" fmla="*/ 12 w 71"/>
              <a:gd name="T25" fmla="*/ 23 h 61"/>
              <a:gd name="T26" fmla="*/ 6 w 71"/>
              <a:gd name="T27" fmla="*/ 24 h 61"/>
              <a:gd name="T28" fmla="*/ 0 w 71"/>
              <a:gd name="T29" fmla="*/ 23 h 61"/>
              <a:gd name="T30" fmla="*/ 7 w 71"/>
              <a:gd name="T31" fmla="*/ 37 h 61"/>
              <a:gd name="T32" fmla="*/ 12 w 71"/>
              <a:gd name="T33" fmla="*/ 25 h 61"/>
              <a:gd name="T34" fmla="*/ 20 w 71"/>
              <a:gd name="T35" fmla="*/ 31 h 61"/>
              <a:gd name="T36" fmla="*/ 24 w 71"/>
              <a:gd name="T37" fmla="*/ 42 h 61"/>
              <a:gd name="T38" fmla="*/ 28 w 71"/>
              <a:gd name="T39" fmla="*/ 51 h 61"/>
              <a:gd name="T40" fmla="*/ 36 w 71"/>
              <a:gd name="T41" fmla="*/ 59 h 61"/>
              <a:gd name="T42" fmla="*/ 45 w 71"/>
              <a:gd name="T43" fmla="*/ 63 h 61"/>
              <a:gd name="T44" fmla="*/ 62 w 71"/>
              <a:gd name="T45" fmla="*/ 73 h 61"/>
              <a:gd name="T46" fmla="*/ 53 w 71"/>
              <a:gd name="T47" fmla="*/ 61 h 61"/>
              <a:gd name="T48" fmla="*/ 42 w 71"/>
              <a:gd name="T49" fmla="*/ 49 h 61"/>
              <a:gd name="T50" fmla="*/ 36 w 71"/>
              <a:gd name="T51" fmla="*/ 37 h 61"/>
              <a:gd name="T52" fmla="*/ 34 w 71"/>
              <a:gd name="T53" fmla="*/ 30 h 61"/>
              <a:gd name="T54" fmla="*/ 42 w 71"/>
              <a:gd name="T55" fmla="*/ 32 h 61"/>
              <a:gd name="T56" fmla="*/ 47 w 71"/>
              <a:gd name="T57" fmla="*/ 28 h 61"/>
              <a:gd name="T58" fmla="*/ 55 w 71"/>
              <a:gd name="T59" fmla="*/ 29 h 61"/>
              <a:gd name="T60" fmla="*/ 63 w 71"/>
              <a:gd name="T61" fmla="*/ 32 h 61"/>
              <a:gd name="T62" fmla="*/ 74 w 71"/>
              <a:gd name="T63" fmla="*/ 31 h 61"/>
              <a:gd name="T64" fmla="*/ 79 w 71"/>
              <a:gd name="T65" fmla="*/ 36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
              <a:gd name="T100" fmla="*/ 0 h 61"/>
              <a:gd name="T101" fmla="*/ 71 w 71"/>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 h="61">
                <a:moveTo>
                  <a:pt x="69" y="29"/>
                </a:moveTo>
                <a:cubicBezTo>
                  <a:pt x="69" y="28"/>
                  <a:pt x="68" y="27"/>
                  <a:pt x="68" y="25"/>
                </a:cubicBezTo>
                <a:cubicBezTo>
                  <a:pt x="69" y="24"/>
                  <a:pt x="71" y="25"/>
                  <a:pt x="71" y="23"/>
                </a:cubicBezTo>
                <a:cubicBezTo>
                  <a:pt x="71" y="22"/>
                  <a:pt x="69" y="23"/>
                  <a:pt x="68" y="22"/>
                </a:cubicBezTo>
                <a:cubicBezTo>
                  <a:pt x="67" y="21"/>
                  <a:pt x="67" y="20"/>
                  <a:pt x="67" y="19"/>
                </a:cubicBezTo>
                <a:cubicBezTo>
                  <a:pt x="67" y="18"/>
                  <a:pt x="67" y="17"/>
                  <a:pt x="67" y="16"/>
                </a:cubicBezTo>
                <a:cubicBezTo>
                  <a:pt x="67" y="14"/>
                  <a:pt x="66" y="13"/>
                  <a:pt x="65" y="12"/>
                </a:cubicBezTo>
                <a:cubicBezTo>
                  <a:pt x="64" y="12"/>
                  <a:pt x="63" y="11"/>
                  <a:pt x="63" y="12"/>
                </a:cubicBezTo>
                <a:cubicBezTo>
                  <a:pt x="62" y="12"/>
                  <a:pt x="61" y="14"/>
                  <a:pt x="60" y="14"/>
                </a:cubicBezTo>
                <a:cubicBezTo>
                  <a:pt x="58" y="14"/>
                  <a:pt x="55" y="14"/>
                  <a:pt x="53" y="13"/>
                </a:cubicBezTo>
                <a:cubicBezTo>
                  <a:pt x="51" y="13"/>
                  <a:pt x="48" y="12"/>
                  <a:pt x="46" y="11"/>
                </a:cubicBezTo>
                <a:cubicBezTo>
                  <a:pt x="45" y="10"/>
                  <a:pt x="45" y="8"/>
                  <a:pt x="43" y="7"/>
                </a:cubicBezTo>
                <a:cubicBezTo>
                  <a:pt x="43" y="7"/>
                  <a:pt x="42" y="7"/>
                  <a:pt x="42" y="7"/>
                </a:cubicBezTo>
                <a:cubicBezTo>
                  <a:pt x="41" y="6"/>
                  <a:pt x="42" y="4"/>
                  <a:pt x="41" y="4"/>
                </a:cubicBezTo>
                <a:cubicBezTo>
                  <a:pt x="40" y="3"/>
                  <a:pt x="39" y="4"/>
                  <a:pt x="38" y="4"/>
                </a:cubicBezTo>
                <a:cubicBezTo>
                  <a:pt x="37" y="3"/>
                  <a:pt x="37" y="2"/>
                  <a:pt x="36" y="1"/>
                </a:cubicBezTo>
                <a:cubicBezTo>
                  <a:pt x="35" y="1"/>
                  <a:pt x="34" y="0"/>
                  <a:pt x="33" y="0"/>
                </a:cubicBezTo>
                <a:cubicBezTo>
                  <a:pt x="32" y="1"/>
                  <a:pt x="34" y="3"/>
                  <a:pt x="33" y="3"/>
                </a:cubicBezTo>
                <a:cubicBezTo>
                  <a:pt x="31" y="5"/>
                  <a:pt x="27" y="4"/>
                  <a:pt x="26" y="6"/>
                </a:cubicBezTo>
                <a:cubicBezTo>
                  <a:pt x="25" y="8"/>
                  <a:pt x="27" y="11"/>
                  <a:pt x="26" y="13"/>
                </a:cubicBezTo>
                <a:cubicBezTo>
                  <a:pt x="26" y="14"/>
                  <a:pt x="23" y="12"/>
                  <a:pt x="22" y="13"/>
                </a:cubicBezTo>
                <a:cubicBezTo>
                  <a:pt x="21" y="15"/>
                  <a:pt x="23" y="18"/>
                  <a:pt x="22" y="20"/>
                </a:cubicBezTo>
                <a:cubicBezTo>
                  <a:pt x="21" y="21"/>
                  <a:pt x="20" y="20"/>
                  <a:pt x="18" y="19"/>
                </a:cubicBezTo>
                <a:cubicBezTo>
                  <a:pt x="17" y="19"/>
                  <a:pt x="16" y="19"/>
                  <a:pt x="15" y="19"/>
                </a:cubicBezTo>
                <a:cubicBezTo>
                  <a:pt x="14" y="18"/>
                  <a:pt x="14" y="17"/>
                  <a:pt x="13" y="17"/>
                </a:cubicBezTo>
                <a:cubicBezTo>
                  <a:pt x="12" y="17"/>
                  <a:pt x="11" y="19"/>
                  <a:pt x="10" y="19"/>
                </a:cubicBezTo>
                <a:cubicBezTo>
                  <a:pt x="9" y="19"/>
                  <a:pt x="8" y="18"/>
                  <a:pt x="7" y="18"/>
                </a:cubicBezTo>
                <a:cubicBezTo>
                  <a:pt x="6" y="19"/>
                  <a:pt x="6" y="19"/>
                  <a:pt x="5" y="20"/>
                </a:cubicBezTo>
                <a:cubicBezTo>
                  <a:pt x="4" y="20"/>
                  <a:pt x="3" y="20"/>
                  <a:pt x="2" y="20"/>
                </a:cubicBezTo>
                <a:cubicBezTo>
                  <a:pt x="1" y="19"/>
                  <a:pt x="0" y="18"/>
                  <a:pt x="0" y="19"/>
                </a:cubicBezTo>
                <a:cubicBezTo>
                  <a:pt x="0" y="21"/>
                  <a:pt x="1" y="23"/>
                  <a:pt x="2" y="26"/>
                </a:cubicBezTo>
                <a:cubicBezTo>
                  <a:pt x="3" y="28"/>
                  <a:pt x="3" y="31"/>
                  <a:pt x="6" y="31"/>
                </a:cubicBezTo>
                <a:cubicBezTo>
                  <a:pt x="7" y="31"/>
                  <a:pt x="7" y="28"/>
                  <a:pt x="8" y="26"/>
                </a:cubicBezTo>
                <a:cubicBezTo>
                  <a:pt x="9" y="24"/>
                  <a:pt x="9" y="22"/>
                  <a:pt x="10" y="21"/>
                </a:cubicBezTo>
                <a:cubicBezTo>
                  <a:pt x="11" y="21"/>
                  <a:pt x="13" y="21"/>
                  <a:pt x="13" y="22"/>
                </a:cubicBezTo>
                <a:cubicBezTo>
                  <a:pt x="15" y="23"/>
                  <a:pt x="16" y="24"/>
                  <a:pt x="17" y="26"/>
                </a:cubicBezTo>
                <a:cubicBezTo>
                  <a:pt x="17" y="28"/>
                  <a:pt x="17" y="29"/>
                  <a:pt x="17" y="31"/>
                </a:cubicBezTo>
                <a:cubicBezTo>
                  <a:pt x="18" y="33"/>
                  <a:pt x="19" y="34"/>
                  <a:pt x="20" y="35"/>
                </a:cubicBezTo>
                <a:cubicBezTo>
                  <a:pt x="21" y="37"/>
                  <a:pt x="25" y="38"/>
                  <a:pt x="25" y="39"/>
                </a:cubicBezTo>
                <a:cubicBezTo>
                  <a:pt x="26" y="40"/>
                  <a:pt x="22" y="42"/>
                  <a:pt x="23" y="43"/>
                </a:cubicBezTo>
                <a:cubicBezTo>
                  <a:pt x="24" y="44"/>
                  <a:pt x="26" y="45"/>
                  <a:pt x="27" y="47"/>
                </a:cubicBezTo>
                <a:cubicBezTo>
                  <a:pt x="28" y="48"/>
                  <a:pt x="29" y="48"/>
                  <a:pt x="30" y="49"/>
                </a:cubicBezTo>
                <a:cubicBezTo>
                  <a:pt x="31" y="50"/>
                  <a:pt x="31" y="52"/>
                  <a:pt x="33" y="53"/>
                </a:cubicBezTo>
                <a:cubicBezTo>
                  <a:pt x="34" y="54"/>
                  <a:pt x="37" y="52"/>
                  <a:pt x="38" y="53"/>
                </a:cubicBezTo>
                <a:cubicBezTo>
                  <a:pt x="41" y="53"/>
                  <a:pt x="43" y="55"/>
                  <a:pt x="44" y="56"/>
                </a:cubicBezTo>
                <a:cubicBezTo>
                  <a:pt x="47" y="57"/>
                  <a:pt x="50" y="59"/>
                  <a:pt x="52" y="61"/>
                </a:cubicBezTo>
                <a:cubicBezTo>
                  <a:pt x="51" y="60"/>
                  <a:pt x="50" y="58"/>
                  <a:pt x="49" y="57"/>
                </a:cubicBezTo>
                <a:cubicBezTo>
                  <a:pt x="47" y="55"/>
                  <a:pt x="45" y="53"/>
                  <a:pt x="44" y="51"/>
                </a:cubicBezTo>
                <a:cubicBezTo>
                  <a:pt x="42" y="49"/>
                  <a:pt x="40" y="47"/>
                  <a:pt x="39" y="45"/>
                </a:cubicBezTo>
                <a:cubicBezTo>
                  <a:pt x="37" y="43"/>
                  <a:pt x="36" y="43"/>
                  <a:pt x="35" y="41"/>
                </a:cubicBezTo>
                <a:cubicBezTo>
                  <a:pt x="34" y="40"/>
                  <a:pt x="34" y="38"/>
                  <a:pt x="33" y="36"/>
                </a:cubicBezTo>
                <a:cubicBezTo>
                  <a:pt x="32" y="34"/>
                  <a:pt x="31" y="33"/>
                  <a:pt x="30" y="31"/>
                </a:cubicBezTo>
                <a:cubicBezTo>
                  <a:pt x="29" y="31"/>
                  <a:pt x="28" y="32"/>
                  <a:pt x="28" y="31"/>
                </a:cubicBezTo>
                <a:cubicBezTo>
                  <a:pt x="27" y="30"/>
                  <a:pt x="27" y="27"/>
                  <a:pt x="28" y="25"/>
                </a:cubicBezTo>
                <a:cubicBezTo>
                  <a:pt x="28" y="25"/>
                  <a:pt x="29" y="23"/>
                  <a:pt x="30" y="24"/>
                </a:cubicBezTo>
                <a:cubicBezTo>
                  <a:pt x="32" y="24"/>
                  <a:pt x="33" y="27"/>
                  <a:pt x="35" y="27"/>
                </a:cubicBezTo>
                <a:cubicBezTo>
                  <a:pt x="36" y="28"/>
                  <a:pt x="36" y="25"/>
                  <a:pt x="37" y="25"/>
                </a:cubicBezTo>
                <a:cubicBezTo>
                  <a:pt x="37" y="24"/>
                  <a:pt x="38" y="23"/>
                  <a:pt x="39" y="23"/>
                </a:cubicBezTo>
                <a:cubicBezTo>
                  <a:pt x="40" y="23"/>
                  <a:pt x="40" y="25"/>
                  <a:pt x="41" y="25"/>
                </a:cubicBezTo>
                <a:cubicBezTo>
                  <a:pt x="43" y="25"/>
                  <a:pt x="44" y="24"/>
                  <a:pt x="46" y="24"/>
                </a:cubicBezTo>
                <a:cubicBezTo>
                  <a:pt x="48" y="24"/>
                  <a:pt x="51" y="24"/>
                  <a:pt x="53" y="25"/>
                </a:cubicBezTo>
                <a:cubicBezTo>
                  <a:pt x="53" y="25"/>
                  <a:pt x="53" y="27"/>
                  <a:pt x="53" y="27"/>
                </a:cubicBezTo>
                <a:cubicBezTo>
                  <a:pt x="54" y="27"/>
                  <a:pt x="54" y="26"/>
                  <a:pt x="55" y="26"/>
                </a:cubicBezTo>
                <a:cubicBezTo>
                  <a:pt x="57" y="25"/>
                  <a:pt x="60" y="26"/>
                  <a:pt x="62" y="26"/>
                </a:cubicBezTo>
                <a:cubicBezTo>
                  <a:pt x="63" y="26"/>
                  <a:pt x="64" y="26"/>
                  <a:pt x="65" y="27"/>
                </a:cubicBezTo>
                <a:cubicBezTo>
                  <a:pt x="66" y="28"/>
                  <a:pt x="65" y="29"/>
                  <a:pt x="66" y="30"/>
                </a:cubicBezTo>
                <a:cubicBezTo>
                  <a:pt x="67" y="31"/>
                  <a:pt x="68" y="29"/>
                  <a:pt x="69" y="2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49" name="Freeform 2592"/>
          <p:cNvSpPr>
            <a:spLocks noChangeAspect="1"/>
          </p:cNvSpPr>
          <p:nvPr/>
        </p:nvSpPr>
        <p:spPr bwMode="auto">
          <a:xfrm>
            <a:off x="4477819" y="2315320"/>
            <a:ext cx="80690" cy="66675"/>
          </a:xfrm>
          <a:custGeom>
            <a:avLst/>
            <a:gdLst>
              <a:gd name="T0" fmla="*/ 30 w 49"/>
              <a:gd name="T1" fmla="*/ 46 h 46"/>
              <a:gd name="T2" fmla="*/ 26 w 49"/>
              <a:gd name="T3" fmla="*/ 41 h 46"/>
              <a:gd name="T4" fmla="*/ 20 w 49"/>
              <a:gd name="T5" fmla="*/ 34 h 46"/>
              <a:gd name="T6" fmla="*/ 14 w 49"/>
              <a:gd name="T7" fmla="*/ 27 h 46"/>
              <a:gd name="T8" fmla="*/ 10 w 49"/>
              <a:gd name="T9" fmla="*/ 22 h 46"/>
              <a:gd name="T10" fmla="*/ 7 w 49"/>
              <a:gd name="T11" fmla="*/ 16 h 46"/>
              <a:gd name="T12" fmla="*/ 4 w 49"/>
              <a:gd name="T13" fmla="*/ 10 h 46"/>
              <a:gd name="T14" fmla="*/ 1 w 49"/>
              <a:gd name="T15" fmla="*/ 10 h 46"/>
              <a:gd name="T16" fmla="*/ 1 w 49"/>
              <a:gd name="T17" fmla="*/ 2 h 46"/>
              <a:gd name="T18" fmla="*/ 4 w 49"/>
              <a:gd name="T19" fmla="*/ 1 h 46"/>
              <a:gd name="T20" fmla="*/ 10 w 49"/>
              <a:gd name="T21" fmla="*/ 5 h 46"/>
              <a:gd name="T22" fmla="*/ 12 w 49"/>
              <a:gd name="T23" fmla="*/ 2 h 46"/>
              <a:gd name="T24" fmla="*/ 14 w 49"/>
              <a:gd name="T25" fmla="*/ 0 h 46"/>
              <a:gd name="T26" fmla="*/ 17 w 49"/>
              <a:gd name="T27" fmla="*/ 2 h 46"/>
              <a:gd name="T28" fmla="*/ 23 w 49"/>
              <a:gd name="T29" fmla="*/ 1 h 46"/>
              <a:gd name="T30" fmla="*/ 31 w 49"/>
              <a:gd name="T31" fmla="*/ 2 h 46"/>
              <a:gd name="T32" fmla="*/ 31 w 49"/>
              <a:gd name="T33" fmla="*/ 5 h 46"/>
              <a:gd name="T34" fmla="*/ 34 w 49"/>
              <a:gd name="T35" fmla="*/ 4 h 46"/>
              <a:gd name="T36" fmla="*/ 42 w 49"/>
              <a:gd name="T37" fmla="*/ 4 h 46"/>
              <a:gd name="T38" fmla="*/ 46 w 49"/>
              <a:gd name="T39" fmla="*/ 5 h 46"/>
              <a:gd name="T40" fmla="*/ 47 w 49"/>
              <a:gd name="T41" fmla="*/ 9 h 46"/>
              <a:gd name="T42" fmla="*/ 51 w 49"/>
              <a:gd name="T43" fmla="*/ 7 h 46"/>
              <a:gd name="T44" fmla="*/ 54 w 49"/>
              <a:gd name="T45" fmla="*/ 7 h 46"/>
              <a:gd name="T46" fmla="*/ 51 w 49"/>
              <a:gd name="T47" fmla="*/ 18 h 46"/>
              <a:gd name="T48" fmla="*/ 58 w 49"/>
              <a:gd name="T49" fmla="*/ 26 h 46"/>
              <a:gd name="T50" fmla="*/ 53 w 49"/>
              <a:gd name="T51" fmla="*/ 26 h 46"/>
              <a:gd name="T52" fmla="*/ 58 w 49"/>
              <a:gd name="T53" fmla="*/ 34 h 46"/>
              <a:gd name="T54" fmla="*/ 53 w 49"/>
              <a:gd name="T55" fmla="*/ 34 h 46"/>
              <a:gd name="T56" fmla="*/ 49 w 49"/>
              <a:gd name="T57" fmla="*/ 35 h 46"/>
              <a:gd name="T58" fmla="*/ 49 w 49"/>
              <a:gd name="T59" fmla="*/ 40 h 46"/>
              <a:gd name="T60" fmla="*/ 45 w 49"/>
              <a:gd name="T61" fmla="*/ 45 h 46"/>
              <a:gd name="T62" fmla="*/ 41 w 49"/>
              <a:gd name="T63" fmla="*/ 49 h 46"/>
              <a:gd name="T64" fmla="*/ 42 w 49"/>
              <a:gd name="T65" fmla="*/ 56 h 46"/>
              <a:gd name="T66" fmla="*/ 34 w 49"/>
              <a:gd name="T67" fmla="*/ 49 h 46"/>
              <a:gd name="T68" fmla="*/ 30 w 49"/>
              <a:gd name="T69" fmla="*/ 46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46"/>
              <a:gd name="T107" fmla="*/ 49 w 49"/>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46">
                <a:moveTo>
                  <a:pt x="25" y="38"/>
                </a:moveTo>
                <a:cubicBezTo>
                  <a:pt x="24" y="37"/>
                  <a:pt x="23" y="35"/>
                  <a:pt x="22" y="34"/>
                </a:cubicBezTo>
                <a:cubicBezTo>
                  <a:pt x="20" y="32"/>
                  <a:pt x="18" y="30"/>
                  <a:pt x="17" y="28"/>
                </a:cubicBezTo>
                <a:cubicBezTo>
                  <a:pt x="15" y="26"/>
                  <a:pt x="13" y="24"/>
                  <a:pt x="12" y="22"/>
                </a:cubicBezTo>
                <a:cubicBezTo>
                  <a:pt x="10" y="20"/>
                  <a:pt x="9" y="20"/>
                  <a:pt x="8" y="18"/>
                </a:cubicBezTo>
                <a:cubicBezTo>
                  <a:pt x="7" y="17"/>
                  <a:pt x="7" y="15"/>
                  <a:pt x="6" y="13"/>
                </a:cubicBezTo>
                <a:cubicBezTo>
                  <a:pt x="5" y="11"/>
                  <a:pt x="4" y="10"/>
                  <a:pt x="3" y="8"/>
                </a:cubicBezTo>
                <a:cubicBezTo>
                  <a:pt x="2" y="8"/>
                  <a:pt x="1" y="9"/>
                  <a:pt x="1" y="8"/>
                </a:cubicBezTo>
                <a:cubicBezTo>
                  <a:pt x="0" y="7"/>
                  <a:pt x="0" y="4"/>
                  <a:pt x="1" y="2"/>
                </a:cubicBezTo>
                <a:cubicBezTo>
                  <a:pt x="1" y="2"/>
                  <a:pt x="2" y="0"/>
                  <a:pt x="3" y="1"/>
                </a:cubicBezTo>
                <a:cubicBezTo>
                  <a:pt x="5" y="1"/>
                  <a:pt x="6" y="4"/>
                  <a:pt x="8" y="4"/>
                </a:cubicBezTo>
                <a:cubicBezTo>
                  <a:pt x="9" y="5"/>
                  <a:pt x="9" y="2"/>
                  <a:pt x="10" y="2"/>
                </a:cubicBezTo>
                <a:cubicBezTo>
                  <a:pt x="10" y="1"/>
                  <a:pt x="11" y="0"/>
                  <a:pt x="12" y="0"/>
                </a:cubicBezTo>
                <a:cubicBezTo>
                  <a:pt x="13" y="0"/>
                  <a:pt x="13" y="2"/>
                  <a:pt x="14" y="2"/>
                </a:cubicBezTo>
                <a:cubicBezTo>
                  <a:pt x="16" y="2"/>
                  <a:pt x="17" y="1"/>
                  <a:pt x="19" y="1"/>
                </a:cubicBezTo>
                <a:cubicBezTo>
                  <a:pt x="21" y="1"/>
                  <a:pt x="24" y="1"/>
                  <a:pt x="26" y="2"/>
                </a:cubicBezTo>
                <a:cubicBezTo>
                  <a:pt x="26" y="2"/>
                  <a:pt x="26" y="4"/>
                  <a:pt x="26" y="4"/>
                </a:cubicBezTo>
                <a:cubicBezTo>
                  <a:pt x="27" y="4"/>
                  <a:pt x="27" y="3"/>
                  <a:pt x="28" y="3"/>
                </a:cubicBezTo>
                <a:cubicBezTo>
                  <a:pt x="30" y="2"/>
                  <a:pt x="33" y="3"/>
                  <a:pt x="35" y="3"/>
                </a:cubicBezTo>
                <a:cubicBezTo>
                  <a:pt x="36" y="3"/>
                  <a:pt x="37" y="3"/>
                  <a:pt x="38" y="4"/>
                </a:cubicBezTo>
                <a:cubicBezTo>
                  <a:pt x="39" y="5"/>
                  <a:pt x="38" y="6"/>
                  <a:pt x="39" y="7"/>
                </a:cubicBezTo>
                <a:cubicBezTo>
                  <a:pt x="40" y="8"/>
                  <a:pt x="41" y="6"/>
                  <a:pt x="42" y="6"/>
                </a:cubicBezTo>
                <a:cubicBezTo>
                  <a:pt x="43" y="6"/>
                  <a:pt x="45" y="5"/>
                  <a:pt x="45" y="6"/>
                </a:cubicBezTo>
                <a:cubicBezTo>
                  <a:pt x="45" y="9"/>
                  <a:pt x="41" y="12"/>
                  <a:pt x="42" y="15"/>
                </a:cubicBezTo>
                <a:cubicBezTo>
                  <a:pt x="43" y="18"/>
                  <a:pt x="47" y="18"/>
                  <a:pt x="48" y="21"/>
                </a:cubicBezTo>
                <a:cubicBezTo>
                  <a:pt x="49" y="22"/>
                  <a:pt x="44" y="20"/>
                  <a:pt x="44" y="21"/>
                </a:cubicBezTo>
                <a:cubicBezTo>
                  <a:pt x="44" y="24"/>
                  <a:pt x="48" y="25"/>
                  <a:pt x="48" y="28"/>
                </a:cubicBezTo>
                <a:cubicBezTo>
                  <a:pt x="48" y="30"/>
                  <a:pt x="45" y="28"/>
                  <a:pt x="44" y="28"/>
                </a:cubicBezTo>
                <a:cubicBezTo>
                  <a:pt x="42" y="28"/>
                  <a:pt x="41" y="29"/>
                  <a:pt x="41" y="29"/>
                </a:cubicBezTo>
                <a:cubicBezTo>
                  <a:pt x="40" y="30"/>
                  <a:pt x="42" y="32"/>
                  <a:pt x="41" y="33"/>
                </a:cubicBezTo>
                <a:cubicBezTo>
                  <a:pt x="38" y="33"/>
                  <a:pt x="37" y="35"/>
                  <a:pt x="37" y="37"/>
                </a:cubicBezTo>
                <a:cubicBezTo>
                  <a:pt x="37" y="38"/>
                  <a:pt x="35" y="39"/>
                  <a:pt x="34" y="40"/>
                </a:cubicBezTo>
                <a:cubicBezTo>
                  <a:pt x="34" y="42"/>
                  <a:pt x="35" y="44"/>
                  <a:pt x="35" y="46"/>
                </a:cubicBezTo>
                <a:cubicBezTo>
                  <a:pt x="33" y="44"/>
                  <a:pt x="30" y="42"/>
                  <a:pt x="28" y="40"/>
                </a:cubicBezTo>
                <a:cubicBezTo>
                  <a:pt x="27" y="40"/>
                  <a:pt x="26" y="39"/>
                  <a:pt x="25" y="3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0" name="Freeform 2593"/>
          <p:cNvSpPr>
            <a:spLocks noChangeAspect="1"/>
          </p:cNvSpPr>
          <p:nvPr/>
        </p:nvSpPr>
        <p:spPr bwMode="auto">
          <a:xfrm>
            <a:off x="4544416" y="2291507"/>
            <a:ext cx="90263" cy="105966"/>
          </a:xfrm>
          <a:custGeom>
            <a:avLst/>
            <a:gdLst>
              <a:gd name="T0" fmla="*/ 25 w 55"/>
              <a:gd name="T1" fmla="*/ 1 h 74"/>
              <a:gd name="T2" fmla="*/ 29 w 55"/>
              <a:gd name="T3" fmla="*/ 7 h 74"/>
              <a:gd name="T4" fmla="*/ 32 w 55"/>
              <a:gd name="T5" fmla="*/ 12 h 74"/>
              <a:gd name="T6" fmla="*/ 35 w 55"/>
              <a:gd name="T7" fmla="*/ 18 h 74"/>
              <a:gd name="T8" fmla="*/ 43 w 55"/>
              <a:gd name="T9" fmla="*/ 23 h 74"/>
              <a:gd name="T10" fmla="*/ 43 w 55"/>
              <a:gd name="T11" fmla="*/ 30 h 74"/>
              <a:gd name="T12" fmla="*/ 50 w 55"/>
              <a:gd name="T13" fmla="*/ 34 h 74"/>
              <a:gd name="T14" fmla="*/ 55 w 55"/>
              <a:gd name="T15" fmla="*/ 36 h 74"/>
              <a:gd name="T16" fmla="*/ 56 w 55"/>
              <a:gd name="T17" fmla="*/ 32 h 74"/>
              <a:gd name="T18" fmla="*/ 60 w 55"/>
              <a:gd name="T19" fmla="*/ 35 h 74"/>
              <a:gd name="T20" fmla="*/ 58 w 55"/>
              <a:gd name="T21" fmla="*/ 37 h 74"/>
              <a:gd name="T22" fmla="*/ 59 w 55"/>
              <a:gd name="T23" fmla="*/ 40 h 74"/>
              <a:gd name="T24" fmla="*/ 55 w 55"/>
              <a:gd name="T25" fmla="*/ 46 h 74"/>
              <a:gd name="T26" fmla="*/ 55 w 55"/>
              <a:gd name="T27" fmla="*/ 55 h 74"/>
              <a:gd name="T28" fmla="*/ 61 w 55"/>
              <a:gd name="T29" fmla="*/ 61 h 74"/>
              <a:gd name="T30" fmla="*/ 65 w 55"/>
              <a:gd name="T31" fmla="*/ 65 h 74"/>
              <a:gd name="T32" fmla="*/ 58 w 55"/>
              <a:gd name="T33" fmla="*/ 69 h 74"/>
              <a:gd name="T34" fmla="*/ 58 w 55"/>
              <a:gd name="T35" fmla="*/ 78 h 74"/>
              <a:gd name="T36" fmla="*/ 54 w 55"/>
              <a:gd name="T37" fmla="*/ 81 h 74"/>
              <a:gd name="T38" fmla="*/ 46 w 55"/>
              <a:gd name="T39" fmla="*/ 79 h 74"/>
              <a:gd name="T40" fmla="*/ 42 w 55"/>
              <a:gd name="T41" fmla="*/ 83 h 74"/>
              <a:gd name="T42" fmla="*/ 38 w 55"/>
              <a:gd name="T43" fmla="*/ 82 h 74"/>
              <a:gd name="T44" fmla="*/ 35 w 55"/>
              <a:gd name="T45" fmla="*/ 85 h 74"/>
              <a:gd name="T46" fmla="*/ 35 w 55"/>
              <a:gd name="T47" fmla="*/ 89 h 74"/>
              <a:gd name="T48" fmla="*/ 32 w 55"/>
              <a:gd name="T49" fmla="*/ 89 h 74"/>
              <a:gd name="T50" fmla="*/ 32 w 55"/>
              <a:gd name="T51" fmla="*/ 82 h 74"/>
              <a:gd name="T52" fmla="*/ 28 w 55"/>
              <a:gd name="T53" fmla="*/ 77 h 74"/>
              <a:gd name="T54" fmla="*/ 22 w 55"/>
              <a:gd name="T55" fmla="*/ 75 h 74"/>
              <a:gd name="T56" fmla="*/ 18 w 55"/>
              <a:gd name="T57" fmla="*/ 75 h 74"/>
              <a:gd name="T58" fmla="*/ 16 w 55"/>
              <a:gd name="T59" fmla="*/ 79 h 74"/>
              <a:gd name="T60" fmla="*/ 11 w 55"/>
              <a:gd name="T61" fmla="*/ 81 h 74"/>
              <a:gd name="T62" fmla="*/ 16 w 55"/>
              <a:gd name="T63" fmla="*/ 84 h 74"/>
              <a:gd name="T64" fmla="*/ 16 w 55"/>
              <a:gd name="T65" fmla="*/ 89 h 74"/>
              <a:gd name="T66" fmla="*/ 8 w 55"/>
              <a:gd name="T67" fmla="*/ 82 h 74"/>
              <a:gd name="T68" fmla="*/ 4 w 55"/>
              <a:gd name="T69" fmla="*/ 79 h 74"/>
              <a:gd name="T70" fmla="*/ 6 w 55"/>
              <a:gd name="T71" fmla="*/ 77 h 74"/>
              <a:gd name="T72" fmla="*/ 5 w 55"/>
              <a:gd name="T73" fmla="*/ 76 h 74"/>
              <a:gd name="T74" fmla="*/ 1 w 55"/>
              <a:gd name="T75" fmla="*/ 76 h 74"/>
              <a:gd name="T76" fmla="*/ 0 w 55"/>
              <a:gd name="T77" fmla="*/ 69 h 74"/>
              <a:gd name="T78" fmla="*/ 4 w 55"/>
              <a:gd name="T79" fmla="*/ 65 h 74"/>
              <a:gd name="T80" fmla="*/ 8 w 55"/>
              <a:gd name="T81" fmla="*/ 60 h 74"/>
              <a:gd name="T82" fmla="*/ 8 w 55"/>
              <a:gd name="T83" fmla="*/ 55 h 74"/>
              <a:gd name="T84" fmla="*/ 12 w 55"/>
              <a:gd name="T85" fmla="*/ 54 h 74"/>
              <a:gd name="T86" fmla="*/ 17 w 55"/>
              <a:gd name="T87" fmla="*/ 54 h 74"/>
              <a:gd name="T88" fmla="*/ 12 w 55"/>
              <a:gd name="T89" fmla="*/ 46 h 74"/>
              <a:gd name="T90" fmla="*/ 17 w 55"/>
              <a:gd name="T91" fmla="*/ 46 h 74"/>
              <a:gd name="T92" fmla="*/ 10 w 55"/>
              <a:gd name="T93" fmla="*/ 38 h 74"/>
              <a:gd name="T94" fmla="*/ 13 w 55"/>
              <a:gd name="T95" fmla="*/ 28 h 74"/>
              <a:gd name="T96" fmla="*/ 10 w 55"/>
              <a:gd name="T97" fmla="*/ 28 h 74"/>
              <a:gd name="T98" fmla="*/ 8 w 55"/>
              <a:gd name="T99" fmla="*/ 23 h 74"/>
              <a:gd name="T100" fmla="*/ 12 w 55"/>
              <a:gd name="T101" fmla="*/ 20 h 74"/>
              <a:gd name="T102" fmla="*/ 8 w 55"/>
              <a:gd name="T103" fmla="*/ 19 h 74"/>
              <a:gd name="T104" fmla="*/ 7 w 55"/>
              <a:gd name="T105" fmla="*/ 16 h 74"/>
              <a:gd name="T106" fmla="*/ 7 w 55"/>
              <a:gd name="T107" fmla="*/ 12 h 74"/>
              <a:gd name="T108" fmla="*/ 5 w 55"/>
              <a:gd name="T109" fmla="*/ 7 h 74"/>
              <a:gd name="T110" fmla="*/ 8 w 55"/>
              <a:gd name="T111" fmla="*/ 4 h 74"/>
              <a:gd name="T112" fmla="*/ 14 w 55"/>
              <a:gd name="T113" fmla="*/ 2 h 74"/>
              <a:gd name="T114" fmla="*/ 18 w 55"/>
              <a:gd name="T115" fmla="*/ 0 h 74"/>
              <a:gd name="T116" fmla="*/ 25 w 55"/>
              <a:gd name="T117" fmla="*/ 1 h 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5"/>
              <a:gd name="T178" fmla="*/ 0 h 74"/>
              <a:gd name="T179" fmla="*/ 55 w 55"/>
              <a:gd name="T180" fmla="*/ 74 h 7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5" h="74">
                <a:moveTo>
                  <a:pt x="21" y="1"/>
                </a:moveTo>
                <a:cubicBezTo>
                  <a:pt x="22" y="3"/>
                  <a:pt x="23" y="5"/>
                  <a:pt x="24" y="6"/>
                </a:cubicBezTo>
                <a:cubicBezTo>
                  <a:pt x="25" y="8"/>
                  <a:pt x="26" y="8"/>
                  <a:pt x="27" y="10"/>
                </a:cubicBezTo>
                <a:cubicBezTo>
                  <a:pt x="28" y="11"/>
                  <a:pt x="28" y="13"/>
                  <a:pt x="29" y="15"/>
                </a:cubicBezTo>
                <a:cubicBezTo>
                  <a:pt x="31" y="17"/>
                  <a:pt x="34" y="17"/>
                  <a:pt x="36" y="19"/>
                </a:cubicBezTo>
                <a:cubicBezTo>
                  <a:pt x="37" y="20"/>
                  <a:pt x="34" y="23"/>
                  <a:pt x="36" y="25"/>
                </a:cubicBezTo>
                <a:cubicBezTo>
                  <a:pt x="37" y="27"/>
                  <a:pt x="40" y="27"/>
                  <a:pt x="42" y="28"/>
                </a:cubicBezTo>
                <a:cubicBezTo>
                  <a:pt x="43" y="28"/>
                  <a:pt x="44" y="30"/>
                  <a:pt x="46" y="30"/>
                </a:cubicBezTo>
                <a:cubicBezTo>
                  <a:pt x="47" y="30"/>
                  <a:pt x="46" y="27"/>
                  <a:pt x="47" y="27"/>
                </a:cubicBezTo>
                <a:cubicBezTo>
                  <a:pt x="49" y="27"/>
                  <a:pt x="50" y="28"/>
                  <a:pt x="50" y="29"/>
                </a:cubicBezTo>
                <a:cubicBezTo>
                  <a:pt x="51" y="30"/>
                  <a:pt x="49" y="30"/>
                  <a:pt x="48" y="31"/>
                </a:cubicBezTo>
                <a:cubicBezTo>
                  <a:pt x="48" y="32"/>
                  <a:pt x="49" y="32"/>
                  <a:pt x="49" y="33"/>
                </a:cubicBezTo>
                <a:cubicBezTo>
                  <a:pt x="48" y="35"/>
                  <a:pt x="46" y="36"/>
                  <a:pt x="46" y="38"/>
                </a:cubicBezTo>
                <a:cubicBezTo>
                  <a:pt x="45" y="40"/>
                  <a:pt x="45" y="43"/>
                  <a:pt x="46" y="46"/>
                </a:cubicBezTo>
                <a:cubicBezTo>
                  <a:pt x="47" y="48"/>
                  <a:pt x="50" y="49"/>
                  <a:pt x="51" y="51"/>
                </a:cubicBezTo>
                <a:cubicBezTo>
                  <a:pt x="52" y="52"/>
                  <a:pt x="55" y="53"/>
                  <a:pt x="54" y="54"/>
                </a:cubicBezTo>
                <a:cubicBezTo>
                  <a:pt x="53" y="56"/>
                  <a:pt x="49" y="55"/>
                  <a:pt x="48" y="57"/>
                </a:cubicBezTo>
                <a:cubicBezTo>
                  <a:pt x="47" y="60"/>
                  <a:pt x="48" y="63"/>
                  <a:pt x="48" y="65"/>
                </a:cubicBezTo>
                <a:cubicBezTo>
                  <a:pt x="47" y="66"/>
                  <a:pt x="46" y="66"/>
                  <a:pt x="45" y="67"/>
                </a:cubicBezTo>
                <a:cubicBezTo>
                  <a:pt x="43" y="67"/>
                  <a:pt x="40" y="66"/>
                  <a:pt x="38" y="66"/>
                </a:cubicBezTo>
                <a:cubicBezTo>
                  <a:pt x="37" y="67"/>
                  <a:pt x="36" y="69"/>
                  <a:pt x="35" y="69"/>
                </a:cubicBezTo>
                <a:cubicBezTo>
                  <a:pt x="34" y="70"/>
                  <a:pt x="33" y="68"/>
                  <a:pt x="32" y="68"/>
                </a:cubicBezTo>
                <a:cubicBezTo>
                  <a:pt x="31" y="68"/>
                  <a:pt x="30" y="69"/>
                  <a:pt x="29" y="71"/>
                </a:cubicBezTo>
                <a:cubicBezTo>
                  <a:pt x="29" y="71"/>
                  <a:pt x="30" y="73"/>
                  <a:pt x="29" y="74"/>
                </a:cubicBezTo>
                <a:cubicBezTo>
                  <a:pt x="29" y="74"/>
                  <a:pt x="28" y="74"/>
                  <a:pt x="27" y="74"/>
                </a:cubicBezTo>
                <a:cubicBezTo>
                  <a:pt x="27" y="72"/>
                  <a:pt x="27" y="70"/>
                  <a:pt x="27" y="68"/>
                </a:cubicBezTo>
                <a:cubicBezTo>
                  <a:pt x="26" y="66"/>
                  <a:pt x="24" y="65"/>
                  <a:pt x="23" y="64"/>
                </a:cubicBezTo>
                <a:cubicBezTo>
                  <a:pt x="21" y="63"/>
                  <a:pt x="20" y="63"/>
                  <a:pt x="18" y="62"/>
                </a:cubicBezTo>
                <a:cubicBezTo>
                  <a:pt x="17" y="62"/>
                  <a:pt x="16" y="61"/>
                  <a:pt x="15" y="62"/>
                </a:cubicBezTo>
                <a:cubicBezTo>
                  <a:pt x="14" y="63"/>
                  <a:pt x="14" y="65"/>
                  <a:pt x="13" y="66"/>
                </a:cubicBezTo>
                <a:cubicBezTo>
                  <a:pt x="11" y="66"/>
                  <a:pt x="8" y="65"/>
                  <a:pt x="9" y="67"/>
                </a:cubicBezTo>
                <a:cubicBezTo>
                  <a:pt x="9" y="69"/>
                  <a:pt x="12" y="69"/>
                  <a:pt x="13" y="70"/>
                </a:cubicBezTo>
                <a:cubicBezTo>
                  <a:pt x="13" y="71"/>
                  <a:pt x="13" y="73"/>
                  <a:pt x="13" y="74"/>
                </a:cubicBezTo>
                <a:cubicBezTo>
                  <a:pt x="11" y="72"/>
                  <a:pt x="9" y="69"/>
                  <a:pt x="7" y="68"/>
                </a:cubicBezTo>
                <a:cubicBezTo>
                  <a:pt x="6" y="67"/>
                  <a:pt x="4" y="67"/>
                  <a:pt x="3" y="66"/>
                </a:cubicBezTo>
                <a:cubicBezTo>
                  <a:pt x="3" y="65"/>
                  <a:pt x="5" y="65"/>
                  <a:pt x="5" y="64"/>
                </a:cubicBezTo>
                <a:cubicBezTo>
                  <a:pt x="5" y="64"/>
                  <a:pt x="5" y="63"/>
                  <a:pt x="4" y="63"/>
                </a:cubicBezTo>
                <a:cubicBezTo>
                  <a:pt x="3" y="63"/>
                  <a:pt x="2" y="63"/>
                  <a:pt x="1" y="63"/>
                </a:cubicBezTo>
                <a:cubicBezTo>
                  <a:pt x="1" y="61"/>
                  <a:pt x="0" y="59"/>
                  <a:pt x="0" y="57"/>
                </a:cubicBezTo>
                <a:cubicBezTo>
                  <a:pt x="1" y="56"/>
                  <a:pt x="3" y="55"/>
                  <a:pt x="3" y="54"/>
                </a:cubicBezTo>
                <a:cubicBezTo>
                  <a:pt x="3" y="52"/>
                  <a:pt x="4" y="50"/>
                  <a:pt x="7" y="50"/>
                </a:cubicBezTo>
                <a:cubicBezTo>
                  <a:pt x="8" y="49"/>
                  <a:pt x="6" y="47"/>
                  <a:pt x="7" y="46"/>
                </a:cubicBezTo>
                <a:cubicBezTo>
                  <a:pt x="7" y="46"/>
                  <a:pt x="8" y="45"/>
                  <a:pt x="10" y="45"/>
                </a:cubicBezTo>
                <a:cubicBezTo>
                  <a:pt x="11" y="45"/>
                  <a:pt x="14" y="47"/>
                  <a:pt x="14" y="45"/>
                </a:cubicBezTo>
                <a:cubicBezTo>
                  <a:pt x="14" y="42"/>
                  <a:pt x="10" y="41"/>
                  <a:pt x="10" y="38"/>
                </a:cubicBezTo>
                <a:cubicBezTo>
                  <a:pt x="10" y="37"/>
                  <a:pt x="15" y="39"/>
                  <a:pt x="14" y="38"/>
                </a:cubicBezTo>
                <a:cubicBezTo>
                  <a:pt x="13" y="35"/>
                  <a:pt x="9" y="35"/>
                  <a:pt x="8" y="32"/>
                </a:cubicBezTo>
                <a:cubicBezTo>
                  <a:pt x="7" y="29"/>
                  <a:pt x="11" y="26"/>
                  <a:pt x="11" y="23"/>
                </a:cubicBezTo>
                <a:cubicBezTo>
                  <a:pt x="11" y="22"/>
                  <a:pt x="9" y="23"/>
                  <a:pt x="8" y="23"/>
                </a:cubicBezTo>
                <a:cubicBezTo>
                  <a:pt x="8" y="22"/>
                  <a:pt x="7" y="21"/>
                  <a:pt x="7" y="19"/>
                </a:cubicBezTo>
                <a:cubicBezTo>
                  <a:pt x="8" y="18"/>
                  <a:pt x="10" y="19"/>
                  <a:pt x="10" y="17"/>
                </a:cubicBezTo>
                <a:cubicBezTo>
                  <a:pt x="10" y="16"/>
                  <a:pt x="8" y="17"/>
                  <a:pt x="7" y="16"/>
                </a:cubicBezTo>
                <a:cubicBezTo>
                  <a:pt x="6" y="15"/>
                  <a:pt x="6" y="14"/>
                  <a:pt x="6" y="13"/>
                </a:cubicBezTo>
                <a:cubicBezTo>
                  <a:pt x="6" y="12"/>
                  <a:pt x="6" y="11"/>
                  <a:pt x="6" y="10"/>
                </a:cubicBezTo>
                <a:cubicBezTo>
                  <a:pt x="6" y="8"/>
                  <a:pt x="5" y="7"/>
                  <a:pt x="4" y="6"/>
                </a:cubicBezTo>
                <a:cubicBezTo>
                  <a:pt x="5" y="5"/>
                  <a:pt x="6" y="4"/>
                  <a:pt x="7" y="3"/>
                </a:cubicBezTo>
                <a:cubicBezTo>
                  <a:pt x="9" y="2"/>
                  <a:pt x="10" y="2"/>
                  <a:pt x="12" y="2"/>
                </a:cubicBezTo>
                <a:cubicBezTo>
                  <a:pt x="13" y="2"/>
                  <a:pt x="14" y="0"/>
                  <a:pt x="15" y="0"/>
                </a:cubicBezTo>
                <a:cubicBezTo>
                  <a:pt x="18" y="0"/>
                  <a:pt x="19" y="1"/>
                  <a:pt x="2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1" name="Freeform 2594"/>
          <p:cNvSpPr>
            <a:spLocks noChangeAspect="1"/>
          </p:cNvSpPr>
          <p:nvPr/>
        </p:nvSpPr>
        <p:spPr bwMode="auto">
          <a:xfrm>
            <a:off x="4587032" y="2384378"/>
            <a:ext cx="49234" cy="36909"/>
          </a:xfrm>
          <a:custGeom>
            <a:avLst/>
            <a:gdLst>
              <a:gd name="T0" fmla="*/ 35 w 30"/>
              <a:gd name="T1" fmla="*/ 19 h 26"/>
              <a:gd name="T2" fmla="*/ 31 w 30"/>
              <a:gd name="T3" fmla="*/ 20 h 26"/>
              <a:gd name="T4" fmla="*/ 22 w 30"/>
              <a:gd name="T5" fmla="*/ 24 h 26"/>
              <a:gd name="T6" fmla="*/ 17 w 30"/>
              <a:gd name="T7" fmla="*/ 30 h 26"/>
              <a:gd name="T8" fmla="*/ 8 w 30"/>
              <a:gd name="T9" fmla="*/ 31 h 26"/>
              <a:gd name="T10" fmla="*/ 5 w 30"/>
              <a:gd name="T11" fmla="*/ 29 h 26"/>
              <a:gd name="T12" fmla="*/ 1 w 30"/>
              <a:gd name="T13" fmla="*/ 24 h 26"/>
              <a:gd name="T14" fmla="*/ 1 w 30"/>
              <a:gd name="T15" fmla="*/ 17 h 26"/>
              <a:gd name="T16" fmla="*/ 1 w 30"/>
              <a:gd name="T17" fmla="*/ 11 h 26"/>
              <a:gd name="T18" fmla="*/ 4 w 30"/>
              <a:gd name="T19" fmla="*/ 11 h 26"/>
              <a:gd name="T20" fmla="*/ 4 w 30"/>
              <a:gd name="T21" fmla="*/ 7 h 26"/>
              <a:gd name="T22" fmla="*/ 7 w 30"/>
              <a:gd name="T23" fmla="*/ 4 h 26"/>
              <a:gd name="T24" fmla="*/ 11 w 30"/>
              <a:gd name="T25" fmla="*/ 5 h 26"/>
              <a:gd name="T26" fmla="*/ 14 w 30"/>
              <a:gd name="T27" fmla="*/ 1 h 26"/>
              <a:gd name="T28" fmla="*/ 23 w 30"/>
              <a:gd name="T29" fmla="*/ 2 h 26"/>
              <a:gd name="T30" fmla="*/ 26 w 30"/>
              <a:gd name="T31" fmla="*/ 0 h 26"/>
              <a:gd name="T32" fmla="*/ 28 w 30"/>
              <a:gd name="T33" fmla="*/ 5 h 26"/>
              <a:gd name="T34" fmla="*/ 34 w 30"/>
              <a:gd name="T35" fmla="*/ 7 h 26"/>
              <a:gd name="T36" fmla="*/ 35 w 30"/>
              <a:gd name="T37" fmla="*/ 13 h 26"/>
              <a:gd name="T38" fmla="*/ 35 w 30"/>
              <a:gd name="T39" fmla="*/ 19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6"/>
              <a:gd name="T62" fmla="*/ 30 w 30"/>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6">
                <a:moveTo>
                  <a:pt x="29" y="16"/>
                </a:moveTo>
                <a:cubicBezTo>
                  <a:pt x="28" y="17"/>
                  <a:pt x="27" y="17"/>
                  <a:pt x="26" y="17"/>
                </a:cubicBezTo>
                <a:cubicBezTo>
                  <a:pt x="23" y="18"/>
                  <a:pt x="21" y="19"/>
                  <a:pt x="18" y="20"/>
                </a:cubicBezTo>
                <a:cubicBezTo>
                  <a:pt x="17" y="21"/>
                  <a:pt x="16" y="24"/>
                  <a:pt x="14" y="25"/>
                </a:cubicBezTo>
                <a:cubicBezTo>
                  <a:pt x="12" y="26"/>
                  <a:pt x="10" y="25"/>
                  <a:pt x="7" y="26"/>
                </a:cubicBezTo>
                <a:cubicBezTo>
                  <a:pt x="6" y="25"/>
                  <a:pt x="5" y="25"/>
                  <a:pt x="4" y="24"/>
                </a:cubicBezTo>
                <a:cubicBezTo>
                  <a:pt x="3" y="22"/>
                  <a:pt x="2" y="21"/>
                  <a:pt x="1" y="20"/>
                </a:cubicBezTo>
                <a:cubicBezTo>
                  <a:pt x="0" y="18"/>
                  <a:pt x="1" y="16"/>
                  <a:pt x="1" y="14"/>
                </a:cubicBezTo>
                <a:cubicBezTo>
                  <a:pt x="0" y="12"/>
                  <a:pt x="1" y="11"/>
                  <a:pt x="1" y="9"/>
                </a:cubicBezTo>
                <a:cubicBezTo>
                  <a:pt x="2" y="9"/>
                  <a:pt x="3" y="9"/>
                  <a:pt x="3" y="9"/>
                </a:cubicBezTo>
                <a:cubicBezTo>
                  <a:pt x="4" y="8"/>
                  <a:pt x="3" y="6"/>
                  <a:pt x="3" y="6"/>
                </a:cubicBezTo>
                <a:cubicBezTo>
                  <a:pt x="4" y="4"/>
                  <a:pt x="5" y="3"/>
                  <a:pt x="6" y="3"/>
                </a:cubicBezTo>
                <a:cubicBezTo>
                  <a:pt x="7" y="3"/>
                  <a:pt x="8" y="5"/>
                  <a:pt x="9" y="4"/>
                </a:cubicBezTo>
                <a:cubicBezTo>
                  <a:pt x="10" y="4"/>
                  <a:pt x="11" y="2"/>
                  <a:pt x="12" y="1"/>
                </a:cubicBezTo>
                <a:cubicBezTo>
                  <a:pt x="14" y="1"/>
                  <a:pt x="17" y="2"/>
                  <a:pt x="19" y="2"/>
                </a:cubicBezTo>
                <a:cubicBezTo>
                  <a:pt x="20" y="1"/>
                  <a:pt x="21" y="1"/>
                  <a:pt x="22" y="0"/>
                </a:cubicBezTo>
                <a:cubicBezTo>
                  <a:pt x="22" y="2"/>
                  <a:pt x="22" y="3"/>
                  <a:pt x="23" y="4"/>
                </a:cubicBezTo>
                <a:cubicBezTo>
                  <a:pt x="24" y="5"/>
                  <a:pt x="27" y="4"/>
                  <a:pt x="28" y="6"/>
                </a:cubicBezTo>
                <a:cubicBezTo>
                  <a:pt x="29" y="7"/>
                  <a:pt x="29" y="9"/>
                  <a:pt x="29" y="11"/>
                </a:cubicBezTo>
                <a:cubicBezTo>
                  <a:pt x="30" y="12"/>
                  <a:pt x="29" y="15"/>
                  <a:pt x="29" y="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2" name="Freeform 2595"/>
          <p:cNvSpPr>
            <a:spLocks noChangeAspect="1"/>
          </p:cNvSpPr>
          <p:nvPr/>
        </p:nvSpPr>
        <p:spPr bwMode="auto">
          <a:xfrm>
            <a:off x="4558082" y="2378423"/>
            <a:ext cx="36926" cy="71437"/>
          </a:xfrm>
          <a:custGeom>
            <a:avLst/>
            <a:gdLst>
              <a:gd name="T0" fmla="*/ 14 w 22"/>
              <a:gd name="T1" fmla="*/ 60 h 50"/>
              <a:gd name="T2" fmla="*/ 9 w 22"/>
              <a:gd name="T3" fmla="*/ 52 h 50"/>
              <a:gd name="T4" fmla="*/ 1 w 22"/>
              <a:gd name="T5" fmla="*/ 46 h 50"/>
              <a:gd name="T6" fmla="*/ 2 w 22"/>
              <a:gd name="T7" fmla="*/ 43 h 50"/>
              <a:gd name="T8" fmla="*/ 0 w 22"/>
              <a:gd name="T9" fmla="*/ 40 h 50"/>
              <a:gd name="T10" fmla="*/ 1 w 22"/>
              <a:gd name="T11" fmla="*/ 38 h 50"/>
              <a:gd name="T12" fmla="*/ 1 w 22"/>
              <a:gd name="T13" fmla="*/ 32 h 50"/>
              <a:gd name="T14" fmla="*/ 2 w 22"/>
              <a:gd name="T15" fmla="*/ 24 h 50"/>
              <a:gd name="T16" fmla="*/ 1 w 22"/>
              <a:gd name="T17" fmla="*/ 17 h 50"/>
              <a:gd name="T18" fmla="*/ 1 w 22"/>
              <a:gd name="T19" fmla="*/ 12 h 50"/>
              <a:gd name="T20" fmla="*/ 1 w 22"/>
              <a:gd name="T21" fmla="*/ 6 h 50"/>
              <a:gd name="T22" fmla="*/ 4 w 22"/>
              <a:gd name="T23" fmla="*/ 1 h 50"/>
              <a:gd name="T24" fmla="*/ 7 w 22"/>
              <a:gd name="T25" fmla="*/ 1 h 50"/>
              <a:gd name="T26" fmla="*/ 14 w 22"/>
              <a:gd name="T27" fmla="*/ 4 h 50"/>
              <a:gd name="T28" fmla="*/ 18 w 22"/>
              <a:gd name="T29" fmla="*/ 8 h 50"/>
              <a:gd name="T30" fmla="*/ 18 w 22"/>
              <a:gd name="T31" fmla="*/ 16 h 50"/>
              <a:gd name="T32" fmla="*/ 18 w 22"/>
              <a:gd name="T33" fmla="*/ 22 h 50"/>
              <a:gd name="T34" fmla="*/ 18 w 22"/>
              <a:gd name="T35" fmla="*/ 29 h 50"/>
              <a:gd name="T36" fmla="*/ 22 w 22"/>
              <a:gd name="T37" fmla="*/ 34 h 50"/>
              <a:gd name="T38" fmla="*/ 26 w 22"/>
              <a:gd name="T39" fmla="*/ 36 h 50"/>
              <a:gd name="T40" fmla="*/ 27 w 22"/>
              <a:gd name="T41" fmla="*/ 41 h 50"/>
              <a:gd name="T42" fmla="*/ 23 w 22"/>
              <a:gd name="T43" fmla="*/ 43 h 50"/>
              <a:gd name="T44" fmla="*/ 22 w 22"/>
              <a:gd name="T45" fmla="*/ 50 h 50"/>
              <a:gd name="T46" fmla="*/ 17 w 22"/>
              <a:gd name="T47" fmla="*/ 52 h 50"/>
              <a:gd name="T48" fmla="*/ 17 w 22"/>
              <a:gd name="T49" fmla="*/ 56 h 50"/>
              <a:gd name="T50" fmla="*/ 14 w 22"/>
              <a:gd name="T51" fmla="*/ 6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
              <a:gd name="T79" fmla="*/ 0 h 50"/>
              <a:gd name="T80" fmla="*/ 22 w 2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 h="50">
                <a:moveTo>
                  <a:pt x="11" y="50"/>
                </a:moveTo>
                <a:cubicBezTo>
                  <a:pt x="10" y="48"/>
                  <a:pt x="8" y="44"/>
                  <a:pt x="7" y="43"/>
                </a:cubicBezTo>
                <a:cubicBezTo>
                  <a:pt x="5" y="41"/>
                  <a:pt x="2" y="40"/>
                  <a:pt x="1" y="38"/>
                </a:cubicBezTo>
                <a:cubicBezTo>
                  <a:pt x="0" y="37"/>
                  <a:pt x="3" y="37"/>
                  <a:pt x="2" y="36"/>
                </a:cubicBezTo>
                <a:cubicBezTo>
                  <a:pt x="2" y="35"/>
                  <a:pt x="0" y="35"/>
                  <a:pt x="0" y="33"/>
                </a:cubicBezTo>
                <a:cubicBezTo>
                  <a:pt x="0" y="33"/>
                  <a:pt x="1" y="33"/>
                  <a:pt x="1" y="32"/>
                </a:cubicBezTo>
                <a:cubicBezTo>
                  <a:pt x="2" y="30"/>
                  <a:pt x="1" y="28"/>
                  <a:pt x="1" y="27"/>
                </a:cubicBezTo>
                <a:cubicBezTo>
                  <a:pt x="1" y="24"/>
                  <a:pt x="2" y="22"/>
                  <a:pt x="2" y="20"/>
                </a:cubicBezTo>
                <a:cubicBezTo>
                  <a:pt x="2" y="18"/>
                  <a:pt x="1" y="16"/>
                  <a:pt x="1" y="14"/>
                </a:cubicBezTo>
                <a:lnTo>
                  <a:pt x="1" y="10"/>
                </a:lnTo>
                <a:cubicBezTo>
                  <a:pt x="2" y="8"/>
                  <a:pt x="1" y="7"/>
                  <a:pt x="1" y="5"/>
                </a:cubicBezTo>
                <a:cubicBezTo>
                  <a:pt x="2" y="4"/>
                  <a:pt x="2" y="2"/>
                  <a:pt x="3" y="1"/>
                </a:cubicBezTo>
                <a:cubicBezTo>
                  <a:pt x="4" y="0"/>
                  <a:pt x="5" y="1"/>
                  <a:pt x="6" y="1"/>
                </a:cubicBezTo>
                <a:cubicBezTo>
                  <a:pt x="8" y="2"/>
                  <a:pt x="9" y="2"/>
                  <a:pt x="11" y="3"/>
                </a:cubicBezTo>
                <a:cubicBezTo>
                  <a:pt x="12" y="4"/>
                  <a:pt x="14" y="5"/>
                  <a:pt x="15" y="7"/>
                </a:cubicBezTo>
                <a:cubicBezTo>
                  <a:pt x="15" y="9"/>
                  <a:pt x="15" y="11"/>
                  <a:pt x="15" y="13"/>
                </a:cubicBezTo>
                <a:cubicBezTo>
                  <a:pt x="15" y="15"/>
                  <a:pt x="14" y="16"/>
                  <a:pt x="15" y="18"/>
                </a:cubicBezTo>
                <a:cubicBezTo>
                  <a:pt x="15" y="20"/>
                  <a:pt x="14" y="22"/>
                  <a:pt x="15" y="24"/>
                </a:cubicBezTo>
                <a:cubicBezTo>
                  <a:pt x="16" y="25"/>
                  <a:pt x="17" y="26"/>
                  <a:pt x="18" y="28"/>
                </a:cubicBezTo>
                <a:cubicBezTo>
                  <a:pt x="19" y="29"/>
                  <a:pt x="20" y="29"/>
                  <a:pt x="21" y="30"/>
                </a:cubicBezTo>
                <a:cubicBezTo>
                  <a:pt x="22" y="31"/>
                  <a:pt x="22" y="32"/>
                  <a:pt x="22" y="34"/>
                </a:cubicBezTo>
                <a:cubicBezTo>
                  <a:pt x="21" y="35"/>
                  <a:pt x="19" y="35"/>
                  <a:pt x="19" y="36"/>
                </a:cubicBezTo>
                <a:cubicBezTo>
                  <a:pt x="18" y="38"/>
                  <a:pt x="19" y="40"/>
                  <a:pt x="18" y="42"/>
                </a:cubicBezTo>
                <a:cubicBezTo>
                  <a:pt x="17" y="43"/>
                  <a:pt x="15" y="42"/>
                  <a:pt x="14" y="43"/>
                </a:cubicBezTo>
                <a:cubicBezTo>
                  <a:pt x="14" y="44"/>
                  <a:pt x="15" y="46"/>
                  <a:pt x="14" y="47"/>
                </a:cubicBezTo>
                <a:cubicBezTo>
                  <a:pt x="13" y="48"/>
                  <a:pt x="13" y="49"/>
                  <a:pt x="11" y="5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3" name="Freeform 2596"/>
          <p:cNvSpPr>
            <a:spLocks noChangeAspect="1"/>
          </p:cNvSpPr>
          <p:nvPr/>
        </p:nvSpPr>
        <p:spPr bwMode="auto">
          <a:xfrm>
            <a:off x="4592966" y="2401044"/>
            <a:ext cx="125821" cy="123825"/>
          </a:xfrm>
          <a:custGeom>
            <a:avLst/>
            <a:gdLst>
              <a:gd name="T0" fmla="*/ 87 w 76"/>
              <a:gd name="T1" fmla="*/ 15 h 86"/>
              <a:gd name="T2" fmla="*/ 92 w 76"/>
              <a:gd name="T3" fmla="*/ 6 h 86"/>
              <a:gd name="T4" fmla="*/ 87 w 76"/>
              <a:gd name="T5" fmla="*/ 0 h 86"/>
              <a:gd name="T6" fmla="*/ 76 w 76"/>
              <a:gd name="T7" fmla="*/ 7 h 86"/>
              <a:gd name="T8" fmla="*/ 64 w 76"/>
              <a:gd name="T9" fmla="*/ 5 h 86"/>
              <a:gd name="T10" fmla="*/ 56 w 76"/>
              <a:gd name="T11" fmla="*/ 2 h 86"/>
              <a:gd name="T12" fmla="*/ 44 w 76"/>
              <a:gd name="T13" fmla="*/ 5 h 86"/>
              <a:gd name="T14" fmla="*/ 35 w 76"/>
              <a:gd name="T15" fmla="*/ 6 h 86"/>
              <a:gd name="T16" fmla="*/ 21 w 76"/>
              <a:gd name="T17" fmla="*/ 16 h 86"/>
              <a:gd name="T18" fmla="*/ 13 w 76"/>
              <a:gd name="T19" fmla="*/ 22 h 86"/>
              <a:gd name="T20" fmla="*/ 8 w 76"/>
              <a:gd name="T21" fmla="*/ 31 h 86"/>
              <a:gd name="T22" fmla="*/ 4 w 76"/>
              <a:gd name="T23" fmla="*/ 37 h 86"/>
              <a:gd name="T24" fmla="*/ 4 w 76"/>
              <a:gd name="T25" fmla="*/ 47 h 86"/>
              <a:gd name="T26" fmla="*/ 15 w 76"/>
              <a:gd name="T27" fmla="*/ 53 h 86"/>
              <a:gd name="T28" fmla="*/ 12 w 76"/>
              <a:gd name="T29" fmla="*/ 59 h 86"/>
              <a:gd name="T30" fmla="*/ 16 w 76"/>
              <a:gd name="T31" fmla="*/ 67 h 86"/>
              <a:gd name="T32" fmla="*/ 22 w 76"/>
              <a:gd name="T33" fmla="*/ 67 h 86"/>
              <a:gd name="T34" fmla="*/ 34 w 76"/>
              <a:gd name="T35" fmla="*/ 65 h 86"/>
              <a:gd name="T36" fmla="*/ 47 w 76"/>
              <a:gd name="T37" fmla="*/ 70 h 86"/>
              <a:gd name="T38" fmla="*/ 40 w 76"/>
              <a:gd name="T39" fmla="*/ 73 h 86"/>
              <a:gd name="T40" fmla="*/ 24 w 76"/>
              <a:gd name="T41" fmla="*/ 70 h 86"/>
              <a:gd name="T42" fmla="*/ 16 w 76"/>
              <a:gd name="T43" fmla="*/ 75 h 86"/>
              <a:gd name="T44" fmla="*/ 24 w 76"/>
              <a:gd name="T45" fmla="*/ 87 h 86"/>
              <a:gd name="T46" fmla="*/ 28 w 76"/>
              <a:gd name="T47" fmla="*/ 98 h 86"/>
              <a:gd name="T48" fmla="*/ 35 w 76"/>
              <a:gd name="T49" fmla="*/ 98 h 86"/>
              <a:gd name="T50" fmla="*/ 38 w 76"/>
              <a:gd name="T51" fmla="*/ 104 h 86"/>
              <a:gd name="T52" fmla="*/ 41 w 76"/>
              <a:gd name="T53" fmla="*/ 97 h 86"/>
              <a:gd name="T54" fmla="*/ 47 w 76"/>
              <a:gd name="T55" fmla="*/ 103 h 86"/>
              <a:gd name="T56" fmla="*/ 45 w 76"/>
              <a:gd name="T57" fmla="*/ 94 h 86"/>
              <a:gd name="T58" fmla="*/ 45 w 76"/>
              <a:gd name="T59" fmla="*/ 83 h 86"/>
              <a:gd name="T60" fmla="*/ 51 w 76"/>
              <a:gd name="T61" fmla="*/ 83 h 86"/>
              <a:gd name="T62" fmla="*/ 46 w 76"/>
              <a:gd name="T63" fmla="*/ 75 h 86"/>
              <a:gd name="T64" fmla="*/ 56 w 76"/>
              <a:gd name="T65" fmla="*/ 75 h 86"/>
              <a:gd name="T66" fmla="*/ 59 w 76"/>
              <a:gd name="T67" fmla="*/ 76 h 86"/>
              <a:gd name="T68" fmla="*/ 51 w 76"/>
              <a:gd name="T69" fmla="*/ 65 h 86"/>
              <a:gd name="T70" fmla="*/ 36 w 76"/>
              <a:gd name="T71" fmla="*/ 56 h 86"/>
              <a:gd name="T72" fmla="*/ 40 w 76"/>
              <a:gd name="T73" fmla="*/ 47 h 86"/>
              <a:gd name="T74" fmla="*/ 46 w 76"/>
              <a:gd name="T75" fmla="*/ 50 h 86"/>
              <a:gd name="T76" fmla="*/ 41 w 76"/>
              <a:gd name="T77" fmla="*/ 40 h 86"/>
              <a:gd name="T78" fmla="*/ 35 w 76"/>
              <a:gd name="T79" fmla="*/ 25 h 86"/>
              <a:gd name="T80" fmla="*/ 45 w 76"/>
              <a:gd name="T81" fmla="*/ 28 h 86"/>
              <a:gd name="T82" fmla="*/ 52 w 76"/>
              <a:gd name="T83" fmla="*/ 34 h 86"/>
              <a:gd name="T84" fmla="*/ 51 w 76"/>
              <a:gd name="T85" fmla="*/ 29 h 86"/>
              <a:gd name="T86" fmla="*/ 57 w 76"/>
              <a:gd name="T87" fmla="*/ 33 h 86"/>
              <a:gd name="T88" fmla="*/ 56 w 76"/>
              <a:gd name="T89" fmla="*/ 27 h 86"/>
              <a:gd name="T90" fmla="*/ 62 w 76"/>
              <a:gd name="T91" fmla="*/ 28 h 86"/>
              <a:gd name="T92" fmla="*/ 52 w 76"/>
              <a:gd name="T93" fmla="*/ 18 h 86"/>
              <a:gd name="T94" fmla="*/ 57 w 76"/>
              <a:gd name="T95" fmla="*/ 19 h 86"/>
              <a:gd name="T96" fmla="*/ 68 w 76"/>
              <a:gd name="T97" fmla="*/ 17 h 86"/>
              <a:gd name="T98" fmla="*/ 80 w 76"/>
              <a:gd name="T99" fmla="*/ 16 h 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6"/>
              <a:gd name="T151" fmla="*/ 0 h 86"/>
              <a:gd name="T152" fmla="*/ 76 w 76"/>
              <a:gd name="T153" fmla="*/ 86 h 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6" h="86">
                <a:moveTo>
                  <a:pt x="71" y="15"/>
                </a:moveTo>
                <a:cubicBezTo>
                  <a:pt x="71" y="14"/>
                  <a:pt x="72" y="13"/>
                  <a:pt x="72" y="12"/>
                </a:cubicBezTo>
                <a:cubicBezTo>
                  <a:pt x="72" y="10"/>
                  <a:pt x="71" y="9"/>
                  <a:pt x="72" y="7"/>
                </a:cubicBezTo>
                <a:cubicBezTo>
                  <a:pt x="73" y="6"/>
                  <a:pt x="75" y="7"/>
                  <a:pt x="76" y="5"/>
                </a:cubicBezTo>
                <a:cubicBezTo>
                  <a:pt x="76" y="4"/>
                  <a:pt x="76" y="3"/>
                  <a:pt x="76" y="2"/>
                </a:cubicBezTo>
                <a:cubicBezTo>
                  <a:pt x="75" y="0"/>
                  <a:pt x="73" y="0"/>
                  <a:pt x="72" y="0"/>
                </a:cubicBezTo>
                <a:cubicBezTo>
                  <a:pt x="72" y="1"/>
                  <a:pt x="72" y="3"/>
                  <a:pt x="71" y="3"/>
                </a:cubicBezTo>
                <a:cubicBezTo>
                  <a:pt x="69" y="5"/>
                  <a:pt x="66" y="6"/>
                  <a:pt x="63" y="6"/>
                </a:cubicBezTo>
                <a:cubicBezTo>
                  <a:pt x="62" y="7"/>
                  <a:pt x="60" y="6"/>
                  <a:pt x="58" y="5"/>
                </a:cubicBezTo>
                <a:cubicBezTo>
                  <a:pt x="57" y="5"/>
                  <a:pt x="55" y="5"/>
                  <a:pt x="53" y="4"/>
                </a:cubicBezTo>
                <a:cubicBezTo>
                  <a:pt x="52" y="4"/>
                  <a:pt x="52" y="2"/>
                  <a:pt x="51" y="2"/>
                </a:cubicBezTo>
                <a:cubicBezTo>
                  <a:pt x="50" y="1"/>
                  <a:pt x="48" y="1"/>
                  <a:pt x="46" y="2"/>
                </a:cubicBezTo>
                <a:cubicBezTo>
                  <a:pt x="44" y="2"/>
                  <a:pt x="44" y="4"/>
                  <a:pt x="43" y="4"/>
                </a:cubicBezTo>
                <a:cubicBezTo>
                  <a:pt x="41" y="5"/>
                  <a:pt x="39" y="4"/>
                  <a:pt x="36" y="4"/>
                </a:cubicBezTo>
                <a:cubicBezTo>
                  <a:pt x="35" y="4"/>
                  <a:pt x="33" y="4"/>
                  <a:pt x="32" y="4"/>
                </a:cubicBezTo>
                <a:cubicBezTo>
                  <a:pt x="31" y="5"/>
                  <a:pt x="30" y="5"/>
                  <a:pt x="29" y="5"/>
                </a:cubicBezTo>
                <a:cubicBezTo>
                  <a:pt x="26" y="6"/>
                  <a:pt x="24" y="7"/>
                  <a:pt x="21" y="8"/>
                </a:cubicBezTo>
                <a:cubicBezTo>
                  <a:pt x="20" y="9"/>
                  <a:pt x="19" y="12"/>
                  <a:pt x="17" y="13"/>
                </a:cubicBezTo>
                <a:cubicBezTo>
                  <a:pt x="15" y="14"/>
                  <a:pt x="13" y="13"/>
                  <a:pt x="10" y="14"/>
                </a:cubicBezTo>
                <a:cubicBezTo>
                  <a:pt x="11" y="15"/>
                  <a:pt x="11" y="16"/>
                  <a:pt x="11" y="18"/>
                </a:cubicBezTo>
                <a:cubicBezTo>
                  <a:pt x="10" y="19"/>
                  <a:pt x="8" y="19"/>
                  <a:pt x="8" y="20"/>
                </a:cubicBezTo>
                <a:cubicBezTo>
                  <a:pt x="7" y="22"/>
                  <a:pt x="8" y="24"/>
                  <a:pt x="7" y="26"/>
                </a:cubicBezTo>
                <a:cubicBezTo>
                  <a:pt x="6" y="27"/>
                  <a:pt x="4" y="26"/>
                  <a:pt x="3" y="27"/>
                </a:cubicBezTo>
                <a:cubicBezTo>
                  <a:pt x="3" y="28"/>
                  <a:pt x="4" y="30"/>
                  <a:pt x="3" y="31"/>
                </a:cubicBezTo>
                <a:cubicBezTo>
                  <a:pt x="2" y="32"/>
                  <a:pt x="2" y="33"/>
                  <a:pt x="0" y="34"/>
                </a:cubicBezTo>
                <a:cubicBezTo>
                  <a:pt x="1" y="35"/>
                  <a:pt x="2" y="37"/>
                  <a:pt x="3" y="39"/>
                </a:cubicBezTo>
                <a:cubicBezTo>
                  <a:pt x="4" y="40"/>
                  <a:pt x="5" y="41"/>
                  <a:pt x="7" y="42"/>
                </a:cubicBezTo>
                <a:cubicBezTo>
                  <a:pt x="8" y="43"/>
                  <a:pt x="11" y="42"/>
                  <a:pt x="12" y="44"/>
                </a:cubicBezTo>
                <a:cubicBezTo>
                  <a:pt x="13" y="45"/>
                  <a:pt x="9" y="44"/>
                  <a:pt x="9" y="45"/>
                </a:cubicBezTo>
                <a:cubicBezTo>
                  <a:pt x="8" y="47"/>
                  <a:pt x="9" y="48"/>
                  <a:pt x="10" y="49"/>
                </a:cubicBezTo>
                <a:cubicBezTo>
                  <a:pt x="10" y="50"/>
                  <a:pt x="11" y="51"/>
                  <a:pt x="12" y="52"/>
                </a:cubicBezTo>
                <a:cubicBezTo>
                  <a:pt x="13" y="53"/>
                  <a:pt x="12" y="55"/>
                  <a:pt x="13" y="55"/>
                </a:cubicBezTo>
                <a:cubicBezTo>
                  <a:pt x="14" y="55"/>
                  <a:pt x="15" y="54"/>
                  <a:pt x="16" y="54"/>
                </a:cubicBezTo>
                <a:cubicBezTo>
                  <a:pt x="17" y="54"/>
                  <a:pt x="17" y="55"/>
                  <a:pt x="18" y="55"/>
                </a:cubicBezTo>
                <a:cubicBezTo>
                  <a:pt x="20" y="55"/>
                  <a:pt x="21" y="54"/>
                  <a:pt x="23" y="54"/>
                </a:cubicBezTo>
                <a:cubicBezTo>
                  <a:pt x="25" y="54"/>
                  <a:pt x="26" y="54"/>
                  <a:pt x="28" y="54"/>
                </a:cubicBezTo>
                <a:cubicBezTo>
                  <a:pt x="29" y="54"/>
                  <a:pt x="30" y="55"/>
                  <a:pt x="32" y="55"/>
                </a:cubicBezTo>
                <a:cubicBezTo>
                  <a:pt x="34" y="56"/>
                  <a:pt x="37" y="56"/>
                  <a:pt x="39" y="58"/>
                </a:cubicBezTo>
                <a:cubicBezTo>
                  <a:pt x="40" y="60"/>
                  <a:pt x="36" y="60"/>
                  <a:pt x="35" y="60"/>
                </a:cubicBezTo>
                <a:cubicBezTo>
                  <a:pt x="34" y="60"/>
                  <a:pt x="33" y="60"/>
                  <a:pt x="33" y="60"/>
                </a:cubicBezTo>
                <a:cubicBezTo>
                  <a:pt x="29" y="59"/>
                  <a:pt x="27" y="57"/>
                  <a:pt x="23" y="56"/>
                </a:cubicBezTo>
                <a:cubicBezTo>
                  <a:pt x="22" y="56"/>
                  <a:pt x="21" y="58"/>
                  <a:pt x="20" y="58"/>
                </a:cubicBezTo>
                <a:cubicBezTo>
                  <a:pt x="19" y="58"/>
                  <a:pt x="17" y="57"/>
                  <a:pt x="16" y="58"/>
                </a:cubicBezTo>
                <a:cubicBezTo>
                  <a:pt x="15" y="59"/>
                  <a:pt x="13" y="60"/>
                  <a:pt x="13" y="62"/>
                </a:cubicBezTo>
                <a:cubicBezTo>
                  <a:pt x="13" y="64"/>
                  <a:pt x="16" y="66"/>
                  <a:pt x="18" y="68"/>
                </a:cubicBezTo>
                <a:cubicBezTo>
                  <a:pt x="19" y="69"/>
                  <a:pt x="20" y="71"/>
                  <a:pt x="20" y="72"/>
                </a:cubicBezTo>
                <a:cubicBezTo>
                  <a:pt x="20" y="74"/>
                  <a:pt x="19" y="75"/>
                  <a:pt x="19" y="77"/>
                </a:cubicBezTo>
                <a:cubicBezTo>
                  <a:pt x="20" y="79"/>
                  <a:pt x="21" y="82"/>
                  <a:pt x="23" y="81"/>
                </a:cubicBezTo>
                <a:cubicBezTo>
                  <a:pt x="25" y="81"/>
                  <a:pt x="23" y="77"/>
                  <a:pt x="25" y="76"/>
                </a:cubicBezTo>
                <a:cubicBezTo>
                  <a:pt x="27" y="76"/>
                  <a:pt x="28" y="79"/>
                  <a:pt x="29" y="81"/>
                </a:cubicBezTo>
                <a:cubicBezTo>
                  <a:pt x="29" y="81"/>
                  <a:pt x="28" y="83"/>
                  <a:pt x="29" y="84"/>
                </a:cubicBezTo>
                <a:cubicBezTo>
                  <a:pt x="29" y="84"/>
                  <a:pt x="30" y="86"/>
                  <a:pt x="31" y="86"/>
                </a:cubicBezTo>
                <a:cubicBezTo>
                  <a:pt x="32" y="84"/>
                  <a:pt x="30" y="81"/>
                  <a:pt x="31" y="80"/>
                </a:cubicBezTo>
                <a:cubicBezTo>
                  <a:pt x="32" y="79"/>
                  <a:pt x="33" y="80"/>
                  <a:pt x="34" y="80"/>
                </a:cubicBezTo>
                <a:cubicBezTo>
                  <a:pt x="35" y="82"/>
                  <a:pt x="36" y="84"/>
                  <a:pt x="37" y="86"/>
                </a:cubicBezTo>
                <a:cubicBezTo>
                  <a:pt x="38" y="86"/>
                  <a:pt x="39" y="86"/>
                  <a:pt x="39" y="85"/>
                </a:cubicBezTo>
                <a:cubicBezTo>
                  <a:pt x="39" y="84"/>
                  <a:pt x="38" y="82"/>
                  <a:pt x="37" y="81"/>
                </a:cubicBezTo>
                <a:cubicBezTo>
                  <a:pt x="37" y="80"/>
                  <a:pt x="38" y="79"/>
                  <a:pt x="37" y="78"/>
                </a:cubicBezTo>
                <a:cubicBezTo>
                  <a:pt x="36" y="75"/>
                  <a:pt x="33" y="72"/>
                  <a:pt x="33" y="69"/>
                </a:cubicBezTo>
                <a:cubicBezTo>
                  <a:pt x="33" y="67"/>
                  <a:pt x="36" y="68"/>
                  <a:pt x="37" y="69"/>
                </a:cubicBezTo>
                <a:cubicBezTo>
                  <a:pt x="38" y="69"/>
                  <a:pt x="37" y="72"/>
                  <a:pt x="38" y="72"/>
                </a:cubicBezTo>
                <a:cubicBezTo>
                  <a:pt x="40" y="72"/>
                  <a:pt x="42" y="71"/>
                  <a:pt x="42" y="69"/>
                </a:cubicBezTo>
                <a:cubicBezTo>
                  <a:pt x="42" y="67"/>
                  <a:pt x="39" y="68"/>
                  <a:pt x="38" y="66"/>
                </a:cubicBezTo>
                <a:cubicBezTo>
                  <a:pt x="37" y="65"/>
                  <a:pt x="38" y="63"/>
                  <a:pt x="38" y="62"/>
                </a:cubicBezTo>
                <a:cubicBezTo>
                  <a:pt x="38" y="61"/>
                  <a:pt x="39" y="60"/>
                  <a:pt x="41" y="60"/>
                </a:cubicBezTo>
                <a:cubicBezTo>
                  <a:pt x="42" y="60"/>
                  <a:pt x="44" y="61"/>
                  <a:pt x="46" y="62"/>
                </a:cubicBezTo>
                <a:cubicBezTo>
                  <a:pt x="47" y="63"/>
                  <a:pt x="47" y="65"/>
                  <a:pt x="48" y="65"/>
                </a:cubicBezTo>
                <a:cubicBezTo>
                  <a:pt x="49" y="66"/>
                  <a:pt x="49" y="64"/>
                  <a:pt x="49" y="63"/>
                </a:cubicBezTo>
                <a:cubicBezTo>
                  <a:pt x="49" y="62"/>
                  <a:pt x="49" y="59"/>
                  <a:pt x="48" y="58"/>
                </a:cubicBezTo>
                <a:cubicBezTo>
                  <a:pt x="47" y="56"/>
                  <a:pt x="44" y="55"/>
                  <a:pt x="42" y="54"/>
                </a:cubicBezTo>
                <a:cubicBezTo>
                  <a:pt x="40" y="52"/>
                  <a:pt x="39" y="51"/>
                  <a:pt x="37" y="50"/>
                </a:cubicBezTo>
                <a:cubicBezTo>
                  <a:pt x="35" y="48"/>
                  <a:pt x="31" y="49"/>
                  <a:pt x="30" y="46"/>
                </a:cubicBezTo>
                <a:cubicBezTo>
                  <a:pt x="29" y="45"/>
                  <a:pt x="34" y="46"/>
                  <a:pt x="35" y="44"/>
                </a:cubicBezTo>
                <a:cubicBezTo>
                  <a:pt x="35" y="42"/>
                  <a:pt x="33" y="41"/>
                  <a:pt x="33" y="39"/>
                </a:cubicBezTo>
                <a:cubicBezTo>
                  <a:pt x="33" y="38"/>
                  <a:pt x="35" y="38"/>
                  <a:pt x="36" y="38"/>
                </a:cubicBezTo>
                <a:cubicBezTo>
                  <a:pt x="37" y="39"/>
                  <a:pt x="37" y="40"/>
                  <a:pt x="38" y="41"/>
                </a:cubicBezTo>
                <a:cubicBezTo>
                  <a:pt x="38" y="41"/>
                  <a:pt x="39" y="40"/>
                  <a:pt x="39" y="40"/>
                </a:cubicBezTo>
                <a:cubicBezTo>
                  <a:pt x="37" y="37"/>
                  <a:pt x="35" y="35"/>
                  <a:pt x="34" y="33"/>
                </a:cubicBezTo>
                <a:cubicBezTo>
                  <a:pt x="33" y="31"/>
                  <a:pt x="31" y="29"/>
                  <a:pt x="30" y="27"/>
                </a:cubicBezTo>
                <a:cubicBezTo>
                  <a:pt x="29" y="25"/>
                  <a:pt x="29" y="23"/>
                  <a:pt x="29" y="21"/>
                </a:cubicBezTo>
                <a:cubicBezTo>
                  <a:pt x="29" y="21"/>
                  <a:pt x="30" y="19"/>
                  <a:pt x="31" y="19"/>
                </a:cubicBezTo>
                <a:cubicBezTo>
                  <a:pt x="33" y="20"/>
                  <a:pt x="35" y="22"/>
                  <a:pt x="37" y="23"/>
                </a:cubicBezTo>
                <a:cubicBezTo>
                  <a:pt x="39" y="25"/>
                  <a:pt x="40" y="28"/>
                  <a:pt x="42" y="29"/>
                </a:cubicBezTo>
                <a:cubicBezTo>
                  <a:pt x="42" y="30"/>
                  <a:pt x="43" y="29"/>
                  <a:pt x="43" y="28"/>
                </a:cubicBezTo>
                <a:cubicBezTo>
                  <a:pt x="43" y="26"/>
                  <a:pt x="40" y="25"/>
                  <a:pt x="40" y="23"/>
                </a:cubicBezTo>
                <a:cubicBezTo>
                  <a:pt x="40" y="23"/>
                  <a:pt x="42" y="23"/>
                  <a:pt x="42" y="24"/>
                </a:cubicBezTo>
                <a:cubicBezTo>
                  <a:pt x="44" y="25"/>
                  <a:pt x="44" y="27"/>
                  <a:pt x="46" y="28"/>
                </a:cubicBezTo>
                <a:cubicBezTo>
                  <a:pt x="46" y="29"/>
                  <a:pt x="47" y="27"/>
                  <a:pt x="47" y="27"/>
                </a:cubicBezTo>
                <a:cubicBezTo>
                  <a:pt x="46" y="25"/>
                  <a:pt x="44" y="24"/>
                  <a:pt x="43" y="22"/>
                </a:cubicBezTo>
                <a:cubicBezTo>
                  <a:pt x="43" y="22"/>
                  <a:pt x="45" y="22"/>
                  <a:pt x="46" y="22"/>
                </a:cubicBezTo>
                <a:cubicBezTo>
                  <a:pt x="48" y="23"/>
                  <a:pt x="49" y="25"/>
                  <a:pt x="51" y="25"/>
                </a:cubicBezTo>
                <a:cubicBezTo>
                  <a:pt x="52" y="25"/>
                  <a:pt x="51" y="24"/>
                  <a:pt x="51" y="23"/>
                </a:cubicBezTo>
                <a:cubicBezTo>
                  <a:pt x="49" y="22"/>
                  <a:pt x="47" y="21"/>
                  <a:pt x="45" y="20"/>
                </a:cubicBezTo>
                <a:cubicBezTo>
                  <a:pt x="44" y="18"/>
                  <a:pt x="43" y="17"/>
                  <a:pt x="43" y="15"/>
                </a:cubicBezTo>
                <a:cubicBezTo>
                  <a:pt x="43" y="14"/>
                  <a:pt x="44" y="14"/>
                  <a:pt x="45" y="14"/>
                </a:cubicBezTo>
                <a:cubicBezTo>
                  <a:pt x="46" y="15"/>
                  <a:pt x="47" y="16"/>
                  <a:pt x="47" y="16"/>
                </a:cubicBezTo>
                <a:cubicBezTo>
                  <a:pt x="49" y="15"/>
                  <a:pt x="49" y="12"/>
                  <a:pt x="51" y="12"/>
                </a:cubicBezTo>
                <a:cubicBezTo>
                  <a:pt x="52" y="11"/>
                  <a:pt x="54" y="14"/>
                  <a:pt x="56" y="14"/>
                </a:cubicBezTo>
                <a:cubicBezTo>
                  <a:pt x="57" y="14"/>
                  <a:pt x="58" y="11"/>
                  <a:pt x="59" y="11"/>
                </a:cubicBezTo>
                <a:cubicBezTo>
                  <a:pt x="61" y="11"/>
                  <a:pt x="64" y="12"/>
                  <a:pt x="66" y="13"/>
                </a:cubicBezTo>
                <a:cubicBezTo>
                  <a:pt x="67" y="14"/>
                  <a:pt x="69" y="14"/>
                  <a:pt x="71" y="1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4" name="Freeform 2597"/>
          <p:cNvSpPr>
            <a:spLocks noChangeAspect="1"/>
          </p:cNvSpPr>
          <p:nvPr/>
        </p:nvSpPr>
        <p:spPr bwMode="auto">
          <a:xfrm>
            <a:off x="4715303" y="2390329"/>
            <a:ext cx="57440" cy="38100"/>
          </a:xfrm>
          <a:custGeom>
            <a:avLst/>
            <a:gdLst>
              <a:gd name="T0" fmla="*/ 26 w 35"/>
              <a:gd name="T1" fmla="*/ 2 h 27"/>
              <a:gd name="T2" fmla="*/ 30 w 35"/>
              <a:gd name="T3" fmla="*/ 2 h 27"/>
              <a:gd name="T4" fmla="*/ 30 w 35"/>
              <a:gd name="T5" fmla="*/ 6 h 27"/>
              <a:gd name="T6" fmla="*/ 32 w 35"/>
              <a:gd name="T7" fmla="*/ 14 h 27"/>
              <a:gd name="T8" fmla="*/ 41 w 35"/>
              <a:gd name="T9" fmla="*/ 17 h 27"/>
              <a:gd name="T10" fmla="*/ 38 w 35"/>
              <a:gd name="T11" fmla="*/ 21 h 27"/>
              <a:gd name="T12" fmla="*/ 34 w 35"/>
              <a:gd name="T13" fmla="*/ 20 h 27"/>
              <a:gd name="T14" fmla="*/ 29 w 35"/>
              <a:gd name="T15" fmla="*/ 21 h 27"/>
              <a:gd name="T16" fmla="*/ 23 w 35"/>
              <a:gd name="T17" fmla="*/ 21 h 27"/>
              <a:gd name="T18" fmla="*/ 18 w 35"/>
              <a:gd name="T19" fmla="*/ 27 h 27"/>
              <a:gd name="T20" fmla="*/ 12 w 35"/>
              <a:gd name="T21" fmla="*/ 32 h 27"/>
              <a:gd name="T22" fmla="*/ 12 w 35"/>
              <a:gd name="T23" fmla="*/ 28 h 27"/>
              <a:gd name="T24" fmla="*/ 1 w 35"/>
              <a:gd name="T25" fmla="*/ 30 h 27"/>
              <a:gd name="T26" fmla="*/ 1 w 35"/>
              <a:gd name="T27" fmla="*/ 27 h 27"/>
              <a:gd name="T28" fmla="*/ 2 w 35"/>
              <a:gd name="T29" fmla="*/ 24 h 27"/>
              <a:gd name="T30" fmla="*/ 2 w 35"/>
              <a:gd name="T31" fmla="*/ 18 h 27"/>
              <a:gd name="T32" fmla="*/ 7 w 35"/>
              <a:gd name="T33" fmla="*/ 15 h 27"/>
              <a:gd name="T34" fmla="*/ 7 w 35"/>
              <a:gd name="T35" fmla="*/ 12 h 27"/>
              <a:gd name="T36" fmla="*/ 2 w 35"/>
              <a:gd name="T37" fmla="*/ 9 h 27"/>
              <a:gd name="T38" fmla="*/ 2 w 35"/>
              <a:gd name="T39" fmla="*/ 5 h 27"/>
              <a:gd name="T40" fmla="*/ 7 w 35"/>
              <a:gd name="T41" fmla="*/ 4 h 27"/>
              <a:gd name="T42" fmla="*/ 13 w 35"/>
              <a:gd name="T43" fmla="*/ 5 h 27"/>
              <a:gd name="T44" fmla="*/ 17 w 35"/>
              <a:gd name="T45" fmla="*/ 1 h 27"/>
              <a:gd name="T46" fmla="*/ 22 w 35"/>
              <a:gd name="T47" fmla="*/ 1 h 27"/>
              <a:gd name="T48" fmla="*/ 25 w 35"/>
              <a:gd name="T49" fmla="*/ 4 h 27"/>
              <a:gd name="T50" fmla="*/ 26 w 35"/>
              <a:gd name="T51" fmla="*/ 2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
              <a:gd name="T79" fmla="*/ 0 h 27"/>
              <a:gd name="T80" fmla="*/ 35 w 35"/>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 h="27">
                <a:moveTo>
                  <a:pt x="22" y="2"/>
                </a:moveTo>
                <a:cubicBezTo>
                  <a:pt x="23" y="2"/>
                  <a:pt x="24" y="1"/>
                  <a:pt x="25" y="2"/>
                </a:cubicBezTo>
                <a:cubicBezTo>
                  <a:pt x="26" y="2"/>
                  <a:pt x="25" y="4"/>
                  <a:pt x="25" y="5"/>
                </a:cubicBezTo>
                <a:cubicBezTo>
                  <a:pt x="25" y="7"/>
                  <a:pt x="25" y="10"/>
                  <a:pt x="27" y="12"/>
                </a:cubicBezTo>
                <a:cubicBezTo>
                  <a:pt x="29" y="14"/>
                  <a:pt x="32" y="12"/>
                  <a:pt x="34" y="14"/>
                </a:cubicBezTo>
                <a:cubicBezTo>
                  <a:pt x="35" y="15"/>
                  <a:pt x="33" y="17"/>
                  <a:pt x="32" y="18"/>
                </a:cubicBezTo>
                <a:cubicBezTo>
                  <a:pt x="31" y="18"/>
                  <a:pt x="29" y="17"/>
                  <a:pt x="28" y="17"/>
                </a:cubicBezTo>
                <a:cubicBezTo>
                  <a:pt x="27" y="17"/>
                  <a:pt x="25" y="18"/>
                  <a:pt x="24" y="18"/>
                </a:cubicBezTo>
                <a:cubicBezTo>
                  <a:pt x="22" y="18"/>
                  <a:pt x="21" y="18"/>
                  <a:pt x="19" y="18"/>
                </a:cubicBezTo>
                <a:cubicBezTo>
                  <a:pt x="17" y="19"/>
                  <a:pt x="16" y="21"/>
                  <a:pt x="15" y="23"/>
                </a:cubicBezTo>
                <a:cubicBezTo>
                  <a:pt x="13" y="24"/>
                  <a:pt x="12" y="26"/>
                  <a:pt x="10" y="27"/>
                </a:cubicBezTo>
                <a:cubicBezTo>
                  <a:pt x="9" y="27"/>
                  <a:pt x="11" y="24"/>
                  <a:pt x="10" y="24"/>
                </a:cubicBezTo>
                <a:cubicBezTo>
                  <a:pt x="7" y="23"/>
                  <a:pt x="4" y="25"/>
                  <a:pt x="1" y="25"/>
                </a:cubicBezTo>
                <a:cubicBezTo>
                  <a:pt x="0" y="25"/>
                  <a:pt x="0" y="23"/>
                  <a:pt x="1" y="23"/>
                </a:cubicBezTo>
                <a:cubicBezTo>
                  <a:pt x="1" y="22"/>
                  <a:pt x="2" y="21"/>
                  <a:pt x="2" y="20"/>
                </a:cubicBezTo>
                <a:cubicBezTo>
                  <a:pt x="2" y="18"/>
                  <a:pt x="1" y="17"/>
                  <a:pt x="2" y="15"/>
                </a:cubicBezTo>
                <a:cubicBezTo>
                  <a:pt x="3" y="14"/>
                  <a:pt x="5" y="15"/>
                  <a:pt x="6" y="13"/>
                </a:cubicBezTo>
                <a:cubicBezTo>
                  <a:pt x="6" y="12"/>
                  <a:pt x="6" y="11"/>
                  <a:pt x="6" y="10"/>
                </a:cubicBezTo>
                <a:cubicBezTo>
                  <a:pt x="5" y="8"/>
                  <a:pt x="3" y="8"/>
                  <a:pt x="2" y="8"/>
                </a:cubicBezTo>
                <a:cubicBezTo>
                  <a:pt x="2" y="7"/>
                  <a:pt x="1" y="5"/>
                  <a:pt x="2" y="4"/>
                </a:cubicBezTo>
                <a:cubicBezTo>
                  <a:pt x="3" y="3"/>
                  <a:pt x="5" y="3"/>
                  <a:pt x="6" y="3"/>
                </a:cubicBezTo>
                <a:cubicBezTo>
                  <a:pt x="8" y="3"/>
                  <a:pt x="9" y="4"/>
                  <a:pt x="11" y="4"/>
                </a:cubicBezTo>
                <a:cubicBezTo>
                  <a:pt x="12" y="3"/>
                  <a:pt x="12" y="1"/>
                  <a:pt x="14" y="1"/>
                </a:cubicBezTo>
                <a:cubicBezTo>
                  <a:pt x="15" y="0"/>
                  <a:pt x="17" y="1"/>
                  <a:pt x="18" y="1"/>
                </a:cubicBezTo>
                <a:cubicBezTo>
                  <a:pt x="19" y="2"/>
                  <a:pt x="20" y="3"/>
                  <a:pt x="21" y="3"/>
                </a:cubicBezTo>
                <a:cubicBezTo>
                  <a:pt x="21" y="3"/>
                  <a:pt x="22" y="2"/>
                  <a:pt x="2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5" name="Freeform 2598"/>
          <p:cNvSpPr>
            <a:spLocks noChangeAspect="1"/>
          </p:cNvSpPr>
          <p:nvPr/>
        </p:nvSpPr>
        <p:spPr bwMode="auto">
          <a:xfrm>
            <a:off x="4636032" y="2339132"/>
            <a:ext cx="127189" cy="72628"/>
          </a:xfrm>
          <a:custGeom>
            <a:avLst/>
            <a:gdLst>
              <a:gd name="T0" fmla="*/ 83 w 78"/>
              <a:gd name="T1" fmla="*/ 45 h 51"/>
              <a:gd name="T2" fmla="*/ 81 w 78"/>
              <a:gd name="T3" fmla="*/ 39 h 51"/>
              <a:gd name="T4" fmla="*/ 76 w 78"/>
              <a:gd name="T5" fmla="*/ 36 h 51"/>
              <a:gd name="T6" fmla="*/ 82 w 78"/>
              <a:gd name="T7" fmla="*/ 31 h 51"/>
              <a:gd name="T8" fmla="*/ 82 w 78"/>
              <a:gd name="T9" fmla="*/ 24 h 51"/>
              <a:gd name="T10" fmla="*/ 86 w 78"/>
              <a:gd name="T11" fmla="*/ 17 h 51"/>
              <a:gd name="T12" fmla="*/ 89 w 78"/>
              <a:gd name="T13" fmla="*/ 17 h 51"/>
              <a:gd name="T14" fmla="*/ 92 w 78"/>
              <a:gd name="T15" fmla="*/ 17 h 51"/>
              <a:gd name="T16" fmla="*/ 93 w 78"/>
              <a:gd name="T17" fmla="*/ 10 h 51"/>
              <a:gd name="T18" fmla="*/ 89 w 78"/>
              <a:gd name="T19" fmla="*/ 10 h 51"/>
              <a:gd name="T20" fmla="*/ 86 w 78"/>
              <a:gd name="T21" fmla="*/ 7 h 51"/>
              <a:gd name="T22" fmla="*/ 79 w 78"/>
              <a:gd name="T23" fmla="*/ 6 h 51"/>
              <a:gd name="T24" fmla="*/ 73 w 78"/>
              <a:gd name="T25" fmla="*/ 4 h 51"/>
              <a:gd name="T26" fmla="*/ 67 w 78"/>
              <a:gd name="T27" fmla="*/ 4 h 51"/>
              <a:gd name="T28" fmla="*/ 60 w 78"/>
              <a:gd name="T29" fmla="*/ 5 h 51"/>
              <a:gd name="T30" fmla="*/ 55 w 78"/>
              <a:gd name="T31" fmla="*/ 8 h 51"/>
              <a:gd name="T32" fmla="*/ 41 w 78"/>
              <a:gd name="T33" fmla="*/ 11 h 51"/>
              <a:gd name="T34" fmla="*/ 31 w 78"/>
              <a:gd name="T35" fmla="*/ 10 h 51"/>
              <a:gd name="T36" fmla="*/ 15 w 78"/>
              <a:gd name="T37" fmla="*/ 8 h 51"/>
              <a:gd name="T38" fmla="*/ 7 w 78"/>
              <a:gd name="T39" fmla="*/ 10 h 51"/>
              <a:gd name="T40" fmla="*/ 10 w 78"/>
              <a:gd name="T41" fmla="*/ 5 h 51"/>
              <a:gd name="T42" fmla="*/ 5 w 78"/>
              <a:gd name="T43" fmla="*/ 0 h 51"/>
              <a:gd name="T44" fmla="*/ 1 w 78"/>
              <a:gd name="T45" fmla="*/ 6 h 51"/>
              <a:gd name="T46" fmla="*/ 1 w 78"/>
              <a:gd name="T47" fmla="*/ 16 h 51"/>
              <a:gd name="T48" fmla="*/ 7 w 78"/>
              <a:gd name="T49" fmla="*/ 22 h 51"/>
              <a:gd name="T50" fmla="*/ 11 w 78"/>
              <a:gd name="T51" fmla="*/ 25 h 51"/>
              <a:gd name="T52" fmla="*/ 4 w 78"/>
              <a:gd name="T53" fmla="*/ 29 h 51"/>
              <a:gd name="T54" fmla="*/ 4 w 78"/>
              <a:gd name="T55" fmla="*/ 38 h 51"/>
              <a:gd name="T56" fmla="*/ 5 w 78"/>
              <a:gd name="T57" fmla="*/ 43 h 51"/>
              <a:gd name="T58" fmla="*/ 11 w 78"/>
              <a:gd name="T59" fmla="*/ 45 h 51"/>
              <a:gd name="T60" fmla="*/ 12 w 78"/>
              <a:gd name="T61" fmla="*/ 51 h 51"/>
              <a:gd name="T62" fmla="*/ 12 w 78"/>
              <a:gd name="T63" fmla="*/ 57 h 51"/>
              <a:gd name="T64" fmla="*/ 17 w 78"/>
              <a:gd name="T65" fmla="*/ 57 h 51"/>
              <a:gd name="T66" fmla="*/ 25 w 78"/>
              <a:gd name="T67" fmla="*/ 57 h 51"/>
              <a:gd name="T68" fmla="*/ 29 w 78"/>
              <a:gd name="T69" fmla="*/ 55 h 51"/>
              <a:gd name="T70" fmla="*/ 35 w 78"/>
              <a:gd name="T71" fmla="*/ 55 h 51"/>
              <a:gd name="T72" fmla="*/ 37 w 78"/>
              <a:gd name="T73" fmla="*/ 57 h 51"/>
              <a:gd name="T74" fmla="*/ 43 w 78"/>
              <a:gd name="T75" fmla="*/ 59 h 51"/>
              <a:gd name="T76" fmla="*/ 49 w 78"/>
              <a:gd name="T77" fmla="*/ 60 h 51"/>
              <a:gd name="T78" fmla="*/ 58 w 78"/>
              <a:gd name="T79" fmla="*/ 56 h 51"/>
              <a:gd name="T80" fmla="*/ 60 w 78"/>
              <a:gd name="T81" fmla="*/ 53 h 51"/>
              <a:gd name="T82" fmla="*/ 60 w 78"/>
              <a:gd name="T83" fmla="*/ 48 h 51"/>
              <a:gd name="T84" fmla="*/ 64 w 78"/>
              <a:gd name="T85" fmla="*/ 47 h 51"/>
              <a:gd name="T86" fmla="*/ 70 w 78"/>
              <a:gd name="T87" fmla="*/ 48 h 51"/>
              <a:gd name="T88" fmla="*/ 74 w 78"/>
              <a:gd name="T89" fmla="*/ 44 h 51"/>
              <a:gd name="T90" fmla="*/ 79 w 78"/>
              <a:gd name="T91" fmla="*/ 44 h 51"/>
              <a:gd name="T92" fmla="*/ 82 w 78"/>
              <a:gd name="T93" fmla="*/ 47 h 51"/>
              <a:gd name="T94" fmla="*/ 83 w 78"/>
              <a:gd name="T95" fmla="*/ 45 h 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8"/>
              <a:gd name="T145" fmla="*/ 0 h 51"/>
              <a:gd name="T146" fmla="*/ 78 w 78"/>
              <a:gd name="T147" fmla="*/ 51 h 5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8" h="51">
                <a:moveTo>
                  <a:pt x="70" y="38"/>
                </a:moveTo>
                <a:cubicBezTo>
                  <a:pt x="70" y="36"/>
                  <a:pt x="69" y="34"/>
                  <a:pt x="68" y="33"/>
                </a:cubicBezTo>
                <a:cubicBezTo>
                  <a:pt x="67" y="32"/>
                  <a:pt x="63" y="32"/>
                  <a:pt x="64" y="30"/>
                </a:cubicBezTo>
                <a:cubicBezTo>
                  <a:pt x="64" y="28"/>
                  <a:pt x="68" y="28"/>
                  <a:pt x="69" y="26"/>
                </a:cubicBezTo>
                <a:cubicBezTo>
                  <a:pt x="70" y="24"/>
                  <a:pt x="68" y="22"/>
                  <a:pt x="69" y="20"/>
                </a:cubicBezTo>
                <a:cubicBezTo>
                  <a:pt x="69" y="18"/>
                  <a:pt x="70" y="16"/>
                  <a:pt x="72" y="14"/>
                </a:cubicBezTo>
                <a:cubicBezTo>
                  <a:pt x="72" y="13"/>
                  <a:pt x="74" y="14"/>
                  <a:pt x="75" y="14"/>
                </a:cubicBezTo>
                <a:cubicBezTo>
                  <a:pt x="75" y="14"/>
                  <a:pt x="76" y="14"/>
                  <a:pt x="77" y="14"/>
                </a:cubicBezTo>
                <a:cubicBezTo>
                  <a:pt x="78" y="12"/>
                  <a:pt x="78" y="10"/>
                  <a:pt x="78" y="8"/>
                </a:cubicBezTo>
                <a:cubicBezTo>
                  <a:pt x="77" y="8"/>
                  <a:pt x="76" y="8"/>
                  <a:pt x="75" y="8"/>
                </a:cubicBezTo>
                <a:cubicBezTo>
                  <a:pt x="74" y="7"/>
                  <a:pt x="73" y="6"/>
                  <a:pt x="72" y="6"/>
                </a:cubicBezTo>
                <a:cubicBezTo>
                  <a:pt x="70" y="5"/>
                  <a:pt x="68" y="5"/>
                  <a:pt x="66" y="5"/>
                </a:cubicBezTo>
                <a:cubicBezTo>
                  <a:pt x="64" y="4"/>
                  <a:pt x="63" y="3"/>
                  <a:pt x="61" y="3"/>
                </a:cubicBezTo>
                <a:cubicBezTo>
                  <a:pt x="60" y="3"/>
                  <a:pt x="58" y="3"/>
                  <a:pt x="56" y="3"/>
                </a:cubicBezTo>
                <a:cubicBezTo>
                  <a:pt x="54" y="3"/>
                  <a:pt x="52" y="3"/>
                  <a:pt x="50" y="4"/>
                </a:cubicBezTo>
                <a:cubicBezTo>
                  <a:pt x="48" y="4"/>
                  <a:pt x="48" y="6"/>
                  <a:pt x="46" y="7"/>
                </a:cubicBezTo>
                <a:cubicBezTo>
                  <a:pt x="42" y="8"/>
                  <a:pt x="38" y="9"/>
                  <a:pt x="34" y="9"/>
                </a:cubicBezTo>
                <a:cubicBezTo>
                  <a:pt x="31" y="9"/>
                  <a:pt x="28" y="9"/>
                  <a:pt x="26" y="8"/>
                </a:cubicBezTo>
                <a:cubicBezTo>
                  <a:pt x="22" y="8"/>
                  <a:pt x="18" y="7"/>
                  <a:pt x="13" y="7"/>
                </a:cubicBezTo>
                <a:cubicBezTo>
                  <a:pt x="11" y="7"/>
                  <a:pt x="8" y="9"/>
                  <a:pt x="6" y="8"/>
                </a:cubicBezTo>
                <a:cubicBezTo>
                  <a:pt x="5" y="7"/>
                  <a:pt x="8" y="5"/>
                  <a:pt x="8" y="4"/>
                </a:cubicBezTo>
                <a:cubicBezTo>
                  <a:pt x="7" y="2"/>
                  <a:pt x="6" y="2"/>
                  <a:pt x="4" y="0"/>
                </a:cubicBezTo>
                <a:cubicBezTo>
                  <a:pt x="3" y="2"/>
                  <a:pt x="1" y="3"/>
                  <a:pt x="1" y="5"/>
                </a:cubicBezTo>
                <a:cubicBezTo>
                  <a:pt x="0" y="7"/>
                  <a:pt x="0" y="10"/>
                  <a:pt x="1" y="13"/>
                </a:cubicBezTo>
                <a:cubicBezTo>
                  <a:pt x="2" y="15"/>
                  <a:pt x="5" y="16"/>
                  <a:pt x="6" y="18"/>
                </a:cubicBezTo>
                <a:cubicBezTo>
                  <a:pt x="7" y="19"/>
                  <a:pt x="10" y="20"/>
                  <a:pt x="9" y="21"/>
                </a:cubicBezTo>
                <a:cubicBezTo>
                  <a:pt x="8" y="23"/>
                  <a:pt x="4" y="22"/>
                  <a:pt x="3" y="24"/>
                </a:cubicBezTo>
                <a:cubicBezTo>
                  <a:pt x="2" y="27"/>
                  <a:pt x="3" y="30"/>
                  <a:pt x="3" y="32"/>
                </a:cubicBezTo>
                <a:cubicBezTo>
                  <a:pt x="3" y="34"/>
                  <a:pt x="3" y="35"/>
                  <a:pt x="4" y="36"/>
                </a:cubicBezTo>
                <a:cubicBezTo>
                  <a:pt x="5" y="37"/>
                  <a:pt x="8" y="36"/>
                  <a:pt x="9" y="38"/>
                </a:cubicBezTo>
                <a:cubicBezTo>
                  <a:pt x="10" y="39"/>
                  <a:pt x="10" y="41"/>
                  <a:pt x="10" y="43"/>
                </a:cubicBezTo>
                <a:cubicBezTo>
                  <a:pt x="11" y="44"/>
                  <a:pt x="10" y="47"/>
                  <a:pt x="10" y="48"/>
                </a:cubicBezTo>
                <a:cubicBezTo>
                  <a:pt x="11" y="48"/>
                  <a:pt x="13" y="48"/>
                  <a:pt x="14" y="48"/>
                </a:cubicBezTo>
                <a:cubicBezTo>
                  <a:pt x="17" y="48"/>
                  <a:pt x="19" y="49"/>
                  <a:pt x="21" y="48"/>
                </a:cubicBezTo>
                <a:cubicBezTo>
                  <a:pt x="22" y="48"/>
                  <a:pt x="22" y="46"/>
                  <a:pt x="24" y="46"/>
                </a:cubicBezTo>
                <a:cubicBezTo>
                  <a:pt x="26" y="45"/>
                  <a:pt x="28" y="45"/>
                  <a:pt x="29" y="46"/>
                </a:cubicBezTo>
                <a:cubicBezTo>
                  <a:pt x="30" y="46"/>
                  <a:pt x="30" y="48"/>
                  <a:pt x="31" y="48"/>
                </a:cubicBezTo>
                <a:cubicBezTo>
                  <a:pt x="33" y="49"/>
                  <a:pt x="35" y="49"/>
                  <a:pt x="36" y="49"/>
                </a:cubicBezTo>
                <a:cubicBezTo>
                  <a:pt x="38" y="50"/>
                  <a:pt x="40" y="51"/>
                  <a:pt x="41" y="50"/>
                </a:cubicBezTo>
                <a:cubicBezTo>
                  <a:pt x="44" y="50"/>
                  <a:pt x="47" y="49"/>
                  <a:pt x="49" y="47"/>
                </a:cubicBezTo>
                <a:cubicBezTo>
                  <a:pt x="50" y="47"/>
                  <a:pt x="50" y="45"/>
                  <a:pt x="50" y="44"/>
                </a:cubicBezTo>
                <a:cubicBezTo>
                  <a:pt x="50" y="43"/>
                  <a:pt x="49" y="41"/>
                  <a:pt x="50" y="40"/>
                </a:cubicBezTo>
                <a:cubicBezTo>
                  <a:pt x="51" y="39"/>
                  <a:pt x="53" y="39"/>
                  <a:pt x="54" y="39"/>
                </a:cubicBezTo>
                <a:cubicBezTo>
                  <a:pt x="56" y="39"/>
                  <a:pt x="57" y="40"/>
                  <a:pt x="59" y="40"/>
                </a:cubicBezTo>
                <a:cubicBezTo>
                  <a:pt x="60" y="39"/>
                  <a:pt x="60" y="37"/>
                  <a:pt x="62" y="37"/>
                </a:cubicBezTo>
                <a:cubicBezTo>
                  <a:pt x="63" y="36"/>
                  <a:pt x="65" y="37"/>
                  <a:pt x="66" y="37"/>
                </a:cubicBezTo>
                <a:cubicBezTo>
                  <a:pt x="67" y="38"/>
                  <a:pt x="68" y="39"/>
                  <a:pt x="69" y="39"/>
                </a:cubicBezTo>
                <a:cubicBezTo>
                  <a:pt x="69" y="39"/>
                  <a:pt x="70" y="38"/>
                  <a:pt x="70" y="3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6" name="Freeform 2599"/>
          <p:cNvSpPr>
            <a:spLocks noChangeAspect="1"/>
          </p:cNvSpPr>
          <p:nvPr/>
        </p:nvSpPr>
        <p:spPr bwMode="auto">
          <a:xfrm>
            <a:off x="4600101" y="2242693"/>
            <a:ext cx="190100" cy="108347"/>
          </a:xfrm>
          <a:custGeom>
            <a:avLst/>
            <a:gdLst>
              <a:gd name="T0" fmla="*/ 137 w 116"/>
              <a:gd name="T1" fmla="*/ 63 h 76"/>
              <a:gd name="T2" fmla="*/ 129 w 116"/>
              <a:gd name="T3" fmla="*/ 59 h 76"/>
              <a:gd name="T4" fmla="*/ 125 w 116"/>
              <a:gd name="T5" fmla="*/ 62 h 76"/>
              <a:gd name="T6" fmla="*/ 119 w 116"/>
              <a:gd name="T7" fmla="*/ 63 h 76"/>
              <a:gd name="T8" fmla="*/ 114 w 116"/>
              <a:gd name="T9" fmla="*/ 61 h 76"/>
              <a:gd name="T10" fmla="*/ 111 w 116"/>
              <a:gd name="T11" fmla="*/ 47 h 76"/>
              <a:gd name="T12" fmla="*/ 116 w 116"/>
              <a:gd name="T13" fmla="*/ 36 h 76"/>
              <a:gd name="T14" fmla="*/ 109 w 116"/>
              <a:gd name="T15" fmla="*/ 25 h 76"/>
              <a:gd name="T16" fmla="*/ 99 w 116"/>
              <a:gd name="T17" fmla="*/ 14 h 76"/>
              <a:gd name="T18" fmla="*/ 95 w 116"/>
              <a:gd name="T19" fmla="*/ 2 h 76"/>
              <a:gd name="T20" fmla="*/ 89 w 116"/>
              <a:gd name="T21" fmla="*/ 0 h 76"/>
              <a:gd name="T22" fmla="*/ 84 w 116"/>
              <a:gd name="T23" fmla="*/ 1 h 76"/>
              <a:gd name="T24" fmla="*/ 79 w 116"/>
              <a:gd name="T25" fmla="*/ 2 h 76"/>
              <a:gd name="T26" fmla="*/ 70 w 116"/>
              <a:gd name="T27" fmla="*/ 4 h 76"/>
              <a:gd name="T28" fmla="*/ 65 w 116"/>
              <a:gd name="T29" fmla="*/ 10 h 76"/>
              <a:gd name="T30" fmla="*/ 60 w 116"/>
              <a:gd name="T31" fmla="*/ 5 h 76"/>
              <a:gd name="T32" fmla="*/ 55 w 116"/>
              <a:gd name="T33" fmla="*/ 5 h 76"/>
              <a:gd name="T34" fmla="*/ 46 w 116"/>
              <a:gd name="T35" fmla="*/ 4 h 76"/>
              <a:gd name="T36" fmla="*/ 40 w 116"/>
              <a:gd name="T37" fmla="*/ 0 h 76"/>
              <a:gd name="T38" fmla="*/ 36 w 116"/>
              <a:gd name="T39" fmla="*/ 5 h 76"/>
              <a:gd name="T40" fmla="*/ 34 w 116"/>
              <a:gd name="T41" fmla="*/ 7 h 76"/>
              <a:gd name="T42" fmla="*/ 29 w 116"/>
              <a:gd name="T43" fmla="*/ 8 h 76"/>
              <a:gd name="T44" fmla="*/ 24 w 116"/>
              <a:gd name="T45" fmla="*/ 14 h 76"/>
              <a:gd name="T46" fmla="*/ 19 w 116"/>
              <a:gd name="T47" fmla="*/ 23 h 76"/>
              <a:gd name="T48" fmla="*/ 18 w 116"/>
              <a:gd name="T49" fmla="*/ 31 h 76"/>
              <a:gd name="T50" fmla="*/ 14 w 116"/>
              <a:gd name="T51" fmla="*/ 32 h 76"/>
              <a:gd name="T52" fmla="*/ 14 w 116"/>
              <a:gd name="T53" fmla="*/ 37 h 76"/>
              <a:gd name="T54" fmla="*/ 8 w 116"/>
              <a:gd name="T55" fmla="*/ 40 h 76"/>
              <a:gd name="T56" fmla="*/ 0 w 116"/>
              <a:gd name="T57" fmla="*/ 42 h 76"/>
              <a:gd name="T58" fmla="*/ 4 w 116"/>
              <a:gd name="T59" fmla="*/ 48 h 76"/>
              <a:gd name="T60" fmla="*/ 7 w 116"/>
              <a:gd name="T61" fmla="*/ 53 h 76"/>
              <a:gd name="T62" fmla="*/ 10 w 116"/>
              <a:gd name="T63" fmla="*/ 59 h 76"/>
              <a:gd name="T64" fmla="*/ 18 w 116"/>
              <a:gd name="T65" fmla="*/ 63 h 76"/>
              <a:gd name="T66" fmla="*/ 18 w 116"/>
              <a:gd name="T67" fmla="*/ 71 h 76"/>
              <a:gd name="T68" fmla="*/ 25 w 116"/>
              <a:gd name="T69" fmla="*/ 74 h 76"/>
              <a:gd name="T70" fmla="*/ 30 w 116"/>
              <a:gd name="T71" fmla="*/ 77 h 76"/>
              <a:gd name="T72" fmla="*/ 31 w 116"/>
              <a:gd name="T73" fmla="*/ 73 h 76"/>
              <a:gd name="T74" fmla="*/ 35 w 116"/>
              <a:gd name="T75" fmla="*/ 75 h 76"/>
              <a:gd name="T76" fmla="*/ 32 w 116"/>
              <a:gd name="T77" fmla="*/ 78 h 76"/>
              <a:gd name="T78" fmla="*/ 34 w 116"/>
              <a:gd name="T79" fmla="*/ 80 h 76"/>
              <a:gd name="T80" fmla="*/ 38 w 116"/>
              <a:gd name="T81" fmla="*/ 85 h 76"/>
              <a:gd name="T82" fmla="*/ 36 w 116"/>
              <a:gd name="T83" fmla="*/ 90 h 76"/>
              <a:gd name="T84" fmla="*/ 44 w 116"/>
              <a:gd name="T85" fmla="*/ 89 h 76"/>
              <a:gd name="T86" fmla="*/ 60 w 116"/>
              <a:gd name="T87" fmla="*/ 90 h 76"/>
              <a:gd name="T88" fmla="*/ 70 w 116"/>
              <a:gd name="T89" fmla="*/ 91 h 76"/>
              <a:gd name="T90" fmla="*/ 84 w 116"/>
              <a:gd name="T91" fmla="*/ 89 h 76"/>
              <a:gd name="T92" fmla="*/ 89 w 116"/>
              <a:gd name="T93" fmla="*/ 85 h 76"/>
              <a:gd name="T94" fmla="*/ 96 w 116"/>
              <a:gd name="T95" fmla="*/ 84 h 76"/>
              <a:gd name="T96" fmla="*/ 102 w 116"/>
              <a:gd name="T97" fmla="*/ 84 h 76"/>
              <a:gd name="T98" fmla="*/ 108 w 116"/>
              <a:gd name="T99" fmla="*/ 86 h 76"/>
              <a:gd name="T100" fmla="*/ 115 w 116"/>
              <a:gd name="T101" fmla="*/ 87 h 76"/>
              <a:gd name="T102" fmla="*/ 119 w 116"/>
              <a:gd name="T103" fmla="*/ 90 h 76"/>
              <a:gd name="T104" fmla="*/ 122 w 116"/>
              <a:gd name="T105" fmla="*/ 90 h 76"/>
              <a:gd name="T106" fmla="*/ 122 w 116"/>
              <a:gd name="T107" fmla="*/ 81 h 76"/>
              <a:gd name="T108" fmla="*/ 125 w 116"/>
              <a:gd name="T109" fmla="*/ 77 h 76"/>
              <a:gd name="T110" fmla="*/ 121 w 116"/>
              <a:gd name="T111" fmla="*/ 72 h 76"/>
              <a:gd name="T112" fmla="*/ 126 w 116"/>
              <a:gd name="T113" fmla="*/ 66 h 76"/>
              <a:gd name="T114" fmla="*/ 129 w 116"/>
              <a:gd name="T115" fmla="*/ 67 h 76"/>
              <a:gd name="T116" fmla="*/ 128 w 116"/>
              <a:gd name="T117" fmla="*/ 74 h 76"/>
              <a:gd name="T118" fmla="*/ 137 w 116"/>
              <a:gd name="T119" fmla="*/ 72 h 76"/>
              <a:gd name="T120" fmla="*/ 137 w 116"/>
              <a:gd name="T121" fmla="*/ 63 h 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6"/>
              <a:gd name="T184" fmla="*/ 0 h 76"/>
              <a:gd name="T185" fmla="*/ 116 w 116"/>
              <a:gd name="T186" fmla="*/ 76 h 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6" h="76">
                <a:moveTo>
                  <a:pt x="114" y="53"/>
                </a:moveTo>
                <a:cubicBezTo>
                  <a:pt x="112" y="52"/>
                  <a:pt x="111" y="49"/>
                  <a:pt x="108" y="49"/>
                </a:cubicBezTo>
                <a:cubicBezTo>
                  <a:pt x="106" y="49"/>
                  <a:pt x="106" y="52"/>
                  <a:pt x="104" y="52"/>
                </a:cubicBezTo>
                <a:cubicBezTo>
                  <a:pt x="102" y="53"/>
                  <a:pt x="101" y="53"/>
                  <a:pt x="99" y="53"/>
                </a:cubicBezTo>
                <a:cubicBezTo>
                  <a:pt x="97" y="53"/>
                  <a:pt x="96" y="51"/>
                  <a:pt x="95" y="51"/>
                </a:cubicBezTo>
                <a:cubicBezTo>
                  <a:pt x="94" y="46"/>
                  <a:pt x="93" y="43"/>
                  <a:pt x="93" y="39"/>
                </a:cubicBezTo>
                <a:cubicBezTo>
                  <a:pt x="94" y="36"/>
                  <a:pt x="97" y="33"/>
                  <a:pt x="97" y="30"/>
                </a:cubicBezTo>
                <a:cubicBezTo>
                  <a:pt x="96" y="27"/>
                  <a:pt x="93" y="24"/>
                  <a:pt x="91" y="21"/>
                </a:cubicBezTo>
                <a:cubicBezTo>
                  <a:pt x="89" y="18"/>
                  <a:pt x="85" y="15"/>
                  <a:pt x="83" y="12"/>
                </a:cubicBezTo>
                <a:cubicBezTo>
                  <a:pt x="81" y="9"/>
                  <a:pt x="81" y="5"/>
                  <a:pt x="79" y="2"/>
                </a:cubicBezTo>
                <a:cubicBezTo>
                  <a:pt x="78" y="0"/>
                  <a:pt x="76" y="0"/>
                  <a:pt x="74" y="0"/>
                </a:cubicBezTo>
                <a:cubicBezTo>
                  <a:pt x="73" y="0"/>
                  <a:pt x="71" y="0"/>
                  <a:pt x="70" y="1"/>
                </a:cubicBezTo>
                <a:cubicBezTo>
                  <a:pt x="68" y="1"/>
                  <a:pt x="67" y="2"/>
                  <a:pt x="66" y="2"/>
                </a:cubicBezTo>
                <a:cubicBezTo>
                  <a:pt x="63" y="3"/>
                  <a:pt x="60" y="2"/>
                  <a:pt x="58" y="3"/>
                </a:cubicBezTo>
                <a:cubicBezTo>
                  <a:pt x="56" y="4"/>
                  <a:pt x="56" y="7"/>
                  <a:pt x="54" y="8"/>
                </a:cubicBezTo>
                <a:cubicBezTo>
                  <a:pt x="53" y="8"/>
                  <a:pt x="52" y="5"/>
                  <a:pt x="50" y="4"/>
                </a:cubicBezTo>
                <a:cubicBezTo>
                  <a:pt x="49" y="3"/>
                  <a:pt x="47" y="4"/>
                  <a:pt x="46" y="4"/>
                </a:cubicBezTo>
                <a:cubicBezTo>
                  <a:pt x="43" y="4"/>
                  <a:pt x="41" y="3"/>
                  <a:pt x="38" y="3"/>
                </a:cubicBezTo>
                <a:cubicBezTo>
                  <a:pt x="36" y="2"/>
                  <a:pt x="35" y="0"/>
                  <a:pt x="33" y="0"/>
                </a:cubicBezTo>
                <a:cubicBezTo>
                  <a:pt x="31" y="0"/>
                  <a:pt x="31" y="3"/>
                  <a:pt x="30" y="4"/>
                </a:cubicBezTo>
                <a:cubicBezTo>
                  <a:pt x="29" y="4"/>
                  <a:pt x="29" y="5"/>
                  <a:pt x="28" y="6"/>
                </a:cubicBezTo>
                <a:cubicBezTo>
                  <a:pt x="27" y="7"/>
                  <a:pt x="25" y="6"/>
                  <a:pt x="24" y="7"/>
                </a:cubicBezTo>
                <a:cubicBezTo>
                  <a:pt x="22" y="9"/>
                  <a:pt x="21" y="11"/>
                  <a:pt x="20" y="12"/>
                </a:cubicBezTo>
                <a:cubicBezTo>
                  <a:pt x="18" y="14"/>
                  <a:pt x="17" y="16"/>
                  <a:pt x="16" y="19"/>
                </a:cubicBezTo>
                <a:cubicBezTo>
                  <a:pt x="15" y="21"/>
                  <a:pt x="16" y="24"/>
                  <a:pt x="15" y="26"/>
                </a:cubicBezTo>
                <a:cubicBezTo>
                  <a:pt x="14" y="27"/>
                  <a:pt x="12" y="26"/>
                  <a:pt x="12" y="27"/>
                </a:cubicBezTo>
                <a:cubicBezTo>
                  <a:pt x="11" y="28"/>
                  <a:pt x="13" y="30"/>
                  <a:pt x="12" y="31"/>
                </a:cubicBezTo>
                <a:cubicBezTo>
                  <a:pt x="11" y="33"/>
                  <a:pt x="8" y="33"/>
                  <a:pt x="7" y="33"/>
                </a:cubicBezTo>
                <a:cubicBezTo>
                  <a:pt x="5" y="34"/>
                  <a:pt x="2" y="34"/>
                  <a:pt x="0" y="35"/>
                </a:cubicBezTo>
                <a:cubicBezTo>
                  <a:pt x="1" y="37"/>
                  <a:pt x="2" y="39"/>
                  <a:pt x="3" y="40"/>
                </a:cubicBezTo>
                <a:cubicBezTo>
                  <a:pt x="4" y="42"/>
                  <a:pt x="5" y="42"/>
                  <a:pt x="6" y="44"/>
                </a:cubicBezTo>
                <a:cubicBezTo>
                  <a:pt x="7" y="45"/>
                  <a:pt x="7" y="47"/>
                  <a:pt x="8" y="49"/>
                </a:cubicBezTo>
                <a:cubicBezTo>
                  <a:pt x="10" y="51"/>
                  <a:pt x="13" y="51"/>
                  <a:pt x="15" y="53"/>
                </a:cubicBezTo>
                <a:cubicBezTo>
                  <a:pt x="16" y="54"/>
                  <a:pt x="13" y="57"/>
                  <a:pt x="15" y="59"/>
                </a:cubicBezTo>
                <a:cubicBezTo>
                  <a:pt x="16" y="61"/>
                  <a:pt x="19" y="61"/>
                  <a:pt x="21" y="62"/>
                </a:cubicBezTo>
                <a:cubicBezTo>
                  <a:pt x="22" y="62"/>
                  <a:pt x="23" y="64"/>
                  <a:pt x="25" y="64"/>
                </a:cubicBezTo>
                <a:cubicBezTo>
                  <a:pt x="26" y="64"/>
                  <a:pt x="25" y="61"/>
                  <a:pt x="26" y="61"/>
                </a:cubicBezTo>
                <a:cubicBezTo>
                  <a:pt x="28" y="61"/>
                  <a:pt x="29" y="62"/>
                  <a:pt x="29" y="63"/>
                </a:cubicBezTo>
                <a:cubicBezTo>
                  <a:pt x="30" y="64"/>
                  <a:pt x="28" y="64"/>
                  <a:pt x="27" y="65"/>
                </a:cubicBezTo>
                <a:cubicBezTo>
                  <a:pt x="27" y="66"/>
                  <a:pt x="28" y="66"/>
                  <a:pt x="28" y="67"/>
                </a:cubicBezTo>
                <a:cubicBezTo>
                  <a:pt x="30" y="69"/>
                  <a:pt x="31" y="69"/>
                  <a:pt x="32" y="71"/>
                </a:cubicBezTo>
                <a:cubicBezTo>
                  <a:pt x="32" y="72"/>
                  <a:pt x="29" y="74"/>
                  <a:pt x="30" y="75"/>
                </a:cubicBezTo>
                <a:cubicBezTo>
                  <a:pt x="32" y="76"/>
                  <a:pt x="35" y="74"/>
                  <a:pt x="37" y="74"/>
                </a:cubicBezTo>
                <a:cubicBezTo>
                  <a:pt x="42" y="74"/>
                  <a:pt x="46" y="75"/>
                  <a:pt x="50" y="75"/>
                </a:cubicBezTo>
                <a:cubicBezTo>
                  <a:pt x="52" y="76"/>
                  <a:pt x="55" y="76"/>
                  <a:pt x="58" y="76"/>
                </a:cubicBezTo>
                <a:cubicBezTo>
                  <a:pt x="62" y="76"/>
                  <a:pt x="66" y="75"/>
                  <a:pt x="70" y="74"/>
                </a:cubicBezTo>
                <a:cubicBezTo>
                  <a:pt x="72" y="73"/>
                  <a:pt x="72" y="71"/>
                  <a:pt x="74" y="71"/>
                </a:cubicBezTo>
                <a:cubicBezTo>
                  <a:pt x="76" y="70"/>
                  <a:pt x="78" y="70"/>
                  <a:pt x="80" y="70"/>
                </a:cubicBezTo>
                <a:cubicBezTo>
                  <a:pt x="82" y="70"/>
                  <a:pt x="84" y="70"/>
                  <a:pt x="85" y="70"/>
                </a:cubicBezTo>
                <a:cubicBezTo>
                  <a:pt x="87" y="70"/>
                  <a:pt x="88" y="71"/>
                  <a:pt x="90" y="72"/>
                </a:cubicBezTo>
                <a:cubicBezTo>
                  <a:pt x="92" y="72"/>
                  <a:pt x="94" y="72"/>
                  <a:pt x="96" y="73"/>
                </a:cubicBezTo>
                <a:cubicBezTo>
                  <a:pt x="97" y="73"/>
                  <a:pt x="98" y="74"/>
                  <a:pt x="99" y="75"/>
                </a:cubicBezTo>
                <a:cubicBezTo>
                  <a:pt x="100" y="75"/>
                  <a:pt x="101" y="75"/>
                  <a:pt x="102" y="75"/>
                </a:cubicBezTo>
                <a:cubicBezTo>
                  <a:pt x="102" y="72"/>
                  <a:pt x="102" y="70"/>
                  <a:pt x="102" y="68"/>
                </a:cubicBezTo>
                <a:cubicBezTo>
                  <a:pt x="102" y="66"/>
                  <a:pt x="105" y="65"/>
                  <a:pt x="104" y="64"/>
                </a:cubicBezTo>
                <a:cubicBezTo>
                  <a:pt x="104" y="62"/>
                  <a:pt x="101" y="62"/>
                  <a:pt x="101" y="60"/>
                </a:cubicBezTo>
                <a:cubicBezTo>
                  <a:pt x="101" y="58"/>
                  <a:pt x="103" y="56"/>
                  <a:pt x="105" y="55"/>
                </a:cubicBezTo>
                <a:cubicBezTo>
                  <a:pt x="106" y="55"/>
                  <a:pt x="108" y="55"/>
                  <a:pt x="108" y="56"/>
                </a:cubicBezTo>
                <a:cubicBezTo>
                  <a:pt x="109" y="58"/>
                  <a:pt x="105" y="61"/>
                  <a:pt x="107" y="62"/>
                </a:cubicBezTo>
                <a:cubicBezTo>
                  <a:pt x="109" y="63"/>
                  <a:pt x="113" y="62"/>
                  <a:pt x="114" y="60"/>
                </a:cubicBezTo>
                <a:cubicBezTo>
                  <a:pt x="116" y="58"/>
                  <a:pt x="114" y="55"/>
                  <a:pt x="114" y="5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7" name="Freeform 2600"/>
          <p:cNvSpPr>
            <a:spLocks noChangeAspect="1"/>
          </p:cNvSpPr>
          <p:nvPr/>
        </p:nvSpPr>
        <p:spPr bwMode="auto">
          <a:xfrm>
            <a:off x="4722037" y="2233167"/>
            <a:ext cx="69750" cy="82153"/>
          </a:xfrm>
          <a:custGeom>
            <a:avLst/>
            <a:gdLst>
              <a:gd name="T0" fmla="*/ 25 w 43"/>
              <a:gd name="T1" fmla="*/ 69 h 58"/>
              <a:gd name="T2" fmla="*/ 31 w 43"/>
              <a:gd name="T3" fmla="*/ 62 h 58"/>
              <a:gd name="T4" fmla="*/ 36 w 43"/>
              <a:gd name="T5" fmla="*/ 52 h 58"/>
              <a:gd name="T6" fmla="*/ 37 w 43"/>
              <a:gd name="T7" fmla="*/ 44 h 58"/>
              <a:gd name="T8" fmla="*/ 43 w 43"/>
              <a:gd name="T9" fmla="*/ 45 h 58"/>
              <a:gd name="T10" fmla="*/ 50 w 43"/>
              <a:gd name="T11" fmla="*/ 45 h 58"/>
              <a:gd name="T12" fmla="*/ 50 w 43"/>
              <a:gd name="T13" fmla="*/ 37 h 58"/>
              <a:gd name="T14" fmla="*/ 44 w 43"/>
              <a:gd name="T15" fmla="*/ 35 h 58"/>
              <a:gd name="T16" fmla="*/ 43 w 43"/>
              <a:gd name="T17" fmla="*/ 26 h 58"/>
              <a:gd name="T18" fmla="*/ 38 w 43"/>
              <a:gd name="T19" fmla="*/ 20 h 58"/>
              <a:gd name="T20" fmla="*/ 37 w 43"/>
              <a:gd name="T21" fmla="*/ 12 h 58"/>
              <a:gd name="T22" fmla="*/ 28 w 43"/>
              <a:gd name="T23" fmla="*/ 10 h 58"/>
              <a:gd name="T24" fmla="*/ 25 w 43"/>
              <a:gd name="T25" fmla="*/ 10 h 58"/>
              <a:gd name="T26" fmla="*/ 13 w 43"/>
              <a:gd name="T27" fmla="*/ 1 h 58"/>
              <a:gd name="T28" fmla="*/ 6 w 43"/>
              <a:gd name="T29" fmla="*/ 2 h 58"/>
              <a:gd name="T30" fmla="*/ 1 w 43"/>
              <a:gd name="T31" fmla="*/ 2 h 58"/>
              <a:gd name="T32" fmla="*/ 0 w 43"/>
              <a:gd name="T33" fmla="*/ 8 h 58"/>
              <a:gd name="T34" fmla="*/ 6 w 43"/>
              <a:gd name="T35" fmla="*/ 11 h 58"/>
              <a:gd name="T36" fmla="*/ 11 w 43"/>
              <a:gd name="T37" fmla="*/ 23 h 58"/>
              <a:gd name="T38" fmla="*/ 20 w 43"/>
              <a:gd name="T39" fmla="*/ 33 h 58"/>
              <a:gd name="T40" fmla="*/ 27 w 43"/>
              <a:gd name="T41" fmla="*/ 44 h 58"/>
              <a:gd name="T42" fmla="*/ 23 w 43"/>
              <a:gd name="T43" fmla="*/ 55 h 58"/>
              <a:gd name="T44" fmla="*/ 25 w 43"/>
              <a:gd name="T45" fmla="*/ 69 h 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3"/>
              <a:gd name="T70" fmla="*/ 0 h 58"/>
              <a:gd name="T71" fmla="*/ 43 w 43"/>
              <a:gd name="T72" fmla="*/ 58 h 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3" h="58">
                <a:moveTo>
                  <a:pt x="21" y="58"/>
                </a:moveTo>
                <a:cubicBezTo>
                  <a:pt x="23" y="56"/>
                  <a:pt x="25" y="54"/>
                  <a:pt x="26" y="52"/>
                </a:cubicBezTo>
                <a:cubicBezTo>
                  <a:pt x="28" y="49"/>
                  <a:pt x="29" y="47"/>
                  <a:pt x="30" y="44"/>
                </a:cubicBezTo>
                <a:cubicBezTo>
                  <a:pt x="31" y="41"/>
                  <a:pt x="29" y="38"/>
                  <a:pt x="31" y="37"/>
                </a:cubicBezTo>
                <a:cubicBezTo>
                  <a:pt x="32" y="35"/>
                  <a:pt x="35" y="38"/>
                  <a:pt x="36" y="38"/>
                </a:cubicBezTo>
                <a:cubicBezTo>
                  <a:pt x="38" y="38"/>
                  <a:pt x="41" y="39"/>
                  <a:pt x="42" y="38"/>
                </a:cubicBezTo>
                <a:cubicBezTo>
                  <a:pt x="43" y="36"/>
                  <a:pt x="43" y="33"/>
                  <a:pt x="42" y="31"/>
                </a:cubicBezTo>
                <a:cubicBezTo>
                  <a:pt x="41" y="30"/>
                  <a:pt x="38" y="30"/>
                  <a:pt x="37" y="29"/>
                </a:cubicBezTo>
                <a:cubicBezTo>
                  <a:pt x="36" y="27"/>
                  <a:pt x="37" y="24"/>
                  <a:pt x="36" y="22"/>
                </a:cubicBezTo>
                <a:cubicBezTo>
                  <a:pt x="35" y="20"/>
                  <a:pt x="33" y="19"/>
                  <a:pt x="32" y="17"/>
                </a:cubicBezTo>
                <a:cubicBezTo>
                  <a:pt x="31" y="15"/>
                  <a:pt x="32" y="12"/>
                  <a:pt x="31" y="10"/>
                </a:cubicBezTo>
                <a:cubicBezTo>
                  <a:pt x="29" y="8"/>
                  <a:pt x="26" y="8"/>
                  <a:pt x="24" y="8"/>
                </a:cubicBezTo>
                <a:cubicBezTo>
                  <a:pt x="23" y="7"/>
                  <a:pt x="22" y="8"/>
                  <a:pt x="21" y="8"/>
                </a:cubicBezTo>
                <a:cubicBezTo>
                  <a:pt x="17" y="6"/>
                  <a:pt x="15" y="2"/>
                  <a:pt x="11" y="1"/>
                </a:cubicBezTo>
                <a:cubicBezTo>
                  <a:pt x="9" y="0"/>
                  <a:pt x="7" y="2"/>
                  <a:pt x="5" y="2"/>
                </a:cubicBezTo>
                <a:cubicBezTo>
                  <a:pt x="3" y="3"/>
                  <a:pt x="2" y="2"/>
                  <a:pt x="1" y="2"/>
                </a:cubicBezTo>
                <a:cubicBezTo>
                  <a:pt x="0" y="3"/>
                  <a:pt x="1" y="5"/>
                  <a:pt x="0" y="7"/>
                </a:cubicBezTo>
                <a:cubicBezTo>
                  <a:pt x="2" y="7"/>
                  <a:pt x="4" y="7"/>
                  <a:pt x="5" y="9"/>
                </a:cubicBezTo>
                <a:cubicBezTo>
                  <a:pt x="7" y="12"/>
                  <a:pt x="7" y="16"/>
                  <a:pt x="9" y="19"/>
                </a:cubicBezTo>
                <a:cubicBezTo>
                  <a:pt x="11" y="22"/>
                  <a:pt x="15" y="25"/>
                  <a:pt x="17" y="28"/>
                </a:cubicBezTo>
                <a:cubicBezTo>
                  <a:pt x="19" y="31"/>
                  <a:pt x="22" y="34"/>
                  <a:pt x="23" y="37"/>
                </a:cubicBezTo>
                <a:cubicBezTo>
                  <a:pt x="23" y="40"/>
                  <a:pt x="20" y="43"/>
                  <a:pt x="19" y="46"/>
                </a:cubicBezTo>
                <a:cubicBezTo>
                  <a:pt x="19" y="50"/>
                  <a:pt x="20" y="53"/>
                  <a:pt x="21" y="5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8" name="Freeform 2601"/>
          <p:cNvSpPr>
            <a:spLocks noChangeAspect="1"/>
          </p:cNvSpPr>
          <p:nvPr/>
        </p:nvSpPr>
        <p:spPr bwMode="auto">
          <a:xfrm>
            <a:off x="4665651" y="2135536"/>
            <a:ext cx="351479" cy="200025"/>
          </a:xfrm>
          <a:custGeom>
            <a:avLst/>
            <a:gdLst>
              <a:gd name="T0" fmla="*/ 223 w 214"/>
              <a:gd name="T1" fmla="*/ 113 h 140"/>
              <a:gd name="T2" fmla="*/ 197 w 214"/>
              <a:gd name="T3" fmla="*/ 122 h 140"/>
              <a:gd name="T4" fmla="*/ 185 w 214"/>
              <a:gd name="T5" fmla="*/ 130 h 140"/>
              <a:gd name="T6" fmla="*/ 169 w 214"/>
              <a:gd name="T7" fmla="*/ 128 h 140"/>
              <a:gd name="T8" fmla="*/ 189 w 214"/>
              <a:gd name="T9" fmla="*/ 145 h 140"/>
              <a:gd name="T10" fmla="*/ 207 w 214"/>
              <a:gd name="T11" fmla="*/ 148 h 140"/>
              <a:gd name="T12" fmla="*/ 201 w 214"/>
              <a:gd name="T13" fmla="*/ 157 h 140"/>
              <a:gd name="T14" fmla="*/ 184 w 214"/>
              <a:gd name="T15" fmla="*/ 161 h 140"/>
              <a:gd name="T16" fmla="*/ 166 w 214"/>
              <a:gd name="T17" fmla="*/ 152 h 140"/>
              <a:gd name="T18" fmla="*/ 168 w 214"/>
              <a:gd name="T19" fmla="*/ 134 h 140"/>
              <a:gd name="T20" fmla="*/ 147 w 214"/>
              <a:gd name="T21" fmla="*/ 131 h 140"/>
              <a:gd name="T22" fmla="*/ 138 w 214"/>
              <a:gd name="T23" fmla="*/ 125 h 140"/>
              <a:gd name="T24" fmla="*/ 145 w 214"/>
              <a:gd name="T25" fmla="*/ 125 h 140"/>
              <a:gd name="T26" fmla="*/ 130 w 214"/>
              <a:gd name="T27" fmla="*/ 119 h 140"/>
              <a:gd name="T28" fmla="*/ 116 w 214"/>
              <a:gd name="T29" fmla="*/ 127 h 140"/>
              <a:gd name="T30" fmla="*/ 118 w 214"/>
              <a:gd name="T31" fmla="*/ 134 h 140"/>
              <a:gd name="T32" fmla="*/ 109 w 214"/>
              <a:gd name="T33" fmla="*/ 140 h 140"/>
              <a:gd name="T34" fmla="*/ 104 w 214"/>
              <a:gd name="T35" fmla="*/ 149 h 140"/>
              <a:gd name="T36" fmla="*/ 89 w 214"/>
              <a:gd name="T37" fmla="*/ 151 h 140"/>
              <a:gd name="T38" fmla="*/ 101 w 214"/>
              <a:gd name="T39" fmla="*/ 126 h 140"/>
              <a:gd name="T40" fmla="*/ 114 w 214"/>
              <a:gd name="T41" fmla="*/ 119 h 140"/>
              <a:gd name="T42" fmla="*/ 102 w 214"/>
              <a:gd name="T43" fmla="*/ 102 h 140"/>
              <a:gd name="T44" fmla="*/ 89 w 214"/>
              <a:gd name="T45" fmla="*/ 91 h 140"/>
              <a:gd name="T46" fmla="*/ 65 w 214"/>
              <a:gd name="T47" fmla="*/ 84 h 140"/>
              <a:gd name="T48" fmla="*/ 54 w 214"/>
              <a:gd name="T49" fmla="*/ 92 h 140"/>
              <a:gd name="T50" fmla="*/ 35 w 214"/>
              <a:gd name="T51" fmla="*/ 95 h 140"/>
              <a:gd name="T52" fmla="*/ 14 w 214"/>
              <a:gd name="T53" fmla="*/ 90 h 140"/>
              <a:gd name="T54" fmla="*/ 6 w 214"/>
              <a:gd name="T55" fmla="*/ 91 h 140"/>
              <a:gd name="T56" fmla="*/ 0 w 214"/>
              <a:gd name="T57" fmla="*/ 84 h 140"/>
              <a:gd name="T58" fmla="*/ 4 w 214"/>
              <a:gd name="T59" fmla="*/ 72 h 140"/>
              <a:gd name="T60" fmla="*/ 10 w 214"/>
              <a:gd name="T61" fmla="*/ 68 h 140"/>
              <a:gd name="T62" fmla="*/ 6 w 214"/>
              <a:gd name="T63" fmla="*/ 59 h 140"/>
              <a:gd name="T64" fmla="*/ 24 w 214"/>
              <a:gd name="T65" fmla="*/ 44 h 140"/>
              <a:gd name="T66" fmla="*/ 25 w 214"/>
              <a:gd name="T67" fmla="*/ 35 h 140"/>
              <a:gd name="T68" fmla="*/ 26 w 214"/>
              <a:gd name="T69" fmla="*/ 20 h 140"/>
              <a:gd name="T70" fmla="*/ 49 w 214"/>
              <a:gd name="T71" fmla="*/ 13 h 140"/>
              <a:gd name="T72" fmla="*/ 73 w 214"/>
              <a:gd name="T73" fmla="*/ 20 h 140"/>
              <a:gd name="T74" fmla="*/ 90 w 214"/>
              <a:gd name="T75" fmla="*/ 22 h 140"/>
              <a:gd name="T76" fmla="*/ 108 w 214"/>
              <a:gd name="T77" fmla="*/ 22 h 140"/>
              <a:gd name="T78" fmla="*/ 121 w 214"/>
              <a:gd name="T79" fmla="*/ 10 h 140"/>
              <a:gd name="T80" fmla="*/ 142 w 214"/>
              <a:gd name="T81" fmla="*/ 4 h 140"/>
              <a:gd name="T82" fmla="*/ 167 w 214"/>
              <a:gd name="T83" fmla="*/ 10 h 140"/>
              <a:gd name="T84" fmla="*/ 168 w 214"/>
              <a:gd name="T85" fmla="*/ 25 h 140"/>
              <a:gd name="T86" fmla="*/ 201 w 214"/>
              <a:gd name="T87" fmla="*/ 44 h 140"/>
              <a:gd name="T88" fmla="*/ 221 w 214"/>
              <a:gd name="T89" fmla="*/ 48 h 140"/>
              <a:gd name="T90" fmla="*/ 244 w 214"/>
              <a:gd name="T91" fmla="*/ 56 h 140"/>
              <a:gd name="T92" fmla="*/ 256 w 214"/>
              <a:gd name="T93" fmla="*/ 70 h 140"/>
              <a:gd name="T94" fmla="*/ 250 w 214"/>
              <a:gd name="T95" fmla="*/ 78 h 140"/>
              <a:gd name="T96" fmla="*/ 255 w 214"/>
              <a:gd name="T97" fmla="*/ 92 h 140"/>
              <a:gd name="T98" fmla="*/ 232 w 214"/>
              <a:gd name="T99" fmla="*/ 106 h 1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4"/>
              <a:gd name="T151" fmla="*/ 0 h 140"/>
              <a:gd name="T152" fmla="*/ 214 w 214"/>
              <a:gd name="T153" fmla="*/ 140 h 1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4" h="140">
                <a:moveTo>
                  <a:pt x="195" y="95"/>
                </a:moveTo>
                <a:cubicBezTo>
                  <a:pt x="194" y="94"/>
                  <a:pt x="193" y="93"/>
                  <a:pt x="191" y="92"/>
                </a:cubicBezTo>
                <a:cubicBezTo>
                  <a:pt x="190" y="92"/>
                  <a:pt x="188" y="93"/>
                  <a:pt x="186" y="94"/>
                </a:cubicBezTo>
                <a:cubicBezTo>
                  <a:pt x="184" y="95"/>
                  <a:pt x="183" y="96"/>
                  <a:pt x="181" y="97"/>
                </a:cubicBezTo>
                <a:cubicBezTo>
                  <a:pt x="178" y="99"/>
                  <a:pt x="176" y="100"/>
                  <a:pt x="173" y="101"/>
                </a:cubicBezTo>
                <a:cubicBezTo>
                  <a:pt x="170" y="102"/>
                  <a:pt x="167" y="101"/>
                  <a:pt x="164" y="102"/>
                </a:cubicBezTo>
                <a:cubicBezTo>
                  <a:pt x="163" y="102"/>
                  <a:pt x="162" y="105"/>
                  <a:pt x="160" y="106"/>
                </a:cubicBezTo>
                <a:cubicBezTo>
                  <a:pt x="159" y="106"/>
                  <a:pt x="159" y="103"/>
                  <a:pt x="158" y="103"/>
                </a:cubicBezTo>
                <a:cubicBezTo>
                  <a:pt x="156" y="104"/>
                  <a:pt x="154" y="106"/>
                  <a:pt x="154" y="108"/>
                </a:cubicBezTo>
                <a:cubicBezTo>
                  <a:pt x="153" y="110"/>
                  <a:pt x="156" y="112"/>
                  <a:pt x="155" y="114"/>
                </a:cubicBezTo>
                <a:cubicBezTo>
                  <a:pt x="154" y="116"/>
                  <a:pt x="153" y="111"/>
                  <a:pt x="152" y="111"/>
                </a:cubicBezTo>
                <a:cubicBezTo>
                  <a:pt x="148" y="109"/>
                  <a:pt x="145" y="107"/>
                  <a:pt x="141" y="107"/>
                </a:cubicBezTo>
                <a:cubicBezTo>
                  <a:pt x="140" y="107"/>
                  <a:pt x="142" y="110"/>
                  <a:pt x="143" y="111"/>
                </a:cubicBezTo>
                <a:cubicBezTo>
                  <a:pt x="145" y="113"/>
                  <a:pt x="148" y="114"/>
                  <a:pt x="151" y="116"/>
                </a:cubicBezTo>
                <a:cubicBezTo>
                  <a:pt x="153" y="117"/>
                  <a:pt x="155" y="119"/>
                  <a:pt x="157" y="121"/>
                </a:cubicBezTo>
                <a:cubicBezTo>
                  <a:pt x="158" y="123"/>
                  <a:pt x="160" y="125"/>
                  <a:pt x="162" y="126"/>
                </a:cubicBezTo>
                <a:cubicBezTo>
                  <a:pt x="164" y="126"/>
                  <a:pt x="166" y="124"/>
                  <a:pt x="167" y="123"/>
                </a:cubicBezTo>
                <a:cubicBezTo>
                  <a:pt x="169" y="123"/>
                  <a:pt x="171" y="123"/>
                  <a:pt x="172" y="123"/>
                </a:cubicBezTo>
                <a:cubicBezTo>
                  <a:pt x="174" y="123"/>
                  <a:pt x="176" y="123"/>
                  <a:pt x="176" y="125"/>
                </a:cubicBezTo>
                <a:cubicBezTo>
                  <a:pt x="177" y="126"/>
                  <a:pt x="176" y="127"/>
                  <a:pt x="175" y="128"/>
                </a:cubicBezTo>
                <a:cubicBezTo>
                  <a:pt x="172" y="130"/>
                  <a:pt x="170" y="131"/>
                  <a:pt x="167" y="131"/>
                </a:cubicBezTo>
                <a:cubicBezTo>
                  <a:pt x="166" y="131"/>
                  <a:pt x="164" y="128"/>
                  <a:pt x="163" y="128"/>
                </a:cubicBezTo>
                <a:cubicBezTo>
                  <a:pt x="161" y="129"/>
                  <a:pt x="161" y="131"/>
                  <a:pt x="160" y="132"/>
                </a:cubicBezTo>
                <a:cubicBezTo>
                  <a:pt x="158" y="133"/>
                  <a:pt x="155" y="133"/>
                  <a:pt x="153" y="134"/>
                </a:cubicBezTo>
                <a:cubicBezTo>
                  <a:pt x="150" y="135"/>
                  <a:pt x="149" y="139"/>
                  <a:pt x="146" y="139"/>
                </a:cubicBezTo>
                <a:cubicBezTo>
                  <a:pt x="144" y="140"/>
                  <a:pt x="140" y="139"/>
                  <a:pt x="139" y="137"/>
                </a:cubicBezTo>
                <a:cubicBezTo>
                  <a:pt x="137" y="134"/>
                  <a:pt x="140" y="130"/>
                  <a:pt x="138" y="127"/>
                </a:cubicBezTo>
                <a:cubicBezTo>
                  <a:pt x="135" y="124"/>
                  <a:pt x="126" y="128"/>
                  <a:pt x="126" y="123"/>
                </a:cubicBezTo>
                <a:cubicBezTo>
                  <a:pt x="127" y="118"/>
                  <a:pt x="136" y="119"/>
                  <a:pt x="140" y="115"/>
                </a:cubicBezTo>
                <a:cubicBezTo>
                  <a:pt x="141" y="115"/>
                  <a:pt x="141" y="113"/>
                  <a:pt x="140" y="112"/>
                </a:cubicBezTo>
                <a:cubicBezTo>
                  <a:pt x="139" y="111"/>
                  <a:pt x="137" y="110"/>
                  <a:pt x="135" y="110"/>
                </a:cubicBezTo>
                <a:cubicBezTo>
                  <a:pt x="133" y="110"/>
                  <a:pt x="130" y="111"/>
                  <a:pt x="127" y="111"/>
                </a:cubicBezTo>
                <a:cubicBezTo>
                  <a:pt x="126" y="111"/>
                  <a:pt x="124" y="110"/>
                  <a:pt x="122" y="109"/>
                </a:cubicBezTo>
                <a:cubicBezTo>
                  <a:pt x="120" y="109"/>
                  <a:pt x="117" y="110"/>
                  <a:pt x="116" y="108"/>
                </a:cubicBezTo>
                <a:cubicBezTo>
                  <a:pt x="115" y="106"/>
                  <a:pt x="120" y="106"/>
                  <a:pt x="120" y="105"/>
                </a:cubicBezTo>
                <a:cubicBezTo>
                  <a:pt x="119" y="103"/>
                  <a:pt x="117" y="105"/>
                  <a:pt x="115" y="104"/>
                </a:cubicBezTo>
                <a:cubicBezTo>
                  <a:pt x="114" y="104"/>
                  <a:pt x="111" y="103"/>
                  <a:pt x="112" y="102"/>
                </a:cubicBezTo>
                <a:cubicBezTo>
                  <a:pt x="113" y="101"/>
                  <a:pt x="115" y="102"/>
                  <a:pt x="117" y="102"/>
                </a:cubicBezTo>
                <a:cubicBezTo>
                  <a:pt x="118" y="102"/>
                  <a:pt x="119" y="104"/>
                  <a:pt x="121" y="104"/>
                </a:cubicBezTo>
                <a:cubicBezTo>
                  <a:pt x="122" y="104"/>
                  <a:pt x="124" y="103"/>
                  <a:pt x="124" y="102"/>
                </a:cubicBezTo>
                <a:cubicBezTo>
                  <a:pt x="123" y="100"/>
                  <a:pt x="121" y="100"/>
                  <a:pt x="119" y="100"/>
                </a:cubicBezTo>
                <a:cubicBezTo>
                  <a:pt x="115" y="99"/>
                  <a:pt x="112" y="99"/>
                  <a:pt x="108" y="99"/>
                </a:cubicBezTo>
                <a:cubicBezTo>
                  <a:pt x="106" y="99"/>
                  <a:pt x="104" y="100"/>
                  <a:pt x="103" y="101"/>
                </a:cubicBezTo>
                <a:cubicBezTo>
                  <a:pt x="101" y="102"/>
                  <a:pt x="102" y="105"/>
                  <a:pt x="101" y="106"/>
                </a:cubicBezTo>
                <a:cubicBezTo>
                  <a:pt x="100" y="107"/>
                  <a:pt x="98" y="105"/>
                  <a:pt x="97" y="106"/>
                </a:cubicBezTo>
                <a:cubicBezTo>
                  <a:pt x="96" y="106"/>
                  <a:pt x="96" y="107"/>
                  <a:pt x="96" y="107"/>
                </a:cubicBezTo>
                <a:cubicBezTo>
                  <a:pt x="97" y="108"/>
                  <a:pt x="98" y="108"/>
                  <a:pt x="98" y="109"/>
                </a:cubicBezTo>
                <a:cubicBezTo>
                  <a:pt x="99" y="110"/>
                  <a:pt x="98" y="111"/>
                  <a:pt x="98" y="112"/>
                </a:cubicBezTo>
                <a:cubicBezTo>
                  <a:pt x="97" y="114"/>
                  <a:pt x="96" y="115"/>
                  <a:pt x="95" y="117"/>
                </a:cubicBezTo>
                <a:cubicBezTo>
                  <a:pt x="94" y="118"/>
                  <a:pt x="95" y="121"/>
                  <a:pt x="93" y="121"/>
                </a:cubicBezTo>
                <a:cubicBezTo>
                  <a:pt x="92" y="121"/>
                  <a:pt x="93" y="117"/>
                  <a:pt x="91" y="117"/>
                </a:cubicBezTo>
                <a:cubicBezTo>
                  <a:pt x="90" y="117"/>
                  <a:pt x="91" y="120"/>
                  <a:pt x="91" y="122"/>
                </a:cubicBezTo>
                <a:cubicBezTo>
                  <a:pt x="91" y="124"/>
                  <a:pt x="92" y="126"/>
                  <a:pt x="93" y="128"/>
                </a:cubicBezTo>
                <a:cubicBezTo>
                  <a:pt x="91" y="127"/>
                  <a:pt x="90" y="124"/>
                  <a:pt x="87" y="124"/>
                </a:cubicBezTo>
                <a:cubicBezTo>
                  <a:pt x="85" y="124"/>
                  <a:pt x="85" y="127"/>
                  <a:pt x="83" y="127"/>
                </a:cubicBezTo>
                <a:cubicBezTo>
                  <a:pt x="81" y="128"/>
                  <a:pt x="80" y="128"/>
                  <a:pt x="78" y="128"/>
                </a:cubicBezTo>
                <a:cubicBezTo>
                  <a:pt x="76" y="128"/>
                  <a:pt x="75" y="126"/>
                  <a:pt x="74" y="126"/>
                </a:cubicBezTo>
                <a:cubicBezTo>
                  <a:pt x="76" y="124"/>
                  <a:pt x="78" y="122"/>
                  <a:pt x="79" y="120"/>
                </a:cubicBezTo>
                <a:cubicBezTo>
                  <a:pt x="81" y="117"/>
                  <a:pt x="82" y="115"/>
                  <a:pt x="83" y="112"/>
                </a:cubicBezTo>
                <a:cubicBezTo>
                  <a:pt x="84" y="109"/>
                  <a:pt x="82" y="106"/>
                  <a:pt x="84" y="105"/>
                </a:cubicBezTo>
                <a:cubicBezTo>
                  <a:pt x="85" y="103"/>
                  <a:pt x="88" y="106"/>
                  <a:pt x="89" y="106"/>
                </a:cubicBezTo>
                <a:cubicBezTo>
                  <a:pt x="91" y="106"/>
                  <a:pt x="94" y="107"/>
                  <a:pt x="95" y="106"/>
                </a:cubicBezTo>
                <a:cubicBezTo>
                  <a:pt x="96" y="104"/>
                  <a:pt x="96" y="101"/>
                  <a:pt x="95" y="99"/>
                </a:cubicBezTo>
                <a:cubicBezTo>
                  <a:pt x="94" y="98"/>
                  <a:pt x="91" y="98"/>
                  <a:pt x="90" y="97"/>
                </a:cubicBezTo>
                <a:cubicBezTo>
                  <a:pt x="89" y="95"/>
                  <a:pt x="90" y="92"/>
                  <a:pt x="89" y="90"/>
                </a:cubicBezTo>
                <a:cubicBezTo>
                  <a:pt x="88" y="88"/>
                  <a:pt x="86" y="87"/>
                  <a:pt x="85" y="85"/>
                </a:cubicBezTo>
                <a:cubicBezTo>
                  <a:pt x="84" y="83"/>
                  <a:pt x="85" y="80"/>
                  <a:pt x="84" y="78"/>
                </a:cubicBezTo>
                <a:cubicBezTo>
                  <a:pt x="82" y="76"/>
                  <a:pt x="79" y="76"/>
                  <a:pt x="77" y="76"/>
                </a:cubicBezTo>
                <a:cubicBezTo>
                  <a:pt x="76" y="75"/>
                  <a:pt x="75" y="76"/>
                  <a:pt x="74" y="76"/>
                </a:cubicBezTo>
                <a:cubicBezTo>
                  <a:pt x="70" y="74"/>
                  <a:pt x="68" y="70"/>
                  <a:pt x="64" y="69"/>
                </a:cubicBezTo>
                <a:cubicBezTo>
                  <a:pt x="62" y="68"/>
                  <a:pt x="60" y="70"/>
                  <a:pt x="58" y="70"/>
                </a:cubicBezTo>
                <a:cubicBezTo>
                  <a:pt x="56" y="71"/>
                  <a:pt x="55" y="70"/>
                  <a:pt x="54" y="70"/>
                </a:cubicBezTo>
                <a:cubicBezTo>
                  <a:pt x="53" y="71"/>
                  <a:pt x="54" y="73"/>
                  <a:pt x="53" y="75"/>
                </a:cubicBezTo>
                <a:cubicBezTo>
                  <a:pt x="52" y="75"/>
                  <a:pt x="50" y="75"/>
                  <a:pt x="49" y="76"/>
                </a:cubicBezTo>
                <a:cubicBezTo>
                  <a:pt x="47" y="76"/>
                  <a:pt x="46" y="77"/>
                  <a:pt x="45" y="77"/>
                </a:cubicBezTo>
                <a:cubicBezTo>
                  <a:pt x="42" y="78"/>
                  <a:pt x="39" y="77"/>
                  <a:pt x="37" y="78"/>
                </a:cubicBezTo>
                <a:cubicBezTo>
                  <a:pt x="35" y="79"/>
                  <a:pt x="35" y="82"/>
                  <a:pt x="33" y="83"/>
                </a:cubicBezTo>
                <a:cubicBezTo>
                  <a:pt x="32" y="83"/>
                  <a:pt x="31" y="80"/>
                  <a:pt x="29" y="79"/>
                </a:cubicBezTo>
                <a:cubicBezTo>
                  <a:pt x="28" y="78"/>
                  <a:pt x="26" y="79"/>
                  <a:pt x="25" y="79"/>
                </a:cubicBezTo>
                <a:cubicBezTo>
                  <a:pt x="22" y="79"/>
                  <a:pt x="20" y="78"/>
                  <a:pt x="17" y="78"/>
                </a:cubicBezTo>
                <a:cubicBezTo>
                  <a:pt x="15" y="77"/>
                  <a:pt x="14" y="75"/>
                  <a:pt x="12" y="75"/>
                </a:cubicBezTo>
                <a:cubicBezTo>
                  <a:pt x="10" y="75"/>
                  <a:pt x="10" y="78"/>
                  <a:pt x="9" y="79"/>
                </a:cubicBezTo>
                <a:cubicBezTo>
                  <a:pt x="9" y="78"/>
                  <a:pt x="9" y="77"/>
                  <a:pt x="9" y="76"/>
                </a:cubicBezTo>
                <a:cubicBezTo>
                  <a:pt x="8" y="76"/>
                  <a:pt x="6" y="76"/>
                  <a:pt x="5" y="76"/>
                </a:cubicBezTo>
                <a:cubicBezTo>
                  <a:pt x="5" y="75"/>
                  <a:pt x="5" y="74"/>
                  <a:pt x="5" y="74"/>
                </a:cubicBezTo>
                <a:cubicBezTo>
                  <a:pt x="4" y="73"/>
                  <a:pt x="3" y="73"/>
                  <a:pt x="3" y="72"/>
                </a:cubicBezTo>
                <a:cubicBezTo>
                  <a:pt x="2" y="72"/>
                  <a:pt x="1" y="71"/>
                  <a:pt x="0" y="70"/>
                </a:cubicBezTo>
                <a:cubicBezTo>
                  <a:pt x="0" y="69"/>
                  <a:pt x="0" y="68"/>
                  <a:pt x="0" y="67"/>
                </a:cubicBezTo>
                <a:cubicBezTo>
                  <a:pt x="0" y="66"/>
                  <a:pt x="1" y="65"/>
                  <a:pt x="2" y="64"/>
                </a:cubicBezTo>
                <a:cubicBezTo>
                  <a:pt x="2" y="63"/>
                  <a:pt x="2" y="61"/>
                  <a:pt x="3" y="60"/>
                </a:cubicBezTo>
                <a:cubicBezTo>
                  <a:pt x="3" y="60"/>
                  <a:pt x="4" y="59"/>
                  <a:pt x="5" y="58"/>
                </a:cubicBezTo>
                <a:cubicBezTo>
                  <a:pt x="6" y="59"/>
                  <a:pt x="7" y="60"/>
                  <a:pt x="8" y="59"/>
                </a:cubicBezTo>
                <a:cubicBezTo>
                  <a:pt x="9" y="59"/>
                  <a:pt x="9" y="58"/>
                  <a:pt x="8" y="57"/>
                </a:cubicBezTo>
                <a:cubicBezTo>
                  <a:pt x="8" y="57"/>
                  <a:pt x="6" y="57"/>
                  <a:pt x="6" y="56"/>
                </a:cubicBezTo>
                <a:cubicBezTo>
                  <a:pt x="5" y="55"/>
                  <a:pt x="7" y="53"/>
                  <a:pt x="6" y="52"/>
                </a:cubicBezTo>
                <a:cubicBezTo>
                  <a:pt x="6" y="51"/>
                  <a:pt x="5" y="50"/>
                  <a:pt x="5" y="49"/>
                </a:cubicBezTo>
                <a:cubicBezTo>
                  <a:pt x="7" y="46"/>
                  <a:pt x="9" y="43"/>
                  <a:pt x="11" y="41"/>
                </a:cubicBezTo>
                <a:cubicBezTo>
                  <a:pt x="13" y="39"/>
                  <a:pt x="15" y="40"/>
                  <a:pt x="17" y="39"/>
                </a:cubicBezTo>
                <a:cubicBezTo>
                  <a:pt x="18" y="38"/>
                  <a:pt x="19" y="38"/>
                  <a:pt x="20" y="37"/>
                </a:cubicBezTo>
                <a:cubicBezTo>
                  <a:pt x="21" y="36"/>
                  <a:pt x="22" y="35"/>
                  <a:pt x="22" y="34"/>
                </a:cubicBezTo>
                <a:cubicBezTo>
                  <a:pt x="22" y="32"/>
                  <a:pt x="19" y="31"/>
                  <a:pt x="18" y="29"/>
                </a:cubicBezTo>
                <a:cubicBezTo>
                  <a:pt x="18" y="29"/>
                  <a:pt x="22" y="30"/>
                  <a:pt x="21" y="29"/>
                </a:cubicBezTo>
                <a:cubicBezTo>
                  <a:pt x="20" y="27"/>
                  <a:pt x="17" y="26"/>
                  <a:pt x="16" y="24"/>
                </a:cubicBezTo>
                <a:cubicBezTo>
                  <a:pt x="15" y="22"/>
                  <a:pt x="16" y="19"/>
                  <a:pt x="16" y="16"/>
                </a:cubicBezTo>
                <a:cubicBezTo>
                  <a:pt x="18" y="16"/>
                  <a:pt x="21" y="18"/>
                  <a:pt x="22" y="17"/>
                </a:cubicBezTo>
                <a:cubicBezTo>
                  <a:pt x="24" y="16"/>
                  <a:pt x="22" y="12"/>
                  <a:pt x="24" y="11"/>
                </a:cubicBezTo>
                <a:cubicBezTo>
                  <a:pt x="26" y="9"/>
                  <a:pt x="28" y="10"/>
                  <a:pt x="31" y="11"/>
                </a:cubicBezTo>
                <a:cubicBezTo>
                  <a:pt x="34" y="11"/>
                  <a:pt x="38" y="11"/>
                  <a:pt x="41" y="11"/>
                </a:cubicBezTo>
                <a:cubicBezTo>
                  <a:pt x="43" y="12"/>
                  <a:pt x="45" y="13"/>
                  <a:pt x="47" y="13"/>
                </a:cubicBezTo>
                <a:cubicBezTo>
                  <a:pt x="49" y="13"/>
                  <a:pt x="51" y="12"/>
                  <a:pt x="53" y="13"/>
                </a:cubicBezTo>
                <a:cubicBezTo>
                  <a:pt x="56" y="14"/>
                  <a:pt x="59" y="15"/>
                  <a:pt x="61" y="17"/>
                </a:cubicBezTo>
                <a:cubicBezTo>
                  <a:pt x="62" y="17"/>
                  <a:pt x="63" y="19"/>
                  <a:pt x="64" y="19"/>
                </a:cubicBezTo>
                <a:cubicBezTo>
                  <a:pt x="66" y="19"/>
                  <a:pt x="68" y="17"/>
                  <a:pt x="70" y="17"/>
                </a:cubicBezTo>
                <a:cubicBezTo>
                  <a:pt x="72" y="17"/>
                  <a:pt x="73" y="18"/>
                  <a:pt x="75" y="18"/>
                </a:cubicBezTo>
                <a:cubicBezTo>
                  <a:pt x="77" y="18"/>
                  <a:pt x="78" y="17"/>
                  <a:pt x="80" y="17"/>
                </a:cubicBezTo>
                <a:cubicBezTo>
                  <a:pt x="82" y="17"/>
                  <a:pt x="83" y="18"/>
                  <a:pt x="85" y="18"/>
                </a:cubicBezTo>
                <a:cubicBezTo>
                  <a:pt x="87" y="18"/>
                  <a:pt x="88" y="17"/>
                  <a:pt x="90" y="18"/>
                </a:cubicBezTo>
                <a:cubicBezTo>
                  <a:pt x="92" y="18"/>
                  <a:pt x="94" y="21"/>
                  <a:pt x="95" y="20"/>
                </a:cubicBezTo>
                <a:cubicBezTo>
                  <a:pt x="97" y="19"/>
                  <a:pt x="97" y="16"/>
                  <a:pt x="98" y="14"/>
                </a:cubicBezTo>
                <a:cubicBezTo>
                  <a:pt x="99" y="12"/>
                  <a:pt x="99" y="10"/>
                  <a:pt x="101" y="8"/>
                </a:cubicBezTo>
                <a:cubicBezTo>
                  <a:pt x="103" y="6"/>
                  <a:pt x="107" y="6"/>
                  <a:pt x="109" y="5"/>
                </a:cubicBezTo>
                <a:cubicBezTo>
                  <a:pt x="112" y="6"/>
                  <a:pt x="113" y="8"/>
                  <a:pt x="116" y="7"/>
                </a:cubicBezTo>
                <a:cubicBezTo>
                  <a:pt x="117" y="7"/>
                  <a:pt x="117" y="4"/>
                  <a:pt x="118" y="3"/>
                </a:cubicBezTo>
                <a:cubicBezTo>
                  <a:pt x="122" y="2"/>
                  <a:pt x="125" y="2"/>
                  <a:pt x="129" y="2"/>
                </a:cubicBezTo>
                <a:cubicBezTo>
                  <a:pt x="132" y="2"/>
                  <a:pt x="136" y="0"/>
                  <a:pt x="138" y="2"/>
                </a:cubicBezTo>
                <a:cubicBezTo>
                  <a:pt x="140" y="3"/>
                  <a:pt x="138" y="6"/>
                  <a:pt x="139" y="8"/>
                </a:cubicBezTo>
                <a:cubicBezTo>
                  <a:pt x="140" y="10"/>
                  <a:pt x="144" y="12"/>
                  <a:pt x="144" y="14"/>
                </a:cubicBezTo>
                <a:cubicBezTo>
                  <a:pt x="144" y="16"/>
                  <a:pt x="141" y="16"/>
                  <a:pt x="140" y="17"/>
                </a:cubicBezTo>
                <a:cubicBezTo>
                  <a:pt x="140" y="18"/>
                  <a:pt x="139" y="21"/>
                  <a:pt x="140" y="21"/>
                </a:cubicBezTo>
                <a:cubicBezTo>
                  <a:pt x="144" y="23"/>
                  <a:pt x="150" y="20"/>
                  <a:pt x="154" y="23"/>
                </a:cubicBezTo>
                <a:cubicBezTo>
                  <a:pt x="157" y="26"/>
                  <a:pt x="155" y="33"/>
                  <a:pt x="158" y="37"/>
                </a:cubicBezTo>
                <a:cubicBezTo>
                  <a:pt x="160" y="39"/>
                  <a:pt x="164" y="37"/>
                  <a:pt x="167" y="37"/>
                </a:cubicBezTo>
                <a:cubicBezTo>
                  <a:pt x="170" y="37"/>
                  <a:pt x="174" y="37"/>
                  <a:pt x="177" y="36"/>
                </a:cubicBezTo>
                <a:cubicBezTo>
                  <a:pt x="178" y="35"/>
                  <a:pt x="178" y="31"/>
                  <a:pt x="179" y="32"/>
                </a:cubicBezTo>
                <a:cubicBezTo>
                  <a:pt x="182" y="34"/>
                  <a:pt x="182" y="38"/>
                  <a:pt x="184" y="40"/>
                </a:cubicBezTo>
                <a:cubicBezTo>
                  <a:pt x="186" y="42"/>
                  <a:pt x="188" y="44"/>
                  <a:pt x="191" y="44"/>
                </a:cubicBezTo>
                <a:cubicBezTo>
                  <a:pt x="192" y="44"/>
                  <a:pt x="192" y="41"/>
                  <a:pt x="193" y="42"/>
                </a:cubicBezTo>
                <a:cubicBezTo>
                  <a:pt x="197" y="43"/>
                  <a:pt x="199" y="45"/>
                  <a:pt x="203" y="47"/>
                </a:cubicBezTo>
                <a:cubicBezTo>
                  <a:pt x="205" y="48"/>
                  <a:pt x="207" y="51"/>
                  <a:pt x="210" y="51"/>
                </a:cubicBezTo>
                <a:cubicBezTo>
                  <a:pt x="211" y="52"/>
                  <a:pt x="213" y="49"/>
                  <a:pt x="213" y="50"/>
                </a:cubicBezTo>
                <a:cubicBezTo>
                  <a:pt x="214" y="53"/>
                  <a:pt x="214" y="56"/>
                  <a:pt x="213" y="58"/>
                </a:cubicBezTo>
                <a:cubicBezTo>
                  <a:pt x="212" y="60"/>
                  <a:pt x="209" y="59"/>
                  <a:pt x="208" y="61"/>
                </a:cubicBezTo>
                <a:cubicBezTo>
                  <a:pt x="208" y="63"/>
                  <a:pt x="212" y="63"/>
                  <a:pt x="212" y="64"/>
                </a:cubicBezTo>
                <a:cubicBezTo>
                  <a:pt x="212" y="66"/>
                  <a:pt x="209" y="64"/>
                  <a:pt x="208" y="65"/>
                </a:cubicBezTo>
                <a:cubicBezTo>
                  <a:pt x="207" y="66"/>
                  <a:pt x="207" y="69"/>
                  <a:pt x="208" y="70"/>
                </a:cubicBezTo>
                <a:cubicBezTo>
                  <a:pt x="209" y="71"/>
                  <a:pt x="211" y="69"/>
                  <a:pt x="211" y="70"/>
                </a:cubicBezTo>
                <a:cubicBezTo>
                  <a:pt x="213" y="72"/>
                  <a:pt x="213" y="75"/>
                  <a:pt x="212" y="77"/>
                </a:cubicBezTo>
                <a:cubicBezTo>
                  <a:pt x="212" y="79"/>
                  <a:pt x="211" y="81"/>
                  <a:pt x="209" y="81"/>
                </a:cubicBezTo>
                <a:cubicBezTo>
                  <a:pt x="205" y="82"/>
                  <a:pt x="201" y="80"/>
                  <a:pt x="198" y="81"/>
                </a:cubicBezTo>
                <a:cubicBezTo>
                  <a:pt x="195" y="82"/>
                  <a:pt x="193" y="85"/>
                  <a:pt x="193" y="88"/>
                </a:cubicBezTo>
                <a:cubicBezTo>
                  <a:pt x="192" y="90"/>
                  <a:pt x="194" y="91"/>
                  <a:pt x="195" y="93"/>
                </a:cubicBezTo>
                <a:cubicBezTo>
                  <a:pt x="195" y="94"/>
                  <a:pt x="195" y="95"/>
                  <a:pt x="195" y="9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59" name="Freeform 2602"/>
          <p:cNvSpPr>
            <a:spLocks noChangeAspect="1"/>
          </p:cNvSpPr>
          <p:nvPr/>
        </p:nvSpPr>
        <p:spPr bwMode="auto">
          <a:xfrm>
            <a:off x="5286879" y="2058145"/>
            <a:ext cx="801426" cy="366712"/>
          </a:xfrm>
          <a:custGeom>
            <a:avLst/>
            <a:gdLst>
              <a:gd name="T0" fmla="*/ 579 w 488"/>
              <a:gd name="T1" fmla="*/ 153 h 256"/>
              <a:gd name="T2" fmla="*/ 564 w 488"/>
              <a:gd name="T3" fmla="*/ 183 h 256"/>
              <a:gd name="T4" fmla="*/ 528 w 488"/>
              <a:gd name="T5" fmla="*/ 213 h 256"/>
              <a:gd name="T6" fmla="*/ 509 w 488"/>
              <a:gd name="T7" fmla="*/ 221 h 256"/>
              <a:gd name="T8" fmla="*/ 500 w 488"/>
              <a:gd name="T9" fmla="*/ 232 h 256"/>
              <a:gd name="T10" fmla="*/ 504 w 488"/>
              <a:gd name="T11" fmla="*/ 277 h 256"/>
              <a:gd name="T12" fmla="*/ 488 w 488"/>
              <a:gd name="T13" fmla="*/ 268 h 256"/>
              <a:gd name="T14" fmla="*/ 444 w 488"/>
              <a:gd name="T15" fmla="*/ 265 h 256"/>
              <a:gd name="T16" fmla="*/ 409 w 488"/>
              <a:gd name="T17" fmla="*/ 260 h 256"/>
              <a:gd name="T18" fmla="*/ 382 w 488"/>
              <a:gd name="T19" fmla="*/ 269 h 256"/>
              <a:gd name="T20" fmla="*/ 358 w 488"/>
              <a:gd name="T21" fmla="*/ 283 h 256"/>
              <a:gd name="T22" fmla="*/ 330 w 488"/>
              <a:gd name="T23" fmla="*/ 298 h 256"/>
              <a:gd name="T24" fmla="*/ 303 w 488"/>
              <a:gd name="T25" fmla="*/ 291 h 256"/>
              <a:gd name="T26" fmla="*/ 295 w 488"/>
              <a:gd name="T27" fmla="*/ 268 h 256"/>
              <a:gd name="T28" fmla="*/ 271 w 488"/>
              <a:gd name="T29" fmla="*/ 254 h 256"/>
              <a:gd name="T30" fmla="*/ 184 w 488"/>
              <a:gd name="T31" fmla="*/ 208 h 256"/>
              <a:gd name="T32" fmla="*/ 148 w 488"/>
              <a:gd name="T33" fmla="*/ 297 h 256"/>
              <a:gd name="T34" fmla="*/ 121 w 488"/>
              <a:gd name="T35" fmla="*/ 276 h 256"/>
              <a:gd name="T36" fmla="*/ 98 w 488"/>
              <a:gd name="T37" fmla="*/ 278 h 256"/>
              <a:gd name="T38" fmla="*/ 86 w 488"/>
              <a:gd name="T39" fmla="*/ 260 h 256"/>
              <a:gd name="T40" fmla="*/ 64 w 488"/>
              <a:gd name="T41" fmla="*/ 233 h 256"/>
              <a:gd name="T42" fmla="*/ 73 w 488"/>
              <a:gd name="T43" fmla="*/ 224 h 256"/>
              <a:gd name="T44" fmla="*/ 98 w 488"/>
              <a:gd name="T45" fmla="*/ 208 h 256"/>
              <a:gd name="T46" fmla="*/ 89 w 488"/>
              <a:gd name="T47" fmla="*/ 185 h 256"/>
              <a:gd name="T48" fmla="*/ 42 w 488"/>
              <a:gd name="T49" fmla="*/ 195 h 256"/>
              <a:gd name="T50" fmla="*/ 38 w 488"/>
              <a:gd name="T51" fmla="*/ 184 h 256"/>
              <a:gd name="T52" fmla="*/ 11 w 488"/>
              <a:gd name="T53" fmla="*/ 164 h 256"/>
              <a:gd name="T54" fmla="*/ 8 w 488"/>
              <a:gd name="T55" fmla="*/ 136 h 256"/>
              <a:gd name="T56" fmla="*/ 11 w 488"/>
              <a:gd name="T57" fmla="*/ 106 h 256"/>
              <a:gd name="T58" fmla="*/ 31 w 488"/>
              <a:gd name="T59" fmla="*/ 114 h 256"/>
              <a:gd name="T60" fmla="*/ 38 w 488"/>
              <a:gd name="T61" fmla="*/ 93 h 256"/>
              <a:gd name="T62" fmla="*/ 64 w 488"/>
              <a:gd name="T63" fmla="*/ 85 h 256"/>
              <a:gd name="T64" fmla="*/ 92 w 488"/>
              <a:gd name="T65" fmla="*/ 84 h 256"/>
              <a:gd name="T66" fmla="*/ 115 w 488"/>
              <a:gd name="T67" fmla="*/ 105 h 256"/>
              <a:gd name="T68" fmla="*/ 148 w 488"/>
              <a:gd name="T69" fmla="*/ 94 h 256"/>
              <a:gd name="T70" fmla="*/ 169 w 488"/>
              <a:gd name="T71" fmla="*/ 101 h 256"/>
              <a:gd name="T72" fmla="*/ 209 w 488"/>
              <a:gd name="T73" fmla="*/ 95 h 256"/>
              <a:gd name="T74" fmla="*/ 199 w 488"/>
              <a:gd name="T75" fmla="*/ 69 h 256"/>
              <a:gd name="T76" fmla="*/ 208 w 488"/>
              <a:gd name="T77" fmla="*/ 51 h 256"/>
              <a:gd name="T78" fmla="*/ 197 w 488"/>
              <a:gd name="T79" fmla="*/ 35 h 256"/>
              <a:gd name="T80" fmla="*/ 257 w 488"/>
              <a:gd name="T81" fmla="*/ 26 h 256"/>
              <a:gd name="T82" fmla="*/ 298 w 488"/>
              <a:gd name="T83" fmla="*/ 4 h 256"/>
              <a:gd name="T84" fmla="*/ 337 w 488"/>
              <a:gd name="T85" fmla="*/ 17 h 256"/>
              <a:gd name="T86" fmla="*/ 351 w 488"/>
              <a:gd name="T87" fmla="*/ 26 h 256"/>
              <a:gd name="T88" fmla="*/ 364 w 488"/>
              <a:gd name="T89" fmla="*/ 34 h 256"/>
              <a:gd name="T90" fmla="*/ 377 w 488"/>
              <a:gd name="T91" fmla="*/ 42 h 256"/>
              <a:gd name="T92" fmla="*/ 420 w 488"/>
              <a:gd name="T93" fmla="*/ 25 h 256"/>
              <a:gd name="T94" fmla="*/ 478 w 488"/>
              <a:gd name="T95" fmla="*/ 101 h 256"/>
              <a:gd name="T96" fmla="*/ 494 w 488"/>
              <a:gd name="T97" fmla="*/ 97 h 256"/>
              <a:gd name="T98" fmla="*/ 515 w 488"/>
              <a:gd name="T99" fmla="*/ 103 h 256"/>
              <a:gd name="T100" fmla="*/ 551 w 488"/>
              <a:gd name="T101" fmla="*/ 115 h 256"/>
              <a:gd name="T102" fmla="*/ 575 w 488"/>
              <a:gd name="T103" fmla="*/ 122 h 2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88"/>
              <a:gd name="T157" fmla="*/ 0 h 256"/>
              <a:gd name="T158" fmla="*/ 488 w 488"/>
              <a:gd name="T159" fmla="*/ 256 h 2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88" h="256">
                <a:moveTo>
                  <a:pt x="488" y="114"/>
                </a:moveTo>
                <a:cubicBezTo>
                  <a:pt x="486" y="115"/>
                  <a:pt x="484" y="115"/>
                  <a:pt x="483" y="117"/>
                </a:cubicBezTo>
                <a:cubicBezTo>
                  <a:pt x="482" y="119"/>
                  <a:pt x="483" y="120"/>
                  <a:pt x="483" y="122"/>
                </a:cubicBezTo>
                <a:cubicBezTo>
                  <a:pt x="483" y="124"/>
                  <a:pt x="484" y="126"/>
                  <a:pt x="482" y="127"/>
                </a:cubicBezTo>
                <a:cubicBezTo>
                  <a:pt x="480" y="128"/>
                  <a:pt x="475" y="125"/>
                  <a:pt x="473" y="127"/>
                </a:cubicBezTo>
                <a:cubicBezTo>
                  <a:pt x="471" y="130"/>
                  <a:pt x="471" y="135"/>
                  <a:pt x="472" y="138"/>
                </a:cubicBezTo>
                <a:cubicBezTo>
                  <a:pt x="472" y="142"/>
                  <a:pt x="475" y="145"/>
                  <a:pt x="475" y="149"/>
                </a:cubicBezTo>
                <a:cubicBezTo>
                  <a:pt x="474" y="151"/>
                  <a:pt x="472" y="151"/>
                  <a:pt x="470" y="152"/>
                </a:cubicBezTo>
                <a:cubicBezTo>
                  <a:pt x="466" y="153"/>
                  <a:pt x="461" y="154"/>
                  <a:pt x="457" y="153"/>
                </a:cubicBezTo>
                <a:cubicBezTo>
                  <a:pt x="453" y="153"/>
                  <a:pt x="448" y="148"/>
                  <a:pt x="444" y="150"/>
                </a:cubicBezTo>
                <a:cubicBezTo>
                  <a:pt x="440" y="152"/>
                  <a:pt x="441" y="158"/>
                  <a:pt x="441" y="162"/>
                </a:cubicBezTo>
                <a:cubicBezTo>
                  <a:pt x="440" y="167"/>
                  <a:pt x="439" y="172"/>
                  <a:pt x="440" y="177"/>
                </a:cubicBezTo>
                <a:cubicBezTo>
                  <a:pt x="440" y="180"/>
                  <a:pt x="443" y="181"/>
                  <a:pt x="443" y="183"/>
                </a:cubicBezTo>
                <a:cubicBezTo>
                  <a:pt x="442" y="184"/>
                  <a:pt x="440" y="184"/>
                  <a:pt x="439" y="184"/>
                </a:cubicBezTo>
                <a:cubicBezTo>
                  <a:pt x="437" y="183"/>
                  <a:pt x="435" y="181"/>
                  <a:pt x="432" y="181"/>
                </a:cubicBezTo>
                <a:cubicBezTo>
                  <a:pt x="429" y="181"/>
                  <a:pt x="427" y="184"/>
                  <a:pt x="424" y="184"/>
                </a:cubicBezTo>
                <a:cubicBezTo>
                  <a:pt x="420" y="185"/>
                  <a:pt x="416" y="185"/>
                  <a:pt x="413" y="186"/>
                </a:cubicBezTo>
                <a:cubicBezTo>
                  <a:pt x="412" y="186"/>
                  <a:pt x="409" y="187"/>
                  <a:pt x="410" y="188"/>
                </a:cubicBezTo>
                <a:cubicBezTo>
                  <a:pt x="412" y="190"/>
                  <a:pt x="415" y="188"/>
                  <a:pt x="416" y="190"/>
                </a:cubicBezTo>
                <a:cubicBezTo>
                  <a:pt x="417" y="190"/>
                  <a:pt x="416" y="192"/>
                  <a:pt x="416" y="193"/>
                </a:cubicBezTo>
                <a:cubicBezTo>
                  <a:pt x="416" y="196"/>
                  <a:pt x="416" y="200"/>
                  <a:pt x="417" y="203"/>
                </a:cubicBezTo>
                <a:cubicBezTo>
                  <a:pt x="419" y="208"/>
                  <a:pt x="423" y="211"/>
                  <a:pt x="424" y="216"/>
                </a:cubicBezTo>
                <a:cubicBezTo>
                  <a:pt x="424" y="219"/>
                  <a:pt x="420" y="221"/>
                  <a:pt x="419" y="223"/>
                </a:cubicBezTo>
                <a:cubicBezTo>
                  <a:pt x="419" y="225"/>
                  <a:pt x="419" y="228"/>
                  <a:pt x="420" y="230"/>
                </a:cubicBezTo>
                <a:cubicBezTo>
                  <a:pt x="419" y="230"/>
                  <a:pt x="418" y="230"/>
                  <a:pt x="417" y="229"/>
                </a:cubicBezTo>
                <a:cubicBezTo>
                  <a:pt x="415" y="229"/>
                  <a:pt x="412" y="229"/>
                  <a:pt x="410" y="227"/>
                </a:cubicBezTo>
                <a:cubicBezTo>
                  <a:pt x="409" y="226"/>
                  <a:pt x="410" y="224"/>
                  <a:pt x="409" y="223"/>
                </a:cubicBezTo>
                <a:cubicBezTo>
                  <a:pt x="408" y="222"/>
                  <a:pt x="407" y="223"/>
                  <a:pt x="406" y="223"/>
                </a:cubicBezTo>
                <a:cubicBezTo>
                  <a:pt x="404" y="223"/>
                  <a:pt x="402" y="221"/>
                  <a:pt x="400" y="221"/>
                </a:cubicBezTo>
                <a:cubicBezTo>
                  <a:pt x="397" y="220"/>
                  <a:pt x="394" y="221"/>
                  <a:pt x="390" y="221"/>
                </a:cubicBezTo>
                <a:cubicBezTo>
                  <a:pt x="386" y="221"/>
                  <a:pt x="383" y="221"/>
                  <a:pt x="379" y="220"/>
                </a:cubicBezTo>
                <a:cubicBezTo>
                  <a:pt x="376" y="220"/>
                  <a:pt x="373" y="220"/>
                  <a:pt x="370" y="220"/>
                </a:cubicBezTo>
                <a:cubicBezTo>
                  <a:pt x="369" y="220"/>
                  <a:pt x="369" y="222"/>
                  <a:pt x="369" y="222"/>
                </a:cubicBezTo>
                <a:cubicBezTo>
                  <a:pt x="365" y="222"/>
                  <a:pt x="361" y="221"/>
                  <a:pt x="358" y="220"/>
                </a:cubicBezTo>
                <a:cubicBezTo>
                  <a:pt x="354" y="219"/>
                  <a:pt x="351" y="216"/>
                  <a:pt x="348" y="215"/>
                </a:cubicBezTo>
                <a:cubicBezTo>
                  <a:pt x="346" y="214"/>
                  <a:pt x="343" y="215"/>
                  <a:pt x="341" y="216"/>
                </a:cubicBezTo>
                <a:cubicBezTo>
                  <a:pt x="339" y="216"/>
                  <a:pt x="337" y="217"/>
                  <a:pt x="337" y="219"/>
                </a:cubicBezTo>
                <a:cubicBezTo>
                  <a:pt x="336" y="221"/>
                  <a:pt x="338" y="224"/>
                  <a:pt x="337" y="227"/>
                </a:cubicBezTo>
                <a:cubicBezTo>
                  <a:pt x="336" y="228"/>
                  <a:pt x="334" y="228"/>
                  <a:pt x="332" y="228"/>
                </a:cubicBezTo>
                <a:cubicBezTo>
                  <a:pt x="327" y="227"/>
                  <a:pt x="323" y="225"/>
                  <a:pt x="318" y="224"/>
                </a:cubicBezTo>
                <a:cubicBezTo>
                  <a:pt x="317" y="224"/>
                  <a:pt x="315" y="224"/>
                  <a:pt x="313" y="225"/>
                </a:cubicBezTo>
                <a:cubicBezTo>
                  <a:pt x="311" y="226"/>
                  <a:pt x="309" y="228"/>
                  <a:pt x="307" y="230"/>
                </a:cubicBezTo>
                <a:cubicBezTo>
                  <a:pt x="305" y="233"/>
                  <a:pt x="304" y="236"/>
                  <a:pt x="301" y="238"/>
                </a:cubicBezTo>
                <a:cubicBezTo>
                  <a:pt x="300" y="239"/>
                  <a:pt x="299" y="235"/>
                  <a:pt x="298" y="235"/>
                </a:cubicBezTo>
                <a:cubicBezTo>
                  <a:pt x="295" y="236"/>
                  <a:pt x="294" y="239"/>
                  <a:pt x="292" y="241"/>
                </a:cubicBezTo>
                <a:cubicBezTo>
                  <a:pt x="289" y="246"/>
                  <a:pt x="287" y="252"/>
                  <a:pt x="282" y="255"/>
                </a:cubicBezTo>
                <a:cubicBezTo>
                  <a:pt x="280" y="256"/>
                  <a:pt x="277" y="255"/>
                  <a:pt x="275" y="253"/>
                </a:cubicBezTo>
                <a:cubicBezTo>
                  <a:pt x="274" y="252"/>
                  <a:pt x="277" y="249"/>
                  <a:pt x="275" y="248"/>
                </a:cubicBezTo>
                <a:cubicBezTo>
                  <a:pt x="274" y="247"/>
                  <a:pt x="271" y="249"/>
                  <a:pt x="269" y="249"/>
                </a:cubicBezTo>
                <a:cubicBezTo>
                  <a:pt x="266" y="250"/>
                  <a:pt x="262" y="251"/>
                  <a:pt x="258" y="250"/>
                </a:cubicBezTo>
                <a:cubicBezTo>
                  <a:pt x="257" y="250"/>
                  <a:pt x="255" y="249"/>
                  <a:pt x="254" y="248"/>
                </a:cubicBezTo>
                <a:cubicBezTo>
                  <a:pt x="253" y="246"/>
                  <a:pt x="254" y="243"/>
                  <a:pt x="252" y="242"/>
                </a:cubicBezTo>
                <a:cubicBezTo>
                  <a:pt x="251" y="241"/>
                  <a:pt x="248" y="243"/>
                  <a:pt x="247" y="242"/>
                </a:cubicBezTo>
                <a:cubicBezTo>
                  <a:pt x="245" y="240"/>
                  <a:pt x="245" y="236"/>
                  <a:pt x="245" y="233"/>
                </a:cubicBezTo>
                <a:cubicBezTo>
                  <a:pt x="245" y="232"/>
                  <a:pt x="247" y="231"/>
                  <a:pt x="247" y="229"/>
                </a:cubicBezTo>
                <a:cubicBezTo>
                  <a:pt x="247" y="227"/>
                  <a:pt x="247" y="225"/>
                  <a:pt x="246" y="223"/>
                </a:cubicBezTo>
                <a:cubicBezTo>
                  <a:pt x="244" y="220"/>
                  <a:pt x="243" y="216"/>
                  <a:pt x="240" y="213"/>
                </a:cubicBezTo>
                <a:cubicBezTo>
                  <a:pt x="239" y="212"/>
                  <a:pt x="237" y="214"/>
                  <a:pt x="236" y="213"/>
                </a:cubicBezTo>
                <a:cubicBezTo>
                  <a:pt x="234" y="212"/>
                  <a:pt x="236" y="208"/>
                  <a:pt x="234" y="207"/>
                </a:cubicBezTo>
                <a:cubicBezTo>
                  <a:pt x="231" y="207"/>
                  <a:pt x="229" y="212"/>
                  <a:pt x="226" y="211"/>
                </a:cubicBezTo>
                <a:lnTo>
                  <a:pt x="204" y="209"/>
                </a:lnTo>
                <a:cubicBezTo>
                  <a:pt x="200" y="210"/>
                  <a:pt x="196" y="211"/>
                  <a:pt x="193" y="212"/>
                </a:cubicBezTo>
                <a:cubicBezTo>
                  <a:pt x="190" y="207"/>
                  <a:pt x="188" y="202"/>
                  <a:pt x="185" y="197"/>
                </a:cubicBezTo>
                <a:cubicBezTo>
                  <a:pt x="175" y="189"/>
                  <a:pt x="164" y="181"/>
                  <a:pt x="153" y="173"/>
                </a:cubicBezTo>
                <a:cubicBezTo>
                  <a:pt x="148" y="174"/>
                  <a:pt x="143" y="175"/>
                  <a:pt x="138" y="176"/>
                </a:cubicBezTo>
                <a:cubicBezTo>
                  <a:pt x="133" y="178"/>
                  <a:pt x="128" y="180"/>
                  <a:pt x="123" y="182"/>
                </a:cubicBezTo>
                <a:cubicBezTo>
                  <a:pt x="124" y="203"/>
                  <a:pt x="126" y="225"/>
                  <a:pt x="127" y="246"/>
                </a:cubicBezTo>
                <a:cubicBezTo>
                  <a:pt x="126" y="247"/>
                  <a:pt x="125" y="247"/>
                  <a:pt x="123" y="247"/>
                </a:cubicBezTo>
                <a:cubicBezTo>
                  <a:pt x="122" y="247"/>
                  <a:pt x="120" y="248"/>
                  <a:pt x="119" y="247"/>
                </a:cubicBezTo>
                <a:cubicBezTo>
                  <a:pt x="116" y="245"/>
                  <a:pt x="115" y="242"/>
                  <a:pt x="114" y="240"/>
                </a:cubicBezTo>
                <a:cubicBezTo>
                  <a:pt x="112" y="237"/>
                  <a:pt x="112" y="234"/>
                  <a:pt x="110" y="232"/>
                </a:cubicBezTo>
                <a:cubicBezTo>
                  <a:pt x="108" y="230"/>
                  <a:pt x="104" y="230"/>
                  <a:pt x="101" y="229"/>
                </a:cubicBezTo>
                <a:cubicBezTo>
                  <a:pt x="99" y="229"/>
                  <a:pt x="96" y="229"/>
                  <a:pt x="94" y="229"/>
                </a:cubicBezTo>
                <a:cubicBezTo>
                  <a:pt x="91" y="230"/>
                  <a:pt x="89" y="232"/>
                  <a:pt x="88" y="234"/>
                </a:cubicBezTo>
                <a:cubicBezTo>
                  <a:pt x="86" y="235"/>
                  <a:pt x="86" y="237"/>
                  <a:pt x="85" y="239"/>
                </a:cubicBezTo>
                <a:cubicBezTo>
                  <a:pt x="84" y="236"/>
                  <a:pt x="81" y="234"/>
                  <a:pt x="82" y="231"/>
                </a:cubicBezTo>
                <a:cubicBezTo>
                  <a:pt x="82" y="228"/>
                  <a:pt x="86" y="227"/>
                  <a:pt x="86" y="224"/>
                </a:cubicBezTo>
                <a:cubicBezTo>
                  <a:pt x="86" y="222"/>
                  <a:pt x="84" y="222"/>
                  <a:pt x="82" y="221"/>
                </a:cubicBezTo>
                <a:cubicBezTo>
                  <a:pt x="80" y="221"/>
                  <a:pt x="77" y="221"/>
                  <a:pt x="75" y="220"/>
                </a:cubicBezTo>
                <a:cubicBezTo>
                  <a:pt x="73" y="219"/>
                  <a:pt x="74" y="217"/>
                  <a:pt x="72" y="216"/>
                </a:cubicBezTo>
                <a:cubicBezTo>
                  <a:pt x="71" y="215"/>
                  <a:pt x="69" y="216"/>
                  <a:pt x="68" y="215"/>
                </a:cubicBezTo>
                <a:cubicBezTo>
                  <a:pt x="66" y="213"/>
                  <a:pt x="68" y="211"/>
                  <a:pt x="68" y="209"/>
                </a:cubicBezTo>
                <a:cubicBezTo>
                  <a:pt x="66" y="205"/>
                  <a:pt x="64" y="201"/>
                  <a:pt x="61" y="198"/>
                </a:cubicBezTo>
                <a:cubicBezTo>
                  <a:pt x="59" y="195"/>
                  <a:pt x="55" y="196"/>
                  <a:pt x="53" y="194"/>
                </a:cubicBezTo>
                <a:cubicBezTo>
                  <a:pt x="52" y="192"/>
                  <a:pt x="55" y="190"/>
                  <a:pt x="56" y="190"/>
                </a:cubicBezTo>
                <a:cubicBezTo>
                  <a:pt x="59" y="189"/>
                  <a:pt x="62" y="191"/>
                  <a:pt x="65" y="192"/>
                </a:cubicBezTo>
                <a:cubicBezTo>
                  <a:pt x="66" y="192"/>
                  <a:pt x="69" y="193"/>
                  <a:pt x="68" y="192"/>
                </a:cubicBezTo>
                <a:cubicBezTo>
                  <a:pt x="67" y="189"/>
                  <a:pt x="62" y="189"/>
                  <a:pt x="61" y="186"/>
                </a:cubicBezTo>
                <a:cubicBezTo>
                  <a:pt x="61" y="183"/>
                  <a:pt x="63" y="179"/>
                  <a:pt x="66" y="178"/>
                </a:cubicBezTo>
                <a:cubicBezTo>
                  <a:pt x="70" y="176"/>
                  <a:pt x="75" y="176"/>
                  <a:pt x="80" y="176"/>
                </a:cubicBezTo>
                <a:cubicBezTo>
                  <a:pt x="83" y="176"/>
                  <a:pt x="88" y="180"/>
                  <a:pt x="88" y="177"/>
                </a:cubicBezTo>
                <a:cubicBezTo>
                  <a:pt x="89" y="175"/>
                  <a:pt x="82" y="175"/>
                  <a:pt x="82" y="173"/>
                </a:cubicBezTo>
                <a:cubicBezTo>
                  <a:pt x="81" y="169"/>
                  <a:pt x="85" y="167"/>
                  <a:pt x="86" y="164"/>
                </a:cubicBezTo>
                <a:cubicBezTo>
                  <a:pt x="86" y="160"/>
                  <a:pt x="88" y="156"/>
                  <a:pt x="86" y="153"/>
                </a:cubicBezTo>
                <a:cubicBezTo>
                  <a:pt x="84" y="150"/>
                  <a:pt x="79" y="151"/>
                  <a:pt x="75" y="151"/>
                </a:cubicBezTo>
                <a:cubicBezTo>
                  <a:pt x="74" y="151"/>
                  <a:pt x="75" y="154"/>
                  <a:pt x="74" y="154"/>
                </a:cubicBezTo>
                <a:cubicBezTo>
                  <a:pt x="71" y="155"/>
                  <a:pt x="69" y="153"/>
                  <a:pt x="66" y="152"/>
                </a:cubicBezTo>
                <a:cubicBezTo>
                  <a:pt x="64" y="151"/>
                  <a:pt x="62" y="149"/>
                  <a:pt x="60" y="149"/>
                </a:cubicBezTo>
                <a:cubicBezTo>
                  <a:pt x="56" y="150"/>
                  <a:pt x="52" y="153"/>
                  <a:pt x="49" y="155"/>
                </a:cubicBezTo>
                <a:cubicBezTo>
                  <a:pt x="44" y="157"/>
                  <a:pt x="40" y="160"/>
                  <a:pt x="35" y="162"/>
                </a:cubicBezTo>
                <a:cubicBezTo>
                  <a:pt x="34" y="161"/>
                  <a:pt x="33" y="160"/>
                  <a:pt x="32" y="160"/>
                </a:cubicBezTo>
                <a:cubicBezTo>
                  <a:pt x="30" y="160"/>
                  <a:pt x="27" y="160"/>
                  <a:pt x="26" y="158"/>
                </a:cubicBezTo>
                <a:cubicBezTo>
                  <a:pt x="27" y="157"/>
                  <a:pt x="26" y="155"/>
                  <a:pt x="27" y="155"/>
                </a:cubicBezTo>
                <a:cubicBezTo>
                  <a:pt x="28" y="153"/>
                  <a:pt x="33" y="155"/>
                  <a:pt x="32" y="153"/>
                </a:cubicBezTo>
                <a:cubicBezTo>
                  <a:pt x="31" y="147"/>
                  <a:pt x="26" y="142"/>
                  <a:pt x="21" y="138"/>
                </a:cubicBezTo>
                <a:cubicBezTo>
                  <a:pt x="20" y="137"/>
                  <a:pt x="17" y="137"/>
                  <a:pt x="15" y="137"/>
                </a:cubicBezTo>
                <a:cubicBezTo>
                  <a:pt x="14" y="137"/>
                  <a:pt x="15" y="139"/>
                  <a:pt x="15" y="139"/>
                </a:cubicBezTo>
                <a:cubicBezTo>
                  <a:pt x="13" y="138"/>
                  <a:pt x="10" y="137"/>
                  <a:pt x="9" y="136"/>
                </a:cubicBezTo>
                <a:cubicBezTo>
                  <a:pt x="8" y="134"/>
                  <a:pt x="10" y="130"/>
                  <a:pt x="9" y="129"/>
                </a:cubicBezTo>
                <a:cubicBezTo>
                  <a:pt x="7" y="127"/>
                  <a:pt x="2" y="129"/>
                  <a:pt x="1" y="127"/>
                </a:cubicBezTo>
                <a:cubicBezTo>
                  <a:pt x="0" y="123"/>
                  <a:pt x="3" y="119"/>
                  <a:pt x="4" y="115"/>
                </a:cubicBezTo>
                <a:cubicBezTo>
                  <a:pt x="5" y="114"/>
                  <a:pt x="7" y="114"/>
                  <a:pt x="7" y="113"/>
                </a:cubicBezTo>
                <a:cubicBezTo>
                  <a:pt x="7" y="111"/>
                  <a:pt x="4" y="110"/>
                  <a:pt x="3" y="107"/>
                </a:cubicBezTo>
                <a:cubicBezTo>
                  <a:pt x="2" y="105"/>
                  <a:pt x="3" y="102"/>
                  <a:pt x="4" y="99"/>
                </a:cubicBezTo>
                <a:cubicBezTo>
                  <a:pt x="5" y="97"/>
                  <a:pt x="8" y="96"/>
                  <a:pt x="9" y="94"/>
                </a:cubicBezTo>
                <a:cubicBezTo>
                  <a:pt x="10" y="92"/>
                  <a:pt x="8" y="90"/>
                  <a:pt x="9" y="88"/>
                </a:cubicBezTo>
                <a:cubicBezTo>
                  <a:pt x="10" y="87"/>
                  <a:pt x="13" y="87"/>
                  <a:pt x="14" y="88"/>
                </a:cubicBezTo>
                <a:cubicBezTo>
                  <a:pt x="18" y="91"/>
                  <a:pt x="18" y="96"/>
                  <a:pt x="22" y="99"/>
                </a:cubicBezTo>
                <a:cubicBezTo>
                  <a:pt x="23" y="101"/>
                  <a:pt x="25" y="101"/>
                  <a:pt x="26" y="99"/>
                </a:cubicBezTo>
                <a:cubicBezTo>
                  <a:pt x="27" y="98"/>
                  <a:pt x="27" y="96"/>
                  <a:pt x="26" y="95"/>
                </a:cubicBezTo>
                <a:cubicBezTo>
                  <a:pt x="25" y="91"/>
                  <a:pt x="21" y="89"/>
                  <a:pt x="22" y="85"/>
                </a:cubicBezTo>
                <a:cubicBezTo>
                  <a:pt x="22" y="83"/>
                  <a:pt x="25" y="86"/>
                  <a:pt x="27" y="85"/>
                </a:cubicBezTo>
                <a:cubicBezTo>
                  <a:pt x="29" y="85"/>
                  <a:pt x="31" y="84"/>
                  <a:pt x="32" y="82"/>
                </a:cubicBezTo>
                <a:cubicBezTo>
                  <a:pt x="33" y="81"/>
                  <a:pt x="30" y="78"/>
                  <a:pt x="32" y="77"/>
                </a:cubicBezTo>
                <a:cubicBezTo>
                  <a:pt x="35" y="75"/>
                  <a:pt x="39" y="76"/>
                  <a:pt x="43" y="73"/>
                </a:cubicBezTo>
                <a:cubicBezTo>
                  <a:pt x="45" y="72"/>
                  <a:pt x="45" y="68"/>
                  <a:pt x="47" y="67"/>
                </a:cubicBezTo>
                <a:cubicBezTo>
                  <a:pt x="49" y="66"/>
                  <a:pt x="52" y="67"/>
                  <a:pt x="54" y="68"/>
                </a:cubicBezTo>
                <a:cubicBezTo>
                  <a:pt x="55" y="69"/>
                  <a:pt x="53" y="70"/>
                  <a:pt x="53" y="71"/>
                </a:cubicBezTo>
                <a:cubicBezTo>
                  <a:pt x="55" y="72"/>
                  <a:pt x="57" y="72"/>
                  <a:pt x="58" y="71"/>
                </a:cubicBezTo>
                <a:cubicBezTo>
                  <a:pt x="60" y="70"/>
                  <a:pt x="61" y="68"/>
                  <a:pt x="64" y="67"/>
                </a:cubicBezTo>
                <a:cubicBezTo>
                  <a:pt x="65" y="67"/>
                  <a:pt x="66" y="69"/>
                  <a:pt x="67" y="70"/>
                </a:cubicBezTo>
                <a:cubicBezTo>
                  <a:pt x="70" y="70"/>
                  <a:pt x="74" y="69"/>
                  <a:pt x="77" y="70"/>
                </a:cubicBezTo>
                <a:cubicBezTo>
                  <a:pt x="79" y="70"/>
                  <a:pt x="80" y="73"/>
                  <a:pt x="82" y="75"/>
                </a:cubicBezTo>
                <a:cubicBezTo>
                  <a:pt x="85" y="77"/>
                  <a:pt x="89" y="77"/>
                  <a:pt x="91" y="80"/>
                </a:cubicBezTo>
                <a:cubicBezTo>
                  <a:pt x="93" y="82"/>
                  <a:pt x="91" y="85"/>
                  <a:pt x="93" y="87"/>
                </a:cubicBezTo>
                <a:cubicBezTo>
                  <a:pt x="93" y="88"/>
                  <a:pt x="96" y="88"/>
                  <a:pt x="96" y="87"/>
                </a:cubicBezTo>
                <a:cubicBezTo>
                  <a:pt x="97" y="85"/>
                  <a:pt x="94" y="80"/>
                  <a:pt x="96" y="80"/>
                </a:cubicBezTo>
                <a:cubicBezTo>
                  <a:pt x="101" y="80"/>
                  <a:pt x="103" y="87"/>
                  <a:pt x="108" y="87"/>
                </a:cubicBezTo>
                <a:cubicBezTo>
                  <a:pt x="111" y="87"/>
                  <a:pt x="112" y="81"/>
                  <a:pt x="115" y="80"/>
                </a:cubicBezTo>
                <a:cubicBezTo>
                  <a:pt x="117" y="78"/>
                  <a:pt x="120" y="78"/>
                  <a:pt x="123" y="78"/>
                </a:cubicBezTo>
                <a:cubicBezTo>
                  <a:pt x="125" y="78"/>
                  <a:pt x="127" y="81"/>
                  <a:pt x="129" y="80"/>
                </a:cubicBezTo>
                <a:cubicBezTo>
                  <a:pt x="130" y="80"/>
                  <a:pt x="129" y="77"/>
                  <a:pt x="131" y="76"/>
                </a:cubicBezTo>
                <a:cubicBezTo>
                  <a:pt x="133" y="75"/>
                  <a:pt x="136" y="76"/>
                  <a:pt x="138" y="77"/>
                </a:cubicBezTo>
                <a:cubicBezTo>
                  <a:pt x="140" y="78"/>
                  <a:pt x="139" y="82"/>
                  <a:pt x="141" y="84"/>
                </a:cubicBezTo>
                <a:cubicBezTo>
                  <a:pt x="145" y="86"/>
                  <a:pt x="150" y="87"/>
                  <a:pt x="155" y="87"/>
                </a:cubicBezTo>
                <a:cubicBezTo>
                  <a:pt x="157" y="86"/>
                  <a:pt x="156" y="81"/>
                  <a:pt x="158" y="81"/>
                </a:cubicBezTo>
                <a:cubicBezTo>
                  <a:pt x="162" y="81"/>
                  <a:pt x="165" y="86"/>
                  <a:pt x="169" y="85"/>
                </a:cubicBezTo>
                <a:cubicBezTo>
                  <a:pt x="172" y="85"/>
                  <a:pt x="173" y="81"/>
                  <a:pt x="174" y="79"/>
                </a:cubicBezTo>
                <a:cubicBezTo>
                  <a:pt x="175" y="76"/>
                  <a:pt x="176" y="73"/>
                  <a:pt x="174" y="71"/>
                </a:cubicBezTo>
                <a:cubicBezTo>
                  <a:pt x="173" y="69"/>
                  <a:pt x="169" y="71"/>
                  <a:pt x="167" y="70"/>
                </a:cubicBezTo>
                <a:cubicBezTo>
                  <a:pt x="163" y="68"/>
                  <a:pt x="159" y="64"/>
                  <a:pt x="157" y="61"/>
                </a:cubicBezTo>
                <a:cubicBezTo>
                  <a:pt x="160" y="59"/>
                  <a:pt x="164" y="60"/>
                  <a:pt x="166" y="57"/>
                </a:cubicBezTo>
                <a:cubicBezTo>
                  <a:pt x="167" y="55"/>
                  <a:pt x="163" y="54"/>
                  <a:pt x="163" y="51"/>
                </a:cubicBezTo>
                <a:cubicBezTo>
                  <a:pt x="163" y="48"/>
                  <a:pt x="165" y="45"/>
                  <a:pt x="168" y="44"/>
                </a:cubicBezTo>
                <a:cubicBezTo>
                  <a:pt x="171" y="43"/>
                  <a:pt x="174" y="47"/>
                  <a:pt x="177" y="46"/>
                </a:cubicBezTo>
                <a:cubicBezTo>
                  <a:pt x="179" y="45"/>
                  <a:pt x="175" y="43"/>
                  <a:pt x="173" y="42"/>
                </a:cubicBezTo>
                <a:cubicBezTo>
                  <a:pt x="172" y="41"/>
                  <a:pt x="169" y="42"/>
                  <a:pt x="168" y="40"/>
                </a:cubicBezTo>
                <a:cubicBezTo>
                  <a:pt x="167" y="39"/>
                  <a:pt x="170" y="38"/>
                  <a:pt x="169" y="37"/>
                </a:cubicBezTo>
                <a:cubicBezTo>
                  <a:pt x="168" y="36"/>
                  <a:pt x="165" y="38"/>
                  <a:pt x="164" y="37"/>
                </a:cubicBezTo>
                <a:cubicBezTo>
                  <a:pt x="162" y="35"/>
                  <a:pt x="162" y="31"/>
                  <a:pt x="164" y="29"/>
                </a:cubicBezTo>
                <a:cubicBezTo>
                  <a:pt x="166" y="27"/>
                  <a:pt x="171" y="30"/>
                  <a:pt x="175" y="28"/>
                </a:cubicBezTo>
                <a:cubicBezTo>
                  <a:pt x="177" y="28"/>
                  <a:pt x="179" y="26"/>
                  <a:pt x="182" y="28"/>
                </a:cubicBezTo>
                <a:cubicBezTo>
                  <a:pt x="188" y="28"/>
                  <a:pt x="193" y="26"/>
                  <a:pt x="198" y="25"/>
                </a:cubicBezTo>
                <a:cubicBezTo>
                  <a:pt x="202" y="21"/>
                  <a:pt x="208" y="21"/>
                  <a:pt x="214" y="22"/>
                </a:cubicBezTo>
                <a:cubicBezTo>
                  <a:pt x="214" y="19"/>
                  <a:pt x="216" y="16"/>
                  <a:pt x="218" y="14"/>
                </a:cubicBezTo>
                <a:cubicBezTo>
                  <a:pt x="219" y="13"/>
                  <a:pt x="221" y="15"/>
                  <a:pt x="222" y="15"/>
                </a:cubicBezTo>
                <a:cubicBezTo>
                  <a:pt x="231" y="13"/>
                  <a:pt x="239" y="12"/>
                  <a:pt x="247" y="9"/>
                </a:cubicBezTo>
                <a:cubicBezTo>
                  <a:pt x="249" y="8"/>
                  <a:pt x="246" y="4"/>
                  <a:pt x="248" y="3"/>
                </a:cubicBezTo>
                <a:cubicBezTo>
                  <a:pt x="249" y="1"/>
                  <a:pt x="252" y="0"/>
                  <a:pt x="255" y="0"/>
                </a:cubicBezTo>
                <a:cubicBezTo>
                  <a:pt x="261" y="1"/>
                  <a:pt x="266" y="4"/>
                  <a:pt x="272" y="5"/>
                </a:cubicBezTo>
                <a:cubicBezTo>
                  <a:pt x="274" y="6"/>
                  <a:pt x="276" y="3"/>
                  <a:pt x="278" y="4"/>
                </a:cubicBezTo>
                <a:cubicBezTo>
                  <a:pt x="280" y="7"/>
                  <a:pt x="280" y="11"/>
                  <a:pt x="281" y="14"/>
                </a:cubicBezTo>
                <a:cubicBezTo>
                  <a:pt x="282" y="15"/>
                  <a:pt x="284" y="16"/>
                  <a:pt x="284" y="17"/>
                </a:cubicBezTo>
                <a:cubicBezTo>
                  <a:pt x="285" y="19"/>
                  <a:pt x="282" y="22"/>
                  <a:pt x="283" y="24"/>
                </a:cubicBezTo>
                <a:cubicBezTo>
                  <a:pt x="285" y="23"/>
                  <a:pt x="287" y="24"/>
                  <a:pt x="289" y="24"/>
                </a:cubicBezTo>
                <a:cubicBezTo>
                  <a:pt x="290" y="24"/>
                  <a:pt x="291" y="22"/>
                  <a:pt x="292" y="22"/>
                </a:cubicBezTo>
                <a:cubicBezTo>
                  <a:pt x="293" y="22"/>
                  <a:pt x="294" y="23"/>
                  <a:pt x="295" y="23"/>
                </a:cubicBezTo>
                <a:cubicBezTo>
                  <a:pt x="296" y="22"/>
                  <a:pt x="296" y="18"/>
                  <a:pt x="297" y="19"/>
                </a:cubicBezTo>
                <a:cubicBezTo>
                  <a:pt x="299" y="22"/>
                  <a:pt x="298" y="26"/>
                  <a:pt x="300" y="29"/>
                </a:cubicBezTo>
                <a:cubicBezTo>
                  <a:pt x="301" y="30"/>
                  <a:pt x="303" y="29"/>
                  <a:pt x="303" y="28"/>
                </a:cubicBezTo>
                <a:cubicBezTo>
                  <a:pt x="304" y="27"/>
                  <a:pt x="302" y="25"/>
                  <a:pt x="303" y="25"/>
                </a:cubicBezTo>
                <a:cubicBezTo>
                  <a:pt x="306" y="24"/>
                  <a:pt x="310" y="27"/>
                  <a:pt x="313" y="27"/>
                </a:cubicBezTo>
                <a:cubicBezTo>
                  <a:pt x="315" y="28"/>
                  <a:pt x="311" y="31"/>
                  <a:pt x="312" y="33"/>
                </a:cubicBezTo>
                <a:cubicBezTo>
                  <a:pt x="312" y="34"/>
                  <a:pt x="313" y="35"/>
                  <a:pt x="314" y="35"/>
                </a:cubicBezTo>
                <a:cubicBezTo>
                  <a:pt x="316" y="34"/>
                  <a:pt x="318" y="31"/>
                  <a:pt x="320" y="31"/>
                </a:cubicBezTo>
                <a:cubicBezTo>
                  <a:pt x="322" y="31"/>
                  <a:pt x="323" y="34"/>
                  <a:pt x="324" y="34"/>
                </a:cubicBezTo>
                <a:cubicBezTo>
                  <a:pt x="324" y="29"/>
                  <a:pt x="333" y="29"/>
                  <a:pt x="335" y="26"/>
                </a:cubicBezTo>
                <a:cubicBezTo>
                  <a:pt x="342" y="25"/>
                  <a:pt x="344" y="20"/>
                  <a:pt x="350" y="21"/>
                </a:cubicBezTo>
                <a:cubicBezTo>
                  <a:pt x="352" y="21"/>
                  <a:pt x="347" y="25"/>
                  <a:pt x="348" y="27"/>
                </a:cubicBezTo>
                <a:cubicBezTo>
                  <a:pt x="349" y="29"/>
                  <a:pt x="351" y="31"/>
                  <a:pt x="354" y="33"/>
                </a:cubicBezTo>
                <a:cubicBezTo>
                  <a:pt x="357" y="35"/>
                  <a:pt x="361" y="35"/>
                  <a:pt x="363" y="38"/>
                </a:cubicBezTo>
                <a:cubicBezTo>
                  <a:pt x="376" y="53"/>
                  <a:pt x="385" y="70"/>
                  <a:pt x="398" y="84"/>
                </a:cubicBezTo>
                <a:cubicBezTo>
                  <a:pt x="399" y="86"/>
                  <a:pt x="401" y="82"/>
                  <a:pt x="402" y="80"/>
                </a:cubicBezTo>
                <a:cubicBezTo>
                  <a:pt x="402" y="79"/>
                  <a:pt x="400" y="78"/>
                  <a:pt x="401" y="77"/>
                </a:cubicBezTo>
                <a:cubicBezTo>
                  <a:pt x="403" y="76"/>
                  <a:pt x="405" y="76"/>
                  <a:pt x="406" y="77"/>
                </a:cubicBezTo>
                <a:cubicBezTo>
                  <a:pt x="408" y="77"/>
                  <a:pt x="410" y="79"/>
                  <a:pt x="411" y="81"/>
                </a:cubicBezTo>
                <a:cubicBezTo>
                  <a:pt x="412" y="82"/>
                  <a:pt x="409" y="83"/>
                  <a:pt x="410" y="84"/>
                </a:cubicBezTo>
                <a:cubicBezTo>
                  <a:pt x="411" y="84"/>
                  <a:pt x="413" y="83"/>
                  <a:pt x="414" y="84"/>
                </a:cubicBezTo>
                <a:cubicBezTo>
                  <a:pt x="415" y="84"/>
                  <a:pt x="414" y="86"/>
                  <a:pt x="414" y="86"/>
                </a:cubicBezTo>
                <a:cubicBezTo>
                  <a:pt x="419" y="87"/>
                  <a:pt x="424" y="86"/>
                  <a:pt x="429" y="86"/>
                </a:cubicBezTo>
                <a:cubicBezTo>
                  <a:pt x="432" y="85"/>
                  <a:pt x="432" y="80"/>
                  <a:pt x="435" y="80"/>
                </a:cubicBezTo>
                <a:cubicBezTo>
                  <a:pt x="440" y="81"/>
                  <a:pt x="444" y="85"/>
                  <a:pt x="447" y="89"/>
                </a:cubicBezTo>
                <a:cubicBezTo>
                  <a:pt x="449" y="91"/>
                  <a:pt x="448" y="95"/>
                  <a:pt x="450" y="96"/>
                </a:cubicBezTo>
                <a:cubicBezTo>
                  <a:pt x="452" y="98"/>
                  <a:pt x="456" y="95"/>
                  <a:pt x="459" y="96"/>
                </a:cubicBezTo>
                <a:cubicBezTo>
                  <a:pt x="460" y="96"/>
                  <a:pt x="460" y="99"/>
                  <a:pt x="461" y="100"/>
                </a:cubicBezTo>
                <a:cubicBezTo>
                  <a:pt x="462" y="102"/>
                  <a:pt x="464" y="104"/>
                  <a:pt x="467" y="105"/>
                </a:cubicBezTo>
                <a:cubicBezTo>
                  <a:pt x="470" y="104"/>
                  <a:pt x="472" y="107"/>
                  <a:pt x="475" y="106"/>
                </a:cubicBezTo>
                <a:cubicBezTo>
                  <a:pt x="477" y="105"/>
                  <a:pt x="477" y="101"/>
                  <a:pt x="479" y="101"/>
                </a:cubicBezTo>
                <a:cubicBezTo>
                  <a:pt x="481" y="101"/>
                  <a:pt x="478" y="104"/>
                  <a:pt x="478" y="106"/>
                </a:cubicBezTo>
                <a:cubicBezTo>
                  <a:pt x="481" y="109"/>
                  <a:pt x="485" y="111"/>
                  <a:pt x="488" y="11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0" name="Freeform 2603"/>
          <p:cNvSpPr>
            <a:spLocks noChangeAspect="1"/>
          </p:cNvSpPr>
          <p:nvPr/>
        </p:nvSpPr>
        <p:spPr bwMode="auto">
          <a:xfrm>
            <a:off x="4770233" y="2389138"/>
            <a:ext cx="380199" cy="148829"/>
          </a:xfrm>
          <a:custGeom>
            <a:avLst/>
            <a:gdLst>
              <a:gd name="T0" fmla="*/ 155 w 232"/>
              <a:gd name="T1" fmla="*/ 124 h 104"/>
              <a:gd name="T2" fmla="*/ 161 w 232"/>
              <a:gd name="T3" fmla="*/ 109 h 104"/>
              <a:gd name="T4" fmla="*/ 185 w 232"/>
              <a:gd name="T5" fmla="*/ 108 h 104"/>
              <a:gd name="T6" fmla="*/ 212 w 232"/>
              <a:gd name="T7" fmla="*/ 106 h 104"/>
              <a:gd name="T8" fmla="*/ 240 w 232"/>
              <a:gd name="T9" fmla="*/ 97 h 104"/>
              <a:gd name="T10" fmla="*/ 249 w 232"/>
              <a:gd name="T11" fmla="*/ 95 h 104"/>
              <a:gd name="T12" fmla="*/ 264 w 232"/>
              <a:gd name="T13" fmla="*/ 101 h 104"/>
              <a:gd name="T14" fmla="*/ 271 w 232"/>
              <a:gd name="T15" fmla="*/ 103 h 104"/>
              <a:gd name="T16" fmla="*/ 277 w 232"/>
              <a:gd name="T17" fmla="*/ 94 h 104"/>
              <a:gd name="T18" fmla="*/ 270 w 232"/>
              <a:gd name="T19" fmla="*/ 81 h 104"/>
              <a:gd name="T20" fmla="*/ 265 w 232"/>
              <a:gd name="T21" fmla="*/ 58 h 104"/>
              <a:gd name="T22" fmla="*/ 270 w 232"/>
              <a:gd name="T23" fmla="*/ 44 h 104"/>
              <a:gd name="T24" fmla="*/ 256 w 232"/>
              <a:gd name="T25" fmla="*/ 38 h 104"/>
              <a:gd name="T26" fmla="*/ 254 w 232"/>
              <a:gd name="T27" fmla="*/ 22 h 104"/>
              <a:gd name="T28" fmla="*/ 240 w 232"/>
              <a:gd name="T29" fmla="*/ 14 h 104"/>
              <a:gd name="T30" fmla="*/ 225 w 232"/>
              <a:gd name="T31" fmla="*/ 17 h 104"/>
              <a:gd name="T32" fmla="*/ 216 w 232"/>
              <a:gd name="T33" fmla="*/ 22 h 104"/>
              <a:gd name="T34" fmla="*/ 195 w 232"/>
              <a:gd name="T35" fmla="*/ 24 h 104"/>
              <a:gd name="T36" fmla="*/ 183 w 232"/>
              <a:gd name="T37" fmla="*/ 26 h 104"/>
              <a:gd name="T38" fmla="*/ 167 w 232"/>
              <a:gd name="T39" fmla="*/ 22 h 104"/>
              <a:gd name="T40" fmla="*/ 155 w 232"/>
              <a:gd name="T41" fmla="*/ 18 h 104"/>
              <a:gd name="T42" fmla="*/ 146 w 232"/>
              <a:gd name="T43" fmla="*/ 19 h 104"/>
              <a:gd name="T44" fmla="*/ 138 w 232"/>
              <a:gd name="T45" fmla="*/ 12 h 104"/>
              <a:gd name="T46" fmla="*/ 132 w 232"/>
              <a:gd name="T47" fmla="*/ 2 h 104"/>
              <a:gd name="T48" fmla="*/ 123 w 232"/>
              <a:gd name="T49" fmla="*/ 5 h 104"/>
              <a:gd name="T50" fmla="*/ 104 w 232"/>
              <a:gd name="T51" fmla="*/ 4 h 104"/>
              <a:gd name="T52" fmla="*/ 79 w 232"/>
              <a:gd name="T53" fmla="*/ 18 h 104"/>
              <a:gd name="T54" fmla="*/ 64 w 232"/>
              <a:gd name="T55" fmla="*/ 22 h 104"/>
              <a:gd name="T56" fmla="*/ 52 w 232"/>
              <a:gd name="T57" fmla="*/ 18 h 104"/>
              <a:gd name="T58" fmla="*/ 41 w 232"/>
              <a:gd name="T59" fmla="*/ 23 h 104"/>
              <a:gd name="T60" fmla="*/ 58 w 232"/>
              <a:gd name="T61" fmla="*/ 28 h 104"/>
              <a:gd name="T62" fmla="*/ 47 w 232"/>
              <a:gd name="T63" fmla="*/ 30 h 104"/>
              <a:gd name="T64" fmla="*/ 46 w 232"/>
              <a:gd name="T65" fmla="*/ 34 h 104"/>
              <a:gd name="T66" fmla="*/ 53 w 232"/>
              <a:gd name="T67" fmla="*/ 36 h 104"/>
              <a:gd name="T68" fmla="*/ 43 w 232"/>
              <a:gd name="T69" fmla="*/ 40 h 104"/>
              <a:gd name="T70" fmla="*/ 38 w 232"/>
              <a:gd name="T71" fmla="*/ 36 h 104"/>
              <a:gd name="T72" fmla="*/ 32 w 232"/>
              <a:gd name="T73" fmla="*/ 41 h 104"/>
              <a:gd name="T74" fmla="*/ 29 w 232"/>
              <a:gd name="T75" fmla="*/ 38 h 104"/>
              <a:gd name="T76" fmla="*/ 25 w 232"/>
              <a:gd name="T77" fmla="*/ 37 h 104"/>
              <a:gd name="T78" fmla="*/ 11 w 232"/>
              <a:gd name="T79" fmla="*/ 38 h 104"/>
              <a:gd name="T80" fmla="*/ 2 w 232"/>
              <a:gd name="T81" fmla="*/ 53 h 104"/>
              <a:gd name="T82" fmla="*/ 11 w 232"/>
              <a:gd name="T83" fmla="*/ 58 h 104"/>
              <a:gd name="T84" fmla="*/ 12 w 232"/>
              <a:gd name="T85" fmla="*/ 65 h 104"/>
              <a:gd name="T86" fmla="*/ 12 w 232"/>
              <a:gd name="T87" fmla="*/ 70 h 104"/>
              <a:gd name="T88" fmla="*/ 11 w 232"/>
              <a:gd name="T89" fmla="*/ 76 h 104"/>
              <a:gd name="T90" fmla="*/ 7 w 232"/>
              <a:gd name="T91" fmla="*/ 79 h 104"/>
              <a:gd name="T92" fmla="*/ 20 w 232"/>
              <a:gd name="T93" fmla="*/ 84 h 104"/>
              <a:gd name="T94" fmla="*/ 25 w 232"/>
              <a:gd name="T95" fmla="*/ 99 h 104"/>
              <a:gd name="T96" fmla="*/ 34 w 232"/>
              <a:gd name="T97" fmla="*/ 105 h 104"/>
              <a:gd name="T98" fmla="*/ 32 w 232"/>
              <a:gd name="T99" fmla="*/ 109 h 104"/>
              <a:gd name="T100" fmla="*/ 37 w 232"/>
              <a:gd name="T101" fmla="*/ 109 h 104"/>
              <a:gd name="T102" fmla="*/ 48 w 232"/>
              <a:gd name="T103" fmla="*/ 111 h 104"/>
              <a:gd name="T104" fmla="*/ 68 w 232"/>
              <a:gd name="T105" fmla="*/ 117 h 104"/>
              <a:gd name="T106" fmla="*/ 73 w 232"/>
              <a:gd name="T107" fmla="*/ 106 h 104"/>
              <a:gd name="T108" fmla="*/ 97 w 232"/>
              <a:gd name="T109" fmla="*/ 119 h 104"/>
              <a:gd name="T110" fmla="*/ 121 w 232"/>
              <a:gd name="T111" fmla="*/ 117 h 104"/>
              <a:gd name="T112" fmla="*/ 140 w 232"/>
              <a:gd name="T113" fmla="*/ 113 h 104"/>
              <a:gd name="T114" fmla="*/ 151 w 232"/>
              <a:gd name="T115" fmla="*/ 106 h 104"/>
              <a:gd name="T116" fmla="*/ 149 w 232"/>
              <a:gd name="T117" fmla="*/ 118 h 10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2"/>
              <a:gd name="T178" fmla="*/ 0 h 104"/>
              <a:gd name="T179" fmla="*/ 232 w 232"/>
              <a:gd name="T180" fmla="*/ 104 h 10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2" h="104">
                <a:moveTo>
                  <a:pt x="125" y="104"/>
                </a:moveTo>
                <a:cubicBezTo>
                  <a:pt x="126" y="104"/>
                  <a:pt x="128" y="104"/>
                  <a:pt x="129" y="103"/>
                </a:cubicBezTo>
                <a:cubicBezTo>
                  <a:pt x="131" y="101"/>
                  <a:pt x="133" y="99"/>
                  <a:pt x="134" y="97"/>
                </a:cubicBezTo>
                <a:cubicBezTo>
                  <a:pt x="134" y="95"/>
                  <a:pt x="132" y="92"/>
                  <a:pt x="134" y="91"/>
                </a:cubicBezTo>
                <a:cubicBezTo>
                  <a:pt x="137" y="90"/>
                  <a:pt x="140" y="94"/>
                  <a:pt x="144" y="94"/>
                </a:cubicBezTo>
                <a:cubicBezTo>
                  <a:pt x="147" y="94"/>
                  <a:pt x="150" y="90"/>
                  <a:pt x="154" y="90"/>
                </a:cubicBezTo>
                <a:cubicBezTo>
                  <a:pt x="157" y="90"/>
                  <a:pt x="160" y="94"/>
                  <a:pt x="164" y="94"/>
                </a:cubicBezTo>
                <a:cubicBezTo>
                  <a:pt x="169" y="93"/>
                  <a:pt x="173" y="90"/>
                  <a:pt x="177" y="88"/>
                </a:cubicBezTo>
                <a:cubicBezTo>
                  <a:pt x="182" y="86"/>
                  <a:pt x="187" y="85"/>
                  <a:pt x="192" y="83"/>
                </a:cubicBezTo>
                <a:cubicBezTo>
                  <a:pt x="195" y="82"/>
                  <a:pt x="198" y="81"/>
                  <a:pt x="200" y="81"/>
                </a:cubicBezTo>
                <a:cubicBezTo>
                  <a:pt x="202" y="81"/>
                  <a:pt x="202" y="82"/>
                  <a:pt x="203" y="83"/>
                </a:cubicBezTo>
                <a:cubicBezTo>
                  <a:pt x="205" y="82"/>
                  <a:pt x="205" y="80"/>
                  <a:pt x="208" y="79"/>
                </a:cubicBezTo>
                <a:cubicBezTo>
                  <a:pt x="210" y="79"/>
                  <a:pt x="212" y="81"/>
                  <a:pt x="215" y="82"/>
                </a:cubicBezTo>
                <a:cubicBezTo>
                  <a:pt x="217" y="82"/>
                  <a:pt x="218" y="84"/>
                  <a:pt x="220" y="84"/>
                </a:cubicBezTo>
                <a:cubicBezTo>
                  <a:pt x="222" y="84"/>
                  <a:pt x="223" y="80"/>
                  <a:pt x="224" y="81"/>
                </a:cubicBezTo>
                <a:cubicBezTo>
                  <a:pt x="226" y="82"/>
                  <a:pt x="224" y="86"/>
                  <a:pt x="226" y="86"/>
                </a:cubicBezTo>
                <a:cubicBezTo>
                  <a:pt x="228" y="87"/>
                  <a:pt x="229" y="85"/>
                  <a:pt x="231" y="84"/>
                </a:cubicBezTo>
                <a:cubicBezTo>
                  <a:pt x="231" y="82"/>
                  <a:pt x="232" y="80"/>
                  <a:pt x="231" y="78"/>
                </a:cubicBezTo>
                <a:cubicBezTo>
                  <a:pt x="230" y="76"/>
                  <a:pt x="226" y="76"/>
                  <a:pt x="225" y="74"/>
                </a:cubicBezTo>
                <a:cubicBezTo>
                  <a:pt x="224" y="72"/>
                  <a:pt x="225" y="69"/>
                  <a:pt x="225" y="67"/>
                </a:cubicBezTo>
                <a:cubicBezTo>
                  <a:pt x="225" y="64"/>
                  <a:pt x="227" y="62"/>
                  <a:pt x="226" y="60"/>
                </a:cubicBezTo>
                <a:cubicBezTo>
                  <a:pt x="225" y="56"/>
                  <a:pt x="220" y="52"/>
                  <a:pt x="221" y="48"/>
                </a:cubicBezTo>
                <a:cubicBezTo>
                  <a:pt x="222" y="45"/>
                  <a:pt x="227" y="44"/>
                  <a:pt x="230" y="42"/>
                </a:cubicBezTo>
                <a:cubicBezTo>
                  <a:pt x="229" y="41"/>
                  <a:pt x="227" y="38"/>
                  <a:pt x="225" y="37"/>
                </a:cubicBezTo>
                <a:cubicBezTo>
                  <a:pt x="223" y="36"/>
                  <a:pt x="220" y="37"/>
                  <a:pt x="217" y="36"/>
                </a:cubicBezTo>
                <a:cubicBezTo>
                  <a:pt x="216" y="35"/>
                  <a:pt x="214" y="33"/>
                  <a:pt x="214" y="32"/>
                </a:cubicBezTo>
                <a:cubicBezTo>
                  <a:pt x="213" y="30"/>
                  <a:pt x="214" y="27"/>
                  <a:pt x="214" y="25"/>
                </a:cubicBezTo>
                <a:cubicBezTo>
                  <a:pt x="214" y="23"/>
                  <a:pt x="213" y="21"/>
                  <a:pt x="212" y="18"/>
                </a:cubicBezTo>
                <a:cubicBezTo>
                  <a:pt x="210" y="17"/>
                  <a:pt x="209" y="16"/>
                  <a:pt x="207" y="15"/>
                </a:cubicBezTo>
                <a:cubicBezTo>
                  <a:pt x="205" y="14"/>
                  <a:pt x="202" y="12"/>
                  <a:pt x="200" y="12"/>
                </a:cubicBezTo>
                <a:cubicBezTo>
                  <a:pt x="197" y="11"/>
                  <a:pt x="195" y="13"/>
                  <a:pt x="193" y="14"/>
                </a:cubicBezTo>
                <a:cubicBezTo>
                  <a:pt x="191" y="14"/>
                  <a:pt x="189" y="14"/>
                  <a:pt x="188" y="14"/>
                </a:cubicBezTo>
                <a:cubicBezTo>
                  <a:pt x="186" y="15"/>
                  <a:pt x="185" y="15"/>
                  <a:pt x="183" y="16"/>
                </a:cubicBezTo>
                <a:cubicBezTo>
                  <a:pt x="182" y="17"/>
                  <a:pt x="181" y="17"/>
                  <a:pt x="180" y="18"/>
                </a:cubicBezTo>
                <a:cubicBezTo>
                  <a:pt x="176" y="19"/>
                  <a:pt x="173" y="20"/>
                  <a:pt x="170" y="21"/>
                </a:cubicBezTo>
                <a:cubicBezTo>
                  <a:pt x="168" y="21"/>
                  <a:pt x="165" y="21"/>
                  <a:pt x="163" y="20"/>
                </a:cubicBezTo>
                <a:cubicBezTo>
                  <a:pt x="161" y="20"/>
                  <a:pt x="160" y="19"/>
                  <a:pt x="158" y="19"/>
                </a:cubicBezTo>
                <a:cubicBezTo>
                  <a:pt x="156" y="19"/>
                  <a:pt x="155" y="22"/>
                  <a:pt x="153" y="22"/>
                </a:cubicBezTo>
                <a:cubicBezTo>
                  <a:pt x="149" y="23"/>
                  <a:pt x="146" y="22"/>
                  <a:pt x="143" y="21"/>
                </a:cubicBezTo>
                <a:cubicBezTo>
                  <a:pt x="141" y="21"/>
                  <a:pt x="141" y="18"/>
                  <a:pt x="139" y="18"/>
                </a:cubicBezTo>
                <a:cubicBezTo>
                  <a:pt x="138" y="17"/>
                  <a:pt x="138" y="20"/>
                  <a:pt x="137" y="20"/>
                </a:cubicBezTo>
                <a:cubicBezTo>
                  <a:pt x="134" y="19"/>
                  <a:pt x="132" y="15"/>
                  <a:pt x="129" y="15"/>
                </a:cubicBezTo>
                <a:cubicBezTo>
                  <a:pt x="127" y="15"/>
                  <a:pt x="127" y="18"/>
                  <a:pt x="126" y="18"/>
                </a:cubicBezTo>
                <a:cubicBezTo>
                  <a:pt x="124" y="19"/>
                  <a:pt x="123" y="18"/>
                  <a:pt x="122" y="16"/>
                </a:cubicBezTo>
                <a:cubicBezTo>
                  <a:pt x="121" y="14"/>
                  <a:pt x="123" y="10"/>
                  <a:pt x="121" y="8"/>
                </a:cubicBezTo>
                <a:cubicBezTo>
                  <a:pt x="120" y="7"/>
                  <a:pt x="117" y="10"/>
                  <a:pt x="115" y="10"/>
                </a:cubicBezTo>
                <a:cubicBezTo>
                  <a:pt x="113" y="9"/>
                  <a:pt x="111" y="8"/>
                  <a:pt x="110" y="6"/>
                </a:cubicBezTo>
                <a:cubicBezTo>
                  <a:pt x="109" y="5"/>
                  <a:pt x="111" y="3"/>
                  <a:pt x="110" y="2"/>
                </a:cubicBezTo>
                <a:cubicBezTo>
                  <a:pt x="109" y="1"/>
                  <a:pt x="108" y="0"/>
                  <a:pt x="107" y="0"/>
                </a:cubicBezTo>
                <a:cubicBezTo>
                  <a:pt x="105" y="1"/>
                  <a:pt x="105" y="4"/>
                  <a:pt x="103" y="4"/>
                </a:cubicBezTo>
                <a:cubicBezTo>
                  <a:pt x="101" y="5"/>
                  <a:pt x="98" y="3"/>
                  <a:pt x="95" y="3"/>
                </a:cubicBezTo>
                <a:cubicBezTo>
                  <a:pt x="93" y="3"/>
                  <a:pt x="90" y="2"/>
                  <a:pt x="87" y="3"/>
                </a:cubicBezTo>
                <a:cubicBezTo>
                  <a:pt x="83" y="4"/>
                  <a:pt x="79" y="5"/>
                  <a:pt x="75" y="7"/>
                </a:cubicBezTo>
                <a:cubicBezTo>
                  <a:pt x="71" y="9"/>
                  <a:pt x="70" y="13"/>
                  <a:pt x="66" y="15"/>
                </a:cubicBezTo>
                <a:cubicBezTo>
                  <a:pt x="65" y="16"/>
                  <a:pt x="62" y="17"/>
                  <a:pt x="60" y="17"/>
                </a:cubicBezTo>
                <a:cubicBezTo>
                  <a:pt x="58" y="18"/>
                  <a:pt x="56" y="18"/>
                  <a:pt x="53" y="18"/>
                </a:cubicBezTo>
                <a:cubicBezTo>
                  <a:pt x="51" y="18"/>
                  <a:pt x="49" y="16"/>
                  <a:pt x="48" y="16"/>
                </a:cubicBezTo>
                <a:cubicBezTo>
                  <a:pt x="46" y="16"/>
                  <a:pt x="44" y="15"/>
                  <a:pt x="43" y="15"/>
                </a:cubicBezTo>
                <a:cubicBezTo>
                  <a:pt x="40" y="15"/>
                  <a:pt x="38" y="15"/>
                  <a:pt x="36" y="16"/>
                </a:cubicBezTo>
                <a:cubicBezTo>
                  <a:pt x="35" y="16"/>
                  <a:pt x="34" y="18"/>
                  <a:pt x="34" y="19"/>
                </a:cubicBezTo>
                <a:cubicBezTo>
                  <a:pt x="36" y="21"/>
                  <a:pt x="39" y="22"/>
                  <a:pt x="41" y="23"/>
                </a:cubicBezTo>
                <a:cubicBezTo>
                  <a:pt x="43" y="24"/>
                  <a:pt x="46" y="23"/>
                  <a:pt x="48" y="23"/>
                </a:cubicBezTo>
                <a:cubicBezTo>
                  <a:pt x="48" y="23"/>
                  <a:pt x="48" y="25"/>
                  <a:pt x="48" y="25"/>
                </a:cubicBezTo>
                <a:cubicBezTo>
                  <a:pt x="45" y="25"/>
                  <a:pt x="42" y="25"/>
                  <a:pt x="39" y="25"/>
                </a:cubicBezTo>
                <a:cubicBezTo>
                  <a:pt x="37" y="26"/>
                  <a:pt x="35" y="26"/>
                  <a:pt x="34" y="28"/>
                </a:cubicBezTo>
                <a:cubicBezTo>
                  <a:pt x="33" y="30"/>
                  <a:pt x="37" y="28"/>
                  <a:pt x="38" y="28"/>
                </a:cubicBezTo>
                <a:cubicBezTo>
                  <a:pt x="40" y="28"/>
                  <a:pt x="43" y="28"/>
                  <a:pt x="45" y="28"/>
                </a:cubicBezTo>
                <a:cubicBezTo>
                  <a:pt x="45" y="28"/>
                  <a:pt x="45" y="30"/>
                  <a:pt x="44" y="30"/>
                </a:cubicBezTo>
                <a:cubicBezTo>
                  <a:pt x="42" y="30"/>
                  <a:pt x="40" y="29"/>
                  <a:pt x="39" y="29"/>
                </a:cubicBezTo>
                <a:cubicBezTo>
                  <a:pt x="37" y="30"/>
                  <a:pt x="37" y="33"/>
                  <a:pt x="36" y="33"/>
                </a:cubicBezTo>
                <a:cubicBezTo>
                  <a:pt x="35" y="34"/>
                  <a:pt x="33" y="34"/>
                  <a:pt x="32" y="33"/>
                </a:cubicBezTo>
                <a:cubicBezTo>
                  <a:pt x="31" y="33"/>
                  <a:pt x="33" y="31"/>
                  <a:pt x="32" y="30"/>
                </a:cubicBezTo>
                <a:cubicBezTo>
                  <a:pt x="31" y="29"/>
                  <a:pt x="28" y="29"/>
                  <a:pt x="27" y="30"/>
                </a:cubicBezTo>
                <a:cubicBezTo>
                  <a:pt x="26" y="31"/>
                  <a:pt x="28" y="33"/>
                  <a:pt x="27" y="34"/>
                </a:cubicBezTo>
                <a:cubicBezTo>
                  <a:pt x="26" y="35"/>
                  <a:pt x="24" y="35"/>
                  <a:pt x="24" y="34"/>
                </a:cubicBezTo>
                <a:cubicBezTo>
                  <a:pt x="23" y="34"/>
                  <a:pt x="24" y="33"/>
                  <a:pt x="24" y="32"/>
                </a:cubicBezTo>
                <a:cubicBezTo>
                  <a:pt x="24" y="31"/>
                  <a:pt x="25" y="29"/>
                  <a:pt x="24" y="29"/>
                </a:cubicBezTo>
                <a:cubicBezTo>
                  <a:pt x="22" y="28"/>
                  <a:pt x="22" y="31"/>
                  <a:pt x="21" y="31"/>
                </a:cubicBezTo>
                <a:cubicBezTo>
                  <a:pt x="19" y="31"/>
                  <a:pt x="19" y="30"/>
                  <a:pt x="17" y="30"/>
                </a:cubicBezTo>
                <a:cubicBezTo>
                  <a:pt x="15" y="30"/>
                  <a:pt x="11" y="30"/>
                  <a:pt x="9" y="32"/>
                </a:cubicBezTo>
                <a:cubicBezTo>
                  <a:pt x="6" y="33"/>
                  <a:pt x="4" y="35"/>
                  <a:pt x="3" y="38"/>
                </a:cubicBezTo>
                <a:cubicBezTo>
                  <a:pt x="2" y="40"/>
                  <a:pt x="0" y="43"/>
                  <a:pt x="2" y="44"/>
                </a:cubicBezTo>
                <a:cubicBezTo>
                  <a:pt x="5" y="46"/>
                  <a:pt x="9" y="41"/>
                  <a:pt x="12" y="43"/>
                </a:cubicBezTo>
                <a:cubicBezTo>
                  <a:pt x="14" y="44"/>
                  <a:pt x="9" y="46"/>
                  <a:pt x="9" y="48"/>
                </a:cubicBezTo>
                <a:cubicBezTo>
                  <a:pt x="9" y="49"/>
                  <a:pt x="11" y="49"/>
                  <a:pt x="11" y="50"/>
                </a:cubicBezTo>
                <a:cubicBezTo>
                  <a:pt x="11" y="51"/>
                  <a:pt x="9" y="53"/>
                  <a:pt x="10" y="54"/>
                </a:cubicBezTo>
                <a:cubicBezTo>
                  <a:pt x="11" y="55"/>
                  <a:pt x="14" y="54"/>
                  <a:pt x="14" y="55"/>
                </a:cubicBezTo>
                <a:cubicBezTo>
                  <a:pt x="14" y="57"/>
                  <a:pt x="10" y="56"/>
                  <a:pt x="10" y="58"/>
                </a:cubicBezTo>
                <a:cubicBezTo>
                  <a:pt x="9" y="60"/>
                  <a:pt x="13" y="61"/>
                  <a:pt x="13" y="63"/>
                </a:cubicBezTo>
                <a:cubicBezTo>
                  <a:pt x="13" y="64"/>
                  <a:pt x="10" y="64"/>
                  <a:pt x="9" y="63"/>
                </a:cubicBezTo>
                <a:cubicBezTo>
                  <a:pt x="8" y="63"/>
                  <a:pt x="8" y="58"/>
                  <a:pt x="7" y="59"/>
                </a:cubicBezTo>
                <a:cubicBezTo>
                  <a:pt x="5" y="60"/>
                  <a:pt x="5" y="64"/>
                  <a:pt x="6" y="66"/>
                </a:cubicBezTo>
                <a:cubicBezTo>
                  <a:pt x="7" y="67"/>
                  <a:pt x="10" y="68"/>
                  <a:pt x="12" y="68"/>
                </a:cubicBezTo>
                <a:cubicBezTo>
                  <a:pt x="13" y="69"/>
                  <a:pt x="16" y="69"/>
                  <a:pt x="17" y="70"/>
                </a:cubicBezTo>
                <a:cubicBezTo>
                  <a:pt x="18" y="72"/>
                  <a:pt x="15" y="75"/>
                  <a:pt x="16" y="77"/>
                </a:cubicBezTo>
                <a:cubicBezTo>
                  <a:pt x="17" y="79"/>
                  <a:pt x="21" y="79"/>
                  <a:pt x="21" y="82"/>
                </a:cubicBezTo>
                <a:cubicBezTo>
                  <a:pt x="21" y="83"/>
                  <a:pt x="15" y="83"/>
                  <a:pt x="17" y="84"/>
                </a:cubicBezTo>
                <a:cubicBezTo>
                  <a:pt x="20" y="87"/>
                  <a:pt x="27" y="83"/>
                  <a:pt x="28" y="87"/>
                </a:cubicBezTo>
                <a:cubicBezTo>
                  <a:pt x="29" y="90"/>
                  <a:pt x="21" y="89"/>
                  <a:pt x="20" y="92"/>
                </a:cubicBezTo>
                <a:cubicBezTo>
                  <a:pt x="19" y="94"/>
                  <a:pt x="25" y="90"/>
                  <a:pt x="27" y="91"/>
                </a:cubicBezTo>
                <a:cubicBezTo>
                  <a:pt x="28" y="91"/>
                  <a:pt x="25" y="95"/>
                  <a:pt x="27" y="95"/>
                </a:cubicBezTo>
                <a:cubicBezTo>
                  <a:pt x="29" y="95"/>
                  <a:pt x="29" y="92"/>
                  <a:pt x="31" y="91"/>
                </a:cubicBezTo>
                <a:cubicBezTo>
                  <a:pt x="33" y="91"/>
                  <a:pt x="34" y="92"/>
                  <a:pt x="35" y="92"/>
                </a:cubicBezTo>
                <a:cubicBezTo>
                  <a:pt x="37" y="92"/>
                  <a:pt x="39" y="91"/>
                  <a:pt x="40" y="92"/>
                </a:cubicBezTo>
                <a:cubicBezTo>
                  <a:pt x="43" y="94"/>
                  <a:pt x="43" y="100"/>
                  <a:pt x="46" y="99"/>
                </a:cubicBezTo>
                <a:cubicBezTo>
                  <a:pt x="49" y="99"/>
                  <a:pt x="53" y="97"/>
                  <a:pt x="57" y="97"/>
                </a:cubicBezTo>
                <a:cubicBezTo>
                  <a:pt x="59" y="97"/>
                  <a:pt x="57" y="92"/>
                  <a:pt x="58" y="90"/>
                </a:cubicBezTo>
                <a:cubicBezTo>
                  <a:pt x="58" y="88"/>
                  <a:pt x="60" y="88"/>
                  <a:pt x="61" y="88"/>
                </a:cubicBezTo>
                <a:cubicBezTo>
                  <a:pt x="65" y="88"/>
                  <a:pt x="68" y="88"/>
                  <a:pt x="71" y="90"/>
                </a:cubicBezTo>
                <a:cubicBezTo>
                  <a:pt x="75" y="92"/>
                  <a:pt x="77" y="97"/>
                  <a:pt x="81" y="99"/>
                </a:cubicBezTo>
                <a:cubicBezTo>
                  <a:pt x="84" y="100"/>
                  <a:pt x="87" y="99"/>
                  <a:pt x="90" y="100"/>
                </a:cubicBezTo>
                <a:cubicBezTo>
                  <a:pt x="94" y="100"/>
                  <a:pt x="98" y="100"/>
                  <a:pt x="101" y="97"/>
                </a:cubicBezTo>
                <a:cubicBezTo>
                  <a:pt x="103" y="95"/>
                  <a:pt x="104" y="91"/>
                  <a:pt x="107" y="91"/>
                </a:cubicBezTo>
                <a:cubicBezTo>
                  <a:pt x="110" y="90"/>
                  <a:pt x="113" y="94"/>
                  <a:pt x="117" y="94"/>
                </a:cubicBezTo>
                <a:cubicBezTo>
                  <a:pt x="118" y="94"/>
                  <a:pt x="119" y="93"/>
                  <a:pt x="120" y="92"/>
                </a:cubicBezTo>
                <a:cubicBezTo>
                  <a:pt x="122" y="90"/>
                  <a:pt x="124" y="87"/>
                  <a:pt x="126" y="88"/>
                </a:cubicBezTo>
                <a:cubicBezTo>
                  <a:pt x="128" y="88"/>
                  <a:pt x="127" y="91"/>
                  <a:pt x="127" y="93"/>
                </a:cubicBezTo>
                <a:cubicBezTo>
                  <a:pt x="127" y="95"/>
                  <a:pt x="124" y="96"/>
                  <a:pt x="124" y="98"/>
                </a:cubicBezTo>
                <a:cubicBezTo>
                  <a:pt x="123" y="100"/>
                  <a:pt x="124" y="102"/>
                  <a:pt x="125" y="10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1" name="Freeform 2604"/>
          <p:cNvSpPr>
            <a:spLocks noChangeAspect="1"/>
          </p:cNvSpPr>
          <p:nvPr/>
        </p:nvSpPr>
        <p:spPr bwMode="auto">
          <a:xfrm>
            <a:off x="4727943" y="2630836"/>
            <a:ext cx="235231" cy="223837"/>
          </a:xfrm>
          <a:custGeom>
            <a:avLst/>
            <a:gdLst>
              <a:gd name="T0" fmla="*/ 167 w 144"/>
              <a:gd name="T1" fmla="*/ 160 h 157"/>
              <a:gd name="T2" fmla="*/ 165 w 144"/>
              <a:gd name="T3" fmla="*/ 147 h 157"/>
              <a:gd name="T4" fmla="*/ 171 w 144"/>
              <a:gd name="T5" fmla="*/ 147 h 157"/>
              <a:gd name="T6" fmla="*/ 161 w 144"/>
              <a:gd name="T7" fmla="*/ 135 h 157"/>
              <a:gd name="T8" fmla="*/ 150 w 144"/>
              <a:gd name="T9" fmla="*/ 119 h 157"/>
              <a:gd name="T10" fmla="*/ 141 w 144"/>
              <a:gd name="T11" fmla="*/ 99 h 157"/>
              <a:gd name="T12" fmla="*/ 136 w 144"/>
              <a:gd name="T13" fmla="*/ 84 h 157"/>
              <a:gd name="T14" fmla="*/ 131 w 144"/>
              <a:gd name="T15" fmla="*/ 72 h 157"/>
              <a:gd name="T16" fmla="*/ 119 w 144"/>
              <a:gd name="T17" fmla="*/ 59 h 157"/>
              <a:gd name="T18" fmla="*/ 113 w 144"/>
              <a:gd name="T19" fmla="*/ 43 h 157"/>
              <a:gd name="T20" fmla="*/ 115 w 144"/>
              <a:gd name="T21" fmla="*/ 31 h 157"/>
              <a:gd name="T22" fmla="*/ 110 w 144"/>
              <a:gd name="T23" fmla="*/ 23 h 157"/>
              <a:gd name="T24" fmla="*/ 111 w 144"/>
              <a:gd name="T25" fmla="*/ 12 h 157"/>
              <a:gd name="T26" fmla="*/ 104 w 144"/>
              <a:gd name="T27" fmla="*/ 10 h 157"/>
              <a:gd name="T28" fmla="*/ 96 w 144"/>
              <a:gd name="T29" fmla="*/ 6 h 157"/>
              <a:gd name="T30" fmla="*/ 91 w 144"/>
              <a:gd name="T31" fmla="*/ 7 h 157"/>
              <a:gd name="T32" fmla="*/ 84 w 144"/>
              <a:gd name="T33" fmla="*/ 7 h 157"/>
              <a:gd name="T34" fmla="*/ 78 w 144"/>
              <a:gd name="T35" fmla="*/ 12 h 157"/>
              <a:gd name="T36" fmla="*/ 67 w 144"/>
              <a:gd name="T37" fmla="*/ 18 h 157"/>
              <a:gd name="T38" fmla="*/ 56 w 144"/>
              <a:gd name="T39" fmla="*/ 12 h 157"/>
              <a:gd name="T40" fmla="*/ 47 w 144"/>
              <a:gd name="T41" fmla="*/ 10 h 157"/>
              <a:gd name="T42" fmla="*/ 37 w 144"/>
              <a:gd name="T43" fmla="*/ 6 h 157"/>
              <a:gd name="T44" fmla="*/ 24 w 144"/>
              <a:gd name="T45" fmla="*/ 2 h 157"/>
              <a:gd name="T46" fmla="*/ 13 w 144"/>
              <a:gd name="T47" fmla="*/ 2 h 157"/>
              <a:gd name="T48" fmla="*/ 7 w 144"/>
              <a:gd name="T49" fmla="*/ 0 h 157"/>
              <a:gd name="T50" fmla="*/ 4 w 144"/>
              <a:gd name="T51" fmla="*/ 6 h 157"/>
              <a:gd name="T52" fmla="*/ 4 w 144"/>
              <a:gd name="T53" fmla="*/ 19 h 157"/>
              <a:gd name="T54" fmla="*/ 0 w 144"/>
              <a:gd name="T55" fmla="*/ 29 h 157"/>
              <a:gd name="T56" fmla="*/ 5 w 144"/>
              <a:gd name="T57" fmla="*/ 48 h 157"/>
              <a:gd name="T58" fmla="*/ 8 w 144"/>
              <a:gd name="T59" fmla="*/ 180 h 157"/>
              <a:gd name="T60" fmla="*/ 133 w 144"/>
              <a:gd name="T61" fmla="*/ 180 h 157"/>
              <a:gd name="T62" fmla="*/ 137 w 144"/>
              <a:gd name="T63" fmla="*/ 187 h 157"/>
              <a:gd name="T64" fmla="*/ 145 w 144"/>
              <a:gd name="T65" fmla="*/ 183 h 157"/>
              <a:gd name="T66" fmla="*/ 146 w 144"/>
              <a:gd name="T67" fmla="*/ 176 h 157"/>
              <a:gd name="T68" fmla="*/ 152 w 144"/>
              <a:gd name="T69" fmla="*/ 174 h 157"/>
              <a:gd name="T70" fmla="*/ 154 w 144"/>
              <a:gd name="T71" fmla="*/ 168 h 157"/>
              <a:gd name="T72" fmla="*/ 161 w 144"/>
              <a:gd name="T73" fmla="*/ 168 h 157"/>
              <a:gd name="T74" fmla="*/ 167 w 144"/>
              <a:gd name="T75" fmla="*/ 160 h 1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4"/>
              <a:gd name="T115" fmla="*/ 0 h 157"/>
              <a:gd name="T116" fmla="*/ 144 w 144"/>
              <a:gd name="T117" fmla="*/ 157 h 1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4" h="157">
                <a:moveTo>
                  <a:pt x="140" y="134"/>
                </a:moveTo>
                <a:cubicBezTo>
                  <a:pt x="140" y="131"/>
                  <a:pt x="137" y="126"/>
                  <a:pt x="138" y="123"/>
                </a:cubicBezTo>
                <a:cubicBezTo>
                  <a:pt x="138" y="121"/>
                  <a:pt x="144" y="124"/>
                  <a:pt x="143" y="123"/>
                </a:cubicBezTo>
                <a:cubicBezTo>
                  <a:pt x="142" y="118"/>
                  <a:pt x="137" y="117"/>
                  <a:pt x="135" y="113"/>
                </a:cubicBezTo>
                <a:cubicBezTo>
                  <a:pt x="132" y="109"/>
                  <a:pt x="129" y="104"/>
                  <a:pt x="126" y="99"/>
                </a:cubicBezTo>
                <a:cubicBezTo>
                  <a:pt x="123" y="94"/>
                  <a:pt x="121" y="89"/>
                  <a:pt x="118" y="83"/>
                </a:cubicBezTo>
                <a:cubicBezTo>
                  <a:pt x="116" y="79"/>
                  <a:pt x="115" y="74"/>
                  <a:pt x="114" y="70"/>
                </a:cubicBezTo>
                <a:cubicBezTo>
                  <a:pt x="113" y="66"/>
                  <a:pt x="112" y="63"/>
                  <a:pt x="110" y="60"/>
                </a:cubicBezTo>
                <a:cubicBezTo>
                  <a:pt x="108" y="56"/>
                  <a:pt x="103" y="53"/>
                  <a:pt x="100" y="49"/>
                </a:cubicBezTo>
                <a:cubicBezTo>
                  <a:pt x="98" y="45"/>
                  <a:pt x="96" y="41"/>
                  <a:pt x="95" y="36"/>
                </a:cubicBezTo>
                <a:cubicBezTo>
                  <a:pt x="94" y="33"/>
                  <a:pt x="96" y="30"/>
                  <a:pt x="96" y="26"/>
                </a:cubicBezTo>
                <a:cubicBezTo>
                  <a:pt x="95" y="24"/>
                  <a:pt x="93" y="22"/>
                  <a:pt x="92" y="19"/>
                </a:cubicBezTo>
                <a:cubicBezTo>
                  <a:pt x="92" y="16"/>
                  <a:pt x="95" y="13"/>
                  <a:pt x="93" y="10"/>
                </a:cubicBezTo>
                <a:cubicBezTo>
                  <a:pt x="92" y="8"/>
                  <a:pt x="89" y="9"/>
                  <a:pt x="87" y="8"/>
                </a:cubicBezTo>
                <a:cubicBezTo>
                  <a:pt x="84" y="7"/>
                  <a:pt x="82" y="5"/>
                  <a:pt x="80" y="5"/>
                </a:cubicBezTo>
                <a:cubicBezTo>
                  <a:pt x="78" y="5"/>
                  <a:pt x="77" y="6"/>
                  <a:pt x="76" y="6"/>
                </a:cubicBezTo>
                <a:cubicBezTo>
                  <a:pt x="74" y="7"/>
                  <a:pt x="72" y="5"/>
                  <a:pt x="70" y="6"/>
                </a:cubicBezTo>
                <a:cubicBezTo>
                  <a:pt x="68" y="6"/>
                  <a:pt x="67" y="9"/>
                  <a:pt x="65" y="10"/>
                </a:cubicBezTo>
                <a:cubicBezTo>
                  <a:pt x="62" y="12"/>
                  <a:pt x="59" y="15"/>
                  <a:pt x="56" y="15"/>
                </a:cubicBezTo>
                <a:cubicBezTo>
                  <a:pt x="53" y="15"/>
                  <a:pt x="50" y="11"/>
                  <a:pt x="47" y="10"/>
                </a:cubicBezTo>
                <a:cubicBezTo>
                  <a:pt x="45" y="9"/>
                  <a:pt x="42" y="9"/>
                  <a:pt x="39" y="8"/>
                </a:cubicBezTo>
                <a:cubicBezTo>
                  <a:pt x="36" y="7"/>
                  <a:pt x="34" y="6"/>
                  <a:pt x="31" y="5"/>
                </a:cubicBezTo>
                <a:cubicBezTo>
                  <a:pt x="28" y="4"/>
                  <a:pt x="24" y="2"/>
                  <a:pt x="20" y="2"/>
                </a:cubicBezTo>
                <a:cubicBezTo>
                  <a:pt x="17" y="1"/>
                  <a:pt x="14" y="3"/>
                  <a:pt x="11" y="2"/>
                </a:cubicBezTo>
                <a:cubicBezTo>
                  <a:pt x="9" y="2"/>
                  <a:pt x="7" y="1"/>
                  <a:pt x="6" y="0"/>
                </a:cubicBezTo>
                <a:cubicBezTo>
                  <a:pt x="5" y="1"/>
                  <a:pt x="3" y="3"/>
                  <a:pt x="3" y="5"/>
                </a:cubicBezTo>
                <a:cubicBezTo>
                  <a:pt x="2" y="9"/>
                  <a:pt x="4" y="13"/>
                  <a:pt x="3" y="16"/>
                </a:cubicBezTo>
                <a:cubicBezTo>
                  <a:pt x="3" y="19"/>
                  <a:pt x="0" y="21"/>
                  <a:pt x="0" y="24"/>
                </a:cubicBezTo>
                <a:cubicBezTo>
                  <a:pt x="0" y="29"/>
                  <a:pt x="3" y="34"/>
                  <a:pt x="4" y="40"/>
                </a:cubicBezTo>
                <a:cubicBezTo>
                  <a:pt x="6" y="77"/>
                  <a:pt x="6" y="113"/>
                  <a:pt x="7" y="150"/>
                </a:cubicBezTo>
                <a:cubicBezTo>
                  <a:pt x="42" y="150"/>
                  <a:pt x="76" y="148"/>
                  <a:pt x="111" y="150"/>
                </a:cubicBezTo>
                <a:cubicBezTo>
                  <a:pt x="114" y="150"/>
                  <a:pt x="113" y="155"/>
                  <a:pt x="115" y="156"/>
                </a:cubicBezTo>
                <a:cubicBezTo>
                  <a:pt x="117" y="157"/>
                  <a:pt x="120" y="155"/>
                  <a:pt x="121" y="153"/>
                </a:cubicBezTo>
                <a:cubicBezTo>
                  <a:pt x="122" y="151"/>
                  <a:pt x="121" y="149"/>
                  <a:pt x="122" y="147"/>
                </a:cubicBezTo>
                <a:cubicBezTo>
                  <a:pt x="123" y="145"/>
                  <a:pt x="125" y="146"/>
                  <a:pt x="127" y="145"/>
                </a:cubicBezTo>
                <a:cubicBezTo>
                  <a:pt x="128" y="143"/>
                  <a:pt x="128" y="141"/>
                  <a:pt x="129" y="140"/>
                </a:cubicBezTo>
                <a:cubicBezTo>
                  <a:pt x="131" y="139"/>
                  <a:pt x="133" y="141"/>
                  <a:pt x="135" y="140"/>
                </a:cubicBezTo>
                <a:cubicBezTo>
                  <a:pt x="137" y="138"/>
                  <a:pt x="139" y="136"/>
                  <a:pt x="140" y="13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2" name="Freeform 2605"/>
          <p:cNvSpPr>
            <a:spLocks noChangeAspect="1"/>
          </p:cNvSpPr>
          <p:nvPr/>
        </p:nvSpPr>
        <p:spPr bwMode="auto">
          <a:xfrm>
            <a:off x="4913025" y="2597500"/>
            <a:ext cx="34281" cy="83344"/>
          </a:xfrm>
          <a:custGeom>
            <a:avLst/>
            <a:gdLst>
              <a:gd name="T0" fmla="*/ 0 w 18"/>
              <a:gd name="T1" fmla="*/ 40 h 58"/>
              <a:gd name="T2" fmla="*/ 13 w 18"/>
              <a:gd name="T3" fmla="*/ 70 h 58"/>
              <a:gd name="T4" fmla="*/ 13 w 18"/>
              <a:gd name="T5" fmla="*/ 60 h 58"/>
              <a:gd name="T6" fmla="*/ 16 w 18"/>
              <a:gd name="T7" fmla="*/ 46 h 58"/>
              <a:gd name="T8" fmla="*/ 17 w 18"/>
              <a:gd name="T9" fmla="*/ 39 h 58"/>
              <a:gd name="T10" fmla="*/ 13 w 18"/>
              <a:gd name="T11" fmla="*/ 39 h 58"/>
              <a:gd name="T12" fmla="*/ 12 w 18"/>
              <a:gd name="T13" fmla="*/ 35 h 58"/>
              <a:gd name="T14" fmla="*/ 13 w 18"/>
              <a:gd name="T15" fmla="*/ 28 h 58"/>
              <a:gd name="T16" fmla="*/ 12 w 18"/>
              <a:gd name="T17" fmla="*/ 22 h 58"/>
              <a:gd name="T18" fmla="*/ 15 w 18"/>
              <a:gd name="T19" fmla="*/ 17 h 58"/>
              <a:gd name="T20" fmla="*/ 20 w 18"/>
              <a:gd name="T21" fmla="*/ 14 h 58"/>
              <a:gd name="T22" fmla="*/ 21 w 18"/>
              <a:gd name="T23" fmla="*/ 8 h 58"/>
              <a:gd name="T24" fmla="*/ 22 w 18"/>
              <a:gd name="T25" fmla="*/ 0 h 58"/>
              <a:gd name="T26" fmla="*/ 18 w 18"/>
              <a:gd name="T27" fmla="*/ 1 h 58"/>
              <a:gd name="T28" fmla="*/ 15 w 18"/>
              <a:gd name="T29" fmla="*/ 2 h 58"/>
              <a:gd name="T30" fmla="*/ 12 w 18"/>
              <a:gd name="T31" fmla="*/ 10 h 58"/>
              <a:gd name="T32" fmla="*/ 10 w 18"/>
              <a:gd name="T33" fmla="*/ 18 h 58"/>
              <a:gd name="T34" fmla="*/ 7 w 18"/>
              <a:gd name="T35" fmla="*/ 29 h 58"/>
              <a:gd name="T36" fmla="*/ 5 w 18"/>
              <a:gd name="T37" fmla="*/ 35 h 58"/>
              <a:gd name="T38" fmla="*/ 0 w 18"/>
              <a:gd name="T39" fmla="*/ 40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58"/>
              <a:gd name="T62" fmla="*/ 18 w 18"/>
              <a:gd name="T63" fmla="*/ 58 h 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58">
                <a:moveTo>
                  <a:pt x="0" y="33"/>
                </a:moveTo>
                <a:lnTo>
                  <a:pt x="11" y="58"/>
                </a:lnTo>
                <a:cubicBezTo>
                  <a:pt x="11" y="56"/>
                  <a:pt x="11" y="53"/>
                  <a:pt x="11" y="50"/>
                </a:cubicBezTo>
                <a:cubicBezTo>
                  <a:pt x="12" y="46"/>
                  <a:pt x="12" y="42"/>
                  <a:pt x="13" y="38"/>
                </a:cubicBezTo>
                <a:cubicBezTo>
                  <a:pt x="13" y="36"/>
                  <a:pt x="14" y="34"/>
                  <a:pt x="14" y="32"/>
                </a:cubicBezTo>
                <a:cubicBezTo>
                  <a:pt x="13" y="32"/>
                  <a:pt x="11" y="33"/>
                  <a:pt x="11" y="32"/>
                </a:cubicBezTo>
                <a:cubicBezTo>
                  <a:pt x="10" y="31"/>
                  <a:pt x="10" y="30"/>
                  <a:pt x="10" y="29"/>
                </a:cubicBezTo>
                <a:cubicBezTo>
                  <a:pt x="10" y="27"/>
                  <a:pt x="11" y="25"/>
                  <a:pt x="11" y="23"/>
                </a:cubicBezTo>
                <a:cubicBezTo>
                  <a:pt x="11" y="21"/>
                  <a:pt x="10" y="19"/>
                  <a:pt x="10" y="18"/>
                </a:cubicBezTo>
                <a:cubicBezTo>
                  <a:pt x="10" y="16"/>
                  <a:pt x="11" y="15"/>
                  <a:pt x="12" y="14"/>
                </a:cubicBezTo>
                <a:cubicBezTo>
                  <a:pt x="13" y="13"/>
                  <a:pt x="14" y="13"/>
                  <a:pt x="16" y="12"/>
                </a:cubicBezTo>
                <a:cubicBezTo>
                  <a:pt x="16" y="10"/>
                  <a:pt x="16" y="8"/>
                  <a:pt x="17" y="7"/>
                </a:cubicBezTo>
                <a:cubicBezTo>
                  <a:pt x="17" y="5"/>
                  <a:pt x="17" y="2"/>
                  <a:pt x="18" y="0"/>
                </a:cubicBezTo>
                <a:cubicBezTo>
                  <a:pt x="17" y="0"/>
                  <a:pt x="16" y="0"/>
                  <a:pt x="15" y="1"/>
                </a:cubicBezTo>
                <a:cubicBezTo>
                  <a:pt x="14" y="1"/>
                  <a:pt x="13" y="2"/>
                  <a:pt x="12" y="2"/>
                </a:cubicBezTo>
                <a:cubicBezTo>
                  <a:pt x="11" y="4"/>
                  <a:pt x="10" y="6"/>
                  <a:pt x="10" y="8"/>
                </a:cubicBezTo>
                <a:cubicBezTo>
                  <a:pt x="9" y="10"/>
                  <a:pt x="8" y="13"/>
                  <a:pt x="8" y="15"/>
                </a:cubicBezTo>
                <a:cubicBezTo>
                  <a:pt x="7" y="18"/>
                  <a:pt x="7" y="21"/>
                  <a:pt x="6" y="24"/>
                </a:cubicBezTo>
                <a:cubicBezTo>
                  <a:pt x="5" y="26"/>
                  <a:pt x="5" y="28"/>
                  <a:pt x="4" y="29"/>
                </a:cubicBezTo>
                <a:cubicBezTo>
                  <a:pt x="3" y="31"/>
                  <a:pt x="1" y="32"/>
                  <a:pt x="0" y="3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3" name="Freeform 2606"/>
          <p:cNvSpPr>
            <a:spLocks noChangeAspect="1"/>
          </p:cNvSpPr>
          <p:nvPr/>
        </p:nvSpPr>
        <p:spPr bwMode="auto">
          <a:xfrm>
            <a:off x="4908265" y="2614169"/>
            <a:ext cx="34281" cy="30957"/>
          </a:xfrm>
          <a:custGeom>
            <a:avLst/>
            <a:gdLst>
              <a:gd name="T0" fmla="*/ 5 w 6"/>
              <a:gd name="T1" fmla="*/ 25 h 21"/>
              <a:gd name="T2" fmla="*/ 6 w 6"/>
              <a:gd name="T3" fmla="*/ 10 h 21"/>
              <a:gd name="T4" fmla="*/ 7 w 6"/>
              <a:gd name="T5" fmla="*/ 0 h 21"/>
              <a:gd name="T6" fmla="*/ 2 w 6"/>
              <a:gd name="T7" fmla="*/ 2 h 21"/>
              <a:gd name="T8" fmla="*/ 0 w 6"/>
              <a:gd name="T9" fmla="*/ 7 h 21"/>
              <a:gd name="T10" fmla="*/ 1 w 6"/>
              <a:gd name="T11" fmla="*/ 14 h 21"/>
              <a:gd name="T12" fmla="*/ 0 w 6"/>
              <a:gd name="T13" fmla="*/ 21 h 21"/>
              <a:gd name="T14" fmla="*/ 1 w 6"/>
              <a:gd name="T15" fmla="*/ 25 h 21"/>
              <a:gd name="T16" fmla="*/ 5 w 6"/>
              <a:gd name="T17" fmla="*/ 25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21"/>
              <a:gd name="T29" fmla="*/ 6 w 6"/>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21">
                <a:moveTo>
                  <a:pt x="4" y="20"/>
                </a:moveTo>
                <a:cubicBezTo>
                  <a:pt x="4" y="16"/>
                  <a:pt x="4" y="12"/>
                  <a:pt x="5" y="8"/>
                </a:cubicBezTo>
                <a:cubicBezTo>
                  <a:pt x="5" y="6"/>
                  <a:pt x="5" y="3"/>
                  <a:pt x="6" y="0"/>
                </a:cubicBezTo>
                <a:cubicBezTo>
                  <a:pt x="4" y="1"/>
                  <a:pt x="3" y="1"/>
                  <a:pt x="2" y="2"/>
                </a:cubicBezTo>
                <a:cubicBezTo>
                  <a:pt x="1" y="3"/>
                  <a:pt x="0" y="4"/>
                  <a:pt x="0" y="6"/>
                </a:cubicBezTo>
                <a:cubicBezTo>
                  <a:pt x="0" y="7"/>
                  <a:pt x="1" y="9"/>
                  <a:pt x="1" y="11"/>
                </a:cubicBezTo>
                <a:cubicBezTo>
                  <a:pt x="1" y="13"/>
                  <a:pt x="0" y="15"/>
                  <a:pt x="0" y="17"/>
                </a:cubicBezTo>
                <a:cubicBezTo>
                  <a:pt x="0" y="18"/>
                  <a:pt x="0" y="19"/>
                  <a:pt x="1" y="20"/>
                </a:cubicBezTo>
                <a:cubicBezTo>
                  <a:pt x="1" y="21"/>
                  <a:pt x="3" y="20"/>
                  <a:pt x="4" y="2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4" name="Freeform 2607"/>
          <p:cNvSpPr>
            <a:spLocks noChangeAspect="1"/>
          </p:cNvSpPr>
          <p:nvPr/>
        </p:nvSpPr>
        <p:spPr bwMode="auto">
          <a:xfrm>
            <a:off x="4963595" y="2504630"/>
            <a:ext cx="131292" cy="119063"/>
          </a:xfrm>
          <a:custGeom>
            <a:avLst/>
            <a:gdLst>
              <a:gd name="T0" fmla="*/ 2 w 80"/>
              <a:gd name="T1" fmla="*/ 78 h 83"/>
              <a:gd name="T2" fmla="*/ 5 w 80"/>
              <a:gd name="T3" fmla="*/ 78 h 83"/>
              <a:gd name="T4" fmla="*/ 7 w 80"/>
              <a:gd name="T5" fmla="*/ 70 h 83"/>
              <a:gd name="T6" fmla="*/ 13 w 80"/>
              <a:gd name="T7" fmla="*/ 70 h 83"/>
              <a:gd name="T8" fmla="*/ 17 w 80"/>
              <a:gd name="T9" fmla="*/ 63 h 83"/>
              <a:gd name="T10" fmla="*/ 12 w 80"/>
              <a:gd name="T11" fmla="*/ 54 h 83"/>
              <a:gd name="T12" fmla="*/ 6 w 80"/>
              <a:gd name="T13" fmla="*/ 53 h 83"/>
              <a:gd name="T14" fmla="*/ 5 w 80"/>
              <a:gd name="T15" fmla="*/ 42 h 83"/>
              <a:gd name="T16" fmla="*/ 6 w 80"/>
              <a:gd name="T17" fmla="*/ 36 h 83"/>
              <a:gd name="T18" fmla="*/ 2 w 80"/>
              <a:gd name="T19" fmla="*/ 34 h 83"/>
              <a:gd name="T20" fmla="*/ 2 w 80"/>
              <a:gd name="T21" fmla="*/ 28 h 83"/>
              <a:gd name="T22" fmla="*/ 7 w 80"/>
              <a:gd name="T23" fmla="*/ 27 h 83"/>
              <a:gd name="T24" fmla="*/ 13 w 80"/>
              <a:gd name="T25" fmla="*/ 19 h 83"/>
              <a:gd name="T26" fmla="*/ 13 w 80"/>
              <a:gd name="T27" fmla="*/ 12 h 83"/>
              <a:gd name="T28" fmla="*/ 25 w 80"/>
              <a:gd name="T29" fmla="*/ 16 h 83"/>
              <a:gd name="T30" fmla="*/ 37 w 80"/>
              <a:gd name="T31" fmla="*/ 11 h 83"/>
              <a:gd name="T32" fmla="*/ 49 w 80"/>
              <a:gd name="T33" fmla="*/ 16 h 83"/>
              <a:gd name="T34" fmla="*/ 65 w 80"/>
              <a:gd name="T35" fmla="*/ 8 h 83"/>
              <a:gd name="T36" fmla="*/ 83 w 80"/>
              <a:gd name="T37" fmla="*/ 2 h 83"/>
              <a:gd name="T38" fmla="*/ 92 w 80"/>
              <a:gd name="T39" fmla="*/ 0 h 83"/>
              <a:gd name="T40" fmla="*/ 96 w 80"/>
              <a:gd name="T41" fmla="*/ 2 h 83"/>
              <a:gd name="T42" fmla="*/ 91 w 80"/>
              <a:gd name="T43" fmla="*/ 11 h 83"/>
              <a:gd name="T44" fmla="*/ 83 w 80"/>
              <a:gd name="T45" fmla="*/ 16 h 83"/>
              <a:gd name="T46" fmla="*/ 79 w 80"/>
              <a:gd name="T47" fmla="*/ 22 h 83"/>
              <a:gd name="T48" fmla="*/ 82 w 80"/>
              <a:gd name="T49" fmla="*/ 33 h 83"/>
              <a:gd name="T50" fmla="*/ 80 w 80"/>
              <a:gd name="T51" fmla="*/ 40 h 83"/>
              <a:gd name="T52" fmla="*/ 78 w 80"/>
              <a:gd name="T53" fmla="*/ 52 h 83"/>
              <a:gd name="T54" fmla="*/ 68 w 80"/>
              <a:gd name="T55" fmla="*/ 58 h 83"/>
              <a:gd name="T56" fmla="*/ 66 w 80"/>
              <a:gd name="T57" fmla="*/ 63 h 83"/>
              <a:gd name="T58" fmla="*/ 50 w 80"/>
              <a:gd name="T59" fmla="*/ 75 h 83"/>
              <a:gd name="T60" fmla="*/ 19 w 80"/>
              <a:gd name="T61" fmla="*/ 96 h 83"/>
              <a:gd name="T62" fmla="*/ 16 w 80"/>
              <a:gd name="T63" fmla="*/ 100 h 83"/>
              <a:gd name="T64" fmla="*/ 16 w 80"/>
              <a:gd name="T65" fmla="*/ 96 h 83"/>
              <a:gd name="T66" fmla="*/ 0 w 80"/>
              <a:gd name="T67" fmla="*/ 93 h 83"/>
              <a:gd name="T68" fmla="*/ 1 w 80"/>
              <a:gd name="T69" fmla="*/ 87 h 83"/>
              <a:gd name="T70" fmla="*/ 2 w 80"/>
              <a:gd name="T71" fmla="*/ 78 h 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83"/>
              <a:gd name="T110" fmla="*/ 80 w 80"/>
              <a:gd name="T111" fmla="*/ 83 h 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83">
                <a:moveTo>
                  <a:pt x="2" y="65"/>
                </a:moveTo>
                <a:cubicBezTo>
                  <a:pt x="2" y="65"/>
                  <a:pt x="3" y="66"/>
                  <a:pt x="4" y="65"/>
                </a:cubicBezTo>
                <a:cubicBezTo>
                  <a:pt x="5" y="63"/>
                  <a:pt x="4" y="60"/>
                  <a:pt x="6" y="58"/>
                </a:cubicBezTo>
                <a:cubicBezTo>
                  <a:pt x="7" y="57"/>
                  <a:pt x="9" y="59"/>
                  <a:pt x="11" y="58"/>
                </a:cubicBezTo>
                <a:cubicBezTo>
                  <a:pt x="12" y="56"/>
                  <a:pt x="14" y="54"/>
                  <a:pt x="14" y="52"/>
                </a:cubicBezTo>
                <a:cubicBezTo>
                  <a:pt x="14" y="49"/>
                  <a:pt x="12" y="47"/>
                  <a:pt x="10" y="45"/>
                </a:cubicBezTo>
                <a:cubicBezTo>
                  <a:pt x="9" y="44"/>
                  <a:pt x="7" y="44"/>
                  <a:pt x="5" y="44"/>
                </a:cubicBezTo>
                <a:cubicBezTo>
                  <a:pt x="5" y="41"/>
                  <a:pt x="4" y="38"/>
                  <a:pt x="4" y="35"/>
                </a:cubicBezTo>
                <a:cubicBezTo>
                  <a:pt x="4" y="34"/>
                  <a:pt x="5" y="32"/>
                  <a:pt x="5" y="30"/>
                </a:cubicBezTo>
                <a:cubicBezTo>
                  <a:pt x="4" y="29"/>
                  <a:pt x="2" y="29"/>
                  <a:pt x="2" y="28"/>
                </a:cubicBezTo>
                <a:cubicBezTo>
                  <a:pt x="1" y="27"/>
                  <a:pt x="2" y="24"/>
                  <a:pt x="2" y="23"/>
                </a:cubicBezTo>
                <a:cubicBezTo>
                  <a:pt x="3" y="23"/>
                  <a:pt x="5" y="23"/>
                  <a:pt x="6" y="22"/>
                </a:cubicBezTo>
                <a:cubicBezTo>
                  <a:pt x="8" y="20"/>
                  <a:pt x="10" y="18"/>
                  <a:pt x="11" y="16"/>
                </a:cubicBezTo>
                <a:cubicBezTo>
                  <a:pt x="11" y="14"/>
                  <a:pt x="9" y="11"/>
                  <a:pt x="11" y="10"/>
                </a:cubicBezTo>
                <a:cubicBezTo>
                  <a:pt x="14" y="9"/>
                  <a:pt x="17" y="13"/>
                  <a:pt x="21" y="13"/>
                </a:cubicBezTo>
                <a:cubicBezTo>
                  <a:pt x="24" y="13"/>
                  <a:pt x="27" y="9"/>
                  <a:pt x="31" y="9"/>
                </a:cubicBezTo>
                <a:cubicBezTo>
                  <a:pt x="34" y="9"/>
                  <a:pt x="37" y="13"/>
                  <a:pt x="41" y="13"/>
                </a:cubicBezTo>
                <a:cubicBezTo>
                  <a:pt x="46" y="12"/>
                  <a:pt x="50" y="9"/>
                  <a:pt x="54" y="7"/>
                </a:cubicBezTo>
                <a:cubicBezTo>
                  <a:pt x="59" y="5"/>
                  <a:pt x="64" y="4"/>
                  <a:pt x="69" y="2"/>
                </a:cubicBezTo>
                <a:cubicBezTo>
                  <a:pt x="72" y="1"/>
                  <a:pt x="75" y="0"/>
                  <a:pt x="77" y="0"/>
                </a:cubicBezTo>
                <a:cubicBezTo>
                  <a:pt x="79" y="0"/>
                  <a:pt x="79" y="1"/>
                  <a:pt x="80" y="2"/>
                </a:cubicBezTo>
                <a:cubicBezTo>
                  <a:pt x="79" y="4"/>
                  <a:pt x="78" y="8"/>
                  <a:pt x="76" y="9"/>
                </a:cubicBezTo>
                <a:cubicBezTo>
                  <a:pt x="74" y="11"/>
                  <a:pt x="71" y="11"/>
                  <a:pt x="69" y="13"/>
                </a:cubicBezTo>
                <a:cubicBezTo>
                  <a:pt x="68" y="14"/>
                  <a:pt x="67" y="16"/>
                  <a:pt x="66" y="18"/>
                </a:cubicBezTo>
                <a:cubicBezTo>
                  <a:pt x="66" y="21"/>
                  <a:pt x="68" y="24"/>
                  <a:pt x="68" y="27"/>
                </a:cubicBezTo>
                <a:cubicBezTo>
                  <a:pt x="68" y="29"/>
                  <a:pt x="67" y="31"/>
                  <a:pt x="67" y="33"/>
                </a:cubicBezTo>
                <a:cubicBezTo>
                  <a:pt x="66" y="36"/>
                  <a:pt x="67" y="40"/>
                  <a:pt x="65" y="43"/>
                </a:cubicBezTo>
                <a:cubicBezTo>
                  <a:pt x="63" y="46"/>
                  <a:pt x="59" y="46"/>
                  <a:pt x="57" y="48"/>
                </a:cubicBezTo>
                <a:cubicBezTo>
                  <a:pt x="56" y="49"/>
                  <a:pt x="56" y="51"/>
                  <a:pt x="55" y="52"/>
                </a:cubicBezTo>
                <a:cubicBezTo>
                  <a:pt x="51" y="56"/>
                  <a:pt x="46" y="59"/>
                  <a:pt x="42" y="62"/>
                </a:cubicBezTo>
                <a:cubicBezTo>
                  <a:pt x="33" y="68"/>
                  <a:pt x="24" y="74"/>
                  <a:pt x="16" y="80"/>
                </a:cubicBezTo>
                <a:cubicBezTo>
                  <a:pt x="15" y="81"/>
                  <a:pt x="14" y="83"/>
                  <a:pt x="13" y="83"/>
                </a:cubicBezTo>
                <a:cubicBezTo>
                  <a:pt x="12" y="83"/>
                  <a:pt x="14" y="80"/>
                  <a:pt x="13" y="80"/>
                </a:cubicBezTo>
                <a:cubicBezTo>
                  <a:pt x="9" y="78"/>
                  <a:pt x="4" y="78"/>
                  <a:pt x="0" y="77"/>
                </a:cubicBezTo>
                <a:cubicBezTo>
                  <a:pt x="0" y="75"/>
                  <a:pt x="0" y="73"/>
                  <a:pt x="1" y="72"/>
                </a:cubicBezTo>
                <a:cubicBezTo>
                  <a:pt x="1" y="70"/>
                  <a:pt x="1" y="67"/>
                  <a:pt x="2" y="6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5" name="Freeform 2608"/>
          <p:cNvSpPr>
            <a:spLocks noChangeAspect="1"/>
          </p:cNvSpPr>
          <p:nvPr/>
        </p:nvSpPr>
        <p:spPr bwMode="auto">
          <a:xfrm>
            <a:off x="4935242" y="2567734"/>
            <a:ext cx="34281" cy="32147"/>
          </a:xfrm>
          <a:custGeom>
            <a:avLst/>
            <a:gdLst>
              <a:gd name="T0" fmla="*/ 0 w 18"/>
              <a:gd name="T1" fmla="*/ 27 h 23"/>
              <a:gd name="T2" fmla="*/ 1 w 18"/>
              <a:gd name="T3" fmla="*/ 18 h 23"/>
              <a:gd name="T4" fmla="*/ 7 w 18"/>
              <a:gd name="T5" fmla="*/ 8 h 23"/>
              <a:gd name="T6" fmla="*/ 11 w 18"/>
              <a:gd name="T7" fmla="*/ 0 h 23"/>
              <a:gd name="T8" fmla="*/ 17 w 18"/>
              <a:gd name="T9" fmla="*/ 1 h 23"/>
              <a:gd name="T10" fmla="*/ 22 w 18"/>
              <a:gd name="T11" fmla="*/ 9 h 23"/>
              <a:gd name="T12" fmla="*/ 18 w 18"/>
              <a:gd name="T13" fmla="*/ 16 h 23"/>
              <a:gd name="T14" fmla="*/ 12 w 18"/>
              <a:gd name="T15" fmla="*/ 16 h 23"/>
              <a:gd name="T16" fmla="*/ 10 w 18"/>
              <a:gd name="T17" fmla="*/ 25 h 23"/>
              <a:gd name="T18" fmla="*/ 7 w 18"/>
              <a:gd name="T19" fmla="*/ 25 h 23"/>
              <a:gd name="T20" fmla="*/ 4 w 18"/>
              <a:gd name="T21" fmla="*/ 26 h 23"/>
              <a:gd name="T22" fmla="*/ 0 w 18"/>
              <a:gd name="T23" fmla="*/ 27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23"/>
              <a:gd name="T38" fmla="*/ 18 w 18"/>
              <a:gd name="T39" fmla="*/ 23 h 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23">
                <a:moveTo>
                  <a:pt x="0" y="23"/>
                </a:moveTo>
                <a:cubicBezTo>
                  <a:pt x="0" y="21"/>
                  <a:pt x="0" y="18"/>
                  <a:pt x="1" y="15"/>
                </a:cubicBezTo>
                <a:cubicBezTo>
                  <a:pt x="2" y="12"/>
                  <a:pt x="4" y="10"/>
                  <a:pt x="6" y="7"/>
                </a:cubicBezTo>
                <a:cubicBezTo>
                  <a:pt x="7" y="5"/>
                  <a:pt x="8" y="2"/>
                  <a:pt x="9" y="0"/>
                </a:cubicBezTo>
                <a:cubicBezTo>
                  <a:pt x="11" y="0"/>
                  <a:pt x="13" y="0"/>
                  <a:pt x="14" y="1"/>
                </a:cubicBezTo>
                <a:cubicBezTo>
                  <a:pt x="16" y="3"/>
                  <a:pt x="18" y="5"/>
                  <a:pt x="18" y="8"/>
                </a:cubicBezTo>
                <a:cubicBezTo>
                  <a:pt x="18" y="10"/>
                  <a:pt x="16" y="12"/>
                  <a:pt x="15" y="14"/>
                </a:cubicBezTo>
                <a:cubicBezTo>
                  <a:pt x="13" y="15"/>
                  <a:pt x="11" y="13"/>
                  <a:pt x="10" y="14"/>
                </a:cubicBezTo>
                <a:cubicBezTo>
                  <a:pt x="8" y="16"/>
                  <a:pt x="9" y="19"/>
                  <a:pt x="8" y="21"/>
                </a:cubicBezTo>
                <a:cubicBezTo>
                  <a:pt x="7" y="22"/>
                  <a:pt x="6" y="21"/>
                  <a:pt x="6" y="21"/>
                </a:cubicBezTo>
                <a:cubicBezTo>
                  <a:pt x="5" y="21"/>
                  <a:pt x="4" y="21"/>
                  <a:pt x="3" y="22"/>
                </a:cubicBezTo>
                <a:cubicBezTo>
                  <a:pt x="2" y="22"/>
                  <a:pt x="1" y="23"/>
                  <a:pt x="0" y="2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6" name="Freeform 2609"/>
          <p:cNvSpPr>
            <a:spLocks noChangeAspect="1"/>
          </p:cNvSpPr>
          <p:nvPr/>
        </p:nvSpPr>
        <p:spPr bwMode="auto">
          <a:xfrm>
            <a:off x="4995485" y="2618930"/>
            <a:ext cx="439007" cy="345282"/>
          </a:xfrm>
          <a:custGeom>
            <a:avLst/>
            <a:gdLst>
              <a:gd name="T0" fmla="*/ 249 w 267"/>
              <a:gd name="T1" fmla="*/ 145 h 242"/>
              <a:gd name="T2" fmla="*/ 243 w 267"/>
              <a:gd name="T3" fmla="*/ 132 h 242"/>
              <a:gd name="T4" fmla="*/ 232 w 267"/>
              <a:gd name="T5" fmla="*/ 117 h 242"/>
              <a:gd name="T6" fmla="*/ 233 w 267"/>
              <a:gd name="T7" fmla="*/ 103 h 242"/>
              <a:gd name="T8" fmla="*/ 220 w 267"/>
              <a:gd name="T9" fmla="*/ 91 h 242"/>
              <a:gd name="T10" fmla="*/ 214 w 267"/>
              <a:gd name="T11" fmla="*/ 84 h 242"/>
              <a:gd name="T12" fmla="*/ 195 w 267"/>
              <a:gd name="T13" fmla="*/ 72 h 242"/>
              <a:gd name="T14" fmla="*/ 176 w 267"/>
              <a:gd name="T15" fmla="*/ 59 h 242"/>
              <a:gd name="T16" fmla="*/ 113 w 267"/>
              <a:gd name="T17" fmla="*/ 24 h 242"/>
              <a:gd name="T18" fmla="*/ 89 w 267"/>
              <a:gd name="T19" fmla="*/ 7 h 242"/>
              <a:gd name="T20" fmla="*/ 63 w 267"/>
              <a:gd name="T21" fmla="*/ 6 h 242"/>
              <a:gd name="T22" fmla="*/ 35 w 267"/>
              <a:gd name="T23" fmla="*/ 16 h 242"/>
              <a:gd name="T24" fmla="*/ 43 w 267"/>
              <a:gd name="T25" fmla="*/ 37 h 242"/>
              <a:gd name="T26" fmla="*/ 28 w 267"/>
              <a:gd name="T27" fmla="*/ 47 h 242"/>
              <a:gd name="T28" fmla="*/ 5 w 267"/>
              <a:gd name="T29" fmla="*/ 56 h 242"/>
              <a:gd name="T30" fmla="*/ 1 w 267"/>
              <a:gd name="T31" fmla="*/ 79 h 242"/>
              <a:gd name="T32" fmla="*/ 13 w 267"/>
              <a:gd name="T33" fmla="*/ 79 h 242"/>
              <a:gd name="T34" fmla="*/ 31 w 267"/>
              <a:gd name="T35" fmla="*/ 114 h 242"/>
              <a:gd name="T36" fmla="*/ 44 w 267"/>
              <a:gd name="T37" fmla="*/ 132 h 242"/>
              <a:gd name="T38" fmla="*/ 52 w 267"/>
              <a:gd name="T39" fmla="*/ 149 h 242"/>
              <a:gd name="T40" fmla="*/ 66 w 267"/>
              <a:gd name="T41" fmla="*/ 165 h 242"/>
              <a:gd name="T42" fmla="*/ 71 w 267"/>
              <a:gd name="T43" fmla="*/ 191 h 242"/>
              <a:gd name="T44" fmla="*/ 81 w 267"/>
              <a:gd name="T45" fmla="*/ 217 h 242"/>
              <a:gd name="T46" fmla="*/ 96 w 267"/>
              <a:gd name="T47" fmla="*/ 231 h 242"/>
              <a:gd name="T48" fmla="*/ 107 w 267"/>
              <a:gd name="T49" fmla="*/ 249 h 242"/>
              <a:gd name="T50" fmla="*/ 120 w 267"/>
              <a:gd name="T51" fmla="*/ 276 h 242"/>
              <a:gd name="T52" fmla="*/ 126 w 267"/>
              <a:gd name="T53" fmla="*/ 280 h 242"/>
              <a:gd name="T54" fmla="*/ 136 w 267"/>
              <a:gd name="T55" fmla="*/ 284 h 242"/>
              <a:gd name="T56" fmla="*/ 139 w 267"/>
              <a:gd name="T57" fmla="*/ 271 h 242"/>
              <a:gd name="T58" fmla="*/ 186 w 267"/>
              <a:gd name="T59" fmla="*/ 271 h 242"/>
              <a:gd name="T60" fmla="*/ 203 w 267"/>
              <a:gd name="T61" fmla="*/ 276 h 242"/>
              <a:gd name="T62" fmla="*/ 267 w 267"/>
              <a:gd name="T63" fmla="*/ 242 h 242"/>
              <a:gd name="T64" fmla="*/ 321 w 267"/>
              <a:gd name="T65" fmla="*/ 189 h 242"/>
              <a:gd name="T66" fmla="*/ 309 w 267"/>
              <a:gd name="T67" fmla="*/ 180 h 242"/>
              <a:gd name="T68" fmla="*/ 257 w 267"/>
              <a:gd name="T69" fmla="*/ 156 h 242"/>
              <a:gd name="T70" fmla="*/ 258 w 267"/>
              <a:gd name="T71" fmla="*/ 149 h 242"/>
              <a:gd name="T72" fmla="*/ 257 w 267"/>
              <a:gd name="T73" fmla="*/ 145 h 2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7"/>
              <a:gd name="T112" fmla="*/ 0 h 242"/>
              <a:gd name="T113" fmla="*/ 267 w 267"/>
              <a:gd name="T114" fmla="*/ 242 h 2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7" h="242">
                <a:moveTo>
                  <a:pt x="210" y="119"/>
                </a:moveTo>
                <a:cubicBezTo>
                  <a:pt x="209" y="120"/>
                  <a:pt x="208" y="121"/>
                  <a:pt x="207" y="121"/>
                </a:cubicBezTo>
                <a:cubicBezTo>
                  <a:pt x="206" y="120"/>
                  <a:pt x="205" y="118"/>
                  <a:pt x="205" y="117"/>
                </a:cubicBezTo>
                <a:cubicBezTo>
                  <a:pt x="204" y="115"/>
                  <a:pt x="204" y="112"/>
                  <a:pt x="202" y="110"/>
                </a:cubicBezTo>
                <a:cubicBezTo>
                  <a:pt x="201" y="108"/>
                  <a:pt x="199" y="106"/>
                  <a:pt x="197" y="104"/>
                </a:cubicBezTo>
                <a:cubicBezTo>
                  <a:pt x="196" y="102"/>
                  <a:pt x="193" y="101"/>
                  <a:pt x="193" y="98"/>
                </a:cubicBezTo>
                <a:cubicBezTo>
                  <a:pt x="192" y="96"/>
                  <a:pt x="194" y="94"/>
                  <a:pt x="194" y="92"/>
                </a:cubicBezTo>
                <a:cubicBezTo>
                  <a:pt x="195" y="90"/>
                  <a:pt x="195" y="87"/>
                  <a:pt x="194" y="86"/>
                </a:cubicBezTo>
                <a:cubicBezTo>
                  <a:pt x="192" y="83"/>
                  <a:pt x="188" y="82"/>
                  <a:pt x="186" y="80"/>
                </a:cubicBezTo>
                <a:cubicBezTo>
                  <a:pt x="184" y="79"/>
                  <a:pt x="184" y="77"/>
                  <a:pt x="183" y="76"/>
                </a:cubicBezTo>
                <a:cubicBezTo>
                  <a:pt x="182" y="74"/>
                  <a:pt x="179" y="75"/>
                  <a:pt x="178" y="74"/>
                </a:cubicBezTo>
                <a:cubicBezTo>
                  <a:pt x="177" y="73"/>
                  <a:pt x="178" y="71"/>
                  <a:pt x="178" y="70"/>
                </a:cubicBezTo>
                <a:cubicBezTo>
                  <a:pt x="176" y="67"/>
                  <a:pt x="175" y="63"/>
                  <a:pt x="173" y="60"/>
                </a:cubicBezTo>
                <a:cubicBezTo>
                  <a:pt x="169" y="60"/>
                  <a:pt x="165" y="60"/>
                  <a:pt x="162" y="60"/>
                </a:cubicBezTo>
                <a:cubicBezTo>
                  <a:pt x="160" y="58"/>
                  <a:pt x="160" y="54"/>
                  <a:pt x="158" y="52"/>
                </a:cubicBezTo>
                <a:cubicBezTo>
                  <a:pt x="154" y="51"/>
                  <a:pt x="150" y="50"/>
                  <a:pt x="146" y="49"/>
                </a:cubicBezTo>
                <a:cubicBezTo>
                  <a:pt x="139" y="48"/>
                  <a:pt x="131" y="48"/>
                  <a:pt x="124" y="48"/>
                </a:cubicBezTo>
                <a:cubicBezTo>
                  <a:pt x="114" y="38"/>
                  <a:pt x="104" y="29"/>
                  <a:pt x="94" y="20"/>
                </a:cubicBezTo>
                <a:cubicBezTo>
                  <a:pt x="91" y="18"/>
                  <a:pt x="87" y="16"/>
                  <a:pt x="84" y="14"/>
                </a:cubicBezTo>
                <a:cubicBezTo>
                  <a:pt x="80" y="11"/>
                  <a:pt x="77" y="9"/>
                  <a:pt x="74" y="6"/>
                </a:cubicBezTo>
                <a:cubicBezTo>
                  <a:pt x="68" y="4"/>
                  <a:pt x="63" y="2"/>
                  <a:pt x="58" y="0"/>
                </a:cubicBezTo>
                <a:cubicBezTo>
                  <a:pt x="56" y="1"/>
                  <a:pt x="54" y="4"/>
                  <a:pt x="52" y="5"/>
                </a:cubicBezTo>
                <a:cubicBezTo>
                  <a:pt x="45" y="8"/>
                  <a:pt x="38" y="9"/>
                  <a:pt x="29" y="11"/>
                </a:cubicBezTo>
                <a:cubicBezTo>
                  <a:pt x="29" y="11"/>
                  <a:pt x="28" y="12"/>
                  <a:pt x="29" y="13"/>
                </a:cubicBezTo>
                <a:cubicBezTo>
                  <a:pt x="32" y="19"/>
                  <a:pt x="38" y="23"/>
                  <a:pt x="40" y="29"/>
                </a:cubicBezTo>
                <a:cubicBezTo>
                  <a:pt x="41" y="30"/>
                  <a:pt x="37" y="29"/>
                  <a:pt x="36" y="31"/>
                </a:cubicBezTo>
                <a:cubicBezTo>
                  <a:pt x="35" y="32"/>
                  <a:pt x="36" y="35"/>
                  <a:pt x="34" y="36"/>
                </a:cubicBezTo>
                <a:cubicBezTo>
                  <a:pt x="31" y="37"/>
                  <a:pt x="26" y="37"/>
                  <a:pt x="23" y="39"/>
                </a:cubicBezTo>
                <a:cubicBezTo>
                  <a:pt x="21" y="41"/>
                  <a:pt x="20" y="45"/>
                  <a:pt x="18" y="49"/>
                </a:cubicBezTo>
                <a:cubicBezTo>
                  <a:pt x="13" y="49"/>
                  <a:pt x="9" y="47"/>
                  <a:pt x="4" y="47"/>
                </a:cubicBezTo>
                <a:cubicBezTo>
                  <a:pt x="3" y="50"/>
                  <a:pt x="3" y="55"/>
                  <a:pt x="2" y="58"/>
                </a:cubicBezTo>
                <a:cubicBezTo>
                  <a:pt x="1" y="61"/>
                  <a:pt x="0" y="64"/>
                  <a:pt x="1" y="66"/>
                </a:cubicBezTo>
                <a:cubicBezTo>
                  <a:pt x="1" y="67"/>
                  <a:pt x="4" y="66"/>
                  <a:pt x="5" y="66"/>
                </a:cubicBezTo>
                <a:cubicBezTo>
                  <a:pt x="7" y="66"/>
                  <a:pt x="10" y="65"/>
                  <a:pt x="11" y="66"/>
                </a:cubicBezTo>
                <a:cubicBezTo>
                  <a:pt x="15" y="72"/>
                  <a:pt x="16" y="80"/>
                  <a:pt x="19" y="86"/>
                </a:cubicBezTo>
                <a:cubicBezTo>
                  <a:pt x="21" y="89"/>
                  <a:pt x="24" y="92"/>
                  <a:pt x="26" y="95"/>
                </a:cubicBezTo>
                <a:cubicBezTo>
                  <a:pt x="28" y="98"/>
                  <a:pt x="30" y="100"/>
                  <a:pt x="32" y="103"/>
                </a:cubicBezTo>
                <a:cubicBezTo>
                  <a:pt x="34" y="105"/>
                  <a:pt x="37" y="107"/>
                  <a:pt x="37" y="110"/>
                </a:cubicBezTo>
                <a:cubicBezTo>
                  <a:pt x="38" y="112"/>
                  <a:pt x="35" y="115"/>
                  <a:pt x="36" y="117"/>
                </a:cubicBezTo>
                <a:cubicBezTo>
                  <a:pt x="37" y="120"/>
                  <a:pt x="41" y="123"/>
                  <a:pt x="43" y="124"/>
                </a:cubicBezTo>
                <a:cubicBezTo>
                  <a:pt x="46" y="126"/>
                  <a:pt x="48" y="129"/>
                  <a:pt x="51" y="132"/>
                </a:cubicBezTo>
                <a:cubicBezTo>
                  <a:pt x="52" y="134"/>
                  <a:pt x="54" y="136"/>
                  <a:pt x="55" y="138"/>
                </a:cubicBezTo>
                <a:cubicBezTo>
                  <a:pt x="56" y="142"/>
                  <a:pt x="58" y="146"/>
                  <a:pt x="59" y="151"/>
                </a:cubicBezTo>
                <a:cubicBezTo>
                  <a:pt x="59" y="153"/>
                  <a:pt x="59" y="156"/>
                  <a:pt x="59" y="159"/>
                </a:cubicBezTo>
                <a:cubicBezTo>
                  <a:pt x="59" y="161"/>
                  <a:pt x="58" y="164"/>
                  <a:pt x="59" y="167"/>
                </a:cubicBezTo>
                <a:cubicBezTo>
                  <a:pt x="61" y="172"/>
                  <a:pt x="64" y="177"/>
                  <a:pt x="67" y="181"/>
                </a:cubicBezTo>
                <a:cubicBezTo>
                  <a:pt x="69" y="183"/>
                  <a:pt x="72" y="183"/>
                  <a:pt x="74" y="185"/>
                </a:cubicBezTo>
                <a:cubicBezTo>
                  <a:pt x="76" y="187"/>
                  <a:pt x="78" y="190"/>
                  <a:pt x="80" y="193"/>
                </a:cubicBezTo>
                <a:cubicBezTo>
                  <a:pt x="82" y="195"/>
                  <a:pt x="84" y="198"/>
                  <a:pt x="86" y="200"/>
                </a:cubicBezTo>
                <a:cubicBezTo>
                  <a:pt x="87" y="203"/>
                  <a:pt x="88" y="206"/>
                  <a:pt x="89" y="208"/>
                </a:cubicBezTo>
                <a:cubicBezTo>
                  <a:pt x="93" y="214"/>
                  <a:pt x="96" y="219"/>
                  <a:pt x="100" y="224"/>
                </a:cubicBezTo>
                <a:cubicBezTo>
                  <a:pt x="101" y="226"/>
                  <a:pt x="99" y="228"/>
                  <a:pt x="100" y="230"/>
                </a:cubicBezTo>
                <a:cubicBezTo>
                  <a:pt x="101" y="231"/>
                  <a:pt x="102" y="227"/>
                  <a:pt x="103" y="228"/>
                </a:cubicBezTo>
                <a:cubicBezTo>
                  <a:pt x="105" y="229"/>
                  <a:pt x="103" y="232"/>
                  <a:pt x="105" y="234"/>
                </a:cubicBezTo>
                <a:cubicBezTo>
                  <a:pt x="106" y="237"/>
                  <a:pt x="108" y="240"/>
                  <a:pt x="109" y="242"/>
                </a:cubicBezTo>
                <a:cubicBezTo>
                  <a:pt x="111" y="240"/>
                  <a:pt x="112" y="239"/>
                  <a:pt x="113" y="237"/>
                </a:cubicBezTo>
                <a:cubicBezTo>
                  <a:pt x="114" y="234"/>
                  <a:pt x="113" y="231"/>
                  <a:pt x="113" y="229"/>
                </a:cubicBezTo>
                <a:cubicBezTo>
                  <a:pt x="114" y="227"/>
                  <a:pt x="115" y="226"/>
                  <a:pt x="116" y="226"/>
                </a:cubicBezTo>
                <a:cubicBezTo>
                  <a:pt x="118" y="225"/>
                  <a:pt x="119" y="228"/>
                  <a:pt x="120" y="228"/>
                </a:cubicBezTo>
                <a:cubicBezTo>
                  <a:pt x="132" y="228"/>
                  <a:pt x="144" y="226"/>
                  <a:pt x="155" y="226"/>
                </a:cubicBezTo>
                <a:lnTo>
                  <a:pt x="162" y="231"/>
                </a:lnTo>
                <a:cubicBezTo>
                  <a:pt x="164" y="233"/>
                  <a:pt x="167" y="232"/>
                  <a:pt x="169" y="230"/>
                </a:cubicBezTo>
                <a:cubicBezTo>
                  <a:pt x="174" y="226"/>
                  <a:pt x="176" y="220"/>
                  <a:pt x="180" y="215"/>
                </a:cubicBezTo>
                <a:cubicBezTo>
                  <a:pt x="194" y="211"/>
                  <a:pt x="208" y="206"/>
                  <a:pt x="222" y="202"/>
                </a:cubicBezTo>
                <a:lnTo>
                  <a:pt x="261" y="188"/>
                </a:lnTo>
                <a:lnTo>
                  <a:pt x="267" y="158"/>
                </a:lnTo>
                <a:lnTo>
                  <a:pt x="261" y="146"/>
                </a:lnTo>
                <a:lnTo>
                  <a:pt x="257" y="150"/>
                </a:lnTo>
                <a:lnTo>
                  <a:pt x="218" y="142"/>
                </a:lnTo>
                <a:lnTo>
                  <a:pt x="214" y="130"/>
                </a:lnTo>
                <a:lnTo>
                  <a:pt x="217" y="126"/>
                </a:lnTo>
                <a:cubicBezTo>
                  <a:pt x="217" y="125"/>
                  <a:pt x="216" y="124"/>
                  <a:pt x="215" y="124"/>
                </a:cubicBezTo>
                <a:cubicBezTo>
                  <a:pt x="214" y="124"/>
                  <a:pt x="212" y="127"/>
                  <a:pt x="212" y="126"/>
                </a:cubicBezTo>
                <a:cubicBezTo>
                  <a:pt x="211" y="124"/>
                  <a:pt x="214" y="123"/>
                  <a:pt x="214" y="121"/>
                </a:cubicBezTo>
                <a:cubicBezTo>
                  <a:pt x="213" y="120"/>
                  <a:pt x="211" y="120"/>
                  <a:pt x="210" y="11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7" name="Freeform 2610"/>
          <p:cNvSpPr>
            <a:spLocks noChangeAspect="1"/>
          </p:cNvSpPr>
          <p:nvPr/>
        </p:nvSpPr>
        <p:spPr bwMode="auto">
          <a:xfrm>
            <a:off x="4947276" y="2592735"/>
            <a:ext cx="88896" cy="96441"/>
          </a:xfrm>
          <a:custGeom>
            <a:avLst/>
            <a:gdLst>
              <a:gd name="T0" fmla="*/ 0 w 54"/>
              <a:gd name="T1" fmla="*/ 79 h 67"/>
              <a:gd name="T2" fmla="*/ 0 w 54"/>
              <a:gd name="T3" fmla="*/ 76 h 67"/>
              <a:gd name="T4" fmla="*/ 0 w 54"/>
              <a:gd name="T5" fmla="*/ 74 h 67"/>
              <a:gd name="T6" fmla="*/ 0 w 54"/>
              <a:gd name="T7" fmla="*/ 64 h 67"/>
              <a:gd name="T8" fmla="*/ 2 w 54"/>
              <a:gd name="T9" fmla="*/ 50 h 67"/>
              <a:gd name="T10" fmla="*/ 4 w 54"/>
              <a:gd name="T11" fmla="*/ 42 h 67"/>
              <a:gd name="T12" fmla="*/ 5 w 54"/>
              <a:gd name="T13" fmla="*/ 28 h 67"/>
              <a:gd name="T14" fmla="*/ 6 w 54"/>
              <a:gd name="T15" fmla="*/ 18 h 67"/>
              <a:gd name="T16" fmla="*/ 22 w 54"/>
              <a:gd name="T17" fmla="*/ 22 h 67"/>
              <a:gd name="T18" fmla="*/ 22 w 54"/>
              <a:gd name="T19" fmla="*/ 25 h 67"/>
              <a:gd name="T20" fmla="*/ 25 w 54"/>
              <a:gd name="T21" fmla="*/ 22 h 67"/>
              <a:gd name="T22" fmla="*/ 57 w 54"/>
              <a:gd name="T23" fmla="*/ 0 h 67"/>
              <a:gd name="T24" fmla="*/ 58 w 54"/>
              <a:gd name="T25" fmla="*/ 5 h 67"/>
              <a:gd name="T26" fmla="*/ 60 w 54"/>
              <a:gd name="T27" fmla="*/ 13 h 67"/>
              <a:gd name="T28" fmla="*/ 58 w 54"/>
              <a:gd name="T29" fmla="*/ 17 h 67"/>
              <a:gd name="T30" fmla="*/ 65 w 54"/>
              <a:gd name="T31" fmla="*/ 22 h 67"/>
              <a:gd name="T32" fmla="*/ 58 w 54"/>
              <a:gd name="T33" fmla="*/ 28 h 67"/>
              <a:gd name="T34" fmla="*/ 30 w 54"/>
              <a:gd name="T35" fmla="*/ 35 h 67"/>
              <a:gd name="T36" fmla="*/ 30 w 54"/>
              <a:gd name="T37" fmla="*/ 37 h 67"/>
              <a:gd name="T38" fmla="*/ 43 w 54"/>
              <a:gd name="T39" fmla="*/ 57 h 67"/>
              <a:gd name="T40" fmla="*/ 39 w 54"/>
              <a:gd name="T41" fmla="*/ 59 h 67"/>
              <a:gd name="T42" fmla="*/ 36 w 54"/>
              <a:gd name="T43" fmla="*/ 65 h 67"/>
              <a:gd name="T44" fmla="*/ 23 w 54"/>
              <a:gd name="T45" fmla="*/ 69 h 67"/>
              <a:gd name="T46" fmla="*/ 17 w 54"/>
              <a:gd name="T47" fmla="*/ 81 h 67"/>
              <a:gd name="T48" fmla="*/ 0 w 54"/>
              <a:gd name="T49" fmla="*/ 79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
              <a:gd name="T76" fmla="*/ 0 h 67"/>
              <a:gd name="T77" fmla="*/ 54 w 54"/>
              <a:gd name="T78" fmla="*/ 67 h 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 h="67">
                <a:moveTo>
                  <a:pt x="0" y="65"/>
                </a:moveTo>
                <a:cubicBezTo>
                  <a:pt x="0" y="64"/>
                  <a:pt x="0" y="63"/>
                  <a:pt x="0" y="63"/>
                </a:cubicBezTo>
                <a:cubicBezTo>
                  <a:pt x="0" y="62"/>
                  <a:pt x="0" y="62"/>
                  <a:pt x="0" y="61"/>
                </a:cubicBezTo>
                <a:cubicBezTo>
                  <a:pt x="0" y="59"/>
                  <a:pt x="0" y="56"/>
                  <a:pt x="0" y="53"/>
                </a:cubicBezTo>
                <a:cubicBezTo>
                  <a:pt x="1" y="49"/>
                  <a:pt x="1" y="45"/>
                  <a:pt x="2" y="41"/>
                </a:cubicBezTo>
                <a:cubicBezTo>
                  <a:pt x="2" y="39"/>
                  <a:pt x="3" y="37"/>
                  <a:pt x="3" y="35"/>
                </a:cubicBezTo>
                <a:cubicBezTo>
                  <a:pt x="3" y="31"/>
                  <a:pt x="3" y="27"/>
                  <a:pt x="4" y="23"/>
                </a:cubicBezTo>
                <a:cubicBezTo>
                  <a:pt x="4" y="21"/>
                  <a:pt x="4" y="18"/>
                  <a:pt x="5" y="15"/>
                </a:cubicBezTo>
                <a:cubicBezTo>
                  <a:pt x="9" y="16"/>
                  <a:pt x="14" y="16"/>
                  <a:pt x="18" y="18"/>
                </a:cubicBezTo>
                <a:cubicBezTo>
                  <a:pt x="19" y="18"/>
                  <a:pt x="17" y="21"/>
                  <a:pt x="18" y="21"/>
                </a:cubicBezTo>
                <a:cubicBezTo>
                  <a:pt x="19" y="21"/>
                  <a:pt x="20" y="19"/>
                  <a:pt x="21" y="18"/>
                </a:cubicBezTo>
                <a:cubicBezTo>
                  <a:pt x="29" y="12"/>
                  <a:pt x="38" y="6"/>
                  <a:pt x="47" y="0"/>
                </a:cubicBezTo>
                <a:cubicBezTo>
                  <a:pt x="47" y="2"/>
                  <a:pt x="47" y="3"/>
                  <a:pt x="48" y="4"/>
                </a:cubicBezTo>
                <a:cubicBezTo>
                  <a:pt x="48" y="7"/>
                  <a:pt x="50" y="9"/>
                  <a:pt x="50" y="11"/>
                </a:cubicBezTo>
                <a:cubicBezTo>
                  <a:pt x="50" y="13"/>
                  <a:pt x="48" y="13"/>
                  <a:pt x="48" y="14"/>
                </a:cubicBezTo>
                <a:cubicBezTo>
                  <a:pt x="50" y="16"/>
                  <a:pt x="52" y="17"/>
                  <a:pt x="54" y="18"/>
                </a:cubicBezTo>
                <a:cubicBezTo>
                  <a:pt x="52" y="19"/>
                  <a:pt x="50" y="22"/>
                  <a:pt x="48" y="23"/>
                </a:cubicBezTo>
                <a:cubicBezTo>
                  <a:pt x="41" y="26"/>
                  <a:pt x="34" y="27"/>
                  <a:pt x="25" y="29"/>
                </a:cubicBezTo>
                <a:cubicBezTo>
                  <a:pt x="25" y="29"/>
                  <a:pt x="24" y="30"/>
                  <a:pt x="25" y="31"/>
                </a:cubicBezTo>
                <a:cubicBezTo>
                  <a:pt x="28" y="37"/>
                  <a:pt x="34" y="41"/>
                  <a:pt x="36" y="47"/>
                </a:cubicBezTo>
                <a:cubicBezTo>
                  <a:pt x="37" y="48"/>
                  <a:pt x="33" y="47"/>
                  <a:pt x="32" y="49"/>
                </a:cubicBezTo>
                <a:cubicBezTo>
                  <a:pt x="31" y="50"/>
                  <a:pt x="32" y="53"/>
                  <a:pt x="30" y="54"/>
                </a:cubicBezTo>
                <a:cubicBezTo>
                  <a:pt x="27" y="55"/>
                  <a:pt x="22" y="55"/>
                  <a:pt x="19" y="57"/>
                </a:cubicBezTo>
                <a:cubicBezTo>
                  <a:pt x="17" y="59"/>
                  <a:pt x="16" y="63"/>
                  <a:pt x="14" y="67"/>
                </a:cubicBezTo>
                <a:cubicBezTo>
                  <a:pt x="9" y="67"/>
                  <a:pt x="5" y="65"/>
                  <a:pt x="0" y="6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8" name="Freeform 2611"/>
          <p:cNvSpPr>
            <a:spLocks noChangeAspect="1"/>
          </p:cNvSpPr>
          <p:nvPr/>
        </p:nvSpPr>
        <p:spPr bwMode="auto">
          <a:xfrm>
            <a:off x="4875582" y="2642741"/>
            <a:ext cx="57440" cy="76200"/>
          </a:xfrm>
          <a:custGeom>
            <a:avLst/>
            <a:gdLst>
              <a:gd name="T0" fmla="*/ 42 w 35"/>
              <a:gd name="T1" fmla="*/ 31 h 53"/>
              <a:gd name="T2" fmla="*/ 37 w 35"/>
              <a:gd name="T3" fmla="*/ 37 h 53"/>
              <a:gd name="T4" fmla="*/ 37 w 35"/>
              <a:gd name="T5" fmla="*/ 47 h 53"/>
              <a:gd name="T6" fmla="*/ 34 w 35"/>
              <a:gd name="T7" fmla="*/ 52 h 53"/>
              <a:gd name="T8" fmla="*/ 35 w 35"/>
              <a:gd name="T9" fmla="*/ 62 h 53"/>
              <a:gd name="T10" fmla="*/ 34 w 35"/>
              <a:gd name="T11" fmla="*/ 64 h 53"/>
              <a:gd name="T12" fmla="*/ 23 w 35"/>
              <a:gd name="T13" fmla="*/ 57 h 53"/>
              <a:gd name="T14" fmla="*/ 20 w 35"/>
              <a:gd name="T15" fmla="*/ 50 h 53"/>
              <a:gd name="T16" fmla="*/ 8 w 35"/>
              <a:gd name="T17" fmla="*/ 35 h 53"/>
              <a:gd name="T18" fmla="*/ 8 w 35"/>
              <a:gd name="T19" fmla="*/ 30 h 53"/>
              <a:gd name="T20" fmla="*/ 5 w 35"/>
              <a:gd name="T21" fmla="*/ 22 h 53"/>
              <a:gd name="T22" fmla="*/ 1 w 35"/>
              <a:gd name="T23" fmla="*/ 12 h 53"/>
              <a:gd name="T24" fmla="*/ 2 w 35"/>
              <a:gd name="T25" fmla="*/ 2 h 53"/>
              <a:gd name="T26" fmla="*/ 11 w 35"/>
              <a:gd name="T27" fmla="*/ 0 h 53"/>
              <a:gd name="T28" fmla="*/ 20 w 35"/>
              <a:gd name="T29" fmla="*/ 2 h 53"/>
              <a:gd name="T30" fmla="*/ 29 w 35"/>
              <a:gd name="T31" fmla="*/ 1 h 53"/>
              <a:gd name="T32" fmla="*/ 42 w 35"/>
              <a:gd name="T33" fmla="*/ 31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53"/>
              <a:gd name="T53" fmla="*/ 35 w 35"/>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53">
                <a:moveTo>
                  <a:pt x="35" y="26"/>
                </a:moveTo>
                <a:cubicBezTo>
                  <a:pt x="33" y="27"/>
                  <a:pt x="31" y="29"/>
                  <a:pt x="31" y="31"/>
                </a:cubicBezTo>
                <a:cubicBezTo>
                  <a:pt x="30" y="34"/>
                  <a:pt x="32" y="36"/>
                  <a:pt x="31" y="39"/>
                </a:cubicBezTo>
                <a:cubicBezTo>
                  <a:pt x="31" y="40"/>
                  <a:pt x="28" y="41"/>
                  <a:pt x="28" y="43"/>
                </a:cubicBezTo>
                <a:cubicBezTo>
                  <a:pt x="28" y="46"/>
                  <a:pt x="29" y="48"/>
                  <a:pt x="29" y="51"/>
                </a:cubicBezTo>
                <a:cubicBezTo>
                  <a:pt x="29" y="52"/>
                  <a:pt x="29" y="53"/>
                  <a:pt x="28" y="53"/>
                </a:cubicBezTo>
                <a:cubicBezTo>
                  <a:pt x="25" y="52"/>
                  <a:pt x="21" y="50"/>
                  <a:pt x="19" y="47"/>
                </a:cubicBezTo>
                <a:cubicBezTo>
                  <a:pt x="17" y="46"/>
                  <a:pt x="18" y="43"/>
                  <a:pt x="17" y="41"/>
                </a:cubicBezTo>
                <a:cubicBezTo>
                  <a:pt x="14" y="37"/>
                  <a:pt x="10" y="33"/>
                  <a:pt x="7" y="29"/>
                </a:cubicBezTo>
                <a:cubicBezTo>
                  <a:pt x="6" y="28"/>
                  <a:pt x="7" y="26"/>
                  <a:pt x="7" y="25"/>
                </a:cubicBezTo>
                <a:cubicBezTo>
                  <a:pt x="6" y="23"/>
                  <a:pt x="5" y="20"/>
                  <a:pt x="4" y="18"/>
                </a:cubicBezTo>
                <a:cubicBezTo>
                  <a:pt x="3" y="15"/>
                  <a:pt x="1" y="13"/>
                  <a:pt x="1" y="10"/>
                </a:cubicBezTo>
                <a:cubicBezTo>
                  <a:pt x="1" y="7"/>
                  <a:pt x="0" y="4"/>
                  <a:pt x="2" y="2"/>
                </a:cubicBezTo>
                <a:cubicBezTo>
                  <a:pt x="4" y="0"/>
                  <a:pt x="7" y="0"/>
                  <a:pt x="9" y="0"/>
                </a:cubicBezTo>
                <a:cubicBezTo>
                  <a:pt x="12" y="0"/>
                  <a:pt x="15" y="2"/>
                  <a:pt x="17" y="2"/>
                </a:cubicBezTo>
                <a:cubicBezTo>
                  <a:pt x="20" y="2"/>
                  <a:pt x="22" y="1"/>
                  <a:pt x="24" y="1"/>
                </a:cubicBezTo>
                <a:lnTo>
                  <a:pt x="35" y="26"/>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69" name="Freeform 2612"/>
          <p:cNvSpPr>
            <a:spLocks noChangeAspect="1"/>
          </p:cNvSpPr>
          <p:nvPr/>
        </p:nvSpPr>
        <p:spPr bwMode="auto">
          <a:xfrm>
            <a:off x="5374674" y="2782047"/>
            <a:ext cx="161379" cy="175022"/>
          </a:xfrm>
          <a:custGeom>
            <a:avLst/>
            <a:gdLst>
              <a:gd name="T0" fmla="*/ 20 w 98"/>
              <a:gd name="T1" fmla="*/ 147 h 123"/>
              <a:gd name="T2" fmla="*/ 31 w 98"/>
              <a:gd name="T3" fmla="*/ 142 h 123"/>
              <a:gd name="T4" fmla="*/ 40 w 98"/>
              <a:gd name="T5" fmla="*/ 140 h 123"/>
              <a:gd name="T6" fmla="*/ 47 w 98"/>
              <a:gd name="T7" fmla="*/ 142 h 123"/>
              <a:gd name="T8" fmla="*/ 54 w 98"/>
              <a:gd name="T9" fmla="*/ 135 h 123"/>
              <a:gd name="T10" fmla="*/ 51 w 98"/>
              <a:gd name="T11" fmla="*/ 130 h 123"/>
              <a:gd name="T12" fmla="*/ 65 w 98"/>
              <a:gd name="T13" fmla="*/ 124 h 123"/>
              <a:gd name="T14" fmla="*/ 71 w 98"/>
              <a:gd name="T15" fmla="*/ 123 h 123"/>
              <a:gd name="T16" fmla="*/ 75 w 98"/>
              <a:gd name="T17" fmla="*/ 112 h 123"/>
              <a:gd name="T18" fmla="*/ 88 w 98"/>
              <a:gd name="T19" fmla="*/ 106 h 123"/>
              <a:gd name="T20" fmla="*/ 88 w 98"/>
              <a:gd name="T21" fmla="*/ 103 h 123"/>
              <a:gd name="T22" fmla="*/ 84 w 98"/>
              <a:gd name="T23" fmla="*/ 94 h 123"/>
              <a:gd name="T24" fmla="*/ 93 w 98"/>
              <a:gd name="T25" fmla="*/ 82 h 123"/>
              <a:gd name="T26" fmla="*/ 94 w 98"/>
              <a:gd name="T27" fmla="*/ 76 h 123"/>
              <a:gd name="T28" fmla="*/ 95 w 98"/>
              <a:gd name="T29" fmla="*/ 81 h 123"/>
              <a:gd name="T30" fmla="*/ 99 w 98"/>
              <a:gd name="T31" fmla="*/ 81 h 123"/>
              <a:gd name="T32" fmla="*/ 102 w 98"/>
              <a:gd name="T33" fmla="*/ 71 h 123"/>
              <a:gd name="T34" fmla="*/ 117 w 98"/>
              <a:gd name="T35" fmla="*/ 47 h 123"/>
              <a:gd name="T36" fmla="*/ 116 w 98"/>
              <a:gd name="T37" fmla="*/ 41 h 123"/>
              <a:gd name="T38" fmla="*/ 105 w 98"/>
              <a:gd name="T39" fmla="*/ 35 h 123"/>
              <a:gd name="T40" fmla="*/ 98 w 98"/>
              <a:gd name="T41" fmla="*/ 20 h 123"/>
              <a:gd name="T42" fmla="*/ 90 w 98"/>
              <a:gd name="T43" fmla="*/ 23 h 123"/>
              <a:gd name="T44" fmla="*/ 75 w 98"/>
              <a:gd name="T45" fmla="*/ 18 h 123"/>
              <a:gd name="T46" fmla="*/ 64 w 98"/>
              <a:gd name="T47" fmla="*/ 2 h 123"/>
              <a:gd name="T48" fmla="*/ 59 w 98"/>
              <a:gd name="T49" fmla="*/ 4 h 123"/>
              <a:gd name="T50" fmla="*/ 57 w 98"/>
              <a:gd name="T51" fmla="*/ 1 h 123"/>
              <a:gd name="T52" fmla="*/ 52 w 98"/>
              <a:gd name="T53" fmla="*/ 7 h 123"/>
              <a:gd name="T54" fmla="*/ 54 w 98"/>
              <a:gd name="T55" fmla="*/ 14 h 123"/>
              <a:gd name="T56" fmla="*/ 48 w 98"/>
              <a:gd name="T57" fmla="*/ 18 h 123"/>
              <a:gd name="T58" fmla="*/ 48 w 98"/>
              <a:gd name="T59" fmla="*/ 24 h 123"/>
              <a:gd name="T60" fmla="*/ 45 w 98"/>
              <a:gd name="T61" fmla="*/ 29 h 123"/>
              <a:gd name="T62" fmla="*/ 47 w 98"/>
              <a:gd name="T63" fmla="*/ 38 h 123"/>
              <a:gd name="T64" fmla="*/ 54 w 98"/>
              <a:gd name="T65" fmla="*/ 53 h 123"/>
              <a:gd name="T66" fmla="*/ 47 w 98"/>
              <a:gd name="T67" fmla="*/ 88 h 123"/>
              <a:gd name="T68" fmla="*/ 0 w 98"/>
              <a:gd name="T69" fmla="*/ 105 h 123"/>
              <a:gd name="T70" fmla="*/ 20 w 98"/>
              <a:gd name="T71" fmla="*/ 147 h 12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23"/>
              <a:gd name="T110" fmla="*/ 98 w 98"/>
              <a:gd name="T111" fmla="*/ 123 h 12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23">
                <a:moveTo>
                  <a:pt x="17" y="123"/>
                </a:moveTo>
                <a:cubicBezTo>
                  <a:pt x="20" y="122"/>
                  <a:pt x="23" y="120"/>
                  <a:pt x="26" y="119"/>
                </a:cubicBezTo>
                <a:cubicBezTo>
                  <a:pt x="28" y="118"/>
                  <a:pt x="31" y="117"/>
                  <a:pt x="33" y="117"/>
                </a:cubicBezTo>
                <a:cubicBezTo>
                  <a:pt x="35" y="117"/>
                  <a:pt x="37" y="119"/>
                  <a:pt x="39" y="119"/>
                </a:cubicBezTo>
                <a:cubicBezTo>
                  <a:pt x="42" y="118"/>
                  <a:pt x="44" y="115"/>
                  <a:pt x="45" y="113"/>
                </a:cubicBezTo>
                <a:cubicBezTo>
                  <a:pt x="45" y="111"/>
                  <a:pt x="41" y="110"/>
                  <a:pt x="42" y="109"/>
                </a:cubicBezTo>
                <a:cubicBezTo>
                  <a:pt x="45" y="106"/>
                  <a:pt x="50" y="105"/>
                  <a:pt x="54" y="104"/>
                </a:cubicBezTo>
                <a:cubicBezTo>
                  <a:pt x="56" y="103"/>
                  <a:pt x="58" y="104"/>
                  <a:pt x="59" y="103"/>
                </a:cubicBezTo>
                <a:cubicBezTo>
                  <a:pt x="61" y="101"/>
                  <a:pt x="60" y="96"/>
                  <a:pt x="62" y="94"/>
                </a:cubicBezTo>
                <a:cubicBezTo>
                  <a:pt x="65" y="91"/>
                  <a:pt x="69" y="92"/>
                  <a:pt x="73" y="89"/>
                </a:cubicBezTo>
                <a:cubicBezTo>
                  <a:pt x="73" y="89"/>
                  <a:pt x="73" y="87"/>
                  <a:pt x="73" y="86"/>
                </a:cubicBezTo>
                <a:cubicBezTo>
                  <a:pt x="72" y="84"/>
                  <a:pt x="70" y="81"/>
                  <a:pt x="70" y="79"/>
                </a:cubicBezTo>
                <a:cubicBezTo>
                  <a:pt x="71" y="75"/>
                  <a:pt x="75" y="72"/>
                  <a:pt x="77" y="69"/>
                </a:cubicBezTo>
                <a:cubicBezTo>
                  <a:pt x="77" y="67"/>
                  <a:pt x="77" y="65"/>
                  <a:pt x="78" y="64"/>
                </a:cubicBezTo>
                <a:cubicBezTo>
                  <a:pt x="79" y="64"/>
                  <a:pt x="78" y="67"/>
                  <a:pt x="79" y="68"/>
                </a:cubicBezTo>
                <a:cubicBezTo>
                  <a:pt x="79" y="69"/>
                  <a:pt x="81" y="69"/>
                  <a:pt x="82" y="68"/>
                </a:cubicBezTo>
                <a:cubicBezTo>
                  <a:pt x="84" y="65"/>
                  <a:pt x="84" y="62"/>
                  <a:pt x="85" y="59"/>
                </a:cubicBezTo>
                <a:cubicBezTo>
                  <a:pt x="89" y="52"/>
                  <a:pt x="94" y="46"/>
                  <a:pt x="97" y="39"/>
                </a:cubicBezTo>
                <a:cubicBezTo>
                  <a:pt x="98" y="37"/>
                  <a:pt x="97" y="35"/>
                  <a:pt x="96" y="34"/>
                </a:cubicBezTo>
                <a:cubicBezTo>
                  <a:pt x="94" y="32"/>
                  <a:pt x="90" y="31"/>
                  <a:pt x="87" y="29"/>
                </a:cubicBezTo>
                <a:cubicBezTo>
                  <a:pt x="84" y="26"/>
                  <a:pt x="85" y="20"/>
                  <a:pt x="81" y="17"/>
                </a:cubicBezTo>
                <a:cubicBezTo>
                  <a:pt x="79" y="16"/>
                  <a:pt x="77" y="19"/>
                  <a:pt x="75" y="19"/>
                </a:cubicBezTo>
                <a:cubicBezTo>
                  <a:pt x="71" y="18"/>
                  <a:pt x="66" y="18"/>
                  <a:pt x="62" y="15"/>
                </a:cubicBezTo>
                <a:cubicBezTo>
                  <a:pt x="58" y="12"/>
                  <a:pt x="57" y="7"/>
                  <a:pt x="53" y="2"/>
                </a:cubicBezTo>
                <a:cubicBezTo>
                  <a:pt x="52" y="2"/>
                  <a:pt x="51" y="3"/>
                  <a:pt x="49" y="3"/>
                </a:cubicBezTo>
                <a:cubicBezTo>
                  <a:pt x="48" y="3"/>
                  <a:pt x="48" y="0"/>
                  <a:pt x="47" y="1"/>
                </a:cubicBezTo>
                <a:cubicBezTo>
                  <a:pt x="45" y="2"/>
                  <a:pt x="43" y="4"/>
                  <a:pt x="43" y="6"/>
                </a:cubicBezTo>
                <a:cubicBezTo>
                  <a:pt x="43" y="8"/>
                  <a:pt x="46" y="10"/>
                  <a:pt x="45" y="12"/>
                </a:cubicBezTo>
                <a:cubicBezTo>
                  <a:pt x="44" y="14"/>
                  <a:pt x="41" y="13"/>
                  <a:pt x="40" y="15"/>
                </a:cubicBezTo>
                <a:cubicBezTo>
                  <a:pt x="39" y="16"/>
                  <a:pt x="41" y="18"/>
                  <a:pt x="40" y="20"/>
                </a:cubicBezTo>
                <a:cubicBezTo>
                  <a:pt x="40" y="21"/>
                  <a:pt x="37" y="23"/>
                  <a:pt x="37" y="24"/>
                </a:cubicBezTo>
                <a:cubicBezTo>
                  <a:pt x="37" y="27"/>
                  <a:pt x="38" y="29"/>
                  <a:pt x="39" y="32"/>
                </a:cubicBezTo>
                <a:lnTo>
                  <a:pt x="45" y="44"/>
                </a:lnTo>
                <a:lnTo>
                  <a:pt x="39" y="74"/>
                </a:lnTo>
                <a:lnTo>
                  <a:pt x="0" y="88"/>
                </a:lnTo>
                <a:lnTo>
                  <a:pt x="17" y="123"/>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0" name="Freeform 2613"/>
          <p:cNvSpPr>
            <a:spLocks noChangeAspect="1"/>
          </p:cNvSpPr>
          <p:nvPr/>
        </p:nvSpPr>
        <p:spPr bwMode="auto">
          <a:xfrm>
            <a:off x="5349376" y="2754662"/>
            <a:ext cx="102572" cy="78581"/>
          </a:xfrm>
          <a:custGeom>
            <a:avLst/>
            <a:gdLst>
              <a:gd name="T0" fmla="*/ 68 w 62"/>
              <a:gd name="T1" fmla="*/ 0 h 55"/>
              <a:gd name="T2" fmla="*/ 63 w 62"/>
              <a:gd name="T3" fmla="*/ 8 h 55"/>
              <a:gd name="T4" fmla="*/ 52 w 62"/>
              <a:gd name="T5" fmla="*/ 22 h 55"/>
              <a:gd name="T6" fmla="*/ 44 w 62"/>
              <a:gd name="T7" fmla="*/ 32 h 55"/>
              <a:gd name="T8" fmla="*/ 30 w 62"/>
              <a:gd name="T9" fmla="*/ 37 h 55"/>
              <a:gd name="T10" fmla="*/ 16 w 62"/>
              <a:gd name="T11" fmla="*/ 36 h 55"/>
              <a:gd name="T12" fmla="*/ 12 w 62"/>
              <a:gd name="T13" fmla="*/ 41 h 55"/>
              <a:gd name="T14" fmla="*/ 6 w 62"/>
              <a:gd name="T15" fmla="*/ 41 h 55"/>
              <a:gd name="T16" fmla="*/ 4 w 62"/>
              <a:gd name="T17" fmla="*/ 37 h 55"/>
              <a:gd name="T18" fmla="*/ 0 w 62"/>
              <a:gd name="T19" fmla="*/ 42 h 55"/>
              <a:gd name="T20" fmla="*/ 5 w 62"/>
              <a:gd name="T21" fmla="*/ 56 h 55"/>
              <a:gd name="T22" fmla="*/ 52 w 62"/>
              <a:gd name="T23" fmla="*/ 66 h 55"/>
              <a:gd name="T24" fmla="*/ 57 w 62"/>
              <a:gd name="T25" fmla="*/ 61 h 55"/>
              <a:gd name="T26" fmla="*/ 54 w 62"/>
              <a:gd name="T27" fmla="*/ 52 h 55"/>
              <a:gd name="T28" fmla="*/ 58 w 62"/>
              <a:gd name="T29" fmla="*/ 47 h 55"/>
              <a:gd name="T30" fmla="*/ 58 w 62"/>
              <a:gd name="T31" fmla="*/ 41 h 55"/>
              <a:gd name="T32" fmla="*/ 64 w 62"/>
              <a:gd name="T33" fmla="*/ 37 h 55"/>
              <a:gd name="T34" fmla="*/ 62 w 62"/>
              <a:gd name="T35" fmla="*/ 30 h 55"/>
              <a:gd name="T36" fmla="*/ 67 w 62"/>
              <a:gd name="T37" fmla="*/ 24 h 55"/>
              <a:gd name="T38" fmla="*/ 69 w 62"/>
              <a:gd name="T39" fmla="*/ 26 h 55"/>
              <a:gd name="T40" fmla="*/ 74 w 62"/>
              <a:gd name="T41" fmla="*/ 25 h 55"/>
              <a:gd name="T42" fmla="*/ 74 w 62"/>
              <a:gd name="T43" fmla="*/ 18 h 55"/>
              <a:gd name="T44" fmla="*/ 74 w 62"/>
              <a:gd name="T45" fmla="*/ 12 h 55"/>
              <a:gd name="T46" fmla="*/ 71 w 62"/>
              <a:gd name="T47" fmla="*/ 12 h 55"/>
              <a:gd name="T48" fmla="*/ 69 w 62"/>
              <a:gd name="T49" fmla="*/ 13 h 55"/>
              <a:gd name="T50" fmla="*/ 69 w 62"/>
              <a:gd name="T51" fmla="*/ 6 h 55"/>
              <a:gd name="T52" fmla="*/ 68 w 62"/>
              <a:gd name="T53" fmla="*/ 0 h 5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2"/>
              <a:gd name="T82" fmla="*/ 0 h 55"/>
              <a:gd name="T83" fmla="*/ 62 w 62"/>
              <a:gd name="T84" fmla="*/ 55 h 5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2" h="55">
                <a:moveTo>
                  <a:pt x="56" y="0"/>
                </a:moveTo>
                <a:cubicBezTo>
                  <a:pt x="55" y="2"/>
                  <a:pt x="54" y="5"/>
                  <a:pt x="52" y="7"/>
                </a:cubicBezTo>
                <a:cubicBezTo>
                  <a:pt x="49" y="10"/>
                  <a:pt x="46" y="14"/>
                  <a:pt x="43" y="18"/>
                </a:cubicBezTo>
                <a:cubicBezTo>
                  <a:pt x="41" y="21"/>
                  <a:pt x="39" y="24"/>
                  <a:pt x="36" y="27"/>
                </a:cubicBezTo>
                <a:cubicBezTo>
                  <a:pt x="33" y="29"/>
                  <a:pt x="29" y="30"/>
                  <a:pt x="25" y="31"/>
                </a:cubicBezTo>
                <a:cubicBezTo>
                  <a:pt x="21" y="32"/>
                  <a:pt x="17" y="30"/>
                  <a:pt x="13" y="30"/>
                </a:cubicBezTo>
                <a:cubicBezTo>
                  <a:pt x="12" y="31"/>
                  <a:pt x="12" y="33"/>
                  <a:pt x="10" y="34"/>
                </a:cubicBezTo>
                <a:cubicBezTo>
                  <a:pt x="9" y="35"/>
                  <a:pt x="7" y="34"/>
                  <a:pt x="5" y="34"/>
                </a:cubicBezTo>
                <a:cubicBezTo>
                  <a:pt x="4" y="33"/>
                  <a:pt x="4" y="32"/>
                  <a:pt x="3" y="31"/>
                </a:cubicBezTo>
                <a:lnTo>
                  <a:pt x="0" y="35"/>
                </a:lnTo>
                <a:lnTo>
                  <a:pt x="4" y="47"/>
                </a:lnTo>
                <a:lnTo>
                  <a:pt x="43" y="55"/>
                </a:lnTo>
                <a:lnTo>
                  <a:pt x="47" y="51"/>
                </a:lnTo>
                <a:cubicBezTo>
                  <a:pt x="46" y="48"/>
                  <a:pt x="45" y="46"/>
                  <a:pt x="45" y="43"/>
                </a:cubicBezTo>
                <a:cubicBezTo>
                  <a:pt x="45" y="42"/>
                  <a:pt x="48" y="40"/>
                  <a:pt x="48" y="39"/>
                </a:cubicBezTo>
                <a:cubicBezTo>
                  <a:pt x="49" y="37"/>
                  <a:pt x="47" y="35"/>
                  <a:pt x="48" y="34"/>
                </a:cubicBezTo>
                <a:cubicBezTo>
                  <a:pt x="49" y="32"/>
                  <a:pt x="52" y="33"/>
                  <a:pt x="53" y="31"/>
                </a:cubicBezTo>
                <a:cubicBezTo>
                  <a:pt x="54" y="29"/>
                  <a:pt x="51" y="27"/>
                  <a:pt x="51" y="25"/>
                </a:cubicBezTo>
                <a:cubicBezTo>
                  <a:pt x="51" y="23"/>
                  <a:pt x="53" y="21"/>
                  <a:pt x="55" y="20"/>
                </a:cubicBezTo>
                <a:cubicBezTo>
                  <a:pt x="56" y="19"/>
                  <a:pt x="56" y="22"/>
                  <a:pt x="57" y="22"/>
                </a:cubicBezTo>
                <a:cubicBezTo>
                  <a:pt x="59" y="22"/>
                  <a:pt x="60" y="21"/>
                  <a:pt x="61" y="21"/>
                </a:cubicBezTo>
                <a:cubicBezTo>
                  <a:pt x="62" y="19"/>
                  <a:pt x="62" y="17"/>
                  <a:pt x="61" y="15"/>
                </a:cubicBezTo>
                <a:cubicBezTo>
                  <a:pt x="61" y="14"/>
                  <a:pt x="62" y="12"/>
                  <a:pt x="61" y="10"/>
                </a:cubicBezTo>
                <a:cubicBezTo>
                  <a:pt x="61" y="10"/>
                  <a:pt x="60" y="10"/>
                  <a:pt x="59" y="10"/>
                </a:cubicBezTo>
                <a:cubicBezTo>
                  <a:pt x="58" y="11"/>
                  <a:pt x="57" y="11"/>
                  <a:pt x="57" y="11"/>
                </a:cubicBezTo>
                <a:cubicBezTo>
                  <a:pt x="56" y="9"/>
                  <a:pt x="57" y="7"/>
                  <a:pt x="57" y="5"/>
                </a:cubicBezTo>
                <a:cubicBezTo>
                  <a:pt x="57" y="3"/>
                  <a:pt x="57" y="1"/>
                  <a:pt x="5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1" name="Freeform 2614"/>
          <p:cNvSpPr>
            <a:spLocks noChangeAspect="1"/>
          </p:cNvSpPr>
          <p:nvPr/>
        </p:nvSpPr>
        <p:spPr bwMode="auto">
          <a:xfrm>
            <a:off x="5211403" y="2667747"/>
            <a:ext cx="43764" cy="36909"/>
          </a:xfrm>
          <a:custGeom>
            <a:avLst/>
            <a:gdLst>
              <a:gd name="T0" fmla="*/ 32 w 27"/>
              <a:gd name="T1" fmla="*/ 31 h 26"/>
              <a:gd name="T2" fmla="*/ 27 w 27"/>
              <a:gd name="T3" fmla="*/ 23 h 26"/>
              <a:gd name="T4" fmla="*/ 24 w 27"/>
              <a:gd name="T5" fmla="*/ 19 h 26"/>
              <a:gd name="T6" fmla="*/ 17 w 27"/>
              <a:gd name="T7" fmla="*/ 17 h 26"/>
              <a:gd name="T8" fmla="*/ 23 w 27"/>
              <a:gd name="T9" fmla="*/ 12 h 26"/>
              <a:gd name="T10" fmla="*/ 25 w 27"/>
              <a:gd name="T11" fmla="*/ 10 h 26"/>
              <a:gd name="T12" fmla="*/ 23 w 27"/>
              <a:gd name="T13" fmla="*/ 4 h 26"/>
              <a:gd name="T14" fmla="*/ 21 w 27"/>
              <a:gd name="T15" fmla="*/ 1 h 26"/>
              <a:gd name="T16" fmla="*/ 11 w 27"/>
              <a:gd name="T17" fmla="*/ 2 h 26"/>
              <a:gd name="T18" fmla="*/ 6 w 27"/>
              <a:gd name="T19" fmla="*/ 10 h 26"/>
              <a:gd name="T20" fmla="*/ 0 w 27"/>
              <a:gd name="T21" fmla="*/ 18 h 26"/>
              <a:gd name="T22" fmla="*/ 14 w 27"/>
              <a:gd name="T23" fmla="*/ 21 h 26"/>
              <a:gd name="T24" fmla="*/ 19 w 27"/>
              <a:gd name="T25" fmla="*/ 31 h 26"/>
              <a:gd name="T26" fmla="*/ 32 w 27"/>
              <a:gd name="T27" fmla="*/ 31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
              <a:gd name="T43" fmla="*/ 0 h 26"/>
              <a:gd name="T44" fmla="*/ 27 w 27"/>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 h="26">
                <a:moveTo>
                  <a:pt x="27" y="26"/>
                </a:moveTo>
                <a:cubicBezTo>
                  <a:pt x="26" y="24"/>
                  <a:pt x="24" y="21"/>
                  <a:pt x="23" y="19"/>
                </a:cubicBezTo>
                <a:cubicBezTo>
                  <a:pt x="22" y="18"/>
                  <a:pt x="22" y="17"/>
                  <a:pt x="20" y="16"/>
                </a:cubicBezTo>
                <a:cubicBezTo>
                  <a:pt x="19" y="15"/>
                  <a:pt x="15" y="16"/>
                  <a:pt x="14" y="14"/>
                </a:cubicBezTo>
                <a:cubicBezTo>
                  <a:pt x="14" y="12"/>
                  <a:pt x="17" y="11"/>
                  <a:pt x="19" y="10"/>
                </a:cubicBezTo>
                <a:cubicBezTo>
                  <a:pt x="19" y="9"/>
                  <a:pt x="21" y="9"/>
                  <a:pt x="21" y="8"/>
                </a:cubicBezTo>
                <a:cubicBezTo>
                  <a:pt x="21" y="6"/>
                  <a:pt x="20" y="5"/>
                  <a:pt x="19" y="3"/>
                </a:cubicBezTo>
                <a:cubicBezTo>
                  <a:pt x="19" y="2"/>
                  <a:pt x="18" y="1"/>
                  <a:pt x="18" y="1"/>
                </a:cubicBezTo>
                <a:cubicBezTo>
                  <a:pt x="15" y="1"/>
                  <a:pt x="12" y="0"/>
                  <a:pt x="9" y="2"/>
                </a:cubicBezTo>
                <a:cubicBezTo>
                  <a:pt x="7" y="3"/>
                  <a:pt x="7" y="6"/>
                  <a:pt x="5" y="8"/>
                </a:cubicBezTo>
                <a:cubicBezTo>
                  <a:pt x="4" y="11"/>
                  <a:pt x="1" y="13"/>
                  <a:pt x="0" y="15"/>
                </a:cubicBezTo>
                <a:cubicBezTo>
                  <a:pt x="4" y="16"/>
                  <a:pt x="8" y="17"/>
                  <a:pt x="12" y="18"/>
                </a:cubicBezTo>
                <a:cubicBezTo>
                  <a:pt x="14" y="20"/>
                  <a:pt x="14" y="24"/>
                  <a:pt x="16" y="26"/>
                </a:cubicBezTo>
                <a:cubicBezTo>
                  <a:pt x="19" y="26"/>
                  <a:pt x="23" y="26"/>
                  <a:pt x="27" y="2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2" name="Freeform 2615"/>
          <p:cNvSpPr>
            <a:spLocks noChangeAspect="1"/>
          </p:cNvSpPr>
          <p:nvPr/>
        </p:nvSpPr>
        <p:spPr bwMode="auto">
          <a:xfrm>
            <a:off x="5055716" y="2502248"/>
            <a:ext cx="201040" cy="186929"/>
          </a:xfrm>
          <a:custGeom>
            <a:avLst/>
            <a:gdLst>
              <a:gd name="T0" fmla="*/ 147 w 123"/>
              <a:gd name="T1" fmla="*/ 143 h 131"/>
              <a:gd name="T2" fmla="*/ 139 w 123"/>
              <a:gd name="T3" fmla="*/ 140 h 131"/>
              <a:gd name="T4" fmla="*/ 135 w 123"/>
              <a:gd name="T5" fmla="*/ 140 h 131"/>
              <a:gd name="T6" fmla="*/ 124 w 123"/>
              <a:gd name="T7" fmla="*/ 141 h 131"/>
              <a:gd name="T8" fmla="*/ 120 w 123"/>
              <a:gd name="T9" fmla="*/ 149 h 131"/>
              <a:gd name="T10" fmla="*/ 114 w 123"/>
              <a:gd name="T11" fmla="*/ 157 h 131"/>
              <a:gd name="T12" fmla="*/ 87 w 123"/>
              <a:gd name="T13" fmla="*/ 156 h 131"/>
              <a:gd name="T14" fmla="*/ 51 w 123"/>
              <a:gd name="T15" fmla="*/ 122 h 131"/>
              <a:gd name="T16" fmla="*/ 39 w 123"/>
              <a:gd name="T17" fmla="*/ 115 h 131"/>
              <a:gd name="T18" fmla="*/ 27 w 123"/>
              <a:gd name="T19" fmla="*/ 105 h 131"/>
              <a:gd name="T20" fmla="*/ 8 w 123"/>
              <a:gd name="T21" fmla="*/ 98 h 131"/>
              <a:gd name="T22" fmla="*/ 1 w 123"/>
              <a:gd name="T23" fmla="*/ 93 h 131"/>
              <a:gd name="T24" fmla="*/ 4 w 123"/>
              <a:gd name="T25" fmla="*/ 90 h 131"/>
              <a:gd name="T26" fmla="*/ 1 w 123"/>
              <a:gd name="T27" fmla="*/ 81 h 131"/>
              <a:gd name="T28" fmla="*/ 0 w 123"/>
              <a:gd name="T29" fmla="*/ 77 h 131"/>
              <a:gd name="T30" fmla="*/ 16 w 123"/>
              <a:gd name="T31" fmla="*/ 65 h 131"/>
              <a:gd name="T32" fmla="*/ 18 w 123"/>
              <a:gd name="T33" fmla="*/ 60 h 131"/>
              <a:gd name="T34" fmla="*/ 27 w 123"/>
              <a:gd name="T35" fmla="*/ 54 h 131"/>
              <a:gd name="T36" fmla="*/ 30 w 123"/>
              <a:gd name="T37" fmla="*/ 42 h 131"/>
              <a:gd name="T38" fmla="*/ 31 w 123"/>
              <a:gd name="T39" fmla="*/ 35 h 131"/>
              <a:gd name="T40" fmla="*/ 29 w 123"/>
              <a:gd name="T41" fmla="*/ 24 h 131"/>
              <a:gd name="T42" fmla="*/ 32 w 123"/>
              <a:gd name="T43" fmla="*/ 18 h 131"/>
              <a:gd name="T44" fmla="*/ 41 w 123"/>
              <a:gd name="T45" fmla="*/ 13 h 131"/>
              <a:gd name="T46" fmla="*/ 45 w 123"/>
              <a:gd name="T47" fmla="*/ 5 h 131"/>
              <a:gd name="T48" fmla="*/ 51 w 123"/>
              <a:gd name="T49" fmla="*/ 0 h 131"/>
              <a:gd name="T50" fmla="*/ 60 w 123"/>
              <a:gd name="T51" fmla="*/ 4 h 131"/>
              <a:gd name="T52" fmla="*/ 66 w 123"/>
              <a:gd name="T53" fmla="*/ 6 h 131"/>
              <a:gd name="T54" fmla="*/ 71 w 123"/>
              <a:gd name="T55" fmla="*/ 2 h 131"/>
              <a:gd name="T56" fmla="*/ 73 w 123"/>
              <a:gd name="T57" fmla="*/ 8 h 131"/>
              <a:gd name="T58" fmla="*/ 79 w 123"/>
              <a:gd name="T59" fmla="*/ 6 h 131"/>
              <a:gd name="T60" fmla="*/ 82 w 123"/>
              <a:gd name="T61" fmla="*/ 13 h 131"/>
              <a:gd name="T62" fmla="*/ 86 w 123"/>
              <a:gd name="T63" fmla="*/ 18 h 131"/>
              <a:gd name="T64" fmla="*/ 93 w 123"/>
              <a:gd name="T65" fmla="*/ 28 h 131"/>
              <a:gd name="T66" fmla="*/ 96 w 123"/>
              <a:gd name="T67" fmla="*/ 28 h 131"/>
              <a:gd name="T68" fmla="*/ 99 w 123"/>
              <a:gd name="T69" fmla="*/ 30 h 131"/>
              <a:gd name="T70" fmla="*/ 103 w 123"/>
              <a:gd name="T71" fmla="*/ 30 h 131"/>
              <a:gd name="T72" fmla="*/ 102 w 123"/>
              <a:gd name="T73" fmla="*/ 36 h 131"/>
              <a:gd name="T74" fmla="*/ 103 w 123"/>
              <a:gd name="T75" fmla="*/ 46 h 131"/>
              <a:gd name="T76" fmla="*/ 98 w 123"/>
              <a:gd name="T77" fmla="*/ 47 h 131"/>
              <a:gd name="T78" fmla="*/ 96 w 123"/>
              <a:gd name="T79" fmla="*/ 58 h 131"/>
              <a:gd name="T80" fmla="*/ 96 w 123"/>
              <a:gd name="T81" fmla="*/ 67 h 131"/>
              <a:gd name="T82" fmla="*/ 106 w 123"/>
              <a:gd name="T83" fmla="*/ 81 h 131"/>
              <a:gd name="T84" fmla="*/ 106 w 123"/>
              <a:gd name="T85" fmla="*/ 85 h 131"/>
              <a:gd name="T86" fmla="*/ 125 w 123"/>
              <a:gd name="T87" fmla="*/ 99 h 131"/>
              <a:gd name="T88" fmla="*/ 133 w 123"/>
              <a:gd name="T89" fmla="*/ 113 h 131"/>
              <a:gd name="T90" fmla="*/ 133 w 123"/>
              <a:gd name="T91" fmla="*/ 122 h 131"/>
              <a:gd name="T92" fmla="*/ 136 w 123"/>
              <a:gd name="T93" fmla="*/ 126 h 131"/>
              <a:gd name="T94" fmla="*/ 136 w 123"/>
              <a:gd name="T95" fmla="*/ 133 h 131"/>
              <a:gd name="T96" fmla="*/ 147 w 123"/>
              <a:gd name="T97" fmla="*/ 143 h 1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3"/>
              <a:gd name="T148" fmla="*/ 0 h 131"/>
              <a:gd name="T149" fmla="*/ 123 w 123"/>
              <a:gd name="T150" fmla="*/ 131 h 13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3" h="131">
                <a:moveTo>
                  <a:pt x="123" y="119"/>
                </a:moveTo>
                <a:cubicBezTo>
                  <a:pt x="121" y="118"/>
                  <a:pt x="119" y="118"/>
                  <a:pt x="116" y="117"/>
                </a:cubicBezTo>
                <a:cubicBezTo>
                  <a:pt x="115" y="117"/>
                  <a:pt x="114" y="117"/>
                  <a:pt x="113" y="117"/>
                </a:cubicBezTo>
                <a:cubicBezTo>
                  <a:pt x="110" y="117"/>
                  <a:pt x="107" y="116"/>
                  <a:pt x="104" y="118"/>
                </a:cubicBezTo>
                <a:cubicBezTo>
                  <a:pt x="102" y="119"/>
                  <a:pt x="102" y="122"/>
                  <a:pt x="100" y="124"/>
                </a:cubicBezTo>
                <a:cubicBezTo>
                  <a:pt x="99" y="127"/>
                  <a:pt x="96" y="129"/>
                  <a:pt x="95" y="131"/>
                </a:cubicBezTo>
                <a:cubicBezTo>
                  <a:pt x="88" y="130"/>
                  <a:pt x="80" y="130"/>
                  <a:pt x="73" y="130"/>
                </a:cubicBezTo>
                <a:cubicBezTo>
                  <a:pt x="63" y="120"/>
                  <a:pt x="53" y="111"/>
                  <a:pt x="43" y="102"/>
                </a:cubicBezTo>
                <a:cubicBezTo>
                  <a:pt x="40" y="100"/>
                  <a:pt x="36" y="98"/>
                  <a:pt x="33" y="96"/>
                </a:cubicBezTo>
                <a:cubicBezTo>
                  <a:pt x="29" y="93"/>
                  <a:pt x="26" y="91"/>
                  <a:pt x="23" y="88"/>
                </a:cubicBezTo>
                <a:cubicBezTo>
                  <a:pt x="17" y="86"/>
                  <a:pt x="12" y="84"/>
                  <a:pt x="7" y="82"/>
                </a:cubicBezTo>
                <a:cubicBezTo>
                  <a:pt x="5" y="81"/>
                  <a:pt x="3" y="80"/>
                  <a:pt x="1" y="78"/>
                </a:cubicBezTo>
                <a:cubicBezTo>
                  <a:pt x="1" y="77"/>
                  <a:pt x="3" y="77"/>
                  <a:pt x="3" y="75"/>
                </a:cubicBezTo>
                <a:cubicBezTo>
                  <a:pt x="3" y="73"/>
                  <a:pt x="1" y="71"/>
                  <a:pt x="1" y="68"/>
                </a:cubicBezTo>
                <a:cubicBezTo>
                  <a:pt x="0" y="67"/>
                  <a:pt x="0" y="66"/>
                  <a:pt x="0" y="64"/>
                </a:cubicBezTo>
                <a:cubicBezTo>
                  <a:pt x="4" y="61"/>
                  <a:pt x="9" y="58"/>
                  <a:pt x="13" y="54"/>
                </a:cubicBezTo>
                <a:cubicBezTo>
                  <a:pt x="14" y="53"/>
                  <a:pt x="14" y="51"/>
                  <a:pt x="15" y="50"/>
                </a:cubicBezTo>
                <a:cubicBezTo>
                  <a:pt x="17" y="48"/>
                  <a:pt x="21" y="48"/>
                  <a:pt x="23" y="45"/>
                </a:cubicBezTo>
                <a:cubicBezTo>
                  <a:pt x="25" y="42"/>
                  <a:pt x="24" y="38"/>
                  <a:pt x="25" y="35"/>
                </a:cubicBezTo>
                <a:cubicBezTo>
                  <a:pt x="25" y="33"/>
                  <a:pt x="26" y="31"/>
                  <a:pt x="26" y="29"/>
                </a:cubicBezTo>
                <a:cubicBezTo>
                  <a:pt x="26" y="26"/>
                  <a:pt x="24" y="23"/>
                  <a:pt x="24" y="20"/>
                </a:cubicBezTo>
                <a:cubicBezTo>
                  <a:pt x="25" y="18"/>
                  <a:pt x="26" y="16"/>
                  <a:pt x="27" y="15"/>
                </a:cubicBezTo>
                <a:cubicBezTo>
                  <a:pt x="29" y="13"/>
                  <a:pt x="32" y="13"/>
                  <a:pt x="34" y="11"/>
                </a:cubicBezTo>
                <a:cubicBezTo>
                  <a:pt x="36" y="10"/>
                  <a:pt x="37" y="6"/>
                  <a:pt x="38" y="4"/>
                </a:cubicBezTo>
                <a:cubicBezTo>
                  <a:pt x="40" y="3"/>
                  <a:pt x="40" y="1"/>
                  <a:pt x="43" y="0"/>
                </a:cubicBezTo>
                <a:cubicBezTo>
                  <a:pt x="45" y="0"/>
                  <a:pt x="47" y="2"/>
                  <a:pt x="50" y="3"/>
                </a:cubicBezTo>
                <a:cubicBezTo>
                  <a:pt x="52" y="3"/>
                  <a:pt x="53" y="5"/>
                  <a:pt x="55" y="5"/>
                </a:cubicBezTo>
                <a:cubicBezTo>
                  <a:pt x="57" y="5"/>
                  <a:pt x="58" y="1"/>
                  <a:pt x="59" y="2"/>
                </a:cubicBezTo>
                <a:cubicBezTo>
                  <a:pt x="61" y="3"/>
                  <a:pt x="59" y="7"/>
                  <a:pt x="61" y="7"/>
                </a:cubicBezTo>
                <a:cubicBezTo>
                  <a:pt x="63" y="8"/>
                  <a:pt x="64" y="6"/>
                  <a:pt x="66" y="5"/>
                </a:cubicBezTo>
                <a:cubicBezTo>
                  <a:pt x="67" y="7"/>
                  <a:pt x="68" y="9"/>
                  <a:pt x="69" y="11"/>
                </a:cubicBezTo>
                <a:cubicBezTo>
                  <a:pt x="70" y="12"/>
                  <a:pt x="71" y="14"/>
                  <a:pt x="72" y="15"/>
                </a:cubicBezTo>
                <a:cubicBezTo>
                  <a:pt x="74" y="18"/>
                  <a:pt x="76" y="21"/>
                  <a:pt x="78" y="23"/>
                </a:cubicBezTo>
                <a:cubicBezTo>
                  <a:pt x="78" y="24"/>
                  <a:pt x="79" y="23"/>
                  <a:pt x="80" y="23"/>
                </a:cubicBezTo>
                <a:cubicBezTo>
                  <a:pt x="81" y="24"/>
                  <a:pt x="82" y="25"/>
                  <a:pt x="83" y="25"/>
                </a:cubicBezTo>
                <a:cubicBezTo>
                  <a:pt x="84" y="25"/>
                  <a:pt x="86" y="24"/>
                  <a:pt x="86" y="25"/>
                </a:cubicBezTo>
                <a:cubicBezTo>
                  <a:pt x="87" y="27"/>
                  <a:pt x="85" y="29"/>
                  <a:pt x="85" y="30"/>
                </a:cubicBezTo>
                <a:cubicBezTo>
                  <a:pt x="84" y="33"/>
                  <a:pt x="86" y="35"/>
                  <a:pt x="86" y="38"/>
                </a:cubicBezTo>
                <a:cubicBezTo>
                  <a:pt x="85" y="39"/>
                  <a:pt x="83" y="38"/>
                  <a:pt x="82" y="39"/>
                </a:cubicBezTo>
                <a:cubicBezTo>
                  <a:pt x="80" y="42"/>
                  <a:pt x="80" y="45"/>
                  <a:pt x="80" y="48"/>
                </a:cubicBezTo>
                <a:cubicBezTo>
                  <a:pt x="80" y="51"/>
                  <a:pt x="79" y="54"/>
                  <a:pt x="80" y="56"/>
                </a:cubicBezTo>
                <a:cubicBezTo>
                  <a:pt x="82" y="61"/>
                  <a:pt x="86" y="64"/>
                  <a:pt x="89" y="68"/>
                </a:cubicBezTo>
                <a:cubicBezTo>
                  <a:pt x="89" y="69"/>
                  <a:pt x="88" y="70"/>
                  <a:pt x="89" y="71"/>
                </a:cubicBezTo>
                <a:cubicBezTo>
                  <a:pt x="94" y="75"/>
                  <a:pt x="100" y="78"/>
                  <a:pt x="105" y="83"/>
                </a:cubicBezTo>
                <a:cubicBezTo>
                  <a:pt x="108" y="87"/>
                  <a:pt x="110" y="90"/>
                  <a:pt x="111" y="94"/>
                </a:cubicBezTo>
                <a:cubicBezTo>
                  <a:pt x="112" y="97"/>
                  <a:pt x="111" y="100"/>
                  <a:pt x="111" y="102"/>
                </a:cubicBezTo>
                <a:cubicBezTo>
                  <a:pt x="112" y="104"/>
                  <a:pt x="114" y="103"/>
                  <a:pt x="114" y="105"/>
                </a:cubicBezTo>
                <a:cubicBezTo>
                  <a:pt x="115" y="107"/>
                  <a:pt x="113" y="109"/>
                  <a:pt x="114" y="111"/>
                </a:cubicBezTo>
                <a:cubicBezTo>
                  <a:pt x="117" y="114"/>
                  <a:pt x="120" y="116"/>
                  <a:pt x="123" y="11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3" name="Freeform 2616"/>
          <p:cNvSpPr>
            <a:spLocks noChangeAspect="1"/>
          </p:cNvSpPr>
          <p:nvPr/>
        </p:nvSpPr>
        <p:spPr bwMode="auto">
          <a:xfrm>
            <a:off x="5194224" y="2446290"/>
            <a:ext cx="411655" cy="332185"/>
          </a:xfrm>
          <a:custGeom>
            <a:avLst/>
            <a:gdLst>
              <a:gd name="T0" fmla="*/ 13 w 251"/>
              <a:gd name="T1" fmla="*/ 46 h 233"/>
              <a:gd name="T2" fmla="*/ 6 w 251"/>
              <a:gd name="T3" fmla="*/ 32 h 233"/>
              <a:gd name="T4" fmla="*/ 1 w 251"/>
              <a:gd name="T5" fmla="*/ 10 h 233"/>
              <a:gd name="T6" fmla="*/ 14 w 251"/>
              <a:gd name="T7" fmla="*/ 6 h 233"/>
              <a:gd name="T8" fmla="*/ 24 w 251"/>
              <a:gd name="T9" fmla="*/ 12 h 233"/>
              <a:gd name="T10" fmla="*/ 34 w 251"/>
              <a:gd name="T11" fmla="*/ 20 h 233"/>
              <a:gd name="T12" fmla="*/ 38 w 251"/>
              <a:gd name="T13" fmla="*/ 18 h 233"/>
              <a:gd name="T14" fmla="*/ 44 w 251"/>
              <a:gd name="T15" fmla="*/ 13 h 233"/>
              <a:gd name="T16" fmla="*/ 64 w 251"/>
              <a:gd name="T17" fmla="*/ 7 h 233"/>
              <a:gd name="T18" fmla="*/ 65 w 251"/>
              <a:gd name="T19" fmla="*/ 18 h 233"/>
              <a:gd name="T20" fmla="*/ 68 w 251"/>
              <a:gd name="T21" fmla="*/ 26 h 233"/>
              <a:gd name="T22" fmla="*/ 74 w 251"/>
              <a:gd name="T23" fmla="*/ 41 h 233"/>
              <a:gd name="T24" fmla="*/ 96 w 251"/>
              <a:gd name="T25" fmla="*/ 51 h 233"/>
              <a:gd name="T26" fmla="*/ 127 w 251"/>
              <a:gd name="T27" fmla="*/ 62 h 233"/>
              <a:gd name="T28" fmla="*/ 152 w 251"/>
              <a:gd name="T29" fmla="*/ 59 h 233"/>
              <a:gd name="T30" fmla="*/ 150 w 251"/>
              <a:gd name="T31" fmla="*/ 49 h 233"/>
              <a:gd name="T32" fmla="*/ 165 w 251"/>
              <a:gd name="T33" fmla="*/ 38 h 233"/>
              <a:gd name="T34" fmla="*/ 186 w 251"/>
              <a:gd name="T35" fmla="*/ 31 h 233"/>
              <a:gd name="T36" fmla="*/ 197 w 251"/>
              <a:gd name="T37" fmla="*/ 37 h 233"/>
              <a:gd name="T38" fmla="*/ 219 w 251"/>
              <a:gd name="T39" fmla="*/ 44 h 233"/>
              <a:gd name="T40" fmla="*/ 227 w 251"/>
              <a:gd name="T41" fmla="*/ 53 h 233"/>
              <a:gd name="T42" fmla="*/ 241 w 251"/>
              <a:gd name="T43" fmla="*/ 60 h 233"/>
              <a:gd name="T44" fmla="*/ 258 w 251"/>
              <a:gd name="T45" fmla="*/ 69 h 233"/>
              <a:gd name="T46" fmla="*/ 261 w 251"/>
              <a:gd name="T47" fmla="*/ 84 h 233"/>
              <a:gd name="T48" fmla="*/ 253 w 251"/>
              <a:gd name="T49" fmla="*/ 101 h 233"/>
              <a:gd name="T50" fmla="*/ 252 w 251"/>
              <a:gd name="T51" fmla="*/ 104 h 233"/>
              <a:gd name="T52" fmla="*/ 254 w 251"/>
              <a:gd name="T53" fmla="*/ 122 h 233"/>
              <a:gd name="T54" fmla="*/ 254 w 251"/>
              <a:gd name="T55" fmla="*/ 134 h 233"/>
              <a:gd name="T56" fmla="*/ 260 w 251"/>
              <a:gd name="T57" fmla="*/ 159 h 233"/>
              <a:gd name="T58" fmla="*/ 272 w 251"/>
              <a:gd name="T59" fmla="*/ 169 h 233"/>
              <a:gd name="T60" fmla="*/ 261 w 251"/>
              <a:gd name="T61" fmla="*/ 188 h 233"/>
              <a:gd name="T62" fmla="*/ 273 w 251"/>
              <a:gd name="T63" fmla="*/ 208 h 233"/>
              <a:gd name="T64" fmla="*/ 285 w 251"/>
              <a:gd name="T65" fmla="*/ 216 h 233"/>
              <a:gd name="T66" fmla="*/ 293 w 251"/>
              <a:gd name="T67" fmla="*/ 237 h 233"/>
              <a:gd name="T68" fmla="*/ 299 w 251"/>
              <a:gd name="T69" fmla="*/ 247 h 233"/>
              <a:gd name="T70" fmla="*/ 290 w 251"/>
              <a:gd name="T71" fmla="*/ 251 h 233"/>
              <a:gd name="T72" fmla="*/ 279 w 251"/>
              <a:gd name="T73" fmla="*/ 266 h 233"/>
              <a:gd name="T74" fmla="*/ 277 w 251"/>
              <a:gd name="T75" fmla="*/ 279 h 233"/>
              <a:gd name="T76" fmla="*/ 258 w 251"/>
              <a:gd name="T77" fmla="*/ 274 h 233"/>
              <a:gd name="T78" fmla="*/ 234 w 251"/>
              <a:gd name="T79" fmla="*/ 271 h 233"/>
              <a:gd name="T80" fmla="*/ 212 w 251"/>
              <a:gd name="T81" fmla="*/ 260 h 233"/>
              <a:gd name="T82" fmla="*/ 198 w 251"/>
              <a:gd name="T83" fmla="*/ 239 h 233"/>
              <a:gd name="T84" fmla="*/ 177 w 251"/>
              <a:gd name="T85" fmla="*/ 250 h 233"/>
              <a:gd name="T86" fmla="*/ 158 w 251"/>
              <a:gd name="T87" fmla="*/ 247 h 233"/>
              <a:gd name="T88" fmla="*/ 149 w 251"/>
              <a:gd name="T89" fmla="*/ 239 h 233"/>
              <a:gd name="T90" fmla="*/ 143 w 251"/>
              <a:gd name="T91" fmla="*/ 232 h 233"/>
              <a:gd name="T92" fmla="*/ 128 w 251"/>
              <a:gd name="T93" fmla="*/ 229 h 233"/>
              <a:gd name="T94" fmla="*/ 116 w 251"/>
              <a:gd name="T95" fmla="*/ 205 h 233"/>
              <a:gd name="T96" fmla="*/ 112 w 251"/>
              <a:gd name="T97" fmla="*/ 199 h 233"/>
              <a:gd name="T98" fmla="*/ 94 w 251"/>
              <a:gd name="T99" fmla="*/ 187 h 233"/>
              <a:gd name="T100" fmla="*/ 88 w 251"/>
              <a:gd name="T101" fmla="*/ 186 h 233"/>
              <a:gd name="T102" fmla="*/ 85 w 251"/>
              <a:gd name="T103" fmla="*/ 188 h 233"/>
              <a:gd name="T104" fmla="*/ 71 w 251"/>
              <a:gd name="T105" fmla="*/ 180 h 233"/>
              <a:gd name="T106" fmla="*/ 67 w 251"/>
              <a:gd name="T107" fmla="*/ 169 h 233"/>
              <a:gd name="T108" fmla="*/ 60 w 251"/>
              <a:gd name="T109" fmla="*/ 146 h 233"/>
              <a:gd name="T110" fmla="*/ 41 w 251"/>
              <a:gd name="T111" fmla="*/ 128 h 233"/>
              <a:gd name="T112" fmla="*/ 30 w 251"/>
              <a:gd name="T113" fmla="*/ 104 h 233"/>
              <a:gd name="T114" fmla="*/ 37 w 251"/>
              <a:gd name="T115" fmla="*/ 92 h 233"/>
              <a:gd name="T116" fmla="*/ 37 w 251"/>
              <a:gd name="T117" fmla="*/ 77 h 233"/>
              <a:gd name="T118" fmla="*/ 30 w 251"/>
              <a:gd name="T119" fmla="*/ 74 h 233"/>
              <a:gd name="T120" fmla="*/ 20 w 251"/>
              <a:gd name="T121" fmla="*/ 65 h 233"/>
              <a:gd name="T122" fmla="*/ 13 w 251"/>
              <a:gd name="T123" fmla="*/ 53 h 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1"/>
              <a:gd name="T187" fmla="*/ 0 h 233"/>
              <a:gd name="T188" fmla="*/ 251 w 251"/>
              <a:gd name="T189" fmla="*/ 233 h 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1" h="233">
                <a:moveTo>
                  <a:pt x="11" y="44"/>
                </a:moveTo>
                <a:cubicBezTo>
                  <a:pt x="11" y="42"/>
                  <a:pt x="12" y="40"/>
                  <a:pt x="11" y="38"/>
                </a:cubicBezTo>
                <a:cubicBezTo>
                  <a:pt x="10" y="36"/>
                  <a:pt x="6" y="36"/>
                  <a:pt x="5" y="34"/>
                </a:cubicBezTo>
                <a:cubicBezTo>
                  <a:pt x="4" y="32"/>
                  <a:pt x="5" y="29"/>
                  <a:pt x="5" y="27"/>
                </a:cubicBezTo>
                <a:cubicBezTo>
                  <a:pt x="5" y="24"/>
                  <a:pt x="7" y="22"/>
                  <a:pt x="6" y="20"/>
                </a:cubicBezTo>
                <a:cubicBezTo>
                  <a:pt x="5" y="16"/>
                  <a:pt x="0" y="12"/>
                  <a:pt x="1" y="8"/>
                </a:cubicBezTo>
                <a:cubicBezTo>
                  <a:pt x="2" y="5"/>
                  <a:pt x="7" y="4"/>
                  <a:pt x="10" y="2"/>
                </a:cubicBezTo>
                <a:cubicBezTo>
                  <a:pt x="11" y="3"/>
                  <a:pt x="11" y="4"/>
                  <a:pt x="12" y="5"/>
                </a:cubicBezTo>
                <a:cubicBezTo>
                  <a:pt x="13" y="7"/>
                  <a:pt x="15" y="9"/>
                  <a:pt x="17" y="10"/>
                </a:cubicBezTo>
                <a:cubicBezTo>
                  <a:pt x="18" y="11"/>
                  <a:pt x="20" y="9"/>
                  <a:pt x="20" y="10"/>
                </a:cubicBezTo>
                <a:cubicBezTo>
                  <a:pt x="22" y="11"/>
                  <a:pt x="19" y="14"/>
                  <a:pt x="20" y="15"/>
                </a:cubicBezTo>
                <a:cubicBezTo>
                  <a:pt x="22" y="17"/>
                  <a:pt x="26" y="16"/>
                  <a:pt x="28" y="17"/>
                </a:cubicBezTo>
                <a:cubicBezTo>
                  <a:pt x="29" y="16"/>
                  <a:pt x="29" y="16"/>
                  <a:pt x="30" y="16"/>
                </a:cubicBezTo>
                <a:cubicBezTo>
                  <a:pt x="31" y="16"/>
                  <a:pt x="31" y="16"/>
                  <a:pt x="32" y="15"/>
                </a:cubicBezTo>
                <a:cubicBezTo>
                  <a:pt x="34" y="15"/>
                  <a:pt x="36" y="17"/>
                  <a:pt x="37" y="16"/>
                </a:cubicBezTo>
                <a:cubicBezTo>
                  <a:pt x="38" y="15"/>
                  <a:pt x="36" y="12"/>
                  <a:pt x="37" y="11"/>
                </a:cubicBezTo>
                <a:cubicBezTo>
                  <a:pt x="41" y="7"/>
                  <a:pt x="44" y="3"/>
                  <a:pt x="49" y="1"/>
                </a:cubicBezTo>
                <a:cubicBezTo>
                  <a:pt x="51" y="0"/>
                  <a:pt x="53" y="3"/>
                  <a:pt x="53" y="6"/>
                </a:cubicBezTo>
                <a:cubicBezTo>
                  <a:pt x="53" y="7"/>
                  <a:pt x="49" y="7"/>
                  <a:pt x="50" y="9"/>
                </a:cubicBezTo>
                <a:cubicBezTo>
                  <a:pt x="50" y="11"/>
                  <a:pt x="54" y="12"/>
                  <a:pt x="54" y="15"/>
                </a:cubicBezTo>
                <a:cubicBezTo>
                  <a:pt x="55" y="16"/>
                  <a:pt x="50" y="16"/>
                  <a:pt x="50" y="18"/>
                </a:cubicBezTo>
                <a:cubicBezTo>
                  <a:pt x="51" y="21"/>
                  <a:pt x="54" y="21"/>
                  <a:pt x="57" y="22"/>
                </a:cubicBezTo>
                <a:cubicBezTo>
                  <a:pt x="58" y="23"/>
                  <a:pt x="58" y="22"/>
                  <a:pt x="59" y="22"/>
                </a:cubicBezTo>
                <a:cubicBezTo>
                  <a:pt x="60" y="26"/>
                  <a:pt x="60" y="30"/>
                  <a:pt x="62" y="34"/>
                </a:cubicBezTo>
                <a:cubicBezTo>
                  <a:pt x="64" y="37"/>
                  <a:pt x="68" y="38"/>
                  <a:pt x="71" y="40"/>
                </a:cubicBezTo>
                <a:cubicBezTo>
                  <a:pt x="74" y="41"/>
                  <a:pt x="77" y="41"/>
                  <a:pt x="80" y="43"/>
                </a:cubicBezTo>
                <a:cubicBezTo>
                  <a:pt x="83" y="45"/>
                  <a:pt x="85" y="48"/>
                  <a:pt x="89" y="50"/>
                </a:cubicBezTo>
                <a:cubicBezTo>
                  <a:pt x="94" y="52"/>
                  <a:pt x="100" y="52"/>
                  <a:pt x="106" y="52"/>
                </a:cubicBezTo>
                <a:cubicBezTo>
                  <a:pt x="111" y="52"/>
                  <a:pt x="115" y="50"/>
                  <a:pt x="120" y="49"/>
                </a:cubicBezTo>
                <a:cubicBezTo>
                  <a:pt x="122" y="49"/>
                  <a:pt x="125" y="51"/>
                  <a:pt x="127" y="49"/>
                </a:cubicBezTo>
                <a:cubicBezTo>
                  <a:pt x="128" y="48"/>
                  <a:pt x="125" y="46"/>
                  <a:pt x="125" y="44"/>
                </a:cubicBezTo>
                <a:cubicBezTo>
                  <a:pt x="124" y="43"/>
                  <a:pt x="125" y="42"/>
                  <a:pt x="125" y="41"/>
                </a:cubicBezTo>
                <a:cubicBezTo>
                  <a:pt x="128" y="40"/>
                  <a:pt x="132" y="40"/>
                  <a:pt x="135" y="38"/>
                </a:cubicBezTo>
                <a:cubicBezTo>
                  <a:pt x="137" y="37"/>
                  <a:pt x="136" y="33"/>
                  <a:pt x="138" y="32"/>
                </a:cubicBezTo>
                <a:cubicBezTo>
                  <a:pt x="141" y="29"/>
                  <a:pt x="146" y="30"/>
                  <a:pt x="150" y="29"/>
                </a:cubicBezTo>
                <a:cubicBezTo>
                  <a:pt x="152" y="28"/>
                  <a:pt x="152" y="26"/>
                  <a:pt x="155" y="26"/>
                </a:cubicBezTo>
                <a:cubicBezTo>
                  <a:pt x="157" y="26"/>
                  <a:pt x="159" y="27"/>
                  <a:pt x="161" y="28"/>
                </a:cubicBezTo>
                <a:cubicBezTo>
                  <a:pt x="162" y="29"/>
                  <a:pt x="163" y="30"/>
                  <a:pt x="164" y="31"/>
                </a:cubicBezTo>
                <a:cubicBezTo>
                  <a:pt x="168" y="32"/>
                  <a:pt x="171" y="33"/>
                  <a:pt x="175" y="34"/>
                </a:cubicBezTo>
                <a:cubicBezTo>
                  <a:pt x="177" y="35"/>
                  <a:pt x="180" y="36"/>
                  <a:pt x="183" y="37"/>
                </a:cubicBezTo>
                <a:cubicBezTo>
                  <a:pt x="185" y="38"/>
                  <a:pt x="188" y="38"/>
                  <a:pt x="189" y="39"/>
                </a:cubicBezTo>
                <a:cubicBezTo>
                  <a:pt x="190" y="41"/>
                  <a:pt x="187" y="43"/>
                  <a:pt x="189" y="44"/>
                </a:cubicBezTo>
                <a:cubicBezTo>
                  <a:pt x="191" y="46"/>
                  <a:pt x="195" y="44"/>
                  <a:pt x="197" y="45"/>
                </a:cubicBezTo>
                <a:cubicBezTo>
                  <a:pt x="199" y="46"/>
                  <a:pt x="199" y="50"/>
                  <a:pt x="201" y="50"/>
                </a:cubicBezTo>
                <a:cubicBezTo>
                  <a:pt x="205" y="52"/>
                  <a:pt x="210" y="51"/>
                  <a:pt x="214" y="53"/>
                </a:cubicBezTo>
                <a:cubicBezTo>
                  <a:pt x="215" y="54"/>
                  <a:pt x="215" y="56"/>
                  <a:pt x="215" y="58"/>
                </a:cubicBezTo>
                <a:cubicBezTo>
                  <a:pt x="215" y="60"/>
                  <a:pt x="215" y="62"/>
                  <a:pt x="215" y="64"/>
                </a:cubicBezTo>
                <a:cubicBezTo>
                  <a:pt x="215" y="66"/>
                  <a:pt x="217" y="68"/>
                  <a:pt x="218" y="70"/>
                </a:cubicBezTo>
                <a:cubicBezTo>
                  <a:pt x="217" y="72"/>
                  <a:pt x="217" y="75"/>
                  <a:pt x="216" y="77"/>
                </a:cubicBezTo>
                <a:cubicBezTo>
                  <a:pt x="215" y="79"/>
                  <a:pt x="212" y="81"/>
                  <a:pt x="211" y="84"/>
                </a:cubicBezTo>
                <a:cubicBezTo>
                  <a:pt x="211" y="85"/>
                  <a:pt x="213" y="86"/>
                  <a:pt x="213" y="87"/>
                </a:cubicBezTo>
                <a:cubicBezTo>
                  <a:pt x="212" y="88"/>
                  <a:pt x="210" y="86"/>
                  <a:pt x="210" y="87"/>
                </a:cubicBezTo>
                <a:cubicBezTo>
                  <a:pt x="209" y="90"/>
                  <a:pt x="208" y="94"/>
                  <a:pt x="209" y="97"/>
                </a:cubicBezTo>
                <a:cubicBezTo>
                  <a:pt x="209" y="99"/>
                  <a:pt x="212" y="100"/>
                  <a:pt x="212" y="102"/>
                </a:cubicBezTo>
                <a:cubicBezTo>
                  <a:pt x="212" y="104"/>
                  <a:pt x="209" y="104"/>
                  <a:pt x="209" y="106"/>
                </a:cubicBezTo>
                <a:cubicBezTo>
                  <a:pt x="209" y="108"/>
                  <a:pt x="212" y="110"/>
                  <a:pt x="212" y="112"/>
                </a:cubicBezTo>
                <a:cubicBezTo>
                  <a:pt x="213" y="116"/>
                  <a:pt x="214" y="122"/>
                  <a:pt x="212" y="126"/>
                </a:cubicBezTo>
                <a:cubicBezTo>
                  <a:pt x="213" y="129"/>
                  <a:pt x="215" y="131"/>
                  <a:pt x="217" y="133"/>
                </a:cubicBezTo>
                <a:cubicBezTo>
                  <a:pt x="219" y="134"/>
                  <a:pt x="223" y="131"/>
                  <a:pt x="225" y="133"/>
                </a:cubicBezTo>
                <a:cubicBezTo>
                  <a:pt x="227" y="134"/>
                  <a:pt x="228" y="138"/>
                  <a:pt x="227" y="141"/>
                </a:cubicBezTo>
                <a:cubicBezTo>
                  <a:pt x="226" y="145"/>
                  <a:pt x="222" y="148"/>
                  <a:pt x="220" y="152"/>
                </a:cubicBezTo>
                <a:cubicBezTo>
                  <a:pt x="219" y="153"/>
                  <a:pt x="219" y="155"/>
                  <a:pt x="218" y="157"/>
                </a:cubicBezTo>
                <a:cubicBezTo>
                  <a:pt x="221" y="160"/>
                  <a:pt x="224" y="163"/>
                  <a:pt x="226" y="166"/>
                </a:cubicBezTo>
                <a:cubicBezTo>
                  <a:pt x="228" y="169"/>
                  <a:pt x="227" y="172"/>
                  <a:pt x="228" y="174"/>
                </a:cubicBezTo>
                <a:cubicBezTo>
                  <a:pt x="228" y="176"/>
                  <a:pt x="230" y="177"/>
                  <a:pt x="231" y="178"/>
                </a:cubicBezTo>
                <a:cubicBezTo>
                  <a:pt x="233" y="179"/>
                  <a:pt x="236" y="179"/>
                  <a:pt x="238" y="180"/>
                </a:cubicBezTo>
                <a:cubicBezTo>
                  <a:pt x="240" y="181"/>
                  <a:pt x="241" y="182"/>
                  <a:pt x="242" y="183"/>
                </a:cubicBezTo>
                <a:cubicBezTo>
                  <a:pt x="243" y="188"/>
                  <a:pt x="241" y="194"/>
                  <a:pt x="244" y="198"/>
                </a:cubicBezTo>
                <a:cubicBezTo>
                  <a:pt x="245" y="200"/>
                  <a:pt x="249" y="198"/>
                  <a:pt x="250" y="200"/>
                </a:cubicBezTo>
                <a:cubicBezTo>
                  <a:pt x="251" y="201"/>
                  <a:pt x="250" y="204"/>
                  <a:pt x="249" y="206"/>
                </a:cubicBezTo>
                <a:cubicBezTo>
                  <a:pt x="249" y="207"/>
                  <a:pt x="250" y="208"/>
                  <a:pt x="249" y="209"/>
                </a:cubicBezTo>
                <a:cubicBezTo>
                  <a:pt x="247" y="210"/>
                  <a:pt x="244" y="209"/>
                  <a:pt x="242" y="210"/>
                </a:cubicBezTo>
                <a:cubicBezTo>
                  <a:pt x="239" y="211"/>
                  <a:pt x="237" y="212"/>
                  <a:pt x="235" y="214"/>
                </a:cubicBezTo>
                <a:cubicBezTo>
                  <a:pt x="234" y="216"/>
                  <a:pt x="233" y="219"/>
                  <a:pt x="233" y="222"/>
                </a:cubicBezTo>
                <a:cubicBezTo>
                  <a:pt x="233" y="224"/>
                  <a:pt x="234" y="227"/>
                  <a:pt x="234" y="229"/>
                </a:cubicBezTo>
                <a:cubicBezTo>
                  <a:pt x="233" y="230"/>
                  <a:pt x="232" y="233"/>
                  <a:pt x="231" y="233"/>
                </a:cubicBezTo>
                <a:cubicBezTo>
                  <a:pt x="229" y="232"/>
                  <a:pt x="227" y="230"/>
                  <a:pt x="225" y="230"/>
                </a:cubicBezTo>
                <a:cubicBezTo>
                  <a:pt x="221" y="229"/>
                  <a:pt x="218" y="229"/>
                  <a:pt x="215" y="229"/>
                </a:cubicBezTo>
                <a:cubicBezTo>
                  <a:pt x="210" y="229"/>
                  <a:pt x="205" y="230"/>
                  <a:pt x="201" y="229"/>
                </a:cubicBezTo>
                <a:cubicBezTo>
                  <a:pt x="199" y="229"/>
                  <a:pt x="197" y="227"/>
                  <a:pt x="195" y="226"/>
                </a:cubicBezTo>
                <a:cubicBezTo>
                  <a:pt x="190" y="225"/>
                  <a:pt x="185" y="225"/>
                  <a:pt x="181" y="222"/>
                </a:cubicBezTo>
                <a:cubicBezTo>
                  <a:pt x="179" y="221"/>
                  <a:pt x="178" y="219"/>
                  <a:pt x="177" y="217"/>
                </a:cubicBezTo>
                <a:cubicBezTo>
                  <a:pt x="176" y="213"/>
                  <a:pt x="176" y="208"/>
                  <a:pt x="173" y="204"/>
                </a:cubicBezTo>
                <a:cubicBezTo>
                  <a:pt x="171" y="202"/>
                  <a:pt x="168" y="200"/>
                  <a:pt x="165" y="200"/>
                </a:cubicBezTo>
                <a:cubicBezTo>
                  <a:pt x="162" y="201"/>
                  <a:pt x="159" y="203"/>
                  <a:pt x="156" y="205"/>
                </a:cubicBezTo>
                <a:cubicBezTo>
                  <a:pt x="153" y="206"/>
                  <a:pt x="151" y="209"/>
                  <a:pt x="148" y="209"/>
                </a:cubicBezTo>
                <a:cubicBezTo>
                  <a:pt x="145" y="209"/>
                  <a:pt x="143" y="206"/>
                  <a:pt x="141" y="205"/>
                </a:cubicBezTo>
                <a:cubicBezTo>
                  <a:pt x="138" y="205"/>
                  <a:pt x="135" y="206"/>
                  <a:pt x="132" y="206"/>
                </a:cubicBezTo>
                <a:cubicBezTo>
                  <a:pt x="131" y="206"/>
                  <a:pt x="132" y="204"/>
                  <a:pt x="132" y="203"/>
                </a:cubicBezTo>
                <a:cubicBezTo>
                  <a:pt x="129" y="202"/>
                  <a:pt x="126" y="202"/>
                  <a:pt x="124" y="200"/>
                </a:cubicBezTo>
                <a:cubicBezTo>
                  <a:pt x="122" y="200"/>
                  <a:pt x="120" y="199"/>
                  <a:pt x="119" y="197"/>
                </a:cubicBezTo>
                <a:cubicBezTo>
                  <a:pt x="118" y="196"/>
                  <a:pt x="120" y="195"/>
                  <a:pt x="119" y="194"/>
                </a:cubicBezTo>
                <a:cubicBezTo>
                  <a:pt x="118" y="192"/>
                  <a:pt x="116" y="192"/>
                  <a:pt x="114" y="192"/>
                </a:cubicBezTo>
                <a:cubicBezTo>
                  <a:pt x="112" y="191"/>
                  <a:pt x="109" y="193"/>
                  <a:pt x="107" y="191"/>
                </a:cubicBezTo>
                <a:cubicBezTo>
                  <a:pt x="103" y="188"/>
                  <a:pt x="101" y="184"/>
                  <a:pt x="99" y="179"/>
                </a:cubicBezTo>
                <a:cubicBezTo>
                  <a:pt x="97" y="177"/>
                  <a:pt x="99" y="173"/>
                  <a:pt x="97" y="171"/>
                </a:cubicBezTo>
                <a:cubicBezTo>
                  <a:pt x="96" y="169"/>
                  <a:pt x="94" y="172"/>
                  <a:pt x="93" y="171"/>
                </a:cubicBezTo>
                <a:cubicBezTo>
                  <a:pt x="92" y="170"/>
                  <a:pt x="94" y="168"/>
                  <a:pt x="93" y="166"/>
                </a:cubicBezTo>
                <a:cubicBezTo>
                  <a:pt x="91" y="161"/>
                  <a:pt x="88" y="155"/>
                  <a:pt x="83" y="152"/>
                </a:cubicBezTo>
                <a:cubicBezTo>
                  <a:pt x="81" y="151"/>
                  <a:pt x="80" y="156"/>
                  <a:pt x="78" y="156"/>
                </a:cubicBezTo>
                <a:cubicBezTo>
                  <a:pt x="78" y="156"/>
                  <a:pt x="78" y="155"/>
                  <a:pt x="78" y="155"/>
                </a:cubicBezTo>
                <a:cubicBezTo>
                  <a:pt x="76" y="155"/>
                  <a:pt x="75" y="156"/>
                  <a:pt x="73" y="155"/>
                </a:cubicBezTo>
                <a:cubicBezTo>
                  <a:pt x="72" y="154"/>
                  <a:pt x="72" y="151"/>
                  <a:pt x="71" y="152"/>
                </a:cubicBezTo>
                <a:cubicBezTo>
                  <a:pt x="70" y="153"/>
                  <a:pt x="72" y="155"/>
                  <a:pt x="71" y="157"/>
                </a:cubicBezTo>
                <a:cubicBezTo>
                  <a:pt x="71" y="157"/>
                  <a:pt x="69" y="158"/>
                  <a:pt x="68" y="158"/>
                </a:cubicBezTo>
                <a:cubicBezTo>
                  <a:pt x="65" y="155"/>
                  <a:pt x="62" y="153"/>
                  <a:pt x="59" y="150"/>
                </a:cubicBezTo>
                <a:cubicBezTo>
                  <a:pt x="58" y="148"/>
                  <a:pt x="60" y="146"/>
                  <a:pt x="59" y="144"/>
                </a:cubicBezTo>
                <a:cubicBezTo>
                  <a:pt x="59" y="142"/>
                  <a:pt x="57" y="143"/>
                  <a:pt x="56" y="141"/>
                </a:cubicBezTo>
                <a:cubicBezTo>
                  <a:pt x="56" y="139"/>
                  <a:pt x="57" y="136"/>
                  <a:pt x="56" y="133"/>
                </a:cubicBezTo>
                <a:cubicBezTo>
                  <a:pt x="55" y="129"/>
                  <a:pt x="53" y="126"/>
                  <a:pt x="50" y="122"/>
                </a:cubicBezTo>
                <a:cubicBezTo>
                  <a:pt x="45" y="117"/>
                  <a:pt x="39" y="114"/>
                  <a:pt x="34" y="110"/>
                </a:cubicBezTo>
                <a:cubicBezTo>
                  <a:pt x="33" y="109"/>
                  <a:pt x="34" y="108"/>
                  <a:pt x="34" y="107"/>
                </a:cubicBezTo>
                <a:cubicBezTo>
                  <a:pt x="31" y="103"/>
                  <a:pt x="27" y="100"/>
                  <a:pt x="25" y="95"/>
                </a:cubicBezTo>
                <a:cubicBezTo>
                  <a:pt x="24" y="93"/>
                  <a:pt x="25" y="90"/>
                  <a:pt x="25" y="87"/>
                </a:cubicBezTo>
                <a:cubicBezTo>
                  <a:pt x="25" y="84"/>
                  <a:pt x="25" y="81"/>
                  <a:pt x="27" y="78"/>
                </a:cubicBezTo>
                <a:cubicBezTo>
                  <a:pt x="28" y="77"/>
                  <a:pt x="30" y="78"/>
                  <a:pt x="31" y="77"/>
                </a:cubicBezTo>
                <a:cubicBezTo>
                  <a:pt x="31" y="74"/>
                  <a:pt x="29" y="72"/>
                  <a:pt x="30" y="69"/>
                </a:cubicBezTo>
                <a:cubicBezTo>
                  <a:pt x="30" y="68"/>
                  <a:pt x="32" y="66"/>
                  <a:pt x="31" y="64"/>
                </a:cubicBezTo>
                <a:cubicBezTo>
                  <a:pt x="31" y="63"/>
                  <a:pt x="29" y="64"/>
                  <a:pt x="28" y="64"/>
                </a:cubicBezTo>
                <a:cubicBezTo>
                  <a:pt x="27" y="64"/>
                  <a:pt x="26" y="63"/>
                  <a:pt x="25" y="62"/>
                </a:cubicBezTo>
                <a:cubicBezTo>
                  <a:pt x="24" y="62"/>
                  <a:pt x="23" y="63"/>
                  <a:pt x="23" y="62"/>
                </a:cubicBezTo>
                <a:cubicBezTo>
                  <a:pt x="21" y="60"/>
                  <a:pt x="19" y="57"/>
                  <a:pt x="17" y="54"/>
                </a:cubicBezTo>
                <a:cubicBezTo>
                  <a:pt x="16" y="53"/>
                  <a:pt x="15" y="51"/>
                  <a:pt x="14" y="50"/>
                </a:cubicBezTo>
                <a:cubicBezTo>
                  <a:pt x="13" y="48"/>
                  <a:pt x="12" y="46"/>
                  <a:pt x="11" y="4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4" name="Freeform 2617"/>
          <p:cNvSpPr>
            <a:spLocks noChangeAspect="1"/>
          </p:cNvSpPr>
          <p:nvPr/>
        </p:nvSpPr>
        <p:spPr bwMode="auto">
          <a:xfrm>
            <a:off x="5050167" y="2356993"/>
            <a:ext cx="136762" cy="60722"/>
          </a:xfrm>
          <a:custGeom>
            <a:avLst/>
            <a:gdLst>
              <a:gd name="T0" fmla="*/ 0 w 83"/>
              <a:gd name="T1" fmla="*/ 1 h 42"/>
              <a:gd name="T2" fmla="*/ 10 w 83"/>
              <a:gd name="T3" fmla="*/ 7 h 42"/>
              <a:gd name="T4" fmla="*/ 14 w 83"/>
              <a:gd name="T5" fmla="*/ 13 h 42"/>
              <a:gd name="T6" fmla="*/ 23 w 83"/>
              <a:gd name="T7" fmla="*/ 17 h 42"/>
              <a:gd name="T8" fmla="*/ 23 w 83"/>
              <a:gd name="T9" fmla="*/ 24 h 42"/>
              <a:gd name="T10" fmla="*/ 28 w 83"/>
              <a:gd name="T11" fmla="*/ 34 h 42"/>
              <a:gd name="T12" fmla="*/ 24 w 83"/>
              <a:gd name="T13" fmla="*/ 44 h 42"/>
              <a:gd name="T14" fmla="*/ 30 w 83"/>
              <a:gd name="T15" fmla="*/ 44 h 42"/>
              <a:gd name="T16" fmla="*/ 39 w 83"/>
              <a:gd name="T17" fmla="*/ 41 h 42"/>
              <a:gd name="T18" fmla="*/ 47 w 83"/>
              <a:gd name="T19" fmla="*/ 45 h 42"/>
              <a:gd name="T20" fmla="*/ 53 w 83"/>
              <a:gd name="T21" fmla="*/ 49 h 42"/>
              <a:gd name="T22" fmla="*/ 59 w 83"/>
              <a:gd name="T23" fmla="*/ 46 h 42"/>
              <a:gd name="T24" fmla="*/ 64 w 83"/>
              <a:gd name="T25" fmla="*/ 46 h 42"/>
              <a:gd name="T26" fmla="*/ 70 w 83"/>
              <a:gd name="T27" fmla="*/ 46 h 42"/>
              <a:gd name="T28" fmla="*/ 75 w 83"/>
              <a:gd name="T29" fmla="*/ 46 h 42"/>
              <a:gd name="T30" fmla="*/ 78 w 83"/>
              <a:gd name="T31" fmla="*/ 41 h 42"/>
              <a:gd name="T32" fmla="*/ 84 w 83"/>
              <a:gd name="T33" fmla="*/ 45 h 42"/>
              <a:gd name="T34" fmla="*/ 90 w 83"/>
              <a:gd name="T35" fmla="*/ 47 h 42"/>
              <a:gd name="T36" fmla="*/ 99 w 83"/>
              <a:gd name="T37" fmla="*/ 50 h 42"/>
              <a:gd name="T38" fmla="*/ 99 w 83"/>
              <a:gd name="T39" fmla="*/ 45 h 42"/>
              <a:gd name="T40" fmla="*/ 94 w 83"/>
              <a:gd name="T41" fmla="*/ 43 h 42"/>
              <a:gd name="T42" fmla="*/ 90 w 83"/>
              <a:gd name="T43" fmla="*/ 36 h 42"/>
              <a:gd name="T44" fmla="*/ 95 w 83"/>
              <a:gd name="T45" fmla="*/ 33 h 42"/>
              <a:gd name="T46" fmla="*/ 82 w 83"/>
              <a:gd name="T47" fmla="*/ 25 h 42"/>
              <a:gd name="T48" fmla="*/ 82 w 83"/>
              <a:gd name="T49" fmla="*/ 21 h 42"/>
              <a:gd name="T50" fmla="*/ 73 w 83"/>
              <a:gd name="T51" fmla="*/ 16 h 42"/>
              <a:gd name="T52" fmla="*/ 70 w 83"/>
              <a:gd name="T53" fmla="*/ 16 h 42"/>
              <a:gd name="T54" fmla="*/ 65 w 83"/>
              <a:gd name="T55" fmla="*/ 17 h 42"/>
              <a:gd name="T56" fmla="*/ 58 w 83"/>
              <a:gd name="T57" fmla="*/ 19 h 42"/>
              <a:gd name="T58" fmla="*/ 54 w 83"/>
              <a:gd name="T59" fmla="*/ 16 h 42"/>
              <a:gd name="T60" fmla="*/ 45 w 83"/>
              <a:gd name="T61" fmla="*/ 11 h 42"/>
              <a:gd name="T62" fmla="*/ 35 w 83"/>
              <a:gd name="T63" fmla="*/ 5 h 42"/>
              <a:gd name="T64" fmla="*/ 23 w 83"/>
              <a:gd name="T65" fmla="*/ 6 h 42"/>
              <a:gd name="T66" fmla="*/ 13 w 83"/>
              <a:gd name="T67" fmla="*/ 1 h 42"/>
              <a:gd name="T68" fmla="*/ 0 w 83"/>
              <a:gd name="T69" fmla="*/ 1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3"/>
              <a:gd name="T106" fmla="*/ 0 h 42"/>
              <a:gd name="T107" fmla="*/ 83 w 83"/>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3" h="42">
                <a:moveTo>
                  <a:pt x="0" y="1"/>
                </a:moveTo>
                <a:cubicBezTo>
                  <a:pt x="3" y="3"/>
                  <a:pt x="6" y="4"/>
                  <a:pt x="8" y="6"/>
                </a:cubicBezTo>
                <a:cubicBezTo>
                  <a:pt x="10" y="7"/>
                  <a:pt x="10" y="10"/>
                  <a:pt x="12" y="11"/>
                </a:cubicBezTo>
                <a:cubicBezTo>
                  <a:pt x="14" y="13"/>
                  <a:pt x="18" y="12"/>
                  <a:pt x="19" y="14"/>
                </a:cubicBezTo>
                <a:cubicBezTo>
                  <a:pt x="20" y="16"/>
                  <a:pt x="18" y="18"/>
                  <a:pt x="19" y="20"/>
                </a:cubicBezTo>
                <a:cubicBezTo>
                  <a:pt x="20" y="23"/>
                  <a:pt x="23" y="25"/>
                  <a:pt x="23" y="28"/>
                </a:cubicBezTo>
                <a:cubicBezTo>
                  <a:pt x="23" y="30"/>
                  <a:pt x="21" y="33"/>
                  <a:pt x="20" y="36"/>
                </a:cubicBezTo>
                <a:cubicBezTo>
                  <a:pt x="21" y="36"/>
                  <a:pt x="23" y="36"/>
                  <a:pt x="25" y="36"/>
                </a:cubicBezTo>
                <a:cubicBezTo>
                  <a:pt x="27" y="35"/>
                  <a:pt x="29" y="33"/>
                  <a:pt x="32" y="34"/>
                </a:cubicBezTo>
                <a:cubicBezTo>
                  <a:pt x="34" y="34"/>
                  <a:pt x="37" y="36"/>
                  <a:pt x="39" y="37"/>
                </a:cubicBezTo>
                <a:cubicBezTo>
                  <a:pt x="41" y="38"/>
                  <a:pt x="42" y="39"/>
                  <a:pt x="44" y="40"/>
                </a:cubicBezTo>
                <a:cubicBezTo>
                  <a:pt x="46" y="40"/>
                  <a:pt x="47" y="39"/>
                  <a:pt x="49" y="38"/>
                </a:cubicBezTo>
                <a:cubicBezTo>
                  <a:pt x="50" y="38"/>
                  <a:pt x="52" y="38"/>
                  <a:pt x="53" y="38"/>
                </a:cubicBezTo>
                <a:cubicBezTo>
                  <a:pt x="55" y="38"/>
                  <a:pt x="56" y="38"/>
                  <a:pt x="58" y="38"/>
                </a:cubicBezTo>
                <a:cubicBezTo>
                  <a:pt x="59" y="38"/>
                  <a:pt x="60" y="38"/>
                  <a:pt x="62" y="38"/>
                </a:cubicBezTo>
                <a:cubicBezTo>
                  <a:pt x="63" y="37"/>
                  <a:pt x="63" y="34"/>
                  <a:pt x="65" y="34"/>
                </a:cubicBezTo>
                <a:cubicBezTo>
                  <a:pt x="67" y="34"/>
                  <a:pt x="68" y="36"/>
                  <a:pt x="70" y="37"/>
                </a:cubicBezTo>
                <a:cubicBezTo>
                  <a:pt x="72" y="38"/>
                  <a:pt x="74" y="39"/>
                  <a:pt x="75" y="39"/>
                </a:cubicBezTo>
                <a:cubicBezTo>
                  <a:pt x="78" y="40"/>
                  <a:pt x="80" y="42"/>
                  <a:pt x="82" y="41"/>
                </a:cubicBezTo>
                <a:cubicBezTo>
                  <a:pt x="83" y="41"/>
                  <a:pt x="83" y="38"/>
                  <a:pt x="82" y="37"/>
                </a:cubicBezTo>
                <a:cubicBezTo>
                  <a:pt x="82" y="36"/>
                  <a:pt x="79" y="36"/>
                  <a:pt x="78" y="35"/>
                </a:cubicBezTo>
                <a:cubicBezTo>
                  <a:pt x="77" y="33"/>
                  <a:pt x="75" y="32"/>
                  <a:pt x="75" y="30"/>
                </a:cubicBezTo>
                <a:cubicBezTo>
                  <a:pt x="76" y="28"/>
                  <a:pt x="78" y="28"/>
                  <a:pt x="79" y="27"/>
                </a:cubicBezTo>
                <a:cubicBezTo>
                  <a:pt x="75" y="25"/>
                  <a:pt x="71" y="24"/>
                  <a:pt x="68" y="21"/>
                </a:cubicBezTo>
                <a:cubicBezTo>
                  <a:pt x="67" y="20"/>
                  <a:pt x="69" y="18"/>
                  <a:pt x="68" y="17"/>
                </a:cubicBezTo>
                <a:cubicBezTo>
                  <a:pt x="67" y="15"/>
                  <a:pt x="64" y="14"/>
                  <a:pt x="61" y="13"/>
                </a:cubicBezTo>
                <a:cubicBezTo>
                  <a:pt x="60" y="13"/>
                  <a:pt x="59" y="13"/>
                  <a:pt x="58" y="13"/>
                </a:cubicBezTo>
                <a:cubicBezTo>
                  <a:pt x="57" y="13"/>
                  <a:pt x="55" y="13"/>
                  <a:pt x="54" y="14"/>
                </a:cubicBezTo>
                <a:cubicBezTo>
                  <a:pt x="52" y="14"/>
                  <a:pt x="50" y="16"/>
                  <a:pt x="48" y="16"/>
                </a:cubicBezTo>
                <a:cubicBezTo>
                  <a:pt x="46" y="16"/>
                  <a:pt x="46" y="14"/>
                  <a:pt x="45" y="13"/>
                </a:cubicBezTo>
                <a:cubicBezTo>
                  <a:pt x="42" y="11"/>
                  <a:pt x="40" y="11"/>
                  <a:pt x="37" y="9"/>
                </a:cubicBezTo>
                <a:cubicBezTo>
                  <a:pt x="34" y="8"/>
                  <a:pt x="32" y="5"/>
                  <a:pt x="29" y="4"/>
                </a:cubicBezTo>
                <a:cubicBezTo>
                  <a:pt x="26" y="3"/>
                  <a:pt x="22" y="6"/>
                  <a:pt x="19" y="5"/>
                </a:cubicBezTo>
                <a:cubicBezTo>
                  <a:pt x="16" y="5"/>
                  <a:pt x="14" y="2"/>
                  <a:pt x="11" y="1"/>
                </a:cubicBezTo>
                <a:cubicBezTo>
                  <a:pt x="7" y="0"/>
                  <a:pt x="3"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5" name="Freeform 2618"/>
          <p:cNvSpPr>
            <a:spLocks noChangeAspect="1"/>
          </p:cNvSpPr>
          <p:nvPr/>
        </p:nvSpPr>
        <p:spPr bwMode="auto">
          <a:xfrm>
            <a:off x="5146303" y="2448671"/>
            <a:ext cx="34281" cy="21432"/>
          </a:xfrm>
          <a:custGeom>
            <a:avLst/>
            <a:gdLst>
              <a:gd name="T0" fmla="*/ 21 w 18"/>
              <a:gd name="T1" fmla="*/ 18 h 15"/>
              <a:gd name="T2" fmla="*/ 16 w 18"/>
              <a:gd name="T3" fmla="*/ 7 h 15"/>
              <a:gd name="T4" fmla="*/ 14 w 18"/>
              <a:gd name="T5" fmla="*/ 1 h 15"/>
              <a:gd name="T6" fmla="*/ 8 w 18"/>
              <a:gd name="T7" fmla="*/ 4 h 15"/>
              <a:gd name="T8" fmla="*/ 7 w 18"/>
              <a:gd name="T9" fmla="*/ 0 h 15"/>
              <a:gd name="T10" fmla="*/ 0 w 18"/>
              <a:gd name="T11" fmla="*/ 0 h 15"/>
              <a:gd name="T12" fmla="*/ 2 w 18"/>
              <a:gd name="T13" fmla="*/ 4 h 15"/>
              <a:gd name="T14" fmla="*/ 8 w 18"/>
              <a:gd name="T15" fmla="*/ 10 h 15"/>
              <a:gd name="T16" fmla="*/ 12 w 18"/>
              <a:gd name="T17" fmla="*/ 10 h 15"/>
              <a:gd name="T18" fmla="*/ 12 w 18"/>
              <a:gd name="T19" fmla="*/ 16 h 15"/>
              <a:gd name="T20" fmla="*/ 21 w 18"/>
              <a:gd name="T21" fmla="*/ 18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5"/>
              <a:gd name="T35" fmla="*/ 18 w 18"/>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5">
                <a:moveTo>
                  <a:pt x="18" y="15"/>
                </a:moveTo>
                <a:cubicBezTo>
                  <a:pt x="17" y="12"/>
                  <a:pt x="16" y="9"/>
                  <a:pt x="14" y="6"/>
                </a:cubicBezTo>
                <a:cubicBezTo>
                  <a:pt x="13" y="5"/>
                  <a:pt x="13" y="2"/>
                  <a:pt x="12" y="1"/>
                </a:cubicBezTo>
                <a:cubicBezTo>
                  <a:pt x="10" y="1"/>
                  <a:pt x="9" y="3"/>
                  <a:pt x="7" y="3"/>
                </a:cubicBezTo>
                <a:cubicBezTo>
                  <a:pt x="6" y="2"/>
                  <a:pt x="6" y="1"/>
                  <a:pt x="6" y="0"/>
                </a:cubicBezTo>
                <a:cubicBezTo>
                  <a:pt x="4" y="0"/>
                  <a:pt x="2" y="1"/>
                  <a:pt x="0" y="0"/>
                </a:cubicBezTo>
                <a:cubicBezTo>
                  <a:pt x="1" y="1"/>
                  <a:pt x="1" y="2"/>
                  <a:pt x="2" y="3"/>
                </a:cubicBezTo>
                <a:cubicBezTo>
                  <a:pt x="3" y="5"/>
                  <a:pt x="5" y="7"/>
                  <a:pt x="7" y="8"/>
                </a:cubicBezTo>
                <a:cubicBezTo>
                  <a:pt x="8" y="9"/>
                  <a:pt x="10" y="7"/>
                  <a:pt x="10" y="8"/>
                </a:cubicBezTo>
                <a:cubicBezTo>
                  <a:pt x="12" y="9"/>
                  <a:pt x="9" y="12"/>
                  <a:pt x="10" y="13"/>
                </a:cubicBezTo>
                <a:cubicBezTo>
                  <a:pt x="12" y="15"/>
                  <a:pt x="16" y="14"/>
                  <a:pt x="18" y="1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6" name="Freeform 2619"/>
          <p:cNvSpPr>
            <a:spLocks noChangeAspect="1"/>
          </p:cNvSpPr>
          <p:nvPr/>
        </p:nvSpPr>
        <p:spPr bwMode="auto">
          <a:xfrm>
            <a:off x="5123091" y="2411760"/>
            <a:ext cx="67014" cy="58341"/>
          </a:xfrm>
          <a:custGeom>
            <a:avLst/>
            <a:gdLst>
              <a:gd name="T0" fmla="*/ 48 w 41"/>
              <a:gd name="T1" fmla="*/ 47 h 41"/>
              <a:gd name="T2" fmla="*/ 48 w 41"/>
              <a:gd name="T3" fmla="*/ 39 h 41"/>
              <a:gd name="T4" fmla="*/ 44 w 41"/>
              <a:gd name="T5" fmla="*/ 36 h 41"/>
              <a:gd name="T6" fmla="*/ 39 w 41"/>
              <a:gd name="T7" fmla="*/ 31 h 41"/>
              <a:gd name="T8" fmla="*/ 32 w 41"/>
              <a:gd name="T9" fmla="*/ 26 h 41"/>
              <a:gd name="T10" fmla="*/ 36 w 41"/>
              <a:gd name="T11" fmla="*/ 24 h 41"/>
              <a:gd name="T12" fmla="*/ 36 w 41"/>
              <a:gd name="T13" fmla="*/ 20 h 41"/>
              <a:gd name="T14" fmla="*/ 29 w 41"/>
              <a:gd name="T15" fmla="*/ 17 h 41"/>
              <a:gd name="T16" fmla="*/ 30 w 41"/>
              <a:gd name="T17" fmla="*/ 11 h 41"/>
              <a:gd name="T18" fmla="*/ 29 w 41"/>
              <a:gd name="T19" fmla="*/ 6 h 41"/>
              <a:gd name="T20" fmla="*/ 23 w 41"/>
              <a:gd name="T21" fmla="*/ 5 h 41"/>
              <a:gd name="T22" fmla="*/ 22 w 41"/>
              <a:gd name="T23" fmla="*/ 0 h 41"/>
              <a:gd name="T24" fmla="*/ 17 w 41"/>
              <a:gd name="T25" fmla="*/ 0 h 41"/>
              <a:gd name="T26" fmla="*/ 11 w 41"/>
              <a:gd name="T27" fmla="*/ 0 h 41"/>
              <a:gd name="T28" fmla="*/ 6 w 41"/>
              <a:gd name="T29" fmla="*/ 0 h 41"/>
              <a:gd name="T30" fmla="*/ 0 w 41"/>
              <a:gd name="T31" fmla="*/ 2 h 41"/>
              <a:gd name="T32" fmla="*/ 2 w 41"/>
              <a:gd name="T33" fmla="*/ 11 h 41"/>
              <a:gd name="T34" fmla="*/ 2 w 41"/>
              <a:gd name="T35" fmla="*/ 19 h 41"/>
              <a:gd name="T36" fmla="*/ 6 w 41"/>
              <a:gd name="T37" fmla="*/ 24 h 41"/>
              <a:gd name="T38" fmla="*/ 16 w 41"/>
              <a:gd name="T39" fmla="*/ 25 h 41"/>
              <a:gd name="T40" fmla="*/ 22 w 41"/>
              <a:gd name="T41" fmla="*/ 31 h 41"/>
              <a:gd name="T42" fmla="*/ 29 w 41"/>
              <a:gd name="T43" fmla="*/ 31 h 41"/>
              <a:gd name="T44" fmla="*/ 30 w 41"/>
              <a:gd name="T45" fmla="*/ 35 h 41"/>
              <a:gd name="T46" fmla="*/ 36 w 41"/>
              <a:gd name="T47" fmla="*/ 32 h 41"/>
              <a:gd name="T48" fmla="*/ 38 w 41"/>
              <a:gd name="T49" fmla="*/ 38 h 41"/>
              <a:gd name="T50" fmla="*/ 43 w 41"/>
              <a:gd name="T51" fmla="*/ 49 h 41"/>
              <a:gd name="T52" fmla="*/ 45 w 41"/>
              <a:gd name="T53" fmla="*/ 48 h 41"/>
              <a:gd name="T54" fmla="*/ 48 w 41"/>
              <a:gd name="T55" fmla="*/ 47 h 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
              <a:gd name="T85" fmla="*/ 0 h 41"/>
              <a:gd name="T86" fmla="*/ 41 w 41"/>
              <a:gd name="T87" fmla="*/ 41 h 4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 h="41">
                <a:moveTo>
                  <a:pt x="40" y="39"/>
                </a:moveTo>
                <a:cubicBezTo>
                  <a:pt x="40" y="37"/>
                  <a:pt x="41" y="35"/>
                  <a:pt x="40" y="33"/>
                </a:cubicBezTo>
                <a:cubicBezTo>
                  <a:pt x="40" y="32"/>
                  <a:pt x="38" y="31"/>
                  <a:pt x="37" y="30"/>
                </a:cubicBezTo>
                <a:cubicBezTo>
                  <a:pt x="36" y="29"/>
                  <a:pt x="34" y="27"/>
                  <a:pt x="33" y="26"/>
                </a:cubicBezTo>
                <a:cubicBezTo>
                  <a:pt x="31" y="25"/>
                  <a:pt x="28" y="24"/>
                  <a:pt x="27" y="22"/>
                </a:cubicBezTo>
                <a:cubicBezTo>
                  <a:pt x="27" y="21"/>
                  <a:pt x="29" y="21"/>
                  <a:pt x="30" y="20"/>
                </a:cubicBezTo>
                <a:cubicBezTo>
                  <a:pt x="30" y="19"/>
                  <a:pt x="31" y="18"/>
                  <a:pt x="30" y="17"/>
                </a:cubicBezTo>
                <a:cubicBezTo>
                  <a:pt x="29" y="15"/>
                  <a:pt x="26" y="16"/>
                  <a:pt x="24" y="14"/>
                </a:cubicBezTo>
                <a:cubicBezTo>
                  <a:pt x="23" y="13"/>
                  <a:pt x="25" y="11"/>
                  <a:pt x="25" y="9"/>
                </a:cubicBezTo>
                <a:cubicBezTo>
                  <a:pt x="25" y="8"/>
                  <a:pt x="25" y="6"/>
                  <a:pt x="24" y="5"/>
                </a:cubicBezTo>
                <a:cubicBezTo>
                  <a:pt x="23" y="4"/>
                  <a:pt x="20" y="5"/>
                  <a:pt x="19" y="4"/>
                </a:cubicBezTo>
                <a:cubicBezTo>
                  <a:pt x="18" y="3"/>
                  <a:pt x="18" y="1"/>
                  <a:pt x="18" y="0"/>
                </a:cubicBezTo>
                <a:cubicBezTo>
                  <a:pt x="16" y="0"/>
                  <a:pt x="15" y="0"/>
                  <a:pt x="14" y="0"/>
                </a:cubicBezTo>
                <a:cubicBezTo>
                  <a:pt x="12" y="0"/>
                  <a:pt x="11" y="0"/>
                  <a:pt x="9" y="0"/>
                </a:cubicBezTo>
                <a:cubicBezTo>
                  <a:pt x="8" y="0"/>
                  <a:pt x="6" y="0"/>
                  <a:pt x="5" y="0"/>
                </a:cubicBezTo>
                <a:cubicBezTo>
                  <a:pt x="3" y="1"/>
                  <a:pt x="2" y="2"/>
                  <a:pt x="0" y="2"/>
                </a:cubicBezTo>
                <a:cubicBezTo>
                  <a:pt x="1" y="5"/>
                  <a:pt x="2" y="7"/>
                  <a:pt x="2" y="9"/>
                </a:cubicBezTo>
                <a:cubicBezTo>
                  <a:pt x="2" y="11"/>
                  <a:pt x="1" y="14"/>
                  <a:pt x="2" y="16"/>
                </a:cubicBezTo>
                <a:cubicBezTo>
                  <a:pt x="2" y="17"/>
                  <a:pt x="4" y="19"/>
                  <a:pt x="5" y="20"/>
                </a:cubicBezTo>
                <a:cubicBezTo>
                  <a:pt x="8" y="21"/>
                  <a:pt x="11" y="20"/>
                  <a:pt x="13" y="21"/>
                </a:cubicBezTo>
                <a:cubicBezTo>
                  <a:pt x="15" y="22"/>
                  <a:pt x="17" y="25"/>
                  <a:pt x="18" y="26"/>
                </a:cubicBezTo>
                <a:cubicBezTo>
                  <a:pt x="20" y="27"/>
                  <a:pt x="22" y="26"/>
                  <a:pt x="24" y="26"/>
                </a:cubicBezTo>
                <a:cubicBezTo>
                  <a:pt x="24" y="27"/>
                  <a:pt x="24" y="28"/>
                  <a:pt x="25" y="29"/>
                </a:cubicBezTo>
                <a:cubicBezTo>
                  <a:pt x="27" y="29"/>
                  <a:pt x="28" y="27"/>
                  <a:pt x="30" y="27"/>
                </a:cubicBezTo>
                <a:cubicBezTo>
                  <a:pt x="31" y="28"/>
                  <a:pt x="31" y="31"/>
                  <a:pt x="32" y="32"/>
                </a:cubicBezTo>
                <a:cubicBezTo>
                  <a:pt x="34" y="35"/>
                  <a:pt x="35" y="38"/>
                  <a:pt x="36" y="41"/>
                </a:cubicBezTo>
                <a:cubicBezTo>
                  <a:pt x="37" y="40"/>
                  <a:pt x="37" y="40"/>
                  <a:pt x="38" y="40"/>
                </a:cubicBezTo>
                <a:cubicBezTo>
                  <a:pt x="39" y="40"/>
                  <a:pt x="39" y="40"/>
                  <a:pt x="40" y="3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7" name="Freeform 2620"/>
          <p:cNvSpPr>
            <a:spLocks noChangeAspect="1"/>
          </p:cNvSpPr>
          <p:nvPr/>
        </p:nvSpPr>
        <p:spPr bwMode="auto">
          <a:xfrm>
            <a:off x="5164803" y="2396282"/>
            <a:ext cx="109409" cy="82153"/>
          </a:xfrm>
          <a:custGeom>
            <a:avLst/>
            <a:gdLst>
              <a:gd name="T0" fmla="*/ 59 w 67"/>
              <a:gd name="T1" fmla="*/ 68 h 58"/>
              <a:gd name="T2" fmla="*/ 56 w 67"/>
              <a:gd name="T3" fmla="*/ 68 h 58"/>
              <a:gd name="T4" fmla="*/ 48 w 67"/>
              <a:gd name="T5" fmla="*/ 63 h 58"/>
              <a:gd name="T6" fmla="*/ 53 w 67"/>
              <a:gd name="T7" fmla="*/ 59 h 58"/>
              <a:gd name="T8" fmla="*/ 48 w 67"/>
              <a:gd name="T9" fmla="*/ 52 h 58"/>
              <a:gd name="T10" fmla="*/ 51 w 67"/>
              <a:gd name="T11" fmla="*/ 49 h 58"/>
              <a:gd name="T12" fmla="*/ 47 w 67"/>
              <a:gd name="T13" fmla="*/ 43 h 58"/>
              <a:gd name="T14" fmla="*/ 32 w 67"/>
              <a:gd name="T15" fmla="*/ 55 h 58"/>
              <a:gd name="T16" fmla="*/ 32 w 67"/>
              <a:gd name="T17" fmla="*/ 61 h 58"/>
              <a:gd name="T18" fmla="*/ 26 w 67"/>
              <a:gd name="T19" fmla="*/ 59 h 58"/>
              <a:gd name="T20" fmla="*/ 26 w 67"/>
              <a:gd name="T21" fmla="*/ 52 h 58"/>
              <a:gd name="T22" fmla="*/ 23 w 67"/>
              <a:gd name="T23" fmla="*/ 49 h 58"/>
              <a:gd name="T24" fmla="*/ 18 w 67"/>
              <a:gd name="T25" fmla="*/ 44 h 58"/>
              <a:gd name="T26" fmla="*/ 11 w 67"/>
              <a:gd name="T27" fmla="*/ 39 h 58"/>
              <a:gd name="T28" fmla="*/ 14 w 67"/>
              <a:gd name="T29" fmla="*/ 37 h 58"/>
              <a:gd name="T30" fmla="*/ 14 w 67"/>
              <a:gd name="T31" fmla="*/ 33 h 58"/>
              <a:gd name="T32" fmla="*/ 7 w 67"/>
              <a:gd name="T33" fmla="*/ 30 h 58"/>
              <a:gd name="T34" fmla="*/ 8 w 67"/>
              <a:gd name="T35" fmla="*/ 24 h 58"/>
              <a:gd name="T36" fmla="*/ 7 w 67"/>
              <a:gd name="T37" fmla="*/ 19 h 58"/>
              <a:gd name="T38" fmla="*/ 1 w 67"/>
              <a:gd name="T39" fmla="*/ 18 h 58"/>
              <a:gd name="T40" fmla="*/ 0 w 67"/>
              <a:gd name="T41" fmla="*/ 13 h 58"/>
              <a:gd name="T42" fmla="*/ 4 w 67"/>
              <a:gd name="T43" fmla="*/ 8 h 58"/>
              <a:gd name="T44" fmla="*/ 10 w 67"/>
              <a:gd name="T45" fmla="*/ 12 h 58"/>
              <a:gd name="T46" fmla="*/ 16 w 67"/>
              <a:gd name="T47" fmla="*/ 14 h 58"/>
              <a:gd name="T48" fmla="*/ 24 w 67"/>
              <a:gd name="T49" fmla="*/ 17 h 58"/>
              <a:gd name="T50" fmla="*/ 24 w 67"/>
              <a:gd name="T51" fmla="*/ 12 h 58"/>
              <a:gd name="T52" fmla="*/ 19 w 67"/>
              <a:gd name="T53" fmla="*/ 10 h 58"/>
              <a:gd name="T54" fmla="*/ 16 w 67"/>
              <a:gd name="T55" fmla="*/ 4 h 58"/>
              <a:gd name="T56" fmla="*/ 20 w 67"/>
              <a:gd name="T57" fmla="*/ 0 h 58"/>
              <a:gd name="T58" fmla="*/ 29 w 67"/>
              <a:gd name="T59" fmla="*/ 5 h 58"/>
              <a:gd name="T60" fmla="*/ 32 w 67"/>
              <a:gd name="T61" fmla="*/ 12 h 58"/>
              <a:gd name="T62" fmla="*/ 42 w 67"/>
              <a:gd name="T63" fmla="*/ 14 h 58"/>
              <a:gd name="T64" fmla="*/ 43 w 67"/>
              <a:gd name="T65" fmla="*/ 8 h 58"/>
              <a:gd name="T66" fmla="*/ 48 w 67"/>
              <a:gd name="T67" fmla="*/ 7 h 58"/>
              <a:gd name="T68" fmla="*/ 50 w 67"/>
              <a:gd name="T69" fmla="*/ 2 h 58"/>
              <a:gd name="T70" fmla="*/ 59 w 67"/>
              <a:gd name="T71" fmla="*/ 12 h 58"/>
              <a:gd name="T72" fmla="*/ 62 w 67"/>
              <a:gd name="T73" fmla="*/ 21 h 58"/>
              <a:gd name="T74" fmla="*/ 69 w 67"/>
              <a:gd name="T75" fmla="*/ 26 h 58"/>
              <a:gd name="T76" fmla="*/ 75 w 67"/>
              <a:gd name="T77" fmla="*/ 26 h 58"/>
              <a:gd name="T78" fmla="*/ 80 w 67"/>
              <a:gd name="T79" fmla="*/ 29 h 58"/>
              <a:gd name="T80" fmla="*/ 79 w 67"/>
              <a:gd name="T81" fmla="*/ 30 h 58"/>
              <a:gd name="T82" fmla="*/ 70 w 67"/>
              <a:gd name="T83" fmla="*/ 30 h 58"/>
              <a:gd name="T84" fmla="*/ 66 w 67"/>
              <a:gd name="T85" fmla="*/ 38 h 58"/>
              <a:gd name="T86" fmla="*/ 66 w 67"/>
              <a:gd name="T87" fmla="*/ 46 h 58"/>
              <a:gd name="T88" fmla="*/ 68 w 67"/>
              <a:gd name="T89" fmla="*/ 51 h 58"/>
              <a:gd name="T90" fmla="*/ 66 w 67"/>
              <a:gd name="T91" fmla="*/ 56 h 58"/>
              <a:gd name="T92" fmla="*/ 60 w 67"/>
              <a:gd name="T93" fmla="*/ 55 h 58"/>
              <a:gd name="T94" fmla="*/ 59 w 67"/>
              <a:gd name="T95" fmla="*/ 59 h 58"/>
              <a:gd name="T96" fmla="*/ 59 w 67"/>
              <a:gd name="T97" fmla="*/ 68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7"/>
              <a:gd name="T148" fmla="*/ 0 h 58"/>
              <a:gd name="T149" fmla="*/ 67 w 67"/>
              <a:gd name="T150" fmla="*/ 58 h 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7" h="58">
                <a:moveTo>
                  <a:pt x="49" y="57"/>
                </a:moveTo>
                <a:cubicBezTo>
                  <a:pt x="48" y="57"/>
                  <a:pt x="48" y="58"/>
                  <a:pt x="47" y="57"/>
                </a:cubicBezTo>
                <a:cubicBezTo>
                  <a:pt x="44" y="56"/>
                  <a:pt x="41" y="56"/>
                  <a:pt x="40" y="53"/>
                </a:cubicBezTo>
                <a:cubicBezTo>
                  <a:pt x="40" y="51"/>
                  <a:pt x="45" y="51"/>
                  <a:pt x="44" y="50"/>
                </a:cubicBezTo>
                <a:cubicBezTo>
                  <a:pt x="44" y="47"/>
                  <a:pt x="40" y="46"/>
                  <a:pt x="40" y="44"/>
                </a:cubicBezTo>
                <a:cubicBezTo>
                  <a:pt x="39" y="42"/>
                  <a:pt x="43" y="42"/>
                  <a:pt x="43" y="41"/>
                </a:cubicBezTo>
                <a:cubicBezTo>
                  <a:pt x="43" y="38"/>
                  <a:pt x="41" y="35"/>
                  <a:pt x="39" y="36"/>
                </a:cubicBezTo>
                <a:cubicBezTo>
                  <a:pt x="34" y="38"/>
                  <a:pt x="31" y="42"/>
                  <a:pt x="27" y="46"/>
                </a:cubicBezTo>
                <a:cubicBezTo>
                  <a:pt x="26" y="47"/>
                  <a:pt x="28" y="50"/>
                  <a:pt x="27" y="51"/>
                </a:cubicBezTo>
                <a:cubicBezTo>
                  <a:pt x="26" y="52"/>
                  <a:pt x="24" y="50"/>
                  <a:pt x="22" y="50"/>
                </a:cubicBezTo>
                <a:cubicBezTo>
                  <a:pt x="22" y="48"/>
                  <a:pt x="23" y="46"/>
                  <a:pt x="22" y="44"/>
                </a:cubicBezTo>
                <a:cubicBezTo>
                  <a:pt x="22" y="43"/>
                  <a:pt x="20" y="42"/>
                  <a:pt x="19" y="41"/>
                </a:cubicBezTo>
                <a:cubicBezTo>
                  <a:pt x="18" y="40"/>
                  <a:pt x="16" y="38"/>
                  <a:pt x="15" y="37"/>
                </a:cubicBezTo>
                <a:cubicBezTo>
                  <a:pt x="13" y="36"/>
                  <a:pt x="10" y="35"/>
                  <a:pt x="9" y="33"/>
                </a:cubicBezTo>
                <a:cubicBezTo>
                  <a:pt x="9" y="32"/>
                  <a:pt x="11" y="32"/>
                  <a:pt x="12" y="31"/>
                </a:cubicBezTo>
                <a:cubicBezTo>
                  <a:pt x="12" y="30"/>
                  <a:pt x="13" y="29"/>
                  <a:pt x="12" y="28"/>
                </a:cubicBezTo>
                <a:cubicBezTo>
                  <a:pt x="11" y="26"/>
                  <a:pt x="8" y="27"/>
                  <a:pt x="6" y="25"/>
                </a:cubicBezTo>
                <a:cubicBezTo>
                  <a:pt x="5" y="24"/>
                  <a:pt x="7" y="22"/>
                  <a:pt x="7" y="20"/>
                </a:cubicBezTo>
                <a:cubicBezTo>
                  <a:pt x="7" y="19"/>
                  <a:pt x="7" y="17"/>
                  <a:pt x="6" y="16"/>
                </a:cubicBezTo>
                <a:cubicBezTo>
                  <a:pt x="5" y="15"/>
                  <a:pt x="2" y="16"/>
                  <a:pt x="1" y="15"/>
                </a:cubicBezTo>
                <a:cubicBezTo>
                  <a:pt x="0" y="14"/>
                  <a:pt x="0" y="12"/>
                  <a:pt x="0" y="11"/>
                </a:cubicBezTo>
                <a:cubicBezTo>
                  <a:pt x="1" y="10"/>
                  <a:pt x="1" y="7"/>
                  <a:pt x="3" y="7"/>
                </a:cubicBezTo>
                <a:cubicBezTo>
                  <a:pt x="5" y="7"/>
                  <a:pt x="6" y="9"/>
                  <a:pt x="8" y="10"/>
                </a:cubicBezTo>
                <a:cubicBezTo>
                  <a:pt x="10" y="11"/>
                  <a:pt x="12" y="12"/>
                  <a:pt x="13" y="12"/>
                </a:cubicBezTo>
                <a:cubicBezTo>
                  <a:pt x="16" y="13"/>
                  <a:pt x="18" y="15"/>
                  <a:pt x="20" y="14"/>
                </a:cubicBezTo>
                <a:cubicBezTo>
                  <a:pt x="21" y="14"/>
                  <a:pt x="21" y="11"/>
                  <a:pt x="20" y="10"/>
                </a:cubicBezTo>
                <a:cubicBezTo>
                  <a:pt x="20" y="9"/>
                  <a:pt x="17" y="9"/>
                  <a:pt x="16" y="8"/>
                </a:cubicBezTo>
                <a:cubicBezTo>
                  <a:pt x="15" y="6"/>
                  <a:pt x="13" y="5"/>
                  <a:pt x="13" y="3"/>
                </a:cubicBezTo>
                <a:cubicBezTo>
                  <a:pt x="14" y="1"/>
                  <a:pt x="16" y="1"/>
                  <a:pt x="17" y="0"/>
                </a:cubicBezTo>
                <a:cubicBezTo>
                  <a:pt x="19" y="1"/>
                  <a:pt x="22" y="2"/>
                  <a:pt x="24" y="4"/>
                </a:cubicBezTo>
                <a:cubicBezTo>
                  <a:pt x="25" y="5"/>
                  <a:pt x="26" y="9"/>
                  <a:pt x="27" y="10"/>
                </a:cubicBezTo>
                <a:cubicBezTo>
                  <a:pt x="29" y="12"/>
                  <a:pt x="32" y="13"/>
                  <a:pt x="35" y="12"/>
                </a:cubicBezTo>
                <a:cubicBezTo>
                  <a:pt x="36" y="11"/>
                  <a:pt x="35" y="8"/>
                  <a:pt x="36" y="7"/>
                </a:cubicBezTo>
                <a:cubicBezTo>
                  <a:pt x="37" y="6"/>
                  <a:pt x="39" y="7"/>
                  <a:pt x="40" y="6"/>
                </a:cubicBezTo>
                <a:cubicBezTo>
                  <a:pt x="41" y="5"/>
                  <a:pt x="41" y="4"/>
                  <a:pt x="42" y="2"/>
                </a:cubicBezTo>
                <a:cubicBezTo>
                  <a:pt x="44" y="5"/>
                  <a:pt x="47" y="8"/>
                  <a:pt x="49" y="10"/>
                </a:cubicBezTo>
                <a:cubicBezTo>
                  <a:pt x="50" y="13"/>
                  <a:pt x="51" y="16"/>
                  <a:pt x="52" y="18"/>
                </a:cubicBezTo>
                <a:cubicBezTo>
                  <a:pt x="54" y="20"/>
                  <a:pt x="56" y="22"/>
                  <a:pt x="58" y="22"/>
                </a:cubicBezTo>
                <a:cubicBezTo>
                  <a:pt x="60" y="23"/>
                  <a:pt x="62" y="22"/>
                  <a:pt x="63" y="22"/>
                </a:cubicBezTo>
                <a:cubicBezTo>
                  <a:pt x="65" y="22"/>
                  <a:pt x="66" y="23"/>
                  <a:pt x="67" y="24"/>
                </a:cubicBezTo>
                <a:cubicBezTo>
                  <a:pt x="67" y="25"/>
                  <a:pt x="66" y="25"/>
                  <a:pt x="66" y="25"/>
                </a:cubicBezTo>
                <a:cubicBezTo>
                  <a:pt x="63" y="25"/>
                  <a:pt x="61" y="24"/>
                  <a:pt x="59" y="25"/>
                </a:cubicBezTo>
                <a:cubicBezTo>
                  <a:pt x="57" y="27"/>
                  <a:pt x="56" y="30"/>
                  <a:pt x="55" y="32"/>
                </a:cubicBezTo>
                <a:cubicBezTo>
                  <a:pt x="54" y="34"/>
                  <a:pt x="55" y="37"/>
                  <a:pt x="55" y="39"/>
                </a:cubicBezTo>
                <a:cubicBezTo>
                  <a:pt x="55" y="40"/>
                  <a:pt x="57" y="41"/>
                  <a:pt x="57" y="43"/>
                </a:cubicBezTo>
                <a:cubicBezTo>
                  <a:pt x="54" y="43"/>
                  <a:pt x="56" y="47"/>
                  <a:pt x="55" y="47"/>
                </a:cubicBezTo>
                <a:cubicBezTo>
                  <a:pt x="53" y="48"/>
                  <a:pt x="51" y="45"/>
                  <a:pt x="50" y="46"/>
                </a:cubicBezTo>
                <a:cubicBezTo>
                  <a:pt x="48" y="46"/>
                  <a:pt x="49" y="49"/>
                  <a:pt x="49" y="50"/>
                </a:cubicBezTo>
                <a:cubicBezTo>
                  <a:pt x="48" y="53"/>
                  <a:pt x="49" y="55"/>
                  <a:pt x="49" y="5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8" name="Freeform 2621"/>
          <p:cNvSpPr>
            <a:spLocks noChangeAspect="1"/>
          </p:cNvSpPr>
          <p:nvPr/>
        </p:nvSpPr>
        <p:spPr bwMode="auto">
          <a:xfrm>
            <a:off x="5367383" y="2377234"/>
            <a:ext cx="294039" cy="175022"/>
          </a:xfrm>
          <a:custGeom>
            <a:avLst/>
            <a:gdLst>
              <a:gd name="T0" fmla="*/ 210 w 179"/>
              <a:gd name="T1" fmla="*/ 107 h 122"/>
              <a:gd name="T2" fmla="*/ 198 w 179"/>
              <a:gd name="T3" fmla="*/ 107 h 122"/>
              <a:gd name="T4" fmla="*/ 190 w 179"/>
              <a:gd name="T5" fmla="*/ 108 h 122"/>
              <a:gd name="T6" fmla="*/ 184 w 179"/>
              <a:gd name="T7" fmla="*/ 124 h 122"/>
              <a:gd name="T8" fmla="*/ 167 w 179"/>
              <a:gd name="T9" fmla="*/ 136 h 122"/>
              <a:gd name="T10" fmla="*/ 161 w 179"/>
              <a:gd name="T11" fmla="*/ 147 h 122"/>
              <a:gd name="T12" fmla="*/ 153 w 179"/>
              <a:gd name="T13" fmla="*/ 146 h 122"/>
              <a:gd name="T14" fmla="*/ 141 w 179"/>
              <a:gd name="T15" fmla="*/ 142 h 122"/>
              <a:gd name="T16" fmla="*/ 137 w 179"/>
              <a:gd name="T17" fmla="*/ 128 h 122"/>
              <a:gd name="T18" fmla="*/ 120 w 179"/>
              <a:gd name="T19" fmla="*/ 118 h 122"/>
              <a:gd name="T20" fmla="*/ 106 w 179"/>
              <a:gd name="T21" fmla="*/ 111 h 122"/>
              <a:gd name="T22" fmla="*/ 98 w 179"/>
              <a:gd name="T23" fmla="*/ 102 h 122"/>
              <a:gd name="T24" fmla="*/ 76 w 179"/>
              <a:gd name="T25" fmla="*/ 95 h 122"/>
              <a:gd name="T26" fmla="*/ 65 w 179"/>
              <a:gd name="T27" fmla="*/ 89 h 122"/>
              <a:gd name="T28" fmla="*/ 44 w 179"/>
              <a:gd name="T29" fmla="*/ 96 h 122"/>
              <a:gd name="T30" fmla="*/ 29 w 179"/>
              <a:gd name="T31" fmla="*/ 107 h 122"/>
              <a:gd name="T32" fmla="*/ 24 w 179"/>
              <a:gd name="T33" fmla="*/ 86 h 122"/>
              <a:gd name="T34" fmla="*/ 19 w 179"/>
              <a:gd name="T35" fmla="*/ 66 h 122"/>
              <a:gd name="T36" fmla="*/ 13 w 179"/>
              <a:gd name="T37" fmla="*/ 71 h 122"/>
              <a:gd name="T38" fmla="*/ 13 w 179"/>
              <a:gd name="T39" fmla="*/ 60 h 122"/>
              <a:gd name="T40" fmla="*/ 20 w 179"/>
              <a:gd name="T41" fmla="*/ 63 h 122"/>
              <a:gd name="T42" fmla="*/ 17 w 179"/>
              <a:gd name="T43" fmla="*/ 55 h 122"/>
              <a:gd name="T44" fmla="*/ 6 w 179"/>
              <a:gd name="T45" fmla="*/ 55 h 122"/>
              <a:gd name="T46" fmla="*/ 5 w 179"/>
              <a:gd name="T47" fmla="*/ 39 h 122"/>
              <a:gd name="T48" fmla="*/ 10 w 179"/>
              <a:gd name="T49" fmla="*/ 40 h 122"/>
              <a:gd name="T50" fmla="*/ 20 w 179"/>
              <a:gd name="T51" fmla="*/ 37 h 122"/>
              <a:gd name="T52" fmla="*/ 29 w 179"/>
              <a:gd name="T53" fmla="*/ 41 h 122"/>
              <a:gd name="T54" fmla="*/ 32 w 179"/>
              <a:gd name="T55" fmla="*/ 37 h 122"/>
              <a:gd name="T56" fmla="*/ 34 w 179"/>
              <a:gd name="T57" fmla="*/ 30 h 122"/>
              <a:gd name="T58" fmla="*/ 19 w 179"/>
              <a:gd name="T59" fmla="*/ 11 h 122"/>
              <a:gd name="T60" fmla="*/ 5 w 179"/>
              <a:gd name="T61" fmla="*/ 18 h 122"/>
              <a:gd name="T62" fmla="*/ 4 w 179"/>
              <a:gd name="T63" fmla="*/ 31 h 122"/>
              <a:gd name="T64" fmla="*/ 0 w 179"/>
              <a:gd name="T65" fmla="*/ 19 h 122"/>
              <a:gd name="T66" fmla="*/ 11 w 179"/>
              <a:gd name="T67" fmla="*/ 7 h 122"/>
              <a:gd name="T68" fmla="*/ 30 w 179"/>
              <a:gd name="T69" fmla="*/ 11 h 122"/>
              <a:gd name="T70" fmla="*/ 41 w 179"/>
              <a:gd name="T71" fmla="*/ 29 h 122"/>
              <a:gd name="T72" fmla="*/ 50 w 179"/>
              <a:gd name="T73" fmla="*/ 28 h 122"/>
              <a:gd name="T74" fmla="*/ 66 w 179"/>
              <a:gd name="T75" fmla="*/ 31 h 122"/>
              <a:gd name="T76" fmla="*/ 66 w 179"/>
              <a:gd name="T77" fmla="*/ 20 h 122"/>
              <a:gd name="T78" fmla="*/ 73 w 179"/>
              <a:gd name="T79" fmla="*/ 11 h 122"/>
              <a:gd name="T80" fmla="*/ 84 w 179"/>
              <a:gd name="T81" fmla="*/ 10 h 122"/>
              <a:gd name="T82" fmla="*/ 89 w 179"/>
              <a:gd name="T83" fmla="*/ 1 h 122"/>
              <a:gd name="T84" fmla="*/ 96 w 179"/>
              <a:gd name="T85" fmla="*/ 10 h 122"/>
              <a:gd name="T86" fmla="*/ 106 w 179"/>
              <a:gd name="T87" fmla="*/ 19 h 122"/>
              <a:gd name="T88" fmla="*/ 111 w 179"/>
              <a:gd name="T89" fmla="*/ 30 h 122"/>
              <a:gd name="T90" fmla="*/ 130 w 179"/>
              <a:gd name="T91" fmla="*/ 30 h 122"/>
              <a:gd name="T92" fmla="*/ 142 w 179"/>
              <a:gd name="T93" fmla="*/ 35 h 122"/>
              <a:gd name="T94" fmla="*/ 147 w 179"/>
              <a:gd name="T95" fmla="*/ 46 h 122"/>
              <a:gd name="T96" fmla="*/ 150 w 179"/>
              <a:gd name="T97" fmla="*/ 53 h 122"/>
              <a:gd name="T98" fmla="*/ 166 w 179"/>
              <a:gd name="T99" fmla="*/ 69 h 122"/>
              <a:gd name="T100" fmla="*/ 198 w 179"/>
              <a:gd name="T101" fmla="*/ 90 h 122"/>
              <a:gd name="T102" fmla="*/ 213 w 179"/>
              <a:gd name="T103" fmla="*/ 96 h 122"/>
              <a:gd name="T104" fmla="*/ 214 w 179"/>
              <a:gd name="T105" fmla="*/ 104 h 12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9"/>
              <a:gd name="T160" fmla="*/ 0 h 122"/>
              <a:gd name="T161" fmla="*/ 179 w 179"/>
              <a:gd name="T162" fmla="*/ 122 h 12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9" h="122">
                <a:moveTo>
                  <a:pt x="179" y="89"/>
                </a:moveTo>
                <a:cubicBezTo>
                  <a:pt x="177" y="89"/>
                  <a:pt x="176" y="89"/>
                  <a:pt x="175" y="89"/>
                </a:cubicBezTo>
                <a:cubicBezTo>
                  <a:pt x="173" y="88"/>
                  <a:pt x="171" y="86"/>
                  <a:pt x="168" y="86"/>
                </a:cubicBezTo>
                <a:cubicBezTo>
                  <a:pt x="167" y="86"/>
                  <a:pt x="166" y="88"/>
                  <a:pt x="165" y="89"/>
                </a:cubicBezTo>
                <a:cubicBezTo>
                  <a:pt x="165" y="90"/>
                  <a:pt x="164" y="90"/>
                  <a:pt x="163" y="90"/>
                </a:cubicBezTo>
                <a:cubicBezTo>
                  <a:pt x="161" y="90"/>
                  <a:pt x="160" y="90"/>
                  <a:pt x="158" y="90"/>
                </a:cubicBezTo>
                <a:cubicBezTo>
                  <a:pt x="157" y="91"/>
                  <a:pt x="156" y="92"/>
                  <a:pt x="156" y="93"/>
                </a:cubicBezTo>
                <a:cubicBezTo>
                  <a:pt x="154" y="96"/>
                  <a:pt x="155" y="100"/>
                  <a:pt x="153" y="103"/>
                </a:cubicBezTo>
                <a:cubicBezTo>
                  <a:pt x="151" y="106"/>
                  <a:pt x="148" y="109"/>
                  <a:pt x="144" y="111"/>
                </a:cubicBezTo>
                <a:cubicBezTo>
                  <a:pt x="143" y="112"/>
                  <a:pt x="140" y="112"/>
                  <a:pt x="139" y="113"/>
                </a:cubicBezTo>
                <a:cubicBezTo>
                  <a:pt x="138" y="114"/>
                  <a:pt x="139" y="116"/>
                  <a:pt x="138" y="117"/>
                </a:cubicBezTo>
                <a:cubicBezTo>
                  <a:pt x="137" y="119"/>
                  <a:pt x="136" y="121"/>
                  <a:pt x="134" y="122"/>
                </a:cubicBezTo>
                <a:cubicBezTo>
                  <a:pt x="133" y="122"/>
                  <a:pt x="132" y="121"/>
                  <a:pt x="131" y="121"/>
                </a:cubicBezTo>
                <a:cubicBezTo>
                  <a:pt x="130" y="121"/>
                  <a:pt x="128" y="122"/>
                  <a:pt x="127" y="121"/>
                </a:cubicBezTo>
                <a:cubicBezTo>
                  <a:pt x="125" y="121"/>
                  <a:pt x="123" y="120"/>
                  <a:pt x="121" y="119"/>
                </a:cubicBezTo>
                <a:cubicBezTo>
                  <a:pt x="120" y="119"/>
                  <a:pt x="118" y="118"/>
                  <a:pt x="117" y="118"/>
                </a:cubicBezTo>
                <a:cubicBezTo>
                  <a:pt x="116" y="116"/>
                  <a:pt x="114" y="114"/>
                  <a:pt x="114" y="112"/>
                </a:cubicBezTo>
                <a:cubicBezTo>
                  <a:pt x="114" y="110"/>
                  <a:pt x="114" y="108"/>
                  <a:pt x="114" y="106"/>
                </a:cubicBezTo>
                <a:cubicBezTo>
                  <a:pt x="114" y="104"/>
                  <a:pt x="114" y="102"/>
                  <a:pt x="113" y="101"/>
                </a:cubicBezTo>
                <a:cubicBezTo>
                  <a:pt x="109" y="99"/>
                  <a:pt x="104" y="100"/>
                  <a:pt x="100" y="98"/>
                </a:cubicBezTo>
                <a:cubicBezTo>
                  <a:pt x="98" y="98"/>
                  <a:pt x="98" y="94"/>
                  <a:pt x="96" y="93"/>
                </a:cubicBezTo>
                <a:cubicBezTo>
                  <a:pt x="94" y="92"/>
                  <a:pt x="90" y="94"/>
                  <a:pt x="88" y="92"/>
                </a:cubicBezTo>
                <a:cubicBezTo>
                  <a:pt x="86" y="91"/>
                  <a:pt x="89" y="89"/>
                  <a:pt x="88" y="87"/>
                </a:cubicBezTo>
                <a:cubicBezTo>
                  <a:pt x="87" y="86"/>
                  <a:pt x="84" y="86"/>
                  <a:pt x="82" y="85"/>
                </a:cubicBezTo>
                <a:cubicBezTo>
                  <a:pt x="79" y="84"/>
                  <a:pt x="76" y="83"/>
                  <a:pt x="74" y="82"/>
                </a:cubicBezTo>
                <a:cubicBezTo>
                  <a:pt x="70" y="81"/>
                  <a:pt x="67" y="80"/>
                  <a:pt x="63" y="79"/>
                </a:cubicBezTo>
                <a:cubicBezTo>
                  <a:pt x="62" y="78"/>
                  <a:pt x="61" y="77"/>
                  <a:pt x="60" y="76"/>
                </a:cubicBezTo>
                <a:cubicBezTo>
                  <a:pt x="58" y="75"/>
                  <a:pt x="56" y="74"/>
                  <a:pt x="54" y="74"/>
                </a:cubicBezTo>
                <a:cubicBezTo>
                  <a:pt x="51" y="74"/>
                  <a:pt x="51" y="76"/>
                  <a:pt x="49" y="77"/>
                </a:cubicBezTo>
                <a:cubicBezTo>
                  <a:pt x="45" y="78"/>
                  <a:pt x="40" y="77"/>
                  <a:pt x="37" y="80"/>
                </a:cubicBezTo>
                <a:cubicBezTo>
                  <a:pt x="35" y="81"/>
                  <a:pt x="36" y="85"/>
                  <a:pt x="34" y="86"/>
                </a:cubicBezTo>
                <a:cubicBezTo>
                  <a:pt x="31" y="88"/>
                  <a:pt x="27" y="88"/>
                  <a:pt x="24" y="89"/>
                </a:cubicBezTo>
                <a:cubicBezTo>
                  <a:pt x="23" y="86"/>
                  <a:pt x="22" y="84"/>
                  <a:pt x="21" y="81"/>
                </a:cubicBezTo>
                <a:cubicBezTo>
                  <a:pt x="21" y="78"/>
                  <a:pt x="20" y="74"/>
                  <a:pt x="20" y="71"/>
                </a:cubicBezTo>
                <a:cubicBezTo>
                  <a:pt x="20" y="68"/>
                  <a:pt x="22" y="65"/>
                  <a:pt x="21" y="62"/>
                </a:cubicBezTo>
                <a:cubicBezTo>
                  <a:pt x="20" y="60"/>
                  <a:pt x="18" y="57"/>
                  <a:pt x="16" y="55"/>
                </a:cubicBezTo>
                <a:cubicBezTo>
                  <a:pt x="15" y="54"/>
                  <a:pt x="13" y="55"/>
                  <a:pt x="12" y="56"/>
                </a:cubicBezTo>
                <a:cubicBezTo>
                  <a:pt x="11" y="56"/>
                  <a:pt x="12" y="58"/>
                  <a:pt x="11" y="59"/>
                </a:cubicBezTo>
                <a:cubicBezTo>
                  <a:pt x="10" y="59"/>
                  <a:pt x="10" y="57"/>
                  <a:pt x="10" y="56"/>
                </a:cubicBezTo>
                <a:cubicBezTo>
                  <a:pt x="10" y="54"/>
                  <a:pt x="9" y="51"/>
                  <a:pt x="11" y="50"/>
                </a:cubicBezTo>
                <a:cubicBezTo>
                  <a:pt x="12" y="49"/>
                  <a:pt x="13" y="52"/>
                  <a:pt x="14" y="53"/>
                </a:cubicBezTo>
                <a:cubicBezTo>
                  <a:pt x="15" y="53"/>
                  <a:pt x="17" y="53"/>
                  <a:pt x="17" y="52"/>
                </a:cubicBezTo>
                <a:cubicBezTo>
                  <a:pt x="17" y="51"/>
                  <a:pt x="15" y="51"/>
                  <a:pt x="14" y="50"/>
                </a:cubicBezTo>
                <a:cubicBezTo>
                  <a:pt x="14" y="48"/>
                  <a:pt x="15" y="46"/>
                  <a:pt x="14" y="46"/>
                </a:cubicBezTo>
                <a:cubicBezTo>
                  <a:pt x="11" y="46"/>
                  <a:pt x="10" y="49"/>
                  <a:pt x="7" y="49"/>
                </a:cubicBezTo>
                <a:cubicBezTo>
                  <a:pt x="6" y="49"/>
                  <a:pt x="5" y="47"/>
                  <a:pt x="5" y="46"/>
                </a:cubicBezTo>
                <a:cubicBezTo>
                  <a:pt x="4" y="44"/>
                  <a:pt x="3" y="42"/>
                  <a:pt x="3" y="40"/>
                </a:cubicBezTo>
                <a:cubicBezTo>
                  <a:pt x="3" y="37"/>
                  <a:pt x="4" y="35"/>
                  <a:pt x="4" y="32"/>
                </a:cubicBezTo>
                <a:cubicBezTo>
                  <a:pt x="5" y="31"/>
                  <a:pt x="4" y="28"/>
                  <a:pt x="5" y="29"/>
                </a:cubicBezTo>
                <a:cubicBezTo>
                  <a:pt x="7" y="29"/>
                  <a:pt x="6" y="32"/>
                  <a:pt x="8" y="33"/>
                </a:cubicBezTo>
                <a:cubicBezTo>
                  <a:pt x="10" y="34"/>
                  <a:pt x="12" y="34"/>
                  <a:pt x="14" y="33"/>
                </a:cubicBezTo>
                <a:cubicBezTo>
                  <a:pt x="15" y="33"/>
                  <a:pt x="15" y="31"/>
                  <a:pt x="17" y="31"/>
                </a:cubicBezTo>
                <a:cubicBezTo>
                  <a:pt x="18" y="32"/>
                  <a:pt x="17" y="34"/>
                  <a:pt x="18" y="34"/>
                </a:cubicBezTo>
                <a:cubicBezTo>
                  <a:pt x="20" y="35"/>
                  <a:pt x="23" y="35"/>
                  <a:pt x="24" y="34"/>
                </a:cubicBezTo>
                <a:cubicBezTo>
                  <a:pt x="25" y="33"/>
                  <a:pt x="22" y="31"/>
                  <a:pt x="23" y="30"/>
                </a:cubicBezTo>
                <a:cubicBezTo>
                  <a:pt x="24" y="29"/>
                  <a:pt x="26" y="31"/>
                  <a:pt x="27" y="31"/>
                </a:cubicBezTo>
                <a:cubicBezTo>
                  <a:pt x="28" y="30"/>
                  <a:pt x="30" y="30"/>
                  <a:pt x="30" y="29"/>
                </a:cubicBezTo>
                <a:cubicBezTo>
                  <a:pt x="30" y="27"/>
                  <a:pt x="29" y="26"/>
                  <a:pt x="28" y="25"/>
                </a:cubicBezTo>
                <a:cubicBezTo>
                  <a:pt x="25" y="22"/>
                  <a:pt x="21" y="21"/>
                  <a:pt x="19" y="18"/>
                </a:cubicBezTo>
                <a:cubicBezTo>
                  <a:pt x="17" y="16"/>
                  <a:pt x="19" y="11"/>
                  <a:pt x="16" y="9"/>
                </a:cubicBezTo>
                <a:cubicBezTo>
                  <a:pt x="14" y="8"/>
                  <a:pt x="11" y="8"/>
                  <a:pt x="9" y="9"/>
                </a:cubicBezTo>
                <a:cubicBezTo>
                  <a:pt x="6" y="11"/>
                  <a:pt x="5" y="13"/>
                  <a:pt x="4" y="15"/>
                </a:cubicBezTo>
                <a:cubicBezTo>
                  <a:pt x="4" y="17"/>
                  <a:pt x="5" y="19"/>
                  <a:pt x="4" y="21"/>
                </a:cubicBezTo>
                <a:cubicBezTo>
                  <a:pt x="4" y="23"/>
                  <a:pt x="5" y="25"/>
                  <a:pt x="3" y="26"/>
                </a:cubicBezTo>
                <a:cubicBezTo>
                  <a:pt x="2" y="26"/>
                  <a:pt x="3" y="23"/>
                  <a:pt x="2" y="22"/>
                </a:cubicBezTo>
                <a:cubicBezTo>
                  <a:pt x="1" y="20"/>
                  <a:pt x="1" y="18"/>
                  <a:pt x="0" y="16"/>
                </a:cubicBezTo>
                <a:cubicBezTo>
                  <a:pt x="1" y="14"/>
                  <a:pt x="1" y="12"/>
                  <a:pt x="3" y="11"/>
                </a:cubicBezTo>
                <a:cubicBezTo>
                  <a:pt x="4" y="9"/>
                  <a:pt x="6" y="7"/>
                  <a:pt x="9" y="6"/>
                </a:cubicBezTo>
                <a:cubicBezTo>
                  <a:pt x="11" y="6"/>
                  <a:pt x="14" y="6"/>
                  <a:pt x="16" y="6"/>
                </a:cubicBezTo>
                <a:cubicBezTo>
                  <a:pt x="19" y="7"/>
                  <a:pt x="23" y="7"/>
                  <a:pt x="25" y="9"/>
                </a:cubicBezTo>
                <a:cubicBezTo>
                  <a:pt x="27" y="11"/>
                  <a:pt x="27" y="14"/>
                  <a:pt x="29" y="17"/>
                </a:cubicBezTo>
                <a:cubicBezTo>
                  <a:pt x="30" y="19"/>
                  <a:pt x="31" y="22"/>
                  <a:pt x="34" y="24"/>
                </a:cubicBezTo>
                <a:cubicBezTo>
                  <a:pt x="35" y="25"/>
                  <a:pt x="37" y="24"/>
                  <a:pt x="38" y="24"/>
                </a:cubicBezTo>
                <a:cubicBezTo>
                  <a:pt x="40" y="24"/>
                  <a:pt x="41" y="24"/>
                  <a:pt x="42" y="23"/>
                </a:cubicBezTo>
                <a:cubicBezTo>
                  <a:pt x="43" y="24"/>
                  <a:pt x="45" y="23"/>
                  <a:pt x="46" y="24"/>
                </a:cubicBezTo>
                <a:cubicBezTo>
                  <a:pt x="49" y="25"/>
                  <a:pt x="52" y="26"/>
                  <a:pt x="55" y="26"/>
                </a:cubicBezTo>
                <a:cubicBezTo>
                  <a:pt x="56" y="26"/>
                  <a:pt x="57" y="26"/>
                  <a:pt x="57" y="25"/>
                </a:cubicBezTo>
                <a:cubicBezTo>
                  <a:pt x="57" y="23"/>
                  <a:pt x="55" y="20"/>
                  <a:pt x="55" y="17"/>
                </a:cubicBezTo>
                <a:cubicBezTo>
                  <a:pt x="54" y="15"/>
                  <a:pt x="54" y="12"/>
                  <a:pt x="56" y="10"/>
                </a:cubicBezTo>
                <a:cubicBezTo>
                  <a:pt x="57" y="9"/>
                  <a:pt x="60" y="10"/>
                  <a:pt x="61" y="9"/>
                </a:cubicBezTo>
                <a:cubicBezTo>
                  <a:pt x="63" y="8"/>
                  <a:pt x="62" y="4"/>
                  <a:pt x="64" y="4"/>
                </a:cubicBezTo>
                <a:cubicBezTo>
                  <a:pt x="67" y="3"/>
                  <a:pt x="68" y="9"/>
                  <a:pt x="70" y="8"/>
                </a:cubicBezTo>
                <a:cubicBezTo>
                  <a:pt x="72" y="7"/>
                  <a:pt x="67" y="4"/>
                  <a:pt x="68" y="2"/>
                </a:cubicBezTo>
                <a:cubicBezTo>
                  <a:pt x="68" y="0"/>
                  <a:pt x="72" y="0"/>
                  <a:pt x="74" y="1"/>
                </a:cubicBezTo>
                <a:cubicBezTo>
                  <a:pt x="75" y="1"/>
                  <a:pt x="74" y="3"/>
                  <a:pt x="75" y="4"/>
                </a:cubicBezTo>
                <a:cubicBezTo>
                  <a:pt x="76" y="6"/>
                  <a:pt x="79" y="7"/>
                  <a:pt x="80" y="8"/>
                </a:cubicBezTo>
                <a:cubicBezTo>
                  <a:pt x="84" y="9"/>
                  <a:pt x="88" y="10"/>
                  <a:pt x="90" y="12"/>
                </a:cubicBezTo>
                <a:cubicBezTo>
                  <a:pt x="90" y="15"/>
                  <a:pt x="88" y="15"/>
                  <a:pt x="88" y="16"/>
                </a:cubicBezTo>
                <a:cubicBezTo>
                  <a:pt x="90" y="18"/>
                  <a:pt x="94" y="18"/>
                  <a:pt x="95" y="21"/>
                </a:cubicBezTo>
                <a:cubicBezTo>
                  <a:pt x="96" y="23"/>
                  <a:pt x="92" y="23"/>
                  <a:pt x="92" y="25"/>
                </a:cubicBezTo>
                <a:cubicBezTo>
                  <a:pt x="92" y="27"/>
                  <a:pt x="95" y="26"/>
                  <a:pt x="96" y="26"/>
                </a:cubicBezTo>
                <a:cubicBezTo>
                  <a:pt x="100" y="26"/>
                  <a:pt x="104" y="26"/>
                  <a:pt x="108" y="25"/>
                </a:cubicBezTo>
                <a:cubicBezTo>
                  <a:pt x="110" y="25"/>
                  <a:pt x="110" y="21"/>
                  <a:pt x="111" y="22"/>
                </a:cubicBezTo>
                <a:cubicBezTo>
                  <a:pt x="114" y="23"/>
                  <a:pt x="116" y="26"/>
                  <a:pt x="118" y="29"/>
                </a:cubicBezTo>
                <a:cubicBezTo>
                  <a:pt x="119" y="30"/>
                  <a:pt x="118" y="30"/>
                  <a:pt x="119" y="31"/>
                </a:cubicBezTo>
                <a:cubicBezTo>
                  <a:pt x="119" y="33"/>
                  <a:pt x="120" y="36"/>
                  <a:pt x="122" y="38"/>
                </a:cubicBezTo>
                <a:cubicBezTo>
                  <a:pt x="122" y="39"/>
                  <a:pt x="124" y="37"/>
                  <a:pt x="125" y="38"/>
                </a:cubicBezTo>
                <a:cubicBezTo>
                  <a:pt x="126" y="40"/>
                  <a:pt x="124" y="42"/>
                  <a:pt x="125" y="44"/>
                </a:cubicBezTo>
                <a:cubicBezTo>
                  <a:pt x="125" y="45"/>
                  <a:pt x="126" y="47"/>
                  <a:pt x="128" y="48"/>
                </a:cubicBezTo>
                <a:cubicBezTo>
                  <a:pt x="131" y="51"/>
                  <a:pt x="134" y="54"/>
                  <a:pt x="138" y="57"/>
                </a:cubicBezTo>
                <a:cubicBezTo>
                  <a:pt x="142" y="59"/>
                  <a:pt x="145" y="62"/>
                  <a:pt x="149" y="64"/>
                </a:cubicBezTo>
                <a:cubicBezTo>
                  <a:pt x="154" y="68"/>
                  <a:pt x="160" y="72"/>
                  <a:pt x="165" y="75"/>
                </a:cubicBezTo>
                <a:cubicBezTo>
                  <a:pt x="166" y="75"/>
                  <a:pt x="168" y="74"/>
                  <a:pt x="169" y="75"/>
                </a:cubicBezTo>
                <a:cubicBezTo>
                  <a:pt x="172" y="76"/>
                  <a:pt x="174" y="78"/>
                  <a:pt x="177" y="80"/>
                </a:cubicBezTo>
                <a:cubicBezTo>
                  <a:pt x="177" y="80"/>
                  <a:pt x="178" y="80"/>
                  <a:pt x="178" y="81"/>
                </a:cubicBezTo>
                <a:cubicBezTo>
                  <a:pt x="179" y="82"/>
                  <a:pt x="178" y="84"/>
                  <a:pt x="178" y="86"/>
                </a:cubicBezTo>
                <a:cubicBezTo>
                  <a:pt x="178" y="87"/>
                  <a:pt x="178" y="88"/>
                  <a:pt x="179" y="8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79" name="Freeform 2622"/>
          <p:cNvSpPr>
            <a:spLocks noChangeAspect="1"/>
          </p:cNvSpPr>
          <p:nvPr/>
        </p:nvSpPr>
        <p:spPr bwMode="auto">
          <a:xfrm>
            <a:off x="5448663" y="2305794"/>
            <a:ext cx="355582" cy="200025"/>
          </a:xfrm>
          <a:custGeom>
            <a:avLst/>
            <a:gdLst>
              <a:gd name="T0" fmla="*/ 176 w 216"/>
              <a:gd name="T1" fmla="*/ 166 h 140"/>
              <a:gd name="T2" fmla="*/ 185 w 216"/>
              <a:gd name="T3" fmla="*/ 166 h 140"/>
              <a:gd name="T4" fmla="*/ 194 w 216"/>
              <a:gd name="T5" fmla="*/ 150 h 140"/>
              <a:gd name="T6" fmla="*/ 188 w 216"/>
              <a:gd name="T7" fmla="*/ 140 h 140"/>
              <a:gd name="T8" fmla="*/ 181 w 216"/>
              <a:gd name="T9" fmla="*/ 133 h 140"/>
              <a:gd name="T10" fmla="*/ 181 w 216"/>
              <a:gd name="T11" fmla="*/ 125 h 140"/>
              <a:gd name="T12" fmla="*/ 195 w 216"/>
              <a:gd name="T13" fmla="*/ 118 h 140"/>
              <a:gd name="T14" fmla="*/ 193 w 216"/>
              <a:gd name="T15" fmla="*/ 113 h 140"/>
              <a:gd name="T16" fmla="*/ 205 w 216"/>
              <a:gd name="T17" fmla="*/ 103 h 140"/>
              <a:gd name="T18" fmla="*/ 217 w 216"/>
              <a:gd name="T19" fmla="*/ 98 h 140"/>
              <a:gd name="T20" fmla="*/ 223 w 216"/>
              <a:gd name="T21" fmla="*/ 108 h 140"/>
              <a:gd name="T22" fmla="*/ 229 w 216"/>
              <a:gd name="T23" fmla="*/ 113 h 140"/>
              <a:gd name="T24" fmla="*/ 236 w 216"/>
              <a:gd name="T25" fmla="*/ 113 h 140"/>
              <a:gd name="T26" fmla="*/ 248 w 216"/>
              <a:gd name="T27" fmla="*/ 106 h 140"/>
              <a:gd name="T28" fmla="*/ 259 w 216"/>
              <a:gd name="T29" fmla="*/ 97 h 140"/>
              <a:gd name="T30" fmla="*/ 242 w 216"/>
              <a:gd name="T31" fmla="*/ 94 h 140"/>
              <a:gd name="T32" fmla="*/ 232 w 216"/>
              <a:gd name="T33" fmla="*/ 95 h 140"/>
              <a:gd name="T34" fmla="*/ 223 w 216"/>
              <a:gd name="T35" fmla="*/ 88 h 140"/>
              <a:gd name="T36" fmla="*/ 215 w 216"/>
              <a:gd name="T37" fmla="*/ 83 h 140"/>
              <a:gd name="T38" fmla="*/ 221 w 216"/>
              <a:gd name="T39" fmla="*/ 68 h 140"/>
              <a:gd name="T40" fmla="*/ 211 w 216"/>
              <a:gd name="T41" fmla="*/ 74 h 140"/>
              <a:gd name="T42" fmla="*/ 191 w 216"/>
              <a:gd name="T43" fmla="*/ 98 h 140"/>
              <a:gd name="T44" fmla="*/ 183 w 216"/>
              <a:gd name="T45" fmla="*/ 90 h 140"/>
              <a:gd name="T46" fmla="*/ 163 w 216"/>
              <a:gd name="T47" fmla="*/ 92 h 140"/>
              <a:gd name="T48" fmla="*/ 155 w 216"/>
              <a:gd name="T49" fmla="*/ 83 h 140"/>
              <a:gd name="T50" fmla="*/ 147 w 216"/>
              <a:gd name="T51" fmla="*/ 72 h 140"/>
              <a:gd name="T52" fmla="*/ 148 w 216"/>
              <a:gd name="T53" fmla="*/ 60 h 140"/>
              <a:gd name="T54" fmla="*/ 136 w 216"/>
              <a:gd name="T55" fmla="*/ 48 h 140"/>
              <a:gd name="T56" fmla="*/ 124 w 216"/>
              <a:gd name="T57" fmla="*/ 46 h 140"/>
              <a:gd name="T58" fmla="*/ 84 w 216"/>
              <a:gd name="T59" fmla="*/ 47 h 140"/>
              <a:gd name="T60" fmla="*/ 36 w 216"/>
              <a:gd name="T61" fmla="*/ 0 h 140"/>
              <a:gd name="T62" fmla="*/ 0 w 216"/>
              <a:gd name="T63" fmla="*/ 11 h 140"/>
              <a:gd name="T64" fmla="*/ 10 w 216"/>
              <a:gd name="T65" fmla="*/ 89 h 140"/>
              <a:gd name="T66" fmla="*/ 23 w 216"/>
              <a:gd name="T67" fmla="*/ 90 h 140"/>
              <a:gd name="T68" fmla="*/ 22 w 216"/>
              <a:gd name="T69" fmla="*/ 72 h 140"/>
              <a:gd name="T70" fmla="*/ 31 w 216"/>
              <a:gd name="T71" fmla="*/ 65 h 140"/>
              <a:gd name="T72" fmla="*/ 36 w 216"/>
              <a:gd name="T73" fmla="*/ 62 h 140"/>
              <a:gd name="T74" fmla="*/ 45 w 216"/>
              <a:gd name="T75" fmla="*/ 65 h 140"/>
              <a:gd name="T76" fmla="*/ 63 w 216"/>
              <a:gd name="T77" fmla="*/ 74 h 140"/>
              <a:gd name="T78" fmla="*/ 69 w 216"/>
              <a:gd name="T79" fmla="*/ 85 h 140"/>
              <a:gd name="T80" fmla="*/ 70 w 216"/>
              <a:gd name="T81" fmla="*/ 91 h 140"/>
              <a:gd name="T82" fmla="*/ 88 w 216"/>
              <a:gd name="T83" fmla="*/ 86 h 140"/>
              <a:gd name="T84" fmla="*/ 98 w 216"/>
              <a:gd name="T85" fmla="*/ 97 h 140"/>
              <a:gd name="T86" fmla="*/ 105 w 216"/>
              <a:gd name="T87" fmla="*/ 106 h 140"/>
              <a:gd name="T88" fmla="*/ 108 w 216"/>
              <a:gd name="T89" fmla="*/ 118 h 140"/>
              <a:gd name="T90" fmla="*/ 134 w 216"/>
              <a:gd name="T91" fmla="*/ 137 h 140"/>
              <a:gd name="T92" fmla="*/ 158 w 216"/>
              <a:gd name="T93" fmla="*/ 150 h 140"/>
              <a:gd name="T94" fmla="*/ 169 w 216"/>
              <a:gd name="T95" fmla="*/ 157 h 140"/>
              <a:gd name="T96" fmla="*/ 170 w 216"/>
              <a:gd name="T97" fmla="*/ 167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140"/>
              <a:gd name="T149" fmla="*/ 216 w 216"/>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140">
                <a:moveTo>
                  <a:pt x="141" y="139"/>
                </a:moveTo>
                <a:cubicBezTo>
                  <a:pt x="142" y="139"/>
                  <a:pt x="144" y="138"/>
                  <a:pt x="146" y="138"/>
                </a:cubicBezTo>
                <a:cubicBezTo>
                  <a:pt x="148" y="138"/>
                  <a:pt x="148" y="140"/>
                  <a:pt x="150" y="140"/>
                </a:cubicBezTo>
                <a:cubicBezTo>
                  <a:pt x="151" y="140"/>
                  <a:pt x="153" y="139"/>
                  <a:pt x="154" y="138"/>
                </a:cubicBezTo>
                <a:cubicBezTo>
                  <a:pt x="154" y="137"/>
                  <a:pt x="154" y="135"/>
                  <a:pt x="154" y="134"/>
                </a:cubicBezTo>
                <a:cubicBezTo>
                  <a:pt x="156" y="131"/>
                  <a:pt x="159" y="129"/>
                  <a:pt x="161" y="125"/>
                </a:cubicBezTo>
                <a:cubicBezTo>
                  <a:pt x="161" y="124"/>
                  <a:pt x="160" y="122"/>
                  <a:pt x="160" y="121"/>
                </a:cubicBezTo>
                <a:cubicBezTo>
                  <a:pt x="159" y="120"/>
                  <a:pt x="157" y="119"/>
                  <a:pt x="156" y="117"/>
                </a:cubicBezTo>
                <a:cubicBezTo>
                  <a:pt x="156" y="116"/>
                  <a:pt x="158" y="113"/>
                  <a:pt x="156" y="112"/>
                </a:cubicBezTo>
                <a:cubicBezTo>
                  <a:pt x="155" y="110"/>
                  <a:pt x="152" y="112"/>
                  <a:pt x="150" y="111"/>
                </a:cubicBezTo>
                <a:cubicBezTo>
                  <a:pt x="149" y="111"/>
                  <a:pt x="148" y="110"/>
                  <a:pt x="148" y="109"/>
                </a:cubicBezTo>
                <a:cubicBezTo>
                  <a:pt x="148" y="107"/>
                  <a:pt x="148" y="105"/>
                  <a:pt x="150" y="104"/>
                </a:cubicBezTo>
                <a:cubicBezTo>
                  <a:pt x="153" y="103"/>
                  <a:pt x="156" y="104"/>
                  <a:pt x="159" y="103"/>
                </a:cubicBezTo>
                <a:cubicBezTo>
                  <a:pt x="161" y="102"/>
                  <a:pt x="161" y="100"/>
                  <a:pt x="162" y="98"/>
                </a:cubicBezTo>
                <a:cubicBezTo>
                  <a:pt x="162" y="97"/>
                  <a:pt x="162" y="96"/>
                  <a:pt x="162" y="95"/>
                </a:cubicBezTo>
                <a:cubicBezTo>
                  <a:pt x="161" y="94"/>
                  <a:pt x="159" y="95"/>
                  <a:pt x="160" y="94"/>
                </a:cubicBezTo>
                <a:cubicBezTo>
                  <a:pt x="163" y="93"/>
                  <a:pt x="166" y="94"/>
                  <a:pt x="168" y="92"/>
                </a:cubicBezTo>
                <a:cubicBezTo>
                  <a:pt x="170" y="90"/>
                  <a:pt x="169" y="87"/>
                  <a:pt x="170" y="86"/>
                </a:cubicBezTo>
                <a:cubicBezTo>
                  <a:pt x="172" y="85"/>
                  <a:pt x="174" y="87"/>
                  <a:pt x="176" y="87"/>
                </a:cubicBezTo>
                <a:cubicBezTo>
                  <a:pt x="178" y="86"/>
                  <a:pt x="178" y="82"/>
                  <a:pt x="180" y="82"/>
                </a:cubicBezTo>
                <a:cubicBezTo>
                  <a:pt x="183" y="82"/>
                  <a:pt x="185" y="84"/>
                  <a:pt x="187" y="86"/>
                </a:cubicBezTo>
                <a:cubicBezTo>
                  <a:pt x="187" y="88"/>
                  <a:pt x="185" y="89"/>
                  <a:pt x="185" y="90"/>
                </a:cubicBezTo>
                <a:cubicBezTo>
                  <a:pt x="185" y="92"/>
                  <a:pt x="186" y="93"/>
                  <a:pt x="187" y="94"/>
                </a:cubicBezTo>
                <a:cubicBezTo>
                  <a:pt x="188" y="94"/>
                  <a:pt x="189" y="94"/>
                  <a:pt x="190" y="94"/>
                </a:cubicBezTo>
                <a:cubicBezTo>
                  <a:pt x="191" y="93"/>
                  <a:pt x="192" y="92"/>
                  <a:pt x="193" y="92"/>
                </a:cubicBezTo>
                <a:cubicBezTo>
                  <a:pt x="194" y="92"/>
                  <a:pt x="195" y="93"/>
                  <a:pt x="196" y="94"/>
                </a:cubicBezTo>
                <a:cubicBezTo>
                  <a:pt x="198" y="94"/>
                  <a:pt x="199" y="95"/>
                  <a:pt x="200" y="94"/>
                </a:cubicBezTo>
                <a:cubicBezTo>
                  <a:pt x="203" y="93"/>
                  <a:pt x="204" y="89"/>
                  <a:pt x="206" y="88"/>
                </a:cubicBezTo>
                <a:cubicBezTo>
                  <a:pt x="208" y="87"/>
                  <a:pt x="210" y="89"/>
                  <a:pt x="212" y="88"/>
                </a:cubicBezTo>
                <a:cubicBezTo>
                  <a:pt x="214" y="86"/>
                  <a:pt x="216" y="84"/>
                  <a:pt x="215" y="81"/>
                </a:cubicBezTo>
                <a:cubicBezTo>
                  <a:pt x="214" y="79"/>
                  <a:pt x="211" y="80"/>
                  <a:pt x="208" y="79"/>
                </a:cubicBezTo>
                <a:cubicBezTo>
                  <a:pt x="206" y="78"/>
                  <a:pt x="203" y="79"/>
                  <a:pt x="201" y="78"/>
                </a:cubicBezTo>
                <a:cubicBezTo>
                  <a:pt x="199" y="76"/>
                  <a:pt x="198" y="71"/>
                  <a:pt x="195" y="71"/>
                </a:cubicBezTo>
                <a:cubicBezTo>
                  <a:pt x="193" y="72"/>
                  <a:pt x="195" y="77"/>
                  <a:pt x="193" y="79"/>
                </a:cubicBezTo>
                <a:cubicBezTo>
                  <a:pt x="191" y="81"/>
                  <a:pt x="188" y="81"/>
                  <a:pt x="185" y="79"/>
                </a:cubicBezTo>
                <a:cubicBezTo>
                  <a:pt x="184" y="78"/>
                  <a:pt x="186" y="74"/>
                  <a:pt x="185" y="73"/>
                </a:cubicBezTo>
                <a:cubicBezTo>
                  <a:pt x="183" y="72"/>
                  <a:pt x="180" y="74"/>
                  <a:pt x="179" y="73"/>
                </a:cubicBezTo>
                <a:cubicBezTo>
                  <a:pt x="178" y="72"/>
                  <a:pt x="178" y="70"/>
                  <a:pt x="179" y="69"/>
                </a:cubicBezTo>
                <a:cubicBezTo>
                  <a:pt x="182" y="65"/>
                  <a:pt x="188" y="64"/>
                  <a:pt x="190" y="59"/>
                </a:cubicBezTo>
                <a:cubicBezTo>
                  <a:pt x="191" y="58"/>
                  <a:pt x="186" y="58"/>
                  <a:pt x="184" y="57"/>
                </a:cubicBezTo>
                <a:cubicBezTo>
                  <a:pt x="182" y="60"/>
                  <a:pt x="181" y="63"/>
                  <a:pt x="178" y="65"/>
                </a:cubicBezTo>
                <a:cubicBezTo>
                  <a:pt x="177" y="66"/>
                  <a:pt x="176" y="62"/>
                  <a:pt x="175" y="62"/>
                </a:cubicBezTo>
                <a:cubicBezTo>
                  <a:pt x="172" y="63"/>
                  <a:pt x="171" y="66"/>
                  <a:pt x="169" y="68"/>
                </a:cubicBezTo>
                <a:cubicBezTo>
                  <a:pt x="166" y="73"/>
                  <a:pt x="164" y="79"/>
                  <a:pt x="159" y="82"/>
                </a:cubicBezTo>
                <a:cubicBezTo>
                  <a:pt x="157" y="83"/>
                  <a:pt x="154" y="82"/>
                  <a:pt x="152" y="80"/>
                </a:cubicBezTo>
                <a:cubicBezTo>
                  <a:pt x="151" y="79"/>
                  <a:pt x="154" y="76"/>
                  <a:pt x="152" y="75"/>
                </a:cubicBezTo>
                <a:cubicBezTo>
                  <a:pt x="151" y="74"/>
                  <a:pt x="148" y="76"/>
                  <a:pt x="146" y="76"/>
                </a:cubicBezTo>
                <a:cubicBezTo>
                  <a:pt x="143" y="77"/>
                  <a:pt x="139" y="78"/>
                  <a:pt x="135" y="77"/>
                </a:cubicBezTo>
                <a:cubicBezTo>
                  <a:pt x="134" y="77"/>
                  <a:pt x="132" y="76"/>
                  <a:pt x="131" y="75"/>
                </a:cubicBezTo>
                <a:cubicBezTo>
                  <a:pt x="130" y="73"/>
                  <a:pt x="131" y="70"/>
                  <a:pt x="129" y="69"/>
                </a:cubicBezTo>
                <a:cubicBezTo>
                  <a:pt x="128" y="68"/>
                  <a:pt x="125" y="70"/>
                  <a:pt x="124" y="69"/>
                </a:cubicBezTo>
                <a:cubicBezTo>
                  <a:pt x="122" y="67"/>
                  <a:pt x="122" y="63"/>
                  <a:pt x="122" y="60"/>
                </a:cubicBezTo>
                <a:cubicBezTo>
                  <a:pt x="122" y="59"/>
                  <a:pt x="124" y="58"/>
                  <a:pt x="124" y="56"/>
                </a:cubicBezTo>
                <a:cubicBezTo>
                  <a:pt x="124" y="54"/>
                  <a:pt x="124" y="52"/>
                  <a:pt x="123" y="50"/>
                </a:cubicBezTo>
                <a:cubicBezTo>
                  <a:pt x="121" y="47"/>
                  <a:pt x="120" y="43"/>
                  <a:pt x="117" y="40"/>
                </a:cubicBezTo>
                <a:cubicBezTo>
                  <a:pt x="116" y="39"/>
                  <a:pt x="114" y="41"/>
                  <a:pt x="113" y="40"/>
                </a:cubicBezTo>
                <a:cubicBezTo>
                  <a:pt x="111" y="39"/>
                  <a:pt x="113" y="35"/>
                  <a:pt x="111" y="34"/>
                </a:cubicBezTo>
                <a:cubicBezTo>
                  <a:pt x="108" y="34"/>
                  <a:pt x="106" y="39"/>
                  <a:pt x="103" y="38"/>
                </a:cubicBezTo>
                <a:lnTo>
                  <a:pt x="81" y="36"/>
                </a:lnTo>
                <a:cubicBezTo>
                  <a:pt x="77" y="37"/>
                  <a:pt x="73" y="38"/>
                  <a:pt x="70" y="39"/>
                </a:cubicBezTo>
                <a:cubicBezTo>
                  <a:pt x="67" y="34"/>
                  <a:pt x="65" y="29"/>
                  <a:pt x="62" y="24"/>
                </a:cubicBezTo>
                <a:cubicBezTo>
                  <a:pt x="52" y="16"/>
                  <a:pt x="41" y="8"/>
                  <a:pt x="30" y="0"/>
                </a:cubicBezTo>
                <a:cubicBezTo>
                  <a:pt x="25" y="1"/>
                  <a:pt x="20" y="2"/>
                  <a:pt x="15" y="3"/>
                </a:cubicBezTo>
                <a:cubicBezTo>
                  <a:pt x="10" y="5"/>
                  <a:pt x="5" y="7"/>
                  <a:pt x="0" y="9"/>
                </a:cubicBezTo>
                <a:cubicBezTo>
                  <a:pt x="1" y="30"/>
                  <a:pt x="3" y="52"/>
                  <a:pt x="4" y="73"/>
                </a:cubicBezTo>
                <a:cubicBezTo>
                  <a:pt x="5" y="74"/>
                  <a:pt x="7" y="73"/>
                  <a:pt x="8" y="74"/>
                </a:cubicBezTo>
                <a:cubicBezTo>
                  <a:pt x="11" y="75"/>
                  <a:pt x="14" y="76"/>
                  <a:pt x="17" y="76"/>
                </a:cubicBezTo>
                <a:cubicBezTo>
                  <a:pt x="18" y="76"/>
                  <a:pt x="19" y="76"/>
                  <a:pt x="19" y="75"/>
                </a:cubicBezTo>
                <a:cubicBezTo>
                  <a:pt x="19" y="73"/>
                  <a:pt x="17" y="70"/>
                  <a:pt x="17" y="67"/>
                </a:cubicBezTo>
                <a:cubicBezTo>
                  <a:pt x="16" y="65"/>
                  <a:pt x="16" y="62"/>
                  <a:pt x="18" y="60"/>
                </a:cubicBezTo>
                <a:cubicBezTo>
                  <a:pt x="19" y="59"/>
                  <a:pt x="22" y="60"/>
                  <a:pt x="23" y="59"/>
                </a:cubicBezTo>
                <a:cubicBezTo>
                  <a:pt x="25" y="58"/>
                  <a:pt x="24" y="54"/>
                  <a:pt x="26" y="54"/>
                </a:cubicBezTo>
                <a:cubicBezTo>
                  <a:pt x="29" y="53"/>
                  <a:pt x="30" y="59"/>
                  <a:pt x="32" y="58"/>
                </a:cubicBezTo>
                <a:cubicBezTo>
                  <a:pt x="34" y="57"/>
                  <a:pt x="29" y="54"/>
                  <a:pt x="30" y="52"/>
                </a:cubicBezTo>
                <a:cubicBezTo>
                  <a:pt x="30" y="50"/>
                  <a:pt x="34" y="50"/>
                  <a:pt x="36" y="51"/>
                </a:cubicBezTo>
                <a:cubicBezTo>
                  <a:pt x="37" y="51"/>
                  <a:pt x="36" y="53"/>
                  <a:pt x="37" y="54"/>
                </a:cubicBezTo>
                <a:cubicBezTo>
                  <a:pt x="38" y="56"/>
                  <a:pt x="41" y="57"/>
                  <a:pt x="42" y="58"/>
                </a:cubicBezTo>
                <a:cubicBezTo>
                  <a:pt x="46" y="59"/>
                  <a:pt x="50" y="60"/>
                  <a:pt x="52" y="62"/>
                </a:cubicBezTo>
                <a:cubicBezTo>
                  <a:pt x="52" y="65"/>
                  <a:pt x="50" y="65"/>
                  <a:pt x="50" y="66"/>
                </a:cubicBezTo>
                <a:cubicBezTo>
                  <a:pt x="52" y="68"/>
                  <a:pt x="56" y="68"/>
                  <a:pt x="57" y="71"/>
                </a:cubicBezTo>
                <a:cubicBezTo>
                  <a:pt x="58" y="73"/>
                  <a:pt x="54" y="73"/>
                  <a:pt x="54" y="75"/>
                </a:cubicBezTo>
                <a:cubicBezTo>
                  <a:pt x="54" y="77"/>
                  <a:pt x="57" y="76"/>
                  <a:pt x="58" y="76"/>
                </a:cubicBezTo>
                <a:cubicBezTo>
                  <a:pt x="62" y="76"/>
                  <a:pt x="66" y="76"/>
                  <a:pt x="70" y="75"/>
                </a:cubicBezTo>
                <a:cubicBezTo>
                  <a:pt x="72" y="75"/>
                  <a:pt x="72" y="71"/>
                  <a:pt x="73" y="72"/>
                </a:cubicBezTo>
                <a:cubicBezTo>
                  <a:pt x="76" y="73"/>
                  <a:pt x="78" y="76"/>
                  <a:pt x="80" y="79"/>
                </a:cubicBezTo>
                <a:cubicBezTo>
                  <a:pt x="81" y="80"/>
                  <a:pt x="80" y="80"/>
                  <a:pt x="81" y="81"/>
                </a:cubicBezTo>
                <a:cubicBezTo>
                  <a:pt x="81" y="83"/>
                  <a:pt x="82" y="86"/>
                  <a:pt x="84" y="88"/>
                </a:cubicBezTo>
                <a:cubicBezTo>
                  <a:pt x="84" y="89"/>
                  <a:pt x="86" y="87"/>
                  <a:pt x="87" y="88"/>
                </a:cubicBezTo>
                <a:cubicBezTo>
                  <a:pt x="88" y="90"/>
                  <a:pt x="86" y="92"/>
                  <a:pt x="87" y="94"/>
                </a:cubicBezTo>
                <a:cubicBezTo>
                  <a:pt x="87" y="95"/>
                  <a:pt x="88" y="97"/>
                  <a:pt x="90" y="98"/>
                </a:cubicBezTo>
                <a:cubicBezTo>
                  <a:pt x="93" y="101"/>
                  <a:pt x="96" y="104"/>
                  <a:pt x="100" y="107"/>
                </a:cubicBezTo>
                <a:cubicBezTo>
                  <a:pt x="104" y="109"/>
                  <a:pt x="107" y="112"/>
                  <a:pt x="111" y="114"/>
                </a:cubicBezTo>
                <a:cubicBezTo>
                  <a:pt x="116" y="118"/>
                  <a:pt x="122" y="122"/>
                  <a:pt x="127" y="125"/>
                </a:cubicBezTo>
                <a:cubicBezTo>
                  <a:pt x="128" y="125"/>
                  <a:pt x="130" y="124"/>
                  <a:pt x="131" y="125"/>
                </a:cubicBezTo>
                <a:cubicBezTo>
                  <a:pt x="134" y="126"/>
                  <a:pt x="136" y="128"/>
                  <a:pt x="139" y="130"/>
                </a:cubicBezTo>
                <a:cubicBezTo>
                  <a:pt x="139" y="130"/>
                  <a:pt x="140" y="130"/>
                  <a:pt x="140" y="131"/>
                </a:cubicBezTo>
                <a:cubicBezTo>
                  <a:pt x="141" y="132"/>
                  <a:pt x="140" y="134"/>
                  <a:pt x="140" y="136"/>
                </a:cubicBezTo>
                <a:cubicBezTo>
                  <a:pt x="140" y="137"/>
                  <a:pt x="140" y="138"/>
                  <a:pt x="141" y="13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0" name="Freeform 2623"/>
          <p:cNvSpPr>
            <a:spLocks noChangeAspect="1"/>
          </p:cNvSpPr>
          <p:nvPr/>
        </p:nvSpPr>
        <p:spPr bwMode="auto">
          <a:xfrm>
            <a:off x="5568974" y="2477244"/>
            <a:ext cx="284465" cy="201216"/>
          </a:xfrm>
          <a:custGeom>
            <a:avLst/>
            <a:gdLst>
              <a:gd name="T0" fmla="*/ 23 w 173"/>
              <a:gd name="T1" fmla="*/ 164 h 141"/>
              <a:gd name="T2" fmla="*/ 59 w 173"/>
              <a:gd name="T3" fmla="*/ 167 h 141"/>
              <a:gd name="T4" fmla="*/ 66 w 173"/>
              <a:gd name="T5" fmla="*/ 167 h 141"/>
              <a:gd name="T6" fmla="*/ 93 w 173"/>
              <a:gd name="T7" fmla="*/ 162 h 141"/>
              <a:gd name="T8" fmla="*/ 91 w 173"/>
              <a:gd name="T9" fmla="*/ 150 h 141"/>
              <a:gd name="T10" fmla="*/ 105 w 173"/>
              <a:gd name="T11" fmla="*/ 137 h 141"/>
              <a:gd name="T12" fmla="*/ 111 w 173"/>
              <a:gd name="T13" fmla="*/ 137 h 141"/>
              <a:gd name="T14" fmla="*/ 115 w 173"/>
              <a:gd name="T15" fmla="*/ 133 h 141"/>
              <a:gd name="T16" fmla="*/ 125 w 173"/>
              <a:gd name="T17" fmla="*/ 128 h 141"/>
              <a:gd name="T18" fmla="*/ 135 w 173"/>
              <a:gd name="T19" fmla="*/ 126 h 141"/>
              <a:gd name="T20" fmla="*/ 133 w 173"/>
              <a:gd name="T21" fmla="*/ 115 h 141"/>
              <a:gd name="T22" fmla="*/ 145 w 173"/>
              <a:gd name="T23" fmla="*/ 104 h 141"/>
              <a:gd name="T24" fmla="*/ 141 w 173"/>
              <a:gd name="T25" fmla="*/ 89 h 141"/>
              <a:gd name="T26" fmla="*/ 149 w 173"/>
              <a:gd name="T27" fmla="*/ 89 h 141"/>
              <a:gd name="T28" fmla="*/ 160 w 173"/>
              <a:gd name="T29" fmla="*/ 79 h 141"/>
              <a:gd name="T30" fmla="*/ 165 w 173"/>
              <a:gd name="T31" fmla="*/ 68 h 141"/>
              <a:gd name="T32" fmla="*/ 156 w 173"/>
              <a:gd name="T33" fmla="*/ 50 h 141"/>
              <a:gd name="T34" fmla="*/ 166 w 173"/>
              <a:gd name="T35" fmla="*/ 43 h 141"/>
              <a:gd name="T36" fmla="*/ 194 w 173"/>
              <a:gd name="T37" fmla="*/ 31 h 141"/>
              <a:gd name="T38" fmla="*/ 207 w 173"/>
              <a:gd name="T39" fmla="*/ 29 h 141"/>
              <a:gd name="T40" fmla="*/ 208 w 173"/>
              <a:gd name="T41" fmla="*/ 22 h 141"/>
              <a:gd name="T42" fmla="*/ 194 w 173"/>
              <a:gd name="T43" fmla="*/ 26 h 141"/>
              <a:gd name="T44" fmla="*/ 180 w 173"/>
              <a:gd name="T45" fmla="*/ 26 h 141"/>
              <a:gd name="T46" fmla="*/ 168 w 173"/>
              <a:gd name="T47" fmla="*/ 30 h 141"/>
              <a:gd name="T48" fmla="*/ 161 w 173"/>
              <a:gd name="T49" fmla="*/ 31 h 141"/>
              <a:gd name="T50" fmla="*/ 159 w 173"/>
              <a:gd name="T51" fmla="*/ 12 h 141"/>
              <a:gd name="T52" fmla="*/ 153 w 173"/>
              <a:gd name="T53" fmla="*/ 5 h 141"/>
              <a:gd name="T54" fmla="*/ 135 w 173"/>
              <a:gd name="T55" fmla="*/ 12 h 141"/>
              <a:gd name="T56" fmla="*/ 131 w 173"/>
              <a:gd name="T57" fmla="*/ 17 h 141"/>
              <a:gd name="T58" fmla="*/ 127 w 173"/>
              <a:gd name="T59" fmla="*/ 28 h 141"/>
              <a:gd name="T60" fmla="*/ 113 w 173"/>
              <a:gd name="T61" fmla="*/ 30 h 141"/>
              <a:gd name="T62" fmla="*/ 102 w 173"/>
              <a:gd name="T63" fmla="*/ 22 h 141"/>
              <a:gd name="T64" fmla="*/ 93 w 173"/>
              <a:gd name="T65" fmla="*/ 22 h 141"/>
              <a:gd name="T66" fmla="*/ 82 w 173"/>
              <a:gd name="T67" fmla="*/ 23 h 141"/>
              <a:gd name="T68" fmla="*/ 70 w 173"/>
              <a:gd name="T69" fmla="*/ 23 h 141"/>
              <a:gd name="T70" fmla="*/ 61 w 173"/>
              <a:gd name="T71" fmla="*/ 24 h 141"/>
              <a:gd name="T72" fmla="*/ 55 w 173"/>
              <a:gd name="T73" fmla="*/ 40 h 141"/>
              <a:gd name="T74" fmla="*/ 38 w 173"/>
              <a:gd name="T75" fmla="*/ 52 h 141"/>
              <a:gd name="T76" fmla="*/ 32 w 173"/>
              <a:gd name="T77" fmla="*/ 62 h 141"/>
              <a:gd name="T78" fmla="*/ 24 w 173"/>
              <a:gd name="T79" fmla="*/ 61 h 141"/>
              <a:gd name="T80" fmla="*/ 12 w 173"/>
              <a:gd name="T81" fmla="*/ 58 h 141"/>
              <a:gd name="T82" fmla="*/ 4 w 173"/>
              <a:gd name="T83" fmla="*/ 74 h 141"/>
              <a:gd name="T84" fmla="*/ 2 w 173"/>
              <a:gd name="T85" fmla="*/ 78 h 141"/>
              <a:gd name="T86" fmla="*/ 5 w 173"/>
              <a:gd name="T87" fmla="*/ 96 h 141"/>
              <a:gd name="T88" fmla="*/ 5 w 173"/>
              <a:gd name="T89" fmla="*/ 108 h 141"/>
              <a:gd name="T90" fmla="*/ 11 w 173"/>
              <a:gd name="T91" fmla="*/ 133 h 141"/>
              <a:gd name="T92" fmla="*/ 23 w 173"/>
              <a:gd name="T93" fmla="*/ 143 h 141"/>
              <a:gd name="T94" fmla="*/ 12 w 173"/>
              <a:gd name="T95" fmla="*/ 162 h 1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3"/>
              <a:gd name="T145" fmla="*/ 0 h 141"/>
              <a:gd name="T146" fmla="*/ 173 w 173"/>
              <a:gd name="T147" fmla="*/ 141 h 1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3" h="141">
                <a:moveTo>
                  <a:pt x="10" y="135"/>
                </a:moveTo>
                <a:cubicBezTo>
                  <a:pt x="13" y="136"/>
                  <a:pt x="16" y="136"/>
                  <a:pt x="19" y="137"/>
                </a:cubicBezTo>
                <a:cubicBezTo>
                  <a:pt x="23" y="138"/>
                  <a:pt x="28" y="139"/>
                  <a:pt x="32" y="140"/>
                </a:cubicBezTo>
                <a:cubicBezTo>
                  <a:pt x="38" y="140"/>
                  <a:pt x="43" y="138"/>
                  <a:pt x="49" y="139"/>
                </a:cubicBezTo>
                <a:cubicBezTo>
                  <a:pt x="50" y="139"/>
                  <a:pt x="51" y="140"/>
                  <a:pt x="53" y="140"/>
                </a:cubicBezTo>
                <a:cubicBezTo>
                  <a:pt x="54" y="140"/>
                  <a:pt x="54" y="139"/>
                  <a:pt x="55" y="139"/>
                </a:cubicBezTo>
                <a:cubicBezTo>
                  <a:pt x="57" y="139"/>
                  <a:pt x="59" y="141"/>
                  <a:pt x="62" y="141"/>
                </a:cubicBezTo>
                <a:cubicBezTo>
                  <a:pt x="67" y="140"/>
                  <a:pt x="73" y="138"/>
                  <a:pt x="77" y="135"/>
                </a:cubicBezTo>
                <a:cubicBezTo>
                  <a:pt x="79" y="134"/>
                  <a:pt x="78" y="132"/>
                  <a:pt x="78" y="131"/>
                </a:cubicBezTo>
                <a:cubicBezTo>
                  <a:pt x="77" y="129"/>
                  <a:pt x="76" y="127"/>
                  <a:pt x="76" y="125"/>
                </a:cubicBezTo>
                <a:cubicBezTo>
                  <a:pt x="77" y="122"/>
                  <a:pt x="79" y="119"/>
                  <a:pt x="81" y="116"/>
                </a:cubicBezTo>
                <a:cubicBezTo>
                  <a:pt x="82" y="114"/>
                  <a:pt x="85" y="114"/>
                  <a:pt x="87" y="114"/>
                </a:cubicBezTo>
                <a:cubicBezTo>
                  <a:pt x="87" y="114"/>
                  <a:pt x="86" y="116"/>
                  <a:pt x="87" y="116"/>
                </a:cubicBezTo>
                <a:cubicBezTo>
                  <a:pt x="89" y="116"/>
                  <a:pt x="91" y="115"/>
                  <a:pt x="92" y="114"/>
                </a:cubicBezTo>
                <a:cubicBezTo>
                  <a:pt x="93" y="113"/>
                  <a:pt x="90" y="111"/>
                  <a:pt x="90" y="111"/>
                </a:cubicBezTo>
                <a:cubicBezTo>
                  <a:pt x="92" y="109"/>
                  <a:pt x="94" y="112"/>
                  <a:pt x="96" y="111"/>
                </a:cubicBezTo>
                <a:cubicBezTo>
                  <a:pt x="98" y="109"/>
                  <a:pt x="98" y="106"/>
                  <a:pt x="100" y="105"/>
                </a:cubicBezTo>
                <a:cubicBezTo>
                  <a:pt x="102" y="104"/>
                  <a:pt x="103" y="106"/>
                  <a:pt x="104" y="107"/>
                </a:cubicBezTo>
                <a:cubicBezTo>
                  <a:pt x="106" y="108"/>
                  <a:pt x="107" y="110"/>
                  <a:pt x="108" y="110"/>
                </a:cubicBezTo>
                <a:cubicBezTo>
                  <a:pt x="110" y="109"/>
                  <a:pt x="112" y="107"/>
                  <a:pt x="112" y="105"/>
                </a:cubicBezTo>
                <a:cubicBezTo>
                  <a:pt x="113" y="104"/>
                  <a:pt x="110" y="104"/>
                  <a:pt x="110" y="102"/>
                </a:cubicBezTo>
                <a:cubicBezTo>
                  <a:pt x="110" y="100"/>
                  <a:pt x="110" y="98"/>
                  <a:pt x="111" y="96"/>
                </a:cubicBezTo>
                <a:cubicBezTo>
                  <a:pt x="112" y="93"/>
                  <a:pt x="112" y="89"/>
                  <a:pt x="114" y="88"/>
                </a:cubicBezTo>
                <a:cubicBezTo>
                  <a:pt x="116" y="86"/>
                  <a:pt x="120" y="89"/>
                  <a:pt x="121" y="87"/>
                </a:cubicBezTo>
                <a:cubicBezTo>
                  <a:pt x="123" y="86"/>
                  <a:pt x="122" y="83"/>
                  <a:pt x="121" y="81"/>
                </a:cubicBezTo>
                <a:cubicBezTo>
                  <a:pt x="120" y="78"/>
                  <a:pt x="118" y="76"/>
                  <a:pt x="117" y="74"/>
                </a:cubicBezTo>
                <a:cubicBezTo>
                  <a:pt x="117" y="73"/>
                  <a:pt x="117" y="71"/>
                  <a:pt x="118" y="71"/>
                </a:cubicBezTo>
                <a:cubicBezTo>
                  <a:pt x="120" y="71"/>
                  <a:pt x="121" y="74"/>
                  <a:pt x="124" y="74"/>
                </a:cubicBezTo>
                <a:cubicBezTo>
                  <a:pt x="126" y="74"/>
                  <a:pt x="129" y="73"/>
                  <a:pt x="130" y="72"/>
                </a:cubicBezTo>
                <a:cubicBezTo>
                  <a:pt x="132" y="70"/>
                  <a:pt x="132" y="68"/>
                  <a:pt x="133" y="66"/>
                </a:cubicBezTo>
                <a:cubicBezTo>
                  <a:pt x="133" y="65"/>
                  <a:pt x="132" y="64"/>
                  <a:pt x="133" y="63"/>
                </a:cubicBezTo>
                <a:cubicBezTo>
                  <a:pt x="134" y="61"/>
                  <a:pt x="137" y="59"/>
                  <a:pt x="137" y="57"/>
                </a:cubicBezTo>
                <a:cubicBezTo>
                  <a:pt x="138" y="53"/>
                  <a:pt x="136" y="49"/>
                  <a:pt x="134" y="45"/>
                </a:cubicBezTo>
                <a:cubicBezTo>
                  <a:pt x="134" y="43"/>
                  <a:pt x="131" y="43"/>
                  <a:pt x="130" y="42"/>
                </a:cubicBezTo>
                <a:cubicBezTo>
                  <a:pt x="130" y="40"/>
                  <a:pt x="131" y="37"/>
                  <a:pt x="133" y="36"/>
                </a:cubicBezTo>
                <a:cubicBezTo>
                  <a:pt x="135" y="35"/>
                  <a:pt x="137" y="37"/>
                  <a:pt x="138" y="36"/>
                </a:cubicBezTo>
                <a:cubicBezTo>
                  <a:pt x="143" y="34"/>
                  <a:pt x="145" y="29"/>
                  <a:pt x="149" y="27"/>
                </a:cubicBezTo>
                <a:cubicBezTo>
                  <a:pt x="153" y="25"/>
                  <a:pt x="157" y="26"/>
                  <a:pt x="161" y="26"/>
                </a:cubicBezTo>
                <a:cubicBezTo>
                  <a:pt x="162" y="26"/>
                  <a:pt x="164" y="27"/>
                  <a:pt x="166" y="27"/>
                </a:cubicBezTo>
                <a:cubicBezTo>
                  <a:pt x="168" y="27"/>
                  <a:pt x="170" y="25"/>
                  <a:pt x="172" y="24"/>
                </a:cubicBezTo>
                <a:cubicBezTo>
                  <a:pt x="171" y="24"/>
                  <a:pt x="171" y="23"/>
                  <a:pt x="171" y="22"/>
                </a:cubicBezTo>
                <a:cubicBezTo>
                  <a:pt x="171" y="21"/>
                  <a:pt x="172" y="20"/>
                  <a:pt x="173" y="18"/>
                </a:cubicBezTo>
                <a:cubicBezTo>
                  <a:pt x="172" y="18"/>
                  <a:pt x="171" y="18"/>
                  <a:pt x="170" y="18"/>
                </a:cubicBezTo>
                <a:cubicBezTo>
                  <a:pt x="167" y="19"/>
                  <a:pt x="164" y="22"/>
                  <a:pt x="161" y="22"/>
                </a:cubicBezTo>
                <a:cubicBezTo>
                  <a:pt x="159" y="22"/>
                  <a:pt x="159" y="19"/>
                  <a:pt x="157" y="19"/>
                </a:cubicBezTo>
                <a:cubicBezTo>
                  <a:pt x="155" y="19"/>
                  <a:pt x="152" y="21"/>
                  <a:pt x="150" y="22"/>
                </a:cubicBezTo>
                <a:cubicBezTo>
                  <a:pt x="148" y="23"/>
                  <a:pt x="146" y="24"/>
                  <a:pt x="144" y="24"/>
                </a:cubicBezTo>
                <a:cubicBezTo>
                  <a:pt x="143" y="25"/>
                  <a:pt x="141" y="24"/>
                  <a:pt x="140" y="25"/>
                </a:cubicBezTo>
                <a:cubicBezTo>
                  <a:pt x="139" y="26"/>
                  <a:pt x="139" y="29"/>
                  <a:pt x="137" y="30"/>
                </a:cubicBezTo>
                <a:cubicBezTo>
                  <a:pt x="135" y="30"/>
                  <a:pt x="135" y="27"/>
                  <a:pt x="134" y="26"/>
                </a:cubicBezTo>
                <a:cubicBezTo>
                  <a:pt x="133" y="23"/>
                  <a:pt x="132" y="21"/>
                  <a:pt x="132" y="19"/>
                </a:cubicBezTo>
                <a:cubicBezTo>
                  <a:pt x="131" y="16"/>
                  <a:pt x="133" y="12"/>
                  <a:pt x="132" y="10"/>
                </a:cubicBezTo>
                <a:cubicBezTo>
                  <a:pt x="131" y="8"/>
                  <a:pt x="128" y="11"/>
                  <a:pt x="127" y="10"/>
                </a:cubicBezTo>
                <a:cubicBezTo>
                  <a:pt x="126" y="8"/>
                  <a:pt x="128" y="6"/>
                  <a:pt x="127" y="4"/>
                </a:cubicBezTo>
                <a:cubicBezTo>
                  <a:pt x="126" y="2"/>
                  <a:pt x="123" y="0"/>
                  <a:pt x="120" y="1"/>
                </a:cubicBezTo>
                <a:cubicBezTo>
                  <a:pt x="116" y="2"/>
                  <a:pt x="113" y="6"/>
                  <a:pt x="112" y="10"/>
                </a:cubicBezTo>
                <a:cubicBezTo>
                  <a:pt x="112" y="12"/>
                  <a:pt x="117" y="12"/>
                  <a:pt x="116" y="13"/>
                </a:cubicBezTo>
                <a:cubicBezTo>
                  <a:pt x="115" y="15"/>
                  <a:pt x="111" y="13"/>
                  <a:pt x="109" y="14"/>
                </a:cubicBezTo>
                <a:cubicBezTo>
                  <a:pt x="107" y="15"/>
                  <a:pt x="107" y="17"/>
                  <a:pt x="106" y="19"/>
                </a:cubicBezTo>
                <a:cubicBezTo>
                  <a:pt x="106" y="20"/>
                  <a:pt x="107" y="23"/>
                  <a:pt x="106" y="23"/>
                </a:cubicBezTo>
                <a:cubicBezTo>
                  <a:pt x="104" y="22"/>
                  <a:pt x="104" y="18"/>
                  <a:pt x="102" y="19"/>
                </a:cubicBezTo>
                <a:cubicBezTo>
                  <a:pt x="99" y="19"/>
                  <a:pt x="97" y="24"/>
                  <a:pt x="94" y="25"/>
                </a:cubicBezTo>
                <a:cubicBezTo>
                  <a:pt x="92" y="25"/>
                  <a:pt x="90" y="24"/>
                  <a:pt x="88" y="23"/>
                </a:cubicBezTo>
                <a:cubicBezTo>
                  <a:pt x="87" y="21"/>
                  <a:pt x="86" y="20"/>
                  <a:pt x="85" y="18"/>
                </a:cubicBezTo>
                <a:cubicBezTo>
                  <a:pt x="84" y="19"/>
                  <a:pt x="82" y="20"/>
                  <a:pt x="81" y="20"/>
                </a:cubicBezTo>
                <a:cubicBezTo>
                  <a:pt x="79" y="20"/>
                  <a:pt x="79" y="18"/>
                  <a:pt x="77" y="18"/>
                </a:cubicBezTo>
                <a:cubicBezTo>
                  <a:pt x="75" y="18"/>
                  <a:pt x="73" y="19"/>
                  <a:pt x="72" y="19"/>
                </a:cubicBezTo>
                <a:cubicBezTo>
                  <a:pt x="70" y="19"/>
                  <a:pt x="69" y="19"/>
                  <a:pt x="68" y="19"/>
                </a:cubicBezTo>
                <a:cubicBezTo>
                  <a:pt x="66" y="18"/>
                  <a:pt x="64" y="16"/>
                  <a:pt x="61" y="16"/>
                </a:cubicBezTo>
                <a:cubicBezTo>
                  <a:pt x="60" y="16"/>
                  <a:pt x="59" y="18"/>
                  <a:pt x="58" y="19"/>
                </a:cubicBezTo>
                <a:cubicBezTo>
                  <a:pt x="58" y="20"/>
                  <a:pt x="57" y="20"/>
                  <a:pt x="56" y="20"/>
                </a:cubicBezTo>
                <a:cubicBezTo>
                  <a:pt x="54" y="20"/>
                  <a:pt x="53" y="20"/>
                  <a:pt x="51" y="20"/>
                </a:cubicBezTo>
                <a:cubicBezTo>
                  <a:pt x="50" y="21"/>
                  <a:pt x="49" y="22"/>
                  <a:pt x="49" y="23"/>
                </a:cubicBezTo>
                <a:cubicBezTo>
                  <a:pt x="47" y="26"/>
                  <a:pt x="48" y="30"/>
                  <a:pt x="46" y="33"/>
                </a:cubicBezTo>
                <a:cubicBezTo>
                  <a:pt x="44" y="36"/>
                  <a:pt x="41" y="39"/>
                  <a:pt x="37" y="41"/>
                </a:cubicBezTo>
                <a:cubicBezTo>
                  <a:pt x="36" y="42"/>
                  <a:pt x="33" y="42"/>
                  <a:pt x="32" y="43"/>
                </a:cubicBezTo>
                <a:cubicBezTo>
                  <a:pt x="31" y="44"/>
                  <a:pt x="32" y="46"/>
                  <a:pt x="31" y="47"/>
                </a:cubicBezTo>
                <a:cubicBezTo>
                  <a:pt x="30" y="49"/>
                  <a:pt x="29" y="51"/>
                  <a:pt x="27" y="52"/>
                </a:cubicBezTo>
                <a:cubicBezTo>
                  <a:pt x="26" y="52"/>
                  <a:pt x="25" y="51"/>
                  <a:pt x="24" y="51"/>
                </a:cubicBezTo>
                <a:cubicBezTo>
                  <a:pt x="23" y="51"/>
                  <a:pt x="21" y="52"/>
                  <a:pt x="20" y="51"/>
                </a:cubicBezTo>
                <a:cubicBezTo>
                  <a:pt x="18" y="51"/>
                  <a:pt x="16" y="50"/>
                  <a:pt x="14" y="49"/>
                </a:cubicBezTo>
                <a:cubicBezTo>
                  <a:pt x="13" y="49"/>
                  <a:pt x="11" y="48"/>
                  <a:pt x="10" y="48"/>
                </a:cubicBezTo>
                <a:cubicBezTo>
                  <a:pt x="9" y="50"/>
                  <a:pt x="9" y="53"/>
                  <a:pt x="8" y="55"/>
                </a:cubicBezTo>
                <a:cubicBezTo>
                  <a:pt x="7" y="57"/>
                  <a:pt x="4" y="59"/>
                  <a:pt x="3" y="62"/>
                </a:cubicBezTo>
                <a:cubicBezTo>
                  <a:pt x="3" y="63"/>
                  <a:pt x="5" y="64"/>
                  <a:pt x="5" y="65"/>
                </a:cubicBezTo>
                <a:cubicBezTo>
                  <a:pt x="4" y="66"/>
                  <a:pt x="2" y="64"/>
                  <a:pt x="2" y="65"/>
                </a:cubicBezTo>
                <a:cubicBezTo>
                  <a:pt x="1" y="68"/>
                  <a:pt x="0" y="72"/>
                  <a:pt x="1" y="75"/>
                </a:cubicBezTo>
                <a:cubicBezTo>
                  <a:pt x="1" y="77"/>
                  <a:pt x="4" y="78"/>
                  <a:pt x="4" y="80"/>
                </a:cubicBezTo>
                <a:cubicBezTo>
                  <a:pt x="4" y="82"/>
                  <a:pt x="1" y="82"/>
                  <a:pt x="1" y="84"/>
                </a:cubicBezTo>
                <a:cubicBezTo>
                  <a:pt x="1" y="86"/>
                  <a:pt x="4" y="88"/>
                  <a:pt x="4" y="90"/>
                </a:cubicBezTo>
                <a:cubicBezTo>
                  <a:pt x="5" y="94"/>
                  <a:pt x="6" y="100"/>
                  <a:pt x="4" y="104"/>
                </a:cubicBezTo>
                <a:cubicBezTo>
                  <a:pt x="5" y="107"/>
                  <a:pt x="7" y="109"/>
                  <a:pt x="9" y="111"/>
                </a:cubicBezTo>
                <a:cubicBezTo>
                  <a:pt x="11" y="112"/>
                  <a:pt x="15" y="109"/>
                  <a:pt x="17" y="111"/>
                </a:cubicBezTo>
                <a:cubicBezTo>
                  <a:pt x="19" y="112"/>
                  <a:pt x="20" y="116"/>
                  <a:pt x="19" y="119"/>
                </a:cubicBezTo>
                <a:cubicBezTo>
                  <a:pt x="18" y="123"/>
                  <a:pt x="14" y="126"/>
                  <a:pt x="12" y="130"/>
                </a:cubicBezTo>
                <a:cubicBezTo>
                  <a:pt x="11" y="131"/>
                  <a:pt x="11" y="133"/>
                  <a:pt x="10" y="13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1" name="Freeform 2624"/>
          <p:cNvSpPr>
            <a:spLocks noChangeAspect="1"/>
          </p:cNvSpPr>
          <p:nvPr/>
        </p:nvSpPr>
        <p:spPr bwMode="auto">
          <a:xfrm>
            <a:off x="5595474" y="2511773"/>
            <a:ext cx="330964" cy="295275"/>
          </a:xfrm>
          <a:custGeom>
            <a:avLst/>
            <a:gdLst>
              <a:gd name="T0" fmla="*/ 237 w 201"/>
              <a:gd name="T1" fmla="*/ 40 h 207"/>
              <a:gd name="T2" fmla="*/ 224 w 201"/>
              <a:gd name="T3" fmla="*/ 50 h 207"/>
              <a:gd name="T4" fmla="*/ 200 w 201"/>
              <a:gd name="T5" fmla="*/ 46 h 207"/>
              <a:gd name="T6" fmla="*/ 195 w 201"/>
              <a:gd name="T7" fmla="*/ 59 h 207"/>
              <a:gd name="T8" fmla="*/ 202 w 201"/>
              <a:gd name="T9" fmla="*/ 80 h 207"/>
              <a:gd name="T10" fmla="*/ 212 w 201"/>
              <a:gd name="T11" fmla="*/ 83 h 207"/>
              <a:gd name="T12" fmla="*/ 208 w 201"/>
              <a:gd name="T13" fmla="*/ 95 h 207"/>
              <a:gd name="T14" fmla="*/ 206 w 201"/>
              <a:gd name="T15" fmla="*/ 105 h 207"/>
              <a:gd name="T16" fmla="*/ 206 w 201"/>
              <a:gd name="T17" fmla="*/ 114 h 207"/>
              <a:gd name="T18" fmla="*/ 197 w 201"/>
              <a:gd name="T19" fmla="*/ 125 h 207"/>
              <a:gd name="T20" fmla="*/ 188 w 201"/>
              <a:gd name="T21" fmla="*/ 134 h 207"/>
              <a:gd name="T22" fmla="*/ 178 w 201"/>
              <a:gd name="T23" fmla="*/ 155 h 207"/>
              <a:gd name="T24" fmla="*/ 169 w 201"/>
              <a:gd name="T25" fmla="*/ 163 h 207"/>
              <a:gd name="T26" fmla="*/ 161 w 201"/>
              <a:gd name="T27" fmla="*/ 171 h 207"/>
              <a:gd name="T28" fmla="*/ 149 w 201"/>
              <a:gd name="T29" fmla="*/ 171 h 207"/>
              <a:gd name="T30" fmla="*/ 132 w 201"/>
              <a:gd name="T31" fmla="*/ 189 h 207"/>
              <a:gd name="T32" fmla="*/ 141 w 201"/>
              <a:gd name="T33" fmla="*/ 195 h 207"/>
              <a:gd name="T34" fmla="*/ 144 w 201"/>
              <a:gd name="T35" fmla="*/ 206 h 207"/>
              <a:gd name="T36" fmla="*/ 155 w 201"/>
              <a:gd name="T37" fmla="*/ 214 h 207"/>
              <a:gd name="T38" fmla="*/ 163 w 201"/>
              <a:gd name="T39" fmla="*/ 232 h 207"/>
              <a:gd name="T40" fmla="*/ 161 w 201"/>
              <a:gd name="T41" fmla="*/ 238 h 207"/>
              <a:gd name="T42" fmla="*/ 157 w 201"/>
              <a:gd name="T43" fmla="*/ 236 h 207"/>
              <a:gd name="T44" fmla="*/ 140 w 201"/>
              <a:gd name="T45" fmla="*/ 240 h 207"/>
              <a:gd name="T46" fmla="*/ 126 w 201"/>
              <a:gd name="T47" fmla="*/ 242 h 207"/>
              <a:gd name="T48" fmla="*/ 117 w 201"/>
              <a:gd name="T49" fmla="*/ 248 h 207"/>
              <a:gd name="T50" fmla="*/ 102 w 201"/>
              <a:gd name="T51" fmla="*/ 230 h 207"/>
              <a:gd name="T52" fmla="*/ 92 w 201"/>
              <a:gd name="T53" fmla="*/ 219 h 207"/>
              <a:gd name="T54" fmla="*/ 67 w 201"/>
              <a:gd name="T55" fmla="*/ 218 h 207"/>
              <a:gd name="T56" fmla="*/ 47 w 201"/>
              <a:gd name="T57" fmla="*/ 220 h 207"/>
              <a:gd name="T58" fmla="*/ 31 w 201"/>
              <a:gd name="T59" fmla="*/ 220 h 207"/>
              <a:gd name="T60" fmla="*/ 19 w 201"/>
              <a:gd name="T61" fmla="*/ 219 h 207"/>
              <a:gd name="T62" fmla="*/ 20 w 201"/>
              <a:gd name="T63" fmla="*/ 201 h 207"/>
              <a:gd name="T64" fmla="*/ 37 w 201"/>
              <a:gd name="T65" fmla="*/ 195 h 207"/>
              <a:gd name="T66" fmla="*/ 39 w 201"/>
              <a:gd name="T67" fmla="*/ 185 h 207"/>
              <a:gd name="T68" fmla="*/ 29 w 201"/>
              <a:gd name="T69" fmla="*/ 164 h 207"/>
              <a:gd name="T70" fmla="*/ 16 w 201"/>
              <a:gd name="T71" fmla="*/ 158 h 207"/>
              <a:gd name="T72" fmla="*/ 10 w 201"/>
              <a:gd name="T73" fmla="*/ 144 h 207"/>
              <a:gd name="T74" fmla="*/ 11 w 201"/>
              <a:gd name="T75" fmla="*/ 135 h 207"/>
              <a:gd name="T76" fmla="*/ 47 w 201"/>
              <a:gd name="T77" fmla="*/ 138 h 207"/>
              <a:gd name="T78" fmla="*/ 54 w 201"/>
              <a:gd name="T79" fmla="*/ 138 h 207"/>
              <a:gd name="T80" fmla="*/ 81 w 201"/>
              <a:gd name="T81" fmla="*/ 133 h 207"/>
              <a:gd name="T82" fmla="*/ 79 w 201"/>
              <a:gd name="T83" fmla="*/ 121 h 207"/>
              <a:gd name="T84" fmla="*/ 93 w 201"/>
              <a:gd name="T85" fmla="*/ 108 h 207"/>
              <a:gd name="T86" fmla="*/ 99 w 201"/>
              <a:gd name="T87" fmla="*/ 108 h 207"/>
              <a:gd name="T88" fmla="*/ 104 w 201"/>
              <a:gd name="T89" fmla="*/ 104 h 207"/>
              <a:gd name="T90" fmla="*/ 113 w 201"/>
              <a:gd name="T91" fmla="*/ 99 h 207"/>
              <a:gd name="T92" fmla="*/ 123 w 201"/>
              <a:gd name="T93" fmla="*/ 97 h 207"/>
              <a:gd name="T94" fmla="*/ 122 w 201"/>
              <a:gd name="T95" fmla="*/ 86 h 207"/>
              <a:gd name="T96" fmla="*/ 134 w 201"/>
              <a:gd name="T97" fmla="*/ 75 h 207"/>
              <a:gd name="T98" fmla="*/ 129 w 201"/>
              <a:gd name="T99" fmla="*/ 60 h 207"/>
              <a:gd name="T100" fmla="*/ 137 w 201"/>
              <a:gd name="T101" fmla="*/ 60 h 207"/>
              <a:gd name="T102" fmla="*/ 148 w 201"/>
              <a:gd name="T103" fmla="*/ 50 h 207"/>
              <a:gd name="T104" fmla="*/ 153 w 201"/>
              <a:gd name="T105" fmla="*/ 40 h 207"/>
              <a:gd name="T106" fmla="*/ 144 w 201"/>
              <a:gd name="T107" fmla="*/ 22 h 207"/>
              <a:gd name="T108" fmla="*/ 154 w 201"/>
              <a:gd name="T109" fmla="*/ 14 h 207"/>
              <a:gd name="T110" fmla="*/ 182 w 201"/>
              <a:gd name="T111" fmla="*/ 2 h 207"/>
              <a:gd name="T112" fmla="*/ 195 w 201"/>
              <a:gd name="T113" fmla="*/ 0 h 207"/>
              <a:gd name="T114" fmla="*/ 206 w 201"/>
              <a:gd name="T115" fmla="*/ 1 h 207"/>
              <a:gd name="T116" fmla="*/ 217 w 201"/>
              <a:gd name="T117" fmla="*/ 20 h 207"/>
              <a:gd name="T118" fmla="*/ 230 w 201"/>
              <a:gd name="T119" fmla="*/ 25 h 207"/>
              <a:gd name="T120" fmla="*/ 242 w 201"/>
              <a:gd name="T121" fmla="*/ 32 h 20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1"/>
              <a:gd name="T184" fmla="*/ 0 h 207"/>
              <a:gd name="T185" fmla="*/ 201 w 201"/>
              <a:gd name="T186" fmla="*/ 207 h 20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1" h="207">
                <a:moveTo>
                  <a:pt x="201" y="27"/>
                </a:moveTo>
                <a:cubicBezTo>
                  <a:pt x="200" y="29"/>
                  <a:pt x="199" y="31"/>
                  <a:pt x="197" y="33"/>
                </a:cubicBezTo>
                <a:cubicBezTo>
                  <a:pt x="196" y="35"/>
                  <a:pt x="195" y="37"/>
                  <a:pt x="194" y="38"/>
                </a:cubicBezTo>
                <a:cubicBezTo>
                  <a:pt x="192" y="40"/>
                  <a:pt x="189" y="41"/>
                  <a:pt x="186" y="42"/>
                </a:cubicBezTo>
                <a:cubicBezTo>
                  <a:pt x="182" y="42"/>
                  <a:pt x="178" y="43"/>
                  <a:pt x="174" y="42"/>
                </a:cubicBezTo>
                <a:cubicBezTo>
                  <a:pt x="171" y="41"/>
                  <a:pt x="169" y="38"/>
                  <a:pt x="166" y="38"/>
                </a:cubicBezTo>
                <a:cubicBezTo>
                  <a:pt x="164" y="38"/>
                  <a:pt x="162" y="39"/>
                  <a:pt x="162" y="40"/>
                </a:cubicBezTo>
                <a:cubicBezTo>
                  <a:pt x="161" y="43"/>
                  <a:pt x="162" y="46"/>
                  <a:pt x="162" y="49"/>
                </a:cubicBezTo>
                <a:cubicBezTo>
                  <a:pt x="162" y="53"/>
                  <a:pt x="161" y="58"/>
                  <a:pt x="162" y="62"/>
                </a:cubicBezTo>
                <a:cubicBezTo>
                  <a:pt x="163" y="64"/>
                  <a:pt x="166" y="65"/>
                  <a:pt x="168" y="67"/>
                </a:cubicBezTo>
                <a:cubicBezTo>
                  <a:pt x="168" y="68"/>
                  <a:pt x="167" y="69"/>
                  <a:pt x="168" y="70"/>
                </a:cubicBezTo>
                <a:cubicBezTo>
                  <a:pt x="170" y="70"/>
                  <a:pt x="173" y="68"/>
                  <a:pt x="176" y="69"/>
                </a:cubicBezTo>
                <a:cubicBezTo>
                  <a:pt x="178" y="70"/>
                  <a:pt x="182" y="72"/>
                  <a:pt x="181" y="75"/>
                </a:cubicBezTo>
                <a:cubicBezTo>
                  <a:pt x="180" y="77"/>
                  <a:pt x="176" y="77"/>
                  <a:pt x="173" y="79"/>
                </a:cubicBezTo>
                <a:cubicBezTo>
                  <a:pt x="172" y="80"/>
                  <a:pt x="170" y="82"/>
                  <a:pt x="170" y="84"/>
                </a:cubicBezTo>
                <a:cubicBezTo>
                  <a:pt x="169" y="85"/>
                  <a:pt x="171" y="87"/>
                  <a:pt x="171" y="88"/>
                </a:cubicBezTo>
                <a:cubicBezTo>
                  <a:pt x="171" y="90"/>
                  <a:pt x="169" y="91"/>
                  <a:pt x="169" y="92"/>
                </a:cubicBezTo>
                <a:cubicBezTo>
                  <a:pt x="169" y="94"/>
                  <a:pt x="172" y="94"/>
                  <a:pt x="171" y="95"/>
                </a:cubicBezTo>
                <a:cubicBezTo>
                  <a:pt x="171" y="97"/>
                  <a:pt x="169" y="96"/>
                  <a:pt x="168" y="97"/>
                </a:cubicBezTo>
                <a:cubicBezTo>
                  <a:pt x="166" y="99"/>
                  <a:pt x="165" y="102"/>
                  <a:pt x="164" y="104"/>
                </a:cubicBezTo>
                <a:cubicBezTo>
                  <a:pt x="163" y="105"/>
                  <a:pt x="164" y="107"/>
                  <a:pt x="164" y="108"/>
                </a:cubicBezTo>
                <a:cubicBezTo>
                  <a:pt x="162" y="109"/>
                  <a:pt x="157" y="109"/>
                  <a:pt x="156" y="112"/>
                </a:cubicBezTo>
                <a:cubicBezTo>
                  <a:pt x="155" y="115"/>
                  <a:pt x="158" y="120"/>
                  <a:pt x="156" y="123"/>
                </a:cubicBezTo>
                <a:cubicBezTo>
                  <a:pt x="155" y="126"/>
                  <a:pt x="150" y="126"/>
                  <a:pt x="148" y="129"/>
                </a:cubicBezTo>
                <a:cubicBezTo>
                  <a:pt x="146" y="130"/>
                  <a:pt x="146" y="133"/>
                  <a:pt x="144" y="135"/>
                </a:cubicBezTo>
                <a:cubicBezTo>
                  <a:pt x="143" y="136"/>
                  <a:pt x="141" y="135"/>
                  <a:pt x="140" y="136"/>
                </a:cubicBezTo>
                <a:cubicBezTo>
                  <a:pt x="140" y="139"/>
                  <a:pt x="142" y="142"/>
                  <a:pt x="140" y="144"/>
                </a:cubicBezTo>
                <a:cubicBezTo>
                  <a:pt x="139" y="146"/>
                  <a:pt x="136" y="143"/>
                  <a:pt x="134" y="143"/>
                </a:cubicBezTo>
                <a:cubicBezTo>
                  <a:pt x="132" y="144"/>
                  <a:pt x="131" y="147"/>
                  <a:pt x="129" y="147"/>
                </a:cubicBezTo>
                <a:cubicBezTo>
                  <a:pt x="127" y="146"/>
                  <a:pt x="126" y="143"/>
                  <a:pt x="124" y="143"/>
                </a:cubicBezTo>
                <a:cubicBezTo>
                  <a:pt x="123" y="142"/>
                  <a:pt x="122" y="143"/>
                  <a:pt x="121" y="143"/>
                </a:cubicBezTo>
                <a:cubicBezTo>
                  <a:pt x="117" y="148"/>
                  <a:pt x="112" y="152"/>
                  <a:pt x="110" y="158"/>
                </a:cubicBezTo>
                <a:cubicBezTo>
                  <a:pt x="109" y="160"/>
                  <a:pt x="110" y="162"/>
                  <a:pt x="112" y="163"/>
                </a:cubicBezTo>
                <a:cubicBezTo>
                  <a:pt x="113" y="164"/>
                  <a:pt x="115" y="163"/>
                  <a:pt x="117" y="163"/>
                </a:cubicBezTo>
                <a:cubicBezTo>
                  <a:pt x="118" y="164"/>
                  <a:pt x="120" y="164"/>
                  <a:pt x="120" y="165"/>
                </a:cubicBezTo>
                <a:cubicBezTo>
                  <a:pt x="121" y="168"/>
                  <a:pt x="119" y="170"/>
                  <a:pt x="120" y="172"/>
                </a:cubicBezTo>
                <a:cubicBezTo>
                  <a:pt x="121" y="175"/>
                  <a:pt x="122" y="178"/>
                  <a:pt x="125" y="179"/>
                </a:cubicBezTo>
                <a:cubicBezTo>
                  <a:pt x="126" y="180"/>
                  <a:pt x="128" y="179"/>
                  <a:pt x="129" y="179"/>
                </a:cubicBezTo>
                <a:cubicBezTo>
                  <a:pt x="130" y="180"/>
                  <a:pt x="128" y="182"/>
                  <a:pt x="129" y="183"/>
                </a:cubicBezTo>
                <a:cubicBezTo>
                  <a:pt x="130" y="187"/>
                  <a:pt x="134" y="190"/>
                  <a:pt x="135" y="194"/>
                </a:cubicBezTo>
                <a:cubicBezTo>
                  <a:pt x="135" y="194"/>
                  <a:pt x="132" y="194"/>
                  <a:pt x="132" y="195"/>
                </a:cubicBezTo>
                <a:cubicBezTo>
                  <a:pt x="132" y="196"/>
                  <a:pt x="135" y="198"/>
                  <a:pt x="134" y="199"/>
                </a:cubicBezTo>
                <a:cubicBezTo>
                  <a:pt x="134" y="200"/>
                  <a:pt x="131" y="201"/>
                  <a:pt x="130" y="200"/>
                </a:cubicBezTo>
                <a:cubicBezTo>
                  <a:pt x="128" y="200"/>
                  <a:pt x="131" y="197"/>
                  <a:pt x="130" y="197"/>
                </a:cubicBezTo>
                <a:cubicBezTo>
                  <a:pt x="127" y="197"/>
                  <a:pt x="125" y="201"/>
                  <a:pt x="122" y="201"/>
                </a:cubicBezTo>
                <a:cubicBezTo>
                  <a:pt x="120" y="201"/>
                  <a:pt x="118" y="200"/>
                  <a:pt x="116" y="200"/>
                </a:cubicBezTo>
                <a:cubicBezTo>
                  <a:pt x="112" y="199"/>
                  <a:pt x="109" y="198"/>
                  <a:pt x="105" y="199"/>
                </a:cubicBezTo>
                <a:cubicBezTo>
                  <a:pt x="104" y="199"/>
                  <a:pt x="106" y="201"/>
                  <a:pt x="105" y="202"/>
                </a:cubicBezTo>
                <a:cubicBezTo>
                  <a:pt x="104" y="203"/>
                  <a:pt x="102" y="203"/>
                  <a:pt x="101" y="204"/>
                </a:cubicBezTo>
                <a:cubicBezTo>
                  <a:pt x="100" y="205"/>
                  <a:pt x="98" y="206"/>
                  <a:pt x="97" y="207"/>
                </a:cubicBezTo>
                <a:cubicBezTo>
                  <a:pt x="95" y="206"/>
                  <a:pt x="92" y="205"/>
                  <a:pt x="90" y="203"/>
                </a:cubicBezTo>
                <a:cubicBezTo>
                  <a:pt x="88" y="200"/>
                  <a:pt x="88" y="195"/>
                  <a:pt x="85" y="192"/>
                </a:cubicBezTo>
                <a:cubicBezTo>
                  <a:pt x="83" y="190"/>
                  <a:pt x="79" y="190"/>
                  <a:pt x="76" y="188"/>
                </a:cubicBezTo>
                <a:cubicBezTo>
                  <a:pt x="75" y="187"/>
                  <a:pt x="77" y="184"/>
                  <a:pt x="76" y="183"/>
                </a:cubicBezTo>
                <a:cubicBezTo>
                  <a:pt x="74" y="181"/>
                  <a:pt x="71" y="180"/>
                  <a:pt x="68" y="180"/>
                </a:cubicBezTo>
                <a:cubicBezTo>
                  <a:pt x="64" y="180"/>
                  <a:pt x="60" y="181"/>
                  <a:pt x="56" y="182"/>
                </a:cubicBezTo>
                <a:cubicBezTo>
                  <a:pt x="54" y="182"/>
                  <a:pt x="52" y="183"/>
                  <a:pt x="50" y="184"/>
                </a:cubicBezTo>
                <a:cubicBezTo>
                  <a:pt x="46" y="184"/>
                  <a:pt x="43" y="184"/>
                  <a:pt x="39" y="184"/>
                </a:cubicBezTo>
                <a:cubicBezTo>
                  <a:pt x="37" y="184"/>
                  <a:pt x="35" y="184"/>
                  <a:pt x="33" y="184"/>
                </a:cubicBezTo>
                <a:cubicBezTo>
                  <a:pt x="31" y="184"/>
                  <a:pt x="28" y="184"/>
                  <a:pt x="26" y="184"/>
                </a:cubicBezTo>
                <a:cubicBezTo>
                  <a:pt x="23" y="185"/>
                  <a:pt x="21" y="188"/>
                  <a:pt x="18" y="187"/>
                </a:cubicBezTo>
                <a:cubicBezTo>
                  <a:pt x="16" y="187"/>
                  <a:pt x="16" y="184"/>
                  <a:pt x="16" y="183"/>
                </a:cubicBezTo>
                <a:cubicBezTo>
                  <a:pt x="16" y="181"/>
                  <a:pt x="15" y="178"/>
                  <a:pt x="15" y="176"/>
                </a:cubicBezTo>
                <a:cubicBezTo>
                  <a:pt x="15" y="173"/>
                  <a:pt x="16" y="170"/>
                  <a:pt x="17" y="168"/>
                </a:cubicBezTo>
                <a:cubicBezTo>
                  <a:pt x="19" y="166"/>
                  <a:pt x="21" y="165"/>
                  <a:pt x="24" y="164"/>
                </a:cubicBezTo>
                <a:cubicBezTo>
                  <a:pt x="26" y="163"/>
                  <a:pt x="29" y="164"/>
                  <a:pt x="31" y="163"/>
                </a:cubicBezTo>
                <a:cubicBezTo>
                  <a:pt x="32" y="162"/>
                  <a:pt x="31" y="161"/>
                  <a:pt x="31" y="160"/>
                </a:cubicBezTo>
                <a:cubicBezTo>
                  <a:pt x="32" y="158"/>
                  <a:pt x="33" y="155"/>
                  <a:pt x="32" y="154"/>
                </a:cubicBezTo>
                <a:cubicBezTo>
                  <a:pt x="31" y="152"/>
                  <a:pt x="27" y="154"/>
                  <a:pt x="26" y="152"/>
                </a:cubicBezTo>
                <a:cubicBezTo>
                  <a:pt x="23" y="148"/>
                  <a:pt x="25" y="142"/>
                  <a:pt x="24" y="137"/>
                </a:cubicBezTo>
                <a:cubicBezTo>
                  <a:pt x="23" y="136"/>
                  <a:pt x="22" y="135"/>
                  <a:pt x="20" y="134"/>
                </a:cubicBezTo>
                <a:cubicBezTo>
                  <a:pt x="18" y="133"/>
                  <a:pt x="15" y="133"/>
                  <a:pt x="13" y="132"/>
                </a:cubicBezTo>
                <a:cubicBezTo>
                  <a:pt x="12" y="131"/>
                  <a:pt x="10" y="130"/>
                  <a:pt x="10" y="128"/>
                </a:cubicBezTo>
                <a:cubicBezTo>
                  <a:pt x="9" y="126"/>
                  <a:pt x="10" y="123"/>
                  <a:pt x="8" y="120"/>
                </a:cubicBezTo>
                <a:cubicBezTo>
                  <a:pt x="6" y="117"/>
                  <a:pt x="3" y="114"/>
                  <a:pt x="0" y="111"/>
                </a:cubicBezTo>
                <a:cubicBezTo>
                  <a:pt x="3" y="112"/>
                  <a:pt x="6" y="112"/>
                  <a:pt x="9" y="113"/>
                </a:cubicBezTo>
                <a:cubicBezTo>
                  <a:pt x="13" y="114"/>
                  <a:pt x="18" y="115"/>
                  <a:pt x="22" y="116"/>
                </a:cubicBezTo>
                <a:cubicBezTo>
                  <a:pt x="28" y="116"/>
                  <a:pt x="33" y="114"/>
                  <a:pt x="39" y="115"/>
                </a:cubicBezTo>
                <a:cubicBezTo>
                  <a:pt x="40" y="115"/>
                  <a:pt x="41" y="116"/>
                  <a:pt x="43" y="116"/>
                </a:cubicBezTo>
                <a:cubicBezTo>
                  <a:pt x="44" y="116"/>
                  <a:pt x="44" y="115"/>
                  <a:pt x="45" y="115"/>
                </a:cubicBezTo>
                <a:cubicBezTo>
                  <a:pt x="47" y="115"/>
                  <a:pt x="49" y="117"/>
                  <a:pt x="52" y="117"/>
                </a:cubicBezTo>
                <a:cubicBezTo>
                  <a:pt x="57" y="116"/>
                  <a:pt x="63" y="114"/>
                  <a:pt x="67" y="111"/>
                </a:cubicBezTo>
                <a:cubicBezTo>
                  <a:pt x="69" y="110"/>
                  <a:pt x="68" y="108"/>
                  <a:pt x="68" y="107"/>
                </a:cubicBezTo>
                <a:cubicBezTo>
                  <a:pt x="67" y="105"/>
                  <a:pt x="66" y="103"/>
                  <a:pt x="66" y="101"/>
                </a:cubicBezTo>
                <a:cubicBezTo>
                  <a:pt x="67" y="98"/>
                  <a:pt x="69" y="95"/>
                  <a:pt x="71" y="92"/>
                </a:cubicBezTo>
                <a:cubicBezTo>
                  <a:pt x="72" y="90"/>
                  <a:pt x="75" y="90"/>
                  <a:pt x="77" y="90"/>
                </a:cubicBezTo>
                <a:cubicBezTo>
                  <a:pt x="77" y="90"/>
                  <a:pt x="76" y="92"/>
                  <a:pt x="77" y="92"/>
                </a:cubicBezTo>
                <a:cubicBezTo>
                  <a:pt x="79" y="92"/>
                  <a:pt x="81" y="91"/>
                  <a:pt x="82" y="90"/>
                </a:cubicBezTo>
                <a:cubicBezTo>
                  <a:pt x="83" y="89"/>
                  <a:pt x="80" y="87"/>
                  <a:pt x="80" y="87"/>
                </a:cubicBezTo>
                <a:cubicBezTo>
                  <a:pt x="82" y="85"/>
                  <a:pt x="84" y="88"/>
                  <a:pt x="86" y="87"/>
                </a:cubicBezTo>
                <a:cubicBezTo>
                  <a:pt x="88" y="85"/>
                  <a:pt x="88" y="82"/>
                  <a:pt x="90" y="81"/>
                </a:cubicBezTo>
                <a:cubicBezTo>
                  <a:pt x="92" y="80"/>
                  <a:pt x="93" y="82"/>
                  <a:pt x="94" y="83"/>
                </a:cubicBezTo>
                <a:cubicBezTo>
                  <a:pt x="96" y="84"/>
                  <a:pt x="97" y="86"/>
                  <a:pt x="98" y="86"/>
                </a:cubicBezTo>
                <a:cubicBezTo>
                  <a:pt x="100" y="85"/>
                  <a:pt x="102" y="83"/>
                  <a:pt x="102" y="81"/>
                </a:cubicBezTo>
                <a:cubicBezTo>
                  <a:pt x="103" y="80"/>
                  <a:pt x="100" y="80"/>
                  <a:pt x="100" y="78"/>
                </a:cubicBezTo>
                <a:cubicBezTo>
                  <a:pt x="100" y="76"/>
                  <a:pt x="100" y="74"/>
                  <a:pt x="101" y="72"/>
                </a:cubicBezTo>
                <a:cubicBezTo>
                  <a:pt x="102" y="69"/>
                  <a:pt x="102" y="65"/>
                  <a:pt x="104" y="64"/>
                </a:cubicBezTo>
                <a:cubicBezTo>
                  <a:pt x="106" y="62"/>
                  <a:pt x="110" y="65"/>
                  <a:pt x="111" y="63"/>
                </a:cubicBezTo>
                <a:cubicBezTo>
                  <a:pt x="113" y="62"/>
                  <a:pt x="112" y="59"/>
                  <a:pt x="111" y="57"/>
                </a:cubicBezTo>
                <a:cubicBezTo>
                  <a:pt x="110" y="54"/>
                  <a:pt x="108" y="52"/>
                  <a:pt x="107" y="50"/>
                </a:cubicBezTo>
                <a:cubicBezTo>
                  <a:pt x="107" y="49"/>
                  <a:pt x="107" y="47"/>
                  <a:pt x="108" y="47"/>
                </a:cubicBezTo>
                <a:cubicBezTo>
                  <a:pt x="110" y="47"/>
                  <a:pt x="111" y="50"/>
                  <a:pt x="114" y="50"/>
                </a:cubicBezTo>
                <a:cubicBezTo>
                  <a:pt x="116" y="50"/>
                  <a:pt x="119" y="49"/>
                  <a:pt x="120" y="48"/>
                </a:cubicBezTo>
                <a:cubicBezTo>
                  <a:pt x="122" y="46"/>
                  <a:pt x="122" y="44"/>
                  <a:pt x="123" y="42"/>
                </a:cubicBezTo>
                <a:cubicBezTo>
                  <a:pt x="123" y="41"/>
                  <a:pt x="122" y="40"/>
                  <a:pt x="123" y="39"/>
                </a:cubicBezTo>
                <a:cubicBezTo>
                  <a:pt x="124" y="37"/>
                  <a:pt x="127" y="35"/>
                  <a:pt x="127" y="33"/>
                </a:cubicBezTo>
                <a:cubicBezTo>
                  <a:pt x="128" y="29"/>
                  <a:pt x="126" y="25"/>
                  <a:pt x="124" y="21"/>
                </a:cubicBezTo>
                <a:cubicBezTo>
                  <a:pt x="124" y="19"/>
                  <a:pt x="121" y="19"/>
                  <a:pt x="120" y="18"/>
                </a:cubicBezTo>
                <a:cubicBezTo>
                  <a:pt x="120" y="16"/>
                  <a:pt x="121" y="13"/>
                  <a:pt x="123" y="12"/>
                </a:cubicBezTo>
                <a:cubicBezTo>
                  <a:pt x="125" y="11"/>
                  <a:pt x="127" y="13"/>
                  <a:pt x="128" y="12"/>
                </a:cubicBezTo>
                <a:cubicBezTo>
                  <a:pt x="133" y="10"/>
                  <a:pt x="135" y="5"/>
                  <a:pt x="139" y="3"/>
                </a:cubicBezTo>
                <a:cubicBezTo>
                  <a:pt x="143" y="1"/>
                  <a:pt x="147" y="2"/>
                  <a:pt x="151" y="2"/>
                </a:cubicBezTo>
                <a:cubicBezTo>
                  <a:pt x="152" y="2"/>
                  <a:pt x="154" y="3"/>
                  <a:pt x="156" y="3"/>
                </a:cubicBezTo>
                <a:cubicBezTo>
                  <a:pt x="158" y="3"/>
                  <a:pt x="160" y="1"/>
                  <a:pt x="162" y="0"/>
                </a:cubicBezTo>
                <a:cubicBezTo>
                  <a:pt x="164" y="1"/>
                  <a:pt x="166" y="2"/>
                  <a:pt x="168" y="3"/>
                </a:cubicBezTo>
                <a:cubicBezTo>
                  <a:pt x="169" y="3"/>
                  <a:pt x="170" y="1"/>
                  <a:pt x="171" y="1"/>
                </a:cubicBezTo>
                <a:cubicBezTo>
                  <a:pt x="175" y="4"/>
                  <a:pt x="178" y="7"/>
                  <a:pt x="180" y="11"/>
                </a:cubicBezTo>
                <a:cubicBezTo>
                  <a:pt x="181" y="12"/>
                  <a:pt x="179" y="15"/>
                  <a:pt x="180" y="17"/>
                </a:cubicBezTo>
                <a:cubicBezTo>
                  <a:pt x="180" y="18"/>
                  <a:pt x="181" y="20"/>
                  <a:pt x="182" y="21"/>
                </a:cubicBezTo>
                <a:cubicBezTo>
                  <a:pt x="185" y="22"/>
                  <a:pt x="188" y="20"/>
                  <a:pt x="191" y="21"/>
                </a:cubicBezTo>
                <a:cubicBezTo>
                  <a:pt x="192" y="22"/>
                  <a:pt x="191" y="25"/>
                  <a:pt x="192" y="26"/>
                </a:cubicBezTo>
                <a:cubicBezTo>
                  <a:pt x="195" y="27"/>
                  <a:pt x="198" y="27"/>
                  <a:pt x="201" y="2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2" name="Freeform 2625"/>
          <p:cNvSpPr>
            <a:spLocks noChangeAspect="1"/>
          </p:cNvSpPr>
          <p:nvPr/>
        </p:nvSpPr>
        <p:spPr bwMode="auto">
          <a:xfrm>
            <a:off x="6009206" y="2114104"/>
            <a:ext cx="1169317" cy="771525"/>
          </a:xfrm>
          <a:custGeom>
            <a:avLst/>
            <a:gdLst>
              <a:gd name="T0" fmla="*/ 49 w 713"/>
              <a:gd name="T1" fmla="*/ 254 h 540"/>
              <a:gd name="T2" fmla="*/ 1 w 713"/>
              <a:gd name="T3" fmla="*/ 276 h 540"/>
              <a:gd name="T4" fmla="*/ 20 w 713"/>
              <a:gd name="T5" fmla="*/ 326 h 540"/>
              <a:gd name="T6" fmla="*/ 54 w 713"/>
              <a:gd name="T7" fmla="*/ 359 h 540"/>
              <a:gd name="T8" fmla="*/ 88 w 713"/>
              <a:gd name="T9" fmla="*/ 401 h 540"/>
              <a:gd name="T10" fmla="*/ 89 w 713"/>
              <a:gd name="T11" fmla="*/ 437 h 540"/>
              <a:gd name="T12" fmla="*/ 132 w 713"/>
              <a:gd name="T13" fmla="*/ 463 h 540"/>
              <a:gd name="T14" fmla="*/ 176 w 713"/>
              <a:gd name="T15" fmla="*/ 491 h 540"/>
              <a:gd name="T16" fmla="*/ 219 w 713"/>
              <a:gd name="T17" fmla="*/ 509 h 540"/>
              <a:gd name="T18" fmla="*/ 252 w 713"/>
              <a:gd name="T19" fmla="*/ 510 h 540"/>
              <a:gd name="T20" fmla="*/ 287 w 713"/>
              <a:gd name="T21" fmla="*/ 509 h 540"/>
              <a:gd name="T22" fmla="*/ 330 w 713"/>
              <a:gd name="T23" fmla="*/ 481 h 540"/>
              <a:gd name="T24" fmla="*/ 363 w 713"/>
              <a:gd name="T25" fmla="*/ 499 h 540"/>
              <a:gd name="T26" fmla="*/ 396 w 713"/>
              <a:gd name="T27" fmla="*/ 538 h 540"/>
              <a:gd name="T28" fmla="*/ 392 w 713"/>
              <a:gd name="T29" fmla="*/ 576 h 540"/>
              <a:gd name="T30" fmla="*/ 421 w 713"/>
              <a:gd name="T31" fmla="*/ 613 h 540"/>
              <a:gd name="T32" fmla="*/ 451 w 713"/>
              <a:gd name="T33" fmla="*/ 625 h 540"/>
              <a:gd name="T34" fmla="*/ 462 w 713"/>
              <a:gd name="T35" fmla="*/ 602 h 540"/>
              <a:gd name="T36" fmla="*/ 488 w 713"/>
              <a:gd name="T37" fmla="*/ 602 h 540"/>
              <a:gd name="T38" fmla="*/ 523 w 713"/>
              <a:gd name="T39" fmla="*/ 601 h 540"/>
              <a:gd name="T40" fmla="*/ 570 w 713"/>
              <a:gd name="T41" fmla="*/ 622 h 540"/>
              <a:gd name="T42" fmla="*/ 583 w 713"/>
              <a:gd name="T43" fmla="*/ 628 h 540"/>
              <a:gd name="T44" fmla="*/ 621 w 713"/>
              <a:gd name="T45" fmla="*/ 613 h 540"/>
              <a:gd name="T46" fmla="*/ 651 w 713"/>
              <a:gd name="T47" fmla="*/ 605 h 540"/>
              <a:gd name="T48" fmla="*/ 710 w 713"/>
              <a:gd name="T49" fmla="*/ 541 h 540"/>
              <a:gd name="T50" fmla="*/ 733 w 713"/>
              <a:gd name="T51" fmla="*/ 491 h 540"/>
              <a:gd name="T52" fmla="*/ 709 w 713"/>
              <a:gd name="T53" fmla="*/ 460 h 540"/>
              <a:gd name="T54" fmla="*/ 706 w 713"/>
              <a:gd name="T55" fmla="*/ 426 h 540"/>
              <a:gd name="T56" fmla="*/ 710 w 713"/>
              <a:gd name="T57" fmla="*/ 412 h 540"/>
              <a:gd name="T58" fmla="*/ 693 w 713"/>
              <a:gd name="T59" fmla="*/ 355 h 540"/>
              <a:gd name="T60" fmla="*/ 716 w 713"/>
              <a:gd name="T61" fmla="*/ 334 h 540"/>
              <a:gd name="T62" fmla="*/ 696 w 713"/>
              <a:gd name="T63" fmla="*/ 317 h 540"/>
              <a:gd name="T64" fmla="*/ 644 w 713"/>
              <a:gd name="T65" fmla="*/ 305 h 540"/>
              <a:gd name="T66" fmla="*/ 705 w 713"/>
              <a:gd name="T67" fmla="*/ 266 h 540"/>
              <a:gd name="T68" fmla="*/ 717 w 713"/>
              <a:gd name="T69" fmla="*/ 282 h 540"/>
              <a:gd name="T70" fmla="*/ 771 w 713"/>
              <a:gd name="T71" fmla="*/ 244 h 540"/>
              <a:gd name="T72" fmla="*/ 807 w 713"/>
              <a:gd name="T73" fmla="*/ 215 h 540"/>
              <a:gd name="T74" fmla="*/ 815 w 713"/>
              <a:gd name="T75" fmla="*/ 180 h 540"/>
              <a:gd name="T76" fmla="*/ 850 w 713"/>
              <a:gd name="T77" fmla="*/ 145 h 540"/>
              <a:gd name="T78" fmla="*/ 791 w 713"/>
              <a:gd name="T79" fmla="*/ 110 h 540"/>
              <a:gd name="T80" fmla="*/ 739 w 713"/>
              <a:gd name="T81" fmla="*/ 71 h 540"/>
              <a:gd name="T82" fmla="*/ 710 w 713"/>
              <a:gd name="T83" fmla="*/ 23 h 540"/>
              <a:gd name="T84" fmla="*/ 630 w 713"/>
              <a:gd name="T85" fmla="*/ 7 h 540"/>
              <a:gd name="T86" fmla="*/ 622 w 713"/>
              <a:gd name="T87" fmla="*/ 71 h 540"/>
              <a:gd name="T88" fmla="*/ 586 w 713"/>
              <a:gd name="T89" fmla="*/ 120 h 540"/>
              <a:gd name="T90" fmla="*/ 643 w 713"/>
              <a:gd name="T91" fmla="*/ 145 h 540"/>
              <a:gd name="T92" fmla="*/ 598 w 713"/>
              <a:gd name="T93" fmla="*/ 162 h 540"/>
              <a:gd name="T94" fmla="*/ 540 w 713"/>
              <a:gd name="T95" fmla="*/ 194 h 540"/>
              <a:gd name="T96" fmla="*/ 442 w 713"/>
              <a:gd name="T97" fmla="*/ 241 h 540"/>
              <a:gd name="T98" fmla="*/ 324 w 713"/>
              <a:gd name="T99" fmla="*/ 223 h 540"/>
              <a:gd name="T100" fmla="*/ 265 w 713"/>
              <a:gd name="T101" fmla="*/ 176 h 540"/>
              <a:gd name="T102" fmla="*/ 224 w 713"/>
              <a:gd name="T103" fmla="*/ 134 h 540"/>
              <a:gd name="T104" fmla="*/ 179 w 713"/>
              <a:gd name="T105" fmla="*/ 98 h 540"/>
              <a:gd name="T106" fmla="*/ 149 w 713"/>
              <a:gd name="T107" fmla="*/ 119 h 540"/>
              <a:gd name="T108" fmla="*/ 109 w 713"/>
              <a:gd name="T109" fmla="*/ 174 h 540"/>
              <a:gd name="T110" fmla="*/ 91 w 713"/>
              <a:gd name="T111" fmla="*/ 212 h 5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13"/>
              <a:gd name="T169" fmla="*/ 0 h 540"/>
              <a:gd name="T170" fmla="*/ 713 w 713"/>
              <a:gd name="T171" fmla="*/ 540 h 54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13" h="540">
                <a:moveTo>
                  <a:pt x="72" y="191"/>
                </a:moveTo>
                <a:cubicBezTo>
                  <a:pt x="72" y="191"/>
                  <a:pt x="74" y="193"/>
                  <a:pt x="74" y="193"/>
                </a:cubicBezTo>
                <a:cubicBezTo>
                  <a:pt x="73" y="194"/>
                  <a:pt x="71" y="194"/>
                  <a:pt x="70" y="196"/>
                </a:cubicBezTo>
                <a:cubicBezTo>
                  <a:pt x="68" y="197"/>
                  <a:pt x="69" y="200"/>
                  <a:pt x="67" y="201"/>
                </a:cubicBezTo>
                <a:cubicBezTo>
                  <a:pt x="65" y="201"/>
                  <a:pt x="64" y="198"/>
                  <a:pt x="63" y="199"/>
                </a:cubicBezTo>
                <a:cubicBezTo>
                  <a:pt x="59" y="200"/>
                  <a:pt x="57" y="203"/>
                  <a:pt x="55" y="206"/>
                </a:cubicBezTo>
                <a:cubicBezTo>
                  <a:pt x="53" y="207"/>
                  <a:pt x="54" y="211"/>
                  <a:pt x="52" y="212"/>
                </a:cubicBezTo>
                <a:cubicBezTo>
                  <a:pt x="49" y="213"/>
                  <a:pt x="45" y="211"/>
                  <a:pt x="41" y="212"/>
                </a:cubicBezTo>
                <a:cubicBezTo>
                  <a:pt x="39" y="212"/>
                  <a:pt x="37" y="212"/>
                  <a:pt x="36" y="213"/>
                </a:cubicBezTo>
                <a:cubicBezTo>
                  <a:pt x="33" y="216"/>
                  <a:pt x="35" y="220"/>
                  <a:pt x="32" y="223"/>
                </a:cubicBezTo>
                <a:cubicBezTo>
                  <a:pt x="30" y="225"/>
                  <a:pt x="26" y="226"/>
                  <a:pt x="23" y="225"/>
                </a:cubicBezTo>
                <a:cubicBezTo>
                  <a:pt x="22" y="225"/>
                  <a:pt x="24" y="221"/>
                  <a:pt x="22" y="220"/>
                </a:cubicBezTo>
                <a:cubicBezTo>
                  <a:pt x="20" y="220"/>
                  <a:pt x="19" y="223"/>
                  <a:pt x="18" y="224"/>
                </a:cubicBezTo>
                <a:cubicBezTo>
                  <a:pt x="16" y="224"/>
                  <a:pt x="14" y="222"/>
                  <a:pt x="13" y="223"/>
                </a:cubicBezTo>
                <a:cubicBezTo>
                  <a:pt x="11" y="224"/>
                  <a:pt x="9" y="226"/>
                  <a:pt x="7" y="227"/>
                </a:cubicBezTo>
                <a:cubicBezTo>
                  <a:pt x="5" y="228"/>
                  <a:pt x="2" y="228"/>
                  <a:pt x="1" y="230"/>
                </a:cubicBezTo>
                <a:cubicBezTo>
                  <a:pt x="0" y="232"/>
                  <a:pt x="1" y="236"/>
                  <a:pt x="1" y="239"/>
                </a:cubicBezTo>
                <a:cubicBezTo>
                  <a:pt x="1" y="240"/>
                  <a:pt x="3" y="243"/>
                  <a:pt x="3" y="245"/>
                </a:cubicBezTo>
                <a:cubicBezTo>
                  <a:pt x="3" y="246"/>
                  <a:pt x="3" y="247"/>
                  <a:pt x="2" y="248"/>
                </a:cubicBezTo>
                <a:cubicBezTo>
                  <a:pt x="2" y="250"/>
                  <a:pt x="1" y="253"/>
                  <a:pt x="2" y="253"/>
                </a:cubicBezTo>
                <a:cubicBezTo>
                  <a:pt x="5" y="253"/>
                  <a:pt x="8" y="249"/>
                  <a:pt x="11" y="249"/>
                </a:cubicBezTo>
                <a:cubicBezTo>
                  <a:pt x="14" y="250"/>
                  <a:pt x="16" y="254"/>
                  <a:pt x="17" y="256"/>
                </a:cubicBezTo>
                <a:cubicBezTo>
                  <a:pt x="19" y="260"/>
                  <a:pt x="22" y="264"/>
                  <a:pt x="22" y="269"/>
                </a:cubicBezTo>
                <a:cubicBezTo>
                  <a:pt x="22" y="271"/>
                  <a:pt x="18" y="271"/>
                  <a:pt x="17" y="272"/>
                </a:cubicBezTo>
                <a:cubicBezTo>
                  <a:pt x="16" y="274"/>
                  <a:pt x="15" y="275"/>
                  <a:pt x="15" y="276"/>
                </a:cubicBezTo>
                <a:cubicBezTo>
                  <a:pt x="15" y="277"/>
                  <a:pt x="15" y="278"/>
                  <a:pt x="16" y="278"/>
                </a:cubicBezTo>
                <a:cubicBezTo>
                  <a:pt x="18" y="279"/>
                  <a:pt x="20" y="280"/>
                  <a:pt x="22" y="281"/>
                </a:cubicBezTo>
                <a:cubicBezTo>
                  <a:pt x="23" y="281"/>
                  <a:pt x="24" y="279"/>
                  <a:pt x="25" y="279"/>
                </a:cubicBezTo>
                <a:cubicBezTo>
                  <a:pt x="29" y="282"/>
                  <a:pt x="32" y="285"/>
                  <a:pt x="34" y="289"/>
                </a:cubicBezTo>
                <a:cubicBezTo>
                  <a:pt x="35" y="290"/>
                  <a:pt x="33" y="293"/>
                  <a:pt x="34" y="295"/>
                </a:cubicBezTo>
                <a:cubicBezTo>
                  <a:pt x="34" y="296"/>
                  <a:pt x="35" y="298"/>
                  <a:pt x="36" y="299"/>
                </a:cubicBezTo>
                <a:cubicBezTo>
                  <a:pt x="39" y="300"/>
                  <a:pt x="42" y="298"/>
                  <a:pt x="45" y="299"/>
                </a:cubicBezTo>
                <a:cubicBezTo>
                  <a:pt x="46" y="300"/>
                  <a:pt x="45" y="303"/>
                  <a:pt x="46" y="304"/>
                </a:cubicBezTo>
                <a:cubicBezTo>
                  <a:pt x="49" y="305"/>
                  <a:pt x="52" y="305"/>
                  <a:pt x="55" y="305"/>
                </a:cubicBezTo>
                <a:cubicBezTo>
                  <a:pt x="57" y="305"/>
                  <a:pt x="59" y="303"/>
                  <a:pt x="61" y="304"/>
                </a:cubicBezTo>
                <a:cubicBezTo>
                  <a:pt x="63" y="306"/>
                  <a:pt x="62" y="310"/>
                  <a:pt x="64" y="312"/>
                </a:cubicBezTo>
                <a:cubicBezTo>
                  <a:pt x="66" y="315"/>
                  <a:pt x="69" y="316"/>
                  <a:pt x="71" y="319"/>
                </a:cubicBezTo>
                <a:cubicBezTo>
                  <a:pt x="72" y="321"/>
                  <a:pt x="74" y="322"/>
                  <a:pt x="74" y="325"/>
                </a:cubicBezTo>
                <a:cubicBezTo>
                  <a:pt x="73" y="326"/>
                  <a:pt x="69" y="323"/>
                  <a:pt x="69" y="325"/>
                </a:cubicBezTo>
                <a:cubicBezTo>
                  <a:pt x="69" y="328"/>
                  <a:pt x="71" y="331"/>
                  <a:pt x="73" y="334"/>
                </a:cubicBezTo>
                <a:cubicBezTo>
                  <a:pt x="74" y="336"/>
                  <a:pt x="77" y="337"/>
                  <a:pt x="79" y="339"/>
                </a:cubicBezTo>
                <a:cubicBezTo>
                  <a:pt x="82" y="342"/>
                  <a:pt x="86" y="345"/>
                  <a:pt x="86" y="348"/>
                </a:cubicBezTo>
                <a:cubicBezTo>
                  <a:pt x="86" y="352"/>
                  <a:pt x="81" y="354"/>
                  <a:pt x="78" y="355"/>
                </a:cubicBezTo>
                <a:cubicBezTo>
                  <a:pt x="76" y="355"/>
                  <a:pt x="75" y="353"/>
                  <a:pt x="74" y="352"/>
                </a:cubicBezTo>
                <a:cubicBezTo>
                  <a:pt x="74" y="351"/>
                  <a:pt x="75" y="349"/>
                  <a:pt x="74" y="349"/>
                </a:cubicBezTo>
                <a:cubicBezTo>
                  <a:pt x="73" y="349"/>
                  <a:pt x="72" y="351"/>
                  <a:pt x="71" y="352"/>
                </a:cubicBezTo>
                <a:cubicBezTo>
                  <a:pt x="70" y="353"/>
                  <a:pt x="70" y="354"/>
                  <a:pt x="70" y="355"/>
                </a:cubicBezTo>
                <a:cubicBezTo>
                  <a:pt x="71" y="358"/>
                  <a:pt x="73" y="361"/>
                  <a:pt x="74" y="364"/>
                </a:cubicBezTo>
                <a:cubicBezTo>
                  <a:pt x="75" y="366"/>
                  <a:pt x="75" y="369"/>
                  <a:pt x="77" y="370"/>
                </a:cubicBezTo>
                <a:cubicBezTo>
                  <a:pt x="78" y="371"/>
                  <a:pt x="80" y="369"/>
                  <a:pt x="81" y="370"/>
                </a:cubicBezTo>
                <a:cubicBezTo>
                  <a:pt x="84" y="372"/>
                  <a:pt x="84" y="375"/>
                  <a:pt x="87" y="377"/>
                </a:cubicBezTo>
                <a:cubicBezTo>
                  <a:pt x="88" y="378"/>
                  <a:pt x="90" y="377"/>
                  <a:pt x="92" y="377"/>
                </a:cubicBezTo>
                <a:cubicBezTo>
                  <a:pt x="95" y="379"/>
                  <a:pt x="98" y="382"/>
                  <a:pt x="101" y="384"/>
                </a:cubicBezTo>
                <a:cubicBezTo>
                  <a:pt x="103" y="385"/>
                  <a:pt x="104" y="386"/>
                  <a:pt x="106" y="387"/>
                </a:cubicBezTo>
                <a:cubicBezTo>
                  <a:pt x="107" y="388"/>
                  <a:pt x="108" y="391"/>
                  <a:pt x="110" y="390"/>
                </a:cubicBezTo>
                <a:cubicBezTo>
                  <a:pt x="111" y="390"/>
                  <a:pt x="109" y="387"/>
                  <a:pt x="110" y="386"/>
                </a:cubicBezTo>
                <a:cubicBezTo>
                  <a:pt x="111" y="385"/>
                  <a:pt x="113" y="386"/>
                  <a:pt x="114" y="386"/>
                </a:cubicBezTo>
                <a:cubicBezTo>
                  <a:pt x="116" y="387"/>
                  <a:pt x="119" y="388"/>
                  <a:pt x="122" y="389"/>
                </a:cubicBezTo>
                <a:cubicBezTo>
                  <a:pt x="125" y="391"/>
                  <a:pt x="129" y="394"/>
                  <a:pt x="132" y="396"/>
                </a:cubicBezTo>
                <a:cubicBezTo>
                  <a:pt x="134" y="398"/>
                  <a:pt x="135" y="402"/>
                  <a:pt x="138" y="403"/>
                </a:cubicBezTo>
                <a:cubicBezTo>
                  <a:pt x="140" y="403"/>
                  <a:pt x="140" y="399"/>
                  <a:pt x="141" y="399"/>
                </a:cubicBezTo>
                <a:cubicBezTo>
                  <a:pt x="142" y="398"/>
                  <a:pt x="144" y="398"/>
                  <a:pt x="145" y="399"/>
                </a:cubicBezTo>
                <a:cubicBezTo>
                  <a:pt x="146" y="401"/>
                  <a:pt x="144" y="403"/>
                  <a:pt x="145" y="405"/>
                </a:cubicBezTo>
                <a:cubicBezTo>
                  <a:pt x="145" y="407"/>
                  <a:pt x="146" y="408"/>
                  <a:pt x="147" y="409"/>
                </a:cubicBezTo>
                <a:cubicBezTo>
                  <a:pt x="150" y="410"/>
                  <a:pt x="155" y="409"/>
                  <a:pt x="158" y="410"/>
                </a:cubicBezTo>
                <a:cubicBezTo>
                  <a:pt x="159" y="411"/>
                  <a:pt x="157" y="414"/>
                  <a:pt x="158" y="415"/>
                </a:cubicBezTo>
                <a:cubicBezTo>
                  <a:pt x="159" y="416"/>
                  <a:pt x="162" y="415"/>
                  <a:pt x="164" y="416"/>
                </a:cubicBezTo>
                <a:cubicBezTo>
                  <a:pt x="166" y="417"/>
                  <a:pt x="166" y="420"/>
                  <a:pt x="168" y="421"/>
                </a:cubicBezTo>
                <a:cubicBezTo>
                  <a:pt x="169" y="422"/>
                  <a:pt x="171" y="419"/>
                  <a:pt x="172" y="420"/>
                </a:cubicBezTo>
                <a:cubicBezTo>
                  <a:pt x="173" y="420"/>
                  <a:pt x="173" y="423"/>
                  <a:pt x="175" y="423"/>
                </a:cubicBezTo>
                <a:cubicBezTo>
                  <a:pt x="176" y="423"/>
                  <a:pt x="177" y="420"/>
                  <a:pt x="179" y="420"/>
                </a:cubicBezTo>
                <a:cubicBezTo>
                  <a:pt x="181" y="420"/>
                  <a:pt x="181" y="423"/>
                  <a:pt x="183" y="424"/>
                </a:cubicBezTo>
                <a:cubicBezTo>
                  <a:pt x="184" y="425"/>
                  <a:pt x="186" y="426"/>
                  <a:pt x="187" y="426"/>
                </a:cubicBezTo>
                <a:cubicBezTo>
                  <a:pt x="189" y="426"/>
                  <a:pt x="191" y="424"/>
                  <a:pt x="193" y="423"/>
                </a:cubicBezTo>
                <a:cubicBezTo>
                  <a:pt x="194" y="423"/>
                  <a:pt x="195" y="424"/>
                  <a:pt x="196" y="424"/>
                </a:cubicBezTo>
                <a:cubicBezTo>
                  <a:pt x="198" y="422"/>
                  <a:pt x="199" y="420"/>
                  <a:pt x="201" y="419"/>
                </a:cubicBezTo>
                <a:cubicBezTo>
                  <a:pt x="202" y="419"/>
                  <a:pt x="204" y="418"/>
                  <a:pt x="205" y="419"/>
                </a:cubicBezTo>
                <a:cubicBezTo>
                  <a:pt x="206" y="421"/>
                  <a:pt x="205" y="424"/>
                  <a:pt x="205" y="426"/>
                </a:cubicBezTo>
                <a:cubicBezTo>
                  <a:pt x="205" y="429"/>
                  <a:pt x="206" y="431"/>
                  <a:pt x="206" y="433"/>
                </a:cubicBezTo>
                <a:cubicBezTo>
                  <a:pt x="208" y="431"/>
                  <a:pt x="210" y="427"/>
                  <a:pt x="210" y="425"/>
                </a:cubicBezTo>
                <a:cubicBezTo>
                  <a:pt x="211" y="423"/>
                  <a:pt x="210" y="422"/>
                  <a:pt x="211" y="420"/>
                </a:cubicBezTo>
                <a:cubicBezTo>
                  <a:pt x="212" y="419"/>
                  <a:pt x="214" y="418"/>
                  <a:pt x="215" y="417"/>
                </a:cubicBezTo>
                <a:cubicBezTo>
                  <a:pt x="217" y="417"/>
                  <a:pt x="218" y="418"/>
                  <a:pt x="219" y="418"/>
                </a:cubicBezTo>
                <a:cubicBezTo>
                  <a:pt x="221" y="418"/>
                  <a:pt x="222" y="416"/>
                  <a:pt x="223" y="417"/>
                </a:cubicBezTo>
                <a:cubicBezTo>
                  <a:pt x="225" y="417"/>
                  <a:pt x="226" y="419"/>
                  <a:pt x="227" y="420"/>
                </a:cubicBezTo>
                <a:cubicBezTo>
                  <a:pt x="229" y="421"/>
                  <a:pt x="231" y="421"/>
                  <a:pt x="234" y="421"/>
                </a:cubicBezTo>
                <a:cubicBezTo>
                  <a:pt x="235" y="421"/>
                  <a:pt x="237" y="420"/>
                  <a:pt x="238" y="420"/>
                </a:cubicBezTo>
                <a:cubicBezTo>
                  <a:pt x="239" y="421"/>
                  <a:pt x="239" y="423"/>
                  <a:pt x="239" y="424"/>
                </a:cubicBezTo>
                <a:cubicBezTo>
                  <a:pt x="242" y="424"/>
                  <a:pt x="244" y="423"/>
                  <a:pt x="247" y="423"/>
                </a:cubicBezTo>
                <a:cubicBezTo>
                  <a:pt x="249" y="422"/>
                  <a:pt x="252" y="424"/>
                  <a:pt x="253" y="423"/>
                </a:cubicBezTo>
                <a:cubicBezTo>
                  <a:pt x="254" y="422"/>
                  <a:pt x="251" y="419"/>
                  <a:pt x="252" y="418"/>
                </a:cubicBezTo>
                <a:cubicBezTo>
                  <a:pt x="253" y="416"/>
                  <a:pt x="256" y="416"/>
                  <a:pt x="258" y="414"/>
                </a:cubicBezTo>
                <a:cubicBezTo>
                  <a:pt x="259" y="413"/>
                  <a:pt x="258" y="410"/>
                  <a:pt x="259" y="409"/>
                </a:cubicBezTo>
                <a:cubicBezTo>
                  <a:pt x="262" y="407"/>
                  <a:pt x="266" y="409"/>
                  <a:pt x="269" y="408"/>
                </a:cubicBezTo>
                <a:cubicBezTo>
                  <a:pt x="270" y="407"/>
                  <a:pt x="268" y="405"/>
                  <a:pt x="268" y="404"/>
                </a:cubicBezTo>
                <a:cubicBezTo>
                  <a:pt x="270" y="402"/>
                  <a:pt x="273" y="401"/>
                  <a:pt x="275" y="401"/>
                </a:cubicBezTo>
                <a:cubicBezTo>
                  <a:pt x="278" y="401"/>
                  <a:pt x="280" y="404"/>
                  <a:pt x="283" y="404"/>
                </a:cubicBezTo>
                <a:cubicBezTo>
                  <a:pt x="284" y="405"/>
                  <a:pt x="284" y="403"/>
                  <a:pt x="285" y="403"/>
                </a:cubicBezTo>
                <a:cubicBezTo>
                  <a:pt x="287" y="401"/>
                  <a:pt x="289" y="399"/>
                  <a:pt x="292" y="398"/>
                </a:cubicBezTo>
                <a:cubicBezTo>
                  <a:pt x="294" y="398"/>
                  <a:pt x="296" y="400"/>
                  <a:pt x="297" y="401"/>
                </a:cubicBezTo>
                <a:cubicBezTo>
                  <a:pt x="298" y="403"/>
                  <a:pt x="300" y="405"/>
                  <a:pt x="300" y="408"/>
                </a:cubicBezTo>
                <a:cubicBezTo>
                  <a:pt x="299" y="410"/>
                  <a:pt x="295" y="411"/>
                  <a:pt x="295" y="414"/>
                </a:cubicBezTo>
                <a:cubicBezTo>
                  <a:pt x="295" y="415"/>
                  <a:pt x="298" y="413"/>
                  <a:pt x="300" y="414"/>
                </a:cubicBezTo>
                <a:cubicBezTo>
                  <a:pt x="301" y="414"/>
                  <a:pt x="302" y="416"/>
                  <a:pt x="303" y="416"/>
                </a:cubicBezTo>
                <a:cubicBezTo>
                  <a:pt x="305" y="417"/>
                  <a:pt x="308" y="415"/>
                  <a:pt x="310" y="416"/>
                </a:cubicBezTo>
                <a:cubicBezTo>
                  <a:pt x="311" y="416"/>
                  <a:pt x="311" y="418"/>
                  <a:pt x="312" y="419"/>
                </a:cubicBezTo>
                <a:cubicBezTo>
                  <a:pt x="312" y="418"/>
                  <a:pt x="312" y="414"/>
                  <a:pt x="313" y="414"/>
                </a:cubicBezTo>
                <a:cubicBezTo>
                  <a:pt x="316" y="414"/>
                  <a:pt x="318" y="417"/>
                  <a:pt x="320" y="419"/>
                </a:cubicBezTo>
                <a:cubicBezTo>
                  <a:pt x="321" y="422"/>
                  <a:pt x="320" y="426"/>
                  <a:pt x="322" y="428"/>
                </a:cubicBezTo>
                <a:cubicBezTo>
                  <a:pt x="323" y="429"/>
                  <a:pt x="326" y="427"/>
                  <a:pt x="326" y="428"/>
                </a:cubicBezTo>
                <a:cubicBezTo>
                  <a:pt x="328" y="432"/>
                  <a:pt x="327" y="437"/>
                  <a:pt x="328" y="442"/>
                </a:cubicBezTo>
                <a:cubicBezTo>
                  <a:pt x="328" y="444"/>
                  <a:pt x="330" y="446"/>
                  <a:pt x="330" y="448"/>
                </a:cubicBezTo>
                <a:cubicBezTo>
                  <a:pt x="329" y="449"/>
                  <a:pt x="327" y="448"/>
                  <a:pt x="327" y="448"/>
                </a:cubicBezTo>
                <a:cubicBezTo>
                  <a:pt x="327" y="451"/>
                  <a:pt x="330" y="452"/>
                  <a:pt x="329" y="454"/>
                </a:cubicBezTo>
                <a:cubicBezTo>
                  <a:pt x="328" y="458"/>
                  <a:pt x="324" y="459"/>
                  <a:pt x="322" y="462"/>
                </a:cubicBezTo>
                <a:cubicBezTo>
                  <a:pt x="320" y="467"/>
                  <a:pt x="316" y="469"/>
                  <a:pt x="316" y="473"/>
                </a:cubicBezTo>
                <a:cubicBezTo>
                  <a:pt x="315" y="476"/>
                  <a:pt x="320" y="475"/>
                  <a:pt x="321" y="478"/>
                </a:cubicBezTo>
                <a:cubicBezTo>
                  <a:pt x="321" y="480"/>
                  <a:pt x="317" y="480"/>
                  <a:pt x="318" y="482"/>
                </a:cubicBezTo>
                <a:cubicBezTo>
                  <a:pt x="318" y="484"/>
                  <a:pt x="320" y="485"/>
                  <a:pt x="321" y="485"/>
                </a:cubicBezTo>
                <a:cubicBezTo>
                  <a:pt x="323" y="484"/>
                  <a:pt x="324" y="481"/>
                  <a:pt x="327" y="480"/>
                </a:cubicBezTo>
                <a:cubicBezTo>
                  <a:pt x="330" y="479"/>
                  <a:pt x="334" y="480"/>
                  <a:pt x="337" y="479"/>
                </a:cubicBezTo>
                <a:cubicBezTo>
                  <a:pt x="339" y="480"/>
                  <a:pt x="334" y="481"/>
                  <a:pt x="334" y="483"/>
                </a:cubicBezTo>
                <a:cubicBezTo>
                  <a:pt x="333" y="487"/>
                  <a:pt x="333" y="491"/>
                  <a:pt x="335" y="494"/>
                </a:cubicBezTo>
                <a:cubicBezTo>
                  <a:pt x="337" y="496"/>
                  <a:pt x="341" y="495"/>
                  <a:pt x="343" y="497"/>
                </a:cubicBezTo>
                <a:cubicBezTo>
                  <a:pt x="344" y="498"/>
                  <a:pt x="340" y="498"/>
                  <a:pt x="340" y="499"/>
                </a:cubicBezTo>
                <a:cubicBezTo>
                  <a:pt x="340" y="501"/>
                  <a:pt x="343" y="502"/>
                  <a:pt x="342" y="504"/>
                </a:cubicBezTo>
                <a:cubicBezTo>
                  <a:pt x="342" y="506"/>
                  <a:pt x="338" y="509"/>
                  <a:pt x="340" y="511"/>
                </a:cubicBezTo>
                <a:cubicBezTo>
                  <a:pt x="343" y="513"/>
                  <a:pt x="348" y="509"/>
                  <a:pt x="351" y="511"/>
                </a:cubicBezTo>
                <a:cubicBezTo>
                  <a:pt x="352" y="512"/>
                  <a:pt x="350" y="516"/>
                  <a:pt x="351" y="517"/>
                </a:cubicBezTo>
                <a:cubicBezTo>
                  <a:pt x="352" y="518"/>
                  <a:pt x="354" y="517"/>
                  <a:pt x="355" y="517"/>
                </a:cubicBezTo>
                <a:cubicBezTo>
                  <a:pt x="359" y="516"/>
                  <a:pt x="362" y="514"/>
                  <a:pt x="366" y="515"/>
                </a:cubicBezTo>
                <a:cubicBezTo>
                  <a:pt x="367" y="515"/>
                  <a:pt x="366" y="516"/>
                  <a:pt x="366" y="517"/>
                </a:cubicBezTo>
                <a:cubicBezTo>
                  <a:pt x="367" y="518"/>
                  <a:pt x="366" y="520"/>
                  <a:pt x="367" y="521"/>
                </a:cubicBezTo>
                <a:cubicBezTo>
                  <a:pt x="368" y="522"/>
                  <a:pt x="369" y="522"/>
                  <a:pt x="370" y="522"/>
                </a:cubicBezTo>
                <a:cubicBezTo>
                  <a:pt x="371" y="522"/>
                  <a:pt x="373" y="522"/>
                  <a:pt x="374" y="522"/>
                </a:cubicBezTo>
                <a:cubicBezTo>
                  <a:pt x="374" y="521"/>
                  <a:pt x="376" y="521"/>
                  <a:pt x="376" y="521"/>
                </a:cubicBezTo>
                <a:cubicBezTo>
                  <a:pt x="376" y="519"/>
                  <a:pt x="375" y="518"/>
                  <a:pt x="374" y="516"/>
                </a:cubicBezTo>
                <a:cubicBezTo>
                  <a:pt x="374" y="515"/>
                  <a:pt x="373" y="513"/>
                  <a:pt x="372" y="511"/>
                </a:cubicBezTo>
                <a:cubicBezTo>
                  <a:pt x="371" y="510"/>
                  <a:pt x="371" y="508"/>
                  <a:pt x="371" y="507"/>
                </a:cubicBezTo>
                <a:cubicBezTo>
                  <a:pt x="371" y="506"/>
                  <a:pt x="372" y="505"/>
                  <a:pt x="373" y="504"/>
                </a:cubicBezTo>
                <a:cubicBezTo>
                  <a:pt x="374" y="504"/>
                  <a:pt x="375" y="505"/>
                  <a:pt x="376" y="506"/>
                </a:cubicBezTo>
                <a:cubicBezTo>
                  <a:pt x="377" y="506"/>
                  <a:pt x="378" y="506"/>
                  <a:pt x="379" y="506"/>
                </a:cubicBezTo>
                <a:cubicBezTo>
                  <a:pt x="380" y="504"/>
                  <a:pt x="380" y="503"/>
                  <a:pt x="381" y="502"/>
                </a:cubicBezTo>
                <a:cubicBezTo>
                  <a:pt x="382" y="501"/>
                  <a:pt x="384" y="501"/>
                  <a:pt x="385" y="502"/>
                </a:cubicBezTo>
                <a:cubicBezTo>
                  <a:pt x="386" y="503"/>
                  <a:pt x="385" y="505"/>
                  <a:pt x="386" y="506"/>
                </a:cubicBezTo>
                <a:cubicBezTo>
                  <a:pt x="387" y="506"/>
                  <a:pt x="388" y="506"/>
                  <a:pt x="390" y="506"/>
                </a:cubicBezTo>
                <a:cubicBezTo>
                  <a:pt x="391" y="505"/>
                  <a:pt x="391" y="502"/>
                  <a:pt x="393" y="502"/>
                </a:cubicBezTo>
                <a:cubicBezTo>
                  <a:pt x="394" y="502"/>
                  <a:pt x="394" y="505"/>
                  <a:pt x="395" y="505"/>
                </a:cubicBezTo>
                <a:cubicBezTo>
                  <a:pt x="396" y="505"/>
                  <a:pt x="397" y="503"/>
                  <a:pt x="398" y="502"/>
                </a:cubicBezTo>
                <a:cubicBezTo>
                  <a:pt x="399" y="502"/>
                  <a:pt x="400" y="504"/>
                  <a:pt x="401" y="504"/>
                </a:cubicBezTo>
                <a:cubicBezTo>
                  <a:pt x="402" y="503"/>
                  <a:pt x="401" y="501"/>
                  <a:pt x="403" y="501"/>
                </a:cubicBezTo>
                <a:cubicBezTo>
                  <a:pt x="404" y="500"/>
                  <a:pt x="405" y="503"/>
                  <a:pt x="407" y="502"/>
                </a:cubicBezTo>
                <a:cubicBezTo>
                  <a:pt x="408" y="502"/>
                  <a:pt x="407" y="500"/>
                  <a:pt x="407" y="500"/>
                </a:cubicBezTo>
                <a:cubicBezTo>
                  <a:pt x="409" y="498"/>
                  <a:pt x="411" y="496"/>
                  <a:pt x="413" y="494"/>
                </a:cubicBezTo>
                <a:cubicBezTo>
                  <a:pt x="415" y="493"/>
                  <a:pt x="417" y="490"/>
                  <a:pt x="419" y="491"/>
                </a:cubicBezTo>
                <a:cubicBezTo>
                  <a:pt x="422" y="492"/>
                  <a:pt x="421" y="496"/>
                  <a:pt x="423" y="498"/>
                </a:cubicBezTo>
                <a:cubicBezTo>
                  <a:pt x="424" y="498"/>
                  <a:pt x="425" y="497"/>
                  <a:pt x="427" y="497"/>
                </a:cubicBezTo>
                <a:cubicBezTo>
                  <a:pt x="428" y="497"/>
                  <a:pt x="429" y="499"/>
                  <a:pt x="431" y="499"/>
                </a:cubicBezTo>
                <a:cubicBezTo>
                  <a:pt x="432" y="499"/>
                  <a:pt x="433" y="498"/>
                  <a:pt x="434" y="498"/>
                </a:cubicBezTo>
                <a:cubicBezTo>
                  <a:pt x="435" y="498"/>
                  <a:pt x="436" y="500"/>
                  <a:pt x="436" y="501"/>
                </a:cubicBezTo>
                <a:cubicBezTo>
                  <a:pt x="436" y="503"/>
                  <a:pt x="433" y="504"/>
                  <a:pt x="433" y="506"/>
                </a:cubicBezTo>
                <a:cubicBezTo>
                  <a:pt x="435" y="508"/>
                  <a:pt x="436" y="511"/>
                  <a:pt x="437" y="513"/>
                </a:cubicBezTo>
                <a:cubicBezTo>
                  <a:pt x="439" y="513"/>
                  <a:pt x="441" y="515"/>
                  <a:pt x="444" y="516"/>
                </a:cubicBezTo>
                <a:cubicBezTo>
                  <a:pt x="446" y="517"/>
                  <a:pt x="449" y="518"/>
                  <a:pt x="451" y="519"/>
                </a:cubicBezTo>
                <a:cubicBezTo>
                  <a:pt x="454" y="518"/>
                  <a:pt x="457" y="516"/>
                  <a:pt x="460" y="516"/>
                </a:cubicBezTo>
                <a:cubicBezTo>
                  <a:pt x="462" y="516"/>
                  <a:pt x="464" y="518"/>
                  <a:pt x="466" y="518"/>
                </a:cubicBezTo>
                <a:cubicBezTo>
                  <a:pt x="468" y="517"/>
                  <a:pt x="469" y="514"/>
                  <a:pt x="471" y="514"/>
                </a:cubicBezTo>
                <a:cubicBezTo>
                  <a:pt x="473" y="514"/>
                  <a:pt x="475" y="516"/>
                  <a:pt x="475" y="518"/>
                </a:cubicBezTo>
                <a:cubicBezTo>
                  <a:pt x="475" y="519"/>
                  <a:pt x="472" y="518"/>
                  <a:pt x="472" y="520"/>
                </a:cubicBezTo>
                <a:cubicBezTo>
                  <a:pt x="471" y="522"/>
                  <a:pt x="471" y="526"/>
                  <a:pt x="472" y="528"/>
                </a:cubicBezTo>
                <a:cubicBezTo>
                  <a:pt x="473" y="532"/>
                  <a:pt x="474" y="536"/>
                  <a:pt x="477" y="539"/>
                </a:cubicBezTo>
                <a:cubicBezTo>
                  <a:pt x="479" y="540"/>
                  <a:pt x="482" y="539"/>
                  <a:pt x="483" y="538"/>
                </a:cubicBezTo>
                <a:cubicBezTo>
                  <a:pt x="485" y="537"/>
                  <a:pt x="486" y="534"/>
                  <a:pt x="485" y="533"/>
                </a:cubicBezTo>
                <a:cubicBezTo>
                  <a:pt x="484" y="530"/>
                  <a:pt x="481" y="530"/>
                  <a:pt x="480" y="527"/>
                </a:cubicBezTo>
                <a:cubicBezTo>
                  <a:pt x="480" y="525"/>
                  <a:pt x="480" y="522"/>
                  <a:pt x="482" y="521"/>
                </a:cubicBezTo>
                <a:cubicBezTo>
                  <a:pt x="483" y="520"/>
                  <a:pt x="485" y="523"/>
                  <a:pt x="486" y="523"/>
                </a:cubicBezTo>
                <a:cubicBezTo>
                  <a:pt x="488" y="522"/>
                  <a:pt x="489" y="521"/>
                  <a:pt x="490" y="520"/>
                </a:cubicBezTo>
                <a:cubicBezTo>
                  <a:pt x="490" y="520"/>
                  <a:pt x="490" y="518"/>
                  <a:pt x="491" y="518"/>
                </a:cubicBezTo>
                <a:cubicBezTo>
                  <a:pt x="492" y="518"/>
                  <a:pt x="493" y="520"/>
                  <a:pt x="494" y="520"/>
                </a:cubicBezTo>
                <a:cubicBezTo>
                  <a:pt x="497" y="519"/>
                  <a:pt x="499" y="518"/>
                  <a:pt x="501" y="517"/>
                </a:cubicBezTo>
                <a:cubicBezTo>
                  <a:pt x="502" y="517"/>
                  <a:pt x="504" y="516"/>
                  <a:pt x="505" y="515"/>
                </a:cubicBezTo>
                <a:cubicBezTo>
                  <a:pt x="507" y="514"/>
                  <a:pt x="508" y="514"/>
                  <a:pt x="510" y="514"/>
                </a:cubicBezTo>
                <a:cubicBezTo>
                  <a:pt x="510" y="514"/>
                  <a:pt x="511" y="515"/>
                  <a:pt x="512" y="515"/>
                </a:cubicBezTo>
                <a:cubicBezTo>
                  <a:pt x="514" y="514"/>
                  <a:pt x="516" y="512"/>
                  <a:pt x="518" y="511"/>
                </a:cubicBezTo>
                <a:cubicBezTo>
                  <a:pt x="519" y="511"/>
                  <a:pt x="522" y="512"/>
                  <a:pt x="522" y="510"/>
                </a:cubicBezTo>
                <a:cubicBezTo>
                  <a:pt x="522" y="507"/>
                  <a:pt x="519" y="505"/>
                  <a:pt x="519" y="501"/>
                </a:cubicBezTo>
                <a:cubicBezTo>
                  <a:pt x="519" y="500"/>
                  <a:pt x="521" y="502"/>
                  <a:pt x="522" y="501"/>
                </a:cubicBezTo>
                <a:cubicBezTo>
                  <a:pt x="522" y="501"/>
                  <a:pt x="521" y="497"/>
                  <a:pt x="522" y="498"/>
                </a:cubicBezTo>
                <a:cubicBezTo>
                  <a:pt x="524" y="500"/>
                  <a:pt x="525" y="505"/>
                  <a:pt x="528" y="506"/>
                </a:cubicBezTo>
                <a:cubicBezTo>
                  <a:pt x="529" y="507"/>
                  <a:pt x="530" y="504"/>
                  <a:pt x="532" y="503"/>
                </a:cubicBezTo>
                <a:cubicBezTo>
                  <a:pt x="534" y="501"/>
                  <a:pt x="537" y="500"/>
                  <a:pt x="539" y="500"/>
                </a:cubicBezTo>
                <a:cubicBezTo>
                  <a:pt x="541" y="500"/>
                  <a:pt x="541" y="504"/>
                  <a:pt x="543" y="504"/>
                </a:cubicBezTo>
                <a:cubicBezTo>
                  <a:pt x="544" y="504"/>
                  <a:pt x="545" y="501"/>
                  <a:pt x="547" y="501"/>
                </a:cubicBezTo>
                <a:cubicBezTo>
                  <a:pt x="550" y="499"/>
                  <a:pt x="554" y="500"/>
                  <a:pt x="557" y="498"/>
                </a:cubicBezTo>
                <a:cubicBezTo>
                  <a:pt x="560" y="496"/>
                  <a:pt x="559" y="492"/>
                  <a:pt x="561" y="489"/>
                </a:cubicBezTo>
                <a:cubicBezTo>
                  <a:pt x="564" y="485"/>
                  <a:pt x="569" y="482"/>
                  <a:pt x="573" y="478"/>
                </a:cubicBezTo>
                <a:cubicBezTo>
                  <a:pt x="576" y="475"/>
                  <a:pt x="579" y="472"/>
                  <a:pt x="582" y="468"/>
                </a:cubicBezTo>
                <a:cubicBezTo>
                  <a:pt x="584" y="465"/>
                  <a:pt x="585" y="461"/>
                  <a:pt x="587" y="459"/>
                </a:cubicBezTo>
                <a:cubicBezTo>
                  <a:pt x="589" y="458"/>
                  <a:pt x="592" y="460"/>
                  <a:pt x="593" y="459"/>
                </a:cubicBezTo>
                <a:cubicBezTo>
                  <a:pt x="594" y="457"/>
                  <a:pt x="593" y="454"/>
                  <a:pt x="592" y="451"/>
                </a:cubicBezTo>
                <a:cubicBezTo>
                  <a:pt x="592" y="450"/>
                  <a:pt x="588" y="450"/>
                  <a:pt x="589" y="449"/>
                </a:cubicBezTo>
                <a:cubicBezTo>
                  <a:pt x="590" y="445"/>
                  <a:pt x="594" y="443"/>
                  <a:pt x="596" y="440"/>
                </a:cubicBezTo>
                <a:cubicBezTo>
                  <a:pt x="598" y="435"/>
                  <a:pt x="599" y="429"/>
                  <a:pt x="602" y="424"/>
                </a:cubicBezTo>
                <a:cubicBezTo>
                  <a:pt x="603" y="421"/>
                  <a:pt x="604" y="418"/>
                  <a:pt x="607" y="417"/>
                </a:cubicBezTo>
                <a:cubicBezTo>
                  <a:pt x="608" y="416"/>
                  <a:pt x="608" y="420"/>
                  <a:pt x="609" y="420"/>
                </a:cubicBezTo>
                <a:cubicBezTo>
                  <a:pt x="611" y="420"/>
                  <a:pt x="611" y="418"/>
                  <a:pt x="611" y="416"/>
                </a:cubicBezTo>
                <a:cubicBezTo>
                  <a:pt x="611" y="414"/>
                  <a:pt x="608" y="413"/>
                  <a:pt x="608" y="411"/>
                </a:cubicBezTo>
                <a:cubicBezTo>
                  <a:pt x="608" y="410"/>
                  <a:pt x="611" y="410"/>
                  <a:pt x="611" y="409"/>
                </a:cubicBezTo>
                <a:cubicBezTo>
                  <a:pt x="611" y="407"/>
                  <a:pt x="608" y="405"/>
                  <a:pt x="609" y="403"/>
                </a:cubicBezTo>
                <a:cubicBezTo>
                  <a:pt x="609" y="401"/>
                  <a:pt x="612" y="404"/>
                  <a:pt x="613" y="402"/>
                </a:cubicBezTo>
                <a:cubicBezTo>
                  <a:pt x="615" y="400"/>
                  <a:pt x="616" y="397"/>
                  <a:pt x="614" y="394"/>
                </a:cubicBezTo>
                <a:cubicBezTo>
                  <a:pt x="614" y="393"/>
                  <a:pt x="610" y="397"/>
                  <a:pt x="610" y="395"/>
                </a:cubicBezTo>
                <a:cubicBezTo>
                  <a:pt x="609" y="394"/>
                  <a:pt x="614" y="392"/>
                  <a:pt x="613" y="391"/>
                </a:cubicBezTo>
                <a:cubicBezTo>
                  <a:pt x="611" y="388"/>
                  <a:pt x="607" y="386"/>
                  <a:pt x="603" y="386"/>
                </a:cubicBezTo>
                <a:cubicBezTo>
                  <a:pt x="602" y="385"/>
                  <a:pt x="601" y="388"/>
                  <a:pt x="600" y="388"/>
                </a:cubicBezTo>
                <a:cubicBezTo>
                  <a:pt x="597" y="388"/>
                  <a:pt x="590" y="387"/>
                  <a:pt x="591" y="383"/>
                </a:cubicBezTo>
                <a:cubicBezTo>
                  <a:pt x="591" y="380"/>
                  <a:pt x="597" y="386"/>
                  <a:pt x="600" y="384"/>
                </a:cubicBezTo>
                <a:cubicBezTo>
                  <a:pt x="603" y="383"/>
                  <a:pt x="604" y="378"/>
                  <a:pt x="607" y="376"/>
                </a:cubicBezTo>
                <a:cubicBezTo>
                  <a:pt x="608" y="375"/>
                  <a:pt x="611" y="376"/>
                  <a:pt x="610" y="375"/>
                </a:cubicBezTo>
                <a:cubicBezTo>
                  <a:pt x="609" y="372"/>
                  <a:pt x="606" y="370"/>
                  <a:pt x="604" y="367"/>
                </a:cubicBezTo>
                <a:cubicBezTo>
                  <a:pt x="603" y="366"/>
                  <a:pt x="602" y="366"/>
                  <a:pt x="601" y="365"/>
                </a:cubicBezTo>
                <a:cubicBezTo>
                  <a:pt x="599" y="364"/>
                  <a:pt x="597" y="362"/>
                  <a:pt x="595" y="361"/>
                </a:cubicBezTo>
                <a:cubicBezTo>
                  <a:pt x="593" y="359"/>
                  <a:pt x="590" y="359"/>
                  <a:pt x="588" y="357"/>
                </a:cubicBezTo>
                <a:cubicBezTo>
                  <a:pt x="587" y="356"/>
                  <a:pt x="589" y="355"/>
                  <a:pt x="589" y="355"/>
                </a:cubicBezTo>
                <a:cubicBezTo>
                  <a:pt x="593" y="356"/>
                  <a:pt x="595" y="359"/>
                  <a:pt x="598" y="360"/>
                </a:cubicBezTo>
                <a:cubicBezTo>
                  <a:pt x="599" y="361"/>
                  <a:pt x="602" y="360"/>
                  <a:pt x="603" y="361"/>
                </a:cubicBezTo>
                <a:cubicBezTo>
                  <a:pt x="606" y="362"/>
                  <a:pt x="607" y="365"/>
                  <a:pt x="609" y="365"/>
                </a:cubicBezTo>
                <a:cubicBezTo>
                  <a:pt x="610" y="366"/>
                  <a:pt x="612" y="364"/>
                  <a:pt x="612" y="363"/>
                </a:cubicBezTo>
                <a:cubicBezTo>
                  <a:pt x="610" y="360"/>
                  <a:pt x="608" y="359"/>
                  <a:pt x="606" y="357"/>
                </a:cubicBezTo>
                <a:cubicBezTo>
                  <a:pt x="602" y="355"/>
                  <a:pt x="598" y="353"/>
                  <a:pt x="594" y="351"/>
                </a:cubicBezTo>
                <a:cubicBezTo>
                  <a:pt x="593" y="349"/>
                  <a:pt x="592" y="347"/>
                  <a:pt x="592" y="346"/>
                </a:cubicBezTo>
                <a:cubicBezTo>
                  <a:pt x="591" y="345"/>
                  <a:pt x="592" y="344"/>
                  <a:pt x="592" y="343"/>
                </a:cubicBezTo>
                <a:cubicBezTo>
                  <a:pt x="591" y="341"/>
                  <a:pt x="589" y="340"/>
                  <a:pt x="589" y="338"/>
                </a:cubicBezTo>
                <a:cubicBezTo>
                  <a:pt x="587" y="335"/>
                  <a:pt x="587" y="331"/>
                  <a:pt x="585" y="329"/>
                </a:cubicBezTo>
                <a:cubicBezTo>
                  <a:pt x="583" y="326"/>
                  <a:pt x="580" y="323"/>
                  <a:pt x="578" y="320"/>
                </a:cubicBezTo>
                <a:cubicBezTo>
                  <a:pt x="576" y="319"/>
                  <a:pt x="573" y="318"/>
                  <a:pt x="571" y="316"/>
                </a:cubicBezTo>
                <a:cubicBezTo>
                  <a:pt x="570" y="316"/>
                  <a:pt x="568" y="315"/>
                  <a:pt x="567" y="314"/>
                </a:cubicBezTo>
                <a:cubicBezTo>
                  <a:pt x="567" y="312"/>
                  <a:pt x="569" y="310"/>
                  <a:pt x="569" y="309"/>
                </a:cubicBezTo>
                <a:cubicBezTo>
                  <a:pt x="570" y="307"/>
                  <a:pt x="570" y="304"/>
                  <a:pt x="571" y="303"/>
                </a:cubicBezTo>
                <a:cubicBezTo>
                  <a:pt x="573" y="300"/>
                  <a:pt x="577" y="299"/>
                  <a:pt x="578" y="296"/>
                </a:cubicBezTo>
                <a:cubicBezTo>
                  <a:pt x="578" y="294"/>
                  <a:pt x="574" y="293"/>
                  <a:pt x="574" y="292"/>
                </a:cubicBezTo>
                <a:cubicBezTo>
                  <a:pt x="575" y="290"/>
                  <a:pt x="578" y="290"/>
                  <a:pt x="579" y="290"/>
                </a:cubicBezTo>
                <a:cubicBezTo>
                  <a:pt x="581" y="290"/>
                  <a:pt x="582" y="293"/>
                  <a:pt x="583" y="292"/>
                </a:cubicBezTo>
                <a:cubicBezTo>
                  <a:pt x="584" y="290"/>
                  <a:pt x="581" y="287"/>
                  <a:pt x="582" y="285"/>
                </a:cubicBezTo>
                <a:cubicBezTo>
                  <a:pt x="584" y="283"/>
                  <a:pt x="587" y="282"/>
                  <a:pt x="590" y="281"/>
                </a:cubicBezTo>
                <a:cubicBezTo>
                  <a:pt x="591" y="281"/>
                  <a:pt x="591" y="284"/>
                  <a:pt x="592" y="283"/>
                </a:cubicBezTo>
                <a:cubicBezTo>
                  <a:pt x="594" y="282"/>
                  <a:pt x="594" y="280"/>
                  <a:pt x="595" y="278"/>
                </a:cubicBezTo>
                <a:cubicBezTo>
                  <a:pt x="596" y="278"/>
                  <a:pt x="597" y="278"/>
                  <a:pt x="597" y="278"/>
                </a:cubicBezTo>
                <a:cubicBezTo>
                  <a:pt x="598" y="279"/>
                  <a:pt x="597" y="281"/>
                  <a:pt x="599" y="281"/>
                </a:cubicBezTo>
                <a:cubicBezTo>
                  <a:pt x="600" y="281"/>
                  <a:pt x="602" y="280"/>
                  <a:pt x="603" y="278"/>
                </a:cubicBezTo>
                <a:cubicBezTo>
                  <a:pt x="603" y="277"/>
                  <a:pt x="601" y="276"/>
                  <a:pt x="601" y="274"/>
                </a:cubicBezTo>
                <a:cubicBezTo>
                  <a:pt x="601" y="273"/>
                  <a:pt x="602" y="273"/>
                  <a:pt x="602" y="272"/>
                </a:cubicBezTo>
                <a:cubicBezTo>
                  <a:pt x="602" y="270"/>
                  <a:pt x="603" y="268"/>
                  <a:pt x="602" y="267"/>
                </a:cubicBezTo>
                <a:cubicBezTo>
                  <a:pt x="600" y="266"/>
                  <a:pt x="597" y="268"/>
                  <a:pt x="595" y="268"/>
                </a:cubicBezTo>
                <a:cubicBezTo>
                  <a:pt x="593" y="268"/>
                  <a:pt x="590" y="269"/>
                  <a:pt x="588" y="269"/>
                </a:cubicBezTo>
                <a:cubicBezTo>
                  <a:pt x="585" y="268"/>
                  <a:pt x="583" y="264"/>
                  <a:pt x="580" y="264"/>
                </a:cubicBezTo>
                <a:cubicBezTo>
                  <a:pt x="578" y="263"/>
                  <a:pt x="575" y="263"/>
                  <a:pt x="573" y="265"/>
                </a:cubicBezTo>
                <a:cubicBezTo>
                  <a:pt x="570" y="267"/>
                  <a:pt x="570" y="272"/>
                  <a:pt x="567" y="274"/>
                </a:cubicBezTo>
                <a:cubicBezTo>
                  <a:pt x="566" y="275"/>
                  <a:pt x="565" y="273"/>
                  <a:pt x="564" y="272"/>
                </a:cubicBezTo>
                <a:cubicBezTo>
                  <a:pt x="561" y="271"/>
                  <a:pt x="558" y="271"/>
                  <a:pt x="557" y="269"/>
                </a:cubicBezTo>
                <a:cubicBezTo>
                  <a:pt x="556" y="268"/>
                  <a:pt x="557" y="267"/>
                  <a:pt x="557" y="265"/>
                </a:cubicBezTo>
                <a:cubicBezTo>
                  <a:pt x="556" y="263"/>
                  <a:pt x="557" y="261"/>
                  <a:pt x="555" y="260"/>
                </a:cubicBezTo>
                <a:cubicBezTo>
                  <a:pt x="552" y="259"/>
                  <a:pt x="548" y="261"/>
                  <a:pt x="545" y="260"/>
                </a:cubicBezTo>
                <a:cubicBezTo>
                  <a:pt x="542" y="259"/>
                  <a:pt x="538" y="257"/>
                  <a:pt x="537" y="254"/>
                </a:cubicBezTo>
                <a:cubicBezTo>
                  <a:pt x="536" y="250"/>
                  <a:pt x="538" y="245"/>
                  <a:pt x="541" y="243"/>
                </a:cubicBezTo>
                <a:cubicBezTo>
                  <a:pt x="543" y="241"/>
                  <a:pt x="545" y="245"/>
                  <a:pt x="548" y="246"/>
                </a:cubicBezTo>
                <a:cubicBezTo>
                  <a:pt x="550" y="246"/>
                  <a:pt x="553" y="246"/>
                  <a:pt x="555" y="244"/>
                </a:cubicBezTo>
                <a:cubicBezTo>
                  <a:pt x="557" y="241"/>
                  <a:pt x="556" y="236"/>
                  <a:pt x="559" y="233"/>
                </a:cubicBezTo>
                <a:cubicBezTo>
                  <a:pt x="561" y="230"/>
                  <a:pt x="566" y="229"/>
                  <a:pt x="569" y="225"/>
                </a:cubicBezTo>
                <a:cubicBezTo>
                  <a:pt x="571" y="222"/>
                  <a:pt x="571" y="217"/>
                  <a:pt x="574" y="214"/>
                </a:cubicBezTo>
                <a:cubicBezTo>
                  <a:pt x="577" y="213"/>
                  <a:pt x="580" y="214"/>
                  <a:pt x="583" y="215"/>
                </a:cubicBezTo>
                <a:cubicBezTo>
                  <a:pt x="586" y="216"/>
                  <a:pt x="588" y="219"/>
                  <a:pt x="588" y="222"/>
                </a:cubicBezTo>
                <a:cubicBezTo>
                  <a:pt x="589" y="225"/>
                  <a:pt x="588" y="229"/>
                  <a:pt x="586" y="231"/>
                </a:cubicBezTo>
                <a:cubicBezTo>
                  <a:pt x="585" y="232"/>
                  <a:pt x="583" y="231"/>
                  <a:pt x="582" y="232"/>
                </a:cubicBezTo>
                <a:cubicBezTo>
                  <a:pt x="581" y="234"/>
                  <a:pt x="579" y="238"/>
                  <a:pt x="581" y="240"/>
                </a:cubicBezTo>
                <a:cubicBezTo>
                  <a:pt x="582" y="242"/>
                  <a:pt x="586" y="238"/>
                  <a:pt x="586" y="240"/>
                </a:cubicBezTo>
                <a:cubicBezTo>
                  <a:pt x="587" y="243"/>
                  <a:pt x="582" y="243"/>
                  <a:pt x="581" y="246"/>
                </a:cubicBezTo>
                <a:cubicBezTo>
                  <a:pt x="580" y="247"/>
                  <a:pt x="580" y="250"/>
                  <a:pt x="581" y="250"/>
                </a:cubicBezTo>
                <a:cubicBezTo>
                  <a:pt x="585" y="250"/>
                  <a:pt x="588" y="247"/>
                  <a:pt x="591" y="244"/>
                </a:cubicBezTo>
                <a:cubicBezTo>
                  <a:pt x="594" y="242"/>
                  <a:pt x="595" y="237"/>
                  <a:pt x="598" y="235"/>
                </a:cubicBezTo>
                <a:cubicBezTo>
                  <a:pt x="601" y="233"/>
                  <a:pt x="604" y="233"/>
                  <a:pt x="608" y="232"/>
                </a:cubicBezTo>
                <a:cubicBezTo>
                  <a:pt x="610" y="232"/>
                  <a:pt x="613" y="231"/>
                  <a:pt x="616" y="231"/>
                </a:cubicBezTo>
                <a:cubicBezTo>
                  <a:pt x="620" y="227"/>
                  <a:pt x="624" y="223"/>
                  <a:pt x="628" y="219"/>
                </a:cubicBezTo>
                <a:cubicBezTo>
                  <a:pt x="630" y="217"/>
                  <a:pt x="632" y="217"/>
                  <a:pt x="633" y="215"/>
                </a:cubicBezTo>
                <a:cubicBezTo>
                  <a:pt x="635" y="214"/>
                  <a:pt x="637" y="211"/>
                  <a:pt x="637" y="209"/>
                </a:cubicBezTo>
                <a:cubicBezTo>
                  <a:pt x="638" y="206"/>
                  <a:pt x="636" y="204"/>
                  <a:pt x="637" y="202"/>
                </a:cubicBezTo>
                <a:cubicBezTo>
                  <a:pt x="638" y="200"/>
                  <a:pt x="640" y="200"/>
                  <a:pt x="642" y="200"/>
                </a:cubicBezTo>
                <a:cubicBezTo>
                  <a:pt x="643" y="200"/>
                  <a:pt x="643" y="202"/>
                  <a:pt x="643" y="203"/>
                </a:cubicBezTo>
                <a:cubicBezTo>
                  <a:pt x="645" y="204"/>
                  <a:pt x="646" y="205"/>
                  <a:pt x="648" y="205"/>
                </a:cubicBezTo>
                <a:cubicBezTo>
                  <a:pt x="650" y="205"/>
                  <a:pt x="653" y="206"/>
                  <a:pt x="655" y="205"/>
                </a:cubicBezTo>
                <a:cubicBezTo>
                  <a:pt x="656" y="204"/>
                  <a:pt x="655" y="202"/>
                  <a:pt x="655" y="201"/>
                </a:cubicBezTo>
                <a:cubicBezTo>
                  <a:pt x="655" y="200"/>
                  <a:pt x="654" y="198"/>
                  <a:pt x="655" y="197"/>
                </a:cubicBezTo>
                <a:cubicBezTo>
                  <a:pt x="657" y="196"/>
                  <a:pt x="661" y="199"/>
                  <a:pt x="663" y="197"/>
                </a:cubicBezTo>
                <a:cubicBezTo>
                  <a:pt x="667" y="195"/>
                  <a:pt x="667" y="190"/>
                  <a:pt x="669" y="186"/>
                </a:cubicBezTo>
                <a:cubicBezTo>
                  <a:pt x="670" y="186"/>
                  <a:pt x="672" y="187"/>
                  <a:pt x="672" y="186"/>
                </a:cubicBezTo>
                <a:cubicBezTo>
                  <a:pt x="673" y="184"/>
                  <a:pt x="672" y="181"/>
                  <a:pt x="673" y="179"/>
                </a:cubicBezTo>
                <a:cubicBezTo>
                  <a:pt x="674" y="178"/>
                  <a:pt x="676" y="178"/>
                  <a:pt x="677" y="179"/>
                </a:cubicBezTo>
                <a:cubicBezTo>
                  <a:pt x="678" y="181"/>
                  <a:pt x="678" y="183"/>
                  <a:pt x="678" y="185"/>
                </a:cubicBezTo>
                <a:cubicBezTo>
                  <a:pt x="679" y="186"/>
                  <a:pt x="680" y="187"/>
                  <a:pt x="681" y="189"/>
                </a:cubicBezTo>
                <a:cubicBezTo>
                  <a:pt x="681" y="187"/>
                  <a:pt x="681" y="185"/>
                  <a:pt x="682" y="184"/>
                </a:cubicBezTo>
                <a:cubicBezTo>
                  <a:pt x="683" y="182"/>
                  <a:pt x="686" y="183"/>
                  <a:pt x="686" y="181"/>
                </a:cubicBezTo>
                <a:cubicBezTo>
                  <a:pt x="687" y="175"/>
                  <a:pt x="688" y="169"/>
                  <a:pt x="686" y="164"/>
                </a:cubicBezTo>
                <a:cubicBezTo>
                  <a:pt x="686" y="160"/>
                  <a:pt x="682" y="156"/>
                  <a:pt x="681" y="152"/>
                </a:cubicBezTo>
                <a:cubicBezTo>
                  <a:pt x="680" y="152"/>
                  <a:pt x="679" y="150"/>
                  <a:pt x="680" y="150"/>
                </a:cubicBezTo>
                <a:cubicBezTo>
                  <a:pt x="681" y="148"/>
                  <a:pt x="684" y="148"/>
                  <a:pt x="686" y="147"/>
                </a:cubicBezTo>
                <a:cubicBezTo>
                  <a:pt x="687" y="145"/>
                  <a:pt x="687" y="142"/>
                  <a:pt x="689" y="141"/>
                </a:cubicBezTo>
                <a:cubicBezTo>
                  <a:pt x="692" y="141"/>
                  <a:pt x="695" y="144"/>
                  <a:pt x="699" y="145"/>
                </a:cubicBezTo>
                <a:cubicBezTo>
                  <a:pt x="700" y="145"/>
                  <a:pt x="702" y="145"/>
                  <a:pt x="703" y="144"/>
                </a:cubicBezTo>
                <a:cubicBezTo>
                  <a:pt x="705" y="143"/>
                  <a:pt x="704" y="140"/>
                  <a:pt x="704" y="139"/>
                </a:cubicBezTo>
                <a:cubicBezTo>
                  <a:pt x="705" y="137"/>
                  <a:pt x="707" y="137"/>
                  <a:pt x="707" y="136"/>
                </a:cubicBezTo>
                <a:cubicBezTo>
                  <a:pt x="708" y="134"/>
                  <a:pt x="708" y="131"/>
                  <a:pt x="708" y="129"/>
                </a:cubicBezTo>
                <a:cubicBezTo>
                  <a:pt x="709" y="126"/>
                  <a:pt x="709" y="124"/>
                  <a:pt x="709" y="121"/>
                </a:cubicBezTo>
                <a:cubicBezTo>
                  <a:pt x="709" y="117"/>
                  <a:pt x="708" y="113"/>
                  <a:pt x="709" y="109"/>
                </a:cubicBezTo>
                <a:cubicBezTo>
                  <a:pt x="709" y="107"/>
                  <a:pt x="713" y="105"/>
                  <a:pt x="713" y="102"/>
                </a:cubicBezTo>
                <a:cubicBezTo>
                  <a:pt x="713" y="99"/>
                  <a:pt x="711" y="96"/>
                  <a:pt x="710" y="93"/>
                </a:cubicBezTo>
                <a:cubicBezTo>
                  <a:pt x="709" y="92"/>
                  <a:pt x="711" y="88"/>
                  <a:pt x="709" y="88"/>
                </a:cubicBezTo>
                <a:cubicBezTo>
                  <a:pt x="702" y="89"/>
                  <a:pt x="696" y="92"/>
                  <a:pt x="689" y="94"/>
                </a:cubicBezTo>
                <a:cubicBezTo>
                  <a:pt x="687" y="95"/>
                  <a:pt x="687" y="100"/>
                  <a:pt x="685" y="100"/>
                </a:cubicBezTo>
                <a:cubicBezTo>
                  <a:pt x="679" y="100"/>
                  <a:pt x="672" y="101"/>
                  <a:pt x="666" y="100"/>
                </a:cubicBezTo>
                <a:cubicBezTo>
                  <a:pt x="663" y="100"/>
                  <a:pt x="661" y="95"/>
                  <a:pt x="660" y="92"/>
                </a:cubicBezTo>
                <a:cubicBezTo>
                  <a:pt x="659" y="90"/>
                  <a:pt x="660" y="88"/>
                  <a:pt x="660" y="87"/>
                </a:cubicBezTo>
                <a:cubicBezTo>
                  <a:pt x="659" y="84"/>
                  <a:pt x="659" y="81"/>
                  <a:pt x="658" y="79"/>
                </a:cubicBezTo>
                <a:cubicBezTo>
                  <a:pt x="656" y="78"/>
                  <a:pt x="653" y="79"/>
                  <a:pt x="652" y="78"/>
                </a:cubicBezTo>
                <a:cubicBezTo>
                  <a:pt x="648" y="75"/>
                  <a:pt x="646" y="70"/>
                  <a:pt x="642" y="68"/>
                </a:cubicBezTo>
                <a:cubicBezTo>
                  <a:pt x="640" y="67"/>
                  <a:pt x="639" y="70"/>
                  <a:pt x="637" y="70"/>
                </a:cubicBezTo>
                <a:cubicBezTo>
                  <a:pt x="634" y="70"/>
                  <a:pt x="632" y="67"/>
                  <a:pt x="629" y="67"/>
                </a:cubicBezTo>
                <a:cubicBezTo>
                  <a:pt x="626" y="65"/>
                  <a:pt x="622" y="66"/>
                  <a:pt x="619" y="65"/>
                </a:cubicBezTo>
                <a:cubicBezTo>
                  <a:pt x="617" y="64"/>
                  <a:pt x="616" y="61"/>
                  <a:pt x="616" y="59"/>
                </a:cubicBezTo>
                <a:cubicBezTo>
                  <a:pt x="615" y="58"/>
                  <a:pt x="617" y="57"/>
                  <a:pt x="617" y="56"/>
                </a:cubicBezTo>
                <a:cubicBezTo>
                  <a:pt x="616" y="55"/>
                  <a:pt x="613" y="56"/>
                  <a:pt x="612" y="54"/>
                </a:cubicBezTo>
                <a:cubicBezTo>
                  <a:pt x="611" y="50"/>
                  <a:pt x="609" y="47"/>
                  <a:pt x="607" y="43"/>
                </a:cubicBezTo>
                <a:cubicBezTo>
                  <a:pt x="606" y="42"/>
                  <a:pt x="604" y="41"/>
                  <a:pt x="603" y="39"/>
                </a:cubicBezTo>
                <a:cubicBezTo>
                  <a:pt x="602" y="38"/>
                  <a:pt x="603" y="36"/>
                  <a:pt x="602" y="35"/>
                </a:cubicBezTo>
                <a:cubicBezTo>
                  <a:pt x="599" y="31"/>
                  <a:pt x="595" y="28"/>
                  <a:pt x="593" y="24"/>
                </a:cubicBezTo>
                <a:cubicBezTo>
                  <a:pt x="592" y="23"/>
                  <a:pt x="594" y="22"/>
                  <a:pt x="594" y="21"/>
                </a:cubicBezTo>
                <a:cubicBezTo>
                  <a:pt x="594" y="20"/>
                  <a:pt x="592" y="20"/>
                  <a:pt x="592" y="19"/>
                </a:cubicBezTo>
                <a:cubicBezTo>
                  <a:pt x="590" y="17"/>
                  <a:pt x="590" y="13"/>
                  <a:pt x="588" y="11"/>
                </a:cubicBezTo>
                <a:cubicBezTo>
                  <a:pt x="584" y="8"/>
                  <a:pt x="579" y="5"/>
                  <a:pt x="575" y="3"/>
                </a:cubicBezTo>
                <a:cubicBezTo>
                  <a:pt x="574" y="3"/>
                  <a:pt x="573" y="4"/>
                  <a:pt x="571" y="4"/>
                </a:cubicBezTo>
                <a:cubicBezTo>
                  <a:pt x="570" y="4"/>
                  <a:pt x="568" y="4"/>
                  <a:pt x="567" y="3"/>
                </a:cubicBezTo>
                <a:cubicBezTo>
                  <a:pt x="563" y="2"/>
                  <a:pt x="560" y="0"/>
                  <a:pt x="556" y="0"/>
                </a:cubicBezTo>
                <a:cubicBezTo>
                  <a:pt x="550" y="0"/>
                  <a:pt x="544" y="1"/>
                  <a:pt x="539" y="2"/>
                </a:cubicBezTo>
                <a:cubicBezTo>
                  <a:pt x="536" y="3"/>
                  <a:pt x="534" y="5"/>
                  <a:pt x="532" y="6"/>
                </a:cubicBezTo>
                <a:cubicBezTo>
                  <a:pt x="530" y="6"/>
                  <a:pt x="527" y="4"/>
                  <a:pt x="525" y="6"/>
                </a:cubicBezTo>
                <a:cubicBezTo>
                  <a:pt x="522" y="7"/>
                  <a:pt x="519" y="10"/>
                  <a:pt x="518" y="14"/>
                </a:cubicBezTo>
                <a:cubicBezTo>
                  <a:pt x="517" y="15"/>
                  <a:pt x="519" y="17"/>
                  <a:pt x="521" y="18"/>
                </a:cubicBezTo>
                <a:cubicBezTo>
                  <a:pt x="523" y="18"/>
                  <a:pt x="525" y="13"/>
                  <a:pt x="527" y="15"/>
                </a:cubicBezTo>
                <a:cubicBezTo>
                  <a:pt x="529" y="18"/>
                  <a:pt x="529" y="23"/>
                  <a:pt x="528" y="27"/>
                </a:cubicBezTo>
                <a:cubicBezTo>
                  <a:pt x="527" y="31"/>
                  <a:pt x="523" y="32"/>
                  <a:pt x="522" y="35"/>
                </a:cubicBezTo>
                <a:cubicBezTo>
                  <a:pt x="520" y="40"/>
                  <a:pt x="522" y="44"/>
                  <a:pt x="522" y="48"/>
                </a:cubicBezTo>
                <a:cubicBezTo>
                  <a:pt x="521" y="51"/>
                  <a:pt x="519" y="53"/>
                  <a:pt x="518" y="55"/>
                </a:cubicBezTo>
                <a:cubicBezTo>
                  <a:pt x="518" y="56"/>
                  <a:pt x="520" y="58"/>
                  <a:pt x="519" y="59"/>
                </a:cubicBezTo>
                <a:cubicBezTo>
                  <a:pt x="516" y="62"/>
                  <a:pt x="510" y="64"/>
                  <a:pt x="506" y="67"/>
                </a:cubicBezTo>
                <a:cubicBezTo>
                  <a:pt x="501" y="66"/>
                  <a:pt x="495" y="65"/>
                  <a:pt x="490" y="63"/>
                </a:cubicBezTo>
                <a:cubicBezTo>
                  <a:pt x="489" y="67"/>
                  <a:pt x="486" y="71"/>
                  <a:pt x="485" y="76"/>
                </a:cubicBezTo>
                <a:cubicBezTo>
                  <a:pt x="484" y="79"/>
                  <a:pt x="485" y="82"/>
                  <a:pt x="485" y="85"/>
                </a:cubicBezTo>
                <a:cubicBezTo>
                  <a:pt x="485" y="87"/>
                  <a:pt x="486" y="90"/>
                  <a:pt x="485" y="92"/>
                </a:cubicBezTo>
                <a:cubicBezTo>
                  <a:pt x="485" y="93"/>
                  <a:pt x="483" y="93"/>
                  <a:pt x="483" y="94"/>
                </a:cubicBezTo>
                <a:cubicBezTo>
                  <a:pt x="483" y="95"/>
                  <a:pt x="483" y="97"/>
                  <a:pt x="484" y="98"/>
                </a:cubicBezTo>
                <a:cubicBezTo>
                  <a:pt x="485" y="100"/>
                  <a:pt x="487" y="100"/>
                  <a:pt x="489" y="100"/>
                </a:cubicBezTo>
                <a:cubicBezTo>
                  <a:pt x="492" y="100"/>
                  <a:pt x="495" y="96"/>
                  <a:pt x="499" y="96"/>
                </a:cubicBezTo>
                <a:cubicBezTo>
                  <a:pt x="502" y="97"/>
                  <a:pt x="502" y="102"/>
                  <a:pt x="505" y="102"/>
                </a:cubicBezTo>
                <a:cubicBezTo>
                  <a:pt x="507" y="102"/>
                  <a:pt x="508" y="98"/>
                  <a:pt x="510" y="96"/>
                </a:cubicBezTo>
                <a:cubicBezTo>
                  <a:pt x="510" y="95"/>
                  <a:pt x="509" y="93"/>
                  <a:pt x="510" y="93"/>
                </a:cubicBezTo>
                <a:cubicBezTo>
                  <a:pt x="514" y="93"/>
                  <a:pt x="518" y="94"/>
                  <a:pt x="522" y="96"/>
                </a:cubicBezTo>
                <a:cubicBezTo>
                  <a:pt x="524" y="100"/>
                  <a:pt x="530" y="104"/>
                  <a:pt x="533" y="107"/>
                </a:cubicBezTo>
                <a:cubicBezTo>
                  <a:pt x="536" y="110"/>
                  <a:pt x="539" y="112"/>
                  <a:pt x="540" y="116"/>
                </a:cubicBezTo>
                <a:cubicBezTo>
                  <a:pt x="539" y="117"/>
                  <a:pt x="537" y="120"/>
                  <a:pt x="536" y="121"/>
                </a:cubicBezTo>
                <a:cubicBezTo>
                  <a:pt x="533" y="122"/>
                  <a:pt x="531" y="118"/>
                  <a:pt x="528" y="118"/>
                </a:cubicBezTo>
                <a:cubicBezTo>
                  <a:pt x="525" y="118"/>
                  <a:pt x="522" y="118"/>
                  <a:pt x="520" y="119"/>
                </a:cubicBezTo>
                <a:cubicBezTo>
                  <a:pt x="518" y="120"/>
                  <a:pt x="517" y="122"/>
                  <a:pt x="516" y="123"/>
                </a:cubicBezTo>
                <a:cubicBezTo>
                  <a:pt x="514" y="123"/>
                  <a:pt x="513" y="120"/>
                  <a:pt x="512" y="121"/>
                </a:cubicBezTo>
                <a:cubicBezTo>
                  <a:pt x="511" y="122"/>
                  <a:pt x="513" y="126"/>
                  <a:pt x="511" y="127"/>
                </a:cubicBezTo>
                <a:cubicBezTo>
                  <a:pt x="509" y="128"/>
                  <a:pt x="508" y="124"/>
                  <a:pt x="506" y="124"/>
                </a:cubicBezTo>
                <a:cubicBezTo>
                  <a:pt x="503" y="126"/>
                  <a:pt x="500" y="128"/>
                  <a:pt x="499" y="131"/>
                </a:cubicBezTo>
                <a:cubicBezTo>
                  <a:pt x="498" y="132"/>
                  <a:pt x="500" y="134"/>
                  <a:pt x="499" y="135"/>
                </a:cubicBezTo>
                <a:cubicBezTo>
                  <a:pt x="497" y="138"/>
                  <a:pt x="495" y="140"/>
                  <a:pt x="492" y="141"/>
                </a:cubicBezTo>
                <a:cubicBezTo>
                  <a:pt x="489" y="142"/>
                  <a:pt x="486" y="139"/>
                  <a:pt x="483" y="140"/>
                </a:cubicBezTo>
                <a:cubicBezTo>
                  <a:pt x="480" y="142"/>
                  <a:pt x="480" y="147"/>
                  <a:pt x="477" y="149"/>
                </a:cubicBezTo>
                <a:cubicBezTo>
                  <a:pt x="474" y="151"/>
                  <a:pt x="470" y="153"/>
                  <a:pt x="467" y="152"/>
                </a:cubicBezTo>
                <a:cubicBezTo>
                  <a:pt x="464" y="152"/>
                  <a:pt x="462" y="148"/>
                  <a:pt x="458" y="147"/>
                </a:cubicBezTo>
                <a:cubicBezTo>
                  <a:pt x="456" y="146"/>
                  <a:pt x="452" y="146"/>
                  <a:pt x="450" y="147"/>
                </a:cubicBezTo>
                <a:cubicBezTo>
                  <a:pt x="448" y="149"/>
                  <a:pt x="447" y="152"/>
                  <a:pt x="447" y="155"/>
                </a:cubicBezTo>
                <a:cubicBezTo>
                  <a:pt x="447" y="157"/>
                  <a:pt x="448" y="160"/>
                  <a:pt x="450" y="162"/>
                </a:cubicBezTo>
                <a:cubicBezTo>
                  <a:pt x="451" y="163"/>
                  <a:pt x="455" y="162"/>
                  <a:pt x="454" y="164"/>
                </a:cubicBezTo>
                <a:cubicBezTo>
                  <a:pt x="453" y="169"/>
                  <a:pt x="448" y="171"/>
                  <a:pt x="445" y="176"/>
                </a:cubicBezTo>
                <a:cubicBezTo>
                  <a:pt x="443" y="179"/>
                  <a:pt x="442" y="182"/>
                  <a:pt x="439" y="185"/>
                </a:cubicBezTo>
                <a:cubicBezTo>
                  <a:pt x="435" y="188"/>
                  <a:pt x="431" y="192"/>
                  <a:pt x="426" y="192"/>
                </a:cubicBezTo>
                <a:cubicBezTo>
                  <a:pt x="423" y="193"/>
                  <a:pt x="420" y="190"/>
                  <a:pt x="416" y="190"/>
                </a:cubicBezTo>
                <a:cubicBezTo>
                  <a:pt x="409" y="189"/>
                  <a:pt x="402" y="189"/>
                  <a:pt x="396" y="191"/>
                </a:cubicBezTo>
                <a:cubicBezTo>
                  <a:pt x="389" y="194"/>
                  <a:pt x="385" y="202"/>
                  <a:pt x="378" y="204"/>
                </a:cubicBezTo>
                <a:cubicBezTo>
                  <a:pt x="375" y="205"/>
                  <a:pt x="372" y="202"/>
                  <a:pt x="369" y="201"/>
                </a:cubicBezTo>
                <a:cubicBezTo>
                  <a:pt x="367" y="199"/>
                  <a:pt x="363" y="201"/>
                  <a:pt x="360" y="200"/>
                </a:cubicBezTo>
                <a:cubicBezTo>
                  <a:pt x="353" y="198"/>
                  <a:pt x="346" y="196"/>
                  <a:pt x="340" y="193"/>
                </a:cubicBezTo>
                <a:cubicBezTo>
                  <a:pt x="338" y="192"/>
                  <a:pt x="337" y="188"/>
                  <a:pt x="335" y="188"/>
                </a:cubicBezTo>
                <a:cubicBezTo>
                  <a:pt x="329" y="186"/>
                  <a:pt x="322" y="185"/>
                  <a:pt x="315" y="185"/>
                </a:cubicBezTo>
                <a:cubicBezTo>
                  <a:pt x="311" y="185"/>
                  <a:pt x="308" y="188"/>
                  <a:pt x="304" y="188"/>
                </a:cubicBezTo>
                <a:cubicBezTo>
                  <a:pt x="298" y="188"/>
                  <a:pt x="293" y="186"/>
                  <a:pt x="288" y="185"/>
                </a:cubicBezTo>
                <a:cubicBezTo>
                  <a:pt x="285" y="185"/>
                  <a:pt x="283" y="187"/>
                  <a:pt x="280" y="187"/>
                </a:cubicBezTo>
                <a:cubicBezTo>
                  <a:pt x="277" y="187"/>
                  <a:pt x="273" y="187"/>
                  <a:pt x="270" y="186"/>
                </a:cubicBezTo>
                <a:cubicBezTo>
                  <a:pt x="268" y="186"/>
                  <a:pt x="269" y="183"/>
                  <a:pt x="267" y="182"/>
                </a:cubicBezTo>
                <a:cubicBezTo>
                  <a:pt x="266" y="181"/>
                  <a:pt x="264" y="180"/>
                  <a:pt x="263" y="179"/>
                </a:cubicBezTo>
                <a:cubicBezTo>
                  <a:pt x="261" y="175"/>
                  <a:pt x="261" y="170"/>
                  <a:pt x="258" y="166"/>
                </a:cubicBezTo>
                <a:cubicBezTo>
                  <a:pt x="256" y="164"/>
                  <a:pt x="253" y="166"/>
                  <a:pt x="252" y="164"/>
                </a:cubicBezTo>
                <a:cubicBezTo>
                  <a:pt x="251" y="163"/>
                  <a:pt x="253" y="161"/>
                  <a:pt x="252" y="160"/>
                </a:cubicBezTo>
                <a:cubicBezTo>
                  <a:pt x="250" y="159"/>
                  <a:pt x="247" y="161"/>
                  <a:pt x="244" y="160"/>
                </a:cubicBezTo>
                <a:cubicBezTo>
                  <a:pt x="240" y="158"/>
                  <a:pt x="237" y="155"/>
                  <a:pt x="233" y="153"/>
                </a:cubicBezTo>
                <a:cubicBezTo>
                  <a:pt x="229" y="150"/>
                  <a:pt x="226" y="147"/>
                  <a:pt x="221" y="147"/>
                </a:cubicBezTo>
                <a:cubicBezTo>
                  <a:pt x="217" y="146"/>
                  <a:pt x="212" y="149"/>
                  <a:pt x="208" y="149"/>
                </a:cubicBezTo>
                <a:cubicBezTo>
                  <a:pt x="205" y="149"/>
                  <a:pt x="202" y="147"/>
                  <a:pt x="200" y="146"/>
                </a:cubicBezTo>
                <a:cubicBezTo>
                  <a:pt x="197" y="146"/>
                  <a:pt x="195" y="145"/>
                  <a:pt x="193" y="144"/>
                </a:cubicBezTo>
                <a:cubicBezTo>
                  <a:pt x="192" y="143"/>
                  <a:pt x="192" y="141"/>
                  <a:pt x="192" y="140"/>
                </a:cubicBezTo>
                <a:cubicBezTo>
                  <a:pt x="192" y="135"/>
                  <a:pt x="194" y="130"/>
                  <a:pt x="192" y="125"/>
                </a:cubicBezTo>
                <a:cubicBezTo>
                  <a:pt x="192" y="123"/>
                  <a:pt x="193" y="122"/>
                  <a:pt x="193" y="120"/>
                </a:cubicBezTo>
                <a:cubicBezTo>
                  <a:pt x="193" y="118"/>
                  <a:pt x="194" y="116"/>
                  <a:pt x="193" y="114"/>
                </a:cubicBezTo>
                <a:cubicBezTo>
                  <a:pt x="192" y="112"/>
                  <a:pt x="188" y="114"/>
                  <a:pt x="187" y="112"/>
                </a:cubicBezTo>
                <a:cubicBezTo>
                  <a:pt x="186" y="110"/>
                  <a:pt x="186" y="106"/>
                  <a:pt x="185" y="103"/>
                </a:cubicBezTo>
                <a:cubicBezTo>
                  <a:pt x="183" y="101"/>
                  <a:pt x="180" y="99"/>
                  <a:pt x="178" y="98"/>
                </a:cubicBezTo>
                <a:cubicBezTo>
                  <a:pt x="176" y="97"/>
                  <a:pt x="173" y="99"/>
                  <a:pt x="172" y="98"/>
                </a:cubicBezTo>
                <a:cubicBezTo>
                  <a:pt x="170" y="98"/>
                  <a:pt x="171" y="95"/>
                  <a:pt x="170" y="95"/>
                </a:cubicBezTo>
                <a:cubicBezTo>
                  <a:pt x="168" y="95"/>
                  <a:pt x="167" y="98"/>
                  <a:pt x="165" y="97"/>
                </a:cubicBezTo>
                <a:cubicBezTo>
                  <a:pt x="162" y="97"/>
                  <a:pt x="161" y="94"/>
                  <a:pt x="159" y="92"/>
                </a:cubicBezTo>
                <a:cubicBezTo>
                  <a:pt x="157" y="91"/>
                  <a:pt x="155" y="90"/>
                  <a:pt x="153" y="88"/>
                </a:cubicBezTo>
                <a:cubicBezTo>
                  <a:pt x="152" y="86"/>
                  <a:pt x="150" y="84"/>
                  <a:pt x="149" y="82"/>
                </a:cubicBezTo>
                <a:cubicBezTo>
                  <a:pt x="148" y="82"/>
                  <a:pt x="147" y="81"/>
                  <a:pt x="147" y="80"/>
                </a:cubicBezTo>
                <a:cubicBezTo>
                  <a:pt x="147" y="78"/>
                  <a:pt x="148" y="77"/>
                  <a:pt x="148" y="75"/>
                </a:cubicBezTo>
                <a:cubicBezTo>
                  <a:pt x="145" y="75"/>
                  <a:pt x="142" y="75"/>
                  <a:pt x="140" y="75"/>
                </a:cubicBezTo>
                <a:cubicBezTo>
                  <a:pt x="138" y="76"/>
                  <a:pt x="136" y="76"/>
                  <a:pt x="135" y="78"/>
                </a:cubicBezTo>
                <a:cubicBezTo>
                  <a:pt x="134" y="80"/>
                  <a:pt x="135" y="81"/>
                  <a:pt x="135" y="83"/>
                </a:cubicBezTo>
                <a:cubicBezTo>
                  <a:pt x="135" y="85"/>
                  <a:pt x="136" y="87"/>
                  <a:pt x="134" y="88"/>
                </a:cubicBezTo>
                <a:cubicBezTo>
                  <a:pt x="132" y="89"/>
                  <a:pt x="127" y="86"/>
                  <a:pt x="125" y="88"/>
                </a:cubicBezTo>
                <a:cubicBezTo>
                  <a:pt x="123" y="91"/>
                  <a:pt x="123" y="96"/>
                  <a:pt x="124" y="99"/>
                </a:cubicBezTo>
                <a:cubicBezTo>
                  <a:pt x="124" y="103"/>
                  <a:pt x="127" y="106"/>
                  <a:pt x="127" y="110"/>
                </a:cubicBezTo>
                <a:cubicBezTo>
                  <a:pt x="126" y="112"/>
                  <a:pt x="124" y="112"/>
                  <a:pt x="122" y="113"/>
                </a:cubicBezTo>
                <a:cubicBezTo>
                  <a:pt x="118" y="114"/>
                  <a:pt x="113" y="115"/>
                  <a:pt x="109" y="114"/>
                </a:cubicBezTo>
                <a:cubicBezTo>
                  <a:pt x="105" y="114"/>
                  <a:pt x="100" y="109"/>
                  <a:pt x="96" y="111"/>
                </a:cubicBezTo>
                <a:cubicBezTo>
                  <a:pt x="92" y="113"/>
                  <a:pt x="93" y="119"/>
                  <a:pt x="93" y="123"/>
                </a:cubicBezTo>
                <a:cubicBezTo>
                  <a:pt x="92" y="128"/>
                  <a:pt x="91" y="133"/>
                  <a:pt x="92" y="138"/>
                </a:cubicBezTo>
                <a:cubicBezTo>
                  <a:pt x="92" y="141"/>
                  <a:pt x="95" y="142"/>
                  <a:pt x="95" y="144"/>
                </a:cubicBezTo>
                <a:cubicBezTo>
                  <a:pt x="94" y="145"/>
                  <a:pt x="92" y="145"/>
                  <a:pt x="91" y="145"/>
                </a:cubicBezTo>
                <a:cubicBezTo>
                  <a:pt x="89" y="144"/>
                  <a:pt x="87" y="142"/>
                  <a:pt x="84" y="142"/>
                </a:cubicBezTo>
                <a:cubicBezTo>
                  <a:pt x="81" y="142"/>
                  <a:pt x="79" y="145"/>
                  <a:pt x="76" y="145"/>
                </a:cubicBezTo>
                <a:cubicBezTo>
                  <a:pt x="72" y="146"/>
                  <a:pt x="68" y="146"/>
                  <a:pt x="65" y="147"/>
                </a:cubicBezTo>
                <a:cubicBezTo>
                  <a:pt x="64" y="147"/>
                  <a:pt x="61" y="148"/>
                  <a:pt x="62" y="149"/>
                </a:cubicBezTo>
                <a:cubicBezTo>
                  <a:pt x="64" y="151"/>
                  <a:pt x="67" y="149"/>
                  <a:pt x="68" y="151"/>
                </a:cubicBezTo>
                <a:cubicBezTo>
                  <a:pt x="69" y="151"/>
                  <a:pt x="68" y="153"/>
                  <a:pt x="68" y="154"/>
                </a:cubicBezTo>
                <a:cubicBezTo>
                  <a:pt x="68" y="157"/>
                  <a:pt x="68" y="161"/>
                  <a:pt x="69" y="164"/>
                </a:cubicBezTo>
                <a:cubicBezTo>
                  <a:pt x="71" y="169"/>
                  <a:pt x="75" y="172"/>
                  <a:pt x="76" y="177"/>
                </a:cubicBezTo>
                <a:cubicBezTo>
                  <a:pt x="76" y="180"/>
                  <a:pt x="72" y="182"/>
                  <a:pt x="71" y="184"/>
                </a:cubicBezTo>
                <a:cubicBezTo>
                  <a:pt x="71" y="186"/>
                  <a:pt x="71" y="189"/>
                  <a:pt x="72" y="19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3" name="Freeform 2626"/>
          <p:cNvSpPr>
            <a:spLocks noChangeAspect="1"/>
          </p:cNvSpPr>
          <p:nvPr/>
        </p:nvSpPr>
        <p:spPr bwMode="auto">
          <a:xfrm>
            <a:off x="6204511" y="2142681"/>
            <a:ext cx="645518" cy="264319"/>
          </a:xfrm>
          <a:custGeom>
            <a:avLst/>
            <a:gdLst>
              <a:gd name="T0" fmla="*/ 407 w 393"/>
              <a:gd name="T1" fmla="*/ 49 h 185"/>
              <a:gd name="T2" fmla="*/ 390 w 393"/>
              <a:gd name="T3" fmla="*/ 48 h 185"/>
              <a:gd name="T4" fmla="*/ 372 w 393"/>
              <a:gd name="T5" fmla="*/ 46 h 185"/>
              <a:gd name="T6" fmla="*/ 357 w 393"/>
              <a:gd name="T7" fmla="*/ 55 h 185"/>
              <a:gd name="T8" fmla="*/ 335 w 393"/>
              <a:gd name="T9" fmla="*/ 60 h 185"/>
              <a:gd name="T10" fmla="*/ 322 w 393"/>
              <a:gd name="T11" fmla="*/ 64 h 185"/>
              <a:gd name="T12" fmla="*/ 288 w 393"/>
              <a:gd name="T13" fmla="*/ 55 h 185"/>
              <a:gd name="T14" fmla="*/ 276 w 393"/>
              <a:gd name="T15" fmla="*/ 46 h 185"/>
              <a:gd name="T16" fmla="*/ 245 w 393"/>
              <a:gd name="T17" fmla="*/ 42 h 185"/>
              <a:gd name="T18" fmla="*/ 226 w 393"/>
              <a:gd name="T19" fmla="*/ 44 h 185"/>
              <a:gd name="T20" fmla="*/ 219 w 393"/>
              <a:gd name="T21" fmla="*/ 41 h 185"/>
              <a:gd name="T22" fmla="*/ 202 w 393"/>
              <a:gd name="T23" fmla="*/ 35 h 185"/>
              <a:gd name="T24" fmla="*/ 192 w 393"/>
              <a:gd name="T25" fmla="*/ 14 h 185"/>
              <a:gd name="T26" fmla="*/ 173 w 393"/>
              <a:gd name="T27" fmla="*/ 7 h 185"/>
              <a:gd name="T28" fmla="*/ 145 w 393"/>
              <a:gd name="T29" fmla="*/ 1 h 185"/>
              <a:gd name="T30" fmla="*/ 139 w 393"/>
              <a:gd name="T31" fmla="*/ 14 h 185"/>
              <a:gd name="T32" fmla="*/ 141 w 393"/>
              <a:gd name="T33" fmla="*/ 34 h 185"/>
              <a:gd name="T34" fmla="*/ 142 w 393"/>
              <a:gd name="T35" fmla="*/ 48 h 185"/>
              <a:gd name="T36" fmla="*/ 129 w 393"/>
              <a:gd name="T37" fmla="*/ 49 h 185"/>
              <a:gd name="T38" fmla="*/ 106 w 393"/>
              <a:gd name="T39" fmla="*/ 50 h 185"/>
              <a:gd name="T40" fmla="*/ 89 w 393"/>
              <a:gd name="T41" fmla="*/ 40 h 185"/>
              <a:gd name="T42" fmla="*/ 72 w 393"/>
              <a:gd name="T43" fmla="*/ 34 h 185"/>
              <a:gd name="T44" fmla="*/ 64 w 393"/>
              <a:gd name="T45" fmla="*/ 32 h 185"/>
              <a:gd name="T46" fmla="*/ 56 w 393"/>
              <a:gd name="T47" fmla="*/ 34 h 185"/>
              <a:gd name="T48" fmla="*/ 47 w 393"/>
              <a:gd name="T49" fmla="*/ 38 h 185"/>
              <a:gd name="T50" fmla="*/ 29 w 393"/>
              <a:gd name="T51" fmla="*/ 48 h 185"/>
              <a:gd name="T52" fmla="*/ 10 w 393"/>
              <a:gd name="T53" fmla="*/ 59 h 185"/>
              <a:gd name="T54" fmla="*/ 0 w 393"/>
              <a:gd name="T55" fmla="*/ 72 h 185"/>
              <a:gd name="T56" fmla="*/ 7 w 393"/>
              <a:gd name="T57" fmla="*/ 82 h 185"/>
              <a:gd name="T58" fmla="*/ 22 w 393"/>
              <a:gd name="T59" fmla="*/ 92 h 185"/>
              <a:gd name="T60" fmla="*/ 30 w 393"/>
              <a:gd name="T61" fmla="*/ 94 h 185"/>
              <a:gd name="T62" fmla="*/ 46 w 393"/>
              <a:gd name="T63" fmla="*/ 100 h 185"/>
              <a:gd name="T64" fmla="*/ 55 w 393"/>
              <a:gd name="T65" fmla="*/ 113 h 185"/>
              <a:gd name="T66" fmla="*/ 54 w 393"/>
              <a:gd name="T67" fmla="*/ 126 h 185"/>
              <a:gd name="T68" fmla="*/ 55 w 393"/>
              <a:gd name="T69" fmla="*/ 149 h 185"/>
              <a:gd name="T70" fmla="*/ 73 w 393"/>
              <a:gd name="T71" fmla="*/ 155 h 185"/>
              <a:gd name="T72" fmla="*/ 103 w 393"/>
              <a:gd name="T73" fmla="*/ 160 h 185"/>
              <a:gd name="T74" fmla="*/ 126 w 393"/>
              <a:gd name="T75" fmla="*/ 168 h 185"/>
              <a:gd name="T76" fmla="*/ 133 w 393"/>
              <a:gd name="T77" fmla="*/ 175 h 185"/>
              <a:gd name="T78" fmla="*/ 144 w 393"/>
              <a:gd name="T79" fmla="*/ 194 h 185"/>
              <a:gd name="T80" fmla="*/ 160 w 393"/>
              <a:gd name="T81" fmla="*/ 200 h 185"/>
              <a:gd name="T82" fmla="*/ 189 w 393"/>
              <a:gd name="T83" fmla="*/ 202 h 185"/>
              <a:gd name="T84" fmla="*/ 226 w 393"/>
              <a:gd name="T85" fmla="*/ 202 h 185"/>
              <a:gd name="T86" fmla="*/ 256 w 393"/>
              <a:gd name="T87" fmla="*/ 216 h 185"/>
              <a:gd name="T88" fmla="*/ 277 w 393"/>
              <a:gd name="T89" fmla="*/ 221 h 185"/>
              <a:gd name="T90" fmla="*/ 323 w 393"/>
              <a:gd name="T91" fmla="*/ 204 h 185"/>
              <a:gd name="T92" fmla="*/ 351 w 393"/>
              <a:gd name="T93" fmla="*/ 198 h 185"/>
              <a:gd name="T94" fmla="*/ 369 w 393"/>
              <a:gd name="T95" fmla="*/ 173 h 185"/>
              <a:gd name="T96" fmla="*/ 360 w 393"/>
              <a:gd name="T97" fmla="*/ 162 h 185"/>
              <a:gd name="T98" fmla="*/ 374 w 393"/>
              <a:gd name="T99" fmla="*/ 152 h 185"/>
              <a:gd name="T100" fmla="*/ 396 w 393"/>
              <a:gd name="T101" fmla="*/ 155 h 185"/>
              <a:gd name="T102" fmla="*/ 414 w 393"/>
              <a:gd name="T103" fmla="*/ 145 h 185"/>
              <a:gd name="T104" fmla="*/ 423 w 393"/>
              <a:gd name="T105" fmla="*/ 133 h 185"/>
              <a:gd name="T106" fmla="*/ 437 w 393"/>
              <a:gd name="T107" fmla="*/ 128 h 185"/>
              <a:gd name="T108" fmla="*/ 443 w 393"/>
              <a:gd name="T109" fmla="*/ 124 h 185"/>
              <a:gd name="T110" fmla="*/ 458 w 393"/>
              <a:gd name="T111" fmla="*/ 118 h 185"/>
              <a:gd name="T112" fmla="*/ 472 w 393"/>
              <a:gd name="T113" fmla="*/ 115 h 185"/>
              <a:gd name="T114" fmla="*/ 450 w 393"/>
              <a:gd name="T115" fmla="*/ 91 h 185"/>
              <a:gd name="T116" fmla="*/ 436 w 393"/>
              <a:gd name="T117" fmla="*/ 91 h 185"/>
              <a:gd name="T118" fmla="*/ 423 w 393"/>
              <a:gd name="T119" fmla="*/ 91 h 185"/>
              <a:gd name="T120" fmla="*/ 405 w 393"/>
              <a:gd name="T121" fmla="*/ 94 h 185"/>
              <a:gd name="T122" fmla="*/ 406 w 393"/>
              <a:gd name="T123" fmla="*/ 86 h 185"/>
              <a:gd name="T124" fmla="*/ 406 w 393"/>
              <a:gd name="T125" fmla="*/ 67 h 1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93"/>
              <a:gd name="T190" fmla="*/ 0 h 185"/>
              <a:gd name="T191" fmla="*/ 393 w 393"/>
              <a:gd name="T192" fmla="*/ 185 h 18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93" h="185">
                <a:moveTo>
                  <a:pt x="343" y="43"/>
                </a:moveTo>
                <a:cubicBezTo>
                  <a:pt x="342" y="43"/>
                  <a:pt x="341" y="41"/>
                  <a:pt x="339" y="41"/>
                </a:cubicBezTo>
                <a:cubicBezTo>
                  <a:pt x="337" y="41"/>
                  <a:pt x="334" y="42"/>
                  <a:pt x="332" y="42"/>
                </a:cubicBezTo>
                <a:cubicBezTo>
                  <a:pt x="329" y="42"/>
                  <a:pt x="327" y="41"/>
                  <a:pt x="325" y="40"/>
                </a:cubicBezTo>
                <a:cubicBezTo>
                  <a:pt x="322" y="39"/>
                  <a:pt x="320" y="36"/>
                  <a:pt x="317" y="36"/>
                </a:cubicBezTo>
                <a:cubicBezTo>
                  <a:pt x="315" y="35"/>
                  <a:pt x="312" y="37"/>
                  <a:pt x="310" y="38"/>
                </a:cubicBezTo>
                <a:cubicBezTo>
                  <a:pt x="307" y="39"/>
                  <a:pt x="304" y="40"/>
                  <a:pt x="301" y="42"/>
                </a:cubicBezTo>
                <a:cubicBezTo>
                  <a:pt x="300" y="43"/>
                  <a:pt x="299" y="44"/>
                  <a:pt x="297" y="46"/>
                </a:cubicBezTo>
                <a:cubicBezTo>
                  <a:pt x="295" y="47"/>
                  <a:pt x="293" y="49"/>
                  <a:pt x="291" y="49"/>
                </a:cubicBezTo>
                <a:cubicBezTo>
                  <a:pt x="287" y="50"/>
                  <a:pt x="283" y="49"/>
                  <a:pt x="279" y="50"/>
                </a:cubicBezTo>
                <a:cubicBezTo>
                  <a:pt x="277" y="50"/>
                  <a:pt x="276" y="53"/>
                  <a:pt x="273" y="54"/>
                </a:cubicBezTo>
                <a:cubicBezTo>
                  <a:pt x="271" y="55"/>
                  <a:pt x="269" y="53"/>
                  <a:pt x="268" y="53"/>
                </a:cubicBezTo>
                <a:cubicBezTo>
                  <a:pt x="260" y="52"/>
                  <a:pt x="253" y="54"/>
                  <a:pt x="246" y="52"/>
                </a:cubicBezTo>
                <a:cubicBezTo>
                  <a:pt x="243" y="51"/>
                  <a:pt x="241" y="49"/>
                  <a:pt x="240" y="46"/>
                </a:cubicBezTo>
                <a:cubicBezTo>
                  <a:pt x="239" y="45"/>
                  <a:pt x="241" y="42"/>
                  <a:pt x="240" y="40"/>
                </a:cubicBezTo>
                <a:cubicBezTo>
                  <a:pt x="237" y="38"/>
                  <a:pt x="233" y="39"/>
                  <a:pt x="230" y="38"/>
                </a:cubicBezTo>
                <a:cubicBezTo>
                  <a:pt x="227" y="37"/>
                  <a:pt x="224" y="35"/>
                  <a:pt x="221" y="35"/>
                </a:cubicBezTo>
                <a:cubicBezTo>
                  <a:pt x="216" y="34"/>
                  <a:pt x="210" y="35"/>
                  <a:pt x="204" y="35"/>
                </a:cubicBezTo>
                <a:cubicBezTo>
                  <a:pt x="203" y="35"/>
                  <a:pt x="203" y="36"/>
                  <a:pt x="202" y="36"/>
                </a:cubicBezTo>
                <a:cubicBezTo>
                  <a:pt x="197" y="37"/>
                  <a:pt x="193" y="37"/>
                  <a:pt x="188" y="37"/>
                </a:cubicBezTo>
                <a:cubicBezTo>
                  <a:pt x="186" y="37"/>
                  <a:pt x="184" y="37"/>
                  <a:pt x="182" y="36"/>
                </a:cubicBezTo>
                <a:cubicBezTo>
                  <a:pt x="181" y="36"/>
                  <a:pt x="182" y="34"/>
                  <a:pt x="182" y="34"/>
                </a:cubicBezTo>
                <a:cubicBezTo>
                  <a:pt x="180" y="34"/>
                  <a:pt x="178" y="37"/>
                  <a:pt x="176" y="36"/>
                </a:cubicBezTo>
                <a:cubicBezTo>
                  <a:pt x="173" y="35"/>
                  <a:pt x="170" y="32"/>
                  <a:pt x="168" y="29"/>
                </a:cubicBezTo>
                <a:cubicBezTo>
                  <a:pt x="166" y="26"/>
                  <a:pt x="168" y="21"/>
                  <a:pt x="167" y="18"/>
                </a:cubicBezTo>
                <a:cubicBezTo>
                  <a:pt x="166" y="15"/>
                  <a:pt x="163" y="13"/>
                  <a:pt x="160" y="12"/>
                </a:cubicBezTo>
                <a:cubicBezTo>
                  <a:pt x="158" y="10"/>
                  <a:pt x="154" y="12"/>
                  <a:pt x="151" y="11"/>
                </a:cubicBezTo>
                <a:cubicBezTo>
                  <a:pt x="149" y="10"/>
                  <a:pt x="147" y="6"/>
                  <a:pt x="144" y="6"/>
                </a:cubicBezTo>
                <a:cubicBezTo>
                  <a:pt x="140" y="5"/>
                  <a:pt x="136" y="9"/>
                  <a:pt x="132" y="8"/>
                </a:cubicBezTo>
                <a:cubicBezTo>
                  <a:pt x="128" y="7"/>
                  <a:pt x="125" y="0"/>
                  <a:pt x="121" y="1"/>
                </a:cubicBezTo>
                <a:cubicBezTo>
                  <a:pt x="118" y="2"/>
                  <a:pt x="120" y="8"/>
                  <a:pt x="119" y="11"/>
                </a:cubicBezTo>
                <a:cubicBezTo>
                  <a:pt x="118" y="12"/>
                  <a:pt x="116" y="11"/>
                  <a:pt x="116" y="12"/>
                </a:cubicBezTo>
                <a:cubicBezTo>
                  <a:pt x="115" y="14"/>
                  <a:pt x="114" y="17"/>
                  <a:pt x="114" y="20"/>
                </a:cubicBezTo>
                <a:cubicBezTo>
                  <a:pt x="115" y="22"/>
                  <a:pt x="116" y="25"/>
                  <a:pt x="117" y="28"/>
                </a:cubicBezTo>
                <a:cubicBezTo>
                  <a:pt x="118" y="30"/>
                  <a:pt x="121" y="31"/>
                  <a:pt x="121" y="34"/>
                </a:cubicBezTo>
                <a:cubicBezTo>
                  <a:pt x="122" y="36"/>
                  <a:pt x="120" y="39"/>
                  <a:pt x="118" y="40"/>
                </a:cubicBezTo>
                <a:cubicBezTo>
                  <a:pt x="117" y="42"/>
                  <a:pt x="115" y="43"/>
                  <a:pt x="113" y="43"/>
                </a:cubicBezTo>
                <a:cubicBezTo>
                  <a:pt x="111" y="43"/>
                  <a:pt x="109" y="42"/>
                  <a:pt x="107" y="41"/>
                </a:cubicBezTo>
                <a:cubicBezTo>
                  <a:pt x="103" y="41"/>
                  <a:pt x="100" y="41"/>
                  <a:pt x="96" y="41"/>
                </a:cubicBezTo>
                <a:cubicBezTo>
                  <a:pt x="94" y="41"/>
                  <a:pt x="91" y="42"/>
                  <a:pt x="88" y="42"/>
                </a:cubicBezTo>
                <a:cubicBezTo>
                  <a:pt x="85" y="41"/>
                  <a:pt x="81" y="40"/>
                  <a:pt x="78" y="38"/>
                </a:cubicBezTo>
                <a:cubicBezTo>
                  <a:pt x="76" y="37"/>
                  <a:pt x="75" y="35"/>
                  <a:pt x="74" y="33"/>
                </a:cubicBezTo>
                <a:cubicBezTo>
                  <a:pt x="74" y="32"/>
                  <a:pt x="75" y="30"/>
                  <a:pt x="74" y="30"/>
                </a:cubicBezTo>
                <a:cubicBezTo>
                  <a:pt x="69" y="28"/>
                  <a:pt x="64" y="29"/>
                  <a:pt x="60" y="28"/>
                </a:cubicBezTo>
                <a:cubicBezTo>
                  <a:pt x="58" y="28"/>
                  <a:pt x="58" y="26"/>
                  <a:pt x="56" y="25"/>
                </a:cubicBezTo>
                <a:cubicBezTo>
                  <a:pt x="55" y="25"/>
                  <a:pt x="54" y="27"/>
                  <a:pt x="53" y="27"/>
                </a:cubicBezTo>
                <a:cubicBezTo>
                  <a:pt x="52" y="27"/>
                  <a:pt x="51" y="26"/>
                  <a:pt x="50" y="26"/>
                </a:cubicBezTo>
                <a:cubicBezTo>
                  <a:pt x="49" y="26"/>
                  <a:pt x="48" y="28"/>
                  <a:pt x="47" y="28"/>
                </a:cubicBezTo>
                <a:cubicBezTo>
                  <a:pt x="45" y="29"/>
                  <a:pt x="43" y="27"/>
                  <a:pt x="42" y="28"/>
                </a:cubicBezTo>
                <a:cubicBezTo>
                  <a:pt x="40" y="29"/>
                  <a:pt x="40" y="31"/>
                  <a:pt x="39" y="32"/>
                </a:cubicBezTo>
                <a:cubicBezTo>
                  <a:pt x="37" y="33"/>
                  <a:pt x="35" y="31"/>
                  <a:pt x="33" y="32"/>
                </a:cubicBezTo>
                <a:cubicBezTo>
                  <a:pt x="30" y="34"/>
                  <a:pt x="27" y="37"/>
                  <a:pt x="24" y="40"/>
                </a:cubicBezTo>
                <a:cubicBezTo>
                  <a:pt x="22" y="42"/>
                  <a:pt x="20" y="45"/>
                  <a:pt x="18" y="46"/>
                </a:cubicBezTo>
                <a:cubicBezTo>
                  <a:pt x="15" y="48"/>
                  <a:pt x="11" y="47"/>
                  <a:pt x="8" y="49"/>
                </a:cubicBezTo>
                <a:cubicBezTo>
                  <a:pt x="6" y="50"/>
                  <a:pt x="3" y="53"/>
                  <a:pt x="1" y="55"/>
                </a:cubicBezTo>
                <a:cubicBezTo>
                  <a:pt x="1" y="57"/>
                  <a:pt x="0" y="58"/>
                  <a:pt x="0" y="60"/>
                </a:cubicBezTo>
                <a:cubicBezTo>
                  <a:pt x="0" y="61"/>
                  <a:pt x="1" y="62"/>
                  <a:pt x="2" y="62"/>
                </a:cubicBezTo>
                <a:cubicBezTo>
                  <a:pt x="3" y="64"/>
                  <a:pt x="5" y="66"/>
                  <a:pt x="6" y="68"/>
                </a:cubicBezTo>
                <a:cubicBezTo>
                  <a:pt x="8" y="70"/>
                  <a:pt x="10" y="71"/>
                  <a:pt x="12" y="72"/>
                </a:cubicBezTo>
                <a:cubicBezTo>
                  <a:pt x="14" y="74"/>
                  <a:pt x="15" y="77"/>
                  <a:pt x="18" y="77"/>
                </a:cubicBezTo>
                <a:cubicBezTo>
                  <a:pt x="20" y="78"/>
                  <a:pt x="21" y="75"/>
                  <a:pt x="23" y="75"/>
                </a:cubicBezTo>
                <a:cubicBezTo>
                  <a:pt x="24" y="75"/>
                  <a:pt x="23" y="78"/>
                  <a:pt x="25" y="78"/>
                </a:cubicBezTo>
                <a:cubicBezTo>
                  <a:pt x="26" y="79"/>
                  <a:pt x="29" y="77"/>
                  <a:pt x="31" y="78"/>
                </a:cubicBezTo>
                <a:cubicBezTo>
                  <a:pt x="33" y="79"/>
                  <a:pt x="36" y="81"/>
                  <a:pt x="38" y="83"/>
                </a:cubicBezTo>
                <a:cubicBezTo>
                  <a:pt x="39" y="86"/>
                  <a:pt x="39" y="90"/>
                  <a:pt x="40" y="92"/>
                </a:cubicBezTo>
                <a:cubicBezTo>
                  <a:pt x="41" y="94"/>
                  <a:pt x="45" y="92"/>
                  <a:pt x="46" y="94"/>
                </a:cubicBezTo>
                <a:cubicBezTo>
                  <a:pt x="47" y="96"/>
                  <a:pt x="46" y="98"/>
                  <a:pt x="46" y="100"/>
                </a:cubicBezTo>
                <a:cubicBezTo>
                  <a:pt x="46" y="102"/>
                  <a:pt x="45" y="103"/>
                  <a:pt x="45" y="105"/>
                </a:cubicBezTo>
                <a:cubicBezTo>
                  <a:pt x="47" y="110"/>
                  <a:pt x="45" y="115"/>
                  <a:pt x="45" y="120"/>
                </a:cubicBezTo>
                <a:cubicBezTo>
                  <a:pt x="45" y="121"/>
                  <a:pt x="45" y="123"/>
                  <a:pt x="46" y="124"/>
                </a:cubicBezTo>
                <a:cubicBezTo>
                  <a:pt x="48" y="125"/>
                  <a:pt x="50" y="126"/>
                  <a:pt x="53" y="126"/>
                </a:cubicBezTo>
                <a:cubicBezTo>
                  <a:pt x="55" y="127"/>
                  <a:pt x="58" y="129"/>
                  <a:pt x="61" y="129"/>
                </a:cubicBezTo>
                <a:cubicBezTo>
                  <a:pt x="65" y="129"/>
                  <a:pt x="70" y="126"/>
                  <a:pt x="74" y="127"/>
                </a:cubicBezTo>
                <a:cubicBezTo>
                  <a:pt x="79" y="127"/>
                  <a:pt x="82" y="130"/>
                  <a:pt x="86" y="133"/>
                </a:cubicBezTo>
                <a:cubicBezTo>
                  <a:pt x="90" y="135"/>
                  <a:pt x="93" y="138"/>
                  <a:pt x="97" y="140"/>
                </a:cubicBezTo>
                <a:cubicBezTo>
                  <a:pt x="100" y="141"/>
                  <a:pt x="103" y="139"/>
                  <a:pt x="105" y="140"/>
                </a:cubicBezTo>
                <a:cubicBezTo>
                  <a:pt x="106" y="141"/>
                  <a:pt x="104" y="143"/>
                  <a:pt x="105" y="144"/>
                </a:cubicBezTo>
                <a:cubicBezTo>
                  <a:pt x="106" y="146"/>
                  <a:pt x="109" y="144"/>
                  <a:pt x="111" y="146"/>
                </a:cubicBezTo>
                <a:cubicBezTo>
                  <a:pt x="114" y="150"/>
                  <a:pt x="114" y="155"/>
                  <a:pt x="116" y="159"/>
                </a:cubicBezTo>
                <a:cubicBezTo>
                  <a:pt x="117" y="160"/>
                  <a:pt x="119" y="161"/>
                  <a:pt x="120" y="162"/>
                </a:cubicBezTo>
                <a:cubicBezTo>
                  <a:pt x="122" y="163"/>
                  <a:pt x="121" y="166"/>
                  <a:pt x="123" y="166"/>
                </a:cubicBezTo>
                <a:cubicBezTo>
                  <a:pt x="126" y="167"/>
                  <a:pt x="130" y="167"/>
                  <a:pt x="133" y="167"/>
                </a:cubicBezTo>
                <a:cubicBezTo>
                  <a:pt x="136" y="167"/>
                  <a:pt x="138" y="165"/>
                  <a:pt x="141" y="165"/>
                </a:cubicBezTo>
                <a:cubicBezTo>
                  <a:pt x="146" y="166"/>
                  <a:pt x="151" y="168"/>
                  <a:pt x="157" y="168"/>
                </a:cubicBezTo>
                <a:cubicBezTo>
                  <a:pt x="161" y="168"/>
                  <a:pt x="164" y="165"/>
                  <a:pt x="168" y="165"/>
                </a:cubicBezTo>
                <a:cubicBezTo>
                  <a:pt x="175" y="165"/>
                  <a:pt x="182" y="166"/>
                  <a:pt x="188" y="168"/>
                </a:cubicBezTo>
                <a:cubicBezTo>
                  <a:pt x="190" y="168"/>
                  <a:pt x="191" y="172"/>
                  <a:pt x="193" y="173"/>
                </a:cubicBezTo>
                <a:cubicBezTo>
                  <a:pt x="199" y="176"/>
                  <a:pt x="206" y="178"/>
                  <a:pt x="213" y="180"/>
                </a:cubicBezTo>
                <a:cubicBezTo>
                  <a:pt x="216" y="181"/>
                  <a:pt x="220" y="179"/>
                  <a:pt x="222" y="181"/>
                </a:cubicBezTo>
                <a:cubicBezTo>
                  <a:pt x="225" y="182"/>
                  <a:pt x="228" y="185"/>
                  <a:pt x="231" y="184"/>
                </a:cubicBezTo>
                <a:cubicBezTo>
                  <a:pt x="238" y="182"/>
                  <a:pt x="242" y="174"/>
                  <a:pt x="249" y="171"/>
                </a:cubicBezTo>
                <a:cubicBezTo>
                  <a:pt x="255" y="169"/>
                  <a:pt x="262" y="169"/>
                  <a:pt x="269" y="170"/>
                </a:cubicBezTo>
                <a:cubicBezTo>
                  <a:pt x="273" y="170"/>
                  <a:pt x="276" y="173"/>
                  <a:pt x="279" y="172"/>
                </a:cubicBezTo>
                <a:cubicBezTo>
                  <a:pt x="284" y="172"/>
                  <a:pt x="288" y="168"/>
                  <a:pt x="292" y="165"/>
                </a:cubicBezTo>
                <a:cubicBezTo>
                  <a:pt x="295" y="162"/>
                  <a:pt x="296" y="159"/>
                  <a:pt x="298" y="156"/>
                </a:cubicBezTo>
                <a:cubicBezTo>
                  <a:pt x="301" y="151"/>
                  <a:pt x="306" y="149"/>
                  <a:pt x="307" y="144"/>
                </a:cubicBezTo>
                <a:cubicBezTo>
                  <a:pt x="308" y="142"/>
                  <a:pt x="304" y="143"/>
                  <a:pt x="303" y="142"/>
                </a:cubicBezTo>
                <a:cubicBezTo>
                  <a:pt x="301" y="140"/>
                  <a:pt x="300" y="137"/>
                  <a:pt x="300" y="135"/>
                </a:cubicBezTo>
                <a:cubicBezTo>
                  <a:pt x="300" y="132"/>
                  <a:pt x="301" y="129"/>
                  <a:pt x="303" y="127"/>
                </a:cubicBezTo>
                <a:cubicBezTo>
                  <a:pt x="305" y="126"/>
                  <a:pt x="309" y="126"/>
                  <a:pt x="311" y="127"/>
                </a:cubicBezTo>
                <a:cubicBezTo>
                  <a:pt x="315" y="128"/>
                  <a:pt x="317" y="132"/>
                  <a:pt x="320" y="132"/>
                </a:cubicBezTo>
                <a:cubicBezTo>
                  <a:pt x="323" y="133"/>
                  <a:pt x="327" y="131"/>
                  <a:pt x="330" y="129"/>
                </a:cubicBezTo>
                <a:cubicBezTo>
                  <a:pt x="333" y="127"/>
                  <a:pt x="333" y="122"/>
                  <a:pt x="336" y="120"/>
                </a:cubicBezTo>
                <a:cubicBezTo>
                  <a:pt x="339" y="119"/>
                  <a:pt x="342" y="122"/>
                  <a:pt x="345" y="121"/>
                </a:cubicBezTo>
                <a:cubicBezTo>
                  <a:pt x="348" y="120"/>
                  <a:pt x="350" y="118"/>
                  <a:pt x="352" y="115"/>
                </a:cubicBezTo>
                <a:cubicBezTo>
                  <a:pt x="353" y="114"/>
                  <a:pt x="351" y="112"/>
                  <a:pt x="352" y="111"/>
                </a:cubicBezTo>
                <a:cubicBezTo>
                  <a:pt x="353" y="108"/>
                  <a:pt x="356" y="106"/>
                  <a:pt x="359" y="104"/>
                </a:cubicBezTo>
                <a:cubicBezTo>
                  <a:pt x="361" y="104"/>
                  <a:pt x="362" y="108"/>
                  <a:pt x="364" y="107"/>
                </a:cubicBezTo>
                <a:cubicBezTo>
                  <a:pt x="366" y="106"/>
                  <a:pt x="364" y="102"/>
                  <a:pt x="365" y="101"/>
                </a:cubicBezTo>
                <a:cubicBezTo>
                  <a:pt x="366" y="100"/>
                  <a:pt x="367" y="103"/>
                  <a:pt x="369" y="103"/>
                </a:cubicBezTo>
                <a:cubicBezTo>
                  <a:pt x="370" y="102"/>
                  <a:pt x="371" y="100"/>
                  <a:pt x="373" y="99"/>
                </a:cubicBezTo>
                <a:cubicBezTo>
                  <a:pt x="375" y="98"/>
                  <a:pt x="378" y="98"/>
                  <a:pt x="381" y="98"/>
                </a:cubicBezTo>
                <a:cubicBezTo>
                  <a:pt x="384" y="98"/>
                  <a:pt x="386" y="102"/>
                  <a:pt x="389" y="101"/>
                </a:cubicBezTo>
                <a:cubicBezTo>
                  <a:pt x="390" y="100"/>
                  <a:pt x="392" y="97"/>
                  <a:pt x="393" y="96"/>
                </a:cubicBezTo>
                <a:cubicBezTo>
                  <a:pt x="392" y="92"/>
                  <a:pt x="389" y="90"/>
                  <a:pt x="386" y="87"/>
                </a:cubicBezTo>
                <a:cubicBezTo>
                  <a:pt x="383" y="84"/>
                  <a:pt x="377" y="80"/>
                  <a:pt x="375" y="76"/>
                </a:cubicBezTo>
                <a:cubicBezTo>
                  <a:pt x="371" y="74"/>
                  <a:pt x="367" y="73"/>
                  <a:pt x="363" y="73"/>
                </a:cubicBezTo>
                <a:cubicBezTo>
                  <a:pt x="362" y="73"/>
                  <a:pt x="363" y="75"/>
                  <a:pt x="363" y="76"/>
                </a:cubicBezTo>
                <a:cubicBezTo>
                  <a:pt x="361" y="78"/>
                  <a:pt x="360" y="82"/>
                  <a:pt x="358" y="82"/>
                </a:cubicBezTo>
                <a:cubicBezTo>
                  <a:pt x="355" y="82"/>
                  <a:pt x="355" y="77"/>
                  <a:pt x="352" y="76"/>
                </a:cubicBezTo>
                <a:cubicBezTo>
                  <a:pt x="348" y="76"/>
                  <a:pt x="345" y="80"/>
                  <a:pt x="342" y="80"/>
                </a:cubicBezTo>
                <a:cubicBezTo>
                  <a:pt x="340" y="80"/>
                  <a:pt x="338" y="80"/>
                  <a:pt x="337" y="78"/>
                </a:cubicBezTo>
                <a:cubicBezTo>
                  <a:pt x="336" y="77"/>
                  <a:pt x="336" y="75"/>
                  <a:pt x="336" y="74"/>
                </a:cubicBezTo>
                <a:cubicBezTo>
                  <a:pt x="336" y="73"/>
                  <a:pt x="338" y="73"/>
                  <a:pt x="338" y="72"/>
                </a:cubicBezTo>
                <a:cubicBezTo>
                  <a:pt x="339" y="70"/>
                  <a:pt x="338" y="67"/>
                  <a:pt x="338" y="65"/>
                </a:cubicBezTo>
                <a:cubicBezTo>
                  <a:pt x="338" y="62"/>
                  <a:pt x="337" y="59"/>
                  <a:pt x="338" y="56"/>
                </a:cubicBezTo>
                <a:cubicBezTo>
                  <a:pt x="339" y="51"/>
                  <a:pt x="342" y="47"/>
                  <a:pt x="343" y="4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4" name="Freeform 2627"/>
          <p:cNvSpPr>
            <a:spLocks noChangeAspect="1"/>
          </p:cNvSpPr>
          <p:nvPr/>
        </p:nvSpPr>
        <p:spPr bwMode="auto">
          <a:xfrm>
            <a:off x="5746633" y="2364135"/>
            <a:ext cx="214717" cy="96441"/>
          </a:xfrm>
          <a:custGeom>
            <a:avLst/>
            <a:gdLst>
              <a:gd name="T0" fmla="*/ 70 w 131"/>
              <a:gd name="T1" fmla="*/ 77 h 67"/>
              <a:gd name="T2" fmla="*/ 70 w 131"/>
              <a:gd name="T3" fmla="*/ 66 h 67"/>
              <a:gd name="T4" fmla="*/ 77 w 131"/>
              <a:gd name="T5" fmla="*/ 63 h 67"/>
              <a:gd name="T6" fmla="*/ 84 w 131"/>
              <a:gd name="T7" fmla="*/ 58 h 67"/>
              <a:gd name="T8" fmla="*/ 90 w 131"/>
              <a:gd name="T9" fmla="*/ 59 h 67"/>
              <a:gd name="T10" fmla="*/ 95 w 131"/>
              <a:gd name="T11" fmla="*/ 54 h 67"/>
              <a:gd name="T12" fmla="*/ 96 w 131"/>
              <a:gd name="T13" fmla="*/ 60 h 67"/>
              <a:gd name="T14" fmla="*/ 107 w 131"/>
              <a:gd name="T15" fmla="*/ 58 h 67"/>
              <a:gd name="T16" fmla="*/ 111 w 131"/>
              <a:gd name="T17" fmla="*/ 46 h 67"/>
              <a:gd name="T18" fmla="*/ 117 w 131"/>
              <a:gd name="T19" fmla="*/ 45 h 67"/>
              <a:gd name="T20" fmla="*/ 131 w 131"/>
              <a:gd name="T21" fmla="*/ 45 h 67"/>
              <a:gd name="T22" fmla="*/ 134 w 131"/>
              <a:gd name="T23" fmla="*/ 37 h 67"/>
              <a:gd name="T24" fmla="*/ 144 w 131"/>
              <a:gd name="T25" fmla="*/ 29 h 67"/>
              <a:gd name="T26" fmla="*/ 149 w 131"/>
              <a:gd name="T27" fmla="*/ 31 h 67"/>
              <a:gd name="T28" fmla="*/ 152 w 131"/>
              <a:gd name="T29" fmla="*/ 25 h 67"/>
              <a:gd name="T30" fmla="*/ 157 w 131"/>
              <a:gd name="T31" fmla="*/ 22 h 67"/>
              <a:gd name="T32" fmla="*/ 155 w 131"/>
              <a:gd name="T33" fmla="*/ 19 h 67"/>
              <a:gd name="T34" fmla="*/ 151 w 131"/>
              <a:gd name="T35" fmla="*/ 18 h 67"/>
              <a:gd name="T36" fmla="*/ 143 w 131"/>
              <a:gd name="T37" fmla="*/ 16 h 67"/>
              <a:gd name="T38" fmla="*/ 141 w 131"/>
              <a:gd name="T39" fmla="*/ 11 h 67"/>
              <a:gd name="T40" fmla="*/ 138 w 131"/>
              <a:gd name="T41" fmla="*/ 11 h 67"/>
              <a:gd name="T42" fmla="*/ 131 w 131"/>
              <a:gd name="T43" fmla="*/ 8 h 67"/>
              <a:gd name="T44" fmla="*/ 119 w 131"/>
              <a:gd name="T45" fmla="*/ 8 h 67"/>
              <a:gd name="T46" fmla="*/ 105 w 131"/>
              <a:gd name="T47" fmla="*/ 7 h 67"/>
              <a:gd name="T48" fmla="*/ 95 w 131"/>
              <a:gd name="T49" fmla="*/ 7 h 67"/>
              <a:gd name="T50" fmla="*/ 93 w 131"/>
              <a:gd name="T51" fmla="*/ 10 h 67"/>
              <a:gd name="T52" fmla="*/ 80 w 131"/>
              <a:gd name="T53" fmla="*/ 7 h 67"/>
              <a:gd name="T54" fmla="*/ 68 w 131"/>
              <a:gd name="T55" fmla="*/ 1 h 67"/>
              <a:gd name="T56" fmla="*/ 60 w 131"/>
              <a:gd name="T57" fmla="*/ 2 h 67"/>
              <a:gd name="T58" fmla="*/ 55 w 131"/>
              <a:gd name="T59" fmla="*/ 6 h 67"/>
              <a:gd name="T60" fmla="*/ 55 w 131"/>
              <a:gd name="T61" fmla="*/ 16 h 67"/>
              <a:gd name="T62" fmla="*/ 49 w 131"/>
              <a:gd name="T63" fmla="*/ 17 h 67"/>
              <a:gd name="T64" fmla="*/ 32 w 131"/>
              <a:gd name="T65" fmla="*/ 12 h 67"/>
              <a:gd name="T66" fmla="*/ 26 w 131"/>
              <a:gd name="T67" fmla="*/ 13 h 67"/>
              <a:gd name="T68" fmla="*/ 19 w 131"/>
              <a:gd name="T69" fmla="*/ 19 h 67"/>
              <a:gd name="T70" fmla="*/ 26 w 131"/>
              <a:gd name="T71" fmla="*/ 22 h 67"/>
              <a:gd name="T72" fmla="*/ 13 w 131"/>
              <a:gd name="T73" fmla="*/ 34 h 67"/>
              <a:gd name="T74" fmla="*/ 13 w 131"/>
              <a:gd name="T75" fmla="*/ 39 h 67"/>
              <a:gd name="T76" fmla="*/ 20 w 131"/>
              <a:gd name="T77" fmla="*/ 39 h 67"/>
              <a:gd name="T78" fmla="*/ 20 w 131"/>
              <a:gd name="T79" fmla="*/ 46 h 67"/>
              <a:gd name="T80" fmla="*/ 30 w 131"/>
              <a:gd name="T81" fmla="*/ 46 h 67"/>
              <a:gd name="T82" fmla="*/ 32 w 131"/>
              <a:gd name="T83" fmla="*/ 36 h 67"/>
              <a:gd name="T84" fmla="*/ 40 w 131"/>
              <a:gd name="T85" fmla="*/ 45 h 67"/>
              <a:gd name="T86" fmla="*/ 48 w 131"/>
              <a:gd name="T87" fmla="*/ 46 h 67"/>
              <a:gd name="T88" fmla="*/ 56 w 131"/>
              <a:gd name="T89" fmla="*/ 48 h 67"/>
              <a:gd name="T90" fmla="*/ 53 w 131"/>
              <a:gd name="T91" fmla="*/ 57 h 67"/>
              <a:gd name="T92" fmla="*/ 46 w 131"/>
              <a:gd name="T93" fmla="*/ 57 h 67"/>
              <a:gd name="T94" fmla="*/ 38 w 131"/>
              <a:gd name="T95" fmla="*/ 64 h 67"/>
              <a:gd name="T96" fmla="*/ 34 w 131"/>
              <a:gd name="T97" fmla="*/ 64 h 67"/>
              <a:gd name="T98" fmla="*/ 30 w 131"/>
              <a:gd name="T99" fmla="*/ 62 h 67"/>
              <a:gd name="T100" fmla="*/ 26 w 131"/>
              <a:gd name="T101" fmla="*/ 64 h 67"/>
              <a:gd name="T102" fmla="*/ 23 w 131"/>
              <a:gd name="T103" fmla="*/ 64 h 67"/>
              <a:gd name="T104" fmla="*/ 10 w 131"/>
              <a:gd name="T105" fmla="*/ 66 h 67"/>
              <a:gd name="T106" fmla="*/ 1 w 131"/>
              <a:gd name="T107" fmla="*/ 69 h 67"/>
              <a:gd name="T108" fmla="*/ 5 w 131"/>
              <a:gd name="T109" fmla="*/ 76 h 67"/>
              <a:gd name="T110" fmla="*/ 19 w 131"/>
              <a:gd name="T111" fmla="*/ 75 h 67"/>
              <a:gd name="T112" fmla="*/ 26 w 131"/>
              <a:gd name="T113" fmla="*/ 79 h 67"/>
              <a:gd name="T114" fmla="*/ 37 w 131"/>
              <a:gd name="T115" fmla="*/ 74 h 67"/>
              <a:gd name="T116" fmla="*/ 41 w 131"/>
              <a:gd name="T117" fmla="*/ 80 h 67"/>
              <a:gd name="T118" fmla="*/ 50 w 131"/>
              <a:gd name="T119" fmla="*/ 80 h 67"/>
              <a:gd name="T120" fmla="*/ 70 w 131"/>
              <a:gd name="T121" fmla="*/ 77 h 6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1"/>
              <a:gd name="T184" fmla="*/ 0 h 67"/>
              <a:gd name="T185" fmla="*/ 131 w 131"/>
              <a:gd name="T186" fmla="*/ 67 h 6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1" h="67">
                <a:moveTo>
                  <a:pt x="58" y="64"/>
                </a:moveTo>
                <a:cubicBezTo>
                  <a:pt x="58" y="61"/>
                  <a:pt x="57" y="57"/>
                  <a:pt x="58" y="55"/>
                </a:cubicBezTo>
                <a:cubicBezTo>
                  <a:pt x="59" y="53"/>
                  <a:pt x="62" y="53"/>
                  <a:pt x="64" y="52"/>
                </a:cubicBezTo>
                <a:cubicBezTo>
                  <a:pt x="66" y="51"/>
                  <a:pt x="68" y="49"/>
                  <a:pt x="70" y="48"/>
                </a:cubicBezTo>
                <a:cubicBezTo>
                  <a:pt x="71" y="47"/>
                  <a:pt x="73" y="49"/>
                  <a:pt x="75" y="49"/>
                </a:cubicBezTo>
                <a:cubicBezTo>
                  <a:pt x="76" y="48"/>
                  <a:pt x="77" y="45"/>
                  <a:pt x="79" y="45"/>
                </a:cubicBezTo>
                <a:cubicBezTo>
                  <a:pt x="81" y="46"/>
                  <a:pt x="79" y="50"/>
                  <a:pt x="80" y="50"/>
                </a:cubicBezTo>
                <a:cubicBezTo>
                  <a:pt x="83" y="51"/>
                  <a:pt x="87" y="50"/>
                  <a:pt x="89" y="48"/>
                </a:cubicBezTo>
                <a:cubicBezTo>
                  <a:pt x="92" y="45"/>
                  <a:pt x="90" y="41"/>
                  <a:pt x="93" y="38"/>
                </a:cubicBezTo>
                <a:cubicBezTo>
                  <a:pt x="94" y="37"/>
                  <a:pt x="96" y="37"/>
                  <a:pt x="98" y="37"/>
                </a:cubicBezTo>
                <a:cubicBezTo>
                  <a:pt x="102" y="36"/>
                  <a:pt x="106" y="38"/>
                  <a:pt x="109" y="37"/>
                </a:cubicBezTo>
                <a:cubicBezTo>
                  <a:pt x="111" y="36"/>
                  <a:pt x="110" y="32"/>
                  <a:pt x="112" y="31"/>
                </a:cubicBezTo>
                <a:cubicBezTo>
                  <a:pt x="114" y="28"/>
                  <a:pt x="116" y="25"/>
                  <a:pt x="120" y="24"/>
                </a:cubicBezTo>
                <a:cubicBezTo>
                  <a:pt x="121" y="23"/>
                  <a:pt x="122" y="26"/>
                  <a:pt x="124" y="26"/>
                </a:cubicBezTo>
                <a:cubicBezTo>
                  <a:pt x="126" y="25"/>
                  <a:pt x="125" y="22"/>
                  <a:pt x="127" y="21"/>
                </a:cubicBezTo>
                <a:cubicBezTo>
                  <a:pt x="128" y="19"/>
                  <a:pt x="130" y="19"/>
                  <a:pt x="131" y="18"/>
                </a:cubicBezTo>
                <a:cubicBezTo>
                  <a:pt x="131" y="18"/>
                  <a:pt x="129" y="16"/>
                  <a:pt x="129" y="16"/>
                </a:cubicBezTo>
                <a:cubicBezTo>
                  <a:pt x="128" y="16"/>
                  <a:pt x="127" y="16"/>
                  <a:pt x="126" y="15"/>
                </a:cubicBezTo>
                <a:cubicBezTo>
                  <a:pt x="124" y="15"/>
                  <a:pt x="121" y="15"/>
                  <a:pt x="119" y="13"/>
                </a:cubicBezTo>
                <a:cubicBezTo>
                  <a:pt x="118" y="12"/>
                  <a:pt x="119" y="10"/>
                  <a:pt x="118" y="9"/>
                </a:cubicBezTo>
                <a:cubicBezTo>
                  <a:pt x="117" y="8"/>
                  <a:pt x="116" y="9"/>
                  <a:pt x="115" y="9"/>
                </a:cubicBezTo>
                <a:cubicBezTo>
                  <a:pt x="113" y="9"/>
                  <a:pt x="111" y="7"/>
                  <a:pt x="109" y="7"/>
                </a:cubicBezTo>
                <a:cubicBezTo>
                  <a:pt x="106" y="6"/>
                  <a:pt x="103" y="7"/>
                  <a:pt x="99" y="7"/>
                </a:cubicBezTo>
                <a:cubicBezTo>
                  <a:pt x="95" y="7"/>
                  <a:pt x="92" y="7"/>
                  <a:pt x="88" y="6"/>
                </a:cubicBezTo>
                <a:cubicBezTo>
                  <a:pt x="85" y="6"/>
                  <a:pt x="82" y="6"/>
                  <a:pt x="79" y="6"/>
                </a:cubicBezTo>
                <a:cubicBezTo>
                  <a:pt x="78" y="6"/>
                  <a:pt x="78" y="8"/>
                  <a:pt x="78" y="8"/>
                </a:cubicBezTo>
                <a:cubicBezTo>
                  <a:pt x="74" y="8"/>
                  <a:pt x="70" y="7"/>
                  <a:pt x="67" y="6"/>
                </a:cubicBezTo>
                <a:cubicBezTo>
                  <a:pt x="63" y="5"/>
                  <a:pt x="60" y="2"/>
                  <a:pt x="57" y="1"/>
                </a:cubicBezTo>
                <a:cubicBezTo>
                  <a:pt x="55" y="0"/>
                  <a:pt x="52" y="1"/>
                  <a:pt x="50" y="2"/>
                </a:cubicBezTo>
                <a:cubicBezTo>
                  <a:pt x="48" y="2"/>
                  <a:pt x="46" y="3"/>
                  <a:pt x="46" y="5"/>
                </a:cubicBezTo>
                <a:cubicBezTo>
                  <a:pt x="45" y="7"/>
                  <a:pt x="47" y="10"/>
                  <a:pt x="46" y="13"/>
                </a:cubicBezTo>
                <a:cubicBezTo>
                  <a:pt x="45" y="14"/>
                  <a:pt x="43" y="14"/>
                  <a:pt x="41" y="14"/>
                </a:cubicBezTo>
                <a:cubicBezTo>
                  <a:pt x="36" y="13"/>
                  <a:pt x="32" y="11"/>
                  <a:pt x="27" y="10"/>
                </a:cubicBezTo>
                <a:cubicBezTo>
                  <a:pt x="26" y="10"/>
                  <a:pt x="24" y="10"/>
                  <a:pt x="22" y="11"/>
                </a:cubicBezTo>
                <a:cubicBezTo>
                  <a:pt x="20" y="12"/>
                  <a:pt x="18" y="14"/>
                  <a:pt x="16" y="16"/>
                </a:cubicBezTo>
                <a:cubicBezTo>
                  <a:pt x="18" y="17"/>
                  <a:pt x="23" y="17"/>
                  <a:pt x="22" y="18"/>
                </a:cubicBezTo>
                <a:cubicBezTo>
                  <a:pt x="20" y="23"/>
                  <a:pt x="14" y="24"/>
                  <a:pt x="11" y="28"/>
                </a:cubicBezTo>
                <a:cubicBezTo>
                  <a:pt x="10" y="29"/>
                  <a:pt x="10" y="31"/>
                  <a:pt x="11" y="32"/>
                </a:cubicBezTo>
                <a:cubicBezTo>
                  <a:pt x="12" y="33"/>
                  <a:pt x="15" y="31"/>
                  <a:pt x="17" y="32"/>
                </a:cubicBezTo>
                <a:cubicBezTo>
                  <a:pt x="18" y="33"/>
                  <a:pt x="16" y="37"/>
                  <a:pt x="17" y="38"/>
                </a:cubicBezTo>
                <a:cubicBezTo>
                  <a:pt x="20" y="40"/>
                  <a:pt x="23" y="40"/>
                  <a:pt x="25" y="38"/>
                </a:cubicBezTo>
                <a:cubicBezTo>
                  <a:pt x="27" y="36"/>
                  <a:pt x="25" y="31"/>
                  <a:pt x="27" y="30"/>
                </a:cubicBezTo>
                <a:cubicBezTo>
                  <a:pt x="30" y="30"/>
                  <a:pt x="31" y="35"/>
                  <a:pt x="33" y="37"/>
                </a:cubicBezTo>
                <a:cubicBezTo>
                  <a:pt x="35" y="38"/>
                  <a:pt x="38" y="37"/>
                  <a:pt x="40" y="38"/>
                </a:cubicBezTo>
                <a:cubicBezTo>
                  <a:pt x="43" y="39"/>
                  <a:pt x="46" y="38"/>
                  <a:pt x="47" y="40"/>
                </a:cubicBezTo>
                <a:cubicBezTo>
                  <a:pt x="48" y="43"/>
                  <a:pt x="46" y="45"/>
                  <a:pt x="44" y="47"/>
                </a:cubicBezTo>
                <a:cubicBezTo>
                  <a:pt x="42" y="48"/>
                  <a:pt x="40" y="46"/>
                  <a:pt x="38" y="47"/>
                </a:cubicBezTo>
                <a:cubicBezTo>
                  <a:pt x="36" y="48"/>
                  <a:pt x="35" y="52"/>
                  <a:pt x="32" y="53"/>
                </a:cubicBezTo>
                <a:cubicBezTo>
                  <a:pt x="31" y="54"/>
                  <a:pt x="30" y="53"/>
                  <a:pt x="28" y="53"/>
                </a:cubicBezTo>
                <a:cubicBezTo>
                  <a:pt x="27" y="52"/>
                  <a:pt x="26" y="51"/>
                  <a:pt x="25" y="51"/>
                </a:cubicBezTo>
                <a:cubicBezTo>
                  <a:pt x="24" y="51"/>
                  <a:pt x="23" y="52"/>
                  <a:pt x="22" y="53"/>
                </a:cubicBezTo>
                <a:cubicBezTo>
                  <a:pt x="21" y="53"/>
                  <a:pt x="20" y="53"/>
                  <a:pt x="19" y="53"/>
                </a:cubicBezTo>
                <a:cubicBezTo>
                  <a:pt x="16" y="54"/>
                  <a:pt x="12" y="54"/>
                  <a:pt x="8" y="55"/>
                </a:cubicBezTo>
                <a:cubicBezTo>
                  <a:pt x="6" y="55"/>
                  <a:pt x="2" y="55"/>
                  <a:pt x="1" y="57"/>
                </a:cubicBezTo>
                <a:cubicBezTo>
                  <a:pt x="0" y="59"/>
                  <a:pt x="2" y="63"/>
                  <a:pt x="4" y="63"/>
                </a:cubicBezTo>
                <a:cubicBezTo>
                  <a:pt x="8" y="64"/>
                  <a:pt x="12" y="61"/>
                  <a:pt x="16" y="62"/>
                </a:cubicBezTo>
                <a:cubicBezTo>
                  <a:pt x="19" y="62"/>
                  <a:pt x="20" y="65"/>
                  <a:pt x="22" y="65"/>
                </a:cubicBezTo>
                <a:cubicBezTo>
                  <a:pt x="25" y="65"/>
                  <a:pt x="28" y="61"/>
                  <a:pt x="31" y="61"/>
                </a:cubicBezTo>
                <a:cubicBezTo>
                  <a:pt x="33" y="61"/>
                  <a:pt x="32" y="65"/>
                  <a:pt x="34" y="66"/>
                </a:cubicBezTo>
                <a:cubicBezTo>
                  <a:pt x="37" y="67"/>
                  <a:pt x="40" y="66"/>
                  <a:pt x="42" y="66"/>
                </a:cubicBezTo>
                <a:cubicBezTo>
                  <a:pt x="47" y="66"/>
                  <a:pt x="52" y="64"/>
                  <a:pt x="58" y="6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5" name="Freeform 2628"/>
          <p:cNvSpPr>
            <a:spLocks noChangeAspect="1"/>
          </p:cNvSpPr>
          <p:nvPr/>
        </p:nvSpPr>
        <p:spPr bwMode="auto">
          <a:xfrm>
            <a:off x="5700214" y="2422478"/>
            <a:ext cx="162748" cy="97631"/>
          </a:xfrm>
          <a:custGeom>
            <a:avLst/>
            <a:gdLst>
              <a:gd name="T0" fmla="*/ 113 w 99"/>
              <a:gd name="T1" fmla="*/ 68 h 68"/>
              <a:gd name="T2" fmla="*/ 119 w 99"/>
              <a:gd name="T3" fmla="*/ 64 h 68"/>
              <a:gd name="T4" fmla="*/ 113 w 99"/>
              <a:gd name="T5" fmla="*/ 48 h 68"/>
              <a:gd name="T6" fmla="*/ 106 w 99"/>
              <a:gd name="T7" fmla="*/ 40 h 68"/>
              <a:gd name="T8" fmla="*/ 95 w 99"/>
              <a:gd name="T9" fmla="*/ 45 h 68"/>
              <a:gd name="T10" fmla="*/ 95 w 99"/>
              <a:gd name="T11" fmla="*/ 39 h 68"/>
              <a:gd name="T12" fmla="*/ 96 w 99"/>
              <a:gd name="T13" fmla="*/ 35 h 68"/>
              <a:gd name="T14" fmla="*/ 94 w 99"/>
              <a:gd name="T15" fmla="*/ 28 h 68"/>
              <a:gd name="T16" fmla="*/ 75 w 99"/>
              <a:gd name="T17" fmla="*/ 30 h 68"/>
              <a:gd name="T18" fmla="*/ 65 w 99"/>
              <a:gd name="T19" fmla="*/ 30 h 68"/>
              <a:gd name="T20" fmla="*/ 61 w 99"/>
              <a:gd name="T21" fmla="*/ 24 h 68"/>
              <a:gd name="T22" fmla="*/ 50 w 99"/>
              <a:gd name="T23" fmla="*/ 29 h 68"/>
              <a:gd name="T24" fmla="*/ 43 w 99"/>
              <a:gd name="T25" fmla="*/ 25 h 68"/>
              <a:gd name="T26" fmla="*/ 29 w 99"/>
              <a:gd name="T27" fmla="*/ 27 h 68"/>
              <a:gd name="T28" fmla="*/ 25 w 99"/>
              <a:gd name="T29" fmla="*/ 19 h 68"/>
              <a:gd name="T30" fmla="*/ 34 w 99"/>
              <a:gd name="T31" fmla="*/ 17 h 68"/>
              <a:gd name="T32" fmla="*/ 47 w 99"/>
              <a:gd name="T33" fmla="*/ 14 h 68"/>
              <a:gd name="T34" fmla="*/ 44 w 99"/>
              <a:gd name="T35" fmla="*/ 10 h 68"/>
              <a:gd name="T36" fmla="*/ 47 w 99"/>
              <a:gd name="T37" fmla="*/ 5 h 68"/>
              <a:gd name="T38" fmla="*/ 38 w 99"/>
              <a:gd name="T39" fmla="*/ 0 h 68"/>
              <a:gd name="T40" fmla="*/ 34 w 99"/>
              <a:gd name="T41" fmla="*/ 6 h 68"/>
              <a:gd name="T42" fmla="*/ 26 w 99"/>
              <a:gd name="T43" fmla="*/ 5 h 68"/>
              <a:gd name="T44" fmla="*/ 24 w 99"/>
              <a:gd name="T45" fmla="*/ 12 h 68"/>
              <a:gd name="T46" fmla="*/ 14 w 99"/>
              <a:gd name="T47" fmla="*/ 14 h 68"/>
              <a:gd name="T48" fmla="*/ 17 w 99"/>
              <a:gd name="T49" fmla="*/ 16 h 68"/>
              <a:gd name="T50" fmla="*/ 17 w 99"/>
              <a:gd name="T51" fmla="*/ 19 h 68"/>
              <a:gd name="T52" fmla="*/ 13 w 99"/>
              <a:gd name="T53" fmla="*/ 25 h 68"/>
              <a:gd name="T54" fmla="*/ 2 w 99"/>
              <a:gd name="T55" fmla="*/ 27 h 68"/>
              <a:gd name="T56" fmla="*/ 0 w 99"/>
              <a:gd name="T57" fmla="*/ 33 h 68"/>
              <a:gd name="T58" fmla="*/ 2 w 99"/>
              <a:gd name="T59" fmla="*/ 35 h 68"/>
              <a:gd name="T60" fmla="*/ 10 w 99"/>
              <a:gd name="T61" fmla="*/ 36 h 68"/>
              <a:gd name="T62" fmla="*/ 10 w 99"/>
              <a:gd name="T63" fmla="*/ 42 h 68"/>
              <a:gd name="T64" fmla="*/ 14 w 99"/>
              <a:gd name="T65" fmla="*/ 47 h 68"/>
              <a:gd name="T66" fmla="*/ 16 w 99"/>
              <a:gd name="T67" fmla="*/ 52 h 68"/>
              <a:gd name="T68" fmla="*/ 7 w 99"/>
              <a:gd name="T69" fmla="*/ 63 h 68"/>
              <a:gd name="T70" fmla="*/ 7 w 99"/>
              <a:gd name="T71" fmla="*/ 68 h 68"/>
              <a:gd name="T72" fmla="*/ 11 w 99"/>
              <a:gd name="T73" fmla="*/ 74 h 68"/>
              <a:gd name="T74" fmla="*/ 18 w 99"/>
              <a:gd name="T75" fmla="*/ 76 h 68"/>
              <a:gd name="T76" fmla="*/ 28 w 99"/>
              <a:gd name="T77" fmla="*/ 69 h 68"/>
              <a:gd name="T78" fmla="*/ 32 w 99"/>
              <a:gd name="T79" fmla="*/ 74 h 68"/>
              <a:gd name="T80" fmla="*/ 32 w 99"/>
              <a:gd name="T81" fmla="*/ 69 h 68"/>
              <a:gd name="T82" fmla="*/ 36 w 99"/>
              <a:gd name="T83" fmla="*/ 63 h 68"/>
              <a:gd name="T84" fmla="*/ 44 w 99"/>
              <a:gd name="T85" fmla="*/ 61 h 68"/>
              <a:gd name="T86" fmla="*/ 40 w 99"/>
              <a:gd name="T87" fmla="*/ 58 h 68"/>
              <a:gd name="T88" fmla="*/ 49 w 99"/>
              <a:gd name="T89" fmla="*/ 47 h 68"/>
              <a:gd name="T90" fmla="*/ 58 w 99"/>
              <a:gd name="T91" fmla="*/ 51 h 68"/>
              <a:gd name="T92" fmla="*/ 58 w 99"/>
              <a:gd name="T93" fmla="*/ 58 h 68"/>
              <a:gd name="T94" fmla="*/ 64 w 99"/>
              <a:gd name="T95" fmla="*/ 58 h 68"/>
              <a:gd name="T96" fmla="*/ 64 w 99"/>
              <a:gd name="T97" fmla="*/ 69 h 68"/>
              <a:gd name="T98" fmla="*/ 66 w 99"/>
              <a:gd name="T99" fmla="*/ 77 h 68"/>
              <a:gd name="T100" fmla="*/ 70 w 99"/>
              <a:gd name="T101" fmla="*/ 82 h 68"/>
              <a:gd name="T102" fmla="*/ 73 w 99"/>
              <a:gd name="T103" fmla="*/ 76 h 68"/>
              <a:gd name="T104" fmla="*/ 78 w 99"/>
              <a:gd name="T105" fmla="*/ 75 h 68"/>
              <a:gd name="T106" fmla="*/ 85 w 99"/>
              <a:gd name="T107" fmla="*/ 72 h 68"/>
              <a:gd name="T108" fmla="*/ 94 w 99"/>
              <a:gd name="T109" fmla="*/ 69 h 68"/>
              <a:gd name="T110" fmla="*/ 99 w 99"/>
              <a:gd name="T111" fmla="*/ 72 h 68"/>
              <a:gd name="T112" fmla="*/ 109 w 99"/>
              <a:gd name="T113" fmla="*/ 68 h 68"/>
              <a:gd name="T114" fmla="*/ 113 w 99"/>
              <a:gd name="T115" fmla="*/ 68 h 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68"/>
              <a:gd name="T176" fmla="*/ 99 w 99"/>
              <a:gd name="T177" fmla="*/ 68 h 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68">
                <a:moveTo>
                  <a:pt x="94" y="56"/>
                </a:moveTo>
                <a:cubicBezTo>
                  <a:pt x="95" y="55"/>
                  <a:pt x="99" y="55"/>
                  <a:pt x="99" y="53"/>
                </a:cubicBezTo>
                <a:cubicBezTo>
                  <a:pt x="99" y="48"/>
                  <a:pt x="96" y="44"/>
                  <a:pt x="94" y="40"/>
                </a:cubicBezTo>
                <a:cubicBezTo>
                  <a:pt x="93" y="38"/>
                  <a:pt x="91" y="34"/>
                  <a:pt x="88" y="33"/>
                </a:cubicBezTo>
                <a:cubicBezTo>
                  <a:pt x="85" y="33"/>
                  <a:pt x="82" y="37"/>
                  <a:pt x="79" y="37"/>
                </a:cubicBezTo>
                <a:cubicBezTo>
                  <a:pt x="78" y="37"/>
                  <a:pt x="79" y="34"/>
                  <a:pt x="79" y="32"/>
                </a:cubicBezTo>
                <a:cubicBezTo>
                  <a:pt x="80" y="31"/>
                  <a:pt x="80" y="30"/>
                  <a:pt x="80" y="29"/>
                </a:cubicBezTo>
                <a:cubicBezTo>
                  <a:pt x="80" y="27"/>
                  <a:pt x="78" y="24"/>
                  <a:pt x="78" y="23"/>
                </a:cubicBezTo>
                <a:cubicBezTo>
                  <a:pt x="72" y="23"/>
                  <a:pt x="67" y="25"/>
                  <a:pt x="62" y="25"/>
                </a:cubicBezTo>
                <a:cubicBezTo>
                  <a:pt x="60" y="25"/>
                  <a:pt x="57" y="26"/>
                  <a:pt x="54" y="25"/>
                </a:cubicBezTo>
                <a:cubicBezTo>
                  <a:pt x="52" y="24"/>
                  <a:pt x="53" y="20"/>
                  <a:pt x="51" y="20"/>
                </a:cubicBezTo>
                <a:cubicBezTo>
                  <a:pt x="48" y="20"/>
                  <a:pt x="45" y="24"/>
                  <a:pt x="42" y="24"/>
                </a:cubicBezTo>
                <a:cubicBezTo>
                  <a:pt x="40" y="24"/>
                  <a:pt x="39" y="21"/>
                  <a:pt x="36" y="21"/>
                </a:cubicBezTo>
                <a:cubicBezTo>
                  <a:pt x="32" y="20"/>
                  <a:pt x="28" y="23"/>
                  <a:pt x="24" y="22"/>
                </a:cubicBezTo>
                <a:cubicBezTo>
                  <a:pt x="22" y="22"/>
                  <a:pt x="20" y="18"/>
                  <a:pt x="21" y="16"/>
                </a:cubicBezTo>
                <a:cubicBezTo>
                  <a:pt x="22" y="14"/>
                  <a:pt x="26" y="14"/>
                  <a:pt x="28" y="14"/>
                </a:cubicBezTo>
                <a:cubicBezTo>
                  <a:pt x="32" y="13"/>
                  <a:pt x="36" y="13"/>
                  <a:pt x="39" y="12"/>
                </a:cubicBezTo>
                <a:cubicBezTo>
                  <a:pt x="38" y="11"/>
                  <a:pt x="37" y="10"/>
                  <a:pt x="37" y="8"/>
                </a:cubicBezTo>
                <a:cubicBezTo>
                  <a:pt x="37" y="7"/>
                  <a:pt x="39" y="6"/>
                  <a:pt x="39" y="4"/>
                </a:cubicBezTo>
                <a:cubicBezTo>
                  <a:pt x="37" y="2"/>
                  <a:pt x="35" y="0"/>
                  <a:pt x="32" y="0"/>
                </a:cubicBezTo>
                <a:cubicBezTo>
                  <a:pt x="30" y="0"/>
                  <a:pt x="30" y="4"/>
                  <a:pt x="28" y="5"/>
                </a:cubicBezTo>
                <a:cubicBezTo>
                  <a:pt x="26" y="5"/>
                  <a:pt x="24" y="3"/>
                  <a:pt x="22" y="4"/>
                </a:cubicBezTo>
                <a:cubicBezTo>
                  <a:pt x="21" y="5"/>
                  <a:pt x="22" y="8"/>
                  <a:pt x="20" y="10"/>
                </a:cubicBezTo>
                <a:cubicBezTo>
                  <a:pt x="18" y="12"/>
                  <a:pt x="15" y="11"/>
                  <a:pt x="12" y="12"/>
                </a:cubicBezTo>
                <a:cubicBezTo>
                  <a:pt x="11" y="13"/>
                  <a:pt x="13" y="12"/>
                  <a:pt x="14" y="13"/>
                </a:cubicBezTo>
                <a:cubicBezTo>
                  <a:pt x="14" y="14"/>
                  <a:pt x="14" y="15"/>
                  <a:pt x="14" y="16"/>
                </a:cubicBezTo>
                <a:cubicBezTo>
                  <a:pt x="13" y="18"/>
                  <a:pt x="13" y="20"/>
                  <a:pt x="11" y="21"/>
                </a:cubicBezTo>
                <a:cubicBezTo>
                  <a:pt x="8" y="22"/>
                  <a:pt x="5" y="21"/>
                  <a:pt x="2" y="22"/>
                </a:cubicBezTo>
                <a:cubicBezTo>
                  <a:pt x="0" y="23"/>
                  <a:pt x="0" y="25"/>
                  <a:pt x="0" y="27"/>
                </a:cubicBezTo>
                <a:cubicBezTo>
                  <a:pt x="0" y="28"/>
                  <a:pt x="1" y="29"/>
                  <a:pt x="2" y="29"/>
                </a:cubicBezTo>
                <a:cubicBezTo>
                  <a:pt x="4" y="30"/>
                  <a:pt x="7" y="28"/>
                  <a:pt x="8" y="30"/>
                </a:cubicBezTo>
                <a:cubicBezTo>
                  <a:pt x="10" y="31"/>
                  <a:pt x="8" y="34"/>
                  <a:pt x="8" y="35"/>
                </a:cubicBezTo>
                <a:cubicBezTo>
                  <a:pt x="9" y="37"/>
                  <a:pt x="11" y="38"/>
                  <a:pt x="12" y="39"/>
                </a:cubicBezTo>
                <a:cubicBezTo>
                  <a:pt x="12" y="40"/>
                  <a:pt x="13" y="42"/>
                  <a:pt x="13" y="43"/>
                </a:cubicBezTo>
                <a:cubicBezTo>
                  <a:pt x="11" y="47"/>
                  <a:pt x="8" y="49"/>
                  <a:pt x="6" y="52"/>
                </a:cubicBezTo>
                <a:cubicBezTo>
                  <a:pt x="6" y="53"/>
                  <a:pt x="6" y="55"/>
                  <a:pt x="6" y="56"/>
                </a:cubicBezTo>
                <a:cubicBezTo>
                  <a:pt x="7" y="58"/>
                  <a:pt x="8" y="59"/>
                  <a:pt x="9" y="61"/>
                </a:cubicBezTo>
                <a:cubicBezTo>
                  <a:pt x="11" y="62"/>
                  <a:pt x="13" y="63"/>
                  <a:pt x="15" y="63"/>
                </a:cubicBezTo>
                <a:cubicBezTo>
                  <a:pt x="18" y="62"/>
                  <a:pt x="20" y="57"/>
                  <a:pt x="23" y="57"/>
                </a:cubicBezTo>
                <a:cubicBezTo>
                  <a:pt x="25" y="56"/>
                  <a:pt x="25" y="60"/>
                  <a:pt x="27" y="61"/>
                </a:cubicBezTo>
                <a:cubicBezTo>
                  <a:pt x="28" y="61"/>
                  <a:pt x="27" y="58"/>
                  <a:pt x="27" y="57"/>
                </a:cubicBezTo>
                <a:cubicBezTo>
                  <a:pt x="28" y="55"/>
                  <a:pt x="28" y="53"/>
                  <a:pt x="30" y="52"/>
                </a:cubicBezTo>
                <a:cubicBezTo>
                  <a:pt x="32" y="51"/>
                  <a:pt x="36" y="53"/>
                  <a:pt x="37" y="51"/>
                </a:cubicBezTo>
                <a:cubicBezTo>
                  <a:pt x="38" y="50"/>
                  <a:pt x="33" y="50"/>
                  <a:pt x="33" y="48"/>
                </a:cubicBezTo>
                <a:cubicBezTo>
                  <a:pt x="34" y="44"/>
                  <a:pt x="37" y="40"/>
                  <a:pt x="41" y="39"/>
                </a:cubicBezTo>
                <a:cubicBezTo>
                  <a:pt x="44" y="38"/>
                  <a:pt x="47" y="40"/>
                  <a:pt x="48" y="42"/>
                </a:cubicBezTo>
                <a:cubicBezTo>
                  <a:pt x="49" y="44"/>
                  <a:pt x="47" y="46"/>
                  <a:pt x="48" y="48"/>
                </a:cubicBezTo>
                <a:cubicBezTo>
                  <a:pt x="49" y="49"/>
                  <a:pt x="52" y="46"/>
                  <a:pt x="53" y="48"/>
                </a:cubicBezTo>
                <a:cubicBezTo>
                  <a:pt x="54" y="50"/>
                  <a:pt x="52" y="54"/>
                  <a:pt x="53" y="57"/>
                </a:cubicBezTo>
                <a:cubicBezTo>
                  <a:pt x="53" y="59"/>
                  <a:pt x="54" y="61"/>
                  <a:pt x="55" y="64"/>
                </a:cubicBezTo>
                <a:cubicBezTo>
                  <a:pt x="56" y="65"/>
                  <a:pt x="56" y="68"/>
                  <a:pt x="58" y="68"/>
                </a:cubicBezTo>
                <a:cubicBezTo>
                  <a:pt x="60" y="67"/>
                  <a:pt x="60" y="64"/>
                  <a:pt x="61" y="63"/>
                </a:cubicBezTo>
                <a:cubicBezTo>
                  <a:pt x="62" y="62"/>
                  <a:pt x="64" y="63"/>
                  <a:pt x="65" y="62"/>
                </a:cubicBezTo>
                <a:cubicBezTo>
                  <a:pt x="67" y="62"/>
                  <a:pt x="69" y="61"/>
                  <a:pt x="71" y="60"/>
                </a:cubicBezTo>
                <a:cubicBezTo>
                  <a:pt x="73" y="59"/>
                  <a:pt x="76" y="57"/>
                  <a:pt x="78" y="57"/>
                </a:cubicBezTo>
                <a:cubicBezTo>
                  <a:pt x="80" y="57"/>
                  <a:pt x="80" y="60"/>
                  <a:pt x="82" y="60"/>
                </a:cubicBezTo>
                <a:cubicBezTo>
                  <a:pt x="85" y="60"/>
                  <a:pt x="88" y="57"/>
                  <a:pt x="91" y="56"/>
                </a:cubicBezTo>
                <a:cubicBezTo>
                  <a:pt x="92" y="56"/>
                  <a:pt x="93" y="56"/>
                  <a:pt x="94" y="5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6" name="Freeform 2629"/>
          <p:cNvSpPr>
            <a:spLocks noChangeAspect="1"/>
          </p:cNvSpPr>
          <p:nvPr/>
        </p:nvSpPr>
        <p:spPr bwMode="auto">
          <a:xfrm>
            <a:off x="5823030" y="2547492"/>
            <a:ext cx="592181" cy="588169"/>
          </a:xfrm>
          <a:custGeom>
            <a:avLst/>
            <a:gdLst>
              <a:gd name="T0" fmla="*/ 302 w 361"/>
              <a:gd name="T1" fmla="*/ 247 h 412"/>
              <a:gd name="T2" fmla="*/ 278 w 361"/>
              <a:gd name="T3" fmla="*/ 290 h 412"/>
              <a:gd name="T4" fmla="*/ 234 w 361"/>
              <a:gd name="T5" fmla="*/ 327 h 412"/>
              <a:gd name="T6" fmla="*/ 191 w 361"/>
              <a:gd name="T7" fmla="*/ 360 h 412"/>
              <a:gd name="T8" fmla="*/ 187 w 361"/>
              <a:gd name="T9" fmla="*/ 453 h 412"/>
              <a:gd name="T10" fmla="*/ 158 w 361"/>
              <a:gd name="T11" fmla="*/ 490 h 412"/>
              <a:gd name="T12" fmla="*/ 137 w 361"/>
              <a:gd name="T13" fmla="*/ 463 h 412"/>
              <a:gd name="T14" fmla="*/ 106 w 361"/>
              <a:gd name="T15" fmla="*/ 384 h 412"/>
              <a:gd name="T16" fmla="*/ 85 w 361"/>
              <a:gd name="T17" fmla="*/ 332 h 412"/>
              <a:gd name="T18" fmla="*/ 77 w 361"/>
              <a:gd name="T19" fmla="*/ 297 h 412"/>
              <a:gd name="T20" fmla="*/ 74 w 361"/>
              <a:gd name="T21" fmla="*/ 257 h 412"/>
              <a:gd name="T22" fmla="*/ 64 w 361"/>
              <a:gd name="T23" fmla="*/ 249 h 412"/>
              <a:gd name="T24" fmla="*/ 14 w 361"/>
              <a:gd name="T25" fmla="*/ 249 h 412"/>
              <a:gd name="T26" fmla="*/ 36 w 361"/>
              <a:gd name="T27" fmla="*/ 228 h 412"/>
              <a:gd name="T28" fmla="*/ 6 w 361"/>
              <a:gd name="T29" fmla="*/ 219 h 412"/>
              <a:gd name="T30" fmla="*/ 23 w 361"/>
              <a:gd name="T31" fmla="*/ 210 h 412"/>
              <a:gd name="T32" fmla="*/ 42 w 361"/>
              <a:gd name="T33" fmla="*/ 204 h 412"/>
              <a:gd name="T34" fmla="*/ 28 w 361"/>
              <a:gd name="T35" fmla="*/ 176 h 412"/>
              <a:gd name="T36" fmla="*/ 29 w 361"/>
              <a:gd name="T37" fmla="*/ 141 h 412"/>
              <a:gd name="T38" fmla="*/ 52 w 361"/>
              <a:gd name="T39" fmla="*/ 133 h 412"/>
              <a:gd name="T40" fmla="*/ 80 w 361"/>
              <a:gd name="T41" fmla="*/ 100 h 412"/>
              <a:gd name="T42" fmla="*/ 89 w 361"/>
              <a:gd name="T43" fmla="*/ 76 h 412"/>
              <a:gd name="T44" fmla="*/ 85 w 361"/>
              <a:gd name="T45" fmla="*/ 54 h 412"/>
              <a:gd name="T46" fmla="*/ 83 w 361"/>
              <a:gd name="T47" fmla="*/ 16 h 412"/>
              <a:gd name="T48" fmla="*/ 125 w 361"/>
              <a:gd name="T49" fmla="*/ 2 h 412"/>
              <a:gd name="T50" fmla="*/ 142 w 361"/>
              <a:gd name="T51" fmla="*/ 26 h 412"/>
              <a:gd name="T52" fmla="*/ 148 w 361"/>
              <a:gd name="T53" fmla="*/ 59 h 412"/>
              <a:gd name="T54" fmla="*/ 151 w 361"/>
              <a:gd name="T55" fmla="*/ 80 h 412"/>
              <a:gd name="T56" fmla="*/ 186 w 361"/>
              <a:gd name="T57" fmla="*/ 101 h 412"/>
              <a:gd name="T58" fmla="*/ 178 w 361"/>
              <a:gd name="T59" fmla="*/ 128 h 412"/>
              <a:gd name="T60" fmla="*/ 234 w 361"/>
              <a:gd name="T61" fmla="*/ 151 h 412"/>
              <a:gd name="T62" fmla="*/ 260 w 361"/>
              <a:gd name="T63" fmla="*/ 168 h 412"/>
              <a:gd name="T64" fmla="*/ 293 w 361"/>
              <a:gd name="T65" fmla="*/ 158 h 412"/>
              <a:gd name="T66" fmla="*/ 305 w 361"/>
              <a:gd name="T67" fmla="*/ 147 h 412"/>
              <a:gd name="T68" fmla="*/ 332 w 361"/>
              <a:gd name="T69" fmla="*/ 164 h 412"/>
              <a:gd name="T70" fmla="*/ 345 w 361"/>
              <a:gd name="T71" fmla="*/ 145 h 412"/>
              <a:gd name="T72" fmla="*/ 369 w 361"/>
              <a:gd name="T73" fmla="*/ 127 h 412"/>
              <a:gd name="T74" fmla="*/ 401 w 361"/>
              <a:gd name="T75" fmla="*/ 120 h 412"/>
              <a:gd name="T76" fmla="*/ 419 w 361"/>
              <a:gd name="T77" fmla="*/ 133 h 412"/>
              <a:gd name="T78" fmla="*/ 426 w 361"/>
              <a:gd name="T79" fmla="*/ 146 h 412"/>
              <a:gd name="T80" fmla="*/ 414 w 361"/>
              <a:gd name="T81" fmla="*/ 157 h 412"/>
              <a:gd name="T82" fmla="*/ 404 w 361"/>
              <a:gd name="T83" fmla="*/ 179 h 412"/>
              <a:gd name="T84" fmla="*/ 391 w 361"/>
              <a:gd name="T85" fmla="*/ 216 h 412"/>
              <a:gd name="T86" fmla="*/ 381 w 361"/>
              <a:gd name="T87" fmla="*/ 233 h 412"/>
              <a:gd name="T88" fmla="*/ 369 w 361"/>
              <a:gd name="T89" fmla="*/ 252 h 412"/>
              <a:gd name="T90" fmla="*/ 356 w 361"/>
              <a:gd name="T91" fmla="*/ 230 h 412"/>
              <a:gd name="T92" fmla="*/ 347 w 361"/>
              <a:gd name="T93" fmla="*/ 212 h 412"/>
              <a:gd name="T94" fmla="*/ 354 w 361"/>
              <a:gd name="T95" fmla="*/ 192 h 412"/>
              <a:gd name="T96" fmla="*/ 317 w 361"/>
              <a:gd name="T97" fmla="*/ 179 h 412"/>
              <a:gd name="T98" fmla="*/ 302 w 361"/>
              <a:gd name="T99" fmla="*/ 171 h 412"/>
              <a:gd name="T100" fmla="*/ 305 w 361"/>
              <a:gd name="T101" fmla="*/ 198 h 412"/>
              <a:gd name="T102" fmla="*/ 307 w 361"/>
              <a:gd name="T103" fmla="*/ 217 h 412"/>
              <a:gd name="T104" fmla="*/ 314 w 361"/>
              <a:gd name="T105" fmla="*/ 236 h 4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1"/>
              <a:gd name="T160" fmla="*/ 0 h 412"/>
              <a:gd name="T161" fmla="*/ 361 w 361"/>
              <a:gd name="T162" fmla="*/ 412 h 4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1" h="412">
                <a:moveTo>
                  <a:pt x="266" y="211"/>
                </a:moveTo>
                <a:cubicBezTo>
                  <a:pt x="265" y="212"/>
                  <a:pt x="264" y="215"/>
                  <a:pt x="263" y="214"/>
                </a:cubicBezTo>
                <a:cubicBezTo>
                  <a:pt x="260" y="213"/>
                  <a:pt x="261" y="208"/>
                  <a:pt x="258" y="208"/>
                </a:cubicBezTo>
                <a:cubicBezTo>
                  <a:pt x="256" y="207"/>
                  <a:pt x="258" y="213"/>
                  <a:pt x="256" y="212"/>
                </a:cubicBezTo>
                <a:cubicBezTo>
                  <a:pt x="254" y="212"/>
                  <a:pt x="254" y="206"/>
                  <a:pt x="252" y="206"/>
                </a:cubicBezTo>
                <a:cubicBezTo>
                  <a:pt x="249" y="207"/>
                  <a:pt x="249" y="211"/>
                  <a:pt x="247" y="213"/>
                </a:cubicBezTo>
                <a:cubicBezTo>
                  <a:pt x="245" y="216"/>
                  <a:pt x="239" y="215"/>
                  <a:pt x="238" y="219"/>
                </a:cubicBezTo>
                <a:cubicBezTo>
                  <a:pt x="236" y="221"/>
                  <a:pt x="239" y="225"/>
                  <a:pt x="239" y="228"/>
                </a:cubicBezTo>
                <a:cubicBezTo>
                  <a:pt x="239" y="230"/>
                  <a:pt x="238" y="231"/>
                  <a:pt x="238" y="233"/>
                </a:cubicBezTo>
                <a:cubicBezTo>
                  <a:pt x="236" y="236"/>
                  <a:pt x="234" y="240"/>
                  <a:pt x="232" y="242"/>
                </a:cubicBezTo>
                <a:cubicBezTo>
                  <a:pt x="230" y="244"/>
                  <a:pt x="227" y="245"/>
                  <a:pt x="224" y="245"/>
                </a:cubicBezTo>
                <a:cubicBezTo>
                  <a:pt x="223" y="245"/>
                  <a:pt x="221" y="242"/>
                  <a:pt x="220" y="243"/>
                </a:cubicBezTo>
                <a:cubicBezTo>
                  <a:pt x="217" y="245"/>
                  <a:pt x="217" y="249"/>
                  <a:pt x="215" y="251"/>
                </a:cubicBezTo>
                <a:cubicBezTo>
                  <a:pt x="212" y="255"/>
                  <a:pt x="209" y="260"/>
                  <a:pt x="206" y="264"/>
                </a:cubicBezTo>
                <a:cubicBezTo>
                  <a:pt x="203" y="267"/>
                  <a:pt x="199" y="270"/>
                  <a:pt x="195" y="273"/>
                </a:cubicBezTo>
                <a:cubicBezTo>
                  <a:pt x="191" y="276"/>
                  <a:pt x="185" y="276"/>
                  <a:pt x="182" y="280"/>
                </a:cubicBezTo>
                <a:cubicBezTo>
                  <a:pt x="181" y="283"/>
                  <a:pt x="187" y="286"/>
                  <a:pt x="185" y="288"/>
                </a:cubicBezTo>
                <a:cubicBezTo>
                  <a:pt x="183" y="292"/>
                  <a:pt x="177" y="290"/>
                  <a:pt x="174" y="292"/>
                </a:cubicBezTo>
                <a:cubicBezTo>
                  <a:pt x="171" y="294"/>
                  <a:pt x="170" y="298"/>
                  <a:pt x="167" y="300"/>
                </a:cubicBezTo>
                <a:cubicBezTo>
                  <a:pt x="164" y="301"/>
                  <a:pt x="161" y="298"/>
                  <a:pt x="159" y="300"/>
                </a:cubicBezTo>
                <a:cubicBezTo>
                  <a:pt x="157" y="301"/>
                  <a:pt x="157" y="305"/>
                  <a:pt x="157" y="308"/>
                </a:cubicBezTo>
                <a:cubicBezTo>
                  <a:pt x="158" y="314"/>
                  <a:pt x="160" y="321"/>
                  <a:pt x="160" y="328"/>
                </a:cubicBezTo>
                <a:cubicBezTo>
                  <a:pt x="161" y="333"/>
                  <a:pt x="161" y="338"/>
                  <a:pt x="160" y="342"/>
                </a:cubicBezTo>
                <a:cubicBezTo>
                  <a:pt x="159" y="347"/>
                  <a:pt x="156" y="352"/>
                  <a:pt x="155" y="356"/>
                </a:cubicBezTo>
                <a:cubicBezTo>
                  <a:pt x="154" y="364"/>
                  <a:pt x="158" y="371"/>
                  <a:pt x="156" y="378"/>
                </a:cubicBezTo>
                <a:cubicBezTo>
                  <a:pt x="156" y="380"/>
                  <a:pt x="152" y="377"/>
                  <a:pt x="150" y="378"/>
                </a:cubicBezTo>
                <a:cubicBezTo>
                  <a:pt x="147" y="381"/>
                  <a:pt x="145" y="384"/>
                  <a:pt x="144" y="388"/>
                </a:cubicBezTo>
                <a:cubicBezTo>
                  <a:pt x="144" y="391"/>
                  <a:pt x="148" y="393"/>
                  <a:pt x="147" y="395"/>
                </a:cubicBezTo>
                <a:cubicBezTo>
                  <a:pt x="146" y="397"/>
                  <a:pt x="141" y="396"/>
                  <a:pt x="139" y="398"/>
                </a:cubicBezTo>
                <a:cubicBezTo>
                  <a:pt x="136" y="401"/>
                  <a:pt x="135" y="406"/>
                  <a:pt x="132" y="409"/>
                </a:cubicBezTo>
                <a:cubicBezTo>
                  <a:pt x="131" y="411"/>
                  <a:pt x="128" y="412"/>
                  <a:pt x="126" y="411"/>
                </a:cubicBezTo>
                <a:cubicBezTo>
                  <a:pt x="123" y="409"/>
                  <a:pt x="120" y="405"/>
                  <a:pt x="118" y="402"/>
                </a:cubicBezTo>
                <a:cubicBezTo>
                  <a:pt x="118" y="401"/>
                  <a:pt x="119" y="400"/>
                  <a:pt x="119" y="399"/>
                </a:cubicBezTo>
                <a:cubicBezTo>
                  <a:pt x="119" y="398"/>
                  <a:pt x="117" y="397"/>
                  <a:pt x="116" y="395"/>
                </a:cubicBezTo>
                <a:cubicBezTo>
                  <a:pt x="115" y="392"/>
                  <a:pt x="116" y="389"/>
                  <a:pt x="114" y="386"/>
                </a:cubicBezTo>
                <a:cubicBezTo>
                  <a:pt x="113" y="383"/>
                  <a:pt x="110" y="380"/>
                  <a:pt x="109" y="376"/>
                </a:cubicBezTo>
                <a:cubicBezTo>
                  <a:pt x="108" y="372"/>
                  <a:pt x="109" y="368"/>
                  <a:pt x="107" y="364"/>
                </a:cubicBezTo>
                <a:cubicBezTo>
                  <a:pt x="105" y="359"/>
                  <a:pt x="100" y="354"/>
                  <a:pt x="96" y="348"/>
                </a:cubicBezTo>
                <a:cubicBezTo>
                  <a:pt x="94" y="345"/>
                  <a:pt x="92" y="341"/>
                  <a:pt x="91" y="337"/>
                </a:cubicBezTo>
                <a:cubicBezTo>
                  <a:pt x="89" y="331"/>
                  <a:pt x="90" y="326"/>
                  <a:pt x="88" y="320"/>
                </a:cubicBezTo>
                <a:cubicBezTo>
                  <a:pt x="87" y="318"/>
                  <a:pt x="85" y="316"/>
                  <a:pt x="83" y="313"/>
                </a:cubicBezTo>
                <a:cubicBezTo>
                  <a:pt x="81" y="311"/>
                  <a:pt x="79" y="308"/>
                  <a:pt x="77" y="306"/>
                </a:cubicBezTo>
                <a:cubicBezTo>
                  <a:pt x="77" y="305"/>
                  <a:pt x="77" y="304"/>
                  <a:pt x="77" y="303"/>
                </a:cubicBezTo>
                <a:cubicBezTo>
                  <a:pt x="76" y="300"/>
                  <a:pt x="73" y="298"/>
                  <a:pt x="72" y="295"/>
                </a:cubicBezTo>
                <a:cubicBezTo>
                  <a:pt x="71" y="289"/>
                  <a:pt x="72" y="283"/>
                  <a:pt x="71" y="277"/>
                </a:cubicBezTo>
                <a:cubicBezTo>
                  <a:pt x="70" y="272"/>
                  <a:pt x="67" y="269"/>
                  <a:pt x="66" y="264"/>
                </a:cubicBezTo>
                <a:cubicBezTo>
                  <a:pt x="66" y="263"/>
                  <a:pt x="68" y="262"/>
                  <a:pt x="68" y="261"/>
                </a:cubicBezTo>
                <a:cubicBezTo>
                  <a:pt x="68" y="260"/>
                  <a:pt x="65" y="261"/>
                  <a:pt x="65" y="259"/>
                </a:cubicBezTo>
                <a:cubicBezTo>
                  <a:pt x="64" y="258"/>
                  <a:pt x="65" y="255"/>
                  <a:pt x="65" y="253"/>
                </a:cubicBezTo>
                <a:cubicBezTo>
                  <a:pt x="65" y="252"/>
                  <a:pt x="65" y="250"/>
                  <a:pt x="64" y="248"/>
                </a:cubicBezTo>
                <a:cubicBezTo>
                  <a:pt x="63" y="243"/>
                  <a:pt x="60" y="239"/>
                  <a:pt x="60" y="234"/>
                </a:cubicBezTo>
                <a:cubicBezTo>
                  <a:pt x="60" y="231"/>
                  <a:pt x="63" y="230"/>
                  <a:pt x="63" y="227"/>
                </a:cubicBezTo>
                <a:cubicBezTo>
                  <a:pt x="64" y="224"/>
                  <a:pt x="62" y="221"/>
                  <a:pt x="61" y="219"/>
                </a:cubicBezTo>
                <a:cubicBezTo>
                  <a:pt x="60" y="218"/>
                  <a:pt x="58" y="217"/>
                  <a:pt x="59" y="215"/>
                </a:cubicBezTo>
                <a:cubicBezTo>
                  <a:pt x="59" y="214"/>
                  <a:pt x="62" y="215"/>
                  <a:pt x="62" y="214"/>
                </a:cubicBezTo>
                <a:cubicBezTo>
                  <a:pt x="61" y="212"/>
                  <a:pt x="58" y="214"/>
                  <a:pt x="57" y="213"/>
                </a:cubicBezTo>
                <a:cubicBezTo>
                  <a:pt x="56" y="211"/>
                  <a:pt x="57" y="208"/>
                  <a:pt x="57" y="206"/>
                </a:cubicBezTo>
                <a:cubicBezTo>
                  <a:pt x="58" y="204"/>
                  <a:pt x="60" y="203"/>
                  <a:pt x="59" y="203"/>
                </a:cubicBezTo>
                <a:cubicBezTo>
                  <a:pt x="58" y="201"/>
                  <a:pt x="55" y="201"/>
                  <a:pt x="54" y="203"/>
                </a:cubicBezTo>
                <a:cubicBezTo>
                  <a:pt x="53" y="204"/>
                  <a:pt x="53" y="206"/>
                  <a:pt x="53" y="208"/>
                </a:cubicBezTo>
                <a:cubicBezTo>
                  <a:pt x="53" y="211"/>
                  <a:pt x="53" y="213"/>
                  <a:pt x="53" y="215"/>
                </a:cubicBezTo>
                <a:cubicBezTo>
                  <a:pt x="53" y="217"/>
                  <a:pt x="53" y="219"/>
                  <a:pt x="51" y="220"/>
                </a:cubicBezTo>
                <a:cubicBezTo>
                  <a:pt x="49" y="223"/>
                  <a:pt x="46" y="225"/>
                  <a:pt x="42" y="226"/>
                </a:cubicBezTo>
                <a:cubicBezTo>
                  <a:pt x="38" y="226"/>
                  <a:pt x="34" y="225"/>
                  <a:pt x="31" y="223"/>
                </a:cubicBezTo>
                <a:cubicBezTo>
                  <a:pt x="24" y="219"/>
                  <a:pt x="17" y="214"/>
                  <a:pt x="12" y="208"/>
                </a:cubicBezTo>
                <a:cubicBezTo>
                  <a:pt x="11" y="207"/>
                  <a:pt x="11" y="204"/>
                  <a:pt x="12" y="203"/>
                </a:cubicBezTo>
                <a:cubicBezTo>
                  <a:pt x="14" y="201"/>
                  <a:pt x="16" y="204"/>
                  <a:pt x="18" y="204"/>
                </a:cubicBezTo>
                <a:cubicBezTo>
                  <a:pt x="22" y="202"/>
                  <a:pt x="25" y="199"/>
                  <a:pt x="28" y="197"/>
                </a:cubicBezTo>
                <a:cubicBezTo>
                  <a:pt x="29" y="196"/>
                  <a:pt x="32" y="194"/>
                  <a:pt x="33" y="192"/>
                </a:cubicBezTo>
                <a:cubicBezTo>
                  <a:pt x="33" y="191"/>
                  <a:pt x="31" y="190"/>
                  <a:pt x="30" y="190"/>
                </a:cubicBezTo>
                <a:cubicBezTo>
                  <a:pt x="27" y="191"/>
                  <a:pt x="26" y="194"/>
                  <a:pt x="23" y="194"/>
                </a:cubicBezTo>
                <a:cubicBezTo>
                  <a:pt x="20" y="195"/>
                  <a:pt x="15" y="195"/>
                  <a:pt x="12" y="194"/>
                </a:cubicBezTo>
                <a:cubicBezTo>
                  <a:pt x="10" y="194"/>
                  <a:pt x="8" y="191"/>
                  <a:pt x="7" y="189"/>
                </a:cubicBezTo>
                <a:cubicBezTo>
                  <a:pt x="6" y="188"/>
                  <a:pt x="6" y="187"/>
                  <a:pt x="5" y="186"/>
                </a:cubicBezTo>
                <a:cubicBezTo>
                  <a:pt x="5" y="185"/>
                  <a:pt x="6" y="183"/>
                  <a:pt x="5" y="183"/>
                </a:cubicBezTo>
                <a:cubicBezTo>
                  <a:pt x="4" y="182"/>
                  <a:pt x="2" y="182"/>
                  <a:pt x="0" y="182"/>
                </a:cubicBezTo>
                <a:cubicBezTo>
                  <a:pt x="1" y="181"/>
                  <a:pt x="3" y="180"/>
                  <a:pt x="4" y="179"/>
                </a:cubicBezTo>
                <a:cubicBezTo>
                  <a:pt x="5" y="178"/>
                  <a:pt x="7" y="178"/>
                  <a:pt x="8" y="177"/>
                </a:cubicBezTo>
                <a:cubicBezTo>
                  <a:pt x="9" y="176"/>
                  <a:pt x="7" y="174"/>
                  <a:pt x="8" y="174"/>
                </a:cubicBezTo>
                <a:cubicBezTo>
                  <a:pt x="12" y="173"/>
                  <a:pt x="15" y="174"/>
                  <a:pt x="19" y="175"/>
                </a:cubicBezTo>
                <a:cubicBezTo>
                  <a:pt x="21" y="175"/>
                  <a:pt x="23" y="176"/>
                  <a:pt x="25" y="176"/>
                </a:cubicBezTo>
                <a:cubicBezTo>
                  <a:pt x="28" y="176"/>
                  <a:pt x="30" y="172"/>
                  <a:pt x="33" y="172"/>
                </a:cubicBezTo>
                <a:cubicBezTo>
                  <a:pt x="34" y="172"/>
                  <a:pt x="31" y="175"/>
                  <a:pt x="33" y="175"/>
                </a:cubicBezTo>
                <a:cubicBezTo>
                  <a:pt x="34" y="176"/>
                  <a:pt x="37" y="175"/>
                  <a:pt x="37" y="174"/>
                </a:cubicBezTo>
                <a:cubicBezTo>
                  <a:pt x="38" y="173"/>
                  <a:pt x="35" y="171"/>
                  <a:pt x="35" y="170"/>
                </a:cubicBezTo>
                <a:cubicBezTo>
                  <a:pt x="35" y="169"/>
                  <a:pt x="38" y="169"/>
                  <a:pt x="38" y="169"/>
                </a:cubicBezTo>
                <a:cubicBezTo>
                  <a:pt x="37" y="165"/>
                  <a:pt x="33" y="162"/>
                  <a:pt x="32" y="158"/>
                </a:cubicBezTo>
                <a:cubicBezTo>
                  <a:pt x="31" y="157"/>
                  <a:pt x="33" y="155"/>
                  <a:pt x="32" y="154"/>
                </a:cubicBezTo>
                <a:cubicBezTo>
                  <a:pt x="31" y="154"/>
                  <a:pt x="29" y="155"/>
                  <a:pt x="28" y="154"/>
                </a:cubicBezTo>
                <a:cubicBezTo>
                  <a:pt x="25" y="153"/>
                  <a:pt x="24" y="150"/>
                  <a:pt x="23" y="147"/>
                </a:cubicBezTo>
                <a:cubicBezTo>
                  <a:pt x="22" y="145"/>
                  <a:pt x="24" y="143"/>
                  <a:pt x="23" y="140"/>
                </a:cubicBezTo>
                <a:cubicBezTo>
                  <a:pt x="23" y="139"/>
                  <a:pt x="21" y="139"/>
                  <a:pt x="20" y="138"/>
                </a:cubicBezTo>
                <a:cubicBezTo>
                  <a:pt x="18" y="138"/>
                  <a:pt x="16" y="139"/>
                  <a:pt x="15" y="138"/>
                </a:cubicBezTo>
                <a:cubicBezTo>
                  <a:pt x="13" y="137"/>
                  <a:pt x="12" y="135"/>
                  <a:pt x="13" y="133"/>
                </a:cubicBezTo>
                <a:cubicBezTo>
                  <a:pt x="15" y="127"/>
                  <a:pt x="20" y="123"/>
                  <a:pt x="24" y="118"/>
                </a:cubicBezTo>
                <a:cubicBezTo>
                  <a:pt x="25" y="118"/>
                  <a:pt x="26" y="117"/>
                  <a:pt x="27" y="118"/>
                </a:cubicBezTo>
                <a:cubicBezTo>
                  <a:pt x="29" y="118"/>
                  <a:pt x="30" y="121"/>
                  <a:pt x="32" y="122"/>
                </a:cubicBezTo>
                <a:cubicBezTo>
                  <a:pt x="34" y="122"/>
                  <a:pt x="35" y="119"/>
                  <a:pt x="37" y="118"/>
                </a:cubicBezTo>
                <a:cubicBezTo>
                  <a:pt x="39" y="118"/>
                  <a:pt x="42" y="121"/>
                  <a:pt x="43" y="119"/>
                </a:cubicBezTo>
                <a:cubicBezTo>
                  <a:pt x="45" y="117"/>
                  <a:pt x="43" y="114"/>
                  <a:pt x="43" y="111"/>
                </a:cubicBezTo>
                <a:cubicBezTo>
                  <a:pt x="44" y="110"/>
                  <a:pt x="46" y="111"/>
                  <a:pt x="47" y="110"/>
                </a:cubicBezTo>
                <a:cubicBezTo>
                  <a:pt x="49" y="108"/>
                  <a:pt x="49" y="105"/>
                  <a:pt x="51" y="104"/>
                </a:cubicBezTo>
                <a:cubicBezTo>
                  <a:pt x="53" y="101"/>
                  <a:pt x="58" y="101"/>
                  <a:pt x="59" y="98"/>
                </a:cubicBezTo>
                <a:cubicBezTo>
                  <a:pt x="61" y="95"/>
                  <a:pt x="58" y="90"/>
                  <a:pt x="59" y="87"/>
                </a:cubicBezTo>
                <a:cubicBezTo>
                  <a:pt x="60" y="84"/>
                  <a:pt x="65" y="84"/>
                  <a:pt x="67" y="83"/>
                </a:cubicBezTo>
                <a:cubicBezTo>
                  <a:pt x="67" y="82"/>
                  <a:pt x="66" y="80"/>
                  <a:pt x="67" y="79"/>
                </a:cubicBezTo>
                <a:cubicBezTo>
                  <a:pt x="68" y="77"/>
                  <a:pt x="69" y="74"/>
                  <a:pt x="71" y="72"/>
                </a:cubicBezTo>
                <a:cubicBezTo>
                  <a:pt x="72" y="71"/>
                  <a:pt x="74" y="72"/>
                  <a:pt x="74" y="70"/>
                </a:cubicBezTo>
                <a:cubicBezTo>
                  <a:pt x="75" y="69"/>
                  <a:pt x="72" y="69"/>
                  <a:pt x="72" y="67"/>
                </a:cubicBezTo>
                <a:cubicBezTo>
                  <a:pt x="72" y="66"/>
                  <a:pt x="74" y="65"/>
                  <a:pt x="74" y="63"/>
                </a:cubicBezTo>
                <a:cubicBezTo>
                  <a:pt x="74" y="62"/>
                  <a:pt x="72" y="60"/>
                  <a:pt x="73" y="59"/>
                </a:cubicBezTo>
                <a:cubicBezTo>
                  <a:pt x="73" y="57"/>
                  <a:pt x="75" y="55"/>
                  <a:pt x="76" y="54"/>
                </a:cubicBezTo>
                <a:cubicBezTo>
                  <a:pt x="79" y="52"/>
                  <a:pt x="83" y="52"/>
                  <a:pt x="84" y="50"/>
                </a:cubicBezTo>
                <a:cubicBezTo>
                  <a:pt x="85" y="47"/>
                  <a:pt x="81" y="45"/>
                  <a:pt x="79" y="44"/>
                </a:cubicBezTo>
                <a:cubicBezTo>
                  <a:pt x="76" y="43"/>
                  <a:pt x="73" y="45"/>
                  <a:pt x="71" y="45"/>
                </a:cubicBezTo>
                <a:cubicBezTo>
                  <a:pt x="70" y="44"/>
                  <a:pt x="71" y="43"/>
                  <a:pt x="71" y="42"/>
                </a:cubicBezTo>
                <a:cubicBezTo>
                  <a:pt x="69" y="40"/>
                  <a:pt x="66" y="39"/>
                  <a:pt x="65" y="37"/>
                </a:cubicBezTo>
                <a:cubicBezTo>
                  <a:pt x="64" y="33"/>
                  <a:pt x="65" y="28"/>
                  <a:pt x="65" y="24"/>
                </a:cubicBezTo>
                <a:cubicBezTo>
                  <a:pt x="65" y="21"/>
                  <a:pt x="64" y="18"/>
                  <a:pt x="65" y="15"/>
                </a:cubicBezTo>
                <a:cubicBezTo>
                  <a:pt x="65" y="14"/>
                  <a:pt x="67" y="13"/>
                  <a:pt x="69" y="13"/>
                </a:cubicBezTo>
                <a:cubicBezTo>
                  <a:pt x="72" y="13"/>
                  <a:pt x="74" y="16"/>
                  <a:pt x="77" y="17"/>
                </a:cubicBezTo>
                <a:cubicBezTo>
                  <a:pt x="81" y="18"/>
                  <a:pt x="85" y="17"/>
                  <a:pt x="89" y="17"/>
                </a:cubicBezTo>
                <a:cubicBezTo>
                  <a:pt x="92" y="16"/>
                  <a:pt x="95" y="15"/>
                  <a:pt x="97" y="13"/>
                </a:cubicBezTo>
                <a:cubicBezTo>
                  <a:pt x="98" y="12"/>
                  <a:pt x="99" y="10"/>
                  <a:pt x="100" y="8"/>
                </a:cubicBezTo>
                <a:cubicBezTo>
                  <a:pt x="102" y="6"/>
                  <a:pt x="103" y="4"/>
                  <a:pt x="104" y="2"/>
                </a:cubicBezTo>
                <a:cubicBezTo>
                  <a:pt x="106" y="2"/>
                  <a:pt x="108" y="0"/>
                  <a:pt x="110" y="1"/>
                </a:cubicBezTo>
                <a:cubicBezTo>
                  <a:pt x="112" y="3"/>
                  <a:pt x="111" y="7"/>
                  <a:pt x="113" y="9"/>
                </a:cubicBezTo>
                <a:cubicBezTo>
                  <a:pt x="115" y="12"/>
                  <a:pt x="118" y="13"/>
                  <a:pt x="120" y="16"/>
                </a:cubicBezTo>
                <a:cubicBezTo>
                  <a:pt x="121" y="18"/>
                  <a:pt x="123" y="19"/>
                  <a:pt x="123" y="22"/>
                </a:cubicBezTo>
                <a:cubicBezTo>
                  <a:pt x="122" y="23"/>
                  <a:pt x="118" y="20"/>
                  <a:pt x="118" y="22"/>
                </a:cubicBezTo>
                <a:cubicBezTo>
                  <a:pt x="118" y="25"/>
                  <a:pt x="120" y="28"/>
                  <a:pt x="122" y="31"/>
                </a:cubicBezTo>
                <a:cubicBezTo>
                  <a:pt x="123" y="33"/>
                  <a:pt x="126" y="34"/>
                  <a:pt x="128" y="36"/>
                </a:cubicBezTo>
                <a:cubicBezTo>
                  <a:pt x="131" y="39"/>
                  <a:pt x="135" y="42"/>
                  <a:pt x="135" y="45"/>
                </a:cubicBezTo>
                <a:cubicBezTo>
                  <a:pt x="135" y="49"/>
                  <a:pt x="130" y="51"/>
                  <a:pt x="127" y="52"/>
                </a:cubicBezTo>
                <a:cubicBezTo>
                  <a:pt x="125" y="52"/>
                  <a:pt x="124" y="50"/>
                  <a:pt x="123" y="49"/>
                </a:cubicBezTo>
                <a:cubicBezTo>
                  <a:pt x="123" y="48"/>
                  <a:pt x="124" y="46"/>
                  <a:pt x="123" y="46"/>
                </a:cubicBezTo>
                <a:cubicBezTo>
                  <a:pt x="122" y="46"/>
                  <a:pt x="121" y="48"/>
                  <a:pt x="120" y="49"/>
                </a:cubicBezTo>
                <a:cubicBezTo>
                  <a:pt x="119" y="50"/>
                  <a:pt x="119" y="51"/>
                  <a:pt x="119" y="52"/>
                </a:cubicBezTo>
                <a:cubicBezTo>
                  <a:pt x="120" y="55"/>
                  <a:pt x="122" y="58"/>
                  <a:pt x="123" y="61"/>
                </a:cubicBezTo>
                <a:cubicBezTo>
                  <a:pt x="124" y="63"/>
                  <a:pt x="124" y="66"/>
                  <a:pt x="126" y="67"/>
                </a:cubicBezTo>
                <a:cubicBezTo>
                  <a:pt x="127" y="68"/>
                  <a:pt x="129" y="66"/>
                  <a:pt x="130" y="67"/>
                </a:cubicBezTo>
                <a:cubicBezTo>
                  <a:pt x="133" y="69"/>
                  <a:pt x="133" y="72"/>
                  <a:pt x="136" y="74"/>
                </a:cubicBezTo>
                <a:cubicBezTo>
                  <a:pt x="137" y="75"/>
                  <a:pt x="139" y="74"/>
                  <a:pt x="141" y="74"/>
                </a:cubicBezTo>
                <a:cubicBezTo>
                  <a:pt x="144" y="76"/>
                  <a:pt x="147" y="79"/>
                  <a:pt x="150" y="81"/>
                </a:cubicBezTo>
                <a:cubicBezTo>
                  <a:pt x="152" y="82"/>
                  <a:pt x="153" y="83"/>
                  <a:pt x="155" y="84"/>
                </a:cubicBezTo>
                <a:cubicBezTo>
                  <a:pt x="153" y="86"/>
                  <a:pt x="151" y="88"/>
                  <a:pt x="149" y="90"/>
                </a:cubicBezTo>
                <a:cubicBezTo>
                  <a:pt x="147" y="91"/>
                  <a:pt x="146" y="92"/>
                  <a:pt x="145" y="93"/>
                </a:cubicBezTo>
                <a:cubicBezTo>
                  <a:pt x="144" y="95"/>
                  <a:pt x="146" y="95"/>
                  <a:pt x="145" y="97"/>
                </a:cubicBezTo>
                <a:cubicBezTo>
                  <a:pt x="145" y="99"/>
                  <a:pt x="144" y="101"/>
                  <a:pt x="144" y="104"/>
                </a:cubicBezTo>
                <a:cubicBezTo>
                  <a:pt x="145" y="105"/>
                  <a:pt x="147" y="106"/>
                  <a:pt x="148" y="107"/>
                </a:cubicBezTo>
                <a:cubicBezTo>
                  <a:pt x="150" y="108"/>
                  <a:pt x="152" y="106"/>
                  <a:pt x="153" y="107"/>
                </a:cubicBezTo>
                <a:cubicBezTo>
                  <a:pt x="156" y="110"/>
                  <a:pt x="158" y="114"/>
                  <a:pt x="162" y="117"/>
                </a:cubicBezTo>
                <a:cubicBezTo>
                  <a:pt x="166" y="120"/>
                  <a:pt x="171" y="120"/>
                  <a:pt x="175" y="123"/>
                </a:cubicBezTo>
                <a:cubicBezTo>
                  <a:pt x="176" y="123"/>
                  <a:pt x="177" y="125"/>
                  <a:pt x="178" y="125"/>
                </a:cubicBezTo>
                <a:cubicBezTo>
                  <a:pt x="184" y="126"/>
                  <a:pt x="189" y="125"/>
                  <a:pt x="195" y="126"/>
                </a:cubicBezTo>
                <a:cubicBezTo>
                  <a:pt x="198" y="126"/>
                  <a:pt x="202" y="127"/>
                  <a:pt x="204" y="129"/>
                </a:cubicBezTo>
                <a:cubicBezTo>
                  <a:pt x="205" y="130"/>
                  <a:pt x="203" y="132"/>
                  <a:pt x="204" y="133"/>
                </a:cubicBezTo>
                <a:cubicBezTo>
                  <a:pt x="206" y="135"/>
                  <a:pt x="208" y="137"/>
                  <a:pt x="211" y="138"/>
                </a:cubicBezTo>
                <a:cubicBezTo>
                  <a:pt x="212" y="138"/>
                  <a:pt x="213" y="136"/>
                  <a:pt x="214" y="137"/>
                </a:cubicBezTo>
                <a:cubicBezTo>
                  <a:pt x="215" y="137"/>
                  <a:pt x="215" y="140"/>
                  <a:pt x="217" y="140"/>
                </a:cubicBezTo>
                <a:cubicBezTo>
                  <a:pt x="219" y="141"/>
                  <a:pt x="221" y="140"/>
                  <a:pt x="223" y="140"/>
                </a:cubicBezTo>
                <a:cubicBezTo>
                  <a:pt x="226" y="141"/>
                  <a:pt x="228" y="142"/>
                  <a:pt x="231" y="143"/>
                </a:cubicBezTo>
                <a:cubicBezTo>
                  <a:pt x="235" y="143"/>
                  <a:pt x="239" y="145"/>
                  <a:pt x="243" y="144"/>
                </a:cubicBezTo>
                <a:cubicBezTo>
                  <a:pt x="245" y="144"/>
                  <a:pt x="247" y="142"/>
                  <a:pt x="247" y="141"/>
                </a:cubicBezTo>
                <a:cubicBezTo>
                  <a:pt x="247" y="138"/>
                  <a:pt x="245" y="135"/>
                  <a:pt x="244" y="132"/>
                </a:cubicBezTo>
                <a:cubicBezTo>
                  <a:pt x="244" y="130"/>
                  <a:pt x="245" y="128"/>
                  <a:pt x="245" y="126"/>
                </a:cubicBezTo>
                <a:cubicBezTo>
                  <a:pt x="245" y="124"/>
                  <a:pt x="245" y="122"/>
                  <a:pt x="245" y="121"/>
                </a:cubicBezTo>
                <a:cubicBezTo>
                  <a:pt x="247" y="119"/>
                  <a:pt x="248" y="117"/>
                  <a:pt x="250" y="116"/>
                </a:cubicBezTo>
                <a:cubicBezTo>
                  <a:pt x="251" y="116"/>
                  <a:pt x="253" y="115"/>
                  <a:pt x="254" y="116"/>
                </a:cubicBezTo>
                <a:cubicBezTo>
                  <a:pt x="255" y="118"/>
                  <a:pt x="254" y="121"/>
                  <a:pt x="254" y="123"/>
                </a:cubicBezTo>
                <a:cubicBezTo>
                  <a:pt x="254" y="126"/>
                  <a:pt x="255" y="128"/>
                  <a:pt x="255" y="130"/>
                </a:cubicBezTo>
                <a:cubicBezTo>
                  <a:pt x="256" y="132"/>
                  <a:pt x="256" y="134"/>
                  <a:pt x="258" y="135"/>
                </a:cubicBezTo>
                <a:cubicBezTo>
                  <a:pt x="261" y="137"/>
                  <a:pt x="265" y="138"/>
                  <a:pt x="269" y="138"/>
                </a:cubicBezTo>
                <a:cubicBezTo>
                  <a:pt x="271" y="138"/>
                  <a:pt x="271" y="135"/>
                  <a:pt x="273" y="135"/>
                </a:cubicBezTo>
                <a:cubicBezTo>
                  <a:pt x="274" y="135"/>
                  <a:pt x="275" y="137"/>
                  <a:pt x="277" y="137"/>
                </a:cubicBezTo>
                <a:cubicBezTo>
                  <a:pt x="281" y="137"/>
                  <a:pt x="285" y="136"/>
                  <a:pt x="288" y="135"/>
                </a:cubicBezTo>
                <a:cubicBezTo>
                  <a:pt x="291" y="135"/>
                  <a:pt x="295" y="136"/>
                  <a:pt x="296" y="134"/>
                </a:cubicBezTo>
                <a:cubicBezTo>
                  <a:pt x="298" y="132"/>
                  <a:pt x="296" y="128"/>
                  <a:pt x="294" y="126"/>
                </a:cubicBezTo>
                <a:cubicBezTo>
                  <a:pt x="293" y="125"/>
                  <a:pt x="289" y="126"/>
                  <a:pt x="287" y="125"/>
                </a:cubicBezTo>
                <a:cubicBezTo>
                  <a:pt x="286" y="124"/>
                  <a:pt x="288" y="122"/>
                  <a:pt x="288" y="121"/>
                </a:cubicBezTo>
                <a:cubicBezTo>
                  <a:pt x="291" y="121"/>
                  <a:pt x="293" y="120"/>
                  <a:pt x="296" y="120"/>
                </a:cubicBezTo>
                <a:cubicBezTo>
                  <a:pt x="298" y="119"/>
                  <a:pt x="301" y="121"/>
                  <a:pt x="302" y="120"/>
                </a:cubicBezTo>
                <a:cubicBezTo>
                  <a:pt x="303" y="119"/>
                  <a:pt x="300" y="116"/>
                  <a:pt x="301" y="115"/>
                </a:cubicBezTo>
                <a:cubicBezTo>
                  <a:pt x="302" y="113"/>
                  <a:pt x="305" y="113"/>
                  <a:pt x="307" y="111"/>
                </a:cubicBezTo>
                <a:cubicBezTo>
                  <a:pt x="308" y="110"/>
                  <a:pt x="307" y="107"/>
                  <a:pt x="308" y="106"/>
                </a:cubicBezTo>
                <a:cubicBezTo>
                  <a:pt x="311" y="104"/>
                  <a:pt x="315" y="106"/>
                  <a:pt x="318" y="105"/>
                </a:cubicBezTo>
                <a:cubicBezTo>
                  <a:pt x="319" y="104"/>
                  <a:pt x="317" y="102"/>
                  <a:pt x="317" y="101"/>
                </a:cubicBezTo>
                <a:cubicBezTo>
                  <a:pt x="319" y="99"/>
                  <a:pt x="322" y="98"/>
                  <a:pt x="324" y="98"/>
                </a:cubicBezTo>
                <a:cubicBezTo>
                  <a:pt x="327" y="98"/>
                  <a:pt x="329" y="101"/>
                  <a:pt x="332" y="101"/>
                </a:cubicBezTo>
                <a:cubicBezTo>
                  <a:pt x="333" y="102"/>
                  <a:pt x="333" y="100"/>
                  <a:pt x="334" y="100"/>
                </a:cubicBezTo>
                <a:cubicBezTo>
                  <a:pt x="336" y="98"/>
                  <a:pt x="338" y="96"/>
                  <a:pt x="341" y="95"/>
                </a:cubicBezTo>
                <a:cubicBezTo>
                  <a:pt x="343" y="95"/>
                  <a:pt x="345" y="97"/>
                  <a:pt x="346" y="98"/>
                </a:cubicBezTo>
                <a:cubicBezTo>
                  <a:pt x="347" y="100"/>
                  <a:pt x="349" y="102"/>
                  <a:pt x="349" y="105"/>
                </a:cubicBezTo>
                <a:cubicBezTo>
                  <a:pt x="348" y="107"/>
                  <a:pt x="344" y="108"/>
                  <a:pt x="344" y="111"/>
                </a:cubicBezTo>
                <a:cubicBezTo>
                  <a:pt x="344" y="112"/>
                  <a:pt x="347" y="110"/>
                  <a:pt x="349" y="111"/>
                </a:cubicBezTo>
                <a:cubicBezTo>
                  <a:pt x="350" y="111"/>
                  <a:pt x="351" y="113"/>
                  <a:pt x="352" y="113"/>
                </a:cubicBezTo>
                <a:cubicBezTo>
                  <a:pt x="354" y="114"/>
                  <a:pt x="357" y="112"/>
                  <a:pt x="359" y="113"/>
                </a:cubicBezTo>
                <a:cubicBezTo>
                  <a:pt x="360" y="113"/>
                  <a:pt x="360" y="115"/>
                  <a:pt x="361" y="116"/>
                </a:cubicBezTo>
                <a:cubicBezTo>
                  <a:pt x="360" y="118"/>
                  <a:pt x="360" y="119"/>
                  <a:pt x="359" y="120"/>
                </a:cubicBezTo>
                <a:cubicBezTo>
                  <a:pt x="358" y="122"/>
                  <a:pt x="356" y="121"/>
                  <a:pt x="355" y="122"/>
                </a:cubicBezTo>
                <a:cubicBezTo>
                  <a:pt x="354" y="123"/>
                  <a:pt x="354" y="125"/>
                  <a:pt x="355" y="126"/>
                </a:cubicBezTo>
                <a:cubicBezTo>
                  <a:pt x="355" y="128"/>
                  <a:pt x="358" y="129"/>
                  <a:pt x="358" y="131"/>
                </a:cubicBezTo>
                <a:cubicBezTo>
                  <a:pt x="358" y="132"/>
                  <a:pt x="356" y="131"/>
                  <a:pt x="355" y="131"/>
                </a:cubicBezTo>
                <a:cubicBezTo>
                  <a:pt x="353" y="131"/>
                  <a:pt x="352" y="129"/>
                  <a:pt x="351" y="129"/>
                </a:cubicBezTo>
                <a:cubicBezTo>
                  <a:pt x="349" y="129"/>
                  <a:pt x="347" y="130"/>
                  <a:pt x="345" y="131"/>
                </a:cubicBezTo>
                <a:cubicBezTo>
                  <a:pt x="343" y="133"/>
                  <a:pt x="342" y="135"/>
                  <a:pt x="340" y="137"/>
                </a:cubicBezTo>
                <a:cubicBezTo>
                  <a:pt x="338" y="138"/>
                  <a:pt x="336" y="138"/>
                  <a:pt x="335" y="139"/>
                </a:cubicBezTo>
                <a:cubicBezTo>
                  <a:pt x="334" y="140"/>
                  <a:pt x="335" y="141"/>
                  <a:pt x="335" y="143"/>
                </a:cubicBezTo>
                <a:cubicBezTo>
                  <a:pt x="335" y="144"/>
                  <a:pt x="334" y="145"/>
                  <a:pt x="335" y="147"/>
                </a:cubicBezTo>
                <a:cubicBezTo>
                  <a:pt x="335" y="147"/>
                  <a:pt x="337" y="148"/>
                  <a:pt x="337" y="149"/>
                </a:cubicBezTo>
                <a:cubicBezTo>
                  <a:pt x="336" y="150"/>
                  <a:pt x="334" y="150"/>
                  <a:pt x="333" y="151"/>
                </a:cubicBezTo>
                <a:cubicBezTo>
                  <a:pt x="333" y="153"/>
                  <a:pt x="334" y="154"/>
                  <a:pt x="333" y="155"/>
                </a:cubicBezTo>
                <a:cubicBezTo>
                  <a:pt x="332" y="157"/>
                  <a:pt x="329" y="156"/>
                  <a:pt x="329" y="158"/>
                </a:cubicBezTo>
                <a:cubicBezTo>
                  <a:pt x="329" y="160"/>
                  <a:pt x="333" y="161"/>
                  <a:pt x="332" y="162"/>
                </a:cubicBezTo>
                <a:cubicBezTo>
                  <a:pt x="330" y="168"/>
                  <a:pt x="328" y="174"/>
                  <a:pt x="326" y="180"/>
                </a:cubicBezTo>
                <a:cubicBezTo>
                  <a:pt x="326" y="181"/>
                  <a:pt x="324" y="181"/>
                  <a:pt x="323" y="181"/>
                </a:cubicBezTo>
                <a:cubicBezTo>
                  <a:pt x="321" y="180"/>
                  <a:pt x="319" y="178"/>
                  <a:pt x="317" y="178"/>
                </a:cubicBezTo>
                <a:cubicBezTo>
                  <a:pt x="316" y="177"/>
                  <a:pt x="315" y="178"/>
                  <a:pt x="315" y="179"/>
                </a:cubicBezTo>
                <a:cubicBezTo>
                  <a:pt x="316" y="181"/>
                  <a:pt x="317" y="183"/>
                  <a:pt x="318" y="185"/>
                </a:cubicBezTo>
                <a:cubicBezTo>
                  <a:pt x="318" y="188"/>
                  <a:pt x="319" y="191"/>
                  <a:pt x="318" y="194"/>
                </a:cubicBezTo>
                <a:cubicBezTo>
                  <a:pt x="318" y="194"/>
                  <a:pt x="315" y="193"/>
                  <a:pt x="315" y="194"/>
                </a:cubicBezTo>
                <a:cubicBezTo>
                  <a:pt x="314" y="197"/>
                  <a:pt x="315" y="201"/>
                  <a:pt x="315" y="204"/>
                </a:cubicBezTo>
                <a:cubicBezTo>
                  <a:pt x="315" y="206"/>
                  <a:pt x="314" y="208"/>
                  <a:pt x="313" y="210"/>
                </a:cubicBezTo>
                <a:cubicBezTo>
                  <a:pt x="313" y="211"/>
                  <a:pt x="312" y="210"/>
                  <a:pt x="311" y="210"/>
                </a:cubicBezTo>
                <a:cubicBezTo>
                  <a:pt x="310" y="210"/>
                  <a:pt x="309" y="210"/>
                  <a:pt x="308" y="210"/>
                </a:cubicBezTo>
                <a:cubicBezTo>
                  <a:pt x="308" y="206"/>
                  <a:pt x="309" y="202"/>
                  <a:pt x="308" y="198"/>
                </a:cubicBezTo>
                <a:cubicBezTo>
                  <a:pt x="307" y="195"/>
                  <a:pt x="304" y="193"/>
                  <a:pt x="303" y="190"/>
                </a:cubicBezTo>
                <a:cubicBezTo>
                  <a:pt x="302" y="187"/>
                  <a:pt x="304" y="185"/>
                  <a:pt x="303" y="183"/>
                </a:cubicBezTo>
                <a:cubicBezTo>
                  <a:pt x="302" y="182"/>
                  <a:pt x="299" y="181"/>
                  <a:pt x="298" y="182"/>
                </a:cubicBezTo>
                <a:cubicBezTo>
                  <a:pt x="296" y="185"/>
                  <a:pt x="298" y="189"/>
                  <a:pt x="297" y="192"/>
                </a:cubicBezTo>
                <a:cubicBezTo>
                  <a:pt x="296" y="194"/>
                  <a:pt x="294" y="195"/>
                  <a:pt x="293" y="194"/>
                </a:cubicBezTo>
                <a:cubicBezTo>
                  <a:pt x="291" y="193"/>
                  <a:pt x="293" y="190"/>
                  <a:pt x="291" y="189"/>
                </a:cubicBezTo>
                <a:cubicBezTo>
                  <a:pt x="290" y="189"/>
                  <a:pt x="289" y="192"/>
                  <a:pt x="287" y="192"/>
                </a:cubicBezTo>
                <a:cubicBezTo>
                  <a:pt x="286" y="192"/>
                  <a:pt x="286" y="190"/>
                  <a:pt x="286" y="188"/>
                </a:cubicBezTo>
                <a:cubicBezTo>
                  <a:pt x="286" y="184"/>
                  <a:pt x="287" y="180"/>
                  <a:pt x="289" y="177"/>
                </a:cubicBezTo>
                <a:cubicBezTo>
                  <a:pt x="290" y="175"/>
                  <a:pt x="294" y="175"/>
                  <a:pt x="296" y="173"/>
                </a:cubicBezTo>
                <a:cubicBezTo>
                  <a:pt x="297" y="171"/>
                  <a:pt x="298" y="169"/>
                  <a:pt x="300" y="167"/>
                </a:cubicBezTo>
                <a:cubicBezTo>
                  <a:pt x="301" y="166"/>
                  <a:pt x="303" y="168"/>
                  <a:pt x="303" y="167"/>
                </a:cubicBezTo>
                <a:cubicBezTo>
                  <a:pt x="303" y="165"/>
                  <a:pt x="302" y="164"/>
                  <a:pt x="301" y="163"/>
                </a:cubicBezTo>
                <a:cubicBezTo>
                  <a:pt x="299" y="162"/>
                  <a:pt x="297" y="160"/>
                  <a:pt x="295" y="160"/>
                </a:cubicBezTo>
                <a:cubicBezTo>
                  <a:pt x="289" y="159"/>
                  <a:pt x="282" y="160"/>
                  <a:pt x="276" y="160"/>
                </a:cubicBezTo>
                <a:cubicBezTo>
                  <a:pt x="274" y="160"/>
                  <a:pt x="272" y="159"/>
                  <a:pt x="271" y="158"/>
                </a:cubicBezTo>
                <a:cubicBezTo>
                  <a:pt x="270" y="156"/>
                  <a:pt x="272" y="154"/>
                  <a:pt x="272" y="151"/>
                </a:cubicBezTo>
                <a:cubicBezTo>
                  <a:pt x="272" y="149"/>
                  <a:pt x="271" y="146"/>
                  <a:pt x="269" y="146"/>
                </a:cubicBezTo>
                <a:cubicBezTo>
                  <a:pt x="267" y="145"/>
                  <a:pt x="266" y="150"/>
                  <a:pt x="264" y="149"/>
                </a:cubicBezTo>
                <a:cubicBezTo>
                  <a:pt x="262" y="148"/>
                  <a:pt x="262" y="144"/>
                  <a:pt x="259" y="143"/>
                </a:cubicBezTo>
                <a:cubicBezTo>
                  <a:pt x="258" y="142"/>
                  <a:pt x="257" y="145"/>
                  <a:pt x="256" y="144"/>
                </a:cubicBezTo>
                <a:cubicBezTo>
                  <a:pt x="254" y="143"/>
                  <a:pt x="253" y="139"/>
                  <a:pt x="250" y="138"/>
                </a:cubicBezTo>
                <a:cubicBezTo>
                  <a:pt x="249" y="138"/>
                  <a:pt x="249" y="140"/>
                  <a:pt x="250" y="141"/>
                </a:cubicBezTo>
                <a:cubicBezTo>
                  <a:pt x="250" y="142"/>
                  <a:pt x="252" y="142"/>
                  <a:pt x="252" y="143"/>
                </a:cubicBezTo>
                <a:cubicBezTo>
                  <a:pt x="252" y="145"/>
                  <a:pt x="249" y="147"/>
                  <a:pt x="249" y="150"/>
                </a:cubicBezTo>
                <a:cubicBezTo>
                  <a:pt x="249" y="152"/>
                  <a:pt x="251" y="153"/>
                  <a:pt x="252" y="154"/>
                </a:cubicBezTo>
                <a:cubicBezTo>
                  <a:pt x="254" y="157"/>
                  <a:pt x="259" y="158"/>
                  <a:pt x="259" y="161"/>
                </a:cubicBezTo>
                <a:cubicBezTo>
                  <a:pt x="259" y="163"/>
                  <a:pt x="255" y="161"/>
                  <a:pt x="254" y="162"/>
                </a:cubicBezTo>
                <a:cubicBezTo>
                  <a:pt x="253" y="162"/>
                  <a:pt x="255" y="164"/>
                  <a:pt x="254" y="165"/>
                </a:cubicBezTo>
                <a:cubicBezTo>
                  <a:pt x="254" y="166"/>
                  <a:pt x="253" y="165"/>
                  <a:pt x="252" y="166"/>
                </a:cubicBezTo>
                <a:cubicBezTo>
                  <a:pt x="252" y="167"/>
                  <a:pt x="251" y="168"/>
                  <a:pt x="251" y="169"/>
                </a:cubicBezTo>
                <a:cubicBezTo>
                  <a:pt x="252" y="171"/>
                  <a:pt x="255" y="171"/>
                  <a:pt x="256" y="172"/>
                </a:cubicBezTo>
                <a:cubicBezTo>
                  <a:pt x="258" y="173"/>
                  <a:pt x="259" y="174"/>
                  <a:pt x="259" y="176"/>
                </a:cubicBezTo>
                <a:cubicBezTo>
                  <a:pt x="259" y="178"/>
                  <a:pt x="256" y="179"/>
                  <a:pt x="256" y="181"/>
                </a:cubicBezTo>
                <a:cubicBezTo>
                  <a:pt x="255" y="182"/>
                  <a:pt x="257" y="183"/>
                  <a:pt x="258" y="184"/>
                </a:cubicBezTo>
                <a:cubicBezTo>
                  <a:pt x="259" y="186"/>
                  <a:pt x="258" y="188"/>
                  <a:pt x="259" y="190"/>
                </a:cubicBezTo>
                <a:cubicBezTo>
                  <a:pt x="260" y="191"/>
                  <a:pt x="262" y="189"/>
                  <a:pt x="263" y="190"/>
                </a:cubicBezTo>
                <a:cubicBezTo>
                  <a:pt x="263" y="191"/>
                  <a:pt x="262" y="192"/>
                  <a:pt x="262" y="193"/>
                </a:cubicBezTo>
                <a:cubicBezTo>
                  <a:pt x="262" y="194"/>
                  <a:pt x="262" y="195"/>
                  <a:pt x="262" y="197"/>
                </a:cubicBezTo>
                <a:cubicBezTo>
                  <a:pt x="262" y="198"/>
                  <a:pt x="263" y="199"/>
                  <a:pt x="263" y="201"/>
                </a:cubicBezTo>
                <a:cubicBezTo>
                  <a:pt x="263" y="202"/>
                  <a:pt x="263" y="203"/>
                  <a:pt x="263" y="205"/>
                </a:cubicBezTo>
                <a:cubicBezTo>
                  <a:pt x="263" y="207"/>
                  <a:pt x="265" y="209"/>
                  <a:pt x="266" y="21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7" name="Freeform 2630"/>
          <p:cNvSpPr>
            <a:spLocks noChangeAspect="1"/>
          </p:cNvSpPr>
          <p:nvPr/>
        </p:nvSpPr>
        <p:spPr bwMode="auto">
          <a:xfrm>
            <a:off x="6224857" y="2709418"/>
            <a:ext cx="69750" cy="35719"/>
          </a:xfrm>
          <a:custGeom>
            <a:avLst/>
            <a:gdLst>
              <a:gd name="T0" fmla="*/ 39 w 43"/>
              <a:gd name="T1" fmla="*/ 10 h 25"/>
              <a:gd name="T2" fmla="*/ 38 w 43"/>
              <a:gd name="T3" fmla="*/ 14 h 25"/>
              <a:gd name="T4" fmla="*/ 46 w 43"/>
              <a:gd name="T5" fmla="*/ 16 h 25"/>
              <a:gd name="T6" fmla="*/ 49 w 43"/>
              <a:gd name="T7" fmla="*/ 25 h 25"/>
              <a:gd name="T8" fmla="*/ 39 w 43"/>
              <a:gd name="T9" fmla="*/ 26 h 25"/>
              <a:gd name="T10" fmla="*/ 26 w 43"/>
              <a:gd name="T11" fmla="*/ 29 h 25"/>
              <a:gd name="T12" fmla="*/ 21 w 43"/>
              <a:gd name="T13" fmla="*/ 26 h 25"/>
              <a:gd name="T14" fmla="*/ 17 w 43"/>
              <a:gd name="T15" fmla="*/ 30 h 25"/>
              <a:gd name="T16" fmla="*/ 4 w 43"/>
              <a:gd name="T17" fmla="*/ 26 h 25"/>
              <a:gd name="T18" fmla="*/ 0 w 43"/>
              <a:gd name="T19" fmla="*/ 20 h 25"/>
              <a:gd name="T20" fmla="*/ 5 w 43"/>
              <a:gd name="T21" fmla="*/ 11 h 25"/>
              <a:gd name="T22" fmla="*/ 6 w 43"/>
              <a:gd name="T23" fmla="*/ 5 h 25"/>
              <a:gd name="T24" fmla="*/ 11 w 43"/>
              <a:gd name="T25" fmla="*/ 1 h 25"/>
              <a:gd name="T26" fmla="*/ 15 w 43"/>
              <a:gd name="T27" fmla="*/ 2 h 25"/>
              <a:gd name="T28" fmla="*/ 20 w 43"/>
              <a:gd name="T29" fmla="*/ 1 h 25"/>
              <a:gd name="T30" fmla="*/ 25 w 43"/>
              <a:gd name="T31" fmla="*/ 5 h 25"/>
              <a:gd name="T32" fmla="*/ 33 w 43"/>
              <a:gd name="T33" fmla="*/ 6 h 25"/>
              <a:gd name="T34" fmla="*/ 38 w 43"/>
              <a:gd name="T35" fmla="*/ 5 h 25"/>
              <a:gd name="T36" fmla="*/ 39 w 43"/>
              <a:gd name="T37" fmla="*/ 1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25"/>
              <a:gd name="T59" fmla="*/ 43 w 43"/>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25">
                <a:moveTo>
                  <a:pt x="33" y="8"/>
                </a:moveTo>
                <a:cubicBezTo>
                  <a:pt x="33" y="9"/>
                  <a:pt x="31" y="11"/>
                  <a:pt x="32" y="12"/>
                </a:cubicBezTo>
                <a:cubicBezTo>
                  <a:pt x="34" y="13"/>
                  <a:pt x="38" y="12"/>
                  <a:pt x="39" y="13"/>
                </a:cubicBezTo>
                <a:cubicBezTo>
                  <a:pt x="41" y="15"/>
                  <a:pt x="43" y="19"/>
                  <a:pt x="41" y="21"/>
                </a:cubicBezTo>
                <a:cubicBezTo>
                  <a:pt x="40" y="23"/>
                  <a:pt x="36" y="22"/>
                  <a:pt x="33" y="22"/>
                </a:cubicBezTo>
                <a:cubicBezTo>
                  <a:pt x="30" y="23"/>
                  <a:pt x="26" y="24"/>
                  <a:pt x="22" y="24"/>
                </a:cubicBezTo>
                <a:cubicBezTo>
                  <a:pt x="20" y="24"/>
                  <a:pt x="19" y="22"/>
                  <a:pt x="18" y="22"/>
                </a:cubicBezTo>
                <a:cubicBezTo>
                  <a:pt x="16" y="22"/>
                  <a:pt x="16" y="25"/>
                  <a:pt x="14" y="25"/>
                </a:cubicBezTo>
                <a:cubicBezTo>
                  <a:pt x="10" y="25"/>
                  <a:pt x="6" y="24"/>
                  <a:pt x="3" y="22"/>
                </a:cubicBezTo>
                <a:cubicBezTo>
                  <a:pt x="1" y="21"/>
                  <a:pt x="1" y="19"/>
                  <a:pt x="0" y="17"/>
                </a:cubicBezTo>
                <a:cubicBezTo>
                  <a:pt x="2" y="15"/>
                  <a:pt x="4" y="11"/>
                  <a:pt x="4" y="9"/>
                </a:cubicBezTo>
                <a:cubicBezTo>
                  <a:pt x="5" y="7"/>
                  <a:pt x="4" y="6"/>
                  <a:pt x="5" y="4"/>
                </a:cubicBezTo>
                <a:cubicBezTo>
                  <a:pt x="6" y="3"/>
                  <a:pt x="8" y="2"/>
                  <a:pt x="9" y="1"/>
                </a:cubicBezTo>
                <a:cubicBezTo>
                  <a:pt x="11" y="1"/>
                  <a:pt x="12" y="2"/>
                  <a:pt x="13" y="2"/>
                </a:cubicBezTo>
                <a:cubicBezTo>
                  <a:pt x="15" y="2"/>
                  <a:pt x="16" y="0"/>
                  <a:pt x="17" y="1"/>
                </a:cubicBezTo>
                <a:cubicBezTo>
                  <a:pt x="19" y="1"/>
                  <a:pt x="20" y="3"/>
                  <a:pt x="21" y="4"/>
                </a:cubicBezTo>
                <a:cubicBezTo>
                  <a:pt x="23" y="5"/>
                  <a:pt x="25" y="5"/>
                  <a:pt x="28" y="5"/>
                </a:cubicBezTo>
                <a:cubicBezTo>
                  <a:pt x="29" y="5"/>
                  <a:pt x="31" y="4"/>
                  <a:pt x="32" y="4"/>
                </a:cubicBezTo>
                <a:cubicBezTo>
                  <a:pt x="33" y="5"/>
                  <a:pt x="33" y="7"/>
                  <a:pt x="33" y="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8" name="Freeform 2631"/>
          <p:cNvSpPr>
            <a:spLocks noChangeAspect="1"/>
          </p:cNvSpPr>
          <p:nvPr/>
        </p:nvSpPr>
        <p:spPr bwMode="auto">
          <a:xfrm>
            <a:off x="6029586" y="2664173"/>
            <a:ext cx="168218" cy="90488"/>
          </a:xfrm>
          <a:custGeom>
            <a:avLst/>
            <a:gdLst>
              <a:gd name="T0" fmla="*/ 121 w 103"/>
              <a:gd name="T1" fmla="*/ 47 h 63"/>
              <a:gd name="T2" fmla="*/ 121 w 103"/>
              <a:gd name="T3" fmla="*/ 53 h 63"/>
              <a:gd name="T4" fmla="*/ 119 w 103"/>
              <a:gd name="T5" fmla="*/ 60 h 63"/>
              <a:gd name="T6" fmla="*/ 123 w 103"/>
              <a:gd name="T7" fmla="*/ 71 h 63"/>
              <a:gd name="T8" fmla="*/ 118 w 103"/>
              <a:gd name="T9" fmla="*/ 75 h 63"/>
              <a:gd name="T10" fmla="*/ 104 w 103"/>
              <a:gd name="T11" fmla="*/ 74 h 63"/>
              <a:gd name="T12" fmla="*/ 94 w 103"/>
              <a:gd name="T13" fmla="*/ 70 h 63"/>
              <a:gd name="T14" fmla="*/ 87 w 103"/>
              <a:gd name="T15" fmla="*/ 70 h 63"/>
              <a:gd name="T16" fmla="*/ 84 w 103"/>
              <a:gd name="T17" fmla="*/ 66 h 63"/>
              <a:gd name="T18" fmla="*/ 80 w 103"/>
              <a:gd name="T19" fmla="*/ 68 h 63"/>
              <a:gd name="T20" fmla="*/ 72 w 103"/>
              <a:gd name="T21" fmla="*/ 62 h 63"/>
              <a:gd name="T22" fmla="*/ 72 w 103"/>
              <a:gd name="T23" fmla="*/ 57 h 63"/>
              <a:gd name="T24" fmla="*/ 61 w 103"/>
              <a:gd name="T25" fmla="*/ 53 h 63"/>
              <a:gd name="T26" fmla="*/ 41 w 103"/>
              <a:gd name="T27" fmla="*/ 52 h 63"/>
              <a:gd name="T28" fmla="*/ 37 w 103"/>
              <a:gd name="T29" fmla="*/ 49 h 63"/>
              <a:gd name="T30" fmla="*/ 21 w 103"/>
              <a:gd name="T31" fmla="*/ 42 h 63"/>
              <a:gd name="T32" fmla="*/ 11 w 103"/>
              <a:gd name="T33" fmla="*/ 30 h 63"/>
              <a:gd name="T34" fmla="*/ 5 w 103"/>
              <a:gd name="T35" fmla="*/ 30 h 63"/>
              <a:gd name="T36" fmla="*/ 0 w 103"/>
              <a:gd name="T37" fmla="*/ 27 h 63"/>
              <a:gd name="T38" fmla="*/ 1 w 103"/>
              <a:gd name="T39" fmla="*/ 18 h 63"/>
              <a:gd name="T40" fmla="*/ 1 w 103"/>
              <a:gd name="T41" fmla="*/ 13 h 63"/>
              <a:gd name="T42" fmla="*/ 6 w 103"/>
              <a:gd name="T43" fmla="*/ 10 h 63"/>
              <a:gd name="T44" fmla="*/ 13 w 103"/>
              <a:gd name="T45" fmla="*/ 2 h 63"/>
              <a:gd name="T46" fmla="*/ 18 w 103"/>
              <a:gd name="T47" fmla="*/ 6 h 63"/>
              <a:gd name="T48" fmla="*/ 18 w 103"/>
              <a:gd name="T49" fmla="*/ 1 h 63"/>
              <a:gd name="T50" fmla="*/ 23 w 103"/>
              <a:gd name="T51" fmla="*/ 1 h 63"/>
              <a:gd name="T52" fmla="*/ 32 w 103"/>
              <a:gd name="T53" fmla="*/ 5 h 63"/>
              <a:gd name="T54" fmla="*/ 44 w 103"/>
              <a:gd name="T55" fmla="*/ 13 h 63"/>
              <a:gd name="T56" fmla="*/ 51 w 103"/>
              <a:gd name="T57" fmla="*/ 22 h 63"/>
              <a:gd name="T58" fmla="*/ 55 w 103"/>
              <a:gd name="T59" fmla="*/ 17 h 63"/>
              <a:gd name="T60" fmla="*/ 60 w 103"/>
              <a:gd name="T61" fmla="*/ 17 h 63"/>
              <a:gd name="T62" fmla="*/ 60 w 103"/>
              <a:gd name="T63" fmla="*/ 24 h 63"/>
              <a:gd name="T64" fmla="*/ 62 w 103"/>
              <a:gd name="T65" fmla="*/ 29 h 63"/>
              <a:gd name="T66" fmla="*/ 75 w 103"/>
              <a:gd name="T67" fmla="*/ 30 h 63"/>
              <a:gd name="T68" fmla="*/ 75 w 103"/>
              <a:gd name="T69" fmla="*/ 36 h 63"/>
              <a:gd name="T70" fmla="*/ 82 w 103"/>
              <a:gd name="T71" fmla="*/ 37 h 63"/>
              <a:gd name="T72" fmla="*/ 87 w 103"/>
              <a:gd name="T73" fmla="*/ 43 h 63"/>
              <a:gd name="T74" fmla="*/ 92 w 103"/>
              <a:gd name="T75" fmla="*/ 42 h 63"/>
              <a:gd name="T76" fmla="*/ 96 w 103"/>
              <a:gd name="T77" fmla="*/ 46 h 63"/>
              <a:gd name="T78" fmla="*/ 100 w 103"/>
              <a:gd name="T79" fmla="*/ 42 h 63"/>
              <a:gd name="T80" fmla="*/ 105 w 103"/>
              <a:gd name="T81" fmla="*/ 47 h 63"/>
              <a:gd name="T82" fmla="*/ 110 w 103"/>
              <a:gd name="T83" fmla="*/ 49 h 63"/>
              <a:gd name="T84" fmla="*/ 117 w 103"/>
              <a:gd name="T85" fmla="*/ 46 h 63"/>
              <a:gd name="T86" fmla="*/ 121 w 103"/>
              <a:gd name="T87" fmla="*/ 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3"/>
              <a:gd name="T133" fmla="*/ 0 h 63"/>
              <a:gd name="T134" fmla="*/ 103 w 103"/>
              <a:gd name="T135" fmla="*/ 63 h 6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3" h="63">
                <a:moveTo>
                  <a:pt x="101" y="39"/>
                </a:moveTo>
                <a:cubicBezTo>
                  <a:pt x="101" y="40"/>
                  <a:pt x="101" y="42"/>
                  <a:pt x="101" y="44"/>
                </a:cubicBezTo>
                <a:cubicBezTo>
                  <a:pt x="101" y="46"/>
                  <a:pt x="100" y="48"/>
                  <a:pt x="100" y="50"/>
                </a:cubicBezTo>
                <a:cubicBezTo>
                  <a:pt x="101" y="53"/>
                  <a:pt x="103" y="56"/>
                  <a:pt x="103" y="59"/>
                </a:cubicBezTo>
                <a:cubicBezTo>
                  <a:pt x="103" y="60"/>
                  <a:pt x="101" y="62"/>
                  <a:pt x="99" y="62"/>
                </a:cubicBezTo>
                <a:cubicBezTo>
                  <a:pt x="95" y="63"/>
                  <a:pt x="91" y="61"/>
                  <a:pt x="87" y="61"/>
                </a:cubicBezTo>
                <a:cubicBezTo>
                  <a:pt x="84" y="60"/>
                  <a:pt x="82" y="59"/>
                  <a:pt x="79" y="58"/>
                </a:cubicBezTo>
                <a:cubicBezTo>
                  <a:pt x="77" y="58"/>
                  <a:pt x="75" y="59"/>
                  <a:pt x="73" y="58"/>
                </a:cubicBezTo>
                <a:cubicBezTo>
                  <a:pt x="71" y="58"/>
                  <a:pt x="71" y="55"/>
                  <a:pt x="70" y="55"/>
                </a:cubicBezTo>
                <a:cubicBezTo>
                  <a:pt x="69" y="54"/>
                  <a:pt x="68" y="56"/>
                  <a:pt x="67" y="56"/>
                </a:cubicBezTo>
                <a:cubicBezTo>
                  <a:pt x="64" y="55"/>
                  <a:pt x="62" y="53"/>
                  <a:pt x="60" y="51"/>
                </a:cubicBezTo>
                <a:cubicBezTo>
                  <a:pt x="59" y="50"/>
                  <a:pt x="61" y="48"/>
                  <a:pt x="60" y="47"/>
                </a:cubicBezTo>
                <a:cubicBezTo>
                  <a:pt x="58" y="45"/>
                  <a:pt x="54" y="44"/>
                  <a:pt x="51" y="44"/>
                </a:cubicBezTo>
                <a:cubicBezTo>
                  <a:pt x="45" y="43"/>
                  <a:pt x="40" y="44"/>
                  <a:pt x="34" y="43"/>
                </a:cubicBezTo>
                <a:cubicBezTo>
                  <a:pt x="33" y="43"/>
                  <a:pt x="32" y="41"/>
                  <a:pt x="31" y="41"/>
                </a:cubicBezTo>
                <a:cubicBezTo>
                  <a:pt x="27" y="38"/>
                  <a:pt x="22" y="38"/>
                  <a:pt x="18" y="35"/>
                </a:cubicBezTo>
                <a:cubicBezTo>
                  <a:pt x="14" y="32"/>
                  <a:pt x="12" y="28"/>
                  <a:pt x="9" y="25"/>
                </a:cubicBezTo>
                <a:cubicBezTo>
                  <a:pt x="8" y="24"/>
                  <a:pt x="6" y="26"/>
                  <a:pt x="4" y="25"/>
                </a:cubicBezTo>
                <a:cubicBezTo>
                  <a:pt x="3" y="24"/>
                  <a:pt x="1" y="23"/>
                  <a:pt x="0" y="22"/>
                </a:cubicBezTo>
                <a:cubicBezTo>
                  <a:pt x="0" y="19"/>
                  <a:pt x="1" y="17"/>
                  <a:pt x="1" y="15"/>
                </a:cubicBezTo>
                <a:cubicBezTo>
                  <a:pt x="2" y="13"/>
                  <a:pt x="0" y="13"/>
                  <a:pt x="1" y="11"/>
                </a:cubicBezTo>
                <a:cubicBezTo>
                  <a:pt x="2" y="10"/>
                  <a:pt x="3" y="9"/>
                  <a:pt x="5" y="8"/>
                </a:cubicBezTo>
                <a:cubicBezTo>
                  <a:pt x="7" y="6"/>
                  <a:pt x="9" y="4"/>
                  <a:pt x="11" y="2"/>
                </a:cubicBezTo>
                <a:cubicBezTo>
                  <a:pt x="12" y="3"/>
                  <a:pt x="13" y="6"/>
                  <a:pt x="15" y="5"/>
                </a:cubicBezTo>
                <a:cubicBezTo>
                  <a:pt x="16" y="5"/>
                  <a:pt x="14" y="2"/>
                  <a:pt x="15" y="1"/>
                </a:cubicBezTo>
                <a:cubicBezTo>
                  <a:pt x="16" y="0"/>
                  <a:pt x="18" y="1"/>
                  <a:pt x="19" y="1"/>
                </a:cubicBezTo>
                <a:cubicBezTo>
                  <a:pt x="21" y="2"/>
                  <a:pt x="24" y="3"/>
                  <a:pt x="27" y="4"/>
                </a:cubicBezTo>
                <a:cubicBezTo>
                  <a:pt x="30" y="6"/>
                  <a:pt x="34" y="9"/>
                  <a:pt x="37" y="11"/>
                </a:cubicBezTo>
                <a:cubicBezTo>
                  <a:pt x="39" y="13"/>
                  <a:pt x="40" y="17"/>
                  <a:pt x="43" y="18"/>
                </a:cubicBezTo>
                <a:cubicBezTo>
                  <a:pt x="45" y="18"/>
                  <a:pt x="45" y="14"/>
                  <a:pt x="46" y="14"/>
                </a:cubicBezTo>
                <a:cubicBezTo>
                  <a:pt x="47" y="13"/>
                  <a:pt x="49" y="13"/>
                  <a:pt x="50" y="14"/>
                </a:cubicBezTo>
                <a:cubicBezTo>
                  <a:pt x="51" y="16"/>
                  <a:pt x="49" y="18"/>
                  <a:pt x="50" y="20"/>
                </a:cubicBezTo>
                <a:cubicBezTo>
                  <a:pt x="50" y="22"/>
                  <a:pt x="51" y="23"/>
                  <a:pt x="52" y="24"/>
                </a:cubicBezTo>
                <a:cubicBezTo>
                  <a:pt x="55" y="25"/>
                  <a:pt x="60" y="24"/>
                  <a:pt x="63" y="25"/>
                </a:cubicBezTo>
                <a:cubicBezTo>
                  <a:pt x="64" y="26"/>
                  <a:pt x="62" y="29"/>
                  <a:pt x="63" y="30"/>
                </a:cubicBezTo>
                <a:cubicBezTo>
                  <a:pt x="64" y="31"/>
                  <a:pt x="67" y="30"/>
                  <a:pt x="69" y="31"/>
                </a:cubicBezTo>
                <a:cubicBezTo>
                  <a:pt x="71" y="32"/>
                  <a:pt x="71" y="35"/>
                  <a:pt x="73" y="36"/>
                </a:cubicBezTo>
                <a:cubicBezTo>
                  <a:pt x="74" y="37"/>
                  <a:pt x="76" y="34"/>
                  <a:pt x="77" y="35"/>
                </a:cubicBezTo>
                <a:cubicBezTo>
                  <a:pt x="78" y="35"/>
                  <a:pt x="78" y="38"/>
                  <a:pt x="80" y="38"/>
                </a:cubicBezTo>
                <a:cubicBezTo>
                  <a:pt x="81" y="38"/>
                  <a:pt x="82" y="35"/>
                  <a:pt x="84" y="35"/>
                </a:cubicBezTo>
                <a:cubicBezTo>
                  <a:pt x="86" y="35"/>
                  <a:pt x="86" y="38"/>
                  <a:pt x="88" y="39"/>
                </a:cubicBezTo>
                <a:cubicBezTo>
                  <a:pt x="89" y="40"/>
                  <a:pt x="91" y="41"/>
                  <a:pt x="92" y="41"/>
                </a:cubicBezTo>
                <a:cubicBezTo>
                  <a:pt x="94" y="41"/>
                  <a:pt x="96" y="39"/>
                  <a:pt x="98" y="38"/>
                </a:cubicBezTo>
                <a:cubicBezTo>
                  <a:pt x="99" y="38"/>
                  <a:pt x="100" y="39"/>
                  <a:pt x="101" y="3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89" name="Freeform 2632"/>
          <p:cNvSpPr>
            <a:spLocks noChangeAspect="1"/>
          </p:cNvSpPr>
          <p:nvPr/>
        </p:nvSpPr>
        <p:spPr bwMode="auto">
          <a:xfrm>
            <a:off x="6219011" y="2745137"/>
            <a:ext cx="102572" cy="122635"/>
          </a:xfrm>
          <a:custGeom>
            <a:avLst/>
            <a:gdLst>
              <a:gd name="T0" fmla="*/ 25 w 63"/>
              <a:gd name="T1" fmla="*/ 87 h 86"/>
              <a:gd name="T2" fmla="*/ 29 w 63"/>
              <a:gd name="T3" fmla="*/ 79 h 86"/>
              <a:gd name="T4" fmla="*/ 33 w 63"/>
              <a:gd name="T5" fmla="*/ 85 h 86"/>
              <a:gd name="T6" fmla="*/ 40 w 63"/>
              <a:gd name="T7" fmla="*/ 74 h 86"/>
              <a:gd name="T8" fmla="*/ 36 w 63"/>
              <a:gd name="T9" fmla="*/ 59 h 86"/>
              <a:gd name="T10" fmla="*/ 44 w 63"/>
              <a:gd name="T11" fmla="*/ 68 h 86"/>
              <a:gd name="T12" fmla="*/ 55 w 63"/>
              <a:gd name="T13" fmla="*/ 71 h 86"/>
              <a:gd name="T14" fmla="*/ 60 w 63"/>
              <a:gd name="T15" fmla="*/ 84 h 86"/>
              <a:gd name="T16" fmla="*/ 62 w 63"/>
              <a:gd name="T17" fmla="*/ 92 h 86"/>
              <a:gd name="T18" fmla="*/ 65 w 63"/>
              <a:gd name="T19" fmla="*/ 103 h 86"/>
              <a:gd name="T20" fmla="*/ 73 w 63"/>
              <a:gd name="T21" fmla="*/ 101 h 86"/>
              <a:gd name="T22" fmla="*/ 70 w 63"/>
              <a:gd name="T23" fmla="*/ 72 h 86"/>
              <a:gd name="T24" fmla="*/ 64 w 63"/>
              <a:gd name="T25" fmla="*/ 54 h 86"/>
              <a:gd name="T26" fmla="*/ 57 w 63"/>
              <a:gd name="T27" fmla="*/ 65 h 86"/>
              <a:gd name="T28" fmla="*/ 50 w 63"/>
              <a:gd name="T29" fmla="*/ 61 h 86"/>
              <a:gd name="T30" fmla="*/ 44 w 63"/>
              <a:gd name="T31" fmla="*/ 60 h 86"/>
              <a:gd name="T32" fmla="*/ 56 w 63"/>
              <a:gd name="T33" fmla="*/ 42 h 86"/>
              <a:gd name="T34" fmla="*/ 64 w 63"/>
              <a:gd name="T35" fmla="*/ 35 h 86"/>
              <a:gd name="T36" fmla="*/ 55 w 63"/>
              <a:gd name="T37" fmla="*/ 26 h 86"/>
              <a:gd name="T38" fmla="*/ 26 w 63"/>
              <a:gd name="T39" fmla="*/ 24 h 86"/>
              <a:gd name="T40" fmla="*/ 24 w 63"/>
              <a:gd name="T41" fmla="*/ 10 h 86"/>
              <a:gd name="T42" fmla="*/ 12 w 63"/>
              <a:gd name="T43" fmla="*/ 6 h 86"/>
              <a:gd name="T44" fmla="*/ 1 w 63"/>
              <a:gd name="T45" fmla="*/ 0 h 86"/>
              <a:gd name="T46" fmla="*/ 4 w 63"/>
              <a:gd name="T47" fmla="*/ 6 h 86"/>
              <a:gd name="T48" fmla="*/ 4 w 63"/>
              <a:gd name="T49" fmla="*/ 19 h 86"/>
              <a:gd name="T50" fmla="*/ 6 w 63"/>
              <a:gd name="T51" fmla="*/ 29 h 86"/>
              <a:gd name="T52" fmla="*/ 4 w 63"/>
              <a:gd name="T53" fmla="*/ 34 h 86"/>
              <a:gd name="T54" fmla="*/ 8 w 63"/>
              <a:gd name="T55" fmla="*/ 41 h 86"/>
              <a:gd name="T56" fmla="*/ 8 w 63"/>
              <a:gd name="T57" fmla="*/ 52 h 86"/>
              <a:gd name="T58" fmla="*/ 12 w 63"/>
              <a:gd name="T59" fmla="*/ 62 h 86"/>
              <a:gd name="T60" fmla="*/ 15 w 63"/>
              <a:gd name="T61" fmla="*/ 66 h 86"/>
              <a:gd name="T62" fmla="*/ 17 w 63"/>
              <a:gd name="T63" fmla="*/ 75 h 86"/>
              <a:gd name="T64" fmla="*/ 20 w 63"/>
              <a:gd name="T65" fmla="*/ 87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86"/>
              <a:gd name="T101" fmla="*/ 63 w 6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86">
                <a:moveTo>
                  <a:pt x="17" y="73"/>
                </a:moveTo>
                <a:cubicBezTo>
                  <a:pt x="18" y="73"/>
                  <a:pt x="20" y="74"/>
                  <a:pt x="21" y="73"/>
                </a:cubicBezTo>
                <a:cubicBezTo>
                  <a:pt x="22" y="73"/>
                  <a:pt x="24" y="72"/>
                  <a:pt x="24" y="71"/>
                </a:cubicBezTo>
                <a:cubicBezTo>
                  <a:pt x="24" y="70"/>
                  <a:pt x="23" y="67"/>
                  <a:pt x="24" y="66"/>
                </a:cubicBezTo>
                <a:cubicBezTo>
                  <a:pt x="25" y="65"/>
                  <a:pt x="25" y="68"/>
                  <a:pt x="26" y="69"/>
                </a:cubicBezTo>
                <a:cubicBezTo>
                  <a:pt x="27" y="70"/>
                  <a:pt x="27" y="71"/>
                  <a:pt x="28" y="71"/>
                </a:cubicBezTo>
                <a:cubicBezTo>
                  <a:pt x="30" y="71"/>
                  <a:pt x="32" y="70"/>
                  <a:pt x="32" y="69"/>
                </a:cubicBezTo>
                <a:cubicBezTo>
                  <a:pt x="33" y="67"/>
                  <a:pt x="34" y="64"/>
                  <a:pt x="34" y="62"/>
                </a:cubicBezTo>
                <a:cubicBezTo>
                  <a:pt x="33" y="59"/>
                  <a:pt x="31" y="57"/>
                  <a:pt x="30" y="55"/>
                </a:cubicBezTo>
                <a:cubicBezTo>
                  <a:pt x="30" y="53"/>
                  <a:pt x="29" y="50"/>
                  <a:pt x="30" y="49"/>
                </a:cubicBezTo>
                <a:cubicBezTo>
                  <a:pt x="31" y="48"/>
                  <a:pt x="32" y="50"/>
                  <a:pt x="33" y="52"/>
                </a:cubicBezTo>
                <a:cubicBezTo>
                  <a:pt x="34" y="53"/>
                  <a:pt x="35" y="56"/>
                  <a:pt x="37" y="57"/>
                </a:cubicBezTo>
                <a:cubicBezTo>
                  <a:pt x="38" y="58"/>
                  <a:pt x="40" y="58"/>
                  <a:pt x="41" y="58"/>
                </a:cubicBezTo>
                <a:cubicBezTo>
                  <a:pt x="43" y="58"/>
                  <a:pt x="45" y="58"/>
                  <a:pt x="46" y="59"/>
                </a:cubicBezTo>
                <a:cubicBezTo>
                  <a:pt x="48" y="60"/>
                  <a:pt x="50" y="61"/>
                  <a:pt x="50" y="63"/>
                </a:cubicBezTo>
                <a:cubicBezTo>
                  <a:pt x="51" y="65"/>
                  <a:pt x="51" y="67"/>
                  <a:pt x="50" y="70"/>
                </a:cubicBezTo>
                <a:cubicBezTo>
                  <a:pt x="50" y="71"/>
                  <a:pt x="49" y="73"/>
                  <a:pt x="49" y="74"/>
                </a:cubicBezTo>
                <a:cubicBezTo>
                  <a:pt x="49" y="76"/>
                  <a:pt x="52" y="76"/>
                  <a:pt x="52" y="77"/>
                </a:cubicBezTo>
                <a:cubicBezTo>
                  <a:pt x="53" y="78"/>
                  <a:pt x="52" y="80"/>
                  <a:pt x="52" y="82"/>
                </a:cubicBezTo>
                <a:cubicBezTo>
                  <a:pt x="53" y="83"/>
                  <a:pt x="54" y="85"/>
                  <a:pt x="55" y="86"/>
                </a:cubicBezTo>
                <a:cubicBezTo>
                  <a:pt x="55" y="84"/>
                  <a:pt x="54" y="81"/>
                  <a:pt x="55" y="80"/>
                </a:cubicBezTo>
                <a:cubicBezTo>
                  <a:pt x="57" y="79"/>
                  <a:pt x="60" y="85"/>
                  <a:pt x="61" y="84"/>
                </a:cubicBezTo>
                <a:cubicBezTo>
                  <a:pt x="63" y="80"/>
                  <a:pt x="60" y="76"/>
                  <a:pt x="59" y="72"/>
                </a:cubicBezTo>
                <a:cubicBezTo>
                  <a:pt x="59" y="68"/>
                  <a:pt x="60" y="64"/>
                  <a:pt x="59" y="60"/>
                </a:cubicBezTo>
                <a:cubicBezTo>
                  <a:pt x="58" y="57"/>
                  <a:pt x="55" y="55"/>
                  <a:pt x="54" y="52"/>
                </a:cubicBezTo>
                <a:cubicBezTo>
                  <a:pt x="53" y="49"/>
                  <a:pt x="55" y="47"/>
                  <a:pt x="54" y="45"/>
                </a:cubicBezTo>
                <a:cubicBezTo>
                  <a:pt x="53" y="44"/>
                  <a:pt x="50" y="43"/>
                  <a:pt x="49" y="44"/>
                </a:cubicBezTo>
                <a:cubicBezTo>
                  <a:pt x="47" y="47"/>
                  <a:pt x="49" y="51"/>
                  <a:pt x="48" y="54"/>
                </a:cubicBezTo>
                <a:cubicBezTo>
                  <a:pt x="47" y="56"/>
                  <a:pt x="45" y="57"/>
                  <a:pt x="44" y="56"/>
                </a:cubicBezTo>
                <a:cubicBezTo>
                  <a:pt x="42" y="55"/>
                  <a:pt x="44" y="52"/>
                  <a:pt x="42" y="51"/>
                </a:cubicBezTo>
                <a:cubicBezTo>
                  <a:pt x="41" y="51"/>
                  <a:pt x="40" y="54"/>
                  <a:pt x="38" y="54"/>
                </a:cubicBezTo>
                <a:cubicBezTo>
                  <a:pt x="37" y="54"/>
                  <a:pt x="37" y="52"/>
                  <a:pt x="37" y="50"/>
                </a:cubicBezTo>
                <a:cubicBezTo>
                  <a:pt x="37" y="46"/>
                  <a:pt x="38" y="42"/>
                  <a:pt x="40" y="39"/>
                </a:cubicBezTo>
                <a:cubicBezTo>
                  <a:pt x="41" y="37"/>
                  <a:pt x="45" y="37"/>
                  <a:pt x="47" y="35"/>
                </a:cubicBezTo>
                <a:cubicBezTo>
                  <a:pt x="48" y="33"/>
                  <a:pt x="49" y="31"/>
                  <a:pt x="51" y="29"/>
                </a:cubicBezTo>
                <a:cubicBezTo>
                  <a:pt x="52" y="28"/>
                  <a:pt x="54" y="30"/>
                  <a:pt x="54" y="29"/>
                </a:cubicBezTo>
                <a:cubicBezTo>
                  <a:pt x="54" y="27"/>
                  <a:pt x="53" y="26"/>
                  <a:pt x="52" y="25"/>
                </a:cubicBezTo>
                <a:cubicBezTo>
                  <a:pt x="50" y="24"/>
                  <a:pt x="48" y="22"/>
                  <a:pt x="46" y="22"/>
                </a:cubicBezTo>
                <a:cubicBezTo>
                  <a:pt x="40" y="21"/>
                  <a:pt x="33" y="22"/>
                  <a:pt x="27" y="22"/>
                </a:cubicBezTo>
                <a:cubicBezTo>
                  <a:pt x="25" y="22"/>
                  <a:pt x="23" y="21"/>
                  <a:pt x="22" y="20"/>
                </a:cubicBezTo>
                <a:cubicBezTo>
                  <a:pt x="21" y="18"/>
                  <a:pt x="23" y="16"/>
                  <a:pt x="23" y="13"/>
                </a:cubicBezTo>
                <a:cubicBezTo>
                  <a:pt x="23" y="11"/>
                  <a:pt x="22" y="8"/>
                  <a:pt x="20" y="8"/>
                </a:cubicBezTo>
                <a:cubicBezTo>
                  <a:pt x="18" y="7"/>
                  <a:pt x="17" y="12"/>
                  <a:pt x="15" y="11"/>
                </a:cubicBezTo>
                <a:cubicBezTo>
                  <a:pt x="13" y="10"/>
                  <a:pt x="13" y="6"/>
                  <a:pt x="10" y="5"/>
                </a:cubicBezTo>
                <a:cubicBezTo>
                  <a:pt x="9" y="4"/>
                  <a:pt x="8" y="7"/>
                  <a:pt x="7" y="6"/>
                </a:cubicBezTo>
                <a:cubicBezTo>
                  <a:pt x="5" y="5"/>
                  <a:pt x="4" y="1"/>
                  <a:pt x="1" y="0"/>
                </a:cubicBezTo>
                <a:cubicBezTo>
                  <a:pt x="0" y="0"/>
                  <a:pt x="0" y="2"/>
                  <a:pt x="1" y="3"/>
                </a:cubicBezTo>
                <a:cubicBezTo>
                  <a:pt x="1" y="4"/>
                  <a:pt x="3" y="4"/>
                  <a:pt x="3" y="5"/>
                </a:cubicBezTo>
                <a:cubicBezTo>
                  <a:pt x="3" y="7"/>
                  <a:pt x="0" y="9"/>
                  <a:pt x="0" y="12"/>
                </a:cubicBezTo>
                <a:cubicBezTo>
                  <a:pt x="0" y="14"/>
                  <a:pt x="2" y="15"/>
                  <a:pt x="3" y="16"/>
                </a:cubicBezTo>
                <a:cubicBezTo>
                  <a:pt x="5" y="19"/>
                  <a:pt x="10" y="20"/>
                  <a:pt x="10" y="23"/>
                </a:cubicBezTo>
                <a:cubicBezTo>
                  <a:pt x="10" y="25"/>
                  <a:pt x="6" y="23"/>
                  <a:pt x="5" y="24"/>
                </a:cubicBezTo>
                <a:cubicBezTo>
                  <a:pt x="4" y="24"/>
                  <a:pt x="6" y="26"/>
                  <a:pt x="5" y="27"/>
                </a:cubicBezTo>
                <a:cubicBezTo>
                  <a:pt x="5" y="28"/>
                  <a:pt x="4" y="27"/>
                  <a:pt x="3" y="28"/>
                </a:cubicBezTo>
                <a:cubicBezTo>
                  <a:pt x="3" y="29"/>
                  <a:pt x="2" y="30"/>
                  <a:pt x="2" y="31"/>
                </a:cubicBezTo>
                <a:cubicBezTo>
                  <a:pt x="3" y="33"/>
                  <a:pt x="6" y="33"/>
                  <a:pt x="7" y="34"/>
                </a:cubicBezTo>
                <a:cubicBezTo>
                  <a:pt x="9" y="35"/>
                  <a:pt x="10" y="36"/>
                  <a:pt x="10" y="38"/>
                </a:cubicBezTo>
                <a:cubicBezTo>
                  <a:pt x="10" y="40"/>
                  <a:pt x="7" y="41"/>
                  <a:pt x="7" y="43"/>
                </a:cubicBezTo>
                <a:cubicBezTo>
                  <a:pt x="6" y="44"/>
                  <a:pt x="8" y="45"/>
                  <a:pt x="9" y="46"/>
                </a:cubicBezTo>
                <a:cubicBezTo>
                  <a:pt x="10" y="48"/>
                  <a:pt x="9" y="50"/>
                  <a:pt x="10" y="52"/>
                </a:cubicBezTo>
                <a:cubicBezTo>
                  <a:pt x="11" y="53"/>
                  <a:pt x="13" y="51"/>
                  <a:pt x="14" y="52"/>
                </a:cubicBezTo>
                <a:cubicBezTo>
                  <a:pt x="14" y="53"/>
                  <a:pt x="13" y="54"/>
                  <a:pt x="13" y="55"/>
                </a:cubicBezTo>
                <a:cubicBezTo>
                  <a:pt x="13" y="56"/>
                  <a:pt x="13" y="57"/>
                  <a:pt x="13" y="59"/>
                </a:cubicBezTo>
                <a:cubicBezTo>
                  <a:pt x="13" y="60"/>
                  <a:pt x="14" y="61"/>
                  <a:pt x="14" y="63"/>
                </a:cubicBezTo>
                <a:cubicBezTo>
                  <a:pt x="14" y="64"/>
                  <a:pt x="14" y="65"/>
                  <a:pt x="14" y="67"/>
                </a:cubicBezTo>
                <a:cubicBezTo>
                  <a:pt x="14" y="69"/>
                  <a:pt x="16" y="71"/>
                  <a:pt x="17" y="7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0" name="Freeform 2633"/>
          <p:cNvSpPr>
            <a:spLocks noChangeAspect="1"/>
          </p:cNvSpPr>
          <p:nvPr/>
        </p:nvSpPr>
        <p:spPr bwMode="auto">
          <a:xfrm>
            <a:off x="6333951" y="2705845"/>
            <a:ext cx="185997" cy="391716"/>
          </a:xfrm>
          <a:custGeom>
            <a:avLst/>
            <a:gdLst>
              <a:gd name="T0" fmla="*/ 122 w 113"/>
              <a:gd name="T1" fmla="*/ 124 h 274"/>
              <a:gd name="T2" fmla="*/ 104 w 113"/>
              <a:gd name="T3" fmla="*/ 116 h 274"/>
              <a:gd name="T4" fmla="*/ 107 w 113"/>
              <a:gd name="T5" fmla="*/ 100 h 274"/>
              <a:gd name="T6" fmla="*/ 100 w 113"/>
              <a:gd name="T7" fmla="*/ 78 h 274"/>
              <a:gd name="T8" fmla="*/ 77 w 113"/>
              <a:gd name="T9" fmla="*/ 82 h 274"/>
              <a:gd name="T10" fmla="*/ 82 w 113"/>
              <a:gd name="T11" fmla="*/ 58 h 274"/>
              <a:gd name="T12" fmla="*/ 91 w 113"/>
              <a:gd name="T13" fmla="*/ 41 h 274"/>
              <a:gd name="T14" fmla="*/ 82 w 113"/>
              <a:gd name="T15" fmla="*/ 17 h 274"/>
              <a:gd name="T16" fmla="*/ 70 w 113"/>
              <a:gd name="T17" fmla="*/ 6 h 274"/>
              <a:gd name="T18" fmla="*/ 63 w 113"/>
              <a:gd name="T19" fmla="*/ 18 h 274"/>
              <a:gd name="T20" fmla="*/ 58 w 113"/>
              <a:gd name="T21" fmla="*/ 22 h 274"/>
              <a:gd name="T22" fmla="*/ 39 w 113"/>
              <a:gd name="T23" fmla="*/ 34 h 274"/>
              <a:gd name="T24" fmla="*/ 41 w 113"/>
              <a:gd name="T25" fmla="*/ 46 h 274"/>
              <a:gd name="T26" fmla="*/ 31 w 113"/>
              <a:gd name="T27" fmla="*/ 56 h 274"/>
              <a:gd name="T28" fmla="*/ 24 w 113"/>
              <a:gd name="T29" fmla="*/ 84 h 274"/>
              <a:gd name="T30" fmla="*/ 18 w 113"/>
              <a:gd name="T31" fmla="*/ 89 h 274"/>
              <a:gd name="T32" fmla="*/ 14 w 113"/>
              <a:gd name="T33" fmla="*/ 112 h 274"/>
              <a:gd name="T34" fmla="*/ 6 w 113"/>
              <a:gd name="T35" fmla="*/ 119 h 274"/>
              <a:gd name="T36" fmla="*/ 1 w 113"/>
              <a:gd name="T37" fmla="*/ 136 h 274"/>
              <a:gd name="T38" fmla="*/ 11 w 113"/>
              <a:gd name="T39" fmla="*/ 148 h 274"/>
              <a:gd name="T40" fmla="*/ 28 w 113"/>
              <a:gd name="T41" fmla="*/ 156 h 274"/>
              <a:gd name="T42" fmla="*/ 36 w 113"/>
              <a:gd name="T43" fmla="*/ 174 h 274"/>
              <a:gd name="T44" fmla="*/ 40 w 113"/>
              <a:gd name="T45" fmla="*/ 211 h 274"/>
              <a:gd name="T46" fmla="*/ 45 w 113"/>
              <a:gd name="T47" fmla="*/ 215 h 274"/>
              <a:gd name="T48" fmla="*/ 52 w 113"/>
              <a:gd name="T49" fmla="*/ 221 h 274"/>
              <a:gd name="T50" fmla="*/ 58 w 113"/>
              <a:gd name="T51" fmla="*/ 225 h 274"/>
              <a:gd name="T52" fmla="*/ 69 w 113"/>
              <a:gd name="T53" fmla="*/ 215 h 274"/>
              <a:gd name="T54" fmla="*/ 75 w 113"/>
              <a:gd name="T55" fmla="*/ 209 h 274"/>
              <a:gd name="T56" fmla="*/ 84 w 113"/>
              <a:gd name="T57" fmla="*/ 211 h 274"/>
              <a:gd name="T58" fmla="*/ 91 w 113"/>
              <a:gd name="T59" fmla="*/ 233 h 274"/>
              <a:gd name="T60" fmla="*/ 99 w 113"/>
              <a:gd name="T61" fmla="*/ 265 h 274"/>
              <a:gd name="T62" fmla="*/ 111 w 113"/>
              <a:gd name="T63" fmla="*/ 285 h 274"/>
              <a:gd name="T64" fmla="*/ 113 w 113"/>
              <a:gd name="T65" fmla="*/ 301 h 274"/>
              <a:gd name="T66" fmla="*/ 106 w 113"/>
              <a:gd name="T67" fmla="*/ 318 h 274"/>
              <a:gd name="T68" fmla="*/ 112 w 113"/>
              <a:gd name="T69" fmla="*/ 315 h 274"/>
              <a:gd name="T70" fmla="*/ 122 w 113"/>
              <a:gd name="T71" fmla="*/ 289 h 274"/>
              <a:gd name="T72" fmla="*/ 118 w 113"/>
              <a:gd name="T73" fmla="*/ 265 h 274"/>
              <a:gd name="T74" fmla="*/ 97 w 113"/>
              <a:gd name="T75" fmla="*/ 238 h 274"/>
              <a:gd name="T76" fmla="*/ 107 w 113"/>
              <a:gd name="T77" fmla="*/ 221 h 274"/>
              <a:gd name="T78" fmla="*/ 102 w 113"/>
              <a:gd name="T79" fmla="*/ 209 h 274"/>
              <a:gd name="T80" fmla="*/ 93 w 113"/>
              <a:gd name="T81" fmla="*/ 190 h 274"/>
              <a:gd name="T82" fmla="*/ 85 w 113"/>
              <a:gd name="T83" fmla="*/ 177 h 274"/>
              <a:gd name="T84" fmla="*/ 99 w 113"/>
              <a:gd name="T85" fmla="*/ 161 h 274"/>
              <a:gd name="T86" fmla="*/ 113 w 113"/>
              <a:gd name="T87" fmla="*/ 152 h 274"/>
              <a:gd name="T88" fmla="*/ 122 w 113"/>
              <a:gd name="T89" fmla="*/ 146 h 274"/>
              <a:gd name="T90" fmla="*/ 126 w 113"/>
              <a:gd name="T91" fmla="*/ 133 h 27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3"/>
              <a:gd name="T139" fmla="*/ 0 h 274"/>
              <a:gd name="T140" fmla="*/ 113 w 113"/>
              <a:gd name="T141" fmla="*/ 274 h 27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3" h="274">
                <a:moveTo>
                  <a:pt x="112" y="103"/>
                </a:moveTo>
                <a:cubicBezTo>
                  <a:pt x="112" y="102"/>
                  <a:pt x="113" y="101"/>
                  <a:pt x="112" y="101"/>
                </a:cubicBezTo>
                <a:cubicBezTo>
                  <a:pt x="108" y="100"/>
                  <a:pt x="105" y="102"/>
                  <a:pt x="101" y="103"/>
                </a:cubicBezTo>
                <a:cubicBezTo>
                  <a:pt x="100" y="103"/>
                  <a:pt x="98" y="104"/>
                  <a:pt x="97" y="103"/>
                </a:cubicBezTo>
                <a:cubicBezTo>
                  <a:pt x="96" y="102"/>
                  <a:pt x="98" y="98"/>
                  <a:pt x="97" y="97"/>
                </a:cubicBezTo>
                <a:cubicBezTo>
                  <a:pt x="94" y="95"/>
                  <a:pt x="89" y="99"/>
                  <a:pt x="86" y="97"/>
                </a:cubicBezTo>
                <a:cubicBezTo>
                  <a:pt x="84" y="95"/>
                  <a:pt x="88" y="92"/>
                  <a:pt x="88" y="90"/>
                </a:cubicBezTo>
                <a:cubicBezTo>
                  <a:pt x="89" y="88"/>
                  <a:pt x="86" y="87"/>
                  <a:pt x="86" y="85"/>
                </a:cubicBezTo>
                <a:cubicBezTo>
                  <a:pt x="86" y="84"/>
                  <a:pt x="90" y="84"/>
                  <a:pt x="89" y="83"/>
                </a:cubicBezTo>
                <a:cubicBezTo>
                  <a:pt x="87" y="81"/>
                  <a:pt x="83" y="82"/>
                  <a:pt x="81" y="80"/>
                </a:cubicBezTo>
                <a:cubicBezTo>
                  <a:pt x="79" y="77"/>
                  <a:pt x="79" y="73"/>
                  <a:pt x="80" y="69"/>
                </a:cubicBezTo>
                <a:cubicBezTo>
                  <a:pt x="80" y="67"/>
                  <a:pt x="85" y="66"/>
                  <a:pt x="83" y="65"/>
                </a:cubicBezTo>
                <a:cubicBezTo>
                  <a:pt x="80" y="66"/>
                  <a:pt x="76" y="65"/>
                  <a:pt x="73" y="66"/>
                </a:cubicBezTo>
                <a:cubicBezTo>
                  <a:pt x="70" y="67"/>
                  <a:pt x="69" y="70"/>
                  <a:pt x="67" y="71"/>
                </a:cubicBezTo>
                <a:cubicBezTo>
                  <a:pt x="66" y="71"/>
                  <a:pt x="64" y="70"/>
                  <a:pt x="64" y="68"/>
                </a:cubicBezTo>
                <a:cubicBezTo>
                  <a:pt x="63" y="66"/>
                  <a:pt x="67" y="66"/>
                  <a:pt x="67" y="64"/>
                </a:cubicBezTo>
                <a:cubicBezTo>
                  <a:pt x="66" y="61"/>
                  <a:pt x="61" y="62"/>
                  <a:pt x="62" y="59"/>
                </a:cubicBezTo>
                <a:cubicBezTo>
                  <a:pt x="62" y="55"/>
                  <a:pt x="66" y="53"/>
                  <a:pt x="68" y="48"/>
                </a:cubicBezTo>
                <a:cubicBezTo>
                  <a:pt x="70" y="45"/>
                  <a:pt x="74" y="44"/>
                  <a:pt x="75" y="40"/>
                </a:cubicBezTo>
                <a:cubicBezTo>
                  <a:pt x="76" y="38"/>
                  <a:pt x="73" y="37"/>
                  <a:pt x="73" y="34"/>
                </a:cubicBezTo>
                <a:cubicBezTo>
                  <a:pt x="73" y="34"/>
                  <a:pt x="75" y="35"/>
                  <a:pt x="76" y="34"/>
                </a:cubicBezTo>
                <a:cubicBezTo>
                  <a:pt x="76" y="32"/>
                  <a:pt x="74" y="30"/>
                  <a:pt x="74" y="28"/>
                </a:cubicBezTo>
                <a:cubicBezTo>
                  <a:pt x="73" y="23"/>
                  <a:pt x="74" y="18"/>
                  <a:pt x="72" y="14"/>
                </a:cubicBezTo>
                <a:cubicBezTo>
                  <a:pt x="72" y="13"/>
                  <a:pt x="69" y="15"/>
                  <a:pt x="68" y="14"/>
                </a:cubicBezTo>
                <a:cubicBezTo>
                  <a:pt x="66" y="12"/>
                  <a:pt x="67" y="8"/>
                  <a:pt x="66" y="5"/>
                </a:cubicBezTo>
                <a:cubicBezTo>
                  <a:pt x="64" y="3"/>
                  <a:pt x="62" y="0"/>
                  <a:pt x="59" y="0"/>
                </a:cubicBezTo>
                <a:cubicBezTo>
                  <a:pt x="58" y="0"/>
                  <a:pt x="58" y="4"/>
                  <a:pt x="58" y="5"/>
                </a:cubicBezTo>
                <a:cubicBezTo>
                  <a:pt x="57" y="7"/>
                  <a:pt x="57" y="8"/>
                  <a:pt x="56" y="9"/>
                </a:cubicBezTo>
                <a:cubicBezTo>
                  <a:pt x="55" y="11"/>
                  <a:pt x="53" y="10"/>
                  <a:pt x="52" y="11"/>
                </a:cubicBezTo>
                <a:cubicBezTo>
                  <a:pt x="51" y="12"/>
                  <a:pt x="51" y="14"/>
                  <a:pt x="52" y="15"/>
                </a:cubicBezTo>
                <a:cubicBezTo>
                  <a:pt x="52" y="17"/>
                  <a:pt x="55" y="18"/>
                  <a:pt x="55" y="20"/>
                </a:cubicBezTo>
                <a:cubicBezTo>
                  <a:pt x="55" y="21"/>
                  <a:pt x="53" y="20"/>
                  <a:pt x="52" y="20"/>
                </a:cubicBezTo>
                <a:cubicBezTo>
                  <a:pt x="50" y="20"/>
                  <a:pt x="49" y="18"/>
                  <a:pt x="48" y="18"/>
                </a:cubicBezTo>
                <a:cubicBezTo>
                  <a:pt x="46" y="18"/>
                  <a:pt x="44" y="19"/>
                  <a:pt x="42" y="20"/>
                </a:cubicBezTo>
                <a:cubicBezTo>
                  <a:pt x="40" y="22"/>
                  <a:pt x="39" y="24"/>
                  <a:pt x="37" y="26"/>
                </a:cubicBezTo>
                <a:cubicBezTo>
                  <a:pt x="35" y="27"/>
                  <a:pt x="33" y="27"/>
                  <a:pt x="32" y="28"/>
                </a:cubicBezTo>
                <a:cubicBezTo>
                  <a:pt x="31" y="29"/>
                  <a:pt x="32" y="30"/>
                  <a:pt x="32" y="32"/>
                </a:cubicBezTo>
                <a:cubicBezTo>
                  <a:pt x="32" y="33"/>
                  <a:pt x="31" y="34"/>
                  <a:pt x="32" y="36"/>
                </a:cubicBezTo>
                <a:cubicBezTo>
                  <a:pt x="32" y="36"/>
                  <a:pt x="34" y="37"/>
                  <a:pt x="34" y="38"/>
                </a:cubicBezTo>
                <a:cubicBezTo>
                  <a:pt x="33" y="39"/>
                  <a:pt x="31" y="39"/>
                  <a:pt x="30" y="40"/>
                </a:cubicBezTo>
                <a:cubicBezTo>
                  <a:pt x="30" y="42"/>
                  <a:pt x="31" y="43"/>
                  <a:pt x="30" y="44"/>
                </a:cubicBezTo>
                <a:cubicBezTo>
                  <a:pt x="29" y="46"/>
                  <a:pt x="26" y="45"/>
                  <a:pt x="26" y="47"/>
                </a:cubicBezTo>
                <a:cubicBezTo>
                  <a:pt x="26" y="49"/>
                  <a:pt x="30" y="50"/>
                  <a:pt x="29" y="51"/>
                </a:cubicBezTo>
                <a:cubicBezTo>
                  <a:pt x="27" y="57"/>
                  <a:pt x="25" y="63"/>
                  <a:pt x="23" y="69"/>
                </a:cubicBezTo>
                <a:cubicBezTo>
                  <a:pt x="23" y="70"/>
                  <a:pt x="21" y="70"/>
                  <a:pt x="20" y="70"/>
                </a:cubicBezTo>
                <a:cubicBezTo>
                  <a:pt x="18" y="69"/>
                  <a:pt x="16" y="67"/>
                  <a:pt x="14" y="67"/>
                </a:cubicBezTo>
                <a:cubicBezTo>
                  <a:pt x="13" y="66"/>
                  <a:pt x="12" y="67"/>
                  <a:pt x="12" y="68"/>
                </a:cubicBezTo>
                <a:cubicBezTo>
                  <a:pt x="13" y="70"/>
                  <a:pt x="14" y="72"/>
                  <a:pt x="15" y="74"/>
                </a:cubicBezTo>
                <a:cubicBezTo>
                  <a:pt x="15" y="77"/>
                  <a:pt x="16" y="80"/>
                  <a:pt x="15" y="83"/>
                </a:cubicBezTo>
                <a:cubicBezTo>
                  <a:pt x="15" y="83"/>
                  <a:pt x="12" y="82"/>
                  <a:pt x="12" y="83"/>
                </a:cubicBezTo>
                <a:cubicBezTo>
                  <a:pt x="11" y="86"/>
                  <a:pt x="12" y="90"/>
                  <a:pt x="12" y="93"/>
                </a:cubicBezTo>
                <a:cubicBezTo>
                  <a:pt x="12" y="95"/>
                  <a:pt x="11" y="97"/>
                  <a:pt x="10" y="99"/>
                </a:cubicBezTo>
                <a:cubicBezTo>
                  <a:pt x="10" y="100"/>
                  <a:pt x="9" y="99"/>
                  <a:pt x="8" y="99"/>
                </a:cubicBezTo>
                <a:cubicBezTo>
                  <a:pt x="7" y="99"/>
                  <a:pt x="6" y="99"/>
                  <a:pt x="5" y="99"/>
                </a:cubicBezTo>
                <a:cubicBezTo>
                  <a:pt x="6" y="103"/>
                  <a:pt x="9" y="107"/>
                  <a:pt x="7" y="111"/>
                </a:cubicBezTo>
                <a:cubicBezTo>
                  <a:pt x="6" y="112"/>
                  <a:pt x="3" y="106"/>
                  <a:pt x="1" y="107"/>
                </a:cubicBezTo>
                <a:cubicBezTo>
                  <a:pt x="0" y="108"/>
                  <a:pt x="1" y="111"/>
                  <a:pt x="1" y="113"/>
                </a:cubicBezTo>
                <a:cubicBezTo>
                  <a:pt x="2" y="113"/>
                  <a:pt x="4" y="112"/>
                  <a:pt x="5" y="113"/>
                </a:cubicBezTo>
                <a:cubicBezTo>
                  <a:pt x="6" y="114"/>
                  <a:pt x="5" y="116"/>
                  <a:pt x="6" y="118"/>
                </a:cubicBezTo>
                <a:cubicBezTo>
                  <a:pt x="7" y="120"/>
                  <a:pt x="7" y="122"/>
                  <a:pt x="9" y="123"/>
                </a:cubicBezTo>
                <a:cubicBezTo>
                  <a:pt x="10" y="123"/>
                  <a:pt x="11" y="122"/>
                  <a:pt x="12" y="123"/>
                </a:cubicBezTo>
                <a:cubicBezTo>
                  <a:pt x="14" y="124"/>
                  <a:pt x="15" y="126"/>
                  <a:pt x="17" y="127"/>
                </a:cubicBezTo>
                <a:cubicBezTo>
                  <a:pt x="19" y="128"/>
                  <a:pt x="22" y="128"/>
                  <a:pt x="23" y="130"/>
                </a:cubicBezTo>
                <a:cubicBezTo>
                  <a:pt x="24" y="131"/>
                  <a:pt x="23" y="134"/>
                  <a:pt x="24" y="136"/>
                </a:cubicBezTo>
                <a:cubicBezTo>
                  <a:pt x="25" y="137"/>
                  <a:pt x="28" y="137"/>
                  <a:pt x="29" y="139"/>
                </a:cubicBezTo>
                <a:cubicBezTo>
                  <a:pt x="30" y="141"/>
                  <a:pt x="29" y="143"/>
                  <a:pt x="30" y="145"/>
                </a:cubicBezTo>
                <a:cubicBezTo>
                  <a:pt x="31" y="149"/>
                  <a:pt x="32" y="152"/>
                  <a:pt x="33" y="155"/>
                </a:cubicBezTo>
                <a:cubicBezTo>
                  <a:pt x="33" y="158"/>
                  <a:pt x="32" y="160"/>
                  <a:pt x="32" y="163"/>
                </a:cubicBezTo>
                <a:cubicBezTo>
                  <a:pt x="32" y="167"/>
                  <a:pt x="33" y="172"/>
                  <a:pt x="33" y="176"/>
                </a:cubicBezTo>
                <a:cubicBezTo>
                  <a:pt x="32" y="178"/>
                  <a:pt x="32" y="179"/>
                  <a:pt x="32" y="180"/>
                </a:cubicBezTo>
                <a:cubicBezTo>
                  <a:pt x="31" y="183"/>
                  <a:pt x="30" y="185"/>
                  <a:pt x="32" y="187"/>
                </a:cubicBezTo>
                <a:cubicBezTo>
                  <a:pt x="35" y="185"/>
                  <a:pt x="34" y="179"/>
                  <a:pt x="37" y="179"/>
                </a:cubicBezTo>
                <a:cubicBezTo>
                  <a:pt x="40" y="179"/>
                  <a:pt x="37" y="184"/>
                  <a:pt x="38" y="187"/>
                </a:cubicBezTo>
                <a:cubicBezTo>
                  <a:pt x="38" y="188"/>
                  <a:pt x="40" y="189"/>
                  <a:pt x="41" y="189"/>
                </a:cubicBezTo>
                <a:cubicBezTo>
                  <a:pt x="43" y="188"/>
                  <a:pt x="42" y="185"/>
                  <a:pt x="43" y="184"/>
                </a:cubicBezTo>
                <a:cubicBezTo>
                  <a:pt x="44" y="184"/>
                  <a:pt x="44" y="186"/>
                  <a:pt x="45" y="187"/>
                </a:cubicBezTo>
                <a:cubicBezTo>
                  <a:pt x="46" y="187"/>
                  <a:pt x="46" y="185"/>
                  <a:pt x="47" y="185"/>
                </a:cubicBezTo>
                <a:cubicBezTo>
                  <a:pt x="48" y="185"/>
                  <a:pt x="47" y="187"/>
                  <a:pt x="48" y="187"/>
                </a:cubicBezTo>
                <a:cubicBezTo>
                  <a:pt x="51" y="186"/>
                  <a:pt x="53" y="184"/>
                  <a:pt x="54" y="181"/>
                </a:cubicBezTo>
                <a:cubicBezTo>
                  <a:pt x="55" y="180"/>
                  <a:pt x="52" y="180"/>
                  <a:pt x="53" y="179"/>
                </a:cubicBezTo>
                <a:cubicBezTo>
                  <a:pt x="54" y="178"/>
                  <a:pt x="56" y="180"/>
                  <a:pt x="57" y="179"/>
                </a:cubicBezTo>
                <a:cubicBezTo>
                  <a:pt x="58" y="177"/>
                  <a:pt x="54" y="175"/>
                  <a:pt x="55" y="174"/>
                </a:cubicBezTo>
                <a:cubicBezTo>
                  <a:pt x="57" y="173"/>
                  <a:pt x="57" y="177"/>
                  <a:pt x="59" y="177"/>
                </a:cubicBezTo>
                <a:cubicBezTo>
                  <a:pt x="61" y="177"/>
                  <a:pt x="62" y="175"/>
                  <a:pt x="62" y="174"/>
                </a:cubicBezTo>
                <a:cubicBezTo>
                  <a:pt x="63" y="171"/>
                  <a:pt x="61" y="167"/>
                  <a:pt x="63" y="165"/>
                </a:cubicBezTo>
                <a:cubicBezTo>
                  <a:pt x="64" y="163"/>
                  <a:pt x="66" y="167"/>
                  <a:pt x="67" y="168"/>
                </a:cubicBezTo>
                <a:cubicBezTo>
                  <a:pt x="68" y="171"/>
                  <a:pt x="69" y="174"/>
                  <a:pt x="70" y="176"/>
                </a:cubicBezTo>
                <a:cubicBezTo>
                  <a:pt x="71" y="179"/>
                  <a:pt x="71" y="181"/>
                  <a:pt x="73" y="183"/>
                </a:cubicBezTo>
                <a:cubicBezTo>
                  <a:pt x="74" y="184"/>
                  <a:pt x="75" y="180"/>
                  <a:pt x="76" y="181"/>
                </a:cubicBezTo>
                <a:cubicBezTo>
                  <a:pt x="77" y="185"/>
                  <a:pt x="76" y="190"/>
                  <a:pt x="76" y="194"/>
                </a:cubicBezTo>
                <a:cubicBezTo>
                  <a:pt x="77" y="198"/>
                  <a:pt x="77" y="202"/>
                  <a:pt x="78" y="206"/>
                </a:cubicBezTo>
                <a:cubicBezTo>
                  <a:pt x="79" y="209"/>
                  <a:pt x="81" y="210"/>
                  <a:pt x="81" y="212"/>
                </a:cubicBezTo>
                <a:cubicBezTo>
                  <a:pt x="82" y="215"/>
                  <a:pt x="80" y="218"/>
                  <a:pt x="82" y="221"/>
                </a:cubicBezTo>
                <a:cubicBezTo>
                  <a:pt x="83" y="222"/>
                  <a:pt x="83" y="215"/>
                  <a:pt x="84" y="216"/>
                </a:cubicBezTo>
                <a:cubicBezTo>
                  <a:pt x="87" y="220"/>
                  <a:pt x="87" y="224"/>
                  <a:pt x="89" y="228"/>
                </a:cubicBezTo>
                <a:cubicBezTo>
                  <a:pt x="90" y="231"/>
                  <a:pt x="92" y="234"/>
                  <a:pt x="92" y="237"/>
                </a:cubicBezTo>
                <a:cubicBezTo>
                  <a:pt x="92" y="238"/>
                  <a:pt x="90" y="239"/>
                  <a:pt x="90" y="240"/>
                </a:cubicBezTo>
                <a:cubicBezTo>
                  <a:pt x="89" y="242"/>
                  <a:pt x="89" y="245"/>
                  <a:pt x="90" y="247"/>
                </a:cubicBezTo>
                <a:cubicBezTo>
                  <a:pt x="91" y="249"/>
                  <a:pt x="94" y="249"/>
                  <a:pt x="94" y="251"/>
                </a:cubicBezTo>
                <a:cubicBezTo>
                  <a:pt x="94" y="253"/>
                  <a:pt x="90" y="251"/>
                  <a:pt x="90" y="252"/>
                </a:cubicBezTo>
                <a:cubicBezTo>
                  <a:pt x="89" y="255"/>
                  <a:pt x="91" y="257"/>
                  <a:pt x="91" y="260"/>
                </a:cubicBezTo>
                <a:cubicBezTo>
                  <a:pt x="91" y="262"/>
                  <a:pt x="88" y="263"/>
                  <a:pt x="88" y="265"/>
                </a:cubicBezTo>
                <a:cubicBezTo>
                  <a:pt x="88" y="268"/>
                  <a:pt x="88" y="271"/>
                  <a:pt x="90" y="273"/>
                </a:cubicBezTo>
                <a:cubicBezTo>
                  <a:pt x="92" y="274"/>
                  <a:pt x="92" y="270"/>
                  <a:pt x="93" y="269"/>
                </a:cubicBezTo>
                <a:cubicBezTo>
                  <a:pt x="94" y="266"/>
                  <a:pt x="93" y="264"/>
                  <a:pt x="93" y="262"/>
                </a:cubicBezTo>
                <a:cubicBezTo>
                  <a:pt x="94" y="259"/>
                  <a:pt x="97" y="257"/>
                  <a:pt x="99" y="255"/>
                </a:cubicBezTo>
                <a:cubicBezTo>
                  <a:pt x="101" y="251"/>
                  <a:pt x="103" y="247"/>
                  <a:pt x="103" y="243"/>
                </a:cubicBezTo>
                <a:cubicBezTo>
                  <a:pt x="104" y="242"/>
                  <a:pt x="102" y="242"/>
                  <a:pt x="101" y="241"/>
                </a:cubicBezTo>
                <a:cubicBezTo>
                  <a:pt x="99" y="237"/>
                  <a:pt x="97" y="232"/>
                  <a:pt x="95" y="227"/>
                </a:cubicBezTo>
                <a:cubicBezTo>
                  <a:pt x="95" y="226"/>
                  <a:pt x="97" y="227"/>
                  <a:pt x="97" y="226"/>
                </a:cubicBezTo>
                <a:cubicBezTo>
                  <a:pt x="97" y="224"/>
                  <a:pt x="98" y="223"/>
                  <a:pt x="98" y="221"/>
                </a:cubicBezTo>
                <a:cubicBezTo>
                  <a:pt x="97" y="219"/>
                  <a:pt x="96" y="217"/>
                  <a:pt x="95" y="215"/>
                </a:cubicBezTo>
                <a:cubicBezTo>
                  <a:pt x="92" y="212"/>
                  <a:pt x="88" y="211"/>
                  <a:pt x="85" y="208"/>
                </a:cubicBezTo>
                <a:cubicBezTo>
                  <a:pt x="83" y="205"/>
                  <a:pt x="83" y="202"/>
                  <a:pt x="81" y="198"/>
                </a:cubicBezTo>
                <a:cubicBezTo>
                  <a:pt x="81" y="197"/>
                  <a:pt x="85" y="198"/>
                  <a:pt x="86" y="196"/>
                </a:cubicBezTo>
                <a:cubicBezTo>
                  <a:pt x="86" y="193"/>
                  <a:pt x="85" y="189"/>
                  <a:pt x="86" y="186"/>
                </a:cubicBezTo>
                <a:cubicBezTo>
                  <a:pt x="86" y="185"/>
                  <a:pt x="89" y="186"/>
                  <a:pt x="89" y="184"/>
                </a:cubicBezTo>
                <a:cubicBezTo>
                  <a:pt x="90" y="183"/>
                  <a:pt x="89" y="181"/>
                  <a:pt x="88" y="181"/>
                </a:cubicBezTo>
                <a:cubicBezTo>
                  <a:pt x="88" y="180"/>
                  <a:pt x="86" y="182"/>
                  <a:pt x="85" y="181"/>
                </a:cubicBezTo>
                <a:cubicBezTo>
                  <a:pt x="84" y="179"/>
                  <a:pt x="86" y="176"/>
                  <a:pt x="85" y="174"/>
                </a:cubicBezTo>
                <a:cubicBezTo>
                  <a:pt x="85" y="173"/>
                  <a:pt x="83" y="173"/>
                  <a:pt x="82" y="172"/>
                </a:cubicBezTo>
                <a:cubicBezTo>
                  <a:pt x="80" y="167"/>
                  <a:pt x="78" y="162"/>
                  <a:pt x="75" y="158"/>
                </a:cubicBezTo>
                <a:cubicBezTo>
                  <a:pt x="75" y="158"/>
                  <a:pt x="77" y="159"/>
                  <a:pt x="77" y="158"/>
                </a:cubicBezTo>
                <a:cubicBezTo>
                  <a:pt x="77" y="155"/>
                  <a:pt x="76" y="153"/>
                  <a:pt x="74" y="151"/>
                </a:cubicBezTo>
                <a:cubicBezTo>
                  <a:pt x="73" y="150"/>
                  <a:pt x="72" y="152"/>
                  <a:pt x="71" y="151"/>
                </a:cubicBezTo>
                <a:cubicBezTo>
                  <a:pt x="70" y="150"/>
                  <a:pt x="70" y="148"/>
                  <a:pt x="71" y="147"/>
                </a:cubicBezTo>
                <a:cubicBezTo>
                  <a:pt x="71" y="146"/>
                  <a:pt x="74" y="148"/>
                  <a:pt x="74" y="147"/>
                </a:cubicBezTo>
                <a:cubicBezTo>
                  <a:pt x="76" y="142"/>
                  <a:pt x="74" y="136"/>
                  <a:pt x="76" y="132"/>
                </a:cubicBezTo>
                <a:cubicBezTo>
                  <a:pt x="77" y="130"/>
                  <a:pt x="80" y="134"/>
                  <a:pt x="82" y="134"/>
                </a:cubicBezTo>
                <a:cubicBezTo>
                  <a:pt x="84" y="134"/>
                  <a:pt x="87" y="133"/>
                  <a:pt x="88" y="131"/>
                </a:cubicBezTo>
                <a:cubicBezTo>
                  <a:pt x="89" y="130"/>
                  <a:pt x="87" y="128"/>
                  <a:pt x="88" y="127"/>
                </a:cubicBezTo>
                <a:cubicBezTo>
                  <a:pt x="90" y="126"/>
                  <a:pt x="92" y="128"/>
                  <a:pt x="94" y="127"/>
                </a:cubicBezTo>
                <a:cubicBezTo>
                  <a:pt x="95" y="127"/>
                  <a:pt x="93" y="124"/>
                  <a:pt x="94" y="123"/>
                </a:cubicBezTo>
                <a:cubicBezTo>
                  <a:pt x="95" y="122"/>
                  <a:pt x="96" y="122"/>
                  <a:pt x="98" y="122"/>
                </a:cubicBezTo>
                <a:cubicBezTo>
                  <a:pt x="99" y="122"/>
                  <a:pt x="100" y="122"/>
                  <a:pt x="101" y="122"/>
                </a:cubicBezTo>
                <a:cubicBezTo>
                  <a:pt x="101" y="120"/>
                  <a:pt x="101" y="118"/>
                  <a:pt x="102" y="116"/>
                </a:cubicBezTo>
                <a:cubicBezTo>
                  <a:pt x="103" y="115"/>
                  <a:pt x="107" y="116"/>
                  <a:pt x="108" y="115"/>
                </a:cubicBezTo>
                <a:cubicBezTo>
                  <a:pt x="108" y="113"/>
                  <a:pt x="105" y="113"/>
                  <a:pt x="105" y="111"/>
                </a:cubicBezTo>
                <a:cubicBezTo>
                  <a:pt x="105" y="109"/>
                  <a:pt x="106" y="107"/>
                  <a:pt x="108" y="105"/>
                </a:cubicBezTo>
                <a:cubicBezTo>
                  <a:pt x="109" y="104"/>
                  <a:pt x="111" y="104"/>
                  <a:pt x="112" y="10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1" name="Freeform 2634"/>
          <p:cNvSpPr>
            <a:spLocks noChangeAspect="1"/>
          </p:cNvSpPr>
          <p:nvPr/>
        </p:nvSpPr>
        <p:spPr bwMode="auto">
          <a:xfrm>
            <a:off x="6788419" y="3157092"/>
            <a:ext cx="199673" cy="125016"/>
          </a:xfrm>
          <a:custGeom>
            <a:avLst/>
            <a:gdLst>
              <a:gd name="T0" fmla="*/ 123 w 122"/>
              <a:gd name="T1" fmla="*/ 52 h 87"/>
              <a:gd name="T2" fmla="*/ 134 w 122"/>
              <a:gd name="T3" fmla="*/ 48 h 87"/>
              <a:gd name="T4" fmla="*/ 129 w 122"/>
              <a:gd name="T5" fmla="*/ 45 h 87"/>
              <a:gd name="T6" fmla="*/ 124 w 122"/>
              <a:gd name="T7" fmla="*/ 40 h 87"/>
              <a:gd name="T8" fmla="*/ 124 w 122"/>
              <a:gd name="T9" fmla="*/ 36 h 87"/>
              <a:gd name="T10" fmla="*/ 133 w 122"/>
              <a:gd name="T11" fmla="*/ 37 h 87"/>
              <a:gd name="T12" fmla="*/ 144 w 122"/>
              <a:gd name="T13" fmla="*/ 34 h 87"/>
              <a:gd name="T14" fmla="*/ 145 w 122"/>
              <a:gd name="T15" fmla="*/ 28 h 87"/>
              <a:gd name="T16" fmla="*/ 140 w 122"/>
              <a:gd name="T17" fmla="*/ 27 h 87"/>
              <a:gd name="T18" fmla="*/ 132 w 122"/>
              <a:gd name="T19" fmla="*/ 24 h 87"/>
              <a:gd name="T20" fmla="*/ 126 w 122"/>
              <a:gd name="T21" fmla="*/ 28 h 87"/>
              <a:gd name="T22" fmla="*/ 118 w 122"/>
              <a:gd name="T23" fmla="*/ 25 h 87"/>
              <a:gd name="T24" fmla="*/ 117 w 122"/>
              <a:gd name="T25" fmla="*/ 16 h 87"/>
              <a:gd name="T26" fmla="*/ 120 w 122"/>
              <a:gd name="T27" fmla="*/ 12 h 87"/>
              <a:gd name="T28" fmla="*/ 115 w 122"/>
              <a:gd name="T29" fmla="*/ 11 h 87"/>
              <a:gd name="T30" fmla="*/ 109 w 122"/>
              <a:gd name="T31" fmla="*/ 4 h 87"/>
              <a:gd name="T32" fmla="*/ 105 w 122"/>
              <a:gd name="T33" fmla="*/ 7 h 87"/>
              <a:gd name="T34" fmla="*/ 101 w 122"/>
              <a:gd name="T35" fmla="*/ 1 h 87"/>
              <a:gd name="T36" fmla="*/ 96 w 122"/>
              <a:gd name="T37" fmla="*/ 14 h 87"/>
              <a:gd name="T38" fmla="*/ 91 w 122"/>
              <a:gd name="T39" fmla="*/ 28 h 87"/>
              <a:gd name="T40" fmla="*/ 85 w 122"/>
              <a:gd name="T41" fmla="*/ 28 h 87"/>
              <a:gd name="T42" fmla="*/ 84 w 122"/>
              <a:gd name="T43" fmla="*/ 31 h 87"/>
              <a:gd name="T44" fmla="*/ 87 w 122"/>
              <a:gd name="T45" fmla="*/ 33 h 87"/>
              <a:gd name="T46" fmla="*/ 87 w 122"/>
              <a:gd name="T47" fmla="*/ 36 h 87"/>
              <a:gd name="T48" fmla="*/ 78 w 122"/>
              <a:gd name="T49" fmla="*/ 37 h 87"/>
              <a:gd name="T50" fmla="*/ 65 w 122"/>
              <a:gd name="T51" fmla="*/ 42 h 87"/>
              <a:gd name="T52" fmla="*/ 65 w 122"/>
              <a:gd name="T53" fmla="*/ 51 h 87"/>
              <a:gd name="T54" fmla="*/ 44 w 122"/>
              <a:gd name="T55" fmla="*/ 68 h 87"/>
              <a:gd name="T56" fmla="*/ 30 w 122"/>
              <a:gd name="T57" fmla="*/ 71 h 87"/>
              <a:gd name="T58" fmla="*/ 28 w 122"/>
              <a:gd name="T59" fmla="*/ 80 h 87"/>
              <a:gd name="T60" fmla="*/ 23 w 122"/>
              <a:gd name="T61" fmla="*/ 78 h 87"/>
              <a:gd name="T62" fmla="*/ 25 w 122"/>
              <a:gd name="T63" fmla="*/ 84 h 87"/>
              <a:gd name="T64" fmla="*/ 19 w 122"/>
              <a:gd name="T65" fmla="*/ 94 h 87"/>
              <a:gd name="T66" fmla="*/ 11 w 122"/>
              <a:gd name="T67" fmla="*/ 89 h 87"/>
              <a:gd name="T68" fmla="*/ 10 w 122"/>
              <a:gd name="T69" fmla="*/ 91 h 87"/>
              <a:gd name="T70" fmla="*/ 5 w 122"/>
              <a:gd name="T71" fmla="*/ 91 h 87"/>
              <a:gd name="T72" fmla="*/ 0 w 122"/>
              <a:gd name="T73" fmla="*/ 84 h 87"/>
              <a:gd name="T74" fmla="*/ 2 w 122"/>
              <a:gd name="T75" fmla="*/ 94 h 87"/>
              <a:gd name="T76" fmla="*/ 13 w 122"/>
              <a:gd name="T77" fmla="*/ 101 h 87"/>
              <a:gd name="T78" fmla="*/ 16 w 122"/>
              <a:gd name="T79" fmla="*/ 105 h 87"/>
              <a:gd name="T80" fmla="*/ 23 w 122"/>
              <a:gd name="T81" fmla="*/ 101 h 87"/>
              <a:gd name="T82" fmla="*/ 34 w 122"/>
              <a:gd name="T83" fmla="*/ 104 h 87"/>
              <a:gd name="T84" fmla="*/ 39 w 122"/>
              <a:gd name="T85" fmla="*/ 100 h 87"/>
              <a:gd name="T86" fmla="*/ 39 w 122"/>
              <a:gd name="T87" fmla="*/ 95 h 87"/>
              <a:gd name="T88" fmla="*/ 50 w 122"/>
              <a:gd name="T89" fmla="*/ 94 h 87"/>
              <a:gd name="T90" fmla="*/ 49 w 122"/>
              <a:gd name="T91" fmla="*/ 97 h 87"/>
              <a:gd name="T92" fmla="*/ 54 w 122"/>
              <a:gd name="T93" fmla="*/ 95 h 87"/>
              <a:gd name="T94" fmla="*/ 60 w 122"/>
              <a:gd name="T95" fmla="*/ 100 h 87"/>
              <a:gd name="T96" fmla="*/ 65 w 122"/>
              <a:gd name="T97" fmla="*/ 95 h 87"/>
              <a:gd name="T98" fmla="*/ 74 w 122"/>
              <a:gd name="T99" fmla="*/ 95 h 87"/>
              <a:gd name="T100" fmla="*/ 74 w 122"/>
              <a:gd name="T101" fmla="*/ 89 h 87"/>
              <a:gd name="T102" fmla="*/ 83 w 122"/>
              <a:gd name="T103" fmla="*/ 75 h 87"/>
              <a:gd name="T104" fmla="*/ 90 w 122"/>
              <a:gd name="T105" fmla="*/ 64 h 87"/>
              <a:gd name="T106" fmla="*/ 90 w 122"/>
              <a:gd name="T107" fmla="*/ 51 h 87"/>
              <a:gd name="T108" fmla="*/ 101 w 122"/>
              <a:gd name="T109" fmla="*/ 47 h 87"/>
              <a:gd name="T110" fmla="*/ 107 w 122"/>
              <a:gd name="T111" fmla="*/ 51 h 87"/>
              <a:gd name="T112" fmla="*/ 115 w 122"/>
              <a:gd name="T113" fmla="*/ 48 h 87"/>
              <a:gd name="T114" fmla="*/ 123 w 122"/>
              <a:gd name="T115" fmla="*/ 52 h 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2"/>
              <a:gd name="T175" fmla="*/ 0 h 87"/>
              <a:gd name="T176" fmla="*/ 122 w 122"/>
              <a:gd name="T177" fmla="*/ 87 h 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2" h="87">
                <a:moveTo>
                  <a:pt x="103" y="43"/>
                </a:moveTo>
                <a:cubicBezTo>
                  <a:pt x="106" y="42"/>
                  <a:pt x="110" y="43"/>
                  <a:pt x="112" y="40"/>
                </a:cubicBezTo>
                <a:cubicBezTo>
                  <a:pt x="113" y="39"/>
                  <a:pt x="109" y="38"/>
                  <a:pt x="108" y="37"/>
                </a:cubicBezTo>
                <a:cubicBezTo>
                  <a:pt x="106" y="36"/>
                  <a:pt x="105" y="35"/>
                  <a:pt x="104" y="33"/>
                </a:cubicBezTo>
                <a:cubicBezTo>
                  <a:pt x="104" y="32"/>
                  <a:pt x="103" y="31"/>
                  <a:pt x="104" y="30"/>
                </a:cubicBezTo>
                <a:cubicBezTo>
                  <a:pt x="106" y="29"/>
                  <a:pt x="109" y="31"/>
                  <a:pt x="111" y="31"/>
                </a:cubicBezTo>
                <a:cubicBezTo>
                  <a:pt x="114" y="30"/>
                  <a:pt x="118" y="30"/>
                  <a:pt x="120" y="28"/>
                </a:cubicBezTo>
                <a:cubicBezTo>
                  <a:pt x="122" y="27"/>
                  <a:pt x="122" y="24"/>
                  <a:pt x="121" y="23"/>
                </a:cubicBezTo>
                <a:cubicBezTo>
                  <a:pt x="120" y="21"/>
                  <a:pt x="118" y="22"/>
                  <a:pt x="117" y="22"/>
                </a:cubicBezTo>
                <a:cubicBezTo>
                  <a:pt x="115" y="21"/>
                  <a:pt x="113" y="20"/>
                  <a:pt x="110" y="20"/>
                </a:cubicBezTo>
                <a:cubicBezTo>
                  <a:pt x="108" y="20"/>
                  <a:pt x="107" y="23"/>
                  <a:pt x="105" y="23"/>
                </a:cubicBezTo>
                <a:cubicBezTo>
                  <a:pt x="103" y="24"/>
                  <a:pt x="100" y="23"/>
                  <a:pt x="99" y="21"/>
                </a:cubicBezTo>
                <a:cubicBezTo>
                  <a:pt x="97" y="19"/>
                  <a:pt x="98" y="16"/>
                  <a:pt x="98" y="13"/>
                </a:cubicBezTo>
                <a:cubicBezTo>
                  <a:pt x="98" y="12"/>
                  <a:pt x="101" y="11"/>
                  <a:pt x="100" y="10"/>
                </a:cubicBezTo>
                <a:cubicBezTo>
                  <a:pt x="100" y="8"/>
                  <a:pt x="97" y="10"/>
                  <a:pt x="96" y="9"/>
                </a:cubicBezTo>
                <a:cubicBezTo>
                  <a:pt x="94" y="7"/>
                  <a:pt x="94" y="3"/>
                  <a:pt x="91" y="3"/>
                </a:cubicBezTo>
                <a:cubicBezTo>
                  <a:pt x="90" y="2"/>
                  <a:pt x="89" y="6"/>
                  <a:pt x="88" y="6"/>
                </a:cubicBezTo>
                <a:cubicBezTo>
                  <a:pt x="86" y="5"/>
                  <a:pt x="85" y="0"/>
                  <a:pt x="84" y="1"/>
                </a:cubicBezTo>
                <a:cubicBezTo>
                  <a:pt x="81" y="4"/>
                  <a:pt x="81" y="9"/>
                  <a:pt x="80" y="12"/>
                </a:cubicBezTo>
                <a:cubicBezTo>
                  <a:pt x="79" y="16"/>
                  <a:pt x="78" y="20"/>
                  <a:pt x="76" y="23"/>
                </a:cubicBezTo>
                <a:cubicBezTo>
                  <a:pt x="75" y="25"/>
                  <a:pt x="72" y="22"/>
                  <a:pt x="71" y="23"/>
                </a:cubicBezTo>
                <a:cubicBezTo>
                  <a:pt x="70" y="23"/>
                  <a:pt x="70" y="25"/>
                  <a:pt x="70" y="26"/>
                </a:cubicBezTo>
                <a:cubicBezTo>
                  <a:pt x="71" y="27"/>
                  <a:pt x="72" y="26"/>
                  <a:pt x="73" y="27"/>
                </a:cubicBezTo>
                <a:cubicBezTo>
                  <a:pt x="74" y="28"/>
                  <a:pt x="74" y="30"/>
                  <a:pt x="73" y="30"/>
                </a:cubicBezTo>
                <a:cubicBezTo>
                  <a:pt x="70" y="31"/>
                  <a:pt x="68" y="31"/>
                  <a:pt x="65" y="31"/>
                </a:cubicBezTo>
                <a:cubicBezTo>
                  <a:pt x="61" y="32"/>
                  <a:pt x="57" y="32"/>
                  <a:pt x="54" y="35"/>
                </a:cubicBezTo>
                <a:cubicBezTo>
                  <a:pt x="52" y="37"/>
                  <a:pt x="55" y="40"/>
                  <a:pt x="54" y="42"/>
                </a:cubicBezTo>
                <a:cubicBezTo>
                  <a:pt x="49" y="47"/>
                  <a:pt x="43" y="52"/>
                  <a:pt x="37" y="56"/>
                </a:cubicBezTo>
                <a:cubicBezTo>
                  <a:pt x="34" y="58"/>
                  <a:pt x="29" y="57"/>
                  <a:pt x="25" y="59"/>
                </a:cubicBezTo>
                <a:cubicBezTo>
                  <a:pt x="23" y="61"/>
                  <a:pt x="25" y="65"/>
                  <a:pt x="23" y="66"/>
                </a:cubicBezTo>
                <a:cubicBezTo>
                  <a:pt x="22" y="67"/>
                  <a:pt x="20" y="64"/>
                  <a:pt x="19" y="65"/>
                </a:cubicBezTo>
                <a:cubicBezTo>
                  <a:pt x="18" y="66"/>
                  <a:pt x="21" y="68"/>
                  <a:pt x="21" y="70"/>
                </a:cubicBezTo>
                <a:cubicBezTo>
                  <a:pt x="20" y="73"/>
                  <a:pt x="19" y="76"/>
                  <a:pt x="16" y="78"/>
                </a:cubicBezTo>
                <a:cubicBezTo>
                  <a:pt x="13" y="78"/>
                  <a:pt x="12" y="75"/>
                  <a:pt x="9" y="74"/>
                </a:cubicBezTo>
                <a:cubicBezTo>
                  <a:pt x="9" y="74"/>
                  <a:pt x="9" y="75"/>
                  <a:pt x="8" y="75"/>
                </a:cubicBezTo>
                <a:cubicBezTo>
                  <a:pt x="7" y="75"/>
                  <a:pt x="5" y="75"/>
                  <a:pt x="4" y="75"/>
                </a:cubicBezTo>
                <a:cubicBezTo>
                  <a:pt x="2" y="74"/>
                  <a:pt x="1" y="72"/>
                  <a:pt x="0" y="70"/>
                </a:cubicBezTo>
                <a:cubicBezTo>
                  <a:pt x="1" y="73"/>
                  <a:pt x="0" y="76"/>
                  <a:pt x="2" y="78"/>
                </a:cubicBezTo>
                <a:cubicBezTo>
                  <a:pt x="4" y="81"/>
                  <a:pt x="8" y="82"/>
                  <a:pt x="11" y="84"/>
                </a:cubicBezTo>
                <a:cubicBezTo>
                  <a:pt x="12" y="85"/>
                  <a:pt x="12" y="87"/>
                  <a:pt x="13" y="87"/>
                </a:cubicBezTo>
                <a:cubicBezTo>
                  <a:pt x="15" y="87"/>
                  <a:pt x="17" y="85"/>
                  <a:pt x="19" y="84"/>
                </a:cubicBezTo>
                <a:cubicBezTo>
                  <a:pt x="22" y="84"/>
                  <a:pt x="25" y="86"/>
                  <a:pt x="28" y="86"/>
                </a:cubicBezTo>
                <a:cubicBezTo>
                  <a:pt x="30" y="85"/>
                  <a:pt x="32" y="84"/>
                  <a:pt x="33" y="83"/>
                </a:cubicBezTo>
                <a:cubicBezTo>
                  <a:pt x="34" y="82"/>
                  <a:pt x="32" y="79"/>
                  <a:pt x="33" y="79"/>
                </a:cubicBezTo>
                <a:cubicBezTo>
                  <a:pt x="36" y="77"/>
                  <a:pt x="39" y="78"/>
                  <a:pt x="42" y="78"/>
                </a:cubicBezTo>
                <a:cubicBezTo>
                  <a:pt x="42" y="78"/>
                  <a:pt x="41" y="80"/>
                  <a:pt x="41" y="80"/>
                </a:cubicBezTo>
                <a:cubicBezTo>
                  <a:pt x="42" y="81"/>
                  <a:pt x="43" y="79"/>
                  <a:pt x="45" y="79"/>
                </a:cubicBezTo>
                <a:cubicBezTo>
                  <a:pt x="47" y="80"/>
                  <a:pt x="48" y="83"/>
                  <a:pt x="50" y="83"/>
                </a:cubicBezTo>
                <a:cubicBezTo>
                  <a:pt x="52" y="82"/>
                  <a:pt x="52" y="79"/>
                  <a:pt x="54" y="79"/>
                </a:cubicBezTo>
                <a:cubicBezTo>
                  <a:pt x="57" y="78"/>
                  <a:pt x="60" y="80"/>
                  <a:pt x="62" y="79"/>
                </a:cubicBezTo>
                <a:cubicBezTo>
                  <a:pt x="63" y="78"/>
                  <a:pt x="61" y="76"/>
                  <a:pt x="62" y="74"/>
                </a:cubicBezTo>
                <a:cubicBezTo>
                  <a:pt x="64" y="70"/>
                  <a:pt x="67" y="66"/>
                  <a:pt x="69" y="62"/>
                </a:cubicBezTo>
                <a:cubicBezTo>
                  <a:pt x="71" y="59"/>
                  <a:pt x="74" y="56"/>
                  <a:pt x="75" y="53"/>
                </a:cubicBezTo>
                <a:cubicBezTo>
                  <a:pt x="76" y="49"/>
                  <a:pt x="73" y="45"/>
                  <a:pt x="75" y="42"/>
                </a:cubicBezTo>
                <a:cubicBezTo>
                  <a:pt x="77" y="39"/>
                  <a:pt x="81" y="39"/>
                  <a:pt x="84" y="39"/>
                </a:cubicBezTo>
                <a:cubicBezTo>
                  <a:pt x="86" y="38"/>
                  <a:pt x="87" y="41"/>
                  <a:pt x="89" y="42"/>
                </a:cubicBezTo>
                <a:cubicBezTo>
                  <a:pt x="91" y="42"/>
                  <a:pt x="94" y="40"/>
                  <a:pt x="96" y="40"/>
                </a:cubicBezTo>
                <a:cubicBezTo>
                  <a:pt x="99" y="41"/>
                  <a:pt x="101" y="42"/>
                  <a:pt x="103" y="4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2" name="Freeform 2635"/>
          <p:cNvSpPr>
            <a:spLocks noChangeAspect="1"/>
          </p:cNvSpPr>
          <p:nvPr/>
        </p:nvSpPr>
        <p:spPr bwMode="auto">
          <a:xfrm>
            <a:off x="6536009" y="3164235"/>
            <a:ext cx="90263" cy="104775"/>
          </a:xfrm>
          <a:custGeom>
            <a:avLst/>
            <a:gdLst>
              <a:gd name="T0" fmla="*/ 26 w 55"/>
              <a:gd name="T1" fmla="*/ 8 h 73"/>
              <a:gd name="T2" fmla="*/ 32 w 55"/>
              <a:gd name="T3" fmla="*/ 14 h 73"/>
              <a:gd name="T4" fmla="*/ 37 w 55"/>
              <a:gd name="T5" fmla="*/ 20 h 73"/>
              <a:gd name="T6" fmla="*/ 41 w 55"/>
              <a:gd name="T7" fmla="*/ 20 h 73"/>
              <a:gd name="T8" fmla="*/ 50 w 55"/>
              <a:gd name="T9" fmla="*/ 35 h 73"/>
              <a:gd name="T10" fmla="*/ 49 w 55"/>
              <a:gd name="T11" fmla="*/ 48 h 73"/>
              <a:gd name="T12" fmla="*/ 50 w 55"/>
              <a:gd name="T13" fmla="*/ 57 h 73"/>
              <a:gd name="T14" fmla="*/ 50 w 55"/>
              <a:gd name="T15" fmla="*/ 66 h 73"/>
              <a:gd name="T16" fmla="*/ 58 w 55"/>
              <a:gd name="T17" fmla="*/ 71 h 73"/>
              <a:gd name="T18" fmla="*/ 59 w 55"/>
              <a:gd name="T19" fmla="*/ 76 h 73"/>
              <a:gd name="T20" fmla="*/ 66 w 55"/>
              <a:gd name="T21" fmla="*/ 87 h 73"/>
              <a:gd name="T22" fmla="*/ 62 w 55"/>
              <a:gd name="T23" fmla="*/ 87 h 73"/>
              <a:gd name="T24" fmla="*/ 60 w 55"/>
              <a:gd name="T25" fmla="*/ 83 h 73"/>
              <a:gd name="T26" fmla="*/ 52 w 55"/>
              <a:gd name="T27" fmla="*/ 86 h 73"/>
              <a:gd name="T28" fmla="*/ 40 w 55"/>
              <a:gd name="T29" fmla="*/ 81 h 73"/>
              <a:gd name="T30" fmla="*/ 23 w 55"/>
              <a:gd name="T31" fmla="*/ 72 h 73"/>
              <a:gd name="T32" fmla="*/ 17 w 55"/>
              <a:gd name="T33" fmla="*/ 68 h 73"/>
              <a:gd name="T34" fmla="*/ 19 w 55"/>
              <a:gd name="T35" fmla="*/ 59 h 73"/>
              <a:gd name="T36" fmla="*/ 10 w 55"/>
              <a:gd name="T37" fmla="*/ 49 h 73"/>
              <a:gd name="T38" fmla="*/ 11 w 55"/>
              <a:gd name="T39" fmla="*/ 46 h 73"/>
              <a:gd name="T40" fmla="*/ 7 w 55"/>
              <a:gd name="T41" fmla="*/ 42 h 73"/>
              <a:gd name="T42" fmla="*/ 8 w 55"/>
              <a:gd name="T43" fmla="*/ 31 h 73"/>
              <a:gd name="T44" fmla="*/ 4 w 55"/>
              <a:gd name="T45" fmla="*/ 28 h 73"/>
              <a:gd name="T46" fmla="*/ 4 w 55"/>
              <a:gd name="T47" fmla="*/ 13 h 73"/>
              <a:gd name="T48" fmla="*/ 0 w 55"/>
              <a:gd name="T49" fmla="*/ 5 h 73"/>
              <a:gd name="T50" fmla="*/ 2 w 55"/>
              <a:gd name="T51" fmla="*/ 0 h 73"/>
              <a:gd name="T52" fmla="*/ 5 w 55"/>
              <a:gd name="T53" fmla="*/ 5 h 73"/>
              <a:gd name="T54" fmla="*/ 10 w 55"/>
              <a:gd name="T55" fmla="*/ 5 h 73"/>
              <a:gd name="T56" fmla="*/ 14 w 55"/>
              <a:gd name="T57" fmla="*/ 8 h 73"/>
              <a:gd name="T58" fmla="*/ 12 w 55"/>
              <a:gd name="T59" fmla="*/ 17 h 73"/>
              <a:gd name="T60" fmla="*/ 14 w 55"/>
              <a:gd name="T61" fmla="*/ 20 h 73"/>
              <a:gd name="T62" fmla="*/ 22 w 55"/>
              <a:gd name="T63" fmla="*/ 16 h 73"/>
              <a:gd name="T64" fmla="*/ 25 w 55"/>
              <a:gd name="T65" fmla="*/ 14 h 73"/>
              <a:gd name="T66" fmla="*/ 26 w 55"/>
              <a:gd name="T67" fmla="*/ 8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
              <a:gd name="T103" fmla="*/ 0 h 73"/>
              <a:gd name="T104" fmla="*/ 55 w 55"/>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 h="73">
                <a:moveTo>
                  <a:pt x="22" y="7"/>
                </a:moveTo>
                <a:cubicBezTo>
                  <a:pt x="24" y="9"/>
                  <a:pt x="25" y="11"/>
                  <a:pt x="27" y="12"/>
                </a:cubicBezTo>
                <a:cubicBezTo>
                  <a:pt x="28" y="14"/>
                  <a:pt x="29" y="16"/>
                  <a:pt x="31" y="17"/>
                </a:cubicBezTo>
                <a:cubicBezTo>
                  <a:pt x="32" y="18"/>
                  <a:pt x="34" y="16"/>
                  <a:pt x="34" y="17"/>
                </a:cubicBezTo>
                <a:cubicBezTo>
                  <a:pt x="37" y="20"/>
                  <a:pt x="41" y="24"/>
                  <a:pt x="42" y="29"/>
                </a:cubicBezTo>
                <a:cubicBezTo>
                  <a:pt x="43" y="32"/>
                  <a:pt x="41" y="36"/>
                  <a:pt x="41" y="40"/>
                </a:cubicBezTo>
                <a:cubicBezTo>
                  <a:pt x="41" y="43"/>
                  <a:pt x="42" y="45"/>
                  <a:pt x="42" y="47"/>
                </a:cubicBezTo>
                <a:cubicBezTo>
                  <a:pt x="42" y="50"/>
                  <a:pt x="41" y="53"/>
                  <a:pt x="42" y="55"/>
                </a:cubicBezTo>
                <a:cubicBezTo>
                  <a:pt x="43" y="57"/>
                  <a:pt x="47" y="57"/>
                  <a:pt x="48" y="59"/>
                </a:cubicBezTo>
                <a:cubicBezTo>
                  <a:pt x="49" y="60"/>
                  <a:pt x="49" y="62"/>
                  <a:pt x="49" y="63"/>
                </a:cubicBezTo>
                <a:cubicBezTo>
                  <a:pt x="51" y="67"/>
                  <a:pt x="54" y="68"/>
                  <a:pt x="55" y="72"/>
                </a:cubicBezTo>
                <a:cubicBezTo>
                  <a:pt x="53" y="72"/>
                  <a:pt x="53" y="73"/>
                  <a:pt x="52" y="72"/>
                </a:cubicBezTo>
                <a:cubicBezTo>
                  <a:pt x="51" y="71"/>
                  <a:pt x="51" y="68"/>
                  <a:pt x="50" y="69"/>
                </a:cubicBezTo>
                <a:cubicBezTo>
                  <a:pt x="48" y="70"/>
                  <a:pt x="46" y="72"/>
                  <a:pt x="43" y="71"/>
                </a:cubicBezTo>
                <a:cubicBezTo>
                  <a:pt x="38" y="71"/>
                  <a:pt x="38" y="70"/>
                  <a:pt x="33" y="67"/>
                </a:cubicBezTo>
                <a:cubicBezTo>
                  <a:pt x="28" y="65"/>
                  <a:pt x="23" y="62"/>
                  <a:pt x="19" y="60"/>
                </a:cubicBezTo>
                <a:cubicBezTo>
                  <a:pt x="17" y="59"/>
                  <a:pt x="14" y="58"/>
                  <a:pt x="14" y="56"/>
                </a:cubicBezTo>
                <a:cubicBezTo>
                  <a:pt x="13" y="53"/>
                  <a:pt x="17" y="51"/>
                  <a:pt x="16" y="49"/>
                </a:cubicBezTo>
                <a:cubicBezTo>
                  <a:pt x="14" y="45"/>
                  <a:pt x="10" y="44"/>
                  <a:pt x="8" y="41"/>
                </a:cubicBezTo>
                <a:cubicBezTo>
                  <a:pt x="7" y="40"/>
                  <a:pt x="9" y="39"/>
                  <a:pt x="9" y="38"/>
                </a:cubicBezTo>
                <a:cubicBezTo>
                  <a:pt x="9" y="37"/>
                  <a:pt x="6" y="36"/>
                  <a:pt x="6" y="35"/>
                </a:cubicBezTo>
                <a:cubicBezTo>
                  <a:pt x="5" y="32"/>
                  <a:pt x="7" y="29"/>
                  <a:pt x="7" y="26"/>
                </a:cubicBezTo>
                <a:cubicBezTo>
                  <a:pt x="6" y="25"/>
                  <a:pt x="4" y="25"/>
                  <a:pt x="3" y="23"/>
                </a:cubicBezTo>
                <a:cubicBezTo>
                  <a:pt x="2" y="19"/>
                  <a:pt x="3" y="15"/>
                  <a:pt x="3" y="11"/>
                </a:cubicBezTo>
                <a:cubicBezTo>
                  <a:pt x="2" y="9"/>
                  <a:pt x="1" y="7"/>
                  <a:pt x="0" y="4"/>
                </a:cubicBezTo>
                <a:cubicBezTo>
                  <a:pt x="1" y="3"/>
                  <a:pt x="1" y="0"/>
                  <a:pt x="2" y="0"/>
                </a:cubicBezTo>
                <a:cubicBezTo>
                  <a:pt x="4" y="0"/>
                  <a:pt x="3" y="3"/>
                  <a:pt x="4" y="4"/>
                </a:cubicBezTo>
                <a:cubicBezTo>
                  <a:pt x="5" y="5"/>
                  <a:pt x="7" y="4"/>
                  <a:pt x="8" y="4"/>
                </a:cubicBezTo>
                <a:cubicBezTo>
                  <a:pt x="9" y="5"/>
                  <a:pt x="11" y="6"/>
                  <a:pt x="12" y="7"/>
                </a:cubicBezTo>
                <a:cubicBezTo>
                  <a:pt x="12" y="9"/>
                  <a:pt x="10" y="11"/>
                  <a:pt x="10" y="14"/>
                </a:cubicBezTo>
                <a:cubicBezTo>
                  <a:pt x="10" y="15"/>
                  <a:pt x="10" y="17"/>
                  <a:pt x="12" y="17"/>
                </a:cubicBezTo>
                <a:cubicBezTo>
                  <a:pt x="14" y="16"/>
                  <a:pt x="15" y="14"/>
                  <a:pt x="18" y="13"/>
                </a:cubicBezTo>
                <a:cubicBezTo>
                  <a:pt x="19" y="12"/>
                  <a:pt x="21" y="13"/>
                  <a:pt x="21" y="12"/>
                </a:cubicBezTo>
                <a:cubicBezTo>
                  <a:pt x="22" y="10"/>
                  <a:pt x="22" y="9"/>
                  <a:pt x="22"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3" name="Freeform 2636"/>
          <p:cNvSpPr>
            <a:spLocks noChangeAspect="1"/>
          </p:cNvSpPr>
          <p:nvPr/>
        </p:nvSpPr>
        <p:spPr bwMode="auto">
          <a:xfrm>
            <a:off x="6465717" y="2880867"/>
            <a:ext cx="176424" cy="308372"/>
          </a:xfrm>
          <a:custGeom>
            <a:avLst/>
            <a:gdLst>
              <a:gd name="T0" fmla="*/ 68 w 107"/>
              <a:gd name="T1" fmla="*/ 236 h 216"/>
              <a:gd name="T2" fmla="*/ 51 w 107"/>
              <a:gd name="T3" fmla="*/ 219 h 216"/>
              <a:gd name="T4" fmla="*/ 43 w 107"/>
              <a:gd name="T5" fmla="*/ 194 h 216"/>
              <a:gd name="T6" fmla="*/ 35 w 107"/>
              <a:gd name="T7" fmla="*/ 180 h 216"/>
              <a:gd name="T8" fmla="*/ 46 w 107"/>
              <a:gd name="T9" fmla="*/ 144 h 216"/>
              <a:gd name="T10" fmla="*/ 47 w 107"/>
              <a:gd name="T11" fmla="*/ 118 h 216"/>
              <a:gd name="T12" fmla="*/ 60 w 107"/>
              <a:gd name="T13" fmla="*/ 118 h 216"/>
              <a:gd name="T14" fmla="*/ 58 w 107"/>
              <a:gd name="T15" fmla="*/ 135 h 216"/>
              <a:gd name="T16" fmla="*/ 68 w 107"/>
              <a:gd name="T17" fmla="*/ 137 h 216"/>
              <a:gd name="T18" fmla="*/ 78 w 107"/>
              <a:gd name="T19" fmla="*/ 144 h 216"/>
              <a:gd name="T20" fmla="*/ 88 w 107"/>
              <a:gd name="T21" fmla="*/ 145 h 216"/>
              <a:gd name="T22" fmla="*/ 83 w 107"/>
              <a:gd name="T23" fmla="*/ 130 h 216"/>
              <a:gd name="T24" fmla="*/ 84 w 107"/>
              <a:gd name="T25" fmla="*/ 118 h 216"/>
              <a:gd name="T26" fmla="*/ 101 w 107"/>
              <a:gd name="T27" fmla="*/ 106 h 216"/>
              <a:gd name="T28" fmla="*/ 122 w 107"/>
              <a:gd name="T29" fmla="*/ 108 h 216"/>
              <a:gd name="T30" fmla="*/ 125 w 107"/>
              <a:gd name="T31" fmla="*/ 89 h 216"/>
              <a:gd name="T32" fmla="*/ 125 w 107"/>
              <a:gd name="T33" fmla="*/ 77 h 216"/>
              <a:gd name="T34" fmla="*/ 112 w 107"/>
              <a:gd name="T35" fmla="*/ 59 h 216"/>
              <a:gd name="T36" fmla="*/ 102 w 107"/>
              <a:gd name="T37" fmla="*/ 43 h 216"/>
              <a:gd name="T38" fmla="*/ 94 w 107"/>
              <a:gd name="T39" fmla="*/ 35 h 216"/>
              <a:gd name="T40" fmla="*/ 81 w 107"/>
              <a:gd name="T41" fmla="*/ 43 h 216"/>
              <a:gd name="T42" fmla="*/ 76 w 107"/>
              <a:gd name="T43" fmla="*/ 43 h 216"/>
              <a:gd name="T44" fmla="*/ 63 w 107"/>
              <a:gd name="T45" fmla="*/ 44 h 216"/>
              <a:gd name="T46" fmla="*/ 54 w 107"/>
              <a:gd name="T47" fmla="*/ 36 h 216"/>
              <a:gd name="T48" fmla="*/ 55 w 107"/>
              <a:gd name="T49" fmla="*/ 22 h 216"/>
              <a:gd name="T50" fmla="*/ 42 w 107"/>
              <a:gd name="T51" fmla="*/ 12 h 216"/>
              <a:gd name="T52" fmla="*/ 41 w 107"/>
              <a:gd name="T53" fmla="*/ 0 h 216"/>
              <a:gd name="T54" fmla="*/ 29 w 107"/>
              <a:gd name="T55" fmla="*/ 1 h 216"/>
              <a:gd name="T56" fmla="*/ 22 w 107"/>
              <a:gd name="T57" fmla="*/ 11 h 216"/>
              <a:gd name="T58" fmla="*/ 5 w 107"/>
              <a:gd name="T59" fmla="*/ 30 h 216"/>
              <a:gd name="T60" fmla="*/ 5 w 107"/>
              <a:gd name="T61" fmla="*/ 35 h 216"/>
              <a:gd name="T62" fmla="*/ 14 w 107"/>
              <a:gd name="T63" fmla="*/ 60 h 216"/>
              <a:gd name="T64" fmla="*/ 22 w 107"/>
              <a:gd name="T65" fmla="*/ 71 h 216"/>
              <a:gd name="T66" fmla="*/ 19 w 107"/>
              <a:gd name="T67" fmla="*/ 89 h 216"/>
              <a:gd name="T68" fmla="*/ 30 w 107"/>
              <a:gd name="T69" fmla="*/ 112 h 216"/>
              <a:gd name="T70" fmla="*/ 30 w 107"/>
              <a:gd name="T71" fmla="*/ 126 h 216"/>
              <a:gd name="T72" fmla="*/ 35 w 107"/>
              <a:gd name="T73" fmla="*/ 159 h 216"/>
              <a:gd name="T74" fmla="*/ 24 w 107"/>
              <a:gd name="T75" fmla="*/ 181 h 216"/>
              <a:gd name="T76" fmla="*/ 19 w 107"/>
              <a:gd name="T77" fmla="*/ 207 h 216"/>
              <a:gd name="T78" fmla="*/ 25 w 107"/>
              <a:gd name="T79" fmla="*/ 209 h 216"/>
              <a:gd name="T80" fmla="*/ 35 w 107"/>
              <a:gd name="T81" fmla="*/ 225 h 216"/>
              <a:gd name="T82" fmla="*/ 46 w 107"/>
              <a:gd name="T83" fmla="*/ 230 h 216"/>
              <a:gd name="T84" fmla="*/ 49 w 107"/>
              <a:gd name="T85" fmla="*/ 241 h 216"/>
              <a:gd name="T86" fmla="*/ 58 w 107"/>
              <a:gd name="T87" fmla="*/ 243 h 216"/>
              <a:gd name="T88" fmla="*/ 65 w 107"/>
              <a:gd name="T89" fmla="*/ 255 h 216"/>
              <a:gd name="T90" fmla="*/ 78 w 107"/>
              <a:gd name="T91" fmla="*/ 253 h 2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7"/>
              <a:gd name="T139" fmla="*/ 0 h 216"/>
              <a:gd name="T140" fmla="*/ 107 w 107"/>
              <a:gd name="T141" fmla="*/ 216 h 2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7" h="216">
                <a:moveTo>
                  <a:pt x="66" y="206"/>
                </a:moveTo>
                <a:cubicBezTo>
                  <a:pt x="65" y="205"/>
                  <a:pt x="63" y="202"/>
                  <a:pt x="62" y="200"/>
                </a:cubicBezTo>
                <a:cubicBezTo>
                  <a:pt x="60" y="199"/>
                  <a:pt x="58" y="198"/>
                  <a:pt x="56" y="197"/>
                </a:cubicBezTo>
                <a:cubicBezTo>
                  <a:pt x="54" y="196"/>
                  <a:pt x="51" y="197"/>
                  <a:pt x="49" y="196"/>
                </a:cubicBezTo>
                <a:cubicBezTo>
                  <a:pt x="46" y="194"/>
                  <a:pt x="45" y="191"/>
                  <a:pt x="43" y="188"/>
                </a:cubicBezTo>
                <a:cubicBezTo>
                  <a:pt x="42" y="187"/>
                  <a:pt x="42" y="185"/>
                  <a:pt x="42" y="183"/>
                </a:cubicBezTo>
                <a:cubicBezTo>
                  <a:pt x="41" y="182"/>
                  <a:pt x="41" y="180"/>
                  <a:pt x="41" y="178"/>
                </a:cubicBezTo>
                <a:cubicBezTo>
                  <a:pt x="40" y="175"/>
                  <a:pt x="41" y="172"/>
                  <a:pt x="41" y="169"/>
                </a:cubicBezTo>
                <a:cubicBezTo>
                  <a:pt x="40" y="166"/>
                  <a:pt x="38" y="164"/>
                  <a:pt x="36" y="162"/>
                </a:cubicBezTo>
                <a:cubicBezTo>
                  <a:pt x="34" y="162"/>
                  <a:pt x="32" y="165"/>
                  <a:pt x="30" y="164"/>
                </a:cubicBezTo>
                <a:cubicBezTo>
                  <a:pt x="28" y="162"/>
                  <a:pt x="28" y="159"/>
                  <a:pt x="28" y="157"/>
                </a:cubicBezTo>
                <a:cubicBezTo>
                  <a:pt x="28" y="155"/>
                  <a:pt x="28" y="152"/>
                  <a:pt x="29" y="150"/>
                </a:cubicBezTo>
                <a:cubicBezTo>
                  <a:pt x="29" y="147"/>
                  <a:pt x="29" y="145"/>
                  <a:pt x="30" y="142"/>
                </a:cubicBezTo>
                <a:cubicBezTo>
                  <a:pt x="31" y="138"/>
                  <a:pt x="33" y="134"/>
                  <a:pt x="34" y="130"/>
                </a:cubicBezTo>
                <a:cubicBezTo>
                  <a:pt x="36" y="126"/>
                  <a:pt x="38" y="124"/>
                  <a:pt x="38" y="120"/>
                </a:cubicBezTo>
                <a:cubicBezTo>
                  <a:pt x="39" y="117"/>
                  <a:pt x="37" y="114"/>
                  <a:pt x="37" y="111"/>
                </a:cubicBezTo>
                <a:cubicBezTo>
                  <a:pt x="37" y="110"/>
                  <a:pt x="39" y="109"/>
                  <a:pt x="39" y="108"/>
                </a:cubicBezTo>
                <a:cubicBezTo>
                  <a:pt x="40" y="104"/>
                  <a:pt x="38" y="101"/>
                  <a:pt x="39" y="98"/>
                </a:cubicBezTo>
                <a:cubicBezTo>
                  <a:pt x="39" y="97"/>
                  <a:pt x="41" y="97"/>
                  <a:pt x="42" y="97"/>
                </a:cubicBezTo>
                <a:cubicBezTo>
                  <a:pt x="43" y="97"/>
                  <a:pt x="44" y="98"/>
                  <a:pt x="45" y="98"/>
                </a:cubicBezTo>
                <a:cubicBezTo>
                  <a:pt x="47" y="99"/>
                  <a:pt x="49" y="97"/>
                  <a:pt x="50" y="98"/>
                </a:cubicBezTo>
                <a:cubicBezTo>
                  <a:pt x="50" y="100"/>
                  <a:pt x="48" y="101"/>
                  <a:pt x="47" y="103"/>
                </a:cubicBezTo>
                <a:cubicBezTo>
                  <a:pt x="47" y="105"/>
                  <a:pt x="48" y="106"/>
                  <a:pt x="49" y="107"/>
                </a:cubicBezTo>
                <a:cubicBezTo>
                  <a:pt x="49" y="109"/>
                  <a:pt x="48" y="111"/>
                  <a:pt x="48" y="113"/>
                </a:cubicBezTo>
                <a:cubicBezTo>
                  <a:pt x="48" y="114"/>
                  <a:pt x="49" y="114"/>
                  <a:pt x="50" y="114"/>
                </a:cubicBezTo>
                <a:cubicBezTo>
                  <a:pt x="50" y="114"/>
                  <a:pt x="51" y="113"/>
                  <a:pt x="51" y="113"/>
                </a:cubicBezTo>
                <a:cubicBezTo>
                  <a:pt x="53" y="113"/>
                  <a:pt x="54" y="114"/>
                  <a:pt x="56" y="114"/>
                </a:cubicBezTo>
                <a:cubicBezTo>
                  <a:pt x="58" y="114"/>
                  <a:pt x="59" y="112"/>
                  <a:pt x="61" y="113"/>
                </a:cubicBezTo>
                <a:cubicBezTo>
                  <a:pt x="63" y="114"/>
                  <a:pt x="65" y="116"/>
                  <a:pt x="66" y="118"/>
                </a:cubicBezTo>
                <a:cubicBezTo>
                  <a:pt x="66" y="118"/>
                  <a:pt x="65" y="119"/>
                  <a:pt x="65" y="120"/>
                </a:cubicBezTo>
                <a:cubicBezTo>
                  <a:pt x="65" y="121"/>
                  <a:pt x="65" y="123"/>
                  <a:pt x="67" y="123"/>
                </a:cubicBezTo>
                <a:cubicBezTo>
                  <a:pt x="67" y="124"/>
                  <a:pt x="68" y="122"/>
                  <a:pt x="69" y="122"/>
                </a:cubicBezTo>
                <a:cubicBezTo>
                  <a:pt x="70" y="121"/>
                  <a:pt x="72" y="121"/>
                  <a:pt x="73" y="121"/>
                </a:cubicBezTo>
                <a:cubicBezTo>
                  <a:pt x="73" y="119"/>
                  <a:pt x="73" y="117"/>
                  <a:pt x="72" y="115"/>
                </a:cubicBezTo>
                <a:cubicBezTo>
                  <a:pt x="71" y="114"/>
                  <a:pt x="69" y="114"/>
                  <a:pt x="69" y="112"/>
                </a:cubicBezTo>
                <a:cubicBezTo>
                  <a:pt x="68" y="111"/>
                  <a:pt x="69" y="110"/>
                  <a:pt x="69" y="108"/>
                </a:cubicBezTo>
                <a:cubicBezTo>
                  <a:pt x="69" y="107"/>
                  <a:pt x="68" y="106"/>
                  <a:pt x="67" y="104"/>
                </a:cubicBezTo>
                <a:cubicBezTo>
                  <a:pt x="67" y="102"/>
                  <a:pt x="67" y="100"/>
                  <a:pt x="68" y="98"/>
                </a:cubicBezTo>
                <a:cubicBezTo>
                  <a:pt x="68" y="97"/>
                  <a:pt x="70" y="98"/>
                  <a:pt x="70" y="98"/>
                </a:cubicBezTo>
                <a:cubicBezTo>
                  <a:pt x="72" y="96"/>
                  <a:pt x="72" y="93"/>
                  <a:pt x="74" y="92"/>
                </a:cubicBezTo>
                <a:cubicBezTo>
                  <a:pt x="76" y="90"/>
                  <a:pt x="78" y="88"/>
                  <a:pt x="80" y="87"/>
                </a:cubicBezTo>
                <a:cubicBezTo>
                  <a:pt x="81" y="87"/>
                  <a:pt x="83" y="87"/>
                  <a:pt x="84" y="88"/>
                </a:cubicBezTo>
                <a:cubicBezTo>
                  <a:pt x="85" y="88"/>
                  <a:pt x="86" y="88"/>
                  <a:pt x="87" y="88"/>
                </a:cubicBezTo>
                <a:cubicBezTo>
                  <a:pt x="90" y="88"/>
                  <a:pt x="93" y="87"/>
                  <a:pt x="96" y="88"/>
                </a:cubicBezTo>
                <a:cubicBezTo>
                  <a:pt x="98" y="88"/>
                  <a:pt x="100" y="89"/>
                  <a:pt x="101" y="90"/>
                </a:cubicBezTo>
                <a:cubicBezTo>
                  <a:pt x="102" y="90"/>
                  <a:pt x="102" y="89"/>
                  <a:pt x="103" y="88"/>
                </a:cubicBezTo>
                <a:cubicBezTo>
                  <a:pt x="104" y="88"/>
                  <a:pt x="105" y="87"/>
                  <a:pt x="105" y="86"/>
                </a:cubicBezTo>
                <a:cubicBezTo>
                  <a:pt x="106" y="82"/>
                  <a:pt x="104" y="78"/>
                  <a:pt x="104" y="74"/>
                </a:cubicBezTo>
                <a:cubicBezTo>
                  <a:pt x="105" y="72"/>
                  <a:pt x="107" y="71"/>
                  <a:pt x="107" y="70"/>
                </a:cubicBezTo>
                <a:cubicBezTo>
                  <a:pt x="107" y="68"/>
                  <a:pt x="104" y="68"/>
                  <a:pt x="104" y="66"/>
                </a:cubicBezTo>
                <a:cubicBezTo>
                  <a:pt x="103" y="66"/>
                  <a:pt x="105" y="64"/>
                  <a:pt x="104" y="64"/>
                </a:cubicBezTo>
                <a:cubicBezTo>
                  <a:pt x="103" y="63"/>
                  <a:pt x="101" y="64"/>
                  <a:pt x="100" y="63"/>
                </a:cubicBezTo>
                <a:cubicBezTo>
                  <a:pt x="98" y="61"/>
                  <a:pt x="96" y="60"/>
                  <a:pt x="95" y="58"/>
                </a:cubicBezTo>
                <a:cubicBezTo>
                  <a:pt x="94" y="55"/>
                  <a:pt x="93" y="52"/>
                  <a:pt x="93" y="49"/>
                </a:cubicBezTo>
                <a:cubicBezTo>
                  <a:pt x="92" y="47"/>
                  <a:pt x="95" y="45"/>
                  <a:pt x="94" y="44"/>
                </a:cubicBezTo>
                <a:cubicBezTo>
                  <a:pt x="93" y="42"/>
                  <a:pt x="91" y="41"/>
                  <a:pt x="89" y="40"/>
                </a:cubicBezTo>
                <a:cubicBezTo>
                  <a:pt x="88" y="38"/>
                  <a:pt x="86" y="38"/>
                  <a:pt x="85" y="36"/>
                </a:cubicBezTo>
                <a:cubicBezTo>
                  <a:pt x="84" y="34"/>
                  <a:pt x="85" y="32"/>
                  <a:pt x="83" y="30"/>
                </a:cubicBezTo>
                <a:cubicBezTo>
                  <a:pt x="83" y="29"/>
                  <a:pt x="82" y="31"/>
                  <a:pt x="81" y="31"/>
                </a:cubicBezTo>
                <a:cubicBezTo>
                  <a:pt x="80" y="31"/>
                  <a:pt x="79" y="29"/>
                  <a:pt x="78" y="29"/>
                </a:cubicBezTo>
                <a:cubicBezTo>
                  <a:pt x="77" y="28"/>
                  <a:pt x="75" y="28"/>
                  <a:pt x="73" y="29"/>
                </a:cubicBezTo>
                <a:cubicBezTo>
                  <a:pt x="72" y="30"/>
                  <a:pt x="72" y="33"/>
                  <a:pt x="71" y="35"/>
                </a:cubicBezTo>
                <a:cubicBezTo>
                  <a:pt x="70" y="36"/>
                  <a:pt x="68" y="35"/>
                  <a:pt x="67" y="36"/>
                </a:cubicBezTo>
                <a:cubicBezTo>
                  <a:pt x="66" y="37"/>
                  <a:pt x="67" y="39"/>
                  <a:pt x="65" y="40"/>
                </a:cubicBezTo>
                <a:cubicBezTo>
                  <a:pt x="64" y="41"/>
                  <a:pt x="62" y="41"/>
                  <a:pt x="62" y="40"/>
                </a:cubicBezTo>
                <a:cubicBezTo>
                  <a:pt x="61" y="39"/>
                  <a:pt x="63" y="37"/>
                  <a:pt x="63" y="36"/>
                </a:cubicBezTo>
                <a:cubicBezTo>
                  <a:pt x="62" y="34"/>
                  <a:pt x="59" y="33"/>
                  <a:pt x="57" y="32"/>
                </a:cubicBezTo>
                <a:cubicBezTo>
                  <a:pt x="55" y="32"/>
                  <a:pt x="54" y="33"/>
                  <a:pt x="52" y="34"/>
                </a:cubicBezTo>
                <a:cubicBezTo>
                  <a:pt x="52" y="35"/>
                  <a:pt x="53" y="36"/>
                  <a:pt x="52" y="37"/>
                </a:cubicBezTo>
                <a:cubicBezTo>
                  <a:pt x="51" y="39"/>
                  <a:pt x="49" y="42"/>
                  <a:pt x="46" y="43"/>
                </a:cubicBezTo>
                <a:cubicBezTo>
                  <a:pt x="45" y="43"/>
                  <a:pt x="44" y="42"/>
                  <a:pt x="44" y="41"/>
                </a:cubicBezTo>
                <a:cubicBezTo>
                  <a:pt x="43" y="37"/>
                  <a:pt x="45" y="33"/>
                  <a:pt x="45" y="30"/>
                </a:cubicBezTo>
                <a:cubicBezTo>
                  <a:pt x="45" y="28"/>
                  <a:pt x="44" y="27"/>
                  <a:pt x="44" y="25"/>
                </a:cubicBezTo>
                <a:cubicBezTo>
                  <a:pt x="44" y="24"/>
                  <a:pt x="46" y="23"/>
                  <a:pt x="46" y="22"/>
                </a:cubicBezTo>
                <a:cubicBezTo>
                  <a:pt x="47" y="20"/>
                  <a:pt x="46" y="19"/>
                  <a:pt x="46" y="18"/>
                </a:cubicBezTo>
                <a:cubicBezTo>
                  <a:pt x="46" y="16"/>
                  <a:pt x="48" y="14"/>
                  <a:pt x="47" y="13"/>
                </a:cubicBezTo>
                <a:cubicBezTo>
                  <a:pt x="46" y="11"/>
                  <a:pt x="43" y="12"/>
                  <a:pt x="42" y="11"/>
                </a:cubicBezTo>
                <a:cubicBezTo>
                  <a:pt x="39" y="11"/>
                  <a:pt x="37" y="11"/>
                  <a:pt x="35" y="10"/>
                </a:cubicBezTo>
                <a:cubicBezTo>
                  <a:pt x="34" y="9"/>
                  <a:pt x="37" y="8"/>
                  <a:pt x="37" y="7"/>
                </a:cubicBezTo>
                <a:cubicBezTo>
                  <a:pt x="37" y="6"/>
                  <a:pt x="38" y="4"/>
                  <a:pt x="37" y="3"/>
                </a:cubicBezTo>
                <a:cubicBezTo>
                  <a:pt x="37" y="2"/>
                  <a:pt x="35" y="0"/>
                  <a:pt x="34" y="0"/>
                </a:cubicBezTo>
                <a:cubicBezTo>
                  <a:pt x="33" y="0"/>
                  <a:pt x="32" y="0"/>
                  <a:pt x="31" y="0"/>
                </a:cubicBezTo>
                <a:cubicBezTo>
                  <a:pt x="30" y="0"/>
                  <a:pt x="29" y="0"/>
                  <a:pt x="28" y="0"/>
                </a:cubicBezTo>
                <a:cubicBezTo>
                  <a:pt x="26" y="0"/>
                  <a:pt x="25" y="0"/>
                  <a:pt x="24" y="1"/>
                </a:cubicBezTo>
                <a:cubicBezTo>
                  <a:pt x="23" y="2"/>
                  <a:pt x="25" y="5"/>
                  <a:pt x="24" y="5"/>
                </a:cubicBezTo>
                <a:cubicBezTo>
                  <a:pt x="22" y="6"/>
                  <a:pt x="20" y="4"/>
                  <a:pt x="18" y="5"/>
                </a:cubicBezTo>
                <a:cubicBezTo>
                  <a:pt x="17" y="6"/>
                  <a:pt x="19" y="8"/>
                  <a:pt x="18" y="9"/>
                </a:cubicBezTo>
                <a:cubicBezTo>
                  <a:pt x="17" y="11"/>
                  <a:pt x="14" y="12"/>
                  <a:pt x="12" y="12"/>
                </a:cubicBezTo>
                <a:cubicBezTo>
                  <a:pt x="10" y="12"/>
                  <a:pt x="7" y="8"/>
                  <a:pt x="6" y="10"/>
                </a:cubicBezTo>
                <a:cubicBezTo>
                  <a:pt x="4" y="14"/>
                  <a:pt x="6" y="20"/>
                  <a:pt x="4" y="25"/>
                </a:cubicBezTo>
                <a:cubicBezTo>
                  <a:pt x="4" y="26"/>
                  <a:pt x="1" y="24"/>
                  <a:pt x="1" y="25"/>
                </a:cubicBezTo>
                <a:cubicBezTo>
                  <a:pt x="0" y="26"/>
                  <a:pt x="0" y="28"/>
                  <a:pt x="1" y="29"/>
                </a:cubicBezTo>
                <a:cubicBezTo>
                  <a:pt x="2" y="30"/>
                  <a:pt x="3" y="28"/>
                  <a:pt x="4" y="29"/>
                </a:cubicBezTo>
                <a:cubicBezTo>
                  <a:pt x="6" y="31"/>
                  <a:pt x="7" y="33"/>
                  <a:pt x="7" y="36"/>
                </a:cubicBezTo>
                <a:cubicBezTo>
                  <a:pt x="7" y="37"/>
                  <a:pt x="5" y="36"/>
                  <a:pt x="5" y="36"/>
                </a:cubicBezTo>
                <a:cubicBezTo>
                  <a:pt x="8" y="40"/>
                  <a:pt x="10" y="45"/>
                  <a:pt x="12" y="50"/>
                </a:cubicBezTo>
                <a:cubicBezTo>
                  <a:pt x="13" y="51"/>
                  <a:pt x="15" y="51"/>
                  <a:pt x="15" y="52"/>
                </a:cubicBezTo>
                <a:cubicBezTo>
                  <a:pt x="16" y="54"/>
                  <a:pt x="14" y="57"/>
                  <a:pt x="15" y="59"/>
                </a:cubicBezTo>
                <a:cubicBezTo>
                  <a:pt x="16" y="60"/>
                  <a:pt x="18" y="58"/>
                  <a:pt x="18" y="59"/>
                </a:cubicBezTo>
                <a:cubicBezTo>
                  <a:pt x="19" y="59"/>
                  <a:pt x="20" y="61"/>
                  <a:pt x="19" y="62"/>
                </a:cubicBezTo>
                <a:cubicBezTo>
                  <a:pt x="19" y="64"/>
                  <a:pt x="16" y="63"/>
                  <a:pt x="16" y="64"/>
                </a:cubicBezTo>
                <a:cubicBezTo>
                  <a:pt x="15" y="67"/>
                  <a:pt x="16" y="71"/>
                  <a:pt x="16" y="74"/>
                </a:cubicBezTo>
                <a:cubicBezTo>
                  <a:pt x="15" y="76"/>
                  <a:pt x="11" y="75"/>
                  <a:pt x="11" y="76"/>
                </a:cubicBezTo>
                <a:cubicBezTo>
                  <a:pt x="13" y="80"/>
                  <a:pt x="13" y="83"/>
                  <a:pt x="15" y="86"/>
                </a:cubicBezTo>
                <a:cubicBezTo>
                  <a:pt x="18" y="89"/>
                  <a:pt x="22" y="90"/>
                  <a:pt x="25" y="93"/>
                </a:cubicBezTo>
                <a:cubicBezTo>
                  <a:pt x="26" y="95"/>
                  <a:pt x="27" y="97"/>
                  <a:pt x="28" y="99"/>
                </a:cubicBezTo>
                <a:cubicBezTo>
                  <a:pt x="28" y="101"/>
                  <a:pt x="27" y="102"/>
                  <a:pt x="27" y="104"/>
                </a:cubicBezTo>
                <a:cubicBezTo>
                  <a:pt x="27" y="105"/>
                  <a:pt x="25" y="104"/>
                  <a:pt x="25" y="105"/>
                </a:cubicBezTo>
                <a:cubicBezTo>
                  <a:pt x="27" y="110"/>
                  <a:pt x="29" y="115"/>
                  <a:pt x="31" y="119"/>
                </a:cubicBezTo>
                <a:cubicBezTo>
                  <a:pt x="32" y="120"/>
                  <a:pt x="34" y="120"/>
                  <a:pt x="33" y="121"/>
                </a:cubicBezTo>
                <a:cubicBezTo>
                  <a:pt x="33" y="125"/>
                  <a:pt x="31" y="129"/>
                  <a:pt x="29" y="133"/>
                </a:cubicBezTo>
                <a:cubicBezTo>
                  <a:pt x="27" y="135"/>
                  <a:pt x="24" y="137"/>
                  <a:pt x="23" y="140"/>
                </a:cubicBezTo>
                <a:cubicBezTo>
                  <a:pt x="23" y="142"/>
                  <a:pt x="24" y="144"/>
                  <a:pt x="23" y="147"/>
                </a:cubicBezTo>
                <a:cubicBezTo>
                  <a:pt x="22" y="148"/>
                  <a:pt x="22" y="152"/>
                  <a:pt x="20" y="151"/>
                </a:cubicBezTo>
                <a:cubicBezTo>
                  <a:pt x="21" y="153"/>
                  <a:pt x="22" y="156"/>
                  <a:pt x="22" y="158"/>
                </a:cubicBezTo>
                <a:cubicBezTo>
                  <a:pt x="21" y="162"/>
                  <a:pt x="19" y="165"/>
                  <a:pt x="18" y="168"/>
                </a:cubicBezTo>
                <a:cubicBezTo>
                  <a:pt x="17" y="170"/>
                  <a:pt x="16" y="171"/>
                  <a:pt x="16" y="173"/>
                </a:cubicBezTo>
                <a:cubicBezTo>
                  <a:pt x="16" y="175"/>
                  <a:pt x="17" y="176"/>
                  <a:pt x="18" y="178"/>
                </a:cubicBezTo>
                <a:cubicBezTo>
                  <a:pt x="18" y="178"/>
                  <a:pt x="19" y="178"/>
                  <a:pt x="19" y="178"/>
                </a:cubicBezTo>
                <a:cubicBezTo>
                  <a:pt x="21" y="177"/>
                  <a:pt x="19" y="174"/>
                  <a:pt x="21" y="174"/>
                </a:cubicBezTo>
                <a:cubicBezTo>
                  <a:pt x="23" y="175"/>
                  <a:pt x="26" y="178"/>
                  <a:pt x="27" y="180"/>
                </a:cubicBezTo>
                <a:cubicBezTo>
                  <a:pt x="28" y="182"/>
                  <a:pt x="26" y="184"/>
                  <a:pt x="27" y="186"/>
                </a:cubicBezTo>
                <a:cubicBezTo>
                  <a:pt x="28" y="186"/>
                  <a:pt x="29" y="189"/>
                  <a:pt x="29" y="188"/>
                </a:cubicBezTo>
                <a:cubicBezTo>
                  <a:pt x="29" y="184"/>
                  <a:pt x="29" y="182"/>
                  <a:pt x="30" y="184"/>
                </a:cubicBezTo>
                <a:cubicBezTo>
                  <a:pt x="31" y="186"/>
                  <a:pt x="32" y="188"/>
                  <a:pt x="34" y="189"/>
                </a:cubicBezTo>
                <a:cubicBezTo>
                  <a:pt x="35" y="190"/>
                  <a:pt x="37" y="191"/>
                  <a:pt x="38" y="192"/>
                </a:cubicBezTo>
                <a:cubicBezTo>
                  <a:pt x="39" y="193"/>
                  <a:pt x="39" y="194"/>
                  <a:pt x="39" y="195"/>
                </a:cubicBezTo>
                <a:cubicBezTo>
                  <a:pt x="39" y="196"/>
                  <a:pt x="38" y="197"/>
                  <a:pt x="38" y="198"/>
                </a:cubicBezTo>
                <a:cubicBezTo>
                  <a:pt x="38" y="199"/>
                  <a:pt x="40" y="200"/>
                  <a:pt x="41" y="201"/>
                </a:cubicBezTo>
                <a:cubicBezTo>
                  <a:pt x="42" y="202"/>
                  <a:pt x="43" y="202"/>
                  <a:pt x="44" y="203"/>
                </a:cubicBezTo>
                <a:cubicBezTo>
                  <a:pt x="45" y="202"/>
                  <a:pt x="45" y="199"/>
                  <a:pt x="46" y="199"/>
                </a:cubicBezTo>
                <a:cubicBezTo>
                  <a:pt x="48" y="199"/>
                  <a:pt x="47" y="202"/>
                  <a:pt x="48" y="203"/>
                </a:cubicBezTo>
                <a:cubicBezTo>
                  <a:pt x="49" y="204"/>
                  <a:pt x="51" y="203"/>
                  <a:pt x="52" y="203"/>
                </a:cubicBezTo>
                <a:cubicBezTo>
                  <a:pt x="53" y="204"/>
                  <a:pt x="55" y="205"/>
                  <a:pt x="56" y="206"/>
                </a:cubicBezTo>
                <a:cubicBezTo>
                  <a:pt x="56" y="208"/>
                  <a:pt x="54" y="210"/>
                  <a:pt x="54" y="213"/>
                </a:cubicBezTo>
                <a:cubicBezTo>
                  <a:pt x="54" y="214"/>
                  <a:pt x="54" y="216"/>
                  <a:pt x="56" y="216"/>
                </a:cubicBezTo>
                <a:cubicBezTo>
                  <a:pt x="58" y="215"/>
                  <a:pt x="59" y="213"/>
                  <a:pt x="62" y="212"/>
                </a:cubicBezTo>
                <a:cubicBezTo>
                  <a:pt x="63" y="211"/>
                  <a:pt x="65" y="212"/>
                  <a:pt x="65" y="211"/>
                </a:cubicBezTo>
                <a:cubicBezTo>
                  <a:pt x="66" y="209"/>
                  <a:pt x="66" y="208"/>
                  <a:pt x="66" y="20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4" name="Freeform 2637"/>
          <p:cNvSpPr>
            <a:spLocks noChangeAspect="1"/>
          </p:cNvSpPr>
          <p:nvPr/>
        </p:nvSpPr>
        <p:spPr bwMode="auto">
          <a:xfrm>
            <a:off x="6524266" y="2834433"/>
            <a:ext cx="165483" cy="183357"/>
          </a:xfrm>
          <a:custGeom>
            <a:avLst/>
            <a:gdLst>
              <a:gd name="T0" fmla="*/ 114 w 101"/>
              <a:gd name="T1" fmla="*/ 144 h 128"/>
              <a:gd name="T2" fmla="*/ 105 w 101"/>
              <a:gd name="T3" fmla="*/ 143 h 128"/>
              <a:gd name="T4" fmla="*/ 99 w 101"/>
              <a:gd name="T5" fmla="*/ 153 h 128"/>
              <a:gd name="T6" fmla="*/ 90 w 101"/>
              <a:gd name="T7" fmla="*/ 149 h 128"/>
              <a:gd name="T8" fmla="*/ 84 w 101"/>
              <a:gd name="T9" fmla="*/ 147 h 128"/>
              <a:gd name="T10" fmla="*/ 89 w 101"/>
              <a:gd name="T11" fmla="*/ 142 h 128"/>
              <a:gd name="T12" fmla="*/ 91 w 101"/>
              <a:gd name="T13" fmla="*/ 123 h 128"/>
              <a:gd name="T14" fmla="*/ 87 w 101"/>
              <a:gd name="T15" fmla="*/ 115 h 128"/>
              <a:gd name="T16" fmla="*/ 77 w 101"/>
              <a:gd name="T17" fmla="*/ 108 h 128"/>
              <a:gd name="T18" fmla="*/ 75 w 101"/>
              <a:gd name="T19" fmla="*/ 91 h 128"/>
              <a:gd name="T20" fmla="*/ 65 w 101"/>
              <a:gd name="T21" fmla="*/ 82 h 128"/>
              <a:gd name="T22" fmla="*/ 60 w 101"/>
              <a:gd name="T23" fmla="*/ 76 h 128"/>
              <a:gd name="T24" fmla="*/ 50 w 101"/>
              <a:gd name="T25" fmla="*/ 73 h 128"/>
              <a:gd name="T26" fmla="*/ 43 w 101"/>
              <a:gd name="T27" fmla="*/ 82 h 128"/>
              <a:gd name="T28" fmla="*/ 37 w 101"/>
              <a:gd name="T29" fmla="*/ 87 h 128"/>
              <a:gd name="T30" fmla="*/ 31 w 101"/>
              <a:gd name="T31" fmla="*/ 77 h 128"/>
              <a:gd name="T32" fmla="*/ 25 w 101"/>
              <a:gd name="T33" fmla="*/ 83 h 128"/>
              <a:gd name="T34" fmla="*/ 16 w 101"/>
              <a:gd name="T35" fmla="*/ 88 h 128"/>
              <a:gd name="T36" fmla="*/ 16 w 101"/>
              <a:gd name="T37" fmla="*/ 69 h 128"/>
              <a:gd name="T38" fmla="*/ 18 w 101"/>
              <a:gd name="T39" fmla="*/ 60 h 128"/>
              <a:gd name="T40" fmla="*/ 13 w 101"/>
              <a:gd name="T41" fmla="*/ 52 h 128"/>
              <a:gd name="T42" fmla="*/ 7 w 101"/>
              <a:gd name="T43" fmla="*/ 47 h 128"/>
              <a:gd name="T44" fmla="*/ 4 w 101"/>
              <a:gd name="T45" fmla="*/ 39 h 128"/>
              <a:gd name="T46" fmla="*/ 1 w 101"/>
              <a:gd name="T47" fmla="*/ 31 h 128"/>
              <a:gd name="T48" fmla="*/ 5 w 101"/>
              <a:gd name="T49" fmla="*/ 25 h 128"/>
              <a:gd name="T50" fmla="*/ 13 w 101"/>
              <a:gd name="T51" fmla="*/ 16 h 128"/>
              <a:gd name="T52" fmla="*/ 18 w 101"/>
              <a:gd name="T53" fmla="*/ 22 h 128"/>
              <a:gd name="T54" fmla="*/ 25 w 101"/>
              <a:gd name="T55" fmla="*/ 20 h 128"/>
              <a:gd name="T56" fmla="*/ 20 w 101"/>
              <a:gd name="T57" fmla="*/ 8 h 128"/>
              <a:gd name="T58" fmla="*/ 22 w 101"/>
              <a:gd name="T59" fmla="*/ 0 h 128"/>
              <a:gd name="T60" fmla="*/ 29 w 101"/>
              <a:gd name="T61" fmla="*/ 2 h 128"/>
              <a:gd name="T62" fmla="*/ 36 w 101"/>
              <a:gd name="T63" fmla="*/ 13 h 128"/>
              <a:gd name="T64" fmla="*/ 42 w 101"/>
              <a:gd name="T65" fmla="*/ 14 h 128"/>
              <a:gd name="T66" fmla="*/ 46 w 101"/>
              <a:gd name="T67" fmla="*/ 30 h 128"/>
              <a:gd name="T68" fmla="*/ 53 w 101"/>
              <a:gd name="T69" fmla="*/ 34 h 128"/>
              <a:gd name="T70" fmla="*/ 62 w 101"/>
              <a:gd name="T71" fmla="*/ 29 h 128"/>
              <a:gd name="T72" fmla="*/ 63 w 101"/>
              <a:gd name="T73" fmla="*/ 37 h 128"/>
              <a:gd name="T74" fmla="*/ 73 w 101"/>
              <a:gd name="T75" fmla="*/ 43 h 128"/>
              <a:gd name="T76" fmla="*/ 71 w 101"/>
              <a:gd name="T77" fmla="*/ 47 h 128"/>
              <a:gd name="T78" fmla="*/ 62 w 101"/>
              <a:gd name="T79" fmla="*/ 51 h 128"/>
              <a:gd name="T80" fmla="*/ 58 w 101"/>
              <a:gd name="T81" fmla="*/ 57 h 128"/>
              <a:gd name="T82" fmla="*/ 79 w 101"/>
              <a:gd name="T83" fmla="*/ 75 h 128"/>
              <a:gd name="T84" fmla="*/ 91 w 101"/>
              <a:gd name="T85" fmla="*/ 89 h 128"/>
              <a:gd name="T86" fmla="*/ 101 w 101"/>
              <a:gd name="T87" fmla="*/ 100 h 128"/>
              <a:gd name="T88" fmla="*/ 111 w 101"/>
              <a:gd name="T89" fmla="*/ 112 h 128"/>
              <a:gd name="T90" fmla="*/ 114 w 101"/>
              <a:gd name="T91" fmla="*/ 119 h 128"/>
              <a:gd name="T92" fmla="*/ 117 w 101"/>
              <a:gd name="T93" fmla="*/ 134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
              <a:gd name="T142" fmla="*/ 0 h 128"/>
              <a:gd name="T143" fmla="*/ 101 w 101"/>
              <a:gd name="T144" fmla="*/ 128 h 1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 h="128">
                <a:moveTo>
                  <a:pt x="99" y="117"/>
                </a:moveTo>
                <a:cubicBezTo>
                  <a:pt x="98" y="118"/>
                  <a:pt x="97" y="120"/>
                  <a:pt x="95" y="120"/>
                </a:cubicBezTo>
                <a:cubicBezTo>
                  <a:pt x="94" y="121"/>
                  <a:pt x="92" y="121"/>
                  <a:pt x="91" y="120"/>
                </a:cubicBezTo>
                <a:cubicBezTo>
                  <a:pt x="90" y="120"/>
                  <a:pt x="89" y="119"/>
                  <a:pt x="88" y="119"/>
                </a:cubicBezTo>
                <a:cubicBezTo>
                  <a:pt x="86" y="120"/>
                  <a:pt x="83" y="120"/>
                  <a:pt x="82" y="121"/>
                </a:cubicBezTo>
                <a:cubicBezTo>
                  <a:pt x="81" y="123"/>
                  <a:pt x="84" y="125"/>
                  <a:pt x="83" y="127"/>
                </a:cubicBezTo>
                <a:cubicBezTo>
                  <a:pt x="82" y="128"/>
                  <a:pt x="81" y="126"/>
                  <a:pt x="80" y="126"/>
                </a:cubicBezTo>
                <a:cubicBezTo>
                  <a:pt x="78" y="125"/>
                  <a:pt x="76" y="124"/>
                  <a:pt x="75" y="124"/>
                </a:cubicBezTo>
                <a:cubicBezTo>
                  <a:pt x="74" y="124"/>
                  <a:pt x="73" y="125"/>
                  <a:pt x="72" y="124"/>
                </a:cubicBezTo>
                <a:cubicBezTo>
                  <a:pt x="71" y="124"/>
                  <a:pt x="71" y="123"/>
                  <a:pt x="70" y="122"/>
                </a:cubicBezTo>
                <a:cubicBezTo>
                  <a:pt x="71" y="122"/>
                  <a:pt x="71" y="121"/>
                  <a:pt x="72" y="120"/>
                </a:cubicBezTo>
                <a:cubicBezTo>
                  <a:pt x="73" y="120"/>
                  <a:pt x="74" y="119"/>
                  <a:pt x="74" y="118"/>
                </a:cubicBezTo>
                <a:cubicBezTo>
                  <a:pt x="75" y="114"/>
                  <a:pt x="73" y="110"/>
                  <a:pt x="73" y="106"/>
                </a:cubicBezTo>
                <a:cubicBezTo>
                  <a:pt x="74" y="104"/>
                  <a:pt x="76" y="103"/>
                  <a:pt x="76" y="102"/>
                </a:cubicBezTo>
                <a:cubicBezTo>
                  <a:pt x="76" y="100"/>
                  <a:pt x="73" y="100"/>
                  <a:pt x="73" y="98"/>
                </a:cubicBezTo>
                <a:cubicBezTo>
                  <a:pt x="72" y="98"/>
                  <a:pt x="74" y="96"/>
                  <a:pt x="73" y="96"/>
                </a:cubicBezTo>
                <a:cubicBezTo>
                  <a:pt x="72" y="95"/>
                  <a:pt x="70" y="96"/>
                  <a:pt x="69" y="95"/>
                </a:cubicBezTo>
                <a:cubicBezTo>
                  <a:pt x="67" y="93"/>
                  <a:pt x="65" y="92"/>
                  <a:pt x="64" y="90"/>
                </a:cubicBezTo>
                <a:cubicBezTo>
                  <a:pt x="63" y="87"/>
                  <a:pt x="62" y="84"/>
                  <a:pt x="62" y="81"/>
                </a:cubicBezTo>
                <a:cubicBezTo>
                  <a:pt x="61" y="79"/>
                  <a:pt x="64" y="77"/>
                  <a:pt x="63" y="76"/>
                </a:cubicBezTo>
                <a:cubicBezTo>
                  <a:pt x="62" y="74"/>
                  <a:pt x="60" y="73"/>
                  <a:pt x="58" y="72"/>
                </a:cubicBezTo>
                <a:cubicBezTo>
                  <a:pt x="57" y="70"/>
                  <a:pt x="55" y="70"/>
                  <a:pt x="54" y="68"/>
                </a:cubicBezTo>
                <a:cubicBezTo>
                  <a:pt x="53" y="66"/>
                  <a:pt x="54" y="64"/>
                  <a:pt x="52" y="62"/>
                </a:cubicBezTo>
                <a:cubicBezTo>
                  <a:pt x="52" y="61"/>
                  <a:pt x="51" y="63"/>
                  <a:pt x="50" y="63"/>
                </a:cubicBezTo>
                <a:cubicBezTo>
                  <a:pt x="49" y="63"/>
                  <a:pt x="48" y="61"/>
                  <a:pt x="47" y="61"/>
                </a:cubicBezTo>
                <a:cubicBezTo>
                  <a:pt x="46" y="60"/>
                  <a:pt x="44" y="60"/>
                  <a:pt x="42" y="61"/>
                </a:cubicBezTo>
                <a:cubicBezTo>
                  <a:pt x="41" y="62"/>
                  <a:pt x="41" y="65"/>
                  <a:pt x="40" y="67"/>
                </a:cubicBezTo>
                <a:cubicBezTo>
                  <a:pt x="39" y="68"/>
                  <a:pt x="37" y="67"/>
                  <a:pt x="36" y="68"/>
                </a:cubicBezTo>
                <a:cubicBezTo>
                  <a:pt x="35" y="69"/>
                  <a:pt x="36" y="71"/>
                  <a:pt x="34" y="72"/>
                </a:cubicBezTo>
                <a:cubicBezTo>
                  <a:pt x="33" y="73"/>
                  <a:pt x="31" y="73"/>
                  <a:pt x="31" y="72"/>
                </a:cubicBezTo>
                <a:cubicBezTo>
                  <a:pt x="30" y="71"/>
                  <a:pt x="32" y="69"/>
                  <a:pt x="32" y="68"/>
                </a:cubicBezTo>
                <a:cubicBezTo>
                  <a:pt x="31" y="66"/>
                  <a:pt x="28" y="65"/>
                  <a:pt x="26" y="64"/>
                </a:cubicBezTo>
                <a:cubicBezTo>
                  <a:pt x="24" y="64"/>
                  <a:pt x="23" y="65"/>
                  <a:pt x="21" y="66"/>
                </a:cubicBezTo>
                <a:cubicBezTo>
                  <a:pt x="21" y="67"/>
                  <a:pt x="22" y="68"/>
                  <a:pt x="21" y="69"/>
                </a:cubicBezTo>
                <a:cubicBezTo>
                  <a:pt x="20" y="71"/>
                  <a:pt x="18" y="74"/>
                  <a:pt x="15" y="75"/>
                </a:cubicBezTo>
                <a:cubicBezTo>
                  <a:pt x="14" y="75"/>
                  <a:pt x="13" y="74"/>
                  <a:pt x="13" y="73"/>
                </a:cubicBezTo>
                <a:cubicBezTo>
                  <a:pt x="12" y="69"/>
                  <a:pt x="14" y="65"/>
                  <a:pt x="14" y="62"/>
                </a:cubicBezTo>
                <a:cubicBezTo>
                  <a:pt x="14" y="60"/>
                  <a:pt x="13" y="59"/>
                  <a:pt x="13" y="57"/>
                </a:cubicBezTo>
                <a:cubicBezTo>
                  <a:pt x="13" y="56"/>
                  <a:pt x="15" y="55"/>
                  <a:pt x="15" y="54"/>
                </a:cubicBezTo>
                <a:cubicBezTo>
                  <a:pt x="16" y="52"/>
                  <a:pt x="15" y="51"/>
                  <a:pt x="15" y="50"/>
                </a:cubicBezTo>
                <a:cubicBezTo>
                  <a:pt x="15" y="48"/>
                  <a:pt x="17" y="46"/>
                  <a:pt x="16" y="45"/>
                </a:cubicBezTo>
                <a:cubicBezTo>
                  <a:pt x="15" y="43"/>
                  <a:pt x="12" y="44"/>
                  <a:pt x="11" y="43"/>
                </a:cubicBezTo>
                <a:cubicBezTo>
                  <a:pt x="8" y="43"/>
                  <a:pt x="6" y="43"/>
                  <a:pt x="4" y="42"/>
                </a:cubicBezTo>
                <a:cubicBezTo>
                  <a:pt x="3" y="41"/>
                  <a:pt x="6" y="40"/>
                  <a:pt x="6" y="39"/>
                </a:cubicBezTo>
                <a:cubicBezTo>
                  <a:pt x="6" y="38"/>
                  <a:pt x="7" y="36"/>
                  <a:pt x="6" y="35"/>
                </a:cubicBezTo>
                <a:cubicBezTo>
                  <a:pt x="6" y="34"/>
                  <a:pt x="4" y="32"/>
                  <a:pt x="3" y="32"/>
                </a:cubicBezTo>
                <a:cubicBezTo>
                  <a:pt x="2" y="32"/>
                  <a:pt x="1" y="32"/>
                  <a:pt x="0" y="32"/>
                </a:cubicBezTo>
                <a:cubicBezTo>
                  <a:pt x="0" y="30"/>
                  <a:pt x="0" y="28"/>
                  <a:pt x="1" y="26"/>
                </a:cubicBezTo>
                <a:cubicBezTo>
                  <a:pt x="2" y="25"/>
                  <a:pt x="6" y="26"/>
                  <a:pt x="7" y="25"/>
                </a:cubicBezTo>
                <a:cubicBezTo>
                  <a:pt x="7" y="23"/>
                  <a:pt x="4" y="23"/>
                  <a:pt x="4" y="21"/>
                </a:cubicBezTo>
                <a:cubicBezTo>
                  <a:pt x="4" y="19"/>
                  <a:pt x="5" y="17"/>
                  <a:pt x="7" y="15"/>
                </a:cubicBezTo>
                <a:cubicBezTo>
                  <a:pt x="8" y="14"/>
                  <a:pt x="10" y="14"/>
                  <a:pt x="11" y="13"/>
                </a:cubicBezTo>
                <a:cubicBezTo>
                  <a:pt x="12" y="14"/>
                  <a:pt x="11" y="16"/>
                  <a:pt x="12" y="17"/>
                </a:cubicBezTo>
                <a:cubicBezTo>
                  <a:pt x="13" y="18"/>
                  <a:pt x="14" y="18"/>
                  <a:pt x="15" y="18"/>
                </a:cubicBezTo>
                <a:cubicBezTo>
                  <a:pt x="16" y="18"/>
                  <a:pt x="18" y="18"/>
                  <a:pt x="19" y="18"/>
                </a:cubicBezTo>
                <a:cubicBezTo>
                  <a:pt x="19" y="17"/>
                  <a:pt x="21" y="17"/>
                  <a:pt x="21" y="17"/>
                </a:cubicBezTo>
                <a:cubicBezTo>
                  <a:pt x="21" y="15"/>
                  <a:pt x="20" y="14"/>
                  <a:pt x="19" y="12"/>
                </a:cubicBezTo>
                <a:cubicBezTo>
                  <a:pt x="19" y="11"/>
                  <a:pt x="18" y="9"/>
                  <a:pt x="17" y="7"/>
                </a:cubicBezTo>
                <a:cubicBezTo>
                  <a:pt x="16" y="6"/>
                  <a:pt x="16" y="4"/>
                  <a:pt x="16" y="3"/>
                </a:cubicBezTo>
                <a:cubicBezTo>
                  <a:pt x="16" y="2"/>
                  <a:pt x="17" y="1"/>
                  <a:pt x="18" y="0"/>
                </a:cubicBezTo>
                <a:cubicBezTo>
                  <a:pt x="19" y="0"/>
                  <a:pt x="20" y="1"/>
                  <a:pt x="21" y="2"/>
                </a:cubicBezTo>
                <a:cubicBezTo>
                  <a:pt x="22" y="2"/>
                  <a:pt x="23" y="2"/>
                  <a:pt x="24" y="2"/>
                </a:cubicBezTo>
                <a:cubicBezTo>
                  <a:pt x="25" y="3"/>
                  <a:pt x="26" y="5"/>
                  <a:pt x="27" y="6"/>
                </a:cubicBezTo>
                <a:cubicBezTo>
                  <a:pt x="27" y="8"/>
                  <a:pt x="28" y="11"/>
                  <a:pt x="30" y="11"/>
                </a:cubicBezTo>
                <a:cubicBezTo>
                  <a:pt x="31" y="12"/>
                  <a:pt x="31" y="8"/>
                  <a:pt x="32" y="9"/>
                </a:cubicBezTo>
                <a:cubicBezTo>
                  <a:pt x="33" y="9"/>
                  <a:pt x="34" y="11"/>
                  <a:pt x="35" y="12"/>
                </a:cubicBezTo>
                <a:cubicBezTo>
                  <a:pt x="35" y="14"/>
                  <a:pt x="33" y="16"/>
                  <a:pt x="33" y="17"/>
                </a:cubicBezTo>
                <a:cubicBezTo>
                  <a:pt x="34" y="20"/>
                  <a:pt x="36" y="23"/>
                  <a:pt x="38" y="25"/>
                </a:cubicBezTo>
                <a:cubicBezTo>
                  <a:pt x="39" y="26"/>
                  <a:pt x="40" y="25"/>
                  <a:pt x="41" y="26"/>
                </a:cubicBezTo>
                <a:cubicBezTo>
                  <a:pt x="42" y="26"/>
                  <a:pt x="43" y="29"/>
                  <a:pt x="44" y="28"/>
                </a:cubicBezTo>
                <a:cubicBezTo>
                  <a:pt x="46" y="28"/>
                  <a:pt x="47" y="25"/>
                  <a:pt x="49" y="24"/>
                </a:cubicBezTo>
                <a:cubicBezTo>
                  <a:pt x="50" y="24"/>
                  <a:pt x="51" y="24"/>
                  <a:pt x="52" y="24"/>
                </a:cubicBezTo>
                <a:cubicBezTo>
                  <a:pt x="54" y="26"/>
                  <a:pt x="56" y="29"/>
                  <a:pt x="56" y="31"/>
                </a:cubicBezTo>
                <a:cubicBezTo>
                  <a:pt x="56" y="32"/>
                  <a:pt x="54" y="31"/>
                  <a:pt x="53" y="31"/>
                </a:cubicBezTo>
                <a:cubicBezTo>
                  <a:pt x="52" y="32"/>
                  <a:pt x="52" y="33"/>
                  <a:pt x="52" y="33"/>
                </a:cubicBezTo>
                <a:cubicBezTo>
                  <a:pt x="55" y="34"/>
                  <a:pt x="59" y="34"/>
                  <a:pt x="61" y="36"/>
                </a:cubicBezTo>
                <a:cubicBezTo>
                  <a:pt x="62" y="36"/>
                  <a:pt x="62" y="38"/>
                  <a:pt x="62" y="39"/>
                </a:cubicBezTo>
                <a:cubicBezTo>
                  <a:pt x="61" y="40"/>
                  <a:pt x="60" y="38"/>
                  <a:pt x="59" y="39"/>
                </a:cubicBezTo>
                <a:cubicBezTo>
                  <a:pt x="58" y="40"/>
                  <a:pt x="58" y="42"/>
                  <a:pt x="57" y="43"/>
                </a:cubicBezTo>
                <a:cubicBezTo>
                  <a:pt x="55" y="44"/>
                  <a:pt x="54" y="42"/>
                  <a:pt x="52" y="42"/>
                </a:cubicBezTo>
                <a:cubicBezTo>
                  <a:pt x="51" y="43"/>
                  <a:pt x="52" y="44"/>
                  <a:pt x="51" y="45"/>
                </a:cubicBezTo>
                <a:cubicBezTo>
                  <a:pt x="50" y="46"/>
                  <a:pt x="47" y="46"/>
                  <a:pt x="48" y="47"/>
                </a:cubicBezTo>
                <a:cubicBezTo>
                  <a:pt x="53" y="51"/>
                  <a:pt x="60" y="52"/>
                  <a:pt x="65" y="56"/>
                </a:cubicBezTo>
                <a:cubicBezTo>
                  <a:pt x="67" y="58"/>
                  <a:pt x="65" y="60"/>
                  <a:pt x="66" y="62"/>
                </a:cubicBezTo>
                <a:cubicBezTo>
                  <a:pt x="66" y="63"/>
                  <a:pt x="68" y="64"/>
                  <a:pt x="69" y="65"/>
                </a:cubicBezTo>
                <a:cubicBezTo>
                  <a:pt x="71" y="68"/>
                  <a:pt x="73" y="72"/>
                  <a:pt x="76" y="74"/>
                </a:cubicBezTo>
                <a:cubicBezTo>
                  <a:pt x="77" y="76"/>
                  <a:pt x="79" y="76"/>
                  <a:pt x="80" y="77"/>
                </a:cubicBezTo>
                <a:cubicBezTo>
                  <a:pt x="82" y="79"/>
                  <a:pt x="83" y="81"/>
                  <a:pt x="84" y="83"/>
                </a:cubicBezTo>
                <a:cubicBezTo>
                  <a:pt x="85" y="85"/>
                  <a:pt x="85" y="87"/>
                  <a:pt x="86" y="89"/>
                </a:cubicBezTo>
                <a:cubicBezTo>
                  <a:pt x="88" y="91"/>
                  <a:pt x="91" y="91"/>
                  <a:pt x="93" y="93"/>
                </a:cubicBezTo>
                <a:cubicBezTo>
                  <a:pt x="95" y="94"/>
                  <a:pt x="98" y="95"/>
                  <a:pt x="98" y="97"/>
                </a:cubicBezTo>
                <a:cubicBezTo>
                  <a:pt x="98" y="98"/>
                  <a:pt x="94" y="98"/>
                  <a:pt x="95" y="99"/>
                </a:cubicBezTo>
                <a:cubicBezTo>
                  <a:pt x="96" y="103"/>
                  <a:pt x="100" y="104"/>
                  <a:pt x="101" y="107"/>
                </a:cubicBezTo>
                <a:cubicBezTo>
                  <a:pt x="101" y="109"/>
                  <a:pt x="98" y="109"/>
                  <a:pt x="98" y="111"/>
                </a:cubicBezTo>
                <a:cubicBezTo>
                  <a:pt x="97" y="113"/>
                  <a:pt x="99" y="115"/>
                  <a:pt x="99" y="1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5" name="Freeform 2638"/>
          <p:cNvSpPr>
            <a:spLocks noChangeAspect="1"/>
          </p:cNvSpPr>
          <p:nvPr/>
        </p:nvSpPr>
        <p:spPr bwMode="auto">
          <a:xfrm>
            <a:off x="6584172" y="3002311"/>
            <a:ext cx="113513" cy="85725"/>
          </a:xfrm>
          <a:custGeom>
            <a:avLst/>
            <a:gdLst>
              <a:gd name="T0" fmla="*/ 32 w 69"/>
              <a:gd name="T1" fmla="*/ 72 h 60"/>
              <a:gd name="T2" fmla="*/ 28 w 69"/>
              <a:gd name="T3" fmla="*/ 70 h 60"/>
              <a:gd name="T4" fmla="*/ 23 w 69"/>
              <a:gd name="T5" fmla="*/ 65 h 60"/>
              <a:gd name="T6" fmla="*/ 23 w 69"/>
              <a:gd name="T7" fmla="*/ 59 h 60"/>
              <a:gd name="T8" fmla="*/ 19 w 69"/>
              <a:gd name="T9" fmla="*/ 61 h 60"/>
              <a:gd name="T10" fmla="*/ 17 w 69"/>
              <a:gd name="T11" fmla="*/ 65 h 60"/>
              <a:gd name="T12" fmla="*/ 12 w 69"/>
              <a:gd name="T13" fmla="*/ 65 h 60"/>
              <a:gd name="T14" fmla="*/ 13 w 69"/>
              <a:gd name="T15" fmla="*/ 58 h 60"/>
              <a:gd name="T16" fmla="*/ 11 w 69"/>
              <a:gd name="T17" fmla="*/ 50 h 60"/>
              <a:gd name="T18" fmla="*/ 7 w 69"/>
              <a:gd name="T19" fmla="*/ 43 h 60"/>
              <a:gd name="T20" fmla="*/ 6 w 69"/>
              <a:gd name="T21" fmla="*/ 36 h 60"/>
              <a:gd name="T22" fmla="*/ 2 w 69"/>
              <a:gd name="T23" fmla="*/ 32 h 60"/>
              <a:gd name="T24" fmla="*/ 2 w 69"/>
              <a:gd name="T25" fmla="*/ 28 h 60"/>
              <a:gd name="T26" fmla="*/ 0 w 69"/>
              <a:gd name="T27" fmla="*/ 23 h 60"/>
              <a:gd name="T28" fmla="*/ 1 w 69"/>
              <a:gd name="T29" fmla="*/ 16 h 60"/>
              <a:gd name="T30" fmla="*/ 4 w 69"/>
              <a:gd name="T31" fmla="*/ 16 h 60"/>
              <a:gd name="T32" fmla="*/ 8 w 69"/>
              <a:gd name="T33" fmla="*/ 8 h 60"/>
              <a:gd name="T34" fmla="*/ 16 w 69"/>
              <a:gd name="T35" fmla="*/ 2 h 60"/>
              <a:gd name="T36" fmla="*/ 20 w 69"/>
              <a:gd name="T37" fmla="*/ 4 h 60"/>
              <a:gd name="T38" fmla="*/ 24 w 69"/>
              <a:gd name="T39" fmla="*/ 4 h 60"/>
              <a:gd name="T40" fmla="*/ 35 w 69"/>
              <a:gd name="T41" fmla="*/ 4 h 60"/>
              <a:gd name="T42" fmla="*/ 41 w 69"/>
              <a:gd name="T43" fmla="*/ 6 h 60"/>
              <a:gd name="T44" fmla="*/ 43 w 69"/>
              <a:gd name="T45" fmla="*/ 8 h 60"/>
              <a:gd name="T46" fmla="*/ 47 w 69"/>
              <a:gd name="T47" fmla="*/ 8 h 60"/>
              <a:gd name="T48" fmla="*/ 53 w 69"/>
              <a:gd name="T49" fmla="*/ 11 h 60"/>
              <a:gd name="T50" fmla="*/ 57 w 69"/>
              <a:gd name="T51" fmla="*/ 12 h 60"/>
              <a:gd name="T52" fmla="*/ 55 w 69"/>
              <a:gd name="T53" fmla="*/ 5 h 60"/>
              <a:gd name="T54" fmla="*/ 63 w 69"/>
              <a:gd name="T55" fmla="*/ 2 h 60"/>
              <a:gd name="T56" fmla="*/ 66 w 69"/>
              <a:gd name="T57" fmla="*/ 4 h 60"/>
              <a:gd name="T58" fmla="*/ 71 w 69"/>
              <a:gd name="T59" fmla="*/ 4 h 60"/>
              <a:gd name="T60" fmla="*/ 76 w 69"/>
              <a:gd name="T61" fmla="*/ 0 h 60"/>
              <a:gd name="T62" fmla="*/ 77 w 69"/>
              <a:gd name="T63" fmla="*/ 5 h 60"/>
              <a:gd name="T64" fmla="*/ 77 w 69"/>
              <a:gd name="T65" fmla="*/ 8 h 60"/>
              <a:gd name="T66" fmla="*/ 77 w 69"/>
              <a:gd name="T67" fmla="*/ 14 h 60"/>
              <a:gd name="T68" fmla="*/ 81 w 69"/>
              <a:gd name="T69" fmla="*/ 17 h 60"/>
              <a:gd name="T70" fmla="*/ 82 w 69"/>
              <a:gd name="T71" fmla="*/ 28 h 60"/>
              <a:gd name="T72" fmla="*/ 78 w 69"/>
              <a:gd name="T73" fmla="*/ 41 h 60"/>
              <a:gd name="T74" fmla="*/ 76 w 69"/>
              <a:gd name="T75" fmla="*/ 40 h 60"/>
              <a:gd name="T76" fmla="*/ 69 w 69"/>
              <a:gd name="T77" fmla="*/ 46 h 60"/>
              <a:gd name="T78" fmla="*/ 61 w 69"/>
              <a:gd name="T79" fmla="*/ 46 h 60"/>
              <a:gd name="T80" fmla="*/ 60 w 69"/>
              <a:gd name="T81" fmla="*/ 50 h 60"/>
              <a:gd name="T82" fmla="*/ 55 w 69"/>
              <a:gd name="T83" fmla="*/ 49 h 60"/>
              <a:gd name="T84" fmla="*/ 53 w 69"/>
              <a:gd name="T85" fmla="*/ 52 h 60"/>
              <a:gd name="T86" fmla="*/ 55 w 69"/>
              <a:gd name="T87" fmla="*/ 58 h 60"/>
              <a:gd name="T88" fmla="*/ 58 w 69"/>
              <a:gd name="T89" fmla="*/ 60 h 60"/>
              <a:gd name="T90" fmla="*/ 59 w 69"/>
              <a:gd name="T91" fmla="*/ 64 h 60"/>
              <a:gd name="T92" fmla="*/ 58 w 69"/>
              <a:gd name="T93" fmla="*/ 67 h 60"/>
              <a:gd name="T94" fmla="*/ 52 w 69"/>
              <a:gd name="T95" fmla="*/ 65 h 60"/>
              <a:gd name="T96" fmla="*/ 41 w 69"/>
              <a:gd name="T97" fmla="*/ 65 h 60"/>
              <a:gd name="T98" fmla="*/ 42 w 69"/>
              <a:gd name="T99" fmla="*/ 70 h 60"/>
              <a:gd name="T100" fmla="*/ 37 w 69"/>
              <a:gd name="T101" fmla="*/ 72 h 60"/>
              <a:gd name="T102" fmla="*/ 32 w 69"/>
              <a:gd name="T103" fmla="*/ 72 h 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9"/>
              <a:gd name="T157" fmla="*/ 0 h 60"/>
              <a:gd name="T158" fmla="*/ 69 w 69"/>
              <a:gd name="T159" fmla="*/ 60 h 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9" h="60">
                <a:moveTo>
                  <a:pt x="27" y="60"/>
                </a:moveTo>
                <a:cubicBezTo>
                  <a:pt x="25" y="59"/>
                  <a:pt x="24" y="59"/>
                  <a:pt x="23" y="58"/>
                </a:cubicBezTo>
                <a:cubicBezTo>
                  <a:pt x="21" y="57"/>
                  <a:pt x="20" y="55"/>
                  <a:pt x="19" y="54"/>
                </a:cubicBezTo>
                <a:cubicBezTo>
                  <a:pt x="19" y="52"/>
                  <a:pt x="20" y="50"/>
                  <a:pt x="19" y="49"/>
                </a:cubicBezTo>
                <a:cubicBezTo>
                  <a:pt x="18" y="48"/>
                  <a:pt x="17" y="50"/>
                  <a:pt x="16" y="51"/>
                </a:cubicBezTo>
                <a:cubicBezTo>
                  <a:pt x="15" y="51"/>
                  <a:pt x="15" y="53"/>
                  <a:pt x="14" y="54"/>
                </a:cubicBezTo>
                <a:cubicBezTo>
                  <a:pt x="13" y="54"/>
                  <a:pt x="11" y="55"/>
                  <a:pt x="10" y="54"/>
                </a:cubicBezTo>
                <a:cubicBezTo>
                  <a:pt x="9" y="52"/>
                  <a:pt x="11" y="50"/>
                  <a:pt x="11" y="48"/>
                </a:cubicBezTo>
                <a:cubicBezTo>
                  <a:pt x="11" y="46"/>
                  <a:pt x="10" y="44"/>
                  <a:pt x="9" y="42"/>
                </a:cubicBezTo>
                <a:cubicBezTo>
                  <a:pt x="8" y="41"/>
                  <a:pt x="7" y="38"/>
                  <a:pt x="6" y="36"/>
                </a:cubicBezTo>
                <a:cubicBezTo>
                  <a:pt x="6" y="34"/>
                  <a:pt x="6" y="32"/>
                  <a:pt x="5" y="30"/>
                </a:cubicBezTo>
                <a:cubicBezTo>
                  <a:pt x="4" y="29"/>
                  <a:pt x="2" y="29"/>
                  <a:pt x="2" y="27"/>
                </a:cubicBezTo>
                <a:cubicBezTo>
                  <a:pt x="1" y="26"/>
                  <a:pt x="2" y="25"/>
                  <a:pt x="2" y="23"/>
                </a:cubicBezTo>
                <a:cubicBezTo>
                  <a:pt x="2" y="22"/>
                  <a:pt x="1" y="21"/>
                  <a:pt x="0" y="19"/>
                </a:cubicBezTo>
                <a:cubicBezTo>
                  <a:pt x="0" y="17"/>
                  <a:pt x="0" y="15"/>
                  <a:pt x="1" y="13"/>
                </a:cubicBezTo>
                <a:cubicBezTo>
                  <a:pt x="1" y="12"/>
                  <a:pt x="3" y="13"/>
                  <a:pt x="3" y="13"/>
                </a:cubicBezTo>
                <a:cubicBezTo>
                  <a:pt x="5" y="11"/>
                  <a:pt x="5" y="8"/>
                  <a:pt x="7" y="7"/>
                </a:cubicBezTo>
                <a:cubicBezTo>
                  <a:pt x="9" y="5"/>
                  <a:pt x="11" y="3"/>
                  <a:pt x="13" y="2"/>
                </a:cubicBezTo>
                <a:cubicBezTo>
                  <a:pt x="14" y="2"/>
                  <a:pt x="16" y="2"/>
                  <a:pt x="17" y="3"/>
                </a:cubicBezTo>
                <a:cubicBezTo>
                  <a:pt x="18" y="3"/>
                  <a:pt x="19" y="3"/>
                  <a:pt x="20" y="3"/>
                </a:cubicBezTo>
                <a:cubicBezTo>
                  <a:pt x="23" y="3"/>
                  <a:pt x="26" y="2"/>
                  <a:pt x="29" y="3"/>
                </a:cubicBezTo>
                <a:cubicBezTo>
                  <a:pt x="31" y="3"/>
                  <a:pt x="33" y="4"/>
                  <a:pt x="34" y="5"/>
                </a:cubicBezTo>
                <a:cubicBezTo>
                  <a:pt x="35" y="6"/>
                  <a:pt x="35" y="7"/>
                  <a:pt x="36" y="7"/>
                </a:cubicBezTo>
                <a:cubicBezTo>
                  <a:pt x="37" y="8"/>
                  <a:pt x="38" y="7"/>
                  <a:pt x="39" y="7"/>
                </a:cubicBezTo>
                <a:cubicBezTo>
                  <a:pt x="40" y="7"/>
                  <a:pt x="42" y="8"/>
                  <a:pt x="44" y="9"/>
                </a:cubicBezTo>
                <a:cubicBezTo>
                  <a:pt x="45" y="9"/>
                  <a:pt x="46" y="11"/>
                  <a:pt x="47" y="10"/>
                </a:cubicBezTo>
                <a:cubicBezTo>
                  <a:pt x="48" y="8"/>
                  <a:pt x="45" y="6"/>
                  <a:pt x="46" y="4"/>
                </a:cubicBezTo>
                <a:cubicBezTo>
                  <a:pt x="47" y="3"/>
                  <a:pt x="50" y="3"/>
                  <a:pt x="52" y="2"/>
                </a:cubicBezTo>
                <a:cubicBezTo>
                  <a:pt x="53" y="2"/>
                  <a:pt x="54" y="3"/>
                  <a:pt x="55" y="3"/>
                </a:cubicBezTo>
                <a:cubicBezTo>
                  <a:pt x="56" y="4"/>
                  <a:pt x="58" y="4"/>
                  <a:pt x="59" y="3"/>
                </a:cubicBezTo>
                <a:cubicBezTo>
                  <a:pt x="61" y="3"/>
                  <a:pt x="62" y="1"/>
                  <a:pt x="63" y="0"/>
                </a:cubicBezTo>
                <a:cubicBezTo>
                  <a:pt x="63" y="1"/>
                  <a:pt x="64" y="3"/>
                  <a:pt x="64" y="4"/>
                </a:cubicBezTo>
                <a:cubicBezTo>
                  <a:pt x="64" y="5"/>
                  <a:pt x="65" y="6"/>
                  <a:pt x="64" y="7"/>
                </a:cubicBezTo>
                <a:cubicBezTo>
                  <a:pt x="64" y="9"/>
                  <a:pt x="63" y="10"/>
                  <a:pt x="64" y="12"/>
                </a:cubicBezTo>
                <a:cubicBezTo>
                  <a:pt x="64" y="13"/>
                  <a:pt x="66" y="13"/>
                  <a:pt x="67" y="14"/>
                </a:cubicBezTo>
                <a:cubicBezTo>
                  <a:pt x="68" y="17"/>
                  <a:pt x="69" y="20"/>
                  <a:pt x="68" y="23"/>
                </a:cubicBezTo>
                <a:cubicBezTo>
                  <a:pt x="68" y="27"/>
                  <a:pt x="67" y="30"/>
                  <a:pt x="65" y="34"/>
                </a:cubicBezTo>
                <a:cubicBezTo>
                  <a:pt x="65" y="34"/>
                  <a:pt x="64" y="33"/>
                  <a:pt x="63" y="33"/>
                </a:cubicBezTo>
                <a:cubicBezTo>
                  <a:pt x="61" y="34"/>
                  <a:pt x="59" y="37"/>
                  <a:pt x="57" y="38"/>
                </a:cubicBezTo>
                <a:cubicBezTo>
                  <a:pt x="55" y="39"/>
                  <a:pt x="52" y="37"/>
                  <a:pt x="51" y="38"/>
                </a:cubicBezTo>
                <a:cubicBezTo>
                  <a:pt x="50" y="39"/>
                  <a:pt x="51" y="41"/>
                  <a:pt x="50" y="42"/>
                </a:cubicBezTo>
                <a:cubicBezTo>
                  <a:pt x="49" y="42"/>
                  <a:pt x="47" y="41"/>
                  <a:pt x="46" y="41"/>
                </a:cubicBezTo>
                <a:cubicBezTo>
                  <a:pt x="45" y="41"/>
                  <a:pt x="44" y="42"/>
                  <a:pt x="44" y="43"/>
                </a:cubicBezTo>
                <a:cubicBezTo>
                  <a:pt x="45" y="45"/>
                  <a:pt x="45" y="47"/>
                  <a:pt x="46" y="48"/>
                </a:cubicBezTo>
                <a:cubicBezTo>
                  <a:pt x="46" y="49"/>
                  <a:pt x="48" y="49"/>
                  <a:pt x="48" y="50"/>
                </a:cubicBezTo>
                <a:cubicBezTo>
                  <a:pt x="49" y="51"/>
                  <a:pt x="49" y="52"/>
                  <a:pt x="49" y="53"/>
                </a:cubicBezTo>
                <a:cubicBezTo>
                  <a:pt x="49" y="54"/>
                  <a:pt x="49" y="56"/>
                  <a:pt x="48" y="56"/>
                </a:cubicBezTo>
                <a:cubicBezTo>
                  <a:pt x="46" y="56"/>
                  <a:pt x="45" y="54"/>
                  <a:pt x="43" y="54"/>
                </a:cubicBezTo>
                <a:cubicBezTo>
                  <a:pt x="40" y="53"/>
                  <a:pt x="37" y="53"/>
                  <a:pt x="34" y="54"/>
                </a:cubicBezTo>
                <a:cubicBezTo>
                  <a:pt x="33" y="54"/>
                  <a:pt x="36" y="57"/>
                  <a:pt x="35" y="58"/>
                </a:cubicBezTo>
                <a:cubicBezTo>
                  <a:pt x="34" y="59"/>
                  <a:pt x="33" y="60"/>
                  <a:pt x="31" y="60"/>
                </a:cubicBezTo>
                <a:cubicBezTo>
                  <a:pt x="30" y="60"/>
                  <a:pt x="28" y="60"/>
                  <a:pt x="27" y="6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6" name="Freeform 2639"/>
          <p:cNvSpPr>
            <a:spLocks noChangeAspect="1"/>
          </p:cNvSpPr>
          <p:nvPr/>
        </p:nvSpPr>
        <p:spPr bwMode="auto">
          <a:xfrm>
            <a:off x="6568921" y="2814194"/>
            <a:ext cx="166850" cy="313135"/>
          </a:xfrm>
          <a:custGeom>
            <a:avLst/>
            <a:gdLst>
              <a:gd name="T0" fmla="*/ 54 w 101"/>
              <a:gd name="T1" fmla="*/ 232 h 219"/>
              <a:gd name="T2" fmla="*/ 57 w 101"/>
              <a:gd name="T3" fmla="*/ 257 h 219"/>
              <a:gd name="T4" fmla="*/ 64 w 101"/>
              <a:gd name="T5" fmla="*/ 262 h 219"/>
              <a:gd name="T6" fmla="*/ 76 w 101"/>
              <a:gd name="T7" fmla="*/ 249 h 219"/>
              <a:gd name="T8" fmla="*/ 81 w 101"/>
              <a:gd name="T9" fmla="*/ 244 h 219"/>
              <a:gd name="T10" fmla="*/ 80 w 101"/>
              <a:gd name="T11" fmla="*/ 237 h 219"/>
              <a:gd name="T12" fmla="*/ 88 w 101"/>
              <a:gd name="T13" fmla="*/ 231 h 219"/>
              <a:gd name="T14" fmla="*/ 103 w 101"/>
              <a:gd name="T15" fmla="*/ 226 h 219"/>
              <a:gd name="T16" fmla="*/ 115 w 101"/>
              <a:gd name="T17" fmla="*/ 214 h 219"/>
              <a:gd name="T18" fmla="*/ 117 w 101"/>
              <a:gd name="T19" fmla="*/ 193 h 219"/>
              <a:gd name="T20" fmla="*/ 117 w 101"/>
              <a:gd name="T21" fmla="*/ 189 h 219"/>
              <a:gd name="T22" fmla="*/ 118 w 101"/>
              <a:gd name="T23" fmla="*/ 175 h 219"/>
              <a:gd name="T24" fmla="*/ 110 w 101"/>
              <a:gd name="T25" fmla="*/ 143 h 219"/>
              <a:gd name="T26" fmla="*/ 98 w 101"/>
              <a:gd name="T27" fmla="*/ 130 h 219"/>
              <a:gd name="T28" fmla="*/ 85 w 101"/>
              <a:gd name="T29" fmla="*/ 116 h 219"/>
              <a:gd name="T30" fmla="*/ 71 w 101"/>
              <a:gd name="T31" fmla="*/ 96 h 219"/>
              <a:gd name="T32" fmla="*/ 57 w 101"/>
              <a:gd name="T33" fmla="*/ 82 h 219"/>
              <a:gd name="T34" fmla="*/ 69 w 101"/>
              <a:gd name="T35" fmla="*/ 56 h 219"/>
              <a:gd name="T36" fmla="*/ 79 w 101"/>
              <a:gd name="T37" fmla="*/ 44 h 219"/>
              <a:gd name="T38" fmla="*/ 79 w 101"/>
              <a:gd name="T39" fmla="*/ 31 h 219"/>
              <a:gd name="T40" fmla="*/ 69 w 101"/>
              <a:gd name="T41" fmla="*/ 13 h 219"/>
              <a:gd name="T42" fmla="*/ 58 w 101"/>
              <a:gd name="T43" fmla="*/ 8 h 219"/>
              <a:gd name="T44" fmla="*/ 41 w 101"/>
              <a:gd name="T45" fmla="*/ 5 h 219"/>
              <a:gd name="T46" fmla="*/ 29 w 101"/>
              <a:gd name="T47" fmla="*/ 13 h 219"/>
              <a:gd name="T48" fmla="*/ 19 w 101"/>
              <a:gd name="T49" fmla="*/ 18 h 219"/>
              <a:gd name="T50" fmla="*/ 8 w 101"/>
              <a:gd name="T51" fmla="*/ 19 h 219"/>
              <a:gd name="T52" fmla="*/ 0 w 101"/>
              <a:gd name="T53" fmla="*/ 19 h 219"/>
              <a:gd name="T54" fmla="*/ 10 w 101"/>
              <a:gd name="T55" fmla="*/ 28 h 219"/>
              <a:gd name="T56" fmla="*/ 17 w 101"/>
              <a:gd name="T57" fmla="*/ 47 h 219"/>
              <a:gd name="T58" fmla="*/ 30 w 101"/>
              <a:gd name="T59" fmla="*/ 46 h 219"/>
              <a:gd name="T60" fmla="*/ 35 w 101"/>
              <a:gd name="T61" fmla="*/ 54 h 219"/>
              <a:gd name="T62" fmla="*/ 46 w 101"/>
              <a:gd name="T63" fmla="*/ 64 h 219"/>
              <a:gd name="T64" fmla="*/ 34 w 101"/>
              <a:gd name="T65" fmla="*/ 67 h 219"/>
              <a:gd name="T66" fmla="*/ 50 w 101"/>
              <a:gd name="T67" fmla="*/ 84 h 219"/>
              <a:gd name="T68" fmla="*/ 63 w 101"/>
              <a:gd name="T69" fmla="*/ 106 h 219"/>
              <a:gd name="T70" fmla="*/ 75 w 101"/>
              <a:gd name="T71" fmla="*/ 124 h 219"/>
              <a:gd name="T72" fmla="*/ 86 w 101"/>
              <a:gd name="T73" fmla="*/ 136 h 219"/>
              <a:gd name="T74" fmla="*/ 91 w 101"/>
              <a:gd name="T75" fmla="*/ 157 h 219"/>
              <a:gd name="T76" fmla="*/ 92 w 101"/>
              <a:gd name="T77" fmla="*/ 172 h 219"/>
              <a:gd name="T78" fmla="*/ 93 w 101"/>
              <a:gd name="T79" fmla="*/ 198 h 219"/>
              <a:gd name="T80" fmla="*/ 76 w 101"/>
              <a:gd name="T81" fmla="*/ 203 h 219"/>
              <a:gd name="T82" fmla="*/ 68 w 101"/>
              <a:gd name="T83" fmla="*/ 209 h 219"/>
              <a:gd name="T84" fmla="*/ 74 w 101"/>
              <a:gd name="T85" fmla="*/ 221 h 219"/>
              <a:gd name="T86" fmla="*/ 56 w 101"/>
              <a:gd name="T87" fmla="*/ 222 h 219"/>
              <a:gd name="T88" fmla="*/ 47 w 101"/>
              <a:gd name="T89" fmla="*/ 229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1"/>
              <a:gd name="T136" fmla="*/ 0 h 219"/>
              <a:gd name="T137" fmla="*/ 101 w 101"/>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1" h="219">
                <a:moveTo>
                  <a:pt x="39" y="191"/>
                </a:moveTo>
                <a:cubicBezTo>
                  <a:pt x="39" y="192"/>
                  <a:pt x="41" y="195"/>
                  <a:pt x="42" y="195"/>
                </a:cubicBezTo>
                <a:cubicBezTo>
                  <a:pt x="43" y="195"/>
                  <a:pt x="44" y="193"/>
                  <a:pt x="45" y="193"/>
                </a:cubicBezTo>
                <a:cubicBezTo>
                  <a:pt x="48" y="195"/>
                  <a:pt x="50" y="197"/>
                  <a:pt x="51" y="199"/>
                </a:cubicBezTo>
                <a:cubicBezTo>
                  <a:pt x="51" y="201"/>
                  <a:pt x="47" y="200"/>
                  <a:pt x="47" y="202"/>
                </a:cubicBezTo>
                <a:cubicBezTo>
                  <a:pt x="45" y="206"/>
                  <a:pt x="46" y="210"/>
                  <a:pt x="47" y="214"/>
                </a:cubicBezTo>
                <a:cubicBezTo>
                  <a:pt x="47" y="215"/>
                  <a:pt x="48" y="216"/>
                  <a:pt x="48" y="218"/>
                </a:cubicBezTo>
                <a:cubicBezTo>
                  <a:pt x="48" y="218"/>
                  <a:pt x="46" y="219"/>
                  <a:pt x="47" y="219"/>
                </a:cubicBezTo>
                <a:cubicBezTo>
                  <a:pt x="49" y="219"/>
                  <a:pt x="51" y="219"/>
                  <a:pt x="53" y="218"/>
                </a:cubicBezTo>
                <a:cubicBezTo>
                  <a:pt x="54" y="217"/>
                  <a:pt x="55" y="216"/>
                  <a:pt x="56" y="214"/>
                </a:cubicBezTo>
                <a:cubicBezTo>
                  <a:pt x="57" y="213"/>
                  <a:pt x="56" y="211"/>
                  <a:pt x="57" y="210"/>
                </a:cubicBezTo>
                <a:cubicBezTo>
                  <a:pt x="59" y="209"/>
                  <a:pt x="62" y="209"/>
                  <a:pt x="63" y="207"/>
                </a:cubicBezTo>
                <a:cubicBezTo>
                  <a:pt x="63" y="204"/>
                  <a:pt x="58" y="201"/>
                  <a:pt x="60" y="200"/>
                </a:cubicBezTo>
                <a:cubicBezTo>
                  <a:pt x="62" y="199"/>
                  <a:pt x="63" y="203"/>
                  <a:pt x="66" y="204"/>
                </a:cubicBezTo>
                <a:cubicBezTo>
                  <a:pt x="66" y="205"/>
                  <a:pt x="67" y="204"/>
                  <a:pt x="67" y="203"/>
                </a:cubicBezTo>
                <a:cubicBezTo>
                  <a:pt x="67" y="201"/>
                  <a:pt x="64" y="199"/>
                  <a:pt x="65" y="198"/>
                </a:cubicBezTo>
                <a:cubicBezTo>
                  <a:pt x="67" y="197"/>
                  <a:pt x="69" y="202"/>
                  <a:pt x="70" y="201"/>
                </a:cubicBezTo>
                <a:cubicBezTo>
                  <a:pt x="71" y="199"/>
                  <a:pt x="66" y="199"/>
                  <a:pt x="66" y="197"/>
                </a:cubicBezTo>
                <a:cubicBezTo>
                  <a:pt x="66" y="196"/>
                  <a:pt x="70" y="199"/>
                  <a:pt x="70" y="197"/>
                </a:cubicBezTo>
                <a:cubicBezTo>
                  <a:pt x="72" y="196"/>
                  <a:pt x="69" y="193"/>
                  <a:pt x="70" y="192"/>
                </a:cubicBezTo>
                <a:cubicBezTo>
                  <a:pt x="70" y="191"/>
                  <a:pt x="72" y="191"/>
                  <a:pt x="73" y="192"/>
                </a:cubicBezTo>
                <a:cubicBezTo>
                  <a:pt x="74" y="192"/>
                  <a:pt x="74" y="194"/>
                  <a:pt x="74" y="194"/>
                </a:cubicBezTo>
                <a:cubicBezTo>
                  <a:pt x="76" y="194"/>
                  <a:pt x="77" y="193"/>
                  <a:pt x="79" y="192"/>
                </a:cubicBezTo>
                <a:cubicBezTo>
                  <a:pt x="81" y="191"/>
                  <a:pt x="83" y="190"/>
                  <a:pt x="85" y="188"/>
                </a:cubicBezTo>
                <a:cubicBezTo>
                  <a:pt x="86" y="187"/>
                  <a:pt x="86" y="185"/>
                  <a:pt x="88" y="184"/>
                </a:cubicBezTo>
                <a:cubicBezTo>
                  <a:pt x="88" y="183"/>
                  <a:pt x="89" y="185"/>
                  <a:pt x="90" y="184"/>
                </a:cubicBezTo>
                <a:cubicBezTo>
                  <a:pt x="91" y="182"/>
                  <a:pt x="92" y="179"/>
                  <a:pt x="95" y="178"/>
                </a:cubicBezTo>
                <a:cubicBezTo>
                  <a:pt x="97" y="177"/>
                  <a:pt x="98" y="175"/>
                  <a:pt x="98" y="173"/>
                </a:cubicBezTo>
                <a:cubicBezTo>
                  <a:pt x="99" y="170"/>
                  <a:pt x="98" y="167"/>
                  <a:pt x="98" y="165"/>
                </a:cubicBezTo>
                <a:cubicBezTo>
                  <a:pt x="98" y="164"/>
                  <a:pt x="96" y="162"/>
                  <a:pt x="97" y="161"/>
                </a:cubicBezTo>
                <a:cubicBezTo>
                  <a:pt x="98" y="161"/>
                  <a:pt x="100" y="164"/>
                  <a:pt x="100" y="163"/>
                </a:cubicBezTo>
                <a:cubicBezTo>
                  <a:pt x="101" y="161"/>
                  <a:pt x="98" y="160"/>
                  <a:pt x="97" y="159"/>
                </a:cubicBezTo>
                <a:cubicBezTo>
                  <a:pt x="97" y="158"/>
                  <a:pt x="96" y="157"/>
                  <a:pt x="97" y="157"/>
                </a:cubicBezTo>
                <a:cubicBezTo>
                  <a:pt x="98" y="156"/>
                  <a:pt x="100" y="159"/>
                  <a:pt x="101" y="158"/>
                </a:cubicBezTo>
                <a:cubicBezTo>
                  <a:pt x="101" y="156"/>
                  <a:pt x="98" y="155"/>
                  <a:pt x="98" y="153"/>
                </a:cubicBezTo>
                <a:cubicBezTo>
                  <a:pt x="98" y="151"/>
                  <a:pt x="99" y="148"/>
                  <a:pt x="98" y="146"/>
                </a:cubicBezTo>
                <a:cubicBezTo>
                  <a:pt x="98" y="143"/>
                  <a:pt x="97" y="141"/>
                  <a:pt x="97" y="139"/>
                </a:cubicBezTo>
                <a:cubicBezTo>
                  <a:pt x="95" y="134"/>
                  <a:pt x="94" y="129"/>
                  <a:pt x="93" y="124"/>
                </a:cubicBezTo>
                <a:cubicBezTo>
                  <a:pt x="92" y="122"/>
                  <a:pt x="92" y="120"/>
                  <a:pt x="91" y="119"/>
                </a:cubicBezTo>
                <a:cubicBezTo>
                  <a:pt x="90" y="118"/>
                  <a:pt x="89" y="120"/>
                  <a:pt x="89" y="119"/>
                </a:cubicBezTo>
                <a:cubicBezTo>
                  <a:pt x="87" y="116"/>
                  <a:pt x="87" y="112"/>
                  <a:pt x="85" y="109"/>
                </a:cubicBezTo>
                <a:cubicBezTo>
                  <a:pt x="84" y="108"/>
                  <a:pt x="82" y="109"/>
                  <a:pt x="81" y="108"/>
                </a:cubicBezTo>
                <a:cubicBezTo>
                  <a:pt x="80" y="107"/>
                  <a:pt x="81" y="105"/>
                  <a:pt x="80" y="104"/>
                </a:cubicBezTo>
                <a:cubicBezTo>
                  <a:pt x="79" y="104"/>
                  <a:pt x="77" y="105"/>
                  <a:pt x="75" y="104"/>
                </a:cubicBezTo>
                <a:cubicBezTo>
                  <a:pt x="73" y="102"/>
                  <a:pt x="72" y="99"/>
                  <a:pt x="70" y="97"/>
                </a:cubicBezTo>
                <a:cubicBezTo>
                  <a:pt x="67" y="94"/>
                  <a:pt x="64" y="92"/>
                  <a:pt x="61" y="89"/>
                </a:cubicBezTo>
                <a:cubicBezTo>
                  <a:pt x="60" y="88"/>
                  <a:pt x="59" y="87"/>
                  <a:pt x="59" y="86"/>
                </a:cubicBezTo>
                <a:cubicBezTo>
                  <a:pt x="58" y="84"/>
                  <a:pt x="59" y="82"/>
                  <a:pt x="59" y="80"/>
                </a:cubicBezTo>
                <a:cubicBezTo>
                  <a:pt x="58" y="78"/>
                  <a:pt x="55" y="77"/>
                  <a:pt x="53" y="76"/>
                </a:cubicBezTo>
                <a:cubicBezTo>
                  <a:pt x="53" y="76"/>
                  <a:pt x="53" y="77"/>
                  <a:pt x="52" y="77"/>
                </a:cubicBezTo>
                <a:cubicBezTo>
                  <a:pt x="50" y="74"/>
                  <a:pt x="48" y="72"/>
                  <a:pt x="47" y="68"/>
                </a:cubicBezTo>
                <a:cubicBezTo>
                  <a:pt x="46" y="67"/>
                  <a:pt x="47" y="65"/>
                  <a:pt x="47" y="63"/>
                </a:cubicBezTo>
                <a:cubicBezTo>
                  <a:pt x="47" y="60"/>
                  <a:pt x="48" y="57"/>
                  <a:pt x="50" y="54"/>
                </a:cubicBezTo>
                <a:cubicBezTo>
                  <a:pt x="51" y="51"/>
                  <a:pt x="55" y="50"/>
                  <a:pt x="57" y="47"/>
                </a:cubicBezTo>
                <a:cubicBezTo>
                  <a:pt x="58" y="46"/>
                  <a:pt x="57" y="43"/>
                  <a:pt x="58" y="42"/>
                </a:cubicBezTo>
                <a:cubicBezTo>
                  <a:pt x="59" y="39"/>
                  <a:pt x="61" y="37"/>
                  <a:pt x="63" y="36"/>
                </a:cubicBezTo>
                <a:cubicBezTo>
                  <a:pt x="63" y="36"/>
                  <a:pt x="64" y="38"/>
                  <a:pt x="65" y="37"/>
                </a:cubicBezTo>
                <a:cubicBezTo>
                  <a:pt x="66" y="36"/>
                  <a:pt x="65" y="33"/>
                  <a:pt x="67" y="32"/>
                </a:cubicBezTo>
                <a:cubicBezTo>
                  <a:pt x="68" y="31"/>
                  <a:pt x="71" y="30"/>
                  <a:pt x="72" y="29"/>
                </a:cubicBezTo>
                <a:cubicBezTo>
                  <a:pt x="70" y="28"/>
                  <a:pt x="67" y="27"/>
                  <a:pt x="65" y="26"/>
                </a:cubicBezTo>
                <a:cubicBezTo>
                  <a:pt x="62" y="25"/>
                  <a:pt x="60" y="23"/>
                  <a:pt x="58" y="23"/>
                </a:cubicBezTo>
                <a:cubicBezTo>
                  <a:pt x="57" y="21"/>
                  <a:pt x="56" y="18"/>
                  <a:pt x="54" y="16"/>
                </a:cubicBezTo>
                <a:cubicBezTo>
                  <a:pt x="54" y="14"/>
                  <a:pt x="57" y="13"/>
                  <a:pt x="57" y="11"/>
                </a:cubicBezTo>
                <a:cubicBezTo>
                  <a:pt x="57" y="10"/>
                  <a:pt x="56" y="8"/>
                  <a:pt x="55" y="8"/>
                </a:cubicBezTo>
                <a:cubicBezTo>
                  <a:pt x="54" y="8"/>
                  <a:pt x="53" y="9"/>
                  <a:pt x="52" y="9"/>
                </a:cubicBezTo>
                <a:cubicBezTo>
                  <a:pt x="50" y="9"/>
                  <a:pt x="49" y="7"/>
                  <a:pt x="48" y="7"/>
                </a:cubicBezTo>
                <a:cubicBezTo>
                  <a:pt x="46" y="7"/>
                  <a:pt x="45" y="8"/>
                  <a:pt x="44" y="8"/>
                </a:cubicBezTo>
                <a:cubicBezTo>
                  <a:pt x="42" y="6"/>
                  <a:pt x="43" y="2"/>
                  <a:pt x="40" y="1"/>
                </a:cubicBezTo>
                <a:cubicBezTo>
                  <a:pt x="38" y="0"/>
                  <a:pt x="36" y="3"/>
                  <a:pt x="34" y="4"/>
                </a:cubicBezTo>
                <a:cubicBezTo>
                  <a:pt x="32" y="6"/>
                  <a:pt x="30" y="8"/>
                  <a:pt x="28" y="10"/>
                </a:cubicBezTo>
                <a:cubicBezTo>
                  <a:pt x="28" y="10"/>
                  <a:pt x="29" y="12"/>
                  <a:pt x="28" y="12"/>
                </a:cubicBezTo>
                <a:cubicBezTo>
                  <a:pt x="26" y="13"/>
                  <a:pt x="25" y="10"/>
                  <a:pt x="24" y="11"/>
                </a:cubicBezTo>
                <a:cubicBezTo>
                  <a:pt x="22" y="11"/>
                  <a:pt x="23" y="13"/>
                  <a:pt x="22" y="14"/>
                </a:cubicBezTo>
                <a:cubicBezTo>
                  <a:pt x="21" y="14"/>
                  <a:pt x="20" y="12"/>
                  <a:pt x="19" y="12"/>
                </a:cubicBezTo>
                <a:cubicBezTo>
                  <a:pt x="18" y="13"/>
                  <a:pt x="17" y="15"/>
                  <a:pt x="16" y="15"/>
                </a:cubicBezTo>
                <a:cubicBezTo>
                  <a:pt x="15" y="15"/>
                  <a:pt x="15" y="12"/>
                  <a:pt x="14" y="12"/>
                </a:cubicBezTo>
                <a:cubicBezTo>
                  <a:pt x="12" y="12"/>
                  <a:pt x="12" y="15"/>
                  <a:pt x="11" y="16"/>
                </a:cubicBezTo>
                <a:cubicBezTo>
                  <a:pt x="9" y="16"/>
                  <a:pt x="8" y="16"/>
                  <a:pt x="7" y="16"/>
                </a:cubicBezTo>
                <a:cubicBezTo>
                  <a:pt x="6" y="15"/>
                  <a:pt x="7" y="13"/>
                  <a:pt x="6" y="12"/>
                </a:cubicBezTo>
                <a:cubicBezTo>
                  <a:pt x="5" y="11"/>
                  <a:pt x="3" y="11"/>
                  <a:pt x="2" y="12"/>
                </a:cubicBezTo>
                <a:cubicBezTo>
                  <a:pt x="1" y="13"/>
                  <a:pt x="1" y="15"/>
                  <a:pt x="0" y="16"/>
                </a:cubicBezTo>
                <a:cubicBezTo>
                  <a:pt x="1" y="17"/>
                  <a:pt x="2" y="19"/>
                  <a:pt x="3" y="20"/>
                </a:cubicBezTo>
                <a:cubicBezTo>
                  <a:pt x="3" y="22"/>
                  <a:pt x="4" y="25"/>
                  <a:pt x="6" y="25"/>
                </a:cubicBezTo>
                <a:cubicBezTo>
                  <a:pt x="7" y="26"/>
                  <a:pt x="7" y="22"/>
                  <a:pt x="8" y="23"/>
                </a:cubicBezTo>
                <a:cubicBezTo>
                  <a:pt x="9" y="23"/>
                  <a:pt x="10" y="25"/>
                  <a:pt x="11" y="26"/>
                </a:cubicBezTo>
                <a:cubicBezTo>
                  <a:pt x="11" y="28"/>
                  <a:pt x="9" y="30"/>
                  <a:pt x="9" y="31"/>
                </a:cubicBezTo>
                <a:cubicBezTo>
                  <a:pt x="10" y="34"/>
                  <a:pt x="12" y="37"/>
                  <a:pt x="14" y="39"/>
                </a:cubicBezTo>
                <a:cubicBezTo>
                  <a:pt x="15" y="40"/>
                  <a:pt x="16" y="39"/>
                  <a:pt x="17" y="40"/>
                </a:cubicBezTo>
                <a:cubicBezTo>
                  <a:pt x="18" y="40"/>
                  <a:pt x="19" y="43"/>
                  <a:pt x="20" y="42"/>
                </a:cubicBezTo>
                <a:cubicBezTo>
                  <a:pt x="22" y="42"/>
                  <a:pt x="23" y="39"/>
                  <a:pt x="25" y="38"/>
                </a:cubicBezTo>
                <a:cubicBezTo>
                  <a:pt x="26" y="38"/>
                  <a:pt x="27" y="38"/>
                  <a:pt x="28" y="38"/>
                </a:cubicBezTo>
                <a:cubicBezTo>
                  <a:pt x="30" y="40"/>
                  <a:pt x="32" y="43"/>
                  <a:pt x="32" y="45"/>
                </a:cubicBezTo>
                <a:cubicBezTo>
                  <a:pt x="32" y="46"/>
                  <a:pt x="30" y="45"/>
                  <a:pt x="29" y="45"/>
                </a:cubicBezTo>
                <a:cubicBezTo>
                  <a:pt x="28" y="46"/>
                  <a:pt x="28" y="47"/>
                  <a:pt x="28" y="47"/>
                </a:cubicBezTo>
                <a:cubicBezTo>
                  <a:pt x="31" y="48"/>
                  <a:pt x="35" y="48"/>
                  <a:pt x="37" y="50"/>
                </a:cubicBezTo>
                <a:cubicBezTo>
                  <a:pt x="38" y="50"/>
                  <a:pt x="38" y="52"/>
                  <a:pt x="38" y="53"/>
                </a:cubicBezTo>
                <a:cubicBezTo>
                  <a:pt x="37" y="54"/>
                  <a:pt x="36" y="52"/>
                  <a:pt x="35" y="53"/>
                </a:cubicBezTo>
                <a:cubicBezTo>
                  <a:pt x="34" y="54"/>
                  <a:pt x="34" y="56"/>
                  <a:pt x="33" y="57"/>
                </a:cubicBezTo>
                <a:cubicBezTo>
                  <a:pt x="31" y="58"/>
                  <a:pt x="30" y="56"/>
                  <a:pt x="28" y="56"/>
                </a:cubicBezTo>
                <a:cubicBezTo>
                  <a:pt x="27" y="57"/>
                  <a:pt x="28" y="58"/>
                  <a:pt x="27" y="59"/>
                </a:cubicBezTo>
                <a:cubicBezTo>
                  <a:pt x="26" y="60"/>
                  <a:pt x="23" y="60"/>
                  <a:pt x="24" y="61"/>
                </a:cubicBezTo>
                <a:cubicBezTo>
                  <a:pt x="29" y="65"/>
                  <a:pt x="36" y="66"/>
                  <a:pt x="41" y="70"/>
                </a:cubicBezTo>
                <a:cubicBezTo>
                  <a:pt x="43" y="72"/>
                  <a:pt x="41" y="74"/>
                  <a:pt x="42" y="76"/>
                </a:cubicBezTo>
                <a:cubicBezTo>
                  <a:pt x="42" y="77"/>
                  <a:pt x="44" y="78"/>
                  <a:pt x="45" y="79"/>
                </a:cubicBezTo>
                <a:cubicBezTo>
                  <a:pt x="47" y="82"/>
                  <a:pt x="49" y="86"/>
                  <a:pt x="52" y="88"/>
                </a:cubicBezTo>
                <a:cubicBezTo>
                  <a:pt x="53" y="90"/>
                  <a:pt x="55" y="90"/>
                  <a:pt x="56" y="91"/>
                </a:cubicBezTo>
                <a:cubicBezTo>
                  <a:pt x="58" y="93"/>
                  <a:pt x="59" y="95"/>
                  <a:pt x="60" y="97"/>
                </a:cubicBezTo>
                <a:cubicBezTo>
                  <a:pt x="61" y="99"/>
                  <a:pt x="61" y="101"/>
                  <a:pt x="62" y="103"/>
                </a:cubicBezTo>
                <a:cubicBezTo>
                  <a:pt x="64" y="105"/>
                  <a:pt x="67" y="105"/>
                  <a:pt x="69" y="107"/>
                </a:cubicBezTo>
                <a:cubicBezTo>
                  <a:pt x="71" y="108"/>
                  <a:pt x="74" y="109"/>
                  <a:pt x="74" y="111"/>
                </a:cubicBezTo>
                <a:cubicBezTo>
                  <a:pt x="74" y="112"/>
                  <a:pt x="70" y="112"/>
                  <a:pt x="71" y="113"/>
                </a:cubicBezTo>
                <a:cubicBezTo>
                  <a:pt x="72" y="117"/>
                  <a:pt x="76" y="118"/>
                  <a:pt x="77" y="121"/>
                </a:cubicBezTo>
                <a:cubicBezTo>
                  <a:pt x="77" y="123"/>
                  <a:pt x="74" y="123"/>
                  <a:pt x="74" y="125"/>
                </a:cubicBezTo>
                <a:cubicBezTo>
                  <a:pt x="73" y="127"/>
                  <a:pt x="75" y="129"/>
                  <a:pt x="75" y="131"/>
                </a:cubicBezTo>
                <a:cubicBezTo>
                  <a:pt x="75" y="132"/>
                  <a:pt x="76" y="134"/>
                  <a:pt x="76" y="135"/>
                </a:cubicBezTo>
                <a:cubicBezTo>
                  <a:pt x="76" y="136"/>
                  <a:pt x="77" y="137"/>
                  <a:pt x="76" y="138"/>
                </a:cubicBezTo>
                <a:cubicBezTo>
                  <a:pt x="76" y="140"/>
                  <a:pt x="75" y="141"/>
                  <a:pt x="76" y="143"/>
                </a:cubicBezTo>
                <a:cubicBezTo>
                  <a:pt x="76" y="144"/>
                  <a:pt x="78" y="144"/>
                  <a:pt x="79" y="145"/>
                </a:cubicBezTo>
                <a:cubicBezTo>
                  <a:pt x="80" y="148"/>
                  <a:pt x="81" y="151"/>
                  <a:pt x="80" y="154"/>
                </a:cubicBezTo>
                <a:cubicBezTo>
                  <a:pt x="80" y="158"/>
                  <a:pt x="79" y="161"/>
                  <a:pt x="77" y="165"/>
                </a:cubicBezTo>
                <a:cubicBezTo>
                  <a:pt x="77" y="165"/>
                  <a:pt x="76" y="164"/>
                  <a:pt x="75" y="164"/>
                </a:cubicBezTo>
                <a:cubicBezTo>
                  <a:pt x="73" y="165"/>
                  <a:pt x="71" y="168"/>
                  <a:pt x="69" y="169"/>
                </a:cubicBezTo>
                <a:cubicBezTo>
                  <a:pt x="67" y="170"/>
                  <a:pt x="64" y="168"/>
                  <a:pt x="63" y="169"/>
                </a:cubicBezTo>
                <a:cubicBezTo>
                  <a:pt x="62" y="170"/>
                  <a:pt x="63" y="172"/>
                  <a:pt x="62" y="173"/>
                </a:cubicBezTo>
                <a:cubicBezTo>
                  <a:pt x="61" y="173"/>
                  <a:pt x="59" y="172"/>
                  <a:pt x="58" y="172"/>
                </a:cubicBezTo>
                <a:cubicBezTo>
                  <a:pt x="57" y="172"/>
                  <a:pt x="56" y="173"/>
                  <a:pt x="56" y="174"/>
                </a:cubicBezTo>
                <a:cubicBezTo>
                  <a:pt x="57" y="176"/>
                  <a:pt x="57" y="178"/>
                  <a:pt x="58" y="179"/>
                </a:cubicBezTo>
                <a:cubicBezTo>
                  <a:pt x="58" y="180"/>
                  <a:pt x="60" y="180"/>
                  <a:pt x="60" y="181"/>
                </a:cubicBezTo>
                <a:cubicBezTo>
                  <a:pt x="61" y="182"/>
                  <a:pt x="61" y="183"/>
                  <a:pt x="61" y="184"/>
                </a:cubicBezTo>
                <a:cubicBezTo>
                  <a:pt x="61" y="185"/>
                  <a:pt x="61" y="187"/>
                  <a:pt x="60" y="187"/>
                </a:cubicBezTo>
                <a:cubicBezTo>
                  <a:pt x="58" y="187"/>
                  <a:pt x="57" y="185"/>
                  <a:pt x="55" y="185"/>
                </a:cubicBezTo>
                <a:cubicBezTo>
                  <a:pt x="52" y="184"/>
                  <a:pt x="49" y="184"/>
                  <a:pt x="46" y="185"/>
                </a:cubicBezTo>
                <a:cubicBezTo>
                  <a:pt x="45" y="185"/>
                  <a:pt x="48" y="188"/>
                  <a:pt x="47" y="189"/>
                </a:cubicBezTo>
                <a:cubicBezTo>
                  <a:pt x="46" y="190"/>
                  <a:pt x="45" y="191"/>
                  <a:pt x="43" y="191"/>
                </a:cubicBezTo>
                <a:cubicBezTo>
                  <a:pt x="42" y="191"/>
                  <a:pt x="40" y="191"/>
                  <a:pt x="39" y="19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7" name="Freeform 2640"/>
          <p:cNvSpPr>
            <a:spLocks noChangeAspect="1"/>
          </p:cNvSpPr>
          <p:nvPr/>
        </p:nvSpPr>
        <p:spPr bwMode="auto">
          <a:xfrm>
            <a:off x="7011546" y="2368900"/>
            <a:ext cx="106675" cy="130968"/>
          </a:xfrm>
          <a:custGeom>
            <a:avLst/>
            <a:gdLst>
              <a:gd name="T0" fmla="*/ 36 w 65"/>
              <a:gd name="T1" fmla="*/ 106 h 92"/>
              <a:gd name="T2" fmla="*/ 30 w 65"/>
              <a:gd name="T3" fmla="*/ 102 h 92"/>
              <a:gd name="T4" fmla="*/ 22 w 65"/>
              <a:gd name="T5" fmla="*/ 110 h 92"/>
              <a:gd name="T6" fmla="*/ 23 w 65"/>
              <a:gd name="T7" fmla="*/ 105 h 92"/>
              <a:gd name="T8" fmla="*/ 18 w 65"/>
              <a:gd name="T9" fmla="*/ 102 h 92"/>
              <a:gd name="T10" fmla="*/ 20 w 65"/>
              <a:gd name="T11" fmla="*/ 98 h 92"/>
              <a:gd name="T12" fmla="*/ 12 w 65"/>
              <a:gd name="T13" fmla="*/ 98 h 92"/>
              <a:gd name="T14" fmla="*/ 13 w 65"/>
              <a:gd name="T15" fmla="*/ 91 h 92"/>
              <a:gd name="T16" fmla="*/ 20 w 65"/>
              <a:gd name="T17" fmla="*/ 88 h 92"/>
              <a:gd name="T18" fmla="*/ 16 w 65"/>
              <a:gd name="T19" fmla="*/ 85 h 92"/>
              <a:gd name="T20" fmla="*/ 20 w 65"/>
              <a:gd name="T21" fmla="*/ 74 h 92"/>
              <a:gd name="T22" fmla="*/ 19 w 65"/>
              <a:gd name="T23" fmla="*/ 71 h 92"/>
              <a:gd name="T24" fmla="*/ 22 w 65"/>
              <a:gd name="T25" fmla="*/ 65 h 92"/>
              <a:gd name="T26" fmla="*/ 17 w 65"/>
              <a:gd name="T27" fmla="*/ 68 h 92"/>
              <a:gd name="T28" fmla="*/ 5 w 65"/>
              <a:gd name="T29" fmla="*/ 68 h 92"/>
              <a:gd name="T30" fmla="*/ 0 w 65"/>
              <a:gd name="T31" fmla="*/ 63 h 92"/>
              <a:gd name="T32" fmla="*/ 14 w 65"/>
              <a:gd name="T33" fmla="*/ 49 h 92"/>
              <a:gd name="T34" fmla="*/ 20 w 65"/>
              <a:gd name="T35" fmla="*/ 44 h 92"/>
              <a:gd name="T36" fmla="*/ 25 w 65"/>
              <a:gd name="T37" fmla="*/ 37 h 92"/>
              <a:gd name="T38" fmla="*/ 25 w 65"/>
              <a:gd name="T39" fmla="*/ 29 h 92"/>
              <a:gd name="T40" fmla="*/ 31 w 65"/>
              <a:gd name="T41" fmla="*/ 26 h 92"/>
              <a:gd name="T42" fmla="*/ 32 w 65"/>
              <a:gd name="T43" fmla="*/ 30 h 92"/>
              <a:gd name="T44" fmla="*/ 38 w 65"/>
              <a:gd name="T45" fmla="*/ 32 h 92"/>
              <a:gd name="T46" fmla="*/ 47 w 65"/>
              <a:gd name="T47" fmla="*/ 32 h 92"/>
              <a:gd name="T48" fmla="*/ 47 w 65"/>
              <a:gd name="T49" fmla="*/ 28 h 92"/>
              <a:gd name="T50" fmla="*/ 47 w 65"/>
              <a:gd name="T51" fmla="*/ 23 h 92"/>
              <a:gd name="T52" fmla="*/ 56 w 65"/>
              <a:gd name="T53" fmla="*/ 23 h 92"/>
              <a:gd name="T54" fmla="*/ 64 w 65"/>
              <a:gd name="T55" fmla="*/ 10 h 92"/>
              <a:gd name="T56" fmla="*/ 67 w 65"/>
              <a:gd name="T57" fmla="*/ 10 h 92"/>
              <a:gd name="T58" fmla="*/ 68 w 65"/>
              <a:gd name="T59" fmla="*/ 1 h 92"/>
              <a:gd name="T60" fmla="*/ 73 w 65"/>
              <a:gd name="T61" fmla="*/ 1 h 92"/>
              <a:gd name="T62" fmla="*/ 74 w 65"/>
              <a:gd name="T63" fmla="*/ 8 h 92"/>
              <a:gd name="T64" fmla="*/ 78 w 65"/>
              <a:gd name="T65" fmla="*/ 13 h 92"/>
              <a:gd name="T66" fmla="*/ 72 w 65"/>
              <a:gd name="T67" fmla="*/ 30 h 92"/>
              <a:gd name="T68" fmla="*/ 73 w 65"/>
              <a:gd name="T69" fmla="*/ 35 h 92"/>
              <a:gd name="T70" fmla="*/ 76 w 65"/>
              <a:gd name="T71" fmla="*/ 45 h 92"/>
              <a:gd name="T72" fmla="*/ 72 w 65"/>
              <a:gd name="T73" fmla="*/ 49 h 92"/>
              <a:gd name="T74" fmla="*/ 66 w 65"/>
              <a:gd name="T75" fmla="*/ 55 h 92"/>
              <a:gd name="T76" fmla="*/ 59 w 65"/>
              <a:gd name="T77" fmla="*/ 63 h 92"/>
              <a:gd name="T78" fmla="*/ 50 w 65"/>
              <a:gd name="T79" fmla="*/ 63 h 92"/>
              <a:gd name="T80" fmla="*/ 49 w 65"/>
              <a:gd name="T81" fmla="*/ 66 h 92"/>
              <a:gd name="T82" fmla="*/ 46 w 65"/>
              <a:gd name="T83" fmla="*/ 66 h 92"/>
              <a:gd name="T84" fmla="*/ 46 w 65"/>
              <a:gd name="T85" fmla="*/ 71 h 92"/>
              <a:gd name="T86" fmla="*/ 48 w 65"/>
              <a:gd name="T87" fmla="*/ 73 h 92"/>
              <a:gd name="T88" fmla="*/ 46 w 65"/>
              <a:gd name="T89" fmla="*/ 79 h 92"/>
              <a:gd name="T90" fmla="*/ 53 w 65"/>
              <a:gd name="T91" fmla="*/ 81 h 92"/>
              <a:gd name="T92" fmla="*/ 65 w 65"/>
              <a:gd name="T93" fmla="*/ 91 h 92"/>
              <a:gd name="T94" fmla="*/ 60 w 65"/>
              <a:gd name="T95" fmla="*/ 97 h 92"/>
              <a:gd name="T96" fmla="*/ 52 w 65"/>
              <a:gd name="T97" fmla="*/ 97 h 92"/>
              <a:gd name="T98" fmla="*/ 46 w 65"/>
              <a:gd name="T99" fmla="*/ 98 h 92"/>
              <a:gd name="T100" fmla="*/ 42 w 65"/>
              <a:gd name="T101" fmla="*/ 103 h 92"/>
              <a:gd name="T102" fmla="*/ 36 w 65"/>
              <a:gd name="T103" fmla="*/ 106 h 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
              <a:gd name="T157" fmla="*/ 0 h 92"/>
              <a:gd name="T158" fmla="*/ 65 w 65"/>
              <a:gd name="T159" fmla="*/ 92 h 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 h="92">
                <a:moveTo>
                  <a:pt x="30" y="89"/>
                </a:moveTo>
                <a:cubicBezTo>
                  <a:pt x="29" y="87"/>
                  <a:pt x="27" y="85"/>
                  <a:pt x="25" y="85"/>
                </a:cubicBezTo>
                <a:cubicBezTo>
                  <a:pt x="22" y="86"/>
                  <a:pt x="21" y="90"/>
                  <a:pt x="18" y="92"/>
                </a:cubicBezTo>
                <a:cubicBezTo>
                  <a:pt x="17" y="92"/>
                  <a:pt x="20" y="89"/>
                  <a:pt x="19" y="88"/>
                </a:cubicBezTo>
                <a:cubicBezTo>
                  <a:pt x="18" y="87"/>
                  <a:pt x="16" y="87"/>
                  <a:pt x="15" y="85"/>
                </a:cubicBezTo>
                <a:cubicBezTo>
                  <a:pt x="15" y="84"/>
                  <a:pt x="18" y="83"/>
                  <a:pt x="17" y="82"/>
                </a:cubicBezTo>
                <a:cubicBezTo>
                  <a:pt x="15" y="81"/>
                  <a:pt x="12" y="83"/>
                  <a:pt x="10" y="82"/>
                </a:cubicBezTo>
                <a:cubicBezTo>
                  <a:pt x="10" y="80"/>
                  <a:pt x="13" y="77"/>
                  <a:pt x="11" y="76"/>
                </a:cubicBezTo>
                <a:cubicBezTo>
                  <a:pt x="12" y="74"/>
                  <a:pt x="16" y="76"/>
                  <a:pt x="17" y="74"/>
                </a:cubicBezTo>
                <a:cubicBezTo>
                  <a:pt x="18" y="72"/>
                  <a:pt x="13" y="73"/>
                  <a:pt x="13" y="71"/>
                </a:cubicBezTo>
                <a:cubicBezTo>
                  <a:pt x="13" y="68"/>
                  <a:pt x="16" y="65"/>
                  <a:pt x="17" y="62"/>
                </a:cubicBezTo>
                <a:cubicBezTo>
                  <a:pt x="17" y="61"/>
                  <a:pt x="16" y="60"/>
                  <a:pt x="16" y="59"/>
                </a:cubicBezTo>
                <a:cubicBezTo>
                  <a:pt x="16" y="58"/>
                  <a:pt x="19" y="55"/>
                  <a:pt x="18" y="54"/>
                </a:cubicBezTo>
                <a:cubicBezTo>
                  <a:pt x="17" y="53"/>
                  <a:pt x="15" y="57"/>
                  <a:pt x="14" y="57"/>
                </a:cubicBezTo>
                <a:cubicBezTo>
                  <a:pt x="11" y="58"/>
                  <a:pt x="7" y="58"/>
                  <a:pt x="4" y="57"/>
                </a:cubicBezTo>
                <a:cubicBezTo>
                  <a:pt x="2" y="57"/>
                  <a:pt x="1" y="54"/>
                  <a:pt x="0" y="53"/>
                </a:cubicBezTo>
                <a:cubicBezTo>
                  <a:pt x="4" y="49"/>
                  <a:pt x="8" y="45"/>
                  <a:pt x="12" y="41"/>
                </a:cubicBezTo>
                <a:cubicBezTo>
                  <a:pt x="14" y="39"/>
                  <a:pt x="16" y="39"/>
                  <a:pt x="17" y="37"/>
                </a:cubicBezTo>
                <a:cubicBezTo>
                  <a:pt x="19" y="36"/>
                  <a:pt x="21" y="33"/>
                  <a:pt x="21" y="31"/>
                </a:cubicBezTo>
                <a:cubicBezTo>
                  <a:pt x="22" y="28"/>
                  <a:pt x="20" y="26"/>
                  <a:pt x="21" y="24"/>
                </a:cubicBezTo>
                <a:cubicBezTo>
                  <a:pt x="22" y="22"/>
                  <a:pt x="24" y="22"/>
                  <a:pt x="26" y="22"/>
                </a:cubicBezTo>
                <a:cubicBezTo>
                  <a:pt x="27" y="22"/>
                  <a:pt x="27" y="24"/>
                  <a:pt x="27" y="25"/>
                </a:cubicBezTo>
                <a:cubicBezTo>
                  <a:pt x="29" y="26"/>
                  <a:pt x="30" y="27"/>
                  <a:pt x="32" y="27"/>
                </a:cubicBezTo>
                <a:cubicBezTo>
                  <a:pt x="34" y="27"/>
                  <a:pt x="37" y="28"/>
                  <a:pt x="39" y="27"/>
                </a:cubicBezTo>
                <a:cubicBezTo>
                  <a:pt x="40" y="26"/>
                  <a:pt x="39" y="24"/>
                  <a:pt x="39" y="23"/>
                </a:cubicBezTo>
                <a:cubicBezTo>
                  <a:pt x="39" y="22"/>
                  <a:pt x="38" y="20"/>
                  <a:pt x="39" y="19"/>
                </a:cubicBezTo>
                <a:cubicBezTo>
                  <a:pt x="41" y="18"/>
                  <a:pt x="45" y="21"/>
                  <a:pt x="47" y="19"/>
                </a:cubicBezTo>
                <a:cubicBezTo>
                  <a:pt x="51" y="17"/>
                  <a:pt x="51" y="12"/>
                  <a:pt x="53" y="8"/>
                </a:cubicBezTo>
                <a:cubicBezTo>
                  <a:pt x="54" y="8"/>
                  <a:pt x="56" y="9"/>
                  <a:pt x="56" y="8"/>
                </a:cubicBezTo>
                <a:cubicBezTo>
                  <a:pt x="57" y="6"/>
                  <a:pt x="56" y="3"/>
                  <a:pt x="57" y="1"/>
                </a:cubicBezTo>
                <a:cubicBezTo>
                  <a:pt x="58" y="0"/>
                  <a:pt x="60" y="0"/>
                  <a:pt x="61" y="1"/>
                </a:cubicBezTo>
                <a:cubicBezTo>
                  <a:pt x="62" y="3"/>
                  <a:pt x="62" y="5"/>
                  <a:pt x="62" y="7"/>
                </a:cubicBezTo>
                <a:cubicBezTo>
                  <a:pt x="63" y="8"/>
                  <a:pt x="64" y="9"/>
                  <a:pt x="65" y="11"/>
                </a:cubicBezTo>
                <a:cubicBezTo>
                  <a:pt x="64" y="15"/>
                  <a:pt x="61" y="20"/>
                  <a:pt x="60" y="25"/>
                </a:cubicBezTo>
                <a:cubicBezTo>
                  <a:pt x="60" y="26"/>
                  <a:pt x="61" y="28"/>
                  <a:pt x="61" y="29"/>
                </a:cubicBezTo>
                <a:cubicBezTo>
                  <a:pt x="62" y="32"/>
                  <a:pt x="63" y="35"/>
                  <a:pt x="63" y="38"/>
                </a:cubicBezTo>
                <a:cubicBezTo>
                  <a:pt x="63" y="39"/>
                  <a:pt x="61" y="40"/>
                  <a:pt x="60" y="41"/>
                </a:cubicBezTo>
                <a:cubicBezTo>
                  <a:pt x="57" y="41"/>
                  <a:pt x="57" y="44"/>
                  <a:pt x="55" y="46"/>
                </a:cubicBezTo>
                <a:cubicBezTo>
                  <a:pt x="52" y="48"/>
                  <a:pt x="51" y="51"/>
                  <a:pt x="49" y="53"/>
                </a:cubicBezTo>
                <a:cubicBezTo>
                  <a:pt x="47" y="54"/>
                  <a:pt x="44" y="52"/>
                  <a:pt x="42" y="53"/>
                </a:cubicBezTo>
                <a:cubicBezTo>
                  <a:pt x="41" y="53"/>
                  <a:pt x="42" y="55"/>
                  <a:pt x="41" y="55"/>
                </a:cubicBezTo>
                <a:cubicBezTo>
                  <a:pt x="41" y="56"/>
                  <a:pt x="39" y="55"/>
                  <a:pt x="38" y="55"/>
                </a:cubicBezTo>
                <a:cubicBezTo>
                  <a:pt x="38" y="56"/>
                  <a:pt x="38" y="58"/>
                  <a:pt x="38" y="59"/>
                </a:cubicBezTo>
                <a:cubicBezTo>
                  <a:pt x="39" y="60"/>
                  <a:pt x="40" y="60"/>
                  <a:pt x="40" y="61"/>
                </a:cubicBezTo>
                <a:cubicBezTo>
                  <a:pt x="40" y="63"/>
                  <a:pt x="37" y="64"/>
                  <a:pt x="38" y="66"/>
                </a:cubicBezTo>
                <a:cubicBezTo>
                  <a:pt x="39" y="68"/>
                  <a:pt x="43" y="67"/>
                  <a:pt x="44" y="68"/>
                </a:cubicBezTo>
                <a:cubicBezTo>
                  <a:pt x="48" y="71"/>
                  <a:pt x="51" y="73"/>
                  <a:pt x="54" y="76"/>
                </a:cubicBezTo>
                <a:cubicBezTo>
                  <a:pt x="53" y="78"/>
                  <a:pt x="52" y="80"/>
                  <a:pt x="50" y="81"/>
                </a:cubicBezTo>
                <a:cubicBezTo>
                  <a:pt x="48" y="82"/>
                  <a:pt x="45" y="80"/>
                  <a:pt x="43" y="81"/>
                </a:cubicBezTo>
                <a:cubicBezTo>
                  <a:pt x="41" y="81"/>
                  <a:pt x="39" y="81"/>
                  <a:pt x="38" y="82"/>
                </a:cubicBezTo>
                <a:cubicBezTo>
                  <a:pt x="37" y="83"/>
                  <a:pt x="37" y="85"/>
                  <a:pt x="35" y="86"/>
                </a:cubicBezTo>
                <a:cubicBezTo>
                  <a:pt x="34" y="87"/>
                  <a:pt x="32" y="88"/>
                  <a:pt x="30" y="8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8" name="Freeform 2641"/>
          <p:cNvSpPr>
            <a:spLocks noChangeAspect="1"/>
          </p:cNvSpPr>
          <p:nvPr/>
        </p:nvSpPr>
        <p:spPr bwMode="auto">
          <a:xfrm>
            <a:off x="7063850" y="2477245"/>
            <a:ext cx="76587" cy="98823"/>
          </a:xfrm>
          <a:custGeom>
            <a:avLst/>
            <a:gdLst>
              <a:gd name="T0" fmla="*/ 0 w 47"/>
              <a:gd name="T1" fmla="*/ 16 h 69"/>
              <a:gd name="T2" fmla="*/ 6 w 47"/>
              <a:gd name="T3" fmla="*/ 12 h 69"/>
              <a:gd name="T4" fmla="*/ 10 w 47"/>
              <a:gd name="T5" fmla="*/ 7 h 69"/>
              <a:gd name="T6" fmla="*/ 15 w 47"/>
              <a:gd name="T7" fmla="*/ 6 h 69"/>
              <a:gd name="T8" fmla="*/ 24 w 47"/>
              <a:gd name="T9" fmla="*/ 6 h 69"/>
              <a:gd name="T10" fmla="*/ 29 w 47"/>
              <a:gd name="T11" fmla="*/ 0 h 69"/>
              <a:gd name="T12" fmla="*/ 35 w 47"/>
              <a:gd name="T13" fmla="*/ 10 h 69"/>
              <a:gd name="T14" fmla="*/ 46 w 47"/>
              <a:gd name="T15" fmla="*/ 26 h 69"/>
              <a:gd name="T16" fmla="*/ 50 w 47"/>
              <a:gd name="T17" fmla="*/ 43 h 69"/>
              <a:gd name="T18" fmla="*/ 51 w 47"/>
              <a:gd name="T19" fmla="*/ 51 h 69"/>
              <a:gd name="T20" fmla="*/ 54 w 47"/>
              <a:gd name="T21" fmla="*/ 49 h 69"/>
              <a:gd name="T22" fmla="*/ 54 w 47"/>
              <a:gd name="T23" fmla="*/ 66 h 69"/>
              <a:gd name="T24" fmla="*/ 44 w 47"/>
              <a:gd name="T25" fmla="*/ 67 h 69"/>
              <a:gd name="T26" fmla="*/ 43 w 47"/>
              <a:gd name="T27" fmla="*/ 73 h 69"/>
              <a:gd name="T28" fmla="*/ 35 w 47"/>
              <a:gd name="T29" fmla="*/ 70 h 69"/>
              <a:gd name="T30" fmla="*/ 36 w 47"/>
              <a:gd name="T31" fmla="*/ 75 h 69"/>
              <a:gd name="T32" fmla="*/ 32 w 47"/>
              <a:gd name="T33" fmla="*/ 71 h 69"/>
              <a:gd name="T34" fmla="*/ 32 w 47"/>
              <a:gd name="T35" fmla="*/ 77 h 69"/>
              <a:gd name="T36" fmla="*/ 27 w 47"/>
              <a:gd name="T37" fmla="*/ 72 h 69"/>
              <a:gd name="T38" fmla="*/ 27 w 47"/>
              <a:gd name="T39" fmla="*/ 77 h 69"/>
              <a:gd name="T40" fmla="*/ 24 w 47"/>
              <a:gd name="T41" fmla="*/ 78 h 69"/>
              <a:gd name="T42" fmla="*/ 24 w 47"/>
              <a:gd name="T43" fmla="*/ 73 h 69"/>
              <a:gd name="T44" fmla="*/ 19 w 47"/>
              <a:gd name="T45" fmla="*/ 79 h 69"/>
              <a:gd name="T46" fmla="*/ 18 w 47"/>
              <a:gd name="T47" fmla="*/ 77 h 69"/>
              <a:gd name="T48" fmla="*/ 13 w 47"/>
              <a:gd name="T49" fmla="*/ 83 h 69"/>
              <a:gd name="T50" fmla="*/ 11 w 47"/>
              <a:gd name="T51" fmla="*/ 76 h 69"/>
              <a:gd name="T52" fmla="*/ 13 w 47"/>
              <a:gd name="T53" fmla="*/ 72 h 69"/>
              <a:gd name="T54" fmla="*/ 10 w 47"/>
              <a:gd name="T55" fmla="*/ 65 h 69"/>
              <a:gd name="T56" fmla="*/ 12 w 47"/>
              <a:gd name="T57" fmla="*/ 59 h 69"/>
              <a:gd name="T58" fmla="*/ 10 w 47"/>
              <a:gd name="T59" fmla="*/ 59 h 69"/>
              <a:gd name="T60" fmla="*/ 11 w 47"/>
              <a:gd name="T61" fmla="*/ 51 h 69"/>
              <a:gd name="T62" fmla="*/ 7 w 47"/>
              <a:gd name="T63" fmla="*/ 35 h 69"/>
              <a:gd name="T64" fmla="*/ 1 w 47"/>
              <a:gd name="T65" fmla="*/ 34 h 69"/>
              <a:gd name="T66" fmla="*/ 4 w 47"/>
              <a:gd name="T67" fmla="*/ 30 h 69"/>
              <a:gd name="T68" fmla="*/ 10 w 47"/>
              <a:gd name="T69" fmla="*/ 30 h 69"/>
              <a:gd name="T70" fmla="*/ 8 w 47"/>
              <a:gd name="T71" fmla="*/ 23 h 69"/>
              <a:gd name="T72" fmla="*/ 5 w 47"/>
              <a:gd name="T73" fmla="*/ 18 h 69"/>
              <a:gd name="T74" fmla="*/ 1 w 47"/>
              <a:gd name="T75" fmla="*/ 18 h 69"/>
              <a:gd name="T76" fmla="*/ 0 w 47"/>
              <a:gd name="T77" fmla="*/ 16 h 6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69"/>
              <a:gd name="T119" fmla="*/ 47 w 47"/>
              <a:gd name="T120" fmla="*/ 69 h 6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69">
                <a:moveTo>
                  <a:pt x="0" y="13"/>
                </a:moveTo>
                <a:cubicBezTo>
                  <a:pt x="2" y="12"/>
                  <a:pt x="4" y="11"/>
                  <a:pt x="5" y="10"/>
                </a:cubicBezTo>
                <a:cubicBezTo>
                  <a:pt x="7" y="9"/>
                  <a:pt x="7" y="7"/>
                  <a:pt x="8" y="6"/>
                </a:cubicBezTo>
                <a:cubicBezTo>
                  <a:pt x="9" y="5"/>
                  <a:pt x="11" y="5"/>
                  <a:pt x="13" y="5"/>
                </a:cubicBezTo>
                <a:cubicBezTo>
                  <a:pt x="15" y="4"/>
                  <a:pt x="18" y="6"/>
                  <a:pt x="20" y="5"/>
                </a:cubicBezTo>
                <a:cubicBezTo>
                  <a:pt x="22" y="4"/>
                  <a:pt x="23" y="2"/>
                  <a:pt x="24" y="0"/>
                </a:cubicBezTo>
                <a:cubicBezTo>
                  <a:pt x="25" y="3"/>
                  <a:pt x="27" y="6"/>
                  <a:pt x="29" y="8"/>
                </a:cubicBezTo>
                <a:cubicBezTo>
                  <a:pt x="32" y="13"/>
                  <a:pt x="36" y="17"/>
                  <a:pt x="39" y="22"/>
                </a:cubicBezTo>
                <a:cubicBezTo>
                  <a:pt x="41" y="26"/>
                  <a:pt x="41" y="31"/>
                  <a:pt x="42" y="36"/>
                </a:cubicBezTo>
                <a:cubicBezTo>
                  <a:pt x="43" y="38"/>
                  <a:pt x="42" y="40"/>
                  <a:pt x="43" y="42"/>
                </a:cubicBezTo>
                <a:cubicBezTo>
                  <a:pt x="43" y="43"/>
                  <a:pt x="45" y="40"/>
                  <a:pt x="45" y="41"/>
                </a:cubicBezTo>
                <a:cubicBezTo>
                  <a:pt x="46" y="46"/>
                  <a:pt x="47" y="51"/>
                  <a:pt x="45" y="55"/>
                </a:cubicBezTo>
                <a:cubicBezTo>
                  <a:pt x="43" y="58"/>
                  <a:pt x="39" y="55"/>
                  <a:pt x="37" y="56"/>
                </a:cubicBezTo>
                <a:cubicBezTo>
                  <a:pt x="36" y="57"/>
                  <a:pt x="38" y="61"/>
                  <a:pt x="36" y="61"/>
                </a:cubicBezTo>
                <a:cubicBezTo>
                  <a:pt x="34" y="62"/>
                  <a:pt x="32" y="58"/>
                  <a:pt x="29" y="58"/>
                </a:cubicBezTo>
                <a:cubicBezTo>
                  <a:pt x="28" y="59"/>
                  <a:pt x="30" y="61"/>
                  <a:pt x="30" y="62"/>
                </a:cubicBezTo>
                <a:cubicBezTo>
                  <a:pt x="28" y="62"/>
                  <a:pt x="28" y="58"/>
                  <a:pt x="27" y="59"/>
                </a:cubicBezTo>
                <a:cubicBezTo>
                  <a:pt x="26" y="60"/>
                  <a:pt x="27" y="63"/>
                  <a:pt x="27" y="64"/>
                </a:cubicBezTo>
                <a:cubicBezTo>
                  <a:pt x="25" y="64"/>
                  <a:pt x="25" y="61"/>
                  <a:pt x="23" y="60"/>
                </a:cubicBezTo>
                <a:cubicBezTo>
                  <a:pt x="22" y="60"/>
                  <a:pt x="24" y="63"/>
                  <a:pt x="23" y="64"/>
                </a:cubicBezTo>
                <a:cubicBezTo>
                  <a:pt x="23" y="65"/>
                  <a:pt x="21" y="65"/>
                  <a:pt x="20" y="65"/>
                </a:cubicBezTo>
                <a:cubicBezTo>
                  <a:pt x="20" y="64"/>
                  <a:pt x="21" y="61"/>
                  <a:pt x="20" y="61"/>
                </a:cubicBezTo>
                <a:cubicBezTo>
                  <a:pt x="18" y="62"/>
                  <a:pt x="18" y="65"/>
                  <a:pt x="16" y="66"/>
                </a:cubicBezTo>
                <a:cubicBezTo>
                  <a:pt x="15" y="67"/>
                  <a:pt x="15" y="64"/>
                  <a:pt x="15" y="64"/>
                </a:cubicBezTo>
                <a:cubicBezTo>
                  <a:pt x="13" y="65"/>
                  <a:pt x="13" y="69"/>
                  <a:pt x="11" y="69"/>
                </a:cubicBezTo>
                <a:cubicBezTo>
                  <a:pt x="9" y="68"/>
                  <a:pt x="9" y="65"/>
                  <a:pt x="9" y="63"/>
                </a:cubicBezTo>
                <a:cubicBezTo>
                  <a:pt x="9" y="62"/>
                  <a:pt x="11" y="61"/>
                  <a:pt x="11" y="60"/>
                </a:cubicBezTo>
                <a:cubicBezTo>
                  <a:pt x="11" y="58"/>
                  <a:pt x="9" y="56"/>
                  <a:pt x="8" y="54"/>
                </a:cubicBezTo>
                <a:cubicBezTo>
                  <a:pt x="8" y="52"/>
                  <a:pt x="10" y="51"/>
                  <a:pt x="10" y="49"/>
                </a:cubicBezTo>
                <a:cubicBezTo>
                  <a:pt x="10" y="48"/>
                  <a:pt x="8" y="49"/>
                  <a:pt x="8" y="49"/>
                </a:cubicBezTo>
                <a:cubicBezTo>
                  <a:pt x="8" y="46"/>
                  <a:pt x="10" y="44"/>
                  <a:pt x="9" y="42"/>
                </a:cubicBezTo>
                <a:cubicBezTo>
                  <a:pt x="9" y="37"/>
                  <a:pt x="8" y="33"/>
                  <a:pt x="6" y="29"/>
                </a:cubicBezTo>
                <a:cubicBezTo>
                  <a:pt x="5" y="28"/>
                  <a:pt x="2" y="30"/>
                  <a:pt x="1" y="28"/>
                </a:cubicBezTo>
                <a:cubicBezTo>
                  <a:pt x="0" y="27"/>
                  <a:pt x="2" y="25"/>
                  <a:pt x="3" y="25"/>
                </a:cubicBezTo>
                <a:cubicBezTo>
                  <a:pt x="5" y="24"/>
                  <a:pt x="7" y="26"/>
                  <a:pt x="8" y="25"/>
                </a:cubicBezTo>
                <a:cubicBezTo>
                  <a:pt x="9" y="23"/>
                  <a:pt x="8" y="21"/>
                  <a:pt x="7" y="19"/>
                </a:cubicBezTo>
                <a:cubicBezTo>
                  <a:pt x="6" y="17"/>
                  <a:pt x="5" y="16"/>
                  <a:pt x="4" y="15"/>
                </a:cubicBezTo>
                <a:cubicBezTo>
                  <a:pt x="3" y="14"/>
                  <a:pt x="2" y="15"/>
                  <a:pt x="1" y="15"/>
                </a:cubicBezTo>
                <a:cubicBezTo>
                  <a:pt x="1" y="14"/>
                  <a:pt x="1" y="13"/>
                  <a:pt x="0" y="1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299" name="Freeform 2642"/>
          <p:cNvSpPr>
            <a:spLocks noChangeAspect="1"/>
          </p:cNvSpPr>
          <p:nvPr/>
        </p:nvSpPr>
        <p:spPr bwMode="auto">
          <a:xfrm>
            <a:off x="4656133" y="2040286"/>
            <a:ext cx="183261" cy="125016"/>
          </a:xfrm>
          <a:custGeom>
            <a:avLst/>
            <a:gdLst>
              <a:gd name="T0" fmla="*/ 8 w 112"/>
              <a:gd name="T1" fmla="*/ 99 h 88"/>
              <a:gd name="T2" fmla="*/ 8 w 112"/>
              <a:gd name="T3" fmla="*/ 87 h 88"/>
              <a:gd name="T4" fmla="*/ 5 w 112"/>
              <a:gd name="T5" fmla="*/ 87 h 88"/>
              <a:gd name="T6" fmla="*/ 2 w 112"/>
              <a:gd name="T7" fmla="*/ 85 h 88"/>
              <a:gd name="T8" fmla="*/ 4 w 112"/>
              <a:gd name="T9" fmla="*/ 78 h 88"/>
              <a:gd name="T10" fmla="*/ 6 w 112"/>
              <a:gd name="T11" fmla="*/ 75 h 88"/>
              <a:gd name="T12" fmla="*/ 8 w 112"/>
              <a:gd name="T13" fmla="*/ 72 h 88"/>
              <a:gd name="T14" fmla="*/ 8 w 112"/>
              <a:gd name="T15" fmla="*/ 62 h 88"/>
              <a:gd name="T16" fmla="*/ 6 w 112"/>
              <a:gd name="T17" fmla="*/ 58 h 88"/>
              <a:gd name="T18" fmla="*/ 1 w 112"/>
              <a:gd name="T19" fmla="*/ 55 h 88"/>
              <a:gd name="T20" fmla="*/ 1 w 112"/>
              <a:gd name="T21" fmla="*/ 49 h 88"/>
              <a:gd name="T22" fmla="*/ 7 w 112"/>
              <a:gd name="T23" fmla="*/ 50 h 88"/>
              <a:gd name="T24" fmla="*/ 13 w 112"/>
              <a:gd name="T25" fmla="*/ 48 h 88"/>
              <a:gd name="T26" fmla="*/ 19 w 112"/>
              <a:gd name="T27" fmla="*/ 48 h 88"/>
              <a:gd name="T28" fmla="*/ 23 w 112"/>
              <a:gd name="T29" fmla="*/ 42 h 88"/>
              <a:gd name="T30" fmla="*/ 34 w 112"/>
              <a:gd name="T31" fmla="*/ 42 h 88"/>
              <a:gd name="T32" fmla="*/ 32 w 112"/>
              <a:gd name="T33" fmla="*/ 36 h 88"/>
              <a:gd name="T34" fmla="*/ 36 w 112"/>
              <a:gd name="T35" fmla="*/ 26 h 88"/>
              <a:gd name="T36" fmla="*/ 47 w 112"/>
              <a:gd name="T37" fmla="*/ 24 h 88"/>
              <a:gd name="T38" fmla="*/ 47 w 112"/>
              <a:gd name="T39" fmla="*/ 16 h 88"/>
              <a:gd name="T40" fmla="*/ 51 w 112"/>
              <a:gd name="T41" fmla="*/ 11 h 88"/>
              <a:gd name="T42" fmla="*/ 59 w 112"/>
              <a:gd name="T43" fmla="*/ 12 h 88"/>
              <a:gd name="T44" fmla="*/ 62 w 112"/>
              <a:gd name="T45" fmla="*/ 5 h 88"/>
              <a:gd name="T46" fmla="*/ 66 w 112"/>
              <a:gd name="T47" fmla="*/ 1 h 88"/>
              <a:gd name="T48" fmla="*/ 73 w 112"/>
              <a:gd name="T49" fmla="*/ 1 h 88"/>
              <a:gd name="T50" fmla="*/ 75 w 112"/>
              <a:gd name="T51" fmla="*/ 5 h 88"/>
              <a:gd name="T52" fmla="*/ 83 w 112"/>
              <a:gd name="T53" fmla="*/ 5 h 88"/>
              <a:gd name="T54" fmla="*/ 84 w 112"/>
              <a:gd name="T55" fmla="*/ 11 h 88"/>
              <a:gd name="T56" fmla="*/ 93 w 112"/>
              <a:gd name="T57" fmla="*/ 8 h 88"/>
              <a:gd name="T58" fmla="*/ 108 w 112"/>
              <a:gd name="T59" fmla="*/ 13 h 88"/>
              <a:gd name="T60" fmla="*/ 106 w 112"/>
              <a:gd name="T61" fmla="*/ 30 h 88"/>
              <a:gd name="T62" fmla="*/ 110 w 112"/>
              <a:gd name="T63" fmla="*/ 35 h 88"/>
              <a:gd name="T64" fmla="*/ 111 w 112"/>
              <a:gd name="T65" fmla="*/ 39 h 88"/>
              <a:gd name="T66" fmla="*/ 121 w 112"/>
              <a:gd name="T67" fmla="*/ 45 h 88"/>
              <a:gd name="T68" fmla="*/ 121 w 112"/>
              <a:gd name="T69" fmla="*/ 53 h 88"/>
              <a:gd name="T70" fmla="*/ 128 w 112"/>
              <a:gd name="T71" fmla="*/ 55 h 88"/>
              <a:gd name="T72" fmla="*/ 134 w 112"/>
              <a:gd name="T73" fmla="*/ 62 h 88"/>
              <a:gd name="T74" fmla="*/ 127 w 112"/>
              <a:gd name="T75" fmla="*/ 67 h 88"/>
              <a:gd name="T76" fmla="*/ 122 w 112"/>
              <a:gd name="T77" fmla="*/ 67 h 88"/>
              <a:gd name="T78" fmla="*/ 117 w 112"/>
              <a:gd name="T79" fmla="*/ 63 h 88"/>
              <a:gd name="T80" fmla="*/ 112 w 112"/>
              <a:gd name="T81" fmla="*/ 68 h 88"/>
              <a:gd name="T82" fmla="*/ 117 w 112"/>
              <a:gd name="T83" fmla="*/ 75 h 88"/>
              <a:gd name="T84" fmla="*/ 120 w 112"/>
              <a:gd name="T85" fmla="*/ 86 h 88"/>
              <a:gd name="T86" fmla="*/ 110 w 112"/>
              <a:gd name="T87" fmla="*/ 89 h 88"/>
              <a:gd name="T88" fmla="*/ 106 w 112"/>
              <a:gd name="T89" fmla="*/ 97 h 88"/>
              <a:gd name="T90" fmla="*/ 103 w 112"/>
              <a:gd name="T91" fmla="*/ 104 h 88"/>
              <a:gd name="T92" fmla="*/ 97 w 112"/>
              <a:gd name="T93" fmla="*/ 101 h 88"/>
              <a:gd name="T94" fmla="*/ 91 w 112"/>
              <a:gd name="T95" fmla="*/ 101 h 88"/>
              <a:gd name="T96" fmla="*/ 85 w 112"/>
              <a:gd name="T97" fmla="*/ 100 h 88"/>
              <a:gd name="T98" fmla="*/ 79 w 112"/>
              <a:gd name="T99" fmla="*/ 101 h 88"/>
              <a:gd name="T100" fmla="*/ 73 w 112"/>
              <a:gd name="T101" fmla="*/ 100 h 88"/>
              <a:gd name="T102" fmla="*/ 66 w 112"/>
              <a:gd name="T103" fmla="*/ 103 h 88"/>
              <a:gd name="T104" fmla="*/ 62 w 112"/>
              <a:gd name="T105" fmla="*/ 100 h 88"/>
              <a:gd name="T106" fmla="*/ 53 w 112"/>
              <a:gd name="T107" fmla="*/ 95 h 88"/>
              <a:gd name="T108" fmla="*/ 45 w 112"/>
              <a:gd name="T109" fmla="*/ 95 h 88"/>
              <a:gd name="T110" fmla="*/ 38 w 112"/>
              <a:gd name="T111" fmla="*/ 93 h 88"/>
              <a:gd name="T112" fmla="*/ 26 w 112"/>
              <a:gd name="T113" fmla="*/ 93 h 88"/>
              <a:gd name="T114" fmla="*/ 18 w 112"/>
              <a:gd name="T115" fmla="*/ 93 h 88"/>
              <a:gd name="T116" fmla="*/ 16 w 112"/>
              <a:gd name="T117" fmla="*/ 100 h 88"/>
              <a:gd name="T118" fmla="*/ 8 w 112"/>
              <a:gd name="T119" fmla="*/ 99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2"/>
              <a:gd name="T181" fmla="*/ 0 h 88"/>
              <a:gd name="T182" fmla="*/ 112 w 112"/>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2" h="88">
                <a:moveTo>
                  <a:pt x="7" y="83"/>
                </a:moveTo>
                <a:cubicBezTo>
                  <a:pt x="7" y="80"/>
                  <a:pt x="7" y="76"/>
                  <a:pt x="7" y="73"/>
                </a:cubicBezTo>
                <a:cubicBezTo>
                  <a:pt x="6" y="72"/>
                  <a:pt x="5" y="73"/>
                  <a:pt x="4" y="73"/>
                </a:cubicBezTo>
                <a:cubicBezTo>
                  <a:pt x="4" y="72"/>
                  <a:pt x="2" y="72"/>
                  <a:pt x="2" y="71"/>
                </a:cubicBezTo>
                <a:cubicBezTo>
                  <a:pt x="1" y="69"/>
                  <a:pt x="2" y="67"/>
                  <a:pt x="3" y="65"/>
                </a:cubicBezTo>
                <a:cubicBezTo>
                  <a:pt x="3" y="64"/>
                  <a:pt x="5" y="64"/>
                  <a:pt x="5" y="63"/>
                </a:cubicBezTo>
                <a:cubicBezTo>
                  <a:pt x="6" y="62"/>
                  <a:pt x="7" y="61"/>
                  <a:pt x="7" y="60"/>
                </a:cubicBezTo>
                <a:cubicBezTo>
                  <a:pt x="7" y="57"/>
                  <a:pt x="7" y="55"/>
                  <a:pt x="7" y="52"/>
                </a:cubicBezTo>
                <a:cubicBezTo>
                  <a:pt x="6" y="51"/>
                  <a:pt x="5" y="50"/>
                  <a:pt x="5" y="49"/>
                </a:cubicBezTo>
                <a:cubicBezTo>
                  <a:pt x="4" y="48"/>
                  <a:pt x="2" y="47"/>
                  <a:pt x="1" y="46"/>
                </a:cubicBezTo>
                <a:cubicBezTo>
                  <a:pt x="0" y="44"/>
                  <a:pt x="1" y="43"/>
                  <a:pt x="1" y="41"/>
                </a:cubicBezTo>
                <a:cubicBezTo>
                  <a:pt x="3" y="41"/>
                  <a:pt x="4" y="42"/>
                  <a:pt x="6" y="42"/>
                </a:cubicBezTo>
                <a:cubicBezTo>
                  <a:pt x="8" y="42"/>
                  <a:pt x="9" y="40"/>
                  <a:pt x="11" y="40"/>
                </a:cubicBezTo>
                <a:cubicBezTo>
                  <a:pt x="12" y="40"/>
                  <a:pt x="15" y="41"/>
                  <a:pt x="16" y="40"/>
                </a:cubicBezTo>
                <a:cubicBezTo>
                  <a:pt x="18" y="39"/>
                  <a:pt x="18" y="36"/>
                  <a:pt x="19" y="35"/>
                </a:cubicBezTo>
                <a:cubicBezTo>
                  <a:pt x="22" y="34"/>
                  <a:pt x="26" y="37"/>
                  <a:pt x="28" y="35"/>
                </a:cubicBezTo>
                <a:cubicBezTo>
                  <a:pt x="30" y="34"/>
                  <a:pt x="27" y="32"/>
                  <a:pt x="27" y="30"/>
                </a:cubicBezTo>
                <a:cubicBezTo>
                  <a:pt x="28" y="27"/>
                  <a:pt x="28" y="24"/>
                  <a:pt x="30" y="22"/>
                </a:cubicBezTo>
                <a:cubicBezTo>
                  <a:pt x="32" y="20"/>
                  <a:pt x="37" y="22"/>
                  <a:pt x="39" y="20"/>
                </a:cubicBezTo>
                <a:cubicBezTo>
                  <a:pt x="41" y="18"/>
                  <a:pt x="39" y="15"/>
                  <a:pt x="39" y="13"/>
                </a:cubicBezTo>
                <a:cubicBezTo>
                  <a:pt x="40" y="12"/>
                  <a:pt x="41" y="10"/>
                  <a:pt x="43" y="9"/>
                </a:cubicBezTo>
                <a:cubicBezTo>
                  <a:pt x="45" y="9"/>
                  <a:pt x="47" y="11"/>
                  <a:pt x="49" y="10"/>
                </a:cubicBezTo>
                <a:cubicBezTo>
                  <a:pt x="50" y="8"/>
                  <a:pt x="51" y="6"/>
                  <a:pt x="52" y="4"/>
                </a:cubicBezTo>
                <a:cubicBezTo>
                  <a:pt x="53" y="3"/>
                  <a:pt x="54" y="2"/>
                  <a:pt x="55" y="1"/>
                </a:cubicBezTo>
                <a:cubicBezTo>
                  <a:pt x="57" y="1"/>
                  <a:pt x="59" y="0"/>
                  <a:pt x="61" y="1"/>
                </a:cubicBezTo>
                <a:cubicBezTo>
                  <a:pt x="62" y="1"/>
                  <a:pt x="62" y="4"/>
                  <a:pt x="63" y="4"/>
                </a:cubicBezTo>
                <a:cubicBezTo>
                  <a:pt x="65" y="5"/>
                  <a:pt x="67" y="3"/>
                  <a:pt x="69" y="4"/>
                </a:cubicBezTo>
                <a:cubicBezTo>
                  <a:pt x="70" y="5"/>
                  <a:pt x="68" y="8"/>
                  <a:pt x="70" y="9"/>
                </a:cubicBezTo>
                <a:cubicBezTo>
                  <a:pt x="72" y="10"/>
                  <a:pt x="75" y="7"/>
                  <a:pt x="78" y="7"/>
                </a:cubicBezTo>
                <a:cubicBezTo>
                  <a:pt x="82" y="8"/>
                  <a:pt x="88" y="8"/>
                  <a:pt x="90" y="11"/>
                </a:cubicBezTo>
                <a:cubicBezTo>
                  <a:pt x="92" y="15"/>
                  <a:pt x="88" y="20"/>
                  <a:pt x="89" y="25"/>
                </a:cubicBezTo>
                <a:cubicBezTo>
                  <a:pt x="89" y="27"/>
                  <a:pt x="91" y="27"/>
                  <a:pt x="92" y="29"/>
                </a:cubicBezTo>
                <a:cubicBezTo>
                  <a:pt x="93" y="30"/>
                  <a:pt x="92" y="32"/>
                  <a:pt x="93" y="33"/>
                </a:cubicBezTo>
                <a:cubicBezTo>
                  <a:pt x="95" y="35"/>
                  <a:pt x="99" y="35"/>
                  <a:pt x="101" y="38"/>
                </a:cubicBezTo>
                <a:cubicBezTo>
                  <a:pt x="102" y="40"/>
                  <a:pt x="99" y="43"/>
                  <a:pt x="101" y="44"/>
                </a:cubicBezTo>
                <a:cubicBezTo>
                  <a:pt x="102" y="46"/>
                  <a:pt x="105" y="44"/>
                  <a:pt x="107" y="46"/>
                </a:cubicBezTo>
                <a:cubicBezTo>
                  <a:pt x="109" y="47"/>
                  <a:pt x="112" y="49"/>
                  <a:pt x="112" y="52"/>
                </a:cubicBezTo>
                <a:cubicBezTo>
                  <a:pt x="112" y="55"/>
                  <a:pt x="109" y="55"/>
                  <a:pt x="106" y="56"/>
                </a:cubicBezTo>
                <a:cubicBezTo>
                  <a:pt x="105" y="57"/>
                  <a:pt x="103" y="57"/>
                  <a:pt x="102" y="56"/>
                </a:cubicBezTo>
                <a:cubicBezTo>
                  <a:pt x="100" y="56"/>
                  <a:pt x="100" y="53"/>
                  <a:pt x="98" y="53"/>
                </a:cubicBezTo>
                <a:cubicBezTo>
                  <a:pt x="97" y="53"/>
                  <a:pt x="94" y="55"/>
                  <a:pt x="94" y="57"/>
                </a:cubicBezTo>
                <a:cubicBezTo>
                  <a:pt x="94" y="59"/>
                  <a:pt x="98" y="61"/>
                  <a:pt x="98" y="63"/>
                </a:cubicBezTo>
                <a:cubicBezTo>
                  <a:pt x="100" y="66"/>
                  <a:pt x="100" y="69"/>
                  <a:pt x="100" y="72"/>
                </a:cubicBezTo>
                <a:cubicBezTo>
                  <a:pt x="98" y="73"/>
                  <a:pt x="94" y="73"/>
                  <a:pt x="92" y="75"/>
                </a:cubicBezTo>
                <a:cubicBezTo>
                  <a:pt x="90" y="77"/>
                  <a:pt x="90" y="79"/>
                  <a:pt x="89" y="81"/>
                </a:cubicBezTo>
                <a:cubicBezTo>
                  <a:pt x="88" y="83"/>
                  <a:pt x="88" y="86"/>
                  <a:pt x="86" y="87"/>
                </a:cubicBezTo>
                <a:cubicBezTo>
                  <a:pt x="85" y="88"/>
                  <a:pt x="83" y="85"/>
                  <a:pt x="81" y="85"/>
                </a:cubicBezTo>
                <a:cubicBezTo>
                  <a:pt x="79" y="84"/>
                  <a:pt x="78" y="85"/>
                  <a:pt x="76" y="85"/>
                </a:cubicBezTo>
                <a:cubicBezTo>
                  <a:pt x="74" y="85"/>
                  <a:pt x="73" y="84"/>
                  <a:pt x="71" y="84"/>
                </a:cubicBezTo>
                <a:cubicBezTo>
                  <a:pt x="69" y="84"/>
                  <a:pt x="68" y="85"/>
                  <a:pt x="66" y="85"/>
                </a:cubicBezTo>
                <a:cubicBezTo>
                  <a:pt x="64" y="85"/>
                  <a:pt x="63" y="84"/>
                  <a:pt x="61" y="84"/>
                </a:cubicBezTo>
                <a:cubicBezTo>
                  <a:pt x="59" y="84"/>
                  <a:pt x="57" y="86"/>
                  <a:pt x="55" y="86"/>
                </a:cubicBezTo>
                <a:cubicBezTo>
                  <a:pt x="54" y="86"/>
                  <a:pt x="53" y="84"/>
                  <a:pt x="52" y="84"/>
                </a:cubicBezTo>
                <a:cubicBezTo>
                  <a:pt x="50" y="82"/>
                  <a:pt x="47" y="81"/>
                  <a:pt x="44" y="80"/>
                </a:cubicBezTo>
                <a:cubicBezTo>
                  <a:pt x="42" y="79"/>
                  <a:pt x="40" y="80"/>
                  <a:pt x="38" y="80"/>
                </a:cubicBezTo>
                <a:cubicBezTo>
                  <a:pt x="36" y="80"/>
                  <a:pt x="34" y="79"/>
                  <a:pt x="32" y="78"/>
                </a:cubicBezTo>
                <a:cubicBezTo>
                  <a:pt x="29" y="78"/>
                  <a:pt x="25" y="78"/>
                  <a:pt x="22" y="78"/>
                </a:cubicBezTo>
                <a:cubicBezTo>
                  <a:pt x="19" y="77"/>
                  <a:pt x="17" y="76"/>
                  <a:pt x="15" y="78"/>
                </a:cubicBezTo>
                <a:cubicBezTo>
                  <a:pt x="13" y="79"/>
                  <a:pt x="15" y="83"/>
                  <a:pt x="13" y="84"/>
                </a:cubicBezTo>
                <a:cubicBezTo>
                  <a:pt x="12" y="85"/>
                  <a:pt x="9" y="83"/>
                  <a:pt x="7" y="8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0" name="Freeform 2643"/>
          <p:cNvSpPr>
            <a:spLocks noChangeAspect="1"/>
          </p:cNvSpPr>
          <p:nvPr/>
        </p:nvSpPr>
        <p:spPr bwMode="auto">
          <a:xfrm>
            <a:off x="4455200" y="2076006"/>
            <a:ext cx="196937" cy="145256"/>
          </a:xfrm>
          <a:custGeom>
            <a:avLst/>
            <a:gdLst>
              <a:gd name="T0" fmla="*/ 137 w 120"/>
              <a:gd name="T1" fmla="*/ 57 h 102"/>
              <a:gd name="T2" fmla="*/ 131 w 120"/>
              <a:gd name="T3" fmla="*/ 55 h 102"/>
              <a:gd name="T4" fmla="*/ 134 w 120"/>
              <a:gd name="T5" fmla="*/ 45 h 102"/>
              <a:gd name="T6" fmla="*/ 137 w 120"/>
              <a:gd name="T7" fmla="*/ 32 h 102"/>
              <a:gd name="T8" fmla="*/ 130 w 120"/>
              <a:gd name="T9" fmla="*/ 25 h 102"/>
              <a:gd name="T10" fmla="*/ 124 w 120"/>
              <a:gd name="T11" fmla="*/ 14 h 102"/>
              <a:gd name="T12" fmla="*/ 109 w 120"/>
              <a:gd name="T13" fmla="*/ 12 h 102"/>
              <a:gd name="T14" fmla="*/ 82 w 120"/>
              <a:gd name="T15" fmla="*/ 10 h 102"/>
              <a:gd name="T16" fmla="*/ 74 w 120"/>
              <a:gd name="T17" fmla="*/ 17 h 102"/>
              <a:gd name="T18" fmla="*/ 77 w 120"/>
              <a:gd name="T19" fmla="*/ 12 h 102"/>
              <a:gd name="T20" fmla="*/ 77 w 120"/>
              <a:gd name="T21" fmla="*/ 10 h 102"/>
              <a:gd name="T22" fmla="*/ 62 w 120"/>
              <a:gd name="T23" fmla="*/ 13 h 102"/>
              <a:gd name="T24" fmla="*/ 59 w 120"/>
              <a:gd name="T25" fmla="*/ 5 h 102"/>
              <a:gd name="T26" fmla="*/ 53 w 120"/>
              <a:gd name="T27" fmla="*/ 0 h 102"/>
              <a:gd name="T28" fmla="*/ 38 w 120"/>
              <a:gd name="T29" fmla="*/ 6 h 102"/>
              <a:gd name="T30" fmla="*/ 28 w 120"/>
              <a:gd name="T31" fmla="*/ 12 h 102"/>
              <a:gd name="T32" fmla="*/ 6 w 120"/>
              <a:gd name="T33" fmla="*/ 18 h 102"/>
              <a:gd name="T34" fmla="*/ 6 w 120"/>
              <a:gd name="T35" fmla="*/ 20 h 102"/>
              <a:gd name="T36" fmla="*/ 1 w 120"/>
              <a:gd name="T37" fmla="*/ 23 h 102"/>
              <a:gd name="T38" fmla="*/ 0 w 120"/>
              <a:gd name="T39" fmla="*/ 41 h 102"/>
              <a:gd name="T40" fmla="*/ 5 w 120"/>
              <a:gd name="T41" fmla="*/ 53 h 102"/>
              <a:gd name="T42" fmla="*/ 6 w 120"/>
              <a:gd name="T43" fmla="*/ 65 h 102"/>
              <a:gd name="T44" fmla="*/ 12 w 120"/>
              <a:gd name="T45" fmla="*/ 75 h 102"/>
              <a:gd name="T46" fmla="*/ 17 w 120"/>
              <a:gd name="T47" fmla="*/ 81 h 102"/>
              <a:gd name="T48" fmla="*/ 23 w 120"/>
              <a:gd name="T49" fmla="*/ 84 h 102"/>
              <a:gd name="T50" fmla="*/ 32 w 120"/>
              <a:gd name="T51" fmla="*/ 87 h 102"/>
              <a:gd name="T52" fmla="*/ 37 w 120"/>
              <a:gd name="T53" fmla="*/ 99 h 102"/>
              <a:gd name="T54" fmla="*/ 40 w 120"/>
              <a:gd name="T55" fmla="*/ 92 h 102"/>
              <a:gd name="T56" fmla="*/ 48 w 120"/>
              <a:gd name="T57" fmla="*/ 96 h 102"/>
              <a:gd name="T58" fmla="*/ 50 w 120"/>
              <a:gd name="T59" fmla="*/ 98 h 102"/>
              <a:gd name="T60" fmla="*/ 58 w 120"/>
              <a:gd name="T61" fmla="*/ 100 h 102"/>
              <a:gd name="T62" fmla="*/ 65 w 120"/>
              <a:gd name="T63" fmla="*/ 108 h 102"/>
              <a:gd name="T64" fmla="*/ 73 w 120"/>
              <a:gd name="T65" fmla="*/ 114 h 102"/>
              <a:gd name="T66" fmla="*/ 83 w 120"/>
              <a:gd name="T67" fmla="*/ 115 h 102"/>
              <a:gd name="T68" fmla="*/ 86 w 120"/>
              <a:gd name="T69" fmla="*/ 117 h 102"/>
              <a:gd name="T70" fmla="*/ 97 w 120"/>
              <a:gd name="T71" fmla="*/ 114 h 102"/>
              <a:gd name="T72" fmla="*/ 104 w 120"/>
              <a:gd name="T73" fmla="*/ 112 h 102"/>
              <a:gd name="T74" fmla="*/ 116 w 120"/>
              <a:gd name="T75" fmla="*/ 118 h 102"/>
              <a:gd name="T76" fmla="*/ 127 w 120"/>
              <a:gd name="T77" fmla="*/ 121 h 102"/>
              <a:gd name="T78" fmla="*/ 125 w 120"/>
              <a:gd name="T79" fmla="*/ 117 h 102"/>
              <a:gd name="T80" fmla="*/ 124 w 120"/>
              <a:gd name="T81" fmla="*/ 109 h 102"/>
              <a:gd name="T82" fmla="*/ 138 w 120"/>
              <a:gd name="T83" fmla="*/ 97 h 102"/>
              <a:gd name="T84" fmla="*/ 144 w 120"/>
              <a:gd name="T85" fmla="*/ 91 h 102"/>
              <a:gd name="T86" fmla="*/ 143 w 120"/>
              <a:gd name="T87" fmla="*/ 85 h 102"/>
              <a:gd name="T88" fmla="*/ 137 w 120"/>
              <a:gd name="T89" fmla="*/ 69 h 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0"/>
              <a:gd name="T136" fmla="*/ 0 h 102"/>
              <a:gd name="T137" fmla="*/ 120 w 120"/>
              <a:gd name="T138" fmla="*/ 102 h 1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0" h="102">
                <a:moveTo>
                  <a:pt x="114" y="58"/>
                </a:moveTo>
                <a:cubicBezTo>
                  <a:pt x="114" y="55"/>
                  <a:pt x="114" y="51"/>
                  <a:pt x="114" y="48"/>
                </a:cubicBezTo>
                <a:cubicBezTo>
                  <a:pt x="113" y="47"/>
                  <a:pt x="112" y="48"/>
                  <a:pt x="111" y="48"/>
                </a:cubicBezTo>
                <a:cubicBezTo>
                  <a:pt x="111" y="47"/>
                  <a:pt x="109" y="47"/>
                  <a:pt x="109" y="46"/>
                </a:cubicBezTo>
                <a:cubicBezTo>
                  <a:pt x="108" y="44"/>
                  <a:pt x="109" y="42"/>
                  <a:pt x="110" y="40"/>
                </a:cubicBezTo>
                <a:cubicBezTo>
                  <a:pt x="110" y="39"/>
                  <a:pt x="112" y="39"/>
                  <a:pt x="112" y="38"/>
                </a:cubicBezTo>
                <a:cubicBezTo>
                  <a:pt x="113" y="37"/>
                  <a:pt x="114" y="36"/>
                  <a:pt x="114" y="35"/>
                </a:cubicBezTo>
                <a:cubicBezTo>
                  <a:pt x="114" y="32"/>
                  <a:pt x="114" y="30"/>
                  <a:pt x="114" y="27"/>
                </a:cubicBezTo>
                <a:cubicBezTo>
                  <a:pt x="113" y="26"/>
                  <a:pt x="112" y="25"/>
                  <a:pt x="112" y="24"/>
                </a:cubicBezTo>
                <a:cubicBezTo>
                  <a:pt x="111" y="23"/>
                  <a:pt x="109" y="22"/>
                  <a:pt x="108" y="21"/>
                </a:cubicBezTo>
                <a:cubicBezTo>
                  <a:pt x="107" y="19"/>
                  <a:pt x="108" y="18"/>
                  <a:pt x="108" y="16"/>
                </a:cubicBezTo>
                <a:cubicBezTo>
                  <a:pt x="106" y="15"/>
                  <a:pt x="105" y="13"/>
                  <a:pt x="103" y="12"/>
                </a:cubicBezTo>
                <a:cubicBezTo>
                  <a:pt x="102" y="11"/>
                  <a:pt x="100" y="10"/>
                  <a:pt x="98" y="8"/>
                </a:cubicBezTo>
                <a:cubicBezTo>
                  <a:pt x="95" y="9"/>
                  <a:pt x="93" y="10"/>
                  <a:pt x="91" y="10"/>
                </a:cubicBezTo>
                <a:cubicBezTo>
                  <a:pt x="89" y="10"/>
                  <a:pt x="87" y="9"/>
                  <a:pt x="85" y="9"/>
                </a:cubicBezTo>
                <a:cubicBezTo>
                  <a:pt x="79" y="9"/>
                  <a:pt x="73" y="9"/>
                  <a:pt x="68" y="8"/>
                </a:cubicBezTo>
                <a:cubicBezTo>
                  <a:pt x="67" y="9"/>
                  <a:pt x="67" y="11"/>
                  <a:pt x="66" y="11"/>
                </a:cubicBezTo>
                <a:cubicBezTo>
                  <a:pt x="65" y="12"/>
                  <a:pt x="63" y="13"/>
                  <a:pt x="62" y="14"/>
                </a:cubicBezTo>
                <a:cubicBezTo>
                  <a:pt x="61" y="14"/>
                  <a:pt x="60" y="12"/>
                  <a:pt x="61" y="12"/>
                </a:cubicBezTo>
                <a:cubicBezTo>
                  <a:pt x="62" y="11"/>
                  <a:pt x="63" y="11"/>
                  <a:pt x="64" y="10"/>
                </a:cubicBezTo>
                <a:cubicBezTo>
                  <a:pt x="65" y="9"/>
                  <a:pt x="66" y="8"/>
                  <a:pt x="66" y="7"/>
                </a:cubicBezTo>
                <a:cubicBezTo>
                  <a:pt x="65" y="6"/>
                  <a:pt x="65" y="8"/>
                  <a:pt x="64" y="8"/>
                </a:cubicBezTo>
                <a:cubicBezTo>
                  <a:pt x="63" y="9"/>
                  <a:pt x="61" y="10"/>
                  <a:pt x="59" y="10"/>
                </a:cubicBezTo>
                <a:cubicBezTo>
                  <a:pt x="57" y="11"/>
                  <a:pt x="54" y="12"/>
                  <a:pt x="52" y="11"/>
                </a:cubicBezTo>
                <a:cubicBezTo>
                  <a:pt x="51" y="10"/>
                  <a:pt x="52" y="8"/>
                  <a:pt x="51" y="7"/>
                </a:cubicBezTo>
                <a:cubicBezTo>
                  <a:pt x="51" y="6"/>
                  <a:pt x="49" y="5"/>
                  <a:pt x="49" y="4"/>
                </a:cubicBezTo>
                <a:cubicBezTo>
                  <a:pt x="49" y="3"/>
                  <a:pt x="52" y="5"/>
                  <a:pt x="54" y="6"/>
                </a:cubicBezTo>
                <a:cubicBezTo>
                  <a:pt x="52" y="1"/>
                  <a:pt x="46" y="0"/>
                  <a:pt x="44" y="0"/>
                </a:cubicBezTo>
                <a:cubicBezTo>
                  <a:pt x="40" y="1"/>
                  <a:pt x="38" y="4"/>
                  <a:pt x="34" y="6"/>
                </a:cubicBezTo>
                <a:cubicBezTo>
                  <a:pt x="34" y="6"/>
                  <a:pt x="33" y="5"/>
                  <a:pt x="32" y="5"/>
                </a:cubicBezTo>
                <a:cubicBezTo>
                  <a:pt x="30" y="5"/>
                  <a:pt x="29" y="5"/>
                  <a:pt x="27" y="6"/>
                </a:cubicBezTo>
                <a:cubicBezTo>
                  <a:pt x="25" y="7"/>
                  <a:pt x="25" y="9"/>
                  <a:pt x="23" y="10"/>
                </a:cubicBezTo>
                <a:cubicBezTo>
                  <a:pt x="19" y="12"/>
                  <a:pt x="16" y="12"/>
                  <a:pt x="12" y="13"/>
                </a:cubicBezTo>
                <a:cubicBezTo>
                  <a:pt x="10" y="14"/>
                  <a:pt x="7" y="14"/>
                  <a:pt x="5" y="15"/>
                </a:cubicBezTo>
                <a:cubicBezTo>
                  <a:pt x="4" y="15"/>
                  <a:pt x="1" y="15"/>
                  <a:pt x="1" y="16"/>
                </a:cubicBezTo>
                <a:cubicBezTo>
                  <a:pt x="1" y="18"/>
                  <a:pt x="5" y="16"/>
                  <a:pt x="5" y="17"/>
                </a:cubicBezTo>
                <a:cubicBezTo>
                  <a:pt x="6" y="19"/>
                  <a:pt x="7" y="21"/>
                  <a:pt x="5" y="22"/>
                </a:cubicBezTo>
                <a:cubicBezTo>
                  <a:pt x="4" y="23"/>
                  <a:pt x="2" y="20"/>
                  <a:pt x="1" y="19"/>
                </a:cubicBezTo>
                <a:cubicBezTo>
                  <a:pt x="2" y="22"/>
                  <a:pt x="3" y="24"/>
                  <a:pt x="3" y="26"/>
                </a:cubicBezTo>
                <a:cubicBezTo>
                  <a:pt x="3" y="29"/>
                  <a:pt x="0" y="31"/>
                  <a:pt x="0" y="34"/>
                </a:cubicBezTo>
                <a:cubicBezTo>
                  <a:pt x="1" y="37"/>
                  <a:pt x="4" y="38"/>
                  <a:pt x="5" y="41"/>
                </a:cubicBezTo>
                <a:cubicBezTo>
                  <a:pt x="6" y="42"/>
                  <a:pt x="4" y="43"/>
                  <a:pt x="4" y="44"/>
                </a:cubicBezTo>
                <a:cubicBezTo>
                  <a:pt x="5" y="46"/>
                  <a:pt x="7" y="47"/>
                  <a:pt x="7" y="49"/>
                </a:cubicBezTo>
                <a:cubicBezTo>
                  <a:pt x="7" y="51"/>
                  <a:pt x="5" y="52"/>
                  <a:pt x="5" y="54"/>
                </a:cubicBezTo>
                <a:cubicBezTo>
                  <a:pt x="5" y="55"/>
                  <a:pt x="6" y="57"/>
                  <a:pt x="7" y="59"/>
                </a:cubicBezTo>
                <a:cubicBezTo>
                  <a:pt x="8" y="60"/>
                  <a:pt x="10" y="61"/>
                  <a:pt x="10" y="63"/>
                </a:cubicBezTo>
                <a:cubicBezTo>
                  <a:pt x="11" y="64"/>
                  <a:pt x="10" y="65"/>
                  <a:pt x="10" y="66"/>
                </a:cubicBezTo>
                <a:cubicBezTo>
                  <a:pt x="11" y="67"/>
                  <a:pt x="13" y="67"/>
                  <a:pt x="14" y="68"/>
                </a:cubicBezTo>
                <a:cubicBezTo>
                  <a:pt x="15" y="68"/>
                  <a:pt x="13" y="70"/>
                  <a:pt x="14" y="71"/>
                </a:cubicBezTo>
                <a:cubicBezTo>
                  <a:pt x="16" y="71"/>
                  <a:pt x="18" y="70"/>
                  <a:pt x="19" y="70"/>
                </a:cubicBezTo>
                <a:cubicBezTo>
                  <a:pt x="21" y="71"/>
                  <a:pt x="22" y="73"/>
                  <a:pt x="23" y="73"/>
                </a:cubicBezTo>
                <a:cubicBezTo>
                  <a:pt x="25" y="74"/>
                  <a:pt x="26" y="72"/>
                  <a:pt x="27" y="73"/>
                </a:cubicBezTo>
                <a:cubicBezTo>
                  <a:pt x="28" y="75"/>
                  <a:pt x="27" y="78"/>
                  <a:pt x="28" y="80"/>
                </a:cubicBezTo>
                <a:cubicBezTo>
                  <a:pt x="29" y="81"/>
                  <a:pt x="30" y="83"/>
                  <a:pt x="31" y="83"/>
                </a:cubicBezTo>
                <a:cubicBezTo>
                  <a:pt x="33" y="83"/>
                  <a:pt x="35" y="81"/>
                  <a:pt x="35" y="80"/>
                </a:cubicBezTo>
                <a:cubicBezTo>
                  <a:pt x="35" y="79"/>
                  <a:pt x="33" y="78"/>
                  <a:pt x="33" y="77"/>
                </a:cubicBezTo>
                <a:cubicBezTo>
                  <a:pt x="33" y="76"/>
                  <a:pt x="35" y="77"/>
                  <a:pt x="36" y="78"/>
                </a:cubicBezTo>
                <a:cubicBezTo>
                  <a:pt x="37" y="78"/>
                  <a:pt x="38" y="80"/>
                  <a:pt x="40" y="80"/>
                </a:cubicBezTo>
                <a:cubicBezTo>
                  <a:pt x="41" y="80"/>
                  <a:pt x="42" y="79"/>
                  <a:pt x="43" y="80"/>
                </a:cubicBezTo>
                <a:cubicBezTo>
                  <a:pt x="44" y="80"/>
                  <a:pt x="42" y="81"/>
                  <a:pt x="42" y="82"/>
                </a:cubicBezTo>
                <a:cubicBezTo>
                  <a:pt x="43" y="83"/>
                  <a:pt x="44" y="84"/>
                  <a:pt x="46" y="84"/>
                </a:cubicBezTo>
                <a:cubicBezTo>
                  <a:pt x="46" y="84"/>
                  <a:pt x="47" y="84"/>
                  <a:pt x="48" y="84"/>
                </a:cubicBezTo>
                <a:cubicBezTo>
                  <a:pt x="50" y="84"/>
                  <a:pt x="51" y="85"/>
                  <a:pt x="52" y="86"/>
                </a:cubicBezTo>
                <a:cubicBezTo>
                  <a:pt x="53" y="87"/>
                  <a:pt x="53" y="89"/>
                  <a:pt x="54" y="90"/>
                </a:cubicBezTo>
                <a:cubicBezTo>
                  <a:pt x="55" y="91"/>
                  <a:pt x="57" y="92"/>
                  <a:pt x="58" y="93"/>
                </a:cubicBezTo>
                <a:cubicBezTo>
                  <a:pt x="59" y="94"/>
                  <a:pt x="60" y="95"/>
                  <a:pt x="61" y="95"/>
                </a:cubicBezTo>
                <a:cubicBezTo>
                  <a:pt x="63" y="95"/>
                  <a:pt x="63" y="91"/>
                  <a:pt x="65" y="91"/>
                </a:cubicBezTo>
                <a:cubicBezTo>
                  <a:pt x="67" y="92"/>
                  <a:pt x="68" y="94"/>
                  <a:pt x="69" y="96"/>
                </a:cubicBezTo>
                <a:cubicBezTo>
                  <a:pt x="70" y="97"/>
                  <a:pt x="68" y="98"/>
                  <a:pt x="69" y="99"/>
                </a:cubicBezTo>
                <a:cubicBezTo>
                  <a:pt x="70" y="99"/>
                  <a:pt x="71" y="99"/>
                  <a:pt x="72" y="98"/>
                </a:cubicBezTo>
                <a:cubicBezTo>
                  <a:pt x="74" y="97"/>
                  <a:pt x="74" y="95"/>
                  <a:pt x="75" y="95"/>
                </a:cubicBezTo>
                <a:cubicBezTo>
                  <a:pt x="77" y="94"/>
                  <a:pt x="79" y="95"/>
                  <a:pt x="81" y="95"/>
                </a:cubicBezTo>
                <a:cubicBezTo>
                  <a:pt x="82" y="96"/>
                  <a:pt x="83" y="97"/>
                  <a:pt x="83" y="97"/>
                </a:cubicBezTo>
                <a:cubicBezTo>
                  <a:pt x="85" y="96"/>
                  <a:pt x="85" y="94"/>
                  <a:pt x="87" y="94"/>
                </a:cubicBezTo>
                <a:cubicBezTo>
                  <a:pt x="89" y="94"/>
                  <a:pt x="91" y="94"/>
                  <a:pt x="93" y="95"/>
                </a:cubicBezTo>
                <a:cubicBezTo>
                  <a:pt x="95" y="96"/>
                  <a:pt x="96" y="98"/>
                  <a:pt x="97" y="99"/>
                </a:cubicBezTo>
                <a:cubicBezTo>
                  <a:pt x="99" y="100"/>
                  <a:pt x="101" y="100"/>
                  <a:pt x="103" y="100"/>
                </a:cubicBezTo>
                <a:cubicBezTo>
                  <a:pt x="104" y="101"/>
                  <a:pt x="105" y="102"/>
                  <a:pt x="106" y="101"/>
                </a:cubicBezTo>
                <a:cubicBezTo>
                  <a:pt x="107" y="101"/>
                  <a:pt x="107" y="100"/>
                  <a:pt x="106" y="99"/>
                </a:cubicBezTo>
                <a:cubicBezTo>
                  <a:pt x="106" y="99"/>
                  <a:pt x="104" y="99"/>
                  <a:pt x="104" y="98"/>
                </a:cubicBezTo>
                <a:cubicBezTo>
                  <a:pt x="103" y="97"/>
                  <a:pt x="105" y="95"/>
                  <a:pt x="104" y="94"/>
                </a:cubicBezTo>
                <a:cubicBezTo>
                  <a:pt x="104" y="93"/>
                  <a:pt x="103" y="92"/>
                  <a:pt x="103" y="91"/>
                </a:cubicBezTo>
                <a:cubicBezTo>
                  <a:pt x="105" y="88"/>
                  <a:pt x="107" y="85"/>
                  <a:pt x="109" y="83"/>
                </a:cubicBezTo>
                <a:cubicBezTo>
                  <a:pt x="111" y="81"/>
                  <a:pt x="113" y="82"/>
                  <a:pt x="115" y="81"/>
                </a:cubicBezTo>
                <a:cubicBezTo>
                  <a:pt x="116" y="80"/>
                  <a:pt x="117" y="80"/>
                  <a:pt x="118" y="79"/>
                </a:cubicBezTo>
                <a:cubicBezTo>
                  <a:pt x="119" y="78"/>
                  <a:pt x="120" y="77"/>
                  <a:pt x="120" y="76"/>
                </a:cubicBezTo>
                <a:cubicBezTo>
                  <a:pt x="120" y="74"/>
                  <a:pt x="117" y="73"/>
                  <a:pt x="116" y="71"/>
                </a:cubicBezTo>
                <a:cubicBezTo>
                  <a:pt x="116" y="71"/>
                  <a:pt x="120" y="72"/>
                  <a:pt x="119" y="71"/>
                </a:cubicBezTo>
                <a:cubicBezTo>
                  <a:pt x="118" y="69"/>
                  <a:pt x="115" y="68"/>
                  <a:pt x="114" y="66"/>
                </a:cubicBezTo>
                <a:cubicBezTo>
                  <a:pt x="113" y="64"/>
                  <a:pt x="114" y="61"/>
                  <a:pt x="114" y="58"/>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1" name="Freeform 2644"/>
          <p:cNvSpPr>
            <a:spLocks noChangeAspect="1"/>
          </p:cNvSpPr>
          <p:nvPr/>
        </p:nvSpPr>
        <p:spPr bwMode="auto">
          <a:xfrm>
            <a:off x="4558196" y="2068861"/>
            <a:ext cx="57440" cy="21432"/>
          </a:xfrm>
          <a:custGeom>
            <a:avLst/>
            <a:gdLst>
              <a:gd name="T0" fmla="*/ 38 w 35"/>
              <a:gd name="T1" fmla="*/ 16 h 15"/>
              <a:gd name="T2" fmla="*/ 30 w 35"/>
              <a:gd name="T3" fmla="*/ 18 h 15"/>
              <a:gd name="T4" fmla="*/ 23 w 35"/>
              <a:gd name="T5" fmla="*/ 17 h 15"/>
              <a:gd name="T6" fmla="*/ 2 w 35"/>
              <a:gd name="T7" fmla="*/ 16 h 15"/>
              <a:gd name="T8" fmla="*/ 8 w 35"/>
              <a:gd name="T9" fmla="*/ 12 h 15"/>
              <a:gd name="T10" fmla="*/ 7 w 35"/>
              <a:gd name="T11" fmla="*/ 11 h 15"/>
              <a:gd name="T12" fmla="*/ 2 w 35"/>
              <a:gd name="T13" fmla="*/ 12 h 15"/>
              <a:gd name="T14" fmla="*/ 1 w 35"/>
              <a:gd name="T15" fmla="*/ 7 h 15"/>
              <a:gd name="T16" fmla="*/ 7 w 35"/>
              <a:gd name="T17" fmla="*/ 6 h 15"/>
              <a:gd name="T18" fmla="*/ 13 w 35"/>
              <a:gd name="T19" fmla="*/ 1 h 15"/>
              <a:gd name="T20" fmla="*/ 13 w 35"/>
              <a:gd name="T21" fmla="*/ 2 h 15"/>
              <a:gd name="T22" fmla="*/ 11 w 35"/>
              <a:gd name="T23" fmla="*/ 6 h 15"/>
              <a:gd name="T24" fmla="*/ 19 w 35"/>
              <a:gd name="T25" fmla="*/ 6 h 15"/>
              <a:gd name="T26" fmla="*/ 19 w 35"/>
              <a:gd name="T27" fmla="*/ 1 h 15"/>
              <a:gd name="T28" fmla="*/ 22 w 35"/>
              <a:gd name="T29" fmla="*/ 0 h 15"/>
              <a:gd name="T30" fmla="*/ 28 w 35"/>
              <a:gd name="T31" fmla="*/ 4 h 15"/>
              <a:gd name="T32" fmla="*/ 32 w 35"/>
              <a:gd name="T33" fmla="*/ 4 h 15"/>
              <a:gd name="T34" fmla="*/ 35 w 35"/>
              <a:gd name="T35" fmla="*/ 2 h 15"/>
              <a:gd name="T36" fmla="*/ 41 w 35"/>
              <a:gd name="T37" fmla="*/ 6 h 15"/>
              <a:gd name="T38" fmla="*/ 41 w 35"/>
              <a:gd name="T39" fmla="*/ 11 h 15"/>
              <a:gd name="T40" fmla="*/ 38 w 35"/>
              <a:gd name="T41" fmla="*/ 16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15"/>
              <a:gd name="T65" fmla="*/ 35 w 35"/>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15">
                <a:moveTo>
                  <a:pt x="32" y="13"/>
                </a:moveTo>
                <a:cubicBezTo>
                  <a:pt x="29" y="14"/>
                  <a:pt x="27" y="15"/>
                  <a:pt x="25" y="15"/>
                </a:cubicBezTo>
                <a:cubicBezTo>
                  <a:pt x="23" y="15"/>
                  <a:pt x="21" y="14"/>
                  <a:pt x="19" y="14"/>
                </a:cubicBezTo>
                <a:cubicBezTo>
                  <a:pt x="13" y="14"/>
                  <a:pt x="7" y="14"/>
                  <a:pt x="2" y="13"/>
                </a:cubicBezTo>
                <a:cubicBezTo>
                  <a:pt x="3" y="12"/>
                  <a:pt x="5" y="12"/>
                  <a:pt x="7" y="10"/>
                </a:cubicBezTo>
                <a:cubicBezTo>
                  <a:pt x="7" y="10"/>
                  <a:pt x="6" y="9"/>
                  <a:pt x="6" y="9"/>
                </a:cubicBezTo>
                <a:cubicBezTo>
                  <a:pt x="5" y="9"/>
                  <a:pt x="3" y="11"/>
                  <a:pt x="2" y="10"/>
                </a:cubicBezTo>
                <a:cubicBezTo>
                  <a:pt x="1" y="9"/>
                  <a:pt x="0" y="7"/>
                  <a:pt x="1" y="6"/>
                </a:cubicBezTo>
                <a:cubicBezTo>
                  <a:pt x="2" y="5"/>
                  <a:pt x="4" y="6"/>
                  <a:pt x="6" y="5"/>
                </a:cubicBezTo>
                <a:cubicBezTo>
                  <a:pt x="8" y="4"/>
                  <a:pt x="9" y="2"/>
                  <a:pt x="11" y="1"/>
                </a:cubicBezTo>
                <a:cubicBezTo>
                  <a:pt x="11" y="1"/>
                  <a:pt x="11" y="2"/>
                  <a:pt x="11" y="2"/>
                </a:cubicBezTo>
                <a:cubicBezTo>
                  <a:pt x="10" y="3"/>
                  <a:pt x="8" y="4"/>
                  <a:pt x="9" y="5"/>
                </a:cubicBezTo>
                <a:cubicBezTo>
                  <a:pt x="11" y="6"/>
                  <a:pt x="14" y="6"/>
                  <a:pt x="16" y="5"/>
                </a:cubicBezTo>
                <a:cubicBezTo>
                  <a:pt x="17" y="4"/>
                  <a:pt x="15" y="2"/>
                  <a:pt x="16" y="1"/>
                </a:cubicBezTo>
                <a:cubicBezTo>
                  <a:pt x="16" y="1"/>
                  <a:pt x="17" y="0"/>
                  <a:pt x="18" y="0"/>
                </a:cubicBezTo>
                <a:cubicBezTo>
                  <a:pt x="20" y="1"/>
                  <a:pt x="21" y="2"/>
                  <a:pt x="23" y="3"/>
                </a:cubicBezTo>
                <a:cubicBezTo>
                  <a:pt x="24" y="3"/>
                  <a:pt x="25" y="3"/>
                  <a:pt x="27" y="3"/>
                </a:cubicBezTo>
                <a:cubicBezTo>
                  <a:pt x="28" y="3"/>
                  <a:pt x="28" y="2"/>
                  <a:pt x="29" y="2"/>
                </a:cubicBezTo>
                <a:cubicBezTo>
                  <a:pt x="31" y="3"/>
                  <a:pt x="33" y="4"/>
                  <a:pt x="34" y="5"/>
                </a:cubicBezTo>
                <a:cubicBezTo>
                  <a:pt x="35" y="6"/>
                  <a:pt x="34" y="8"/>
                  <a:pt x="34" y="9"/>
                </a:cubicBezTo>
                <a:cubicBezTo>
                  <a:pt x="34" y="11"/>
                  <a:pt x="33" y="12"/>
                  <a:pt x="32" y="1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2" name="Freeform 2645"/>
          <p:cNvSpPr>
            <a:spLocks noChangeAspect="1"/>
          </p:cNvSpPr>
          <p:nvPr/>
        </p:nvSpPr>
        <p:spPr bwMode="auto">
          <a:xfrm>
            <a:off x="4589624" y="2031951"/>
            <a:ext cx="114880" cy="67866"/>
          </a:xfrm>
          <a:custGeom>
            <a:avLst/>
            <a:gdLst>
              <a:gd name="T0" fmla="*/ 7 w 70"/>
              <a:gd name="T1" fmla="*/ 31 h 48"/>
              <a:gd name="T2" fmla="*/ 5 w 70"/>
              <a:gd name="T3" fmla="*/ 24 h 48"/>
              <a:gd name="T4" fmla="*/ 1 w 70"/>
              <a:gd name="T5" fmla="*/ 17 h 48"/>
              <a:gd name="T6" fmla="*/ 0 w 70"/>
              <a:gd name="T7" fmla="*/ 11 h 48"/>
              <a:gd name="T8" fmla="*/ 5 w 70"/>
              <a:gd name="T9" fmla="*/ 6 h 48"/>
              <a:gd name="T10" fmla="*/ 14 w 70"/>
              <a:gd name="T11" fmla="*/ 1 h 48"/>
              <a:gd name="T12" fmla="*/ 29 w 70"/>
              <a:gd name="T13" fmla="*/ 4 h 48"/>
              <a:gd name="T14" fmla="*/ 43 w 70"/>
              <a:gd name="T15" fmla="*/ 5 h 48"/>
              <a:gd name="T16" fmla="*/ 48 w 70"/>
              <a:gd name="T17" fmla="*/ 7 h 48"/>
              <a:gd name="T18" fmla="*/ 55 w 70"/>
              <a:gd name="T19" fmla="*/ 5 h 48"/>
              <a:gd name="T20" fmla="*/ 62 w 70"/>
              <a:gd name="T21" fmla="*/ 10 h 48"/>
              <a:gd name="T22" fmla="*/ 72 w 70"/>
              <a:gd name="T23" fmla="*/ 15 h 48"/>
              <a:gd name="T24" fmla="*/ 82 w 70"/>
              <a:gd name="T25" fmla="*/ 23 h 48"/>
              <a:gd name="T26" fmla="*/ 82 w 70"/>
              <a:gd name="T27" fmla="*/ 31 h 48"/>
              <a:gd name="T28" fmla="*/ 71 w 70"/>
              <a:gd name="T29" fmla="*/ 33 h 48"/>
              <a:gd name="T30" fmla="*/ 67 w 70"/>
              <a:gd name="T31" fmla="*/ 43 h 48"/>
              <a:gd name="T32" fmla="*/ 68 w 70"/>
              <a:gd name="T33" fmla="*/ 49 h 48"/>
              <a:gd name="T34" fmla="*/ 58 w 70"/>
              <a:gd name="T35" fmla="*/ 49 h 48"/>
              <a:gd name="T36" fmla="*/ 54 w 70"/>
              <a:gd name="T37" fmla="*/ 55 h 48"/>
              <a:gd name="T38" fmla="*/ 48 w 70"/>
              <a:gd name="T39" fmla="*/ 55 h 48"/>
              <a:gd name="T40" fmla="*/ 42 w 70"/>
              <a:gd name="T41" fmla="*/ 57 h 48"/>
              <a:gd name="T42" fmla="*/ 36 w 70"/>
              <a:gd name="T43" fmla="*/ 56 h 48"/>
              <a:gd name="T44" fmla="*/ 30 w 70"/>
              <a:gd name="T45" fmla="*/ 51 h 48"/>
              <a:gd name="T46" fmla="*/ 24 w 70"/>
              <a:gd name="T47" fmla="*/ 46 h 48"/>
              <a:gd name="T48" fmla="*/ 26 w 70"/>
              <a:gd name="T49" fmla="*/ 42 h 48"/>
              <a:gd name="T50" fmla="*/ 26 w 70"/>
              <a:gd name="T51" fmla="*/ 37 h 48"/>
              <a:gd name="T52" fmla="*/ 20 w 70"/>
              <a:gd name="T53" fmla="*/ 33 h 48"/>
              <a:gd name="T54" fmla="*/ 18 w 70"/>
              <a:gd name="T55" fmla="*/ 34 h 48"/>
              <a:gd name="T56" fmla="*/ 13 w 70"/>
              <a:gd name="T57" fmla="*/ 34 h 48"/>
              <a:gd name="T58" fmla="*/ 7 w 70"/>
              <a:gd name="T59" fmla="*/ 31 h 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0"/>
              <a:gd name="T91" fmla="*/ 0 h 48"/>
              <a:gd name="T92" fmla="*/ 70 w 70"/>
              <a:gd name="T93" fmla="*/ 48 h 4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0" h="48">
                <a:moveTo>
                  <a:pt x="6" y="26"/>
                </a:moveTo>
                <a:cubicBezTo>
                  <a:pt x="5" y="24"/>
                  <a:pt x="5" y="22"/>
                  <a:pt x="4" y="20"/>
                </a:cubicBezTo>
                <a:cubicBezTo>
                  <a:pt x="3" y="18"/>
                  <a:pt x="2" y="16"/>
                  <a:pt x="1" y="14"/>
                </a:cubicBezTo>
                <a:cubicBezTo>
                  <a:pt x="1" y="13"/>
                  <a:pt x="0" y="10"/>
                  <a:pt x="0" y="9"/>
                </a:cubicBezTo>
                <a:cubicBezTo>
                  <a:pt x="1" y="7"/>
                  <a:pt x="2" y="6"/>
                  <a:pt x="4" y="5"/>
                </a:cubicBezTo>
                <a:cubicBezTo>
                  <a:pt x="6" y="3"/>
                  <a:pt x="9" y="1"/>
                  <a:pt x="12" y="1"/>
                </a:cubicBezTo>
                <a:cubicBezTo>
                  <a:pt x="16" y="0"/>
                  <a:pt x="20" y="2"/>
                  <a:pt x="24" y="3"/>
                </a:cubicBezTo>
                <a:cubicBezTo>
                  <a:pt x="28" y="3"/>
                  <a:pt x="32" y="3"/>
                  <a:pt x="36" y="4"/>
                </a:cubicBezTo>
                <a:cubicBezTo>
                  <a:pt x="37" y="5"/>
                  <a:pt x="39" y="6"/>
                  <a:pt x="40" y="6"/>
                </a:cubicBezTo>
                <a:cubicBezTo>
                  <a:pt x="42" y="7"/>
                  <a:pt x="44" y="4"/>
                  <a:pt x="46" y="4"/>
                </a:cubicBezTo>
                <a:cubicBezTo>
                  <a:pt x="48" y="5"/>
                  <a:pt x="50" y="7"/>
                  <a:pt x="52" y="8"/>
                </a:cubicBezTo>
                <a:cubicBezTo>
                  <a:pt x="55" y="10"/>
                  <a:pt x="57" y="12"/>
                  <a:pt x="60" y="13"/>
                </a:cubicBezTo>
                <a:cubicBezTo>
                  <a:pt x="63" y="15"/>
                  <a:pt x="65" y="17"/>
                  <a:pt x="68" y="19"/>
                </a:cubicBezTo>
                <a:cubicBezTo>
                  <a:pt x="68" y="21"/>
                  <a:pt x="70" y="24"/>
                  <a:pt x="68" y="26"/>
                </a:cubicBezTo>
                <a:cubicBezTo>
                  <a:pt x="66" y="28"/>
                  <a:pt x="61" y="26"/>
                  <a:pt x="59" y="28"/>
                </a:cubicBezTo>
                <a:cubicBezTo>
                  <a:pt x="57" y="30"/>
                  <a:pt x="57" y="33"/>
                  <a:pt x="56" y="36"/>
                </a:cubicBezTo>
                <a:cubicBezTo>
                  <a:pt x="56" y="38"/>
                  <a:pt x="59" y="40"/>
                  <a:pt x="57" y="41"/>
                </a:cubicBezTo>
                <a:cubicBezTo>
                  <a:pt x="55" y="43"/>
                  <a:pt x="51" y="40"/>
                  <a:pt x="48" y="41"/>
                </a:cubicBezTo>
                <a:cubicBezTo>
                  <a:pt x="47" y="42"/>
                  <a:pt x="47" y="45"/>
                  <a:pt x="45" y="46"/>
                </a:cubicBezTo>
                <a:cubicBezTo>
                  <a:pt x="44" y="47"/>
                  <a:pt x="41" y="46"/>
                  <a:pt x="40" y="46"/>
                </a:cubicBezTo>
                <a:cubicBezTo>
                  <a:pt x="38" y="46"/>
                  <a:pt x="37" y="48"/>
                  <a:pt x="35" y="48"/>
                </a:cubicBezTo>
                <a:cubicBezTo>
                  <a:pt x="33" y="48"/>
                  <a:pt x="32" y="47"/>
                  <a:pt x="30" y="47"/>
                </a:cubicBezTo>
                <a:cubicBezTo>
                  <a:pt x="28" y="46"/>
                  <a:pt x="27" y="44"/>
                  <a:pt x="25" y="43"/>
                </a:cubicBezTo>
                <a:cubicBezTo>
                  <a:pt x="24" y="42"/>
                  <a:pt x="22" y="41"/>
                  <a:pt x="20" y="39"/>
                </a:cubicBezTo>
                <a:cubicBezTo>
                  <a:pt x="21" y="38"/>
                  <a:pt x="22" y="37"/>
                  <a:pt x="22" y="35"/>
                </a:cubicBezTo>
                <a:cubicBezTo>
                  <a:pt x="22" y="34"/>
                  <a:pt x="23" y="32"/>
                  <a:pt x="22" y="31"/>
                </a:cubicBezTo>
                <a:cubicBezTo>
                  <a:pt x="21" y="30"/>
                  <a:pt x="19" y="29"/>
                  <a:pt x="17" y="28"/>
                </a:cubicBezTo>
                <a:cubicBezTo>
                  <a:pt x="16" y="28"/>
                  <a:pt x="16" y="29"/>
                  <a:pt x="15" y="29"/>
                </a:cubicBezTo>
                <a:cubicBezTo>
                  <a:pt x="13" y="29"/>
                  <a:pt x="12" y="29"/>
                  <a:pt x="11" y="29"/>
                </a:cubicBezTo>
                <a:cubicBezTo>
                  <a:pt x="9" y="28"/>
                  <a:pt x="8" y="27"/>
                  <a:pt x="6" y="2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3" name="Freeform 2646"/>
          <p:cNvSpPr>
            <a:spLocks noChangeAspect="1"/>
          </p:cNvSpPr>
          <p:nvPr/>
        </p:nvSpPr>
        <p:spPr bwMode="auto">
          <a:xfrm>
            <a:off x="4592206" y="1986707"/>
            <a:ext cx="140865" cy="71437"/>
          </a:xfrm>
          <a:custGeom>
            <a:avLst/>
            <a:gdLst>
              <a:gd name="T0" fmla="*/ 87 w 86"/>
              <a:gd name="T1" fmla="*/ 11 h 50"/>
              <a:gd name="T2" fmla="*/ 84 w 86"/>
              <a:gd name="T3" fmla="*/ 11 h 50"/>
              <a:gd name="T4" fmla="*/ 79 w 86"/>
              <a:gd name="T5" fmla="*/ 13 h 50"/>
              <a:gd name="T6" fmla="*/ 71 w 86"/>
              <a:gd name="T7" fmla="*/ 7 h 50"/>
              <a:gd name="T8" fmla="*/ 60 w 86"/>
              <a:gd name="T9" fmla="*/ 2 h 50"/>
              <a:gd name="T10" fmla="*/ 55 w 86"/>
              <a:gd name="T11" fmla="*/ 1 h 50"/>
              <a:gd name="T12" fmla="*/ 47 w 86"/>
              <a:gd name="T13" fmla="*/ 6 h 50"/>
              <a:gd name="T14" fmla="*/ 49 w 86"/>
              <a:gd name="T15" fmla="*/ 17 h 50"/>
              <a:gd name="T16" fmla="*/ 44 w 86"/>
              <a:gd name="T17" fmla="*/ 24 h 50"/>
              <a:gd name="T18" fmla="*/ 35 w 86"/>
              <a:gd name="T19" fmla="*/ 28 h 50"/>
              <a:gd name="T20" fmla="*/ 29 w 86"/>
              <a:gd name="T21" fmla="*/ 19 h 50"/>
              <a:gd name="T22" fmla="*/ 23 w 86"/>
              <a:gd name="T23" fmla="*/ 13 h 50"/>
              <a:gd name="T24" fmla="*/ 22 w 86"/>
              <a:gd name="T25" fmla="*/ 10 h 50"/>
              <a:gd name="T26" fmla="*/ 11 w 86"/>
              <a:gd name="T27" fmla="*/ 14 h 50"/>
              <a:gd name="T28" fmla="*/ 7 w 86"/>
              <a:gd name="T29" fmla="*/ 19 h 50"/>
              <a:gd name="T30" fmla="*/ 1 w 86"/>
              <a:gd name="T31" fmla="*/ 34 h 50"/>
              <a:gd name="T32" fmla="*/ 1 w 86"/>
              <a:gd name="T33" fmla="*/ 48 h 50"/>
              <a:gd name="T34" fmla="*/ 6 w 86"/>
              <a:gd name="T35" fmla="*/ 43 h 50"/>
              <a:gd name="T36" fmla="*/ 16 w 86"/>
              <a:gd name="T37" fmla="*/ 38 h 50"/>
              <a:gd name="T38" fmla="*/ 30 w 86"/>
              <a:gd name="T39" fmla="*/ 41 h 50"/>
              <a:gd name="T40" fmla="*/ 44 w 86"/>
              <a:gd name="T41" fmla="*/ 42 h 50"/>
              <a:gd name="T42" fmla="*/ 49 w 86"/>
              <a:gd name="T43" fmla="*/ 44 h 50"/>
              <a:gd name="T44" fmla="*/ 56 w 86"/>
              <a:gd name="T45" fmla="*/ 42 h 50"/>
              <a:gd name="T46" fmla="*/ 63 w 86"/>
              <a:gd name="T47" fmla="*/ 47 h 50"/>
              <a:gd name="T48" fmla="*/ 73 w 86"/>
              <a:gd name="T49" fmla="*/ 53 h 50"/>
              <a:gd name="T50" fmla="*/ 83 w 86"/>
              <a:gd name="T51" fmla="*/ 60 h 50"/>
              <a:gd name="T52" fmla="*/ 87 w 86"/>
              <a:gd name="T53" fmla="*/ 55 h 50"/>
              <a:gd name="T54" fmla="*/ 95 w 86"/>
              <a:gd name="T55" fmla="*/ 56 h 50"/>
              <a:gd name="T56" fmla="*/ 98 w 86"/>
              <a:gd name="T57" fmla="*/ 49 h 50"/>
              <a:gd name="T58" fmla="*/ 102 w 86"/>
              <a:gd name="T59" fmla="*/ 46 h 50"/>
              <a:gd name="T60" fmla="*/ 103 w 86"/>
              <a:gd name="T61" fmla="*/ 41 h 50"/>
              <a:gd name="T62" fmla="*/ 96 w 86"/>
              <a:gd name="T63" fmla="*/ 29 h 50"/>
              <a:gd name="T64" fmla="*/ 96 w 86"/>
              <a:gd name="T65" fmla="*/ 20 h 50"/>
              <a:gd name="T66" fmla="*/ 92 w 86"/>
              <a:gd name="T67" fmla="*/ 16 h 50"/>
              <a:gd name="T68" fmla="*/ 87 w 86"/>
              <a:gd name="T69" fmla="*/ 11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0"/>
              <a:gd name="T107" fmla="*/ 86 w 86"/>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0">
                <a:moveTo>
                  <a:pt x="73" y="9"/>
                </a:moveTo>
                <a:cubicBezTo>
                  <a:pt x="72" y="9"/>
                  <a:pt x="71" y="9"/>
                  <a:pt x="70" y="9"/>
                </a:cubicBezTo>
                <a:cubicBezTo>
                  <a:pt x="68" y="10"/>
                  <a:pt x="67" y="11"/>
                  <a:pt x="66" y="11"/>
                </a:cubicBezTo>
                <a:cubicBezTo>
                  <a:pt x="63" y="10"/>
                  <a:pt x="61" y="8"/>
                  <a:pt x="59" y="6"/>
                </a:cubicBezTo>
                <a:cubicBezTo>
                  <a:pt x="56" y="5"/>
                  <a:pt x="53" y="4"/>
                  <a:pt x="50" y="2"/>
                </a:cubicBezTo>
                <a:cubicBezTo>
                  <a:pt x="49" y="2"/>
                  <a:pt x="47" y="0"/>
                  <a:pt x="46" y="1"/>
                </a:cubicBezTo>
                <a:cubicBezTo>
                  <a:pt x="43" y="1"/>
                  <a:pt x="41" y="4"/>
                  <a:pt x="39" y="5"/>
                </a:cubicBezTo>
                <a:cubicBezTo>
                  <a:pt x="39" y="8"/>
                  <a:pt x="41" y="11"/>
                  <a:pt x="41" y="14"/>
                </a:cubicBezTo>
                <a:cubicBezTo>
                  <a:pt x="40" y="17"/>
                  <a:pt x="39" y="19"/>
                  <a:pt x="37" y="20"/>
                </a:cubicBezTo>
                <a:cubicBezTo>
                  <a:pt x="35" y="22"/>
                  <a:pt x="32" y="24"/>
                  <a:pt x="29" y="23"/>
                </a:cubicBezTo>
                <a:cubicBezTo>
                  <a:pt x="27" y="22"/>
                  <a:pt x="26" y="18"/>
                  <a:pt x="24" y="16"/>
                </a:cubicBezTo>
                <a:cubicBezTo>
                  <a:pt x="23" y="14"/>
                  <a:pt x="20" y="13"/>
                  <a:pt x="19" y="11"/>
                </a:cubicBezTo>
                <a:cubicBezTo>
                  <a:pt x="18" y="10"/>
                  <a:pt x="19" y="8"/>
                  <a:pt x="18" y="8"/>
                </a:cubicBezTo>
                <a:cubicBezTo>
                  <a:pt x="15" y="9"/>
                  <a:pt x="12" y="10"/>
                  <a:pt x="9" y="12"/>
                </a:cubicBezTo>
                <a:cubicBezTo>
                  <a:pt x="8" y="13"/>
                  <a:pt x="6" y="15"/>
                  <a:pt x="6" y="16"/>
                </a:cubicBezTo>
                <a:cubicBezTo>
                  <a:pt x="5" y="21"/>
                  <a:pt x="3" y="25"/>
                  <a:pt x="1" y="28"/>
                </a:cubicBezTo>
                <a:cubicBezTo>
                  <a:pt x="0" y="32"/>
                  <a:pt x="1" y="36"/>
                  <a:pt x="1" y="40"/>
                </a:cubicBezTo>
                <a:cubicBezTo>
                  <a:pt x="2" y="38"/>
                  <a:pt x="3" y="37"/>
                  <a:pt x="5" y="36"/>
                </a:cubicBezTo>
                <a:cubicBezTo>
                  <a:pt x="7" y="34"/>
                  <a:pt x="10" y="32"/>
                  <a:pt x="13" y="32"/>
                </a:cubicBezTo>
                <a:cubicBezTo>
                  <a:pt x="17" y="31"/>
                  <a:pt x="21" y="33"/>
                  <a:pt x="25" y="34"/>
                </a:cubicBezTo>
                <a:cubicBezTo>
                  <a:pt x="29" y="34"/>
                  <a:pt x="33" y="34"/>
                  <a:pt x="37" y="35"/>
                </a:cubicBezTo>
                <a:cubicBezTo>
                  <a:pt x="38" y="36"/>
                  <a:pt x="40" y="37"/>
                  <a:pt x="41" y="37"/>
                </a:cubicBezTo>
                <a:cubicBezTo>
                  <a:pt x="43" y="38"/>
                  <a:pt x="45" y="35"/>
                  <a:pt x="47" y="35"/>
                </a:cubicBezTo>
                <a:cubicBezTo>
                  <a:pt x="49" y="36"/>
                  <a:pt x="51" y="38"/>
                  <a:pt x="53" y="39"/>
                </a:cubicBezTo>
                <a:cubicBezTo>
                  <a:pt x="56" y="41"/>
                  <a:pt x="58" y="43"/>
                  <a:pt x="61" y="44"/>
                </a:cubicBezTo>
                <a:cubicBezTo>
                  <a:pt x="64" y="46"/>
                  <a:pt x="66" y="48"/>
                  <a:pt x="69" y="50"/>
                </a:cubicBezTo>
                <a:cubicBezTo>
                  <a:pt x="70" y="49"/>
                  <a:pt x="71" y="47"/>
                  <a:pt x="73" y="46"/>
                </a:cubicBezTo>
                <a:cubicBezTo>
                  <a:pt x="75" y="46"/>
                  <a:pt x="77" y="48"/>
                  <a:pt x="79" y="47"/>
                </a:cubicBezTo>
                <a:cubicBezTo>
                  <a:pt x="80" y="45"/>
                  <a:pt x="81" y="43"/>
                  <a:pt x="82" y="41"/>
                </a:cubicBezTo>
                <a:cubicBezTo>
                  <a:pt x="83" y="40"/>
                  <a:pt x="84" y="39"/>
                  <a:pt x="85" y="38"/>
                </a:cubicBezTo>
                <a:cubicBezTo>
                  <a:pt x="85" y="37"/>
                  <a:pt x="86" y="35"/>
                  <a:pt x="86" y="34"/>
                </a:cubicBezTo>
                <a:cubicBezTo>
                  <a:pt x="85" y="30"/>
                  <a:pt x="82" y="28"/>
                  <a:pt x="80" y="24"/>
                </a:cubicBezTo>
                <a:cubicBezTo>
                  <a:pt x="80" y="22"/>
                  <a:pt x="81" y="19"/>
                  <a:pt x="80" y="17"/>
                </a:cubicBezTo>
                <a:cubicBezTo>
                  <a:pt x="80" y="15"/>
                  <a:pt x="78" y="15"/>
                  <a:pt x="77" y="13"/>
                </a:cubicBezTo>
                <a:cubicBezTo>
                  <a:pt x="75" y="12"/>
                  <a:pt x="74" y="10"/>
                  <a:pt x="73" y="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4" name="Freeform 2647"/>
          <p:cNvSpPr>
            <a:spLocks noChangeAspect="1"/>
          </p:cNvSpPr>
          <p:nvPr/>
        </p:nvSpPr>
        <p:spPr bwMode="auto">
          <a:xfrm>
            <a:off x="4634433" y="1949798"/>
            <a:ext cx="87528" cy="53579"/>
          </a:xfrm>
          <a:custGeom>
            <a:avLst/>
            <a:gdLst>
              <a:gd name="T0" fmla="*/ 56 w 53"/>
              <a:gd name="T1" fmla="*/ 43 h 37"/>
              <a:gd name="T2" fmla="*/ 52 w 53"/>
              <a:gd name="T3" fmla="*/ 43 h 37"/>
              <a:gd name="T4" fmla="*/ 47 w 53"/>
              <a:gd name="T5" fmla="*/ 45 h 37"/>
              <a:gd name="T6" fmla="*/ 39 w 53"/>
              <a:gd name="T7" fmla="*/ 39 h 37"/>
              <a:gd name="T8" fmla="*/ 28 w 53"/>
              <a:gd name="T9" fmla="*/ 34 h 37"/>
              <a:gd name="T10" fmla="*/ 23 w 53"/>
              <a:gd name="T11" fmla="*/ 33 h 37"/>
              <a:gd name="T12" fmla="*/ 14 w 53"/>
              <a:gd name="T13" fmla="*/ 38 h 37"/>
              <a:gd name="T14" fmla="*/ 17 w 53"/>
              <a:gd name="T15" fmla="*/ 27 h 37"/>
              <a:gd name="T16" fmla="*/ 12 w 53"/>
              <a:gd name="T17" fmla="*/ 27 h 37"/>
              <a:gd name="T18" fmla="*/ 8 w 53"/>
              <a:gd name="T19" fmla="*/ 29 h 37"/>
              <a:gd name="T20" fmla="*/ 2 w 53"/>
              <a:gd name="T21" fmla="*/ 23 h 37"/>
              <a:gd name="T22" fmla="*/ 2 w 53"/>
              <a:gd name="T23" fmla="*/ 18 h 37"/>
              <a:gd name="T24" fmla="*/ 0 w 53"/>
              <a:gd name="T25" fmla="*/ 13 h 37"/>
              <a:gd name="T26" fmla="*/ 2 w 53"/>
              <a:gd name="T27" fmla="*/ 7 h 37"/>
              <a:gd name="T28" fmla="*/ 12 w 53"/>
              <a:gd name="T29" fmla="*/ 4 h 37"/>
              <a:gd name="T30" fmla="*/ 29 w 53"/>
              <a:gd name="T31" fmla="*/ 0 h 37"/>
              <a:gd name="T32" fmla="*/ 43 w 53"/>
              <a:gd name="T33" fmla="*/ 0 h 37"/>
              <a:gd name="T34" fmla="*/ 50 w 53"/>
              <a:gd name="T35" fmla="*/ 4 h 37"/>
              <a:gd name="T36" fmla="*/ 64 w 53"/>
              <a:gd name="T37" fmla="*/ 4 h 37"/>
              <a:gd name="T38" fmla="*/ 63 w 53"/>
              <a:gd name="T39" fmla="*/ 10 h 37"/>
              <a:gd name="T40" fmla="*/ 62 w 53"/>
              <a:gd name="T41" fmla="*/ 13 h 37"/>
              <a:gd name="T42" fmla="*/ 54 w 53"/>
              <a:gd name="T43" fmla="*/ 15 h 37"/>
              <a:gd name="T44" fmla="*/ 48 w 53"/>
              <a:gd name="T45" fmla="*/ 17 h 37"/>
              <a:gd name="T46" fmla="*/ 53 w 53"/>
              <a:gd name="T47" fmla="*/ 27 h 37"/>
              <a:gd name="T48" fmla="*/ 58 w 53"/>
              <a:gd name="T49" fmla="*/ 38 h 37"/>
              <a:gd name="T50" fmla="*/ 57 w 53"/>
              <a:gd name="T51" fmla="*/ 40 h 37"/>
              <a:gd name="T52" fmla="*/ 56 w 53"/>
              <a:gd name="T53" fmla="*/ 43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
              <a:gd name="T82" fmla="*/ 0 h 37"/>
              <a:gd name="T83" fmla="*/ 53 w 53"/>
              <a:gd name="T84" fmla="*/ 37 h 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 h="37">
                <a:moveTo>
                  <a:pt x="46" y="35"/>
                </a:moveTo>
                <a:cubicBezTo>
                  <a:pt x="45" y="35"/>
                  <a:pt x="44" y="35"/>
                  <a:pt x="43" y="35"/>
                </a:cubicBezTo>
                <a:cubicBezTo>
                  <a:pt x="41" y="36"/>
                  <a:pt x="40" y="37"/>
                  <a:pt x="39" y="37"/>
                </a:cubicBezTo>
                <a:cubicBezTo>
                  <a:pt x="36" y="36"/>
                  <a:pt x="34" y="34"/>
                  <a:pt x="32" y="32"/>
                </a:cubicBezTo>
                <a:cubicBezTo>
                  <a:pt x="29" y="31"/>
                  <a:pt x="26" y="30"/>
                  <a:pt x="23" y="28"/>
                </a:cubicBezTo>
                <a:cubicBezTo>
                  <a:pt x="22" y="28"/>
                  <a:pt x="20" y="26"/>
                  <a:pt x="19" y="27"/>
                </a:cubicBezTo>
                <a:cubicBezTo>
                  <a:pt x="16" y="27"/>
                  <a:pt x="14" y="30"/>
                  <a:pt x="12" y="31"/>
                </a:cubicBezTo>
                <a:cubicBezTo>
                  <a:pt x="12" y="28"/>
                  <a:pt x="14" y="25"/>
                  <a:pt x="14" y="22"/>
                </a:cubicBezTo>
                <a:cubicBezTo>
                  <a:pt x="13" y="21"/>
                  <a:pt x="11" y="22"/>
                  <a:pt x="10" y="22"/>
                </a:cubicBezTo>
                <a:cubicBezTo>
                  <a:pt x="9" y="23"/>
                  <a:pt x="8" y="24"/>
                  <a:pt x="7" y="24"/>
                </a:cubicBezTo>
                <a:cubicBezTo>
                  <a:pt x="4" y="23"/>
                  <a:pt x="3" y="21"/>
                  <a:pt x="2" y="19"/>
                </a:cubicBezTo>
                <a:cubicBezTo>
                  <a:pt x="1" y="18"/>
                  <a:pt x="2" y="16"/>
                  <a:pt x="2" y="15"/>
                </a:cubicBezTo>
                <a:cubicBezTo>
                  <a:pt x="2" y="14"/>
                  <a:pt x="0" y="12"/>
                  <a:pt x="0" y="11"/>
                </a:cubicBezTo>
                <a:cubicBezTo>
                  <a:pt x="0" y="9"/>
                  <a:pt x="1" y="7"/>
                  <a:pt x="2" y="6"/>
                </a:cubicBezTo>
                <a:cubicBezTo>
                  <a:pt x="4" y="4"/>
                  <a:pt x="7" y="3"/>
                  <a:pt x="10" y="3"/>
                </a:cubicBezTo>
                <a:cubicBezTo>
                  <a:pt x="14" y="1"/>
                  <a:pt x="19" y="0"/>
                  <a:pt x="24" y="0"/>
                </a:cubicBezTo>
                <a:cubicBezTo>
                  <a:pt x="28" y="0"/>
                  <a:pt x="32" y="0"/>
                  <a:pt x="36" y="0"/>
                </a:cubicBezTo>
                <a:cubicBezTo>
                  <a:pt x="38" y="1"/>
                  <a:pt x="39" y="3"/>
                  <a:pt x="41" y="3"/>
                </a:cubicBezTo>
                <a:cubicBezTo>
                  <a:pt x="45" y="4"/>
                  <a:pt x="49" y="3"/>
                  <a:pt x="53" y="3"/>
                </a:cubicBezTo>
                <a:cubicBezTo>
                  <a:pt x="53" y="4"/>
                  <a:pt x="52" y="6"/>
                  <a:pt x="52" y="8"/>
                </a:cubicBezTo>
                <a:cubicBezTo>
                  <a:pt x="51" y="9"/>
                  <a:pt x="51" y="10"/>
                  <a:pt x="51" y="11"/>
                </a:cubicBezTo>
                <a:cubicBezTo>
                  <a:pt x="49" y="11"/>
                  <a:pt x="47" y="11"/>
                  <a:pt x="45" y="12"/>
                </a:cubicBezTo>
                <a:cubicBezTo>
                  <a:pt x="43" y="12"/>
                  <a:pt x="40" y="13"/>
                  <a:pt x="40" y="14"/>
                </a:cubicBezTo>
                <a:cubicBezTo>
                  <a:pt x="40" y="17"/>
                  <a:pt x="43" y="20"/>
                  <a:pt x="44" y="22"/>
                </a:cubicBezTo>
                <a:cubicBezTo>
                  <a:pt x="45" y="25"/>
                  <a:pt x="47" y="28"/>
                  <a:pt x="48" y="31"/>
                </a:cubicBezTo>
                <a:cubicBezTo>
                  <a:pt x="48" y="31"/>
                  <a:pt x="48" y="32"/>
                  <a:pt x="47" y="33"/>
                </a:cubicBezTo>
                <a:cubicBezTo>
                  <a:pt x="47" y="34"/>
                  <a:pt x="46" y="34"/>
                  <a:pt x="46" y="3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5" name="Freeform 2648"/>
          <p:cNvSpPr>
            <a:spLocks noChangeAspect="1"/>
          </p:cNvSpPr>
          <p:nvPr/>
        </p:nvSpPr>
        <p:spPr bwMode="auto">
          <a:xfrm>
            <a:off x="4577779" y="1642616"/>
            <a:ext cx="209247" cy="301229"/>
          </a:xfrm>
          <a:custGeom>
            <a:avLst/>
            <a:gdLst>
              <a:gd name="T0" fmla="*/ 58 w 127"/>
              <a:gd name="T1" fmla="*/ 114 h 211"/>
              <a:gd name="T2" fmla="*/ 66 w 127"/>
              <a:gd name="T3" fmla="*/ 131 h 211"/>
              <a:gd name="T4" fmla="*/ 47 w 127"/>
              <a:gd name="T5" fmla="*/ 146 h 211"/>
              <a:gd name="T6" fmla="*/ 27 w 127"/>
              <a:gd name="T7" fmla="*/ 169 h 211"/>
              <a:gd name="T8" fmla="*/ 12 w 127"/>
              <a:gd name="T9" fmla="*/ 180 h 211"/>
              <a:gd name="T10" fmla="*/ 16 w 127"/>
              <a:gd name="T11" fmla="*/ 222 h 211"/>
              <a:gd name="T12" fmla="*/ 31 w 127"/>
              <a:gd name="T13" fmla="*/ 237 h 211"/>
              <a:gd name="T14" fmla="*/ 41 w 127"/>
              <a:gd name="T15" fmla="*/ 251 h 211"/>
              <a:gd name="T16" fmla="*/ 71 w 127"/>
              <a:gd name="T17" fmla="*/ 245 h 211"/>
              <a:gd name="T18" fmla="*/ 99 w 127"/>
              <a:gd name="T19" fmla="*/ 237 h 211"/>
              <a:gd name="T20" fmla="*/ 113 w 127"/>
              <a:gd name="T21" fmla="*/ 228 h 211"/>
              <a:gd name="T22" fmla="*/ 135 w 127"/>
              <a:gd name="T23" fmla="*/ 206 h 211"/>
              <a:gd name="T24" fmla="*/ 153 w 127"/>
              <a:gd name="T25" fmla="*/ 179 h 211"/>
              <a:gd name="T26" fmla="*/ 134 w 127"/>
              <a:gd name="T27" fmla="*/ 158 h 211"/>
              <a:gd name="T28" fmla="*/ 136 w 127"/>
              <a:gd name="T29" fmla="*/ 145 h 211"/>
              <a:gd name="T30" fmla="*/ 131 w 127"/>
              <a:gd name="T31" fmla="*/ 134 h 211"/>
              <a:gd name="T32" fmla="*/ 126 w 127"/>
              <a:gd name="T33" fmla="*/ 126 h 211"/>
              <a:gd name="T34" fmla="*/ 124 w 127"/>
              <a:gd name="T35" fmla="*/ 119 h 211"/>
              <a:gd name="T36" fmla="*/ 131 w 127"/>
              <a:gd name="T37" fmla="*/ 106 h 211"/>
              <a:gd name="T38" fmla="*/ 125 w 127"/>
              <a:gd name="T39" fmla="*/ 64 h 211"/>
              <a:gd name="T40" fmla="*/ 106 w 127"/>
              <a:gd name="T41" fmla="*/ 50 h 211"/>
              <a:gd name="T42" fmla="*/ 106 w 127"/>
              <a:gd name="T43" fmla="*/ 34 h 211"/>
              <a:gd name="T44" fmla="*/ 107 w 127"/>
              <a:gd name="T45" fmla="*/ 28 h 211"/>
              <a:gd name="T46" fmla="*/ 101 w 127"/>
              <a:gd name="T47" fmla="*/ 8 h 211"/>
              <a:gd name="T48" fmla="*/ 73 w 127"/>
              <a:gd name="T49" fmla="*/ 4 h 211"/>
              <a:gd name="T50" fmla="*/ 66 w 127"/>
              <a:gd name="T51" fmla="*/ 30 h 211"/>
              <a:gd name="T52" fmla="*/ 58 w 127"/>
              <a:gd name="T53" fmla="*/ 40 h 211"/>
              <a:gd name="T54" fmla="*/ 33 w 127"/>
              <a:gd name="T55" fmla="*/ 38 h 211"/>
              <a:gd name="T56" fmla="*/ 5 w 127"/>
              <a:gd name="T57" fmla="*/ 17 h 211"/>
              <a:gd name="T58" fmla="*/ 0 w 127"/>
              <a:gd name="T59" fmla="*/ 28 h 211"/>
              <a:gd name="T60" fmla="*/ 27 w 127"/>
              <a:gd name="T61" fmla="*/ 43 h 211"/>
              <a:gd name="T62" fmla="*/ 37 w 127"/>
              <a:gd name="T63" fmla="*/ 65 h 211"/>
              <a:gd name="T64" fmla="*/ 41 w 127"/>
              <a:gd name="T65" fmla="*/ 72 h 211"/>
              <a:gd name="T66" fmla="*/ 42 w 127"/>
              <a:gd name="T67" fmla="*/ 95 h 2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211"/>
              <a:gd name="T104" fmla="*/ 127 w 127"/>
              <a:gd name="T105" fmla="*/ 211 h 2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211">
                <a:moveTo>
                  <a:pt x="40" y="91"/>
                </a:moveTo>
                <a:cubicBezTo>
                  <a:pt x="43" y="92"/>
                  <a:pt x="45" y="93"/>
                  <a:pt x="48" y="95"/>
                </a:cubicBezTo>
                <a:cubicBezTo>
                  <a:pt x="51" y="96"/>
                  <a:pt x="54" y="97"/>
                  <a:pt x="56" y="100"/>
                </a:cubicBezTo>
                <a:cubicBezTo>
                  <a:pt x="57" y="102"/>
                  <a:pt x="57" y="106"/>
                  <a:pt x="55" y="109"/>
                </a:cubicBezTo>
                <a:cubicBezTo>
                  <a:pt x="53" y="111"/>
                  <a:pt x="49" y="110"/>
                  <a:pt x="47" y="112"/>
                </a:cubicBezTo>
                <a:cubicBezTo>
                  <a:pt x="43" y="114"/>
                  <a:pt x="42" y="119"/>
                  <a:pt x="39" y="122"/>
                </a:cubicBezTo>
                <a:cubicBezTo>
                  <a:pt x="36" y="126"/>
                  <a:pt x="32" y="129"/>
                  <a:pt x="29" y="132"/>
                </a:cubicBezTo>
                <a:cubicBezTo>
                  <a:pt x="26" y="135"/>
                  <a:pt x="25" y="139"/>
                  <a:pt x="22" y="141"/>
                </a:cubicBezTo>
                <a:cubicBezTo>
                  <a:pt x="20" y="142"/>
                  <a:pt x="17" y="142"/>
                  <a:pt x="15" y="144"/>
                </a:cubicBezTo>
                <a:cubicBezTo>
                  <a:pt x="13" y="145"/>
                  <a:pt x="10" y="148"/>
                  <a:pt x="10" y="150"/>
                </a:cubicBezTo>
                <a:cubicBezTo>
                  <a:pt x="9" y="157"/>
                  <a:pt x="10" y="164"/>
                  <a:pt x="11" y="171"/>
                </a:cubicBezTo>
                <a:cubicBezTo>
                  <a:pt x="11" y="175"/>
                  <a:pt x="13" y="180"/>
                  <a:pt x="13" y="185"/>
                </a:cubicBezTo>
                <a:cubicBezTo>
                  <a:pt x="13" y="188"/>
                  <a:pt x="11" y="193"/>
                  <a:pt x="13" y="195"/>
                </a:cubicBezTo>
                <a:cubicBezTo>
                  <a:pt x="16" y="198"/>
                  <a:pt x="22" y="197"/>
                  <a:pt x="26" y="198"/>
                </a:cubicBezTo>
                <a:cubicBezTo>
                  <a:pt x="29" y="199"/>
                  <a:pt x="32" y="199"/>
                  <a:pt x="33" y="201"/>
                </a:cubicBezTo>
                <a:cubicBezTo>
                  <a:pt x="35" y="203"/>
                  <a:pt x="32" y="209"/>
                  <a:pt x="34" y="209"/>
                </a:cubicBezTo>
                <a:cubicBezTo>
                  <a:pt x="38" y="211"/>
                  <a:pt x="42" y="207"/>
                  <a:pt x="46" y="206"/>
                </a:cubicBezTo>
                <a:cubicBezTo>
                  <a:pt x="50" y="205"/>
                  <a:pt x="55" y="205"/>
                  <a:pt x="59" y="204"/>
                </a:cubicBezTo>
                <a:cubicBezTo>
                  <a:pt x="62" y="203"/>
                  <a:pt x="64" y="199"/>
                  <a:pt x="67" y="198"/>
                </a:cubicBezTo>
                <a:cubicBezTo>
                  <a:pt x="72" y="197"/>
                  <a:pt x="77" y="198"/>
                  <a:pt x="82" y="198"/>
                </a:cubicBezTo>
                <a:cubicBezTo>
                  <a:pt x="85" y="198"/>
                  <a:pt x="87" y="198"/>
                  <a:pt x="90" y="198"/>
                </a:cubicBezTo>
                <a:cubicBezTo>
                  <a:pt x="92" y="195"/>
                  <a:pt x="92" y="192"/>
                  <a:pt x="94" y="190"/>
                </a:cubicBezTo>
                <a:cubicBezTo>
                  <a:pt x="97" y="187"/>
                  <a:pt x="102" y="186"/>
                  <a:pt x="105" y="183"/>
                </a:cubicBezTo>
                <a:cubicBezTo>
                  <a:pt x="108" y="180"/>
                  <a:pt x="110" y="176"/>
                  <a:pt x="112" y="172"/>
                </a:cubicBezTo>
                <a:cubicBezTo>
                  <a:pt x="115" y="167"/>
                  <a:pt x="117" y="162"/>
                  <a:pt x="120" y="158"/>
                </a:cubicBezTo>
                <a:cubicBezTo>
                  <a:pt x="122" y="155"/>
                  <a:pt x="127" y="153"/>
                  <a:pt x="127" y="149"/>
                </a:cubicBezTo>
                <a:cubicBezTo>
                  <a:pt x="127" y="145"/>
                  <a:pt x="122" y="143"/>
                  <a:pt x="120" y="140"/>
                </a:cubicBezTo>
                <a:cubicBezTo>
                  <a:pt x="117" y="137"/>
                  <a:pt x="113" y="135"/>
                  <a:pt x="111" y="132"/>
                </a:cubicBezTo>
                <a:cubicBezTo>
                  <a:pt x="110" y="130"/>
                  <a:pt x="114" y="128"/>
                  <a:pt x="115" y="126"/>
                </a:cubicBezTo>
                <a:cubicBezTo>
                  <a:pt x="115" y="124"/>
                  <a:pt x="114" y="122"/>
                  <a:pt x="113" y="121"/>
                </a:cubicBezTo>
                <a:cubicBezTo>
                  <a:pt x="112" y="120"/>
                  <a:pt x="110" y="120"/>
                  <a:pt x="109" y="118"/>
                </a:cubicBezTo>
                <a:cubicBezTo>
                  <a:pt x="108" y="116"/>
                  <a:pt x="110" y="114"/>
                  <a:pt x="109" y="112"/>
                </a:cubicBezTo>
                <a:cubicBezTo>
                  <a:pt x="108" y="111"/>
                  <a:pt x="106" y="113"/>
                  <a:pt x="105" y="112"/>
                </a:cubicBezTo>
                <a:cubicBezTo>
                  <a:pt x="104" y="110"/>
                  <a:pt x="104" y="107"/>
                  <a:pt x="105" y="105"/>
                </a:cubicBezTo>
                <a:cubicBezTo>
                  <a:pt x="105" y="103"/>
                  <a:pt x="108" y="102"/>
                  <a:pt x="107" y="101"/>
                </a:cubicBezTo>
                <a:cubicBezTo>
                  <a:pt x="107" y="99"/>
                  <a:pt x="103" y="101"/>
                  <a:pt x="103" y="99"/>
                </a:cubicBezTo>
                <a:cubicBezTo>
                  <a:pt x="103" y="96"/>
                  <a:pt x="105" y="94"/>
                  <a:pt x="106" y="92"/>
                </a:cubicBezTo>
                <a:lnTo>
                  <a:pt x="109" y="88"/>
                </a:lnTo>
                <a:lnTo>
                  <a:pt x="94" y="65"/>
                </a:lnTo>
                <a:lnTo>
                  <a:pt x="104" y="53"/>
                </a:lnTo>
                <a:cubicBezTo>
                  <a:pt x="100" y="49"/>
                  <a:pt x="97" y="46"/>
                  <a:pt x="96" y="44"/>
                </a:cubicBezTo>
                <a:cubicBezTo>
                  <a:pt x="95" y="42"/>
                  <a:pt x="90" y="44"/>
                  <a:pt x="88" y="42"/>
                </a:cubicBezTo>
                <a:cubicBezTo>
                  <a:pt x="86" y="40"/>
                  <a:pt x="86" y="37"/>
                  <a:pt x="86" y="35"/>
                </a:cubicBezTo>
                <a:cubicBezTo>
                  <a:pt x="86" y="32"/>
                  <a:pt x="88" y="31"/>
                  <a:pt x="88" y="28"/>
                </a:cubicBezTo>
                <a:cubicBezTo>
                  <a:pt x="88" y="27"/>
                  <a:pt x="85" y="28"/>
                  <a:pt x="85" y="27"/>
                </a:cubicBezTo>
                <a:cubicBezTo>
                  <a:pt x="85" y="25"/>
                  <a:pt x="88" y="24"/>
                  <a:pt x="89" y="23"/>
                </a:cubicBezTo>
                <a:cubicBezTo>
                  <a:pt x="90" y="19"/>
                  <a:pt x="93" y="16"/>
                  <a:pt x="92" y="12"/>
                </a:cubicBezTo>
                <a:cubicBezTo>
                  <a:pt x="92" y="9"/>
                  <a:pt x="87" y="9"/>
                  <a:pt x="84" y="7"/>
                </a:cubicBezTo>
                <a:cubicBezTo>
                  <a:pt x="80" y="6"/>
                  <a:pt x="76" y="0"/>
                  <a:pt x="72" y="2"/>
                </a:cubicBezTo>
                <a:cubicBezTo>
                  <a:pt x="69" y="5"/>
                  <a:pt x="64" y="4"/>
                  <a:pt x="61" y="3"/>
                </a:cubicBezTo>
                <a:cubicBezTo>
                  <a:pt x="59" y="5"/>
                  <a:pt x="56" y="10"/>
                  <a:pt x="55" y="15"/>
                </a:cubicBezTo>
                <a:cubicBezTo>
                  <a:pt x="54" y="18"/>
                  <a:pt x="56" y="22"/>
                  <a:pt x="55" y="25"/>
                </a:cubicBezTo>
                <a:cubicBezTo>
                  <a:pt x="54" y="27"/>
                  <a:pt x="50" y="25"/>
                  <a:pt x="49" y="27"/>
                </a:cubicBezTo>
                <a:cubicBezTo>
                  <a:pt x="47" y="29"/>
                  <a:pt x="50" y="33"/>
                  <a:pt x="48" y="33"/>
                </a:cubicBezTo>
                <a:cubicBezTo>
                  <a:pt x="43" y="33"/>
                  <a:pt x="39" y="28"/>
                  <a:pt x="35" y="28"/>
                </a:cubicBezTo>
                <a:cubicBezTo>
                  <a:pt x="32" y="28"/>
                  <a:pt x="29" y="33"/>
                  <a:pt x="27" y="32"/>
                </a:cubicBezTo>
                <a:cubicBezTo>
                  <a:pt x="23" y="30"/>
                  <a:pt x="19" y="31"/>
                  <a:pt x="17" y="30"/>
                </a:cubicBezTo>
                <a:cubicBezTo>
                  <a:pt x="13" y="25"/>
                  <a:pt x="12" y="16"/>
                  <a:pt x="4" y="14"/>
                </a:cubicBezTo>
                <a:cubicBezTo>
                  <a:pt x="2" y="14"/>
                  <a:pt x="5" y="19"/>
                  <a:pt x="4" y="21"/>
                </a:cubicBezTo>
                <a:cubicBezTo>
                  <a:pt x="3" y="22"/>
                  <a:pt x="1" y="22"/>
                  <a:pt x="0" y="23"/>
                </a:cubicBezTo>
                <a:cubicBezTo>
                  <a:pt x="3" y="26"/>
                  <a:pt x="6" y="31"/>
                  <a:pt x="10" y="33"/>
                </a:cubicBezTo>
                <a:cubicBezTo>
                  <a:pt x="14" y="35"/>
                  <a:pt x="19" y="34"/>
                  <a:pt x="22" y="36"/>
                </a:cubicBezTo>
                <a:cubicBezTo>
                  <a:pt x="26" y="38"/>
                  <a:pt x="29" y="41"/>
                  <a:pt x="31" y="45"/>
                </a:cubicBezTo>
                <a:cubicBezTo>
                  <a:pt x="33" y="48"/>
                  <a:pt x="31" y="51"/>
                  <a:pt x="31" y="54"/>
                </a:cubicBezTo>
                <a:cubicBezTo>
                  <a:pt x="32" y="55"/>
                  <a:pt x="34" y="56"/>
                  <a:pt x="34" y="58"/>
                </a:cubicBezTo>
                <a:cubicBezTo>
                  <a:pt x="35" y="59"/>
                  <a:pt x="34" y="59"/>
                  <a:pt x="34" y="60"/>
                </a:cubicBezTo>
                <a:cubicBezTo>
                  <a:pt x="34" y="63"/>
                  <a:pt x="37" y="66"/>
                  <a:pt x="37" y="69"/>
                </a:cubicBezTo>
                <a:cubicBezTo>
                  <a:pt x="37" y="73"/>
                  <a:pt x="34" y="76"/>
                  <a:pt x="35" y="79"/>
                </a:cubicBezTo>
                <a:cubicBezTo>
                  <a:pt x="35" y="83"/>
                  <a:pt x="38" y="87"/>
                  <a:pt x="40" y="9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6" name="Freeform 2649"/>
          <p:cNvSpPr>
            <a:spLocks noChangeAspect="1"/>
          </p:cNvSpPr>
          <p:nvPr/>
        </p:nvSpPr>
        <p:spPr bwMode="auto">
          <a:xfrm>
            <a:off x="4386535" y="1672382"/>
            <a:ext cx="233864" cy="391716"/>
          </a:xfrm>
          <a:custGeom>
            <a:avLst/>
            <a:gdLst>
              <a:gd name="T0" fmla="*/ 6 w 143"/>
              <a:gd name="T1" fmla="*/ 234 h 274"/>
              <a:gd name="T2" fmla="*/ 17 w 143"/>
              <a:gd name="T3" fmla="*/ 217 h 274"/>
              <a:gd name="T4" fmla="*/ 19 w 143"/>
              <a:gd name="T5" fmla="*/ 195 h 274"/>
              <a:gd name="T6" fmla="*/ 11 w 143"/>
              <a:gd name="T7" fmla="*/ 177 h 274"/>
              <a:gd name="T8" fmla="*/ 19 w 143"/>
              <a:gd name="T9" fmla="*/ 125 h 274"/>
              <a:gd name="T10" fmla="*/ 33 w 143"/>
              <a:gd name="T11" fmla="*/ 115 h 274"/>
              <a:gd name="T12" fmla="*/ 42 w 143"/>
              <a:gd name="T13" fmla="*/ 74 h 274"/>
              <a:gd name="T14" fmla="*/ 62 w 143"/>
              <a:gd name="T15" fmla="*/ 54 h 274"/>
              <a:gd name="T16" fmla="*/ 79 w 143"/>
              <a:gd name="T17" fmla="*/ 26 h 274"/>
              <a:gd name="T18" fmla="*/ 88 w 143"/>
              <a:gd name="T19" fmla="*/ 13 h 274"/>
              <a:gd name="T20" fmla="*/ 114 w 143"/>
              <a:gd name="T21" fmla="*/ 18 h 274"/>
              <a:gd name="T22" fmla="*/ 123 w 143"/>
              <a:gd name="T23" fmla="*/ 2 h 274"/>
              <a:gd name="T24" fmla="*/ 149 w 143"/>
              <a:gd name="T25" fmla="*/ 18 h 274"/>
              <a:gd name="T26" fmla="*/ 160 w 143"/>
              <a:gd name="T27" fmla="*/ 40 h 274"/>
              <a:gd name="T28" fmla="*/ 164 w 143"/>
              <a:gd name="T29" fmla="*/ 47 h 274"/>
              <a:gd name="T30" fmla="*/ 165 w 143"/>
              <a:gd name="T31" fmla="*/ 70 h 274"/>
              <a:gd name="T32" fmla="*/ 160 w 143"/>
              <a:gd name="T33" fmla="*/ 84 h 274"/>
              <a:gd name="T34" fmla="*/ 148 w 143"/>
              <a:gd name="T35" fmla="*/ 91 h 274"/>
              <a:gd name="T36" fmla="*/ 139 w 143"/>
              <a:gd name="T37" fmla="*/ 98 h 274"/>
              <a:gd name="T38" fmla="*/ 140 w 143"/>
              <a:gd name="T39" fmla="*/ 116 h 274"/>
              <a:gd name="T40" fmla="*/ 123 w 143"/>
              <a:gd name="T41" fmla="*/ 134 h 274"/>
              <a:gd name="T42" fmla="*/ 102 w 143"/>
              <a:gd name="T43" fmla="*/ 146 h 274"/>
              <a:gd name="T44" fmla="*/ 92 w 143"/>
              <a:gd name="T45" fmla="*/ 161 h 274"/>
              <a:gd name="T46" fmla="*/ 87 w 143"/>
              <a:gd name="T47" fmla="*/ 168 h 274"/>
              <a:gd name="T48" fmla="*/ 81 w 143"/>
              <a:gd name="T49" fmla="*/ 184 h 274"/>
              <a:gd name="T50" fmla="*/ 90 w 143"/>
              <a:gd name="T51" fmla="*/ 214 h 274"/>
              <a:gd name="T52" fmla="*/ 111 w 143"/>
              <a:gd name="T53" fmla="*/ 227 h 274"/>
              <a:gd name="T54" fmla="*/ 93 w 143"/>
              <a:gd name="T55" fmla="*/ 234 h 274"/>
              <a:gd name="T56" fmla="*/ 103 w 143"/>
              <a:gd name="T57" fmla="*/ 238 h 274"/>
              <a:gd name="T58" fmla="*/ 92 w 143"/>
              <a:gd name="T59" fmla="*/ 245 h 274"/>
              <a:gd name="T60" fmla="*/ 80 w 143"/>
              <a:gd name="T61" fmla="*/ 257 h 274"/>
              <a:gd name="T62" fmla="*/ 75 w 143"/>
              <a:gd name="T63" fmla="*/ 298 h 274"/>
              <a:gd name="T64" fmla="*/ 55 w 143"/>
              <a:gd name="T65" fmla="*/ 310 h 274"/>
              <a:gd name="T66" fmla="*/ 51 w 143"/>
              <a:gd name="T67" fmla="*/ 325 h 274"/>
              <a:gd name="T68" fmla="*/ 29 w 143"/>
              <a:gd name="T69" fmla="*/ 328 h 274"/>
              <a:gd name="T70" fmla="*/ 31 w 143"/>
              <a:gd name="T71" fmla="*/ 319 h 274"/>
              <a:gd name="T72" fmla="*/ 29 w 143"/>
              <a:gd name="T73" fmla="*/ 309 h 274"/>
              <a:gd name="T74" fmla="*/ 29 w 143"/>
              <a:gd name="T75" fmla="*/ 303 h 274"/>
              <a:gd name="T76" fmla="*/ 12 w 143"/>
              <a:gd name="T77" fmla="*/ 285 h 274"/>
              <a:gd name="T78" fmla="*/ 10 w 143"/>
              <a:gd name="T79" fmla="*/ 262 h 274"/>
              <a:gd name="T80" fmla="*/ 5 w 143"/>
              <a:gd name="T81" fmla="*/ 249 h 274"/>
              <a:gd name="T82" fmla="*/ 6 w 143"/>
              <a:gd name="T83" fmla="*/ 244 h 27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3"/>
              <a:gd name="T127" fmla="*/ 0 h 274"/>
              <a:gd name="T128" fmla="*/ 143 w 143"/>
              <a:gd name="T129" fmla="*/ 274 h 27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3" h="274">
                <a:moveTo>
                  <a:pt x="5" y="203"/>
                </a:moveTo>
                <a:cubicBezTo>
                  <a:pt x="5" y="200"/>
                  <a:pt x="5" y="197"/>
                  <a:pt x="5" y="195"/>
                </a:cubicBezTo>
                <a:cubicBezTo>
                  <a:pt x="6" y="192"/>
                  <a:pt x="7" y="189"/>
                  <a:pt x="9" y="186"/>
                </a:cubicBezTo>
                <a:cubicBezTo>
                  <a:pt x="10" y="184"/>
                  <a:pt x="14" y="184"/>
                  <a:pt x="14" y="181"/>
                </a:cubicBezTo>
                <a:cubicBezTo>
                  <a:pt x="15" y="176"/>
                  <a:pt x="12" y="170"/>
                  <a:pt x="13" y="164"/>
                </a:cubicBezTo>
                <a:cubicBezTo>
                  <a:pt x="13" y="163"/>
                  <a:pt x="16" y="163"/>
                  <a:pt x="16" y="162"/>
                </a:cubicBezTo>
                <a:cubicBezTo>
                  <a:pt x="17" y="161"/>
                  <a:pt x="18" y="159"/>
                  <a:pt x="17" y="158"/>
                </a:cubicBezTo>
                <a:cubicBezTo>
                  <a:pt x="15" y="154"/>
                  <a:pt x="9" y="151"/>
                  <a:pt x="9" y="147"/>
                </a:cubicBezTo>
                <a:cubicBezTo>
                  <a:pt x="9" y="136"/>
                  <a:pt x="9" y="125"/>
                  <a:pt x="10" y="113"/>
                </a:cubicBezTo>
                <a:cubicBezTo>
                  <a:pt x="10" y="110"/>
                  <a:pt x="13" y="106"/>
                  <a:pt x="16" y="104"/>
                </a:cubicBezTo>
                <a:cubicBezTo>
                  <a:pt x="21" y="102"/>
                  <a:pt x="27" y="107"/>
                  <a:pt x="31" y="104"/>
                </a:cubicBezTo>
                <a:cubicBezTo>
                  <a:pt x="33" y="102"/>
                  <a:pt x="28" y="99"/>
                  <a:pt x="28" y="96"/>
                </a:cubicBezTo>
                <a:cubicBezTo>
                  <a:pt x="28" y="86"/>
                  <a:pt x="32" y="77"/>
                  <a:pt x="33" y="68"/>
                </a:cubicBezTo>
                <a:cubicBezTo>
                  <a:pt x="34" y="66"/>
                  <a:pt x="33" y="64"/>
                  <a:pt x="35" y="62"/>
                </a:cubicBezTo>
                <a:cubicBezTo>
                  <a:pt x="37" y="60"/>
                  <a:pt x="43" y="62"/>
                  <a:pt x="44" y="59"/>
                </a:cubicBezTo>
                <a:cubicBezTo>
                  <a:pt x="45" y="54"/>
                  <a:pt x="48" y="49"/>
                  <a:pt x="52" y="45"/>
                </a:cubicBezTo>
                <a:cubicBezTo>
                  <a:pt x="54" y="43"/>
                  <a:pt x="51" y="40"/>
                  <a:pt x="52" y="37"/>
                </a:cubicBezTo>
                <a:cubicBezTo>
                  <a:pt x="56" y="31"/>
                  <a:pt x="60" y="25"/>
                  <a:pt x="66" y="22"/>
                </a:cubicBezTo>
                <a:cubicBezTo>
                  <a:pt x="68" y="21"/>
                  <a:pt x="71" y="27"/>
                  <a:pt x="72" y="25"/>
                </a:cubicBezTo>
                <a:cubicBezTo>
                  <a:pt x="75" y="21"/>
                  <a:pt x="72" y="15"/>
                  <a:pt x="74" y="11"/>
                </a:cubicBezTo>
                <a:cubicBezTo>
                  <a:pt x="76" y="9"/>
                  <a:pt x="80" y="9"/>
                  <a:pt x="82" y="10"/>
                </a:cubicBezTo>
                <a:cubicBezTo>
                  <a:pt x="87" y="11"/>
                  <a:pt x="91" y="18"/>
                  <a:pt x="95" y="15"/>
                </a:cubicBezTo>
                <a:cubicBezTo>
                  <a:pt x="99" y="13"/>
                  <a:pt x="94" y="6"/>
                  <a:pt x="96" y="2"/>
                </a:cubicBezTo>
                <a:cubicBezTo>
                  <a:pt x="97" y="0"/>
                  <a:pt x="101" y="2"/>
                  <a:pt x="103" y="2"/>
                </a:cubicBezTo>
                <a:cubicBezTo>
                  <a:pt x="106" y="5"/>
                  <a:pt x="109" y="10"/>
                  <a:pt x="113" y="12"/>
                </a:cubicBezTo>
                <a:cubicBezTo>
                  <a:pt x="117" y="14"/>
                  <a:pt x="122" y="13"/>
                  <a:pt x="125" y="15"/>
                </a:cubicBezTo>
                <a:cubicBezTo>
                  <a:pt x="129" y="17"/>
                  <a:pt x="132" y="20"/>
                  <a:pt x="134" y="24"/>
                </a:cubicBezTo>
                <a:cubicBezTo>
                  <a:pt x="136" y="27"/>
                  <a:pt x="134" y="30"/>
                  <a:pt x="134" y="33"/>
                </a:cubicBezTo>
                <a:cubicBezTo>
                  <a:pt x="135" y="34"/>
                  <a:pt x="137" y="35"/>
                  <a:pt x="137" y="37"/>
                </a:cubicBezTo>
                <a:cubicBezTo>
                  <a:pt x="138" y="38"/>
                  <a:pt x="137" y="38"/>
                  <a:pt x="137" y="39"/>
                </a:cubicBezTo>
                <a:cubicBezTo>
                  <a:pt x="137" y="42"/>
                  <a:pt x="140" y="45"/>
                  <a:pt x="140" y="48"/>
                </a:cubicBezTo>
                <a:cubicBezTo>
                  <a:pt x="140" y="52"/>
                  <a:pt x="137" y="55"/>
                  <a:pt x="138" y="58"/>
                </a:cubicBezTo>
                <a:cubicBezTo>
                  <a:pt x="138" y="62"/>
                  <a:pt x="141" y="66"/>
                  <a:pt x="143" y="70"/>
                </a:cubicBezTo>
                <a:cubicBezTo>
                  <a:pt x="140" y="70"/>
                  <a:pt x="137" y="70"/>
                  <a:pt x="134" y="70"/>
                </a:cubicBezTo>
                <a:cubicBezTo>
                  <a:pt x="130" y="70"/>
                  <a:pt x="127" y="67"/>
                  <a:pt x="124" y="69"/>
                </a:cubicBezTo>
                <a:cubicBezTo>
                  <a:pt x="122" y="70"/>
                  <a:pt x="126" y="74"/>
                  <a:pt x="124" y="76"/>
                </a:cubicBezTo>
                <a:cubicBezTo>
                  <a:pt x="122" y="78"/>
                  <a:pt x="118" y="76"/>
                  <a:pt x="116" y="78"/>
                </a:cubicBezTo>
                <a:cubicBezTo>
                  <a:pt x="115" y="79"/>
                  <a:pt x="117" y="81"/>
                  <a:pt x="116" y="82"/>
                </a:cubicBezTo>
                <a:cubicBezTo>
                  <a:pt x="114" y="84"/>
                  <a:pt x="108" y="86"/>
                  <a:pt x="109" y="89"/>
                </a:cubicBezTo>
                <a:cubicBezTo>
                  <a:pt x="109" y="93"/>
                  <a:pt x="117" y="94"/>
                  <a:pt x="117" y="97"/>
                </a:cubicBezTo>
                <a:cubicBezTo>
                  <a:pt x="117" y="101"/>
                  <a:pt x="110" y="100"/>
                  <a:pt x="109" y="102"/>
                </a:cubicBezTo>
                <a:cubicBezTo>
                  <a:pt x="108" y="106"/>
                  <a:pt x="107" y="110"/>
                  <a:pt x="103" y="112"/>
                </a:cubicBezTo>
                <a:cubicBezTo>
                  <a:pt x="99" y="113"/>
                  <a:pt x="95" y="116"/>
                  <a:pt x="91" y="118"/>
                </a:cubicBezTo>
                <a:cubicBezTo>
                  <a:pt x="89" y="119"/>
                  <a:pt x="87" y="120"/>
                  <a:pt x="85" y="122"/>
                </a:cubicBezTo>
                <a:cubicBezTo>
                  <a:pt x="82" y="124"/>
                  <a:pt x="78" y="127"/>
                  <a:pt x="76" y="130"/>
                </a:cubicBezTo>
                <a:cubicBezTo>
                  <a:pt x="75" y="131"/>
                  <a:pt x="77" y="133"/>
                  <a:pt x="77" y="134"/>
                </a:cubicBezTo>
                <a:cubicBezTo>
                  <a:pt x="75" y="135"/>
                  <a:pt x="71" y="135"/>
                  <a:pt x="71" y="137"/>
                </a:cubicBezTo>
                <a:cubicBezTo>
                  <a:pt x="71" y="139"/>
                  <a:pt x="73" y="138"/>
                  <a:pt x="73" y="140"/>
                </a:cubicBezTo>
                <a:cubicBezTo>
                  <a:pt x="74" y="145"/>
                  <a:pt x="73" y="149"/>
                  <a:pt x="71" y="153"/>
                </a:cubicBezTo>
                <a:cubicBezTo>
                  <a:pt x="70" y="154"/>
                  <a:pt x="69" y="151"/>
                  <a:pt x="68" y="153"/>
                </a:cubicBezTo>
                <a:cubicBezTo>
                  <a:pt x="67" y="155"/>
                  <a:pt x="68" y="158"/>
                  <a:pt x="69" y="161"/>
                </a:cubicBezTo>
                <a:cubicBezTo>
                  <a:pt x="70" y="167"/>
                  <a:pt x="71" y="173"/>
                  <a:pt x="75" y="178"/>
                </a:cubicBezTo>
                <a:cubicBezTo>
                  <a:pt x="77" y="180"/>
                  <a:pt x="82" y="176"/>
                  <a:pt x="85" y="178"/>
                </a:cubicBezTo>
                <a:cubicBezTo>
                  <a:pt x="89" y="181"/>
                  <a:pt x="93" y="184"/>
                  <a:pt x="93" y="189"/>
                </a:cubicBezTo>
                <a:cubicBezTo>
                  <a:pt x="93" y="193"/>
                  <a:pt x="88" y="195"/>
                  <a:pt x="85" y="196"/>
                </a:cubicBezTo>
                <a:cubicBezTo>
                  <a:pt x="83" y="197"/>
                  <a:pt x="80" y="194"/>
                  <a:pt x="78" y="195"/>
                </a:cubicBezTo>
                <a:cubicBezTo>
                  <a:pt x="77" y="196"/>
                  <a:pt x="74" y="200"/>
                  <a:pt x="76" y="200"/>
                </a:cubicBezTo>
                <a:cubicBezTo>
                  <a:pt x="79" y="202"/>
                  <a:pt x="83" y="196"/>
                  <a:pt x="86" y="198"/>
                </a:cubicBezTo>
                <a:cubicBezTo>
                  <a:pt x="88" y="200"/>
                  <a:pt x="84" y="204"/>
                  <a:pt x="81" y="205"/>
                </a:cubicBezTo>
                <a:cubicBezTo>
                  <a:pt x="80" y="206"/>
                  <a:pt x="79" y="204"/>
                  <a:pt x="77" y="204"/>
                </a:cubicBezTo>
                <a:cubicBezTo>
                  <a:pt x="76" y="205"/>
                  <a:pt x="76" y="206"/>
                  <a:pt x="75" y="207"/>
                </a:cubicBezTo>
                <a:cubicBezTo>
                  <a:pt x="72" y="209"/>
                  <a:pt x="68" y="210"/>
                  <a:pt x="67" y="214"/>
                </a:cubicBezTo>
                <a:cubicBezTo>
                  <a:pt x="66" y="217"/>
                  <a:pt x="68" y="222"/>
                  <a:pt x="68" y="226"/>
                </a:cubicBezTo>
                <a:cubicBezTo>
                  <a:pt x="67" y="233"/>
                  <a:pt x="65" y="241"/>
                  <a:pt x="63" y="248"/>
                </a:cubicBezTo>
                <a:cubicBezTo>
                  <a:pt x="62" y="251"/>
                  <a:pt x="60" y="256"/>
                  <a:pt x="57" y="258"/>
                </a:cubicBezTo>
                <a:cubicBezTo>
                  <a:pt x="54" y="260"/>
                  <a:pt x="49" y="257"/>
                  <a:pt x="46" y="258"/>
                </a:cubicBezTo>
                <a:cubicBezTo>
                  <a:pt x="43" y="259"/>
                  <a:pt x="40" y="261"/>
                  <a:pt x="40" y="263"/>
                </a:cubicBezTo>
                <a:cubicBezTo>
                  <a:pt x="39" y="266"/>
                  <a:pt x="45" y="268"/>
                  <a:pt x="43" y="271"/>
                </a:cubicBezTo>
                <a:cubicBezTo>
                  <a:pt x="42" y="273"/>
                  <a:pt x="37" y="272"/>
                  <a:pt x="33" y="272"/>
                </a:cubicBezTo>
                <a:cubicBezTo>
                  <a:pt x="30" y="273"/>
                  <a:pt x="27" y="274"/>
                  <a:pt x="24" y="273"/>
                </a:cubicBezTo>
                <a:cubicBezTo>
                  <a:pt x="23" y="273"/>
                  <a:pt x="24" y="271"/>
                  <a:pt x="24" y="270"/>
                </a:cubicBezTo>
                <a:cubicBezTo>
                  <a:pt x="25" y="269"/>
                  <a:pt x="27" y="267"/>
                  <a:pt x="26" y="266"/>
                </a:cubicBezTo>
                <a:cubicBezTo>
                  <a:pt x="25" y="263"/>
                  <a:pt x="19" y="261"/>
                  <a:pt x="18" y="257"/>
                </a:cubicBezTo>
                <a:cubicBezTo>
                  <a:pt x="18" y="256"/>
                  <a:pt x="23" y="259"/>
                  <a:pt x="24" y="257"/>
                </a:cubicBezTo>
                <a:cubicBezTo>
                  <a:pt x="25" y="255"/>
                  <a:pt x="20" y="254"/>
                  <a:pt x="20" y="252"/>
                </a:cubicBezTo>
                <a:cubicBezTo>
                  <a:pt x="20" y="251"/>
                  <a:pt x="25" y="253"/>
                  <a:pt x="24" y="252"/>
                </a:cubicBezTo>
                <a:cubicBezTo>
                  <a:pt x="22" y="246"/>
                  <a:pt x="18" y="240"/>
                  <a:pt x="14" y="236"/>
                </a:cubicBezTo>
                <a:cubicBezTo>
                  <a:pt x="13" y="235"/>
                  <a:pt x="10" y="239"/>
                  <a:pt x="10" y="237"/>
                </a:cubicBezTo>
                <a:cubicBezTo>
                  <a:pt x="8" y="233"/>
                  <a:pt x="9" y="229"/>
                  <a:pt x="9" y="225"/>
                </a:cubicBezTo>
                <a:cubicBezTo>
                  <a:pt x="9" y="222"/>
                  <a:pt x="9" y="220"/>
                  <a:pt x="8" y="218"/>
                </a:cubicBezTo>
                <a:cubicBezTo>
                  <a:pt x="8" y="217"/>
                  <a:pt x="5" y="217"/>
                  <a:pt x="5" y="216"/>
                </a:cubicBezTo>
                <a:cubicBezTo>
                  <a:pt x="4" y="213"/>
                  <a:pt x="5" y="210"/>
                  <a:pt x="4" y="207"/>
                </a:cubicBezTo>
                <a:cubicBezTo>
                  <a:pt x="3" y="206"/>
                  <a:pt x="0" y="205"/>
                  <a:pt x="1" y="204"/>
                </a:cubicBezTo>
                <a:cubicBezTo>
                  <a:pt x="1" y="202"/>
                  <a:pt x="4" y="203"/>
                  <a:pt x="5" y="20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7" name="Freeform 2650"/>
          <p:cNvSpPr>
            <a:spLocks noChangeAspect="1"/>
          </p:cNvSpPr>
          <p:nvPr/>
        </p:nvSpPr>
        <p:spPr bwMode="auto">
          <a:xfrm>
            <a:off x="4286630" y="1610469"/>
            <a:ext cx="471831" cy="381000"/>
          </a:xfrm>
          <a:custGeom>
            <a:avLst/>
            <a:gdLst>
              <a:gd name="T0" fmla="*/ 84 w 287"/>
              <a:gd name="T1" fmla="*/ 283 h 267"/>
              <a:gd name="T2" fmla="*/ 78 w 287"/>
              <a:gd name="T3" fmla="*/ 294 h 267"/>
              <a:gd name="T4" fmla="*/ 47 w 287"/>
              <a:gd name="T5" fmla="*/ 316 h 267"/>
              <a:gd name="T6" fmla="*/ 7 w 287"/>
              <a:gd name="T7" fmla="*/ 300 h 267"/>
              <a:gd name="T8" fmla="*/ 16 w 287"/>
              <a:gd name="T9" fmla="*/ 284 h 267"/>
              <a:gd name="T10" fmla="*/ 16 w 287"/>
              <a:gd name="T11" fmla="*/ 276 h 267"/>
              <a:gd name="T12" fmla="*/ 11 w 287"/>
              <a:gd name="T13" fmla="*/ 274 h 267"/>
              <a:gd name="T14" fmla="*/ 6 w 287"/>
              <a:gd name="T15" fmla="*/ 250 h 267"/>
              <a:gd name="T16" fmla="*/ 8 w 287"/>
              <a:gd name="T17" fmla="*/ 233 h 267"/>
              <a:gd name="T18" fmla="*/ 1 w 287"/>
              <a:gd name="T19" fmla="*/ 223 h 267"/>
              <a:gd name="T20" fmla="*/ 30 w 287"/>
              <a:gd name="T21" fmla="*/ 222 h 267"/>
              <a:gd name="T22" fmla="*/ 36 w 287"/>
              <a:gd name="T23" fmla="*/ 213 h 267"/>
              <a:gd name="T24" fmla="*/ 46 w 287"/>
              <a:gd name="T25" fmla="*/ 211 h 267"/>
              <a:gd name="T26" fmla="*/ 54 w 287"/>
              <a:gd name="T27" fmla="*/ 195 h 267"/>
              <a:gd name="T28" fmla="*/ 65 w 287"/>
              <a:gd name="T29" fmla="*/ 192 h 267"/>
              <a:gd name="T30" fmla="*/ 85 w 287"/>
              <a:gd name="T31" fmla="*/ 182 h 267"/>
              <a:gd name="T32" fmla="*/ 65 w 287"/>
              <a:gd name="T33" fmla="*/ 183 h 267"/>
              <a:gd name="T34" fmla="*/ 94 w 287"/>
              <a:gd name="T35" fmla="*/ 168 h 267"/>
              <a:gd name="T36" fmla="*/ 103 w 287"/>
              <a:gd name="T37" fmla="*/ 149 h 267"/>
              <a:gd name="T38" fmla="*/ 108 w 287"/>
              <a:gd name="T39" fmla="*/ 129 h 267"/>
              <a:gd name="T40" fmla="*/ 112 w 287"/>
              <a:gd name="T41" fmla="*/ 119 h 267"/>
              <a:gd name="T42" fmla="*/ 127 w 287"/>
              <a:gd name="T43" fmla="*/ 107 h 267"/>
              <a:gd name="T44" fmla="*/ 137 w 287"/>
              <a:gd name="T45" fmla="*/ 96 h 267"/>
              <a:gd name="T46" fmla="*/ 132 w 287"/>
              <a:gd name="T47" fmla="*/ 89 h 267"/>
              <a:gd name="T48" fmla="*/ 165 w 287"/>
              <a:gd name="T49" fmla="*/ 72 h 267"/>
              <a:gd name="T50" fmla="*/ 142 w 287"/>
              <a:gd name="T51" fmla="*/ 56 h 267"/>
              <a:gd name="T52" fmla="*/ 155 w 287"/>
              <a:gd name="T53" fmla="*/ 67 h 267"/>
              <a:gd name="T54" fmla="*/ 161 w 287"/>
              <a:gd name="T55" fmla="*/ 59 h 267"/>
              <a:gd name="T56" fmla="*/ 173 w 287"/>
              <a:gd name="T57" fmla="*/ 43 h 267"/>
              <a:gd name="T58" fmla="*/ 189 w 287"/>
              <a:gd name="T59" fmla="*/ 48 h 267"/>
              <a:gd name="T60" fmla="*/ 194 w 287"/>
              <a:gd name="T61" fmla="*/ 43 h 267"/>
              <a:gd name="T62" fmla="*/ 200 w 287"/>
              <a:gd name="T63" fmla="*/ 47 h 267"/>
              <a:gd name="T64" fmla="*/ 224 w 287"/>
              <a:gd name="T65" fmla="*/ 42 h 267"/>
              <a:gd name="T66" fmla="*/ 225 w 287"/>
              <a:gd name="T67" fmla="*/ 23 h 267"/>
              <a:gd name="T68" fmla="*/ 244 w 287"/>
              <a:gd name="T69" fmla="*/ 24 h 267"/>
              <a:gd name="T70" fmla="*/ 257 w 287"/>
              <a:gd name="T71" fmla="*/ 4 h 267"/>
              <a:gd name="T72" fmla="*/ 274 w 287"/>
              <a:gd name="T73" fmla="*/ 10 h 267"/>
              <a:gd name="T74" fmla="*/ 279 w 287"/>
              <a:gd name="T75" fmla="*/ 12 h 267"/>
              <a:gd name="T76" fmla="*/ 291 w 287"/>
              <a:gd name="T77" fmla="*/ 18 h 267"/>
              <a:gd name="T78" fmla="*/ 303 w 287"/>
              <a:gd name="T79" fmla="*/ 1 h 267"/>
              <a:gd name="T80" fmla="*/ 305 w 287"/>
              <a:gd name="T81" fmla="*/ 14 h 267"/>
              <a:gd name="T82" fmla="*/ 315 w 287"/>
              <a:gd name="T83" fmla="*/ 8 h 267"/>
              <a:gd name="T84" fmla="*/ 343 w 287"/>
              <a:gd name="T85" fmla="*/ 23 h 267"/>
              <a:gd name="T86" fmla="*/ 329 w 287"/>
              <a:gd name="T87" fmla="*/ 34 h 267"/>
              <a:gd name="T88" fmla="*/ 345 w 287"/>
              <a:gd name="T89" fmla="*/ 40 h 267"/>
              <a:gd name="T90" fmla="*/ 332 w 287"/>
              <a:gd name="T91" fmla="*/ 46 h 267"/>
              <a:gd name="T92" fmla="*/ 317 w 287"/>
              <a:gd name="T93" fmla="*/ 55 h 267"/>
              <a:gd name="T94" fmla="*/ 297 w 287"/>
              <a:gd name="T95" fmla="*/ 30 h 267"/>
              <a:gd name="T96" fmla="*/ 276 w 287"/>
              <a:gd name="T97" fmla="*/ 58 h 267"/>
              <a:gd name="T98" fmla="*/ 252 w 287"/>
              <a:gd name="T99" fmla="*/ 61 h 267"/>
              <a:gd name="T100" fmla="*/ 215 w 287"/>
              <a:gd name="T101" fmla="*/ 44 h 267"/>
              <a:gd name="T102" fmla="*/ 202 w 287"/>
              <a:gd name="T103" fmla="*/ 55 h 267"/>
              <a:gd name="T104" fmla="*/ 176 w 287"/>
              <a:gd name="T105" fmla="*/ 66 h 267"/>
              <a:gd name="T106" fmla="*/ 149 w 287"/>
              <a:gd name="T107" fmla="*/ 97 h 267"/>
              <a:gd name="T108" fmla="*/ 129 w 287"/>
              <a:gd name="T109" fmla="*/ 127 h 267"/>
              <a:gd name="T110" fmla="*/ 124 w 287"/>
              <a:gd name="T111" fmla="*/ 177 h 267"/>
              <a:gd name="T112" fmla="*/ 97 w 287"/>
              <a:gd name="T113" fmla="*/ 229 h 267"/>
              <a:gd name="T114" fmla="*/ 102 w 287"/>
              <a:gd name="T115" fmla="*/ 249 h 267"/>
              <a:gd name="T116" fmla="*/ 93 w 287"/>
              <a:gd name="T117" fmla="*/ 286 h 26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7"/>
              <a:gd name="T178" fmla="*/ 0 h 267"/>
              <a:gd name="T179" fmla="*/ 287 w 287"/>
              <a:gd name="T180" fmla="*/ 267 h 26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7" h="267">
                <a:moveTo>
                  <a:pt x="77" y="247"/>
                </a:moveTo>
                <a:cubicBezTo>
                  <a:pt x="76" y="246"/>
                  <a:pt x="71" y="246"/>
                  <a:pt x="70" y="244"/>
                </a:cubicBezTo>
                <a:cubicBezTo>
                  <a:pt x="68" y="242"/>
                  <a:pt x="70" y="239"/>
                  <a:pt x="70" y="236"/>
                </a:cubicBezTo>
                <a:cubicBezTo>
                  <a:pt x="69" y="234"/>
                  <a:pt x="69" y="230"/>
                  <a:pt x="66" y="230"/>
                </a:cubicBezTo>
                <a:cubicBezTo>
                  <a:pt x="64" y="231"/>
                  <a:pt x="65" y="235"/>
                  <a:pt x="65" y="237"/>
                </a:cubicBezTo>
                <a:cubicBezTo>
                  <a:pt x="65" y="240"/>
                  <a:pt x="66" y="243"/>
                  <a:pt x="65" y="245"/>
                </a:cubicBezTo>
                <a:cubicBezTo>
                  <a:pt x="64" y="247"/>
                  <a:pt x="62" y="249"/>
                  <a:pt x="60" y="249"/>
                </a:cubicBezTo>
                <a:cubicBezTo>
                  <a:pt x="58" y="250"/>
                  <a:pt x="57" y="247"/>
                  <a:pt x="55" y="248"/>
                </a:cubicBezTo>
                <a:cubicBezTo>
                  <a:pt x="49" y="252"/>
                  <a:pt x="45" y="260"/>
                  <a:pt x="39" y="264"/>
                </a:cubicBezTo>
                <a:cubicBezTo>
                  <a:pt x="36" y="266"/>
                  <a:pt x="32" y="267"/>
                  <a:pt x="29" y="266"/>
                </a:cubicBezTo>
                <a:cubicBezTo>
                  <a:pt x="23" y="264"/>
                  <a:pt x="17" y="261"/>
                  <a:pt x="11" y="258"/>
                </a:cubicBezTo>
                <a:cubicBezTo>
                  <a:pt x="9" y="256"/>
                  <a:pt x="6" y="253"/>
                  <a:pt x="6" y="250"/>
                </a:cubicBezTo>
                <a:cubicBezTo>
                  <a:pt x="7" y="248"/>
                  <a:pt x="12" y="250"/>
                  <a:pt x="14" y="249"/>
                </a:cubicBezTo>
                <a:cubicBezTo>
                  <a:pt x="16" y="247"/>
                  <a:pt x="16" y="244"/>
                  <a:pt x="16" y="242"/>
                </a:cubicBezTo>
                <a:cubicBezTo>
                  <a:pt x="16" y="240"/>
                  <a:pt x="15" y="237"/>
                  <a:pt x="13" y="237"/>
                </a:cubicBezTo>
                <a:cubicBezTo>
                  <a:pt x="10" y="236"/>
                  <a:pt x="7" y="241"/>
                  <a:pt x="5" y="240"/>
                </a:cubicBezTo>
                <a:cubicBezTo>
                  <a:pt x="3" y="239"/>
                  <a:pt x="7" y="236"/>
                  <a:pt x="8" y="235"/>
                </a:cubicBezTo>
                <a:cubicBezTo>
                  <a:pt x="10" y="233"/>
                  <a:pt x="11" y="232"/>
                  <a:pt x="13" y="230"/>
                </a:cubicBezTo>
                <a:cubicBezTo>
                  <a:pt x="15" y="227"/>
                  <a:pt x="17" y="224"/>
                  <a:pt x="19" y="221"/>
                </a:cubicBezTo>
                <a:cubicBezTo>
                  <a:pt x="19" y="220"/>
                  <a:pt x="17" y="220"/>
                  <a:pt x="17" y="221"/>
                </a:cubicBezTo>
                <a:cubicBezTo>
                  <a:pt x="14" y="223"/>
                  <a:pt x="13" y="228"/>
                  <a:pt x="9" y="229"/>
                </a:cubicBezTo>
                <a:cubicBezTo>
                  <a:pt x="6" y="229"/>
                  <a:pt x="6" y="224"/>
                  <a:pt x="5" y="222"/>
                </a:cubicBezTo>
                <a:cubicBezTo>
                  <a:pt x="3" y="220"/>
                  <a:pt x="0" y="218"/>
                  <a:pt x="0" y="215"/>
                </a:cubicBezTo>
                <a:cubicBezTo>
                  <a:pt x="0" y="213"/>
                  <a:pt x="4" y="212"/>
                  <a:pt x="5" y="209"/>
                </a:cubicBezTo>
                <a:cubicBezTo>
                  <a:pt x="5" y="207"/>
                  <a:pt x="5" y="204"/>
                  <a:pt x="5" y="202"/>
                </a:cubicBezTo>
                <a:cubicBezTo>
                  <a:pt x="4" y="200"/>
                  <a:pt x="0" y="200"/>
                  <a:pt x="0" y="199"/>
                </a:cubicBezTo>
                <a:cubicBezTo>
                  <a:pt x="1" y="196"/>
                  <a:pt x="4" y="195"/>
                  <a:pt x="7" y="194"/>
                </a:cubicBezTo>
                <a:cubicBezTo>
                  <a:pt x="9" y="193"/>
                  <a:pt x="15" y="195"/>
                  <a:pt x="13" y="194"/>
                </a:cubicBezTo>
                <a:cubicBezTo>
                  <a:pt x="10" y="192"/>
                  <a:pt x="6" y="193"/>
                  <a:pt x="3" y="191"/>
                </a:cubicBezTo>
                <a:cubicBezTo>
                  <a:pt x="2" y="190"/>
                  <a:pt x="0" y="187"/>
                  <a:pt x="1" y="186"/>
                </a:cubicBezTo>
                <a:cubicBezTo>
                  <a:pt x="3" y="184"/>
                  <a:pt x="5" y="187"/>
                  <a:pt x="8" y="187"/>
                </a:cubicBezTo>
                <a:cubicBezTo>
                  <a:pt x="11" y="187"/>
                  <a:pt x="14" y="186"/>
                  <a:pt x="17" y="185"/>
                </a:cubicBezTo>
                <a:cubicBezTo>
                  <a:pt x="20" y="185"/>
                  <a:pt x="26" y="187"/>
                  <a:pt x="25" y="185"/>
                </a:cubicBezTo>
                <a:cubicBezTo>
                  <a:pt x="24" y="181"/>
                  <a:pt x="17" y="183"/>
                  <a:pt x="15" y="180"/>
                </a:cubicBezTo>
                <a:cubicBezTo>
                  <a:pt x="14" y="178"/>
                  <a:pt x="19" y="179"/>
                  <a:pt x="21" y="178"/>
                </a:cubicBezTo>
                <a:cubicBezTo>
                  <a:pt x="24" y="178"/>
                  <a:pt x="29" y="181"/>
                  <a:pt x="30" y="178"/>
                </a:cubicBezTo>
                <a:cubicBezTo>
                  <a:pt x="32" y="176"/>
                  <a:pt x="23" y="176"/>
                  <a:pt x="24" y="173"/>
                </a:cubicBezTo>
                <a:cubicBezTo>
                  <a:pt x="24" y="171"/>
                  <a:pt x="29" y="171"/>
                  <a:pt x="32" y="172"/>
                </a:cubicBezTo>
                <a:cubicBezTo>
                  <a:pt x="34" y="172"/>
                  <a:pt x="35" y="176"/>
                  <a:pt x="38" y="176"/>
                </a:cubicBezTo>
                <a:cubicBezTo>
                  <a:pt x="40" y="175"/>
                  <a:pt x="41" y="172"/>
                  <a:pt x="41" y="170"/>
                </a:cubicBezTo>
                <a:cubicBezTo>
                  <a:pt x="41" y="169"/>
                  <a:pt x="38" y="168"/>
                  <a:pt x="38" y="166"/>
                </a:cubicBezTo>
                <a:cubicBezTo>
                  <a:pt x="40" y="164"/>
                  <a:pt x="43" y="165"/>
                  <a:pt x="45" y="163"/>
                </a:cubicBezTo>
                <a:cubicBezTo>
                  <a:pt x="46" y="162"/>
                  <a:pt x="45" y="158"/>
                  <a:pt x="46" y="158"/>
                </a:cubicBezTo>
                <a:cubicBezTo>
                  <a:pt x="49" y="158"/>
                  <a:pt x="49" y="164"/>
                  <a:pt x="52" y="164"/>
                </a:cubicBezTo>
                <a:cubicBezTo>
                  <a:pt x="54" y="165"/>
                  <a:pt x="53" y="160"/>
                  <a:pt x="54" y="160"/>
                </a:cubicBezTo>
                <a:cubicBezTo>
                  <a:pt x="56" y="159"/>
                  <a:pt x="58" y="162"/>
                  <a:pt x="60" y="162"/>
                </a:cubicBezTo>
                <a:cubicBezTo>
                  <a:pt x="61" y="163"/>
                  <a:pt x="63" y="162"/>
                  <a:pt x="64" y="161"/>
                </a:cubicBezTo>
                <a:cubicBezTo>
                  <a:pt x="67" y="159"/>
                  <a:pt x="69" y="155"/>
                  <a:pt x="71" y="152"/>
                </a:cubicBezTo>
                <a:cubicBezTo>
                  <a:pt x="71" y="151"/>
                  <a:pt x="69" y="150"/>
                  <a:pt x="69" y="151"/>
                </a:cubicBezTo>
                <a:cubicBezTo>
                  <a:pt x="65" y="153"/>
                  <a:pt x="63" y="158"/>
                  <a:pt x="59" y="159"/>
                </a:cubicBezTo>
                <a:cubicBezTo>
                  <a:pt x="56" y="159"/>
                  <a:pt x="54" y="155"/>
                  <a:pt x="54" y="153"/>
                </a:cubicBezTo>
                <a:cubicBezTo>
                  <a:pt x="55" y="149"/>
                  <a:pt x="59" y="146"/>
                  <a:pt x="62" y="143"/>
                </a:cubicBezTo>
                <a:cubicBezTo>
                  <a:pt x="65" y="141"/>
                  <a:pt x="67" y="140"/>
                  <a:pt x="70" y="139"/>
                </a:cubicBezTo>
                <a:cubicBezTo>
                  <a:pt x="73" y="138"/>
                  <a:pt x="77" y="142"/>
                  <a:pt x="78" y="140"/>
                </a:cubicBezTo>
                <a:cubicBezTo>
                  <a:pt x="80" y="137"/>
                  <a:pt x="74" y="132"/>
                  <a:pt x="76" y="130"/>
                </a:cubicBezTo>
                <a:cubicBezTo>
                  <a:pt x="78" y="127"/>
                  <a:pt x="83" y="130"/>
                  <a:pt x="86" y="128"/>
                </a:cubicBezTo>
                <a:cubicBezTo>
                  <a:pt x="88" y="127"/>
                  <a:pt x="86" y="125"/>
                  <a:pt x="86" y="124"/>
                </a:cubicBezTo>
                <a:cubicBezTo>
                  <a:pt x="86" y="121"/>
                  <a:pt x="85" y="118"/>
                  <a:pt x="86" y="116"/>
                </a:cubicBezTo>
                <a:cubicBezTo>
                  <a:pt x="88" y="114"/>
                  <a:pt x="92" y="116"/>
                  <a:pt x="93" y="113"/>
                </a:cubicBezTo>
                <a:cubicBezTo>
                  <a:pt x="94" y="111"/>
                  <a:pt x="89" y="110"/>
                  <a:pt x="90" y="108"/>
                </a:cubicBezTo>
                <a:cubicBezTo>
                  <a:pt x="92" y="106"/>
                  <a:pt x="97" y="109"/>
                  <a:pt x="100" y="106"/>
                </a:cubicBezTo>
                <a:cubicBezTo>
                  <a:pt x="101" y="105"/>
                  <a:pt x="95" y="107"/>
                  <a:pt x="94" y="105"/>
                </a:cubicBezTo>
                <a:cubicBezTo>
                  <a:pt x="92" y="103"/>
                  <a:pt x="92" y="100"/>
                  <a:pt x="93" y="99"/>
                </a:cubicBezTo>
                <a:cubicBezTo>
                  <a:pt x="95" y="97"/>
                  <a:pt x="98" y="100"/>
                  <a:pt x="99" y="99"/>
                </a:cubicBezTo>
                <a:cubicBezTo>
                  <a:pt x="100" y="97"/>
                  <a:pt x="98" y="94"/>
                  <a:pt x="99" y="93"/>
                </a:cubicBezTo>
                <a:cubicBezTo>
                  <a:pt x="100" y="90"/>
                  <a:pt x="103" y="89"/>
                  <a:pt x="106" y="89"/>
                </a:cubicBezTo>
                <a:cubicBezTo>
                  <a:pt x="110" y="88"/>
                  <a:pt x="117" y="92"/>
                  <a:pt x="117" y="88"/>
                </a:cubicBezTo>
                <a:cubicBezTo>
                  <a:pt x="118" y="85"/>
                  <a:pt x="108" y="88"/>
                  <a:pt x="107" y="85"/>
                </a:cubicBezTo>
                <a:cubicBezTo>
                  <a:pt x="106" y="82"/>
                  <a:pt x="111" y="81"/>
                  <a:pt x="114" y="80"/>
                </a:cubicBezTo>
                <a:cubicBezTo>
                  <a:pt x="116" y="80"/>
                  <a:pt x="119" y="83"/>
                  <a:pt x="120" y="81"/>
                </a:cubicBezTo>
                <a:cubicBezTo>
                  <a:pt x="121" y="79"/>
                  <a:pt x="119" y="76"/>
                  <a:pt x="117" y="74"/>
                </a:cubicBezTo>
                <a:cubicBezTo>
                  <a:pt x="115" y="73"/>
                  <a:pt x="109" y="76"/>
                  <a:pt x="110" y="74"/>
                </a:cubicBezTo>
                <a:cubicBezTo>
                  <a:pt x="112" y="71"/>
                  <a:pt x="117" y="72"/>
                  <a:pt x="120" y="70"/>
                </a:cubicBezTo>
                <a:cubicBezTo>
                  <a:pt x="122" y="67"/>
                  <a:pt x="122" y="63"/>
                  <a:pt x="125" y="61"/>
                </a:cubicBezTo>
                <a:cubicBezTo>
                  <a:pt x="128" y="59"/>
                  <a:pt x="134" y="62"/>
                  <a:pt x="137" y="60"/>
                </a:cubicBezTo>
                <a:cubicBezTo>
                  <a:pt x="139" y="59"/>
                  <a:pt x="133" y="58"/>
                  <a:pt x="131" y="58"/>
                </a:cubicBezTo>
                <a:cubicBezTo>
                  <a:pt x="125" y="58"/>
                  <a:pt x="117" y="63"/>
                  <a:pt x="112" y="59"/>
                </a:cubicBezTo>
                <a:cubicBezTo>
                  <a:pt x="109" y="56"/>
                  <a:pt x="115" y="50"/>
                  <a:pt x="118" y="47"/>
                </a:cubicBezTo>
                <a:cubicBezTo>
                  <a:pt x="120" y="46"/>
                  <a:pt x="118" y="52"/>
                  <a:pt x="120" y="52"/>
                </a:cubicBezTo>
                <a:cubicBezTo>
                  <a:pt x="123" y="53"/>
                  <a:pt x="126" y="48"/>
                  <a:pt x="129" y="50"/>
                </a:cubicBezTo>
                <a:cubicBezTo>
                  <a:pt x="131" y="51"/>
                  <a:pt x="127" y="55"/>
                  <a:pt x="129" y="56"/>
                </a:cubicBezTo>
                <a:cubicBezTo>
                  <a:pt x="131" y="58"/>
                  <a:pt x="135" y="56"/>
                  <a:pt x="137" y="54"/>
                </a:cubicBezTo>
                <a:cubicBezTo>
                  <a:pt x="138" y="53"/>
                  <a:pt x="139" y="51"/>
                  <a:pt x="139" y="50"/>
                </a:cubicBezTo>
                <a:cubicBezTo>
                  <a:pt x="138" y="49"/>
                  <a:pt x="135" y="51"/>
                  <a:pt x="134" y="49"/>
                </a:cubicBezTo>
                <a:cubicBezTo>
                  <a:pt x="134" y="48"/>
                  <a:pt x="135" y="46"/>
                  <a:pt x="136" y="46"/>
                </a:cubicBezTo>
                <a:cubicBezTo>
                  <a:pt x="138" y="45"/>
                  <a:pt x="141" y="47"/>
                  <a:pt x="143" y="45"/>
                </a:cubicBezTo>
                <a:cubicBezTo>
                  <a:pt x="145" y="43"/>
                  <a:pt x="141" y="38"/>
                  <a:pt x="144" y="36"/>
                </a:cubicBezTo>
                <a:cubicBezTo>
                  <a:pt x="146" y="35"/>
                  <a:pt x="147" y="42"/>
                  <a:pt x="149" y="41"/>
                </a:cubicBezTo>
                <a:cubicBezTo>
                  <a:pt x="151" y="41"/>
                  <a:pt x="149" y="36"/>
                  <a:pt x="150" y="36"/>
                </a:cubicBezTo>
                <a:cubicBezTo>
                  <a:pt x="153" y="36"/>
                  <a:pt x="155" y="42"/>
                  <a:pt x="157" y="40"/>
                </a:cubicBezTo>
                <a:cubicBezTo>
                  <a:pt x="159" y="38"/>
                  <a:pt x="155" y="34"/>
                  <a:pt x="157" y="31"/>
                </a:cubicBezTo>
                <a:cubicBezTo>
                  <a:pt x="157" y="30"/>
                  <a:pt x="161" y="30"/>
                  <a:pt x="162" y="31"/>
                </a:cubicBezTo>
                <a:cubicBezTo>
                  <a:pt x="163" y="32"/>
                  <a:pt x="159" y="37"/>
                  <a:pt x="161" y="36"/>
                </a:cubicBezTo>
                <a:cubicBezTo>
                  <a:pt x="164" y="33"/>
                  <a:pt x="165" y="27"/>
                  <a:pt x="169" y="26"/>
                </a:cubicBezTo>
                <a:cubicBezTo>
                  <a:pt x="171" y="25"/>
                  <a:pt x="168" y="31"/>
                  <a:pt x="168" y="33"/>
                </a:cubicBezTo>
                <a:cubicBezTo>
                  <a:pt x="167" y="35"/>
                  <a:pt x="164" y="40"/>
                  <a:pt x="166" y="39"/>
                </a:cubicBezTo>
                <a:cubicBezTo>
                  <a:pt x="169" y="36"/>
                  <a:pt x="169" y="31"/>
                  <a:pt x="173" y="29"/>
                </a:cubicBezTo>
                <a:cubicBezTo>
                  <a:pt x="175" y="27"/>
                  <a:pt x="178" y="26"/>
                  <a:pt x="180" y="27"/>
                </a:cubicBezTo>
                <a:cubicBezTo>
                  <a:pt x="183" y="28"/>
                  <a:pt x="183" y="36"/>
                  <a:pt x="186" y="35"/>
                </a:cubicBezTo>
                <a:cubicBezTo>
                  <a:pt x="189" y="34"/>
                  <a:pt x="187" y="28"/>
                  <a:pt x="186" y="25"/>
                </a:cubicBezTo>
                <a:cubicBezTo>
                  <a:pt x="186" y="23"/>
                  <a:pt x="182" y="22"/>
                  <a:pt x="182" y="19"/>
                </a:cubicBezTo>
                <a:cubicBezTo>
                  <a:pt x="182" y="18"/>
                  <a:pt x="185" y="18"/>
                  <a:pt x="187" y="19"/>
                </a:cubicBezTo>
                <a:cubicBezTo>
                  <a:pt x="189" y="19"/>
                  <a:pt x="191" y="22"/>
                  <a:pt x="194" y="23"/>
                </a:cubicBezTo>
                <a:cubicBezTo>
                  <a:pt x="197" y="25"/>
                  <a:pt x="200" y="28"/>
                  <a:pt x="203" y="27"/>
                </a:cubicBezTo>
                <a:cubicBezTo>
                  <a:pt x="205" y="26"/>
                  <a:pt x="202" y="22"/>
                  <a:pt x="203" y="20"/>
                </a:cubicBezTo>
                <a:cubicBezTo>
                  <a:pt x="204" y="17"/>
                  <a:pt x="206" y="15"/>
                  <a:pt x="208" y="14"/>
                </a:cubicBezTo>
                <a:cubicBezTo>
                  <a:pt x="210" y="12"/>
                  <a:pt x="213" y="11"/>
                  <a:pt x="215" y="9"/>
                </a:cubicBezTo>
                <a:cubicBezTo>
                  <a:pt x="216" y="7"/>
                  <a:pt x="212" y="3"/>
                  <a:pt x="214" y="3"/>
                </a:cubicBezTo>
                <a:cubicBezTo>
                  <a:pt x="217" y="3"/>
                  <a:pt x="218" y="8"/>
                  <a:pt x="221" y="8"/>
                </a:cubicBezTo>
                <a:cubicBezTo>
                  <a:pt x="224" y="8"/>
                  <a:pt x="223" y="6"/>
                  <a:pt x="226" y="6"/>
                </a:cubicBezTo>
                <a:cubicBezTo>
                  <a:pt x="228" y="6"/>
                  <a:pt x="229" y="6"/>
                  <a:pt x="228" y="8"/>
                </a:cubicBezTo>
                <a:cubicBezTo>
                  <a:pt x="227" y="11"/>
                  <a:pt x="222" y="11"/>
                  <a:pt x="221" y="14"/>
                </a:cubicBezTo>
                <a:cubicBezTo>
                  <a:pt x="220" y="17"/>
                  <a:pt x="218" y="25"/>
                  <a:pt x="221" y="23"/>
                </a:cubicBezTo>
                <a:cubicBezTo>
                  <a:pt x="227" y="22"/>
                  <a:pt x="228" y="14"/>
                  <a:pt x="232" y="10"/>
                </a:cubicBezTo>
                <a:cubicBezTo>
                  <a:pt x="233" y="9"/>
                  <a:pt x="236" y="4"/>
                  <a:pt x="237" y="6"/>
                </a:cubicBezTo>
                <a:cubicBezTo>
                  <a:pt x="239" y="9"/>
                  <a:pt x="235" y="14"/>
                  <a:pt x="237" y="17"/>
                </a:cubicBezTo>
                <a:cubicBezTo>
                  <a:pt x="238" y="19"/>
                  <a:pt x="241" y="17"/>
                  <a:pt x="242" y="15"/>
                </a:cubicBezTo>
                <a:cubicBezTo>
                  <a:pt x="244" y="13"/>
                  <a:pt x="244" y="10"/>
                  <a:pt x="244" y="8"/>
                </a:cubicBezTo>
                <a:cubicBezTo>
                  <a:pt x="245" y="6"/>
                  <a:pt x="242" y="5"/>
                  <a:pt x="243" y="4"/>
                </a:cubicBezTo>
                <a:cubicBezTo>
                  <a:pt x="246" y="2"/>
                  <a:pt x="249" y="0"/>
                  <a:pt x="252" y="1"/>
                </a:cubicBezTo>
                <a:cubicBezTo>
                  <a:pt x="255" y="2"/>
                  <a:pt x="257" y="5"/>
                  <a:pt x="256" y="7"/>
                </a:cubicBezTo>
                <a:cubicBezTo>
                  <a:pt x="255" y="9"/>
                  <a:pt x="251" y="6"/>
                  <a:pt x="251" y="7"/>
                </a:cubicBezTo>
                <a:cubicBezTo>
                  <a:pt x="250" y="9"/>
                  <a:pt x="255" y="10"/>
                  <a:pt x="254" y="12"/>
                </a:cubicBezTo>
                <a:cubicBezTo>
                  <a:pt x="254" y="14"/>
                  <a:pt x="248" y="15"/>
                  <a:pt x="250" y="16"/>
                </a:cubicBezTo>
                <a:cubicBezTo>
                  <a:pt x="252" y="17"/>
                  <a:pt x="255" y="15"/>
                  <a:pt x="257" y="14"/>
                </a:cubicBezTo>
                <a:cubicBezTo>
                  <a:pt x="259" y="12"/>
                  <a:pt x="259" y="7"/>
                  <a:pt x="262" y="7"/>
                </a:cubicBezTo>
                <a:cubicBezTo>
                  <a:pt x="264" y="6"/>
                  <a:pt x="266" y="9"/>
                  <a:pt x="268" y="10"/>
                </a:cubicBezTo>
                <a:cubicBezTo>
                  <a:pt x="270" y="11"/>
                  <a:pt x="272" y="10"/>
                  <a:pt x="275" y="11"/>
                </a:cubicBezTo>
                <a:cubicBezTo>
                  <a:pt x="278" y="13"/>
                  <a:pt x="285" y="14"/>
                  <a:pt x="285" y="19"/>
                </a:cubicBezTo>
                <a:cubicBezTo>
                  <a:pt x="286" y="22"/>
                  <a:pt x="280" y="23"/>
                  <a:pt x="276" y="23"/>
                </a:cubicBezTo>
                <a:cubicBezTo>
                  <a:pt x="271" y="24"/>
                  <a:pt x="263" y="17"/>
                  <a:pt x="261" y="22"/>
                </a:cubicBezTo>
                <a:cubicBezTo>
                  <a:pt x="258" y="26"/>
                  <a:pt x="270" y="25"/>
                  <a:pt x="274" y="28"/>
                </a:cubicBezTo>
                <a:cubicBezTo>
                  <a:pt x="275" y="28"/>
                  <a:pt x="273" y="31"/>
                  <a:pt x="274" y="31"/>
                </a:cubicBezTo>
                <a:cubicBezTo>
                  <a:pt x="276" y="32"/>
                  <a:pt x="279" y="29"/>
                  <a:pt x="281" y="30"/>
                </a:cubicBezTo>
                <a:cubicBezTo>
                  <a:pt x="283" y="30"/>
                  <a:pt x="285" y="32"/>
                  <a:pt x="287" y="33"/>
                </a:cubicBezTo>
                <a:cubicBezTo>
                  <a:pt x="286" y="34"/>
                  <a:pt x="286" y="36"/>
                  <a:pt x="284" y="36"/>
                </a:cubicBezTo>
                <a:cubicBezTo>
                  <a:pt x="282" y="36"/>
                  <a:pt x="280" y="33"/>
                  <a:pt x="278" y="33"/>
                </a:cubicBezTo>
                <a:cubicBezTo>
                  <a:pt x="276" y="33"/>
                  <a:pt x="277" y="38"/>
                  <a:pt x="276" y="38"/>
                </a:cubicBezTo>
                <a:cubicBezTo>
                  <a:pt x="273" y="39"/>
                  <a:pt x="271" y="40"/>
                  <a:pt x="269" y="41"/>
                </a:cubicBezTo>
                <a:cubicBezTo>
                  <a:pt x="268" y="43"/>
                  <a:pt x="269" y="46"/>
                  <a:pt x="268" y="47"/>
                </a:cubicBezTo>
                <a:cubicBezTo>
                  <a:pt x="267" y="48"/>
                  <a:pt x="265" y="46"/>
                  <a:pt x="264" y="46"/>
                </a:cubicBezTo>
                <a:cubicBezTo>
                  <a:pt x="265" y="42"/>
                  <a:pt x="268" y="39"/>
                  <a:pt x="267" y="35"/>
                </a:cubicBezTo>
                <a:cubicBezTo>
                  <a:pt x="267" y="32"/>
                  <a:pt x="262" y="32"/>
                  <a:pt x="259" y="30"/>
                </a:cubicBezTo>
                <a:cubicBezTo>
                  <a:pt x="255" y="29"/>
                  <a:pt x="251" y="23"/>
                  <a:pt x="247" y="25"/>
                </a:cubicBezTo>
                <a:cubicBezTo>
                  <a:pt x="244" y="28"/>
                  <a:pt x="239" y="27"/>
                  <a:pt x="236" y="26"/>
                </a:cubicBezTo>
                <a:cubicBezTo>
                  <a:pt x="234" y="28"/>
                  <a:pt x="231" y="33"/>
                  <a:pt x="230" y="38"/>
                </a:cubicBezTo>
                <a:cubicBezTo>
                  <a:pt x="229" y="41"/>
                  <a:pt x="231" y="45"/>
                  <a:pt x="230" y="48"/>
                </a:cubicBezTo>
                <a:cubicBezTo>
                  <a:pt x="229" y="50"/>
                  <a:pt x="225" y="48"/>
                  <a:pt x="224" y="50"/>
                </a:cubicBezTo>
                <a:cubicBezTo>
                  <a:pt x="222" y="52"/>
                  <a:pt x="225" y="56"/>
                  <a:pt x="223" y="56"/>
                </a:cubicBezTo>
                <a:cubicBezTo>
                  <a:pt x="218" y="56"/>
                  <a:pt x="214" y="51"/>
                  <a:pt x="210" y="51"/>
                </a:cubicBezTo>
                <a:cubicBezTo>
                  <a:pt x="207" y="51"/>
                  <a:pt x="204" y="56"/>
                  <a:pt x="202" y="55"/>
                </a:cubicBezTo>
                <a:cubicBezTo>
                  <a:pt x="198" y="53"/>
                  <a:pt x="194" y="54"/>
                  <a:pt x="192" y="53"/>
                </a:cubicBezTo>
                <a:cubicBezTo>
                  <a:pt x="188" y="48"/>
                  <a:pt x="187" y="39"/>
                  <a:pt x="179" y="37"/>
                </a:cubicBezTo>
                <a:cubicBezTo>
                  <a:pt x="177" y="37"/>
                  <a:pt x="180" y="42"/>
                  <a:pt x="179" y="44"/>
                </a:cubicBezTo>
                <a:cubicBezTo>
                  <a:pt x="178" y="45"/>
                  <a:pt x="176" y="45"/>
                  <a:pt x="175" y="46"/>
                </a:cubicBezTo>
                <a:cubicBezTo>
                  <a:pt x="173" y="46"/>
                  <a:pt x="169" y="44"/>
                  <a:pt x="168" y="46"/>
                </a:cubicBezTo>
                <a:cubicBezTo>
                  <a:pt x="166" y="50"/>
                  <a:pt x="171" y="57"/>
                  <a:pt x="167" y="59"/>
                </a:cubicBezTo>
                <a:cubicBezTo>
                  <a:pt x="163" y="62"/>
                  <a:pt x="159" y="55"/>
                  <a:pt x="154" y="54"/>
                </a:cubicBezTo>
                <a:cubicBezTo>
                  <a:pt x="152" y="53"/>
                  <a:pt x="148" y="53"/>
                  <a:pt x="146" y="55"/>
                </a:cubicBezTo>
                <a:cubicBezTo>
                  <a:pt x="144" y="59"/>
                  <a:pt x="147" y="65"/>
                  <a:pt x="144" y="69"/>
                </a:cubicBezTo>
                <a:cubicBezTo>
                  <a:pt x="143" y="71"/>
                  <a:pt x="140" y="65"/>
                  <a:pt x="138" y="66"/>
                </a:cubicBezTo>
                <a:cubicBezTo>
                  <a:pt x="132" y="69"/>
                  <a:pt x="128" y="75"/>
                  <a:pt x="124" y="81"/>
                </a:cubicBezTo>
                <a:cubicBezTo>
                  <a:pt x="123" y="84"/>
                  <a:pt x="126" y="87"/>
                  <a:pt x="124" y="89"/>
                </a:cubicBezTo>
                <a:cubicBezTo>
                  <a:pt x="120" y="93"/>
                  <a:pt x="117" y="98"/>
                  <a:pt x="116" y="103"/>
                </a:cubicBezTo>
                <a:cubicBezTo>
                  <a:pt x="115" y="106"/>
                  <a:pt x="109" y="104"/>
                  <a:pt x="107" y="106"/>
                </a:cubicBezTo>
                <a:cubicBezTo>
                  <a:pt x="105" y="108"/>
                  <a:pt x="106" y="110"/>
                  <a:pt x="105" y="112"/>
                </a:cubicBezTo>
                <a:cubicBezTo>
                  <a:pt x="104" y="121"/>
                  <a:pt x="100" y="130"/>
                  <a:pt x="100" y="140"/>
                </a:cubicBezTo>
                <a:cubicBezTo>
                  <a:pt x="100" y="143"/>
                  <a:pt x="105" y="146"/>
                  <a:pt x="103" y="148"/>
                </a:cubicBezTo>
                <a:cubicBezTo>
                  <a:pt x="99" y="151"/>
                  <a:pt x="93" y="146"/>
                  <a:pt x="88" y="148"/>
                </a:cubicBezTo>
                <a:cubicBezTo>
                  <a:pt x="85" y="150"/>
                  <a:pt x="82" y="154"/>
                  <a:pt x="82" y="157"/>
                </a:cubicBezTo>
                <a:cubicBezTo>
                  <a:pt x="81" y="169"/>
                  <a:pt x="81" y="180"/>
                  <a:pt x="81" y="191"/>
                </a:cubicBezTo>
                <a:cubicBezTo>
                  <a:pt x="81" y="195"/>
                  <a:pt x="87" y="198"/>
                  <a:pt x="89" y="202"/>
                </a:cubicBezTo>
                <a:cubicBezTo>
                  <a:pt x="90" y="203"/>
                  <a:pt x="89" y="205"/>
                  <a:pt x="88" y="206"/>
                </a:cubicBezTo>
                <a:cubicBezTo>
                  <a:pt x="88" y="207"/>
                  <a:pt x="85" y="207"/>
                  <a:pt x="85" y="208"/>
                </a:cubicBezTo>
                <a:cubicBezTo>
                  <a:pt x="84" y="214"/>
                  <a:pt x="87" y="220"/>
                  <a:pt x="86" y="225"/>
                </a:cubicBezTo>
                <a:cubicBezTo>
                  <a:pt x="86" y="228"/>
                  <a:pt x="82" y="228"/>
                  <a:pt x="81" y="230"/>
                </a:cubicBezTo>
                <a:cubicBezTo>
                  <a:pt x="79" y="233"/>
                  <a:pt x="78" y="236"/>
                  <a:pt x="77" y="239"/>
                </a:cubicBezTo>
                <a:cubicBezTo>
                  <a:pt x="77" y="241"/>
                  <a:pt x="77" y="244"/>
                  <a:pt x="77" y="24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8" name="Freeform 2651"/>
          <p:cNvSpPr>
            <a:spLocks noChangeAspect="1"/>
          </p:cNvSpPr>
          <p:nvPr/>
        </p:nvSpPr>
        <p:spPr bwMode="auto">
          <a:xfrm>
            <a:off x="4266459" y="2072432"/>
            <a:ext cx="177791" cy="191691"/>
          </a:xfrm>
          <a:custGeom>
            <a:avLst/>
            <a:gdLst>
              <a:gd name="T0" fmla="*/ 113 w 108"/>
              <a:gd name="T1" fmla="*/ 24 h 134"/>
              <a:gd name="T2" fmla="*/ 107 w 108"/>
              <a:gd name="T3" fmla="*/ 18 h 134"/>
              <a:gd name="T4" fmla="*/ 93 w 108"/>
              <a:gd name="T5" fmla="*/ 13 h 134"/>
              <a:gd name="T6" fmla="*/ 78 w 108"/>
              <a:gd name="T7" fmla="*/ 19 h 134"/>
              <a:gd name="T8" fmla="*/ 75 w 108"/>
              <a:gd name="T9" fmla="*/ 11 h 134"/>
              <a:gd name="T10" fmla="*/ 63 w 108"/>
              <a:gd name="T11" fmla="*/ 11 h 134"/>
              <a:gd name="T12" fmla="*/ 58 w 108"/>
              <a:gd name="T13" fmla="*/ 5 h 134"/>
              <a:gd name="T14" fmla="*/ 47 w 108"/>
              <a:gd name="T15" fmla="*/ 2 h 134"/>
              <a:gd name="T16" fmla="*/ 39 w 108"/>
              <a:gd name="T17" fmla="*/ 0 h 134"/>
              <a:gd name="T18" fmla="*/ 42 w 108"/>
              <a:gd name="T19" fmla="*/ 10 h 134"/>
              <a:gd name="T20" fmla="*/ 42 w 108"/>
              <a:gd name="T21" fmla="*/ 18 h 134"/>
              <a:gd name="T22" fmla="*/ 43 w 108"/>
              <a:gd name="T23" fmla="*/ 20 h 134"/>
              <a:gd name="T24" fmla="*/ 37 w 108"/>
              <a:gd name="T25" fmla="*/ 23 h 134"/>
              <a:gd name="T26" fmla="*/ 34 w 108"/>
              <a:gd name="T27" fmla="*/ 26 h 134"/>
              <a:gd name="T28" fmla="*/ 29 w 108"/>
              <a:gd name="T29" fmla="*/ 31 h 134"/>
              <a:gd name="T30" fmla="*/ 23 w 108"/>
              <a:gd name="T31" fmla="*/ 26 h 134"/>
              <a:gd name="T32" fmla="*/ 19 w 108"/>
              <a:gd name="T33" fmla="*/ 32 h 134"/>
              <a:gd name="T34" fmla="*/ 17 w 108"/>
              <a:gd name="T35" fmla="*/ 42 h 134"/>
              <a:gd name="T36" fmla="*/ 16 w 108"/>
              <a:gd name="T37" fmla="*/ 55 h 134"/>
              <a:gd name="T38" fmla="*/ 11 w 108"/>
              <a:gd name="T39" fmla="*/ 64 h 134"/>
              <a:gd name="T40" fmla="*/ 1 w 108"/>
              <a:gd name="T41" fmla="*/ 65 h 134"/>
              <a:gd name="T42" fmla="*/ 2 w 108"/>
              <a:gd name="T43" fmla="*/ 79 h 134"/>
              <a:gd name="T44" fmla="*/ 1 w 108"/>
              <a:gd name="T45" fmla="*/ 87 h 134"/>
              <a:gd name="T46" fmla="*/ 4 w 108"/>
              <a:gd name="T47" fmla="*/ 93 h 134"/>
              <a:gd name="T48" fmla="*/ 7 w 108"/>
              <a:gd name="T49" fmla="*/ 96 h 134"/>
              <a:gd name="T50" fmla="*/ 4 w 108"/>
              <a:gd name="T51" fmla="*/ 103 h 134"/>
              <a:gd name="T52" fmla="*/ 8 w 108"/>
              <a:gd name="T53" fmla="*/ 109 h 134"/>
              <a:gd name="T54" fmla="*/ 10 w 108"/>
              <a:gd name="T55" fmla="*/ 115 h 134"/>
              <a:gd name="T56" fmla="*/ 18 w 108"/>
              <a:gd name="T57" fmla="*/ 121 h 134"/>
              <a:gd name="T58" fmla="*/ 26 w 108"/>
              <a:gd name="T59" fmla="*/ 124 h 134"/>
              <a:gd name="T60" fmla="*/ 30 w 108"/>
              <a:gd name="T61" fmla="*/ 129 h 134"/>
              <a:gd name="T62" fmla="*/ 25 w 108"/>
              <a:gd name="T63" fmla="*/ 143 h 134"/>
              <a:gd name="T64" fmla="*/ 25 w 108"/>
              <a:gd name="T65" fmla="*/ 156 h 134"/>
              <a:gd name="T66" fmla="*/ 35 w 108"/>
              <a:gd name="T67" fmla="*/ 155 h 134"/>
              <a:gd name="T68" fmla="*/ 39 w 108"/>
              <a:gd name="T69" fmla="*/ 150 h 134"/>
              <a:gd name="T70" fmla="*/ 49 w 108"/>
              <a:gd name="T71" fmla="*/ 153 h 134"/>
              <a:gd name="T72" fmla="*/ 54 w 108"/>
              <a:gd name="T73" fmla="*/ 160 h 134"/>
              <a:gd name="T74" fmla="*/ 64 w 108"/>
              <a:gd name="T75" fmla="*/ 161 h 134"/>
              <a:gd name="T76" fmla="*/ 72 w 108"/>
              <a:gd name="T77" fmla="*/ 156 h 134"/>
              <a:gd name="T78" fmla="*/ 83 w 108"/>
              <a:gd name="T79" fmla="*/ 155 h 134"/>
              <a:gd name="T80" fmla="*/ 102 w 108"/>
              <a:gd name="T81" fmla="*/ 149 h 134"/>
              <a:gd name="T82" fmla="*/ 108 w 108"/>
              <a:gd name="T83" fmla="*/ 138 h 134"/>
              <a:gd name="T84" fmla="*/ 114 w 108"/>
              <a:gd name="T85" fmla="*/ 133 h 134"/>
              <a:gd name="T86" fmla="*/ 106 w 108"/>
              <a:gd name="T87" fmla="*/ 121 h 134"/>
              <a:gd name="T88" fmla="*/ 94 w 108"/>
              <a:gd name="T89" fmla="*/ 108 h 134"/>
              <a:gd name="T90" fmla="*/ 88 w 108"/>
              <a:gd name="T91" fmla="*/ 97 h 134"/>
              <a:gd name="T92" fmla="*/ 96 w 108"/>
              <a:gd name="T93" fmla="*/ 95 h 134"/>
              <a:gd name="T94" fmla="*/ 113 w 108"/>
              <a:gd name="T95" fmla="*/ 89 h 134"/>
              <a:gd name="T96" fmla="*/ 122 w 108"/>
              <a:gd name="T97" fmla="*/ 82 h 134"/>
              <a:gd name="T98" fmla="*/ 129 w 108"/>
              <a:gd name="T99" fmla="*/ 82 h 134"/>
              <a:gd name="T100" fmla="*/ 125 w 108"/>
              <a:gd name="T101" fmla="*/ 73 h 134"/>
              <a:gd name="T102" fmla="*/ 125 w 108"/>
              <a:gd name="T103" fmla="*/ 61 h 134"/>
              <a:gd name="T104" fmla="*/ 123 w 108"/>
              <a:gd name="T105" fmla="*/ 52 h 134"/>
              <a:gd name="T106" fmla="*/ 120 w 108"/>
              <a:gd name="T107" fmla="*/ 34 h 1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
              <a:gd name="T163" fmla="*/ 0 h 134"/>
              <a:gd name="T164" fmla="*/ 108 w 108"/>
              <a:gd name="T165" fmla="*/ 134 h 13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 h="134">
                <a:moveTo>
                  <a:pt x="98" y="21"/>
                </a:moveTo>
                <a:cubicBezTo>
                  <a:pt x="97" y="21"/>
                  <a:pt x="94" y="21"/>
                  <a:pt x="94" y="20"/>
                </a:cubicBezTo>
                <a:cubicBezTo>
                  <a:pt x="94" y="19"/>
                  <a:pt x="98" y="19"/>
                  <a:pt x="97" y="18"/>
                </a:cubicBezTo>
                <a:cubicBezTo>
                  <a:pt x="95" y="16"/>
                  <a:pt x="92" y="17"/>
                  <a:pt x="89" y="15"/>
                </a:cubicBezTo>
                <a:cubicBezTo>
                  <a:pt x="87" y="14"/>
                  <a:pt x="86" y="12"/>
                  <a:pt x="84" y="11"/>
                </a:cubicBezTo>
                <a:cubicBezTo>
                  <a:pt x="82" y="11"/>
                  <a:pt x="79" y="11"/>
                  <a:pt x="77" y="11"/>
                </a:cubicBezTo>
                <a:cubicBezTo>
                  <a:pt x="75" y="12"/>
                  <a:pt x="73" y="13"/>
                  <a:pt x="71" y="13"/>
                </a:cubicBezTo>
                <a:cubicBezTo>
                  <a:pt x="69" y="14"/>
                  <a:pt x="67" y="15"/>
                  <a:pt x="65" y="16"/>
                </a:cubicBezTo>
                <a:cubicBezTo>
                  <a:pt x="62" y="16"/>
                  <a:pt x="58" y="19"/>
                  <a:pt x="57" y="16"/>
                </a:cubicBezTo>
                <a:cubicBezTo>
                  <a:pt x="56" y="13"/>
                  <a:pt x="62" y="12"/>
                  <a:pt x="62" y="9"/>
                </a:cubicBezTo>
                <a:cubicBezTo>
                  <a:pt x="62" y="7"/>
                  <a:pt x="59" y="11"/>
                  <a:pt x="57" y="11"/>
                </a:cubicBezTo>
                <a:cubicBezTo>
                  <a:pt x="55" y="11"/>
                  <a:pt x="54" y="10"/>
                  <a:pt x="52" y="9"/>
                </a:cubicBezTo>
                <a:cubicBezTo>
                  <a:pt x="50" y="9"/>
                  <a:pt x="48" y="11"/>
                  <a:pt x="46" y="9"/>
                </a:cubicBezTo>
                <a:cubicBezTo>
                  <a:pt x="45" y="8"/>
                  <a:pt x="49" y="6"/>
                  <a:pt x="48" y="4"/>
                </a:cubicBezTo>
                <a:cubicBezTo>
                  <a:pt x="47" y="3"/>
                  <a:pt x="45" y="3"/>
                  <a:pt x="44" y="3"/>
                </a:cubicBezTo>
                <a:cubicBezTo>
                  <a:pt x="42" y="3"/>
                  <a:pt x="41" y="3"/>
                  <a:pt x="39" y="2"/>
                </a:cubicBezTo>
                <a:cubicBezTo>
                  <a:pt x="38" y="2"/>
                  <a:pt x="37" y="1"/>
                  <a:pt x="36" y="1"/>
                </a:cubicBezTo>
                <a:cubicBezTo>
                  <a:pt x="34" y="1"/>
                  <a:pt x="33" y="1"/>
                  <a:pt x="32" y="0"/>
                </a:cubicBezTo>
                <a:cubicBezTo>
                  <a:pt x="32" y="1"/>
                  <a:pt x="32" y="3"/>
                  <a:pt x="32" y="3"/>
                </a:cubicBezTo>
                <a:cubicBezTo>
                  <a:pt x="33" y="5"/>
                  <a:pt x="35" y="6"/>
                  <a:pt x="35" y="8"/>
                </a:cubicBezTo>
                <a:cubicBezTo>
                  <a:pt x="34" y="10"/>
                  <a:pt x="30" y="9"/>
                  <a:pt x="30" y="11"/>
                </a:cubicBezTo>
                <a:cubicBezTo>
                  <a:pt x="30" y="13"/>
                  <a:pt x="34" y="13"/>
                  <a:pt x="35" y="15"/>
                </a:cubicBezTo>
                <a:cubicBezTo>
                  <a:pt x="35" y="16"/>
                  <a:pt x="31" y="14"/>
                  <a:pt x="32" y="15"/>
                </a:cubicBezTo>
                <a:cubicBezTo>
                  <a:pt x="33" y="16"/>
                  <a:pt x="35" y="16"/>
                  <a:pt x="36" y="17"/>
                </a:cubicBezTo>
                <a:cubicBezTo>
                  <a:pt x="37" y="18"/>
                  <a:pt x="37" y="20"/>
                  <a:pt x="37" y="20"/>
                </a:cubicBezTo>
                <a:cubicBezTo>
                  <a:pt x="35" y="21"/>
                  <a:pt x="32" y="18"/>
                  <a:pt x="31" y="19"/>
                </a:cubicBezTo>
                <a:cubicBezTo>
                  <a:pt x="29" y="21"/>
                  <a:pt x="33" y="24"/>
                  <a:pt x="32" y="25"/>
                </a:cubicBezTo>
                <a:cubicBezTo>
                  <a:pt x="31" y="26"/>
                  <a:pt x="29" y="21"/>
                  <a:pt x="28" y="22"/>
                </a:cubicBezTo>
                <a:cubicBezTo>
                  <a:pt x="27" y="23"/>
                  <a:pt x="29" y="26"/>
                  <a:pt x="28" y="27"/>
                </a:cubicBezTo>
                <a:cubicBezTo>
                  <a:pt x="27" y="28"/>
                  <a:pt x="25" y="27"/>
                  <a:pt x="24" y="26"/>
                </a:cubicBezTo>
                <a:cubicBezTo>
                  <a:pt x="23" y="25"/>
                  <a:pt x="25" y="23"/>
                  <a:pt x="24" y="23"/>
                </a:cubicBezTo>
                <a:cubicBezTo>
                  <a:pt x="23" y="21"/>
                  <a:pt x="20" y="22"/>
                  <a:pt x="19" y="22"/>
                </a:cubicBezTo>
                <a:cubicBezTo>
                  <a:pt x="17" y="23"/>
                  <a:pt x="15" y="24"/>
                  <a:pt x="14" y="26"/>
                </a:cubicBezTo>
                <a:cubicBezTo>
                  <a:pt x="14" y="26"/>
                  <a:pt x="16" y="26"/>
                  <a:pt x="16" y="27"/>
                </a:cubicBezTo>
                <a:cubicBezTo>
                  <a:pt x="16" y="28"/>
                  <a:pt x="15" y="30"/>
                  <a:pt x="15" y="31"/>
                </a:cubicBezTo>
                <a:cubicBezTo>
                  <a:pt x="15" y="32"/>
                  <a:pt x="15" y="33"/>
                  <a:pt x="14" y="35"/>
                </a:cubicBezTo>
                <a:cubicBezTo>
                  <a:pt x="14" y="37"/>
                  <a:pt x="12" y="38"/>
                  <a:pt x="12" y="40"/>
                </a:cubicBezTo>
                <a:cubicBezTo>
                  <a:pt x="12" y="42"/>
                  <a:pt x="13" y="44"/>
                  <a:pt x="13" y="46"/>
                </a:cubicBezTo>
                <a:cubicBezTo>
                  <a:pt x="12" y="47"/>
                  <a:pt x="10" y="48"/>
                  <a:pt x="9" y="49"/>
                </a:cubicBezTo>
                <a:cubicBezTo>
                  <a:pt x="9" y="51"/>
                  <a:pt x="10" y="52"/>
                  <a:pt x="9" y="53"/>
                </a:cubicBezTo>
                <a:cubicBezTo>
                  <a:pt x="8" y="54"/>
                  <a:pt x="6" y="54"/>
                  <a:pt x="5" y="54"/>
                </a:cubicBezTo>
                <a:cubicBezTo>
                  <a:pt x="4" y="55"/>
                  <a:pt x="1" y="53"/>
                  <a:pt x="1" y="54"/>
                </a:cubicBezTo>
                <a:cubicBezTo>
                  <a:pt x="0" y="57"/>
                  <a:pt x="3" y="59"/>
                  <a:pt x="3" y="62"/>
                </a:cubicBezTo>
                <a:cubicBezTo>
                  <a:pt x="3" y="63"/>
                  <a:pt x="3" y="65"/>
                  <a:pt x="2" y="66"/>
                </a:cubicBezTo>
                <a:cubicBezTo>
                  <a:pt x="2" y="67"/>
                  <a:pt x="1" y="68"/>
                  <a:pt x="1" y="69"/>
                </a:cubicBezTo>
                <a:cubicBezTo>
                  <a:pt x="0" y="70"/>
                  <a:pt x="1" y="71"/>
                  <a:pt x="1" y="72"/>
                </a:cubicBezTo>
                <a:cubicBezTo>
                  <a:pt x="2" y="73"/>
                  <a:pt x="3" y="74"/>
                  <a:pt x="4" y="75"/>
                </a:cubicBezTo>
                <a:cubicBezTo>
                  <a:pt x="4" y="75"/>
                  <a:pt x="3" y="76"/>
                  <a:pt x="3" y="77"/>
                </a:cubicBezTo>
                <a:cubicBezTo>
                  <a:pt x="4" y="77"/>
                  <a:pt x="5" y="77"/>
                  <a:pt x="5" y="77"/>
                </a:cubicBezTo>
                <a:cubicBezTo>
                  <a:pt x="6" y="78"/>
                  <a:pt x="6" y="79"/>
                  <a:pt x="6" y="80"/>
                </a:cubicBezTo>
                <a:cubicBezTo>
                  <a:pt x="5" y="82"/>
                  <a:pt x="3" y="82"/>
                  <a:pt x="2" y="83"/>
                </a:cubicBezTo>
                <a:cubicBezTo>
                  <a:pt x="2" y="84"/>
                  <a:pt x="3" y="85"/>
                  <a:pt x="3" y="86"/>
                </a:cubicBezTo>
                <a:cubicBezTo>
                  <a:pt x="4" y="87"/>
                  <a:pt x="5" y="88"/>
                  <a:pt x="6" y="89"/>
                </a:cubicBezTo>
                <a:cubicBezTo>
                  <a:pt x="7" y="89"/>
                  <a:pt x="7" y="90"/>
                  <a:pt x="7" y="91"/>
                </a:cubicBezTo>
                <a:cubicBezTo>
                  <a:pt x="7" y="92"/>
                  <a:pt x="6" y="93"/>
                  <a:pt x="6" y="95"/>
                </a:cubicBezTo>
                <a:cubicBezTo>
                  <a:pt x="7" y="95"/>
                  <a:pt x="7" y="96"/>
                  <a:pt x="8" y="96"/>
                </a:cubicBezTo>
                <a:cubicBezTo>
                  <a:pt x="9" y="97"/>
                  <a:pt x="10" y="98"/>
                  <a:pt x="11" y="99"/>
                </a:cubicBezTo>
                <a:cubicBezTo>
                  <a:pt x="12" y="100"/>
                  <a:pt x="13" y="100"/>
                  <a:pt x="15" y="101"/>
                </a:cubicBezTo>
                <a:cubicBezTo>
                  <a:pt x="16" y="101"/>
                  <a:pt x="17" y="100"/>
                  <a:pt x="18" y="100"/>
                </a:cubicBezTo>
                <a:cubicBezTo>
                  <a:pt x="20" y="101"/>
                  <a:pt x="21" y="102"/>
                  <a:pt x="22" y="103"/>
                </a:cubicBezTo>
                <a:cubicBezTo>
                  <a:pt x="24" y="103"/>
                  <a:pt x="27" y="103"/>
                  <a:pt x="28" y="104"/>
                </a:cubicBezTo>
                <a:cubicBezTo>
                  <a:pt x="28" y="106"/>
                  <a:pt x="26" y="106"/>
                  <a:pt x="25" y="107"/>
                </a:cubicBezTo>
                <a:cubicBezTo>
                  <a:pt x="24" y="109"/>
                  <a:pt x="24" y="111"/>
                  <a:pt x="23" y="113"/>
                </a:cubicBezTo>
                <a:cubicBezTo>
                  <a:pt x="22" y="115"/>
                  <a:pt x="21" y="117"/>
                  <a:pt x="21" y="119"/>
                </a:cubicBezTo>
                <a:cubicBezTo>
                  <a:pt x="21" y="120"/>
                  <a:pt x="21" y="122"/>
                  <a:pt x="21" y="124"/>
                </a:cubicBezTo>
                <a:cubicBezTo>
                  <a:pt x="21" y="126"/>
                  <a:pt x="21" y="128"/>
                  <a:pt x="21" y="130"/>
                </a:cubicBezTo>
                <a:cubicBezTo>
                  <a:pt x="22" y="130"/>
                  <a:pt x="24" y="131"/>
                  <a:pt x="26" y="131"/>
                </a:cubicBezTo>
                <a:cubicBezTo>
                  <a:pt x="27" y="130"/>
                  <a:pt x="28" y="129"/>
                  <a:pt x="29" y="129"/>
                </a:cubicBezTo>
                <a:cubicBezTo>
                  <a:pt x="30" y="128"/>
                  <a:pt x="31" y="129"/>
                  <a:pt x="32" y="128"/>
                </a:cubicBezTo>
                <a:cubicBezTo>
                  <a:pt x="33" y="127"/>
                  <a:pt x="31" y="125"/>
                  <a:pt x="32" y="125"/>
                </a:cubicBezTo>
                <a:cubicBezTo>
                  <a:pt x="33" y="125"/>
                  <a:pt x="35" y="127"/>
                  <a:pt x="36" y="127"/>
                </a:cubicBezTo>
                <a:cubicBezTo>
                  <a:pt x="38" y="127"/>
                  <a:pt x="39" y="127"/>
                  <a:pt x="41" y="127"/>
                </a:cubicBezTo>
                <a:cubicBezTo>
                  <a:pt x="42" y="128"/>
                  <a:pt x="43" y="129"/>
                  <a:pt x="44" y="130"/>
                </a:cubicBezTo>
                <a:cubicBezTo>
                  <a:pt x="44" y="131"/>
                  <a:pt x="44" y="132"/>
                  <a:pt x="45" y="133"/>
                </a:cubicBezTo>
                <a:cubicBezTo>
                  <a:pt x="46" y="132"/>
                  <a:pt x="46" y="129"/>
                  <a:pt x="47" y="129"/>
                </a:cubicBezTo>
                <a:cubicBezTo>
                  <a:pt x="50" y="130"/>
                  <a:pt x="51" y="134"/>
                  <a:pt x="53" y="134"/>
                </a:cubicBezTo>
                <a:cubicBezTo>
                  <a:pt x="55" y="134"/>
                  <a:pt x="53" y="130"/>
                  <a:pt x="55" y="130"/>
                </a:cubicBezTo>
                <a:cubicBezTo>
                  <a:pt x="56" y="129"/>
                  <a:pt x="58" y="130"/>
                  <a:pt x="60" y="130"/>
                </a:cubicBezTo>
                <a:cubicBezTo>
                  <a:pt x="62" y="131"/>
                  <a:pt x="63" y="133"/>
                  <a:pt x="65" y="132"/>
                </a:cubicBezTo>
                <a:cubicBezTo>
                  <a:pt x="66" y="132"/>
                  <a:pt x="67" y="130"/>
                  <a:pt x="69" y="129"/>
                </a:cubicBezTo>
                <a:cubicBezTo>
                  <a:pt x="71" y="128"/>
                  <a:pt x="74" y="128"/>
                  <a:pt x="77" y="127"/>
                </a:cubicBezTo>
                <a:cubicBezTo>
                  <a:pt x="79" y="126"/>
                  <a:pt x="83" y="126"/>
                  <a:pt x="85" y="124"/>
                </a:cubicBezTo>
                <a:cubicBezTo>
                  <a:pt x="86" y="122"/>
                  <a:pt x="82" y="120"/>
                  <a:pt x="83" y="118"/>
                </a:cubicBezTo>
                <a:cubicBezTo>
                  <a:pt x="84" y="116"/>
                  <a:pt x="88" y="117"/>
                  <a:pt x="90" y="115"/>
                </a:cubicBezTo>
                <a:cubicBezTo>
                  <a:pt x="91" y="114"/>
                  <a:pt x="89" y="112"/>
                  <a:pt x="90" y="111"/>
                </a:cubicBezTo>
                <a:cubicBezTo>
                  <a:pt x="91" y="111"/>
                  <a:pt x="94" y="112"/>
                  <a:pt x="95" y="111"/>
                </a:cubicBezTo>
                <a:cubicBezTo>
                  <a:pt x="95" y="111"/>
                  <a:pt x="95" y="109"/>
                  <a:pt x="95" y="108"/>
                </a:cubicBezTo>
                <a:cubicBezTo>
                  <a:pt x="93" y="106"/>
                  <a:pt x="91" y="103"/>
                  <a:pt x="88" y="101"/>
                </a:cubicBezTo>
                <a:cubicBezTo>
                  <a:pt x="86" y="100"/>
                  <a:pt x="84" y="99"/>
                  <a:pt x="82" y="97"/>
                </a:cubicBezTo>
                <a:cubicBezTo>
                  <a:pt x="80" y="95"/>
                  <a:pt x="79" y="93"/>
                  <a:pt x="78" y="90"/>
                </a:cubicBezTo>
                <a:cubicBezTo>
                  <a:pt x="77" y="89"/>
                  <a:pt x="79" y="87"/>
                  <a:pt x="78" y="86"/>
                </a:cubicBezTo>
                <a:cubicBezTo>
                  <a:pt x="77" y="84"/>
                  <a:pt x="74" y="83"/>
                  <a:pt x="73" y="81"/>
                </a:cubicBezTo>
                <a:cubicBezTo>
                  <a:pt x="73" y="80"/>
                  <a:pt x="75" y="81"/>
                  <a:pt x="76" y="80"/>
                </a:cubicBezTo>
                <a:cubicBezTo>
                  <a:pt x="78" y="80"/>
                  <a:pt x="79" y="79"/>
                  <a:pt x="80" y="79"/>
                </a:cubicBezTo>
                <a:cubicBezTo>
                  <a:pt x="82" y="78"/>
                  <a:pt x="85" y="77"/>
                  <a:pt x="87" y="77"/>
                </a:cubicBezTo>
                <a:cubicBezTo>
                  <a:pt x="89" y="76"/>
                  <a:pt x="91" y="75"/>
                  <a:pt x="94" y="74"/>
                </a:cubicBezTo>
                <a:cubicBezTo>
                  <a:pt x="96" y="73"/>
                  <a:pt x="98" y="72"/>
                  <a:pt x="100" y="71"/>
                </a:cubicBezTo>
                <a:cubicBezTo>
                  <a:pt x="101" y="70"/>
                  <a:pt x="100" y="67"/>
                  <a:pt x="101" y="68"/>
                </a:cubicBezTo>
                <a:cubicBezTo>
                  <a:pt x="103" y="68"/>
                  <a:pt x="103" y="72"/>
                  <a:pt x="105" y="72"/>
                </a:cubicBezTo>
                <a:cubicBezTo>
                  <a:pt x="107" y="73"/>
                  <a:pt x="106" y="70"/>
                  <a:pt x="107" y="68"/>
                </a:cubicBezTo>
                <a:cubicBezTo>
                  <a:pt x="107" y="67"/>
                  <a:pt x="108" y="66"/>
                  <a:pt x="107" y="65"/>
                </a:cubicBezTo>
                <a:cubicBezTo>
                  <a:pt x="107" y="63"/>
                  <a:pt x="105" y="62"/>
                  <a:pt x="104" y="61"/>
                </a:cubicBezTo>
                <a:cubicBezTo>
                  <a:pt x="103" y="59"/>
                  <a:pt x="102" y="57"/>
                  <a:pt x="102" y="56"/>
                </a:cubicBezTo>
                <a:cubicBezTo>
                  <a:pt x="102" y="54"/>
                  <a:pt x="104" y="53"/>
                  <a:pt x="104" y="51"/>
                </a:cubicBezTo>
                <a:cubicBezTo>
                  <a:pt x="104" y="49"/>
                  <a:pt x="102" y="48"/>
                  <a:pt x="101" y="46"/>
                </a:cubicBezTo>
                <a:cubicBezTo>
                  <a:pt x="101" y="45"/>
                  <a:pt x="103" y="44"/>
                  <a:pt x="102" y="43"/>
                </a:cubicBezTo>
                <a:cubicBezTo>
                  <a:pt x="101" y="40"/>
                  <a:pt x="98" y="39"/>
                  <a:pt x="97" y="36"/>
                </a:cubicBezTo>
                <a:cubicBezTo>
                  <a:pt x="97" y="33"/>
                  <a:pt x="100" y="31"/>
                  <a:pt x="100" y="28"/>
                </a:cubicBezTo>
                <a:cubicBezTo>
                  <a:pt x="100" y="26"/>
                  <a:pt x="99" y="24"/>
                  <a:pt x="98" y="21"/>
                </a:cubicBezTo>
                <a:close/>
              </a:path>
            </a:pathLst>
          </a:custGeom>
          <a:solidFill>
            <a:schemeClr val="bg1">
              <a:lumMod val="75000"/>
            </a:scheme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09" name="Freeform 2652"/>
          <p:cNvSpPr>
            <a:spLocks noChangeAspect="1"/>
          </p:cNvSpPr>
          <p:nvPr/>
        </p:nvSpPr>
        <p:spPr bwMode="auto">
          <a:xfrm>
            <a:off x="4173838" y="2160540"/>
            <a:ext cx="75220" cy="46435"/>
          </a:xfrm>
          <a:custGeom>
            <a:avLst/>
            <a:gdLst>
              <a:gd name="T0" fmla="*/ 0 w 46"/>
              <a:gd name="T1" fmla="*/ 8 h 33"/>
              <a:gd name="T2" fmla="*/ 6 w 46"/>
              <a:gd name="T3" fmla="*/ 4 h 33"/>
              <a:gd name="T4" fmla="*/ 11 w 46"/>
              <a:gd name="T5" fmla="*/ 2 h 33"/>
              <a:gd name="T6" fmla="*/ 16 w 46"/>
              <a:gd name="T7" fmla="*/ 5 h 33"/>
              <a:gd name="T8" fmla="*/ 20 w 46"/>
              <a:gd name="T9" fmla="*/ 5 h 33"/>
              <a:gd name="T10" fmla="*/ 22 w 46"/>
              <a:gd name="T11" fmla="*/ 4 h 33"/>
              <a:gd name="T12" fmla="*/ 25 w 46"/>
              <a:gd name="T13" fmla="*/ 1 h 33"/>
              <a:gd name="T14" fmla="*/ 28 w 46"/>
              <a:gd name="T15" fmla="*/ 0 h 33"/>
              <a:gd name="T16" fmla="*/ 33 w 46"/>
              <a:gd name="T17" fmla="*/ 0 h 33"/>
              <a:gd name="T18" fmla="*/ 37 w 46"/>
              <a:gd name="T19" fmla="*/ 2 h 33"/>
              <a:gd name="T20" fmla="*/ 38 w 46"/>
              <a:gd name="T21" fmla="*/ 5 h 33"/>
              <a:gd name="T22" fmla="*/ 42 w 46"/>
              <a:gd name="T23" fmla="*/ 5 h 33"/>
              <a:gd name="T24" fmla="*/ 45 w 46"/>
              <a:gd name="T25" fmla="*/ 7 h 33"/>
              <a:gd name="T26" fmla="*/ 44 w 46"/>
              <a:gd name="T27" fmla="*/ 13 h 33"/>
              <a:gd name="T28" fmla="*/ 49 w 46"/>
              <a:gd name="T29" fmla="*/ 13 h 33"/>
              <a:gd name="T30" fmla="*/ 53 w 46"/>
              <a:gd name="T31" fmla="*/ 17 h 33"/>
              <a:gd name="T32" fmla="*/ 51 w 46"/>
              <a:gd name="T33" fmla="*/ 19 h 33"/>
              <a:gd name="T34" fmla="*/ 54 w 46"/>
              <a:gd name="T35" fmla="*/ 19 h 33"/>
              <a:gd name="T36" fmla="*/ 55 w 46"/>
              <a:gd name="T37" fmla="*/ 22 h 33"/>
              <a:gd name="T38" fmla="*/ 50 w 46"/>
              <a:gd name="T39" fmla="*/ 26 h 33"/>
              <a:gd name="T40" fmla="*/ 48 w 46"/>
              <a:gd name="T41" fmla="*/ 27 h 33"/>
              <a:gd name="T42" fmla="*/ 45 w 46"/>
              <a:gd name="T43" fmla="*/ 31 h 33"/>
              <a:gd name="T44" fmla="*/ 47 w 46"/>
              <a:gd name="T45" fmla="*/ 34 h 33"/>
              <a:gd name="T46" fmla="*/ 48 w 46"/>
              <a:gd name="T47" fmla="*/ 39 h 33"/>
              <a:gd name="T48" fmla="*/ 44 w 46"/>
              <a:gd name="T49" fmla="*/ 39 h 33"/>
              <a:gd name="T50" fmla="*/ 39 w 46"/>
              <a:gd name="T51" fmla="*/ 37 h 33"/>
              <a:gd name="T52" fmla="*/ 35 w 46"/>
              <a:gd name="T53" fmla="*/ 33 h 33"/>
              <a:gd name="T54" fmla="*/ 32 w 46"/>
              <a:gd name="T55" fmla="*/ 30 h 33"/>
              <a:gd name="T56" fmla="*/ 30 w 46"/>
              <a:gd name="T57" fmla="*/ 30 h 33"/>
              <a:gd name="T58" fmla="*/ 25 w 46"/>
              <a:gd name="T59" fmla="*/ 30 h 33"/>
              <a:gd name="T60" fmla="*/ 24 w 46"/>
              <a:gd name="T61" fmla="*/ 26 h 33"/>
              <a:gd name="T62" fmla="*/ 22 w 46"/>
              <a:gd name="T63" fmla="*/ 22 h 33"/>
              <a:gd name="T64" fmla="*/ 17 w 46"/>
              <a:gd name="T65" fmla="*/ 22 h 33"/>
              <a:gd name="T66" fmla="*/ 16 w 46"/>
              <a:gd name="T67" fmla="*/ 20 h 33"/>
              <a:gd name="T68" fmla="*/ 11 w 46"/>
              <a:gd name="T69" fmla="*/ 19 h 33"/>
              <a:gd name="T70" fmla="*/ 8 w 46"/>
              <a:gd name="T71" fmla="*/ 15 h 33"/>
              <a:gd name="T72" fmla="*/ 5 w 46"/>
              <a:gd name="T73" fmla="*/ 14 h 33"/>
              <a:gd name="T74" fmla="*/ 2 w 46"/>
              <a:gd name="T75" fmla="*/ 13 h 33"/>
              <a:gd name="T76" fmla="*/ 0 w 46"/>
              <a:gd name="T77" fmla="*/ 8 h 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3"/>
              <a:gd name="T119" fmla="*/ 46 w 46"/>
              <a:gd name="T120" fmla="*/ 33 h 3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3">
                <a:moveTo>
                  <a:pt x="0" y="7"/>
                </a:moveTo>
                <a:cubicBezTo>
                  <a:pt x="1" y="6"/>
                  <a:pt x="3" y="4"/>
                  <a:pt x="5" y="3"/>
                </a:cubicBezTo>
                <a:cubicBezTo>
                  <a:pt x="6" y="3"/>
                  <a:pt x="7" y="2"/>
                  <a:pt x="9" y="2"/>
                </a:cubicBezTo>
                <a:cubicBezTo>
                  <a:pt x="10" y="2"/>
                  <a:pt x="12" y="3"/>
                  <a:pt x="13" y="4"/>
                </a:cubicBezTo>
                <a:cubicBezTo>
                  <a:pt x="15" y="4"/>
                  <a:pt x="16" y="4"/>
                  <a:pt x="17" y="4"/>
                </a:cubicBezTo>
                <a:cubicBezTo>
                  <a:pt x="17" y="4"/>
                  <a:pt x="18" y="3"/>
                  <a:pt x="18" y="3"/>
                </a:cubicBezTo>
                <a:cubicBezTo>
                  <a:pt x="19" y="2"/>
                  <a:pt x="20" y="2"/>
                  <a:pt x="21" y="1"/>
                </a:cubicBezTo>
                <a:cubicBezTo>
                  <a:pt x="21" y="1"/>
                  <a:pt x="22" y="0"/>
                  <a:pt x="23" y="0"/>
                </a:cubicBezTo>
                <a:cubicBezTo>
                  <a:pt x="25" y="0"/>
                  <a:pt x="26" y="0"/>
                  <a:pt x="28" y="0"/>
                </a:cubicBezTo>
                <a:cubicBezTo>
                  <a:pt x="29" y="0"/>
                  <a:pt x="31" y="1"/>
                  <a:pt x="31" y="2"/>
                </a:cubicBezTo>
                <a:cubicBezTo>
                  <a:pt x="32" y="2"/>
                  <a:pt x="31" y="4"/>
                  <a:pt x="32" y="4"/>
                </a:cubicBezTo>
                <a:cubicBezTo>
                  <a:pt x="33" y="5"/>
                  <a:pt x="34" y="3"/>
                  <a:pt x="35" y="4"/>
                </a:cubicBezTo>
                <a:cubicBezTo>
                  <a:pt x="36" y="4"/>
                  <a:pt x="38" y="5"/>
                  <a:pt x="38" y="6"/>
                </a:cubicBezTo>
                <a:cubicBezTo>
                  <a:pt x="39" y="7"/>
                  <a:pt x="37" y="9"/>
                  <a:pt x="37" y="11"/>
                </a:cubicBezTo>
                <a:cubicBezTo>
                  <a:pt x="38" y="12"/>
                  <a:pt x="40" y="11"/>
                  <a:pt x="41" y="11"/>
                </a:cubicBezTo>
                <a:cubicBezTo>
                  <a:pt x="42" y="12"/>
                  <a:pt x="43" y="13"/>
                  <a:pt x="44" y="14"/>
                </a:cubicBezTo>
                <a:cubicBezTo>
                  <a:pt x="44" y="14"/>
                  <a:pt x="43" y="15"/>
                  <a:pt x="43" y="16"/>
                </a:cubicBezTo>
                <a:cubicBezTo>
                  <a:pt x="44" y="16"/>
                  <a:pt x="45" y="16"/>
                  <a:pt x="45" y="16"/>
                </a:cubicBezTo>
                <a:cubicBezTo>
                  <a:pt x="46" y="17"/>
                  <a:pt x="46" y="18"/>
                  <a:pt x="46" y="19"/>
                </a:cubicBezTo>
                <a:cubicBezTo>
                  <a:pt x="45" y="21"/>
                  <a:pt x="43" y="21"/>
                  <a:pt x="42" y="22"/>
                </a:cubicBezTo>
                <a:cubicBezTo>
                  <a:pt x="41" y="22"/>
                  <a:pt x="40" y="22"/>
                  <a:pt x="40" y="23"/>
                </a:cubicBezTo>
                <a:cubicBezTo>
                  <a:pt x="39" y="24"/>
                  <a:pt x="38" y="25"/>
                  <a:pt x="38" y="26"/>
                </a:cubicBezTo>
                <a:cubicBezTo>
                  <a:pt x="38" y="27"/>
                  <a:pt x="39" y="28"/>
                  <a:pt x="39" y="29"/>
                </a:cubicBezTo>
                <a:cubicBezTo>
                  <a:pt x="39" y="30"/>
                  <a:pt x="40" y="32"/>
                  <a:pt x="40" y="33"/>
                </a:cubicBezTo>
                <a:cubicBezTo>
                  <a:pt x="39" y="33"/>
                  <a:pt x="38" y="33"/>
                  <a:pt x="37" y="33"/>
                </a:cubicBezTo>
                <a:cubicBezTo>
                  <a:pt x="36" y="32"/>
                  <a:pt x="34" y="32"/>
                  <a:pt x="33" y="31"/>
                </a:cubicBezTo>
                <a:cubicBezTo>
                  <a:pt x="32" y="30"/>
                  <a:pt x="30" y="29"/>
                  <a:pt x="29" y="28"/>
                </a:cubicBezTo>
                <a:cubicBezTo>
                  <a:pt x="28" y="27"/>
                  <a:pt x="28" y="25"/>
                  <a:pt x="27" y="25"/>
                </a:cubicBezTo>
                <a:cubicBezTo>
                  <a:pt x="26" y="24"/>
                  <a:pt x="25" y="25"/>
                  <a:pt x="25" y="25"/>
                </a:cubicBezTo>
                <a:cubicBezTo>
                  <a:pt x="23" y="25"/>
                  <a:pt x="22" y="26"/>
                  <a:pt x="21" y="25"/>
                </a:cubicBezTo>
                <a:cubicBezTo>
                  <a:pt x="20" y="25"/>
                  <a:pt x="21" y="23"/>
                  <a:pt x="20" y="22"/>
                </a:cubicBezTo>
                <a:cubicBezTo>
                  <a:pt x="20" y="21"/>
                  <a:pt x="20" y="19"/>
                  <a:pt x="18" y="19"/>
                </a:cubicBezTo>
                <a:cubicBezTo>
                  <a:pt x="17" y="18"/>
                  <a:pt x="16" y="19"/>
                  <a:pt x="14" y="19"/>
                </a:cubicBezTo>
                <a:cubicBezTo>
                  <a:pt x="14" y="18"/>
                  <a:pt x="13" y="17"/>
                  <a:pt x="13" y="17"/>
                </a:cubicBezTo>
                <a:cubicBezTo>
                  <a:pt x="12" y="16"/>
                  <a:pt x="10" y="17"/>
                  <a:pt x="9" y="16"/>
                </a:cubicBezTo>
                <a:cubicBezTo>
                  <a:pt x="8" y="15"/>
                  <a:pt x="8" y="13"/>
                  <a:pt x="7" y="13"/>
                </a:cubicBezTo>
                <a:cubicBezTo>
                  <a:pt x="6" y="12"/>
                  <a:pt x="5" y="12"/>
                  <a:pt x="4" y="12"/>
                </a:cubicBezTo>
                <a:cubicBezTo>
                  <a:pt x="3" y="12"/>
                  <a:pt x="2" y="12"/>
                  <a:pt x="2" y="11"/>
                </a:cubicBezTo>
                <a:cubicBezTo>
                  <a:pt x="1" y="10"/>
                  <a:pt x="0" y="8"/>
                  <a:pt x="0"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0" name="Freeform 2653"/>
          <p:cNvSpPr>
            <a:spLocks noChangeAspect="1"/>
          </p:cNvSpPr>
          <p:nvPr/>
        </p:nvSpPr>
        <p:spPr bwMode="auto">
          <a:xfrm>
            <a:off x="4209073" y="2110532"/>
            <a:ext cx="57440" cy="66675"/>
          </a:xfrm>
          <a:custGeom>
            <a:avLst/>
            <a:gdLst>
              <a:gd name="T0" fmla="*/ 1 w 35"/>
              <a:gd name="T1" fmla="*/ 43 h 47"/>
              <a:gd name="T2" fmla="*/ 0 w 35"/>
              <a:gd name="T3" fmla="*/ 37 h 47"/>
              <a:gd name="T4" fmla="*/ 0 w 35"/>
              <a:gd name="T5" fmla="*/ 32 h 47"/>
              <a:gd name="T6" fmla="*/ 0 w 35"/>
              <a:gd name="T7" fmla="*/ 27 h 47"/>
              <a:gd name="T8" fmla="*/ 4 w 35"/>
              <a:gd name="T9" fmla="*/ 21 h 47"/>
              <a:gd name="T10" fmla="*/ 5 w 35"/>
              <a:gd name="T11" fmla="*/ 14 h 47"/>
              <a:gd name="T12" fmla="*/ 7 w 35"/>
              <a:gd name="T13" fmla="*/ 11 h 47"/>
              <a:gd name="T14" fmla="*/ 12 w 35"/>
              <a:gd name="T15" fmla="*/ 10 h 47"/>
              <a:gd name="T16" fmla="*/ 16 w 35"/>
              <a:gd name="T17" fmla="*/ 6 h 47"/>
              <a:gd name="T18" fmla="*/ 23 w 35"/>
              <a:gd name="T19" fmla="*/ 1 h 47"/>
              <a:gd name="T20" fmla="*/ 28 w 35"/>
              <a:gd name="T21" fmla="*/ 2 h 47"/>
              <a:gd name="T22" fmla="*/ 30 w 35"/>
              <a:gd name="T23" fmla="*/ 1 h 47"/>
              <a:gd name="T24" fmla="*/ 36 w 35"/>
              <a:gd name="T25" fmla="*/ 0 h 47"/>
              <a:gd name="T26" fmla="*/ 37 w 35"/>
              <a:gd name="T27" fmla="*/ 2 h 47"/>
              <a:gd name="T28" fmla="*/ 40 w 35"/>
              <a:gd name="T29" fmla="*/ 4 h 47"/>
              <a:gd name="T30" fmla="*/ 42 w 35"/>
              <a:gd name="T31" fmla="*/ 6 h 47"/>
              <a:gd name="T32" fmla="*/ 41 w 35"/>
              <a:gd name="T33" fmla="*/ 11 h 47"/>
              <a:gd name="T34" fmla="*/ 38 w 35"/>
              <a:gd name="T35" fmla="*/ 17 h 47"/>
              <a:gd name="T36" fmla="*/ 40 w 35"/>
              <a:gd name="T37" fmla="*/ 24 h 47"/>
              <a:gd name="T38" fmla="*/ 35 w 35"/>
              <a:gd name="T39" fmla="*/ 27 h 47"/>
              <a:gd name="T40" fmla="*/ 35 w 35"/>
              <a:gd name="T41" fmla="*/ 32 h 47"/>
              <a:gd name="T42" fmla="*/ 30 w 35"/>
              <a:gd name="T43" fmla="*/ 33 h 47"/>
              <a:gd name="T44" fmla="*/ 25 w 35"/>
              <a:gd name="T45" fmla="*/ 33 h 47"/>
              <a:gd name="T46" fmla="*/ 28 w 35"/>
              <a:gd name="T47" fmla="*/ 43 h 47"/>
              <a:gd name="T48" fmla="*/ 26 w 35"/>
              <a:gd name="T49" fmla="*/ 48 h 47"/>
              <a:gd name="T50" fmla="*/ 25 w 35"/>
              <a:gd name="T51" fmla="*/ 51 h 47"/>
              <a:gd name="T52" fmla="*/ 25 w 35"/>
              <a:gd name="T53" fmla="*/ 55 h 47"/>
              <a:gd name="T54" fmla="*/ 20 w 35"/>
              <a:gd name="T55" fmla="*/ 55 h 47"/>
              <a:gd name="T56" fmla="*/ 22 w 35"/>
              <a:gd name="T57" fmla="*/ 49 h 47"/>
              <a:gd name="T58" fmla="*/ 18 w 35"/>
              <a:gd name="T59" fmla="*/ 46 h 47"/>
              <a:gd name="T60" fmla="*/ 14 w 35"/>
              <a:gd name="T61" fmla="*/ 46 h 47"/>
              <a:gd name="T62" fmla="*/ 13 w 35"/>
              <a:gd name="T63" fmla="*/ 44 h 47"/>
              <a:gd name="T64" fmla="*/ 10 w 35"/>
              <a:gd name="T65" fmla="*/ 42 h 47"/>
              <a:gd name="T66" fmla="*/ 4 w 35"/>
              <a:gd name="T67" fmla="*/ 42 h 47"/>
              <a:gd name="T68" fmla="*/ 1 w 35"/>
              <a:gd name="T69" fmla="*/ 43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
              <a:gd name="T106" fmla="*/ 0 h 47"/>
              <a:gd name="T107" fmla="*/ 35 w 35"/>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 h="47">
                <a:moveTo>
                  <a:pt x="1" y="36"/>
                </a:moveTo>
                <a:cubicBezTo>
                  <a:pt x="1" y="34"/>
                  <a:pt x="0" y="32"/>
                  <a:pt x="0" y="31"/>
                </a:cubicBezTo>
                <a:cubicBezTo>
                  <a:pt x="0" y="29"/>
                  <a:pt x="0" y="28"/>
                  <a:pt x="0" y="27"/>
                </a:cubicBezTo>
                <a:cubicBezTo>
                  <a:pt x="0" y="26"/>
                  <a:pt x="0" y="25"/>
                  <a:pt x="0" y="23"/>
                </a:cubicBezTo>
                <a:cubicBezTo>
                  <a:pt x="1" y="21"/>
                  <a:pt x="2" y="20"/>
                  <a:pt x="3" y="18"/>
                </a:cubicBezTo>
                <a:cubicBezTo>
                  <a:pt x="4" y="16"/>
                  <a:pt x="4" y="14"/>
                  <a:pt x="4" y="12"/>
                </a:cubicBezTo>
                <a:cubicBezTo>
                  <a:pt x="5" y="11"/>
                  <a:pt x="5" y="10"/>
                  <a:pt x="6" y="9"/>
                </a:cubicBezTo>
                <a:cubicBezTo>
                  <a:pt x="8" y="8"/>
                  <a:pt x="9" y="9"/>
                  <a:pt x="10" y="8"/>
                </a:cubicBezTo>
                <a:cubicBezTo>
                  <a:pt x="12" y="7"/>
                  <a:pt x="12" y="6"/>
                  <a:pt x="13" y="5"/>
                </a:cubicBezTo>
                <a:cubicBezTo>
                  <a:pt x="15" y="3"/>
                  <a:pt x="17" y="2"/>
                  <a:pt x="19" y="1"/>
                </a:cubicBezTo>
                <a:cubicBezTo>
                  <a:pt x="20" y="1"/>
                  <a:pt x="22" y="2"/>
                  <a:pt x="23" y="2"/>
                </a:cubicBezTo>
                <a:cubicBezTo>
                  <a:pt x="24" y="2"/>
                  <a:pt x="24" y="1"/>
                  <a:pt x="25" y="1"/>
                </a:cubicBezTo>
                <a:cubicBezTo>
                  <a:pt x="27" y="0"/>
                  <a:pt x="28" y="0"/>
                  <a:pt x="30" y="0"/>
                </a:cubicBezTo>
                <a:cubicBezTo>
                  <a:pt x="31" y="0"/>
                  <a:pt x="30" y="2"/>
                  <a:pt x="31" y="2"/>
                </a:cubicBezTo>
                <a:cubicBezTo>
                  <a:pt x="31" y="3"/>
                  <a:pt x="33" y="2"/>
                  <a:pt x="33" y="3"/>
                </a:cubicBezTo>
                <a:cubicBezTo>
                  <a:pt x="34" y="3"/>
                  <a:pt x="34" y="4"/>
                  <a:pt x="35" y="5"/>
                </a:cubicBezTo>
                <a:cubicBezTo>
                  <a:pt x="35" y="6"/>
                  <a:pt x="35" y="7"/>
                  <a:pt x="34" y="9"/>
                </a:cubicBezTo>
                <a:cubicBezTo>
                  <a:pt x="34" y="11"/>
                  <a:pt x="32" y="12"/>
                  <a:pt x="32" y="14"/>
                </a:cubicBezTo>
                <a:cubicBezTo>
                  <a:pt x="32" y="16"/>
                  <a:pt x="33" y="18"/>
                  <a:pt x="33" y="20"/>
                </a:cubicBezTo>
                <a:cubicBezTo>
                  <a:pt x="32" y="21"/>
                  <a:pt x="30" y="22"/>
                  <a:pt x="29" y="23"/>
                </a:cubicBezTo>
                <a:cubicBezTo>
                  <a:pt x="29" y="25"/>
                  <a:pt x="30" y="26"/>
                  <a:pt x="29" y="27"/>
                </a:cubicBezTo>
                <a:cubicBezTo>
                  <a:pt x="28" y="28"/>
                  <a:pt x="26" y="28"/>
                  <a:pt x="25" y="28"/>
                </a:cubicBezTo>
                <a:cubicBezTo>
                  <a:pt x="24" y="29"/>
                  <a:pt x="21" y="27"/>
                  <a:pt x="21" y="28"/>
                </a:cubicBezTo>
                <a:cubicBezTo>
                  <a:pt x="20" y="31"/>
                  <a:pt x="23" y="33"/>
                  <a:pt x="23" y="36"/>
                </a:cubicBezTo>
                <a:cubicBezTo>
                  <a:pt x="23" y="37"/>
                  <a:pt x="23" y="39"/>
                  <a:pt x="22" y="40"/>
                </a:cubicBezTo>
                <a:cubicBezTo>
                  <a:pt x="22" y="41"/>
                  <a:pt x="21" y="42"/>
                  <a:pt x="21" y="43"/>
                </a:cubicBezTo>
                <a:cubicBezTo>
                  <a:pt x="20" y="44"/>
                  <a:pt x="21" y="45"/>
                  <a:pt x="21" y="46"/>
                </a:cubicBezTo>
                <a:cubicBezTo>
                  <a:pt x="20" y="46"/>
                  <a:pt x="18" y="47"/>
                  <a:pt x="17" y="46"/>
                </a:cubicBezTo>
                <a:cubicBezTo>
                  <a:pt x="17" y="44"/>
                  <a:pt x="19" y="42"/>
                  <a:pt x="18" y="41"/>
                </a:cubicBezTo>
                <a:cubicBezTo>
                  <a:pt x="18" y="40"/>
                  <a:pt x="16" y="39"/>
                  <a:pt x="15" y="39"/>
                </a:cubicBezTo>
                <a:cubicBezTo>
                  <a:pt x="14" y="38"/>
                  <a:pt x="13" y="40"/>
                  <a:pt x="12" y="39"/>
                </a:cubicBezTo>
                <a:cubicBezTo>
                  <a:pt x="11" y="39"/>
                  <a:pt x="12" y="37"/>
                  <a:pt x="11" y="37"/>
                </a:cubicBezTo>
                <a:cubicBezTo>
                  <a:pt x="11" y="36"/>
                  <a:pt x="9" y="35"/>
                  <a:pt x="8" y="35"/>
                </a:cubicBezTo>
                <a:cubicBezTo>
                  <a:pt x="6" y="35"/>
                  <a:pt x="5" y="35"/>
                  <a:pt x="3" y="35"/>
                </a:cubicBezTo>
                <a:cubicBezTo>
                  <a:pt x="2" y="35"/>
                  <a:pt x="1" y="36"/>
                  <a:pt x="1" y="36"/>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1" name="Freeform 2654"/>
          <p:cNvSpPr>
            <a:spLocks noChangeAspect="1"/>
          </p:cNvSpPr>
          <p:nvPr/>
        </p:nvSpPr>
        <p:spPr bwMode="auto">
          <a:xfrm>
            <a:off x="3878128" y="2058146"/>
            <a:ext cx="91631" cy="103585"/>
          </a:xfrm>
          <a:custGeom>
            <a:avLst/>
            <a:gdLst>
              <a:gd name="T0" fmla="*/ 63 w 56"/>
              <a:gd name="T1" fmla="*/ 39 h 72"/>
              <a:gd name="T2" fmla="*/ 67 w 56"/>
              <a:gd name="T3" fmla="*/ 54 h 72"/>
              <a:gd name="T4" fmla="*/ 61 w 56"/>
              <a:gd name="T5" fmla="*/ 69 h 72"/>
              <a:gd name="T6" fmla="*/ 50 w 56"/>
              <a:gd name="T7" fmla="*/ 70 h 72"/>
              <a:gd name="T8" fmla="*/ 35 w 56"/>
              <a:gd name="T9" fmla="*/ 79 h 72"/>
              <a:gd name="T10" fmla="*/ 17 w 56"/>
              <a:gd name="T11" fmla="*/ 85 h 72"/>
              <a:gd name="T12" fmla="*/ 16 w 56"/>
              <a:gd name="T13" fmla="*/ 81 h 72"/>
              <a:gd name="T14" fmla="*/ 12 w 56"/>
              <a:gd name="T15" fmla="*/ 79 h 72"/>
              <a:gd name="T16" fmla="*/ 6 w 56"/>
              <a:gd name="T17" fmla="*/ 74 h 72"/>
              <a:gd name="T18" fmla="*/ 2 w 56"/>
              <a:gd name="T19" fmla="*/ 71 h 72"/>
              <a:gd name="T20" fmla="*/ 12 w 56"/>
              <a:gd name="T21" fmla="*/ 68 h 72"/>
              <a:gd name="T22" fmla="*/ 20 w 56"/>
              <a:gd name="T23" fmla="*/ 62 h 72"/>
              <a:gd name="T24" fmla="*/ 23 w 56"/>
              <a:gd name="T25" fmla="*/ 58 h 72"/>
              <a:gd name="T26" fmla="*/ 14 w 56"/>
              <a:gd name="T27" fmla="*/ 59 h 72"/>
              <a:gd name="T28" fmla="*/ 20 w 56"/>
              <a:gd name="T29" fmla="*/ 51 h 72"/>
              <a:gd name="T30" fmla="*/ 23 w 56"/>
              <a:gd name="T31" fmla="*/ 45 h 72"/>
              <a:gd name="T32" fmla="*/ 18 w 56"/>
              <a:gd name="T33" fmla="*/ 42 h 72"/>
              <a:gd name="T34" fmla="*/ 14 w 56"/>
              <a:gd name="T35" fmla="*/ 47 h 72"/>
              <a:gd name="T36" fmla="*/ 10 w 56"/>
              <a:gd name="T37" fmla="*/ 39 h 72"/>
              <a:gd name="T38" fmla="*/ 16 w 56"/>
              <a:gd name="T39" fmla="*/ 33 h 72"/>
              <a:gd name="T40" fmla="*/ 13 w 56"/>
              <a:gd name="T41" fmla="*/ 29 h 72"/>
              <a:gd name="T42" fmla="*/ 14 w 56"/>
              <a:gd name="T43" fmla="*/ 23 h 72"/>
              <a:gd name="T44" fmla="*/ 24 w 56"/>
              <a:gd name="T45" fmla="*/ 27 h 72"/>
              <a:gd name="T46" fmla="*/ 31 w 56"/>
              <a:gd name="T47" fmla="*/ 25 h 72"/>
              <a:gd name="T48" fmla="*/ 36 w 56"/>
              <a:gd name="T49" fmla="*/ 18 h 72"/>
              <a:gd name="T50" fmla="*/ 29 w 56"/>
              <a:gd name="T51" fmla="*/ 13 h 72"/>
              <a:gd name="T52" fmla="*/ 36 w 56"/>
              <a:gd name="T53" fmla="*/ 5 h 72"/>
              <a:gd name="T54" fmla="*/ 48 w 56"/>
              <a:gd name="T55" fmla="*/ 0 h 72"/>
              <a:gd name="T56" fmla="*/ 49 w 56"/>
              <a:gd name="T57" fmla="*/ 10 h 72"/>
              <a:gd name="T58" fmla="*/ 41 w 56"/>
              <a:gd name="T59" fmla="*/ 13 h 72"/>
              <a:gd name="T60" fmla="*/ 36 w 56"/>
              <a:gd name="T61" fmla="*/ 19 h 72"/>
              <a:gd name="T62" fmla="*/ 49 w 56"/>
              <a:gd name="T63" fmla="*/ 28 h 72"/>
              <a:gd name="T64" fmla="*/ 50 w 56"/>
              <a:gd name="T65" fmla="*/ 22 h 72"/>
              <a:gd name="T66" fmla="*/ 57 w 56"/>
              <a:gd name="T67" fmla="*/ 27 h 72"/>
              <a:gd name="T68" fmla="*/ 65 w 56"/>
              <a:gd name="T69" fmla="*/ 34 h 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
              <a:gd name="T106" fmla="*/ 0 h 72"/>
              <a:gd name="T107" fmla="*/ 56 w 56"/>
              <a:gd name="T108" fmla="*/ 72 h 7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 h="72">
                <a:moveTo>
                  <a:pt x="54" y="28"/>
                </a:moveTo>
                <a:cubicBezTo>
                  <a:pt x="54" y="29"/>
                  <a:pt x="53" y="30"/>
                  <a:pt x="53" y="32"/>
                </a:cubicBezTo>
                <a:cubicBezTo>
                  <a:pt x="54" y="33"/>
                  <a:pt x="55" y="34"/>
                  <a:pt x="55" y="36"/>
                </a:cubicBezTo>
                <a:cubicBezTo>
                  <a:pt x="56" y="39"/>
                  <a:pt x="56" y="42"/>
                  <a:pt x="56" y="45"/>
                </a:cubicBezTo>
                <a:cubicBezTo>
                  <a:pt x="55" y="47"/>
                  <a:pt x="54" y="48"/>
                  <a:pt x="54" y="50"/>
                </a:cubicBezTo>
                <a:cubicBezTo>
                  <a:pt x="53" y="53"/>
                  <a:pt x="53" y="56"/>
                  <a:pt x="51" y="57"/>
                </a:cubicBezTo>
                <a:cubicBezTo>
                  <a:pt x="50" y="58"/>
                  <a:pt x="47" y="57"/>
                  <a:pt x="46" y="57"/>
                </a:cubicBezTo>
                <a:cubicBezTo>
                  <a:pt x="44" y="57"/>
                  <a:pt x="43" y="58"/>
                  <a:pt x="42" y="58"/>
                </a:cubicBezTo>
                <a:cubicBezTo>
                  <a:pt x="40" y="59"/>
                  <a:pt x="39" y="60"/>
                  <a:pt x="37" y="60"/>
                </a:cubicBezTo>
                <a:cubicBezTo>
                  <a:pt x="34" y="62"/>
                  <a:pt x="32" y="63"/>
                  <a:pt x="29" y="65"/>
                </a:cubicBezTo>
                <a:cubicBezTo>
                  <a:pt x="26" y="66"/>
                  <a:pt x="24" y="68"/>
                  <a:pt x="21" y="69"/>
                </a:cubicBezTo>
                <a:cubicBezTo>
                  <a:pt x="19" y="70"/>
                  <a:pt x="16" y="69"/>
                  <a:pt x="14" y="70"/>
                </a:cubicBezTo>
                <a:cubicBezTo>
                  <a:pt x="13" y="70"/>
                  <a:pt x="11" y="72"/>
                  <a:pt x="10" y="71"/>
                </a:cubicBezTo>
                <a:cubicBezTo>
                  <a:pt x="9" y="69"/>
                  <a:pt x="14" y="68"/>
                  <a:pt x="13" y="67"/>
                </a:cubicBezTo>
                <a:cubicBezTo>
                  <a:pt x="11" y="66"/>
                  <a:pt x="8" y="70"/>
                  <a:pt x="7" y="69"/>
                </a:cubicBezTo>
                <a:cubicBezTo>
                  <a:pt x="6" y="67"/>
                  <a:pt x="11" y="66"/>
                  <a:pt x="10" y="65"/>
                </a:cubicBezTo>
                <a:cubicBezTo>
                  <a:pt x="9" y="63"/>
                  <a:pt x="5" y="66"/>
                  <a:pt x="3" y="65"/>
                </a:cubicBezTo>
                <a:cubicBezTo>
                  <a:pt x="2" y="64"/>
                  <a:pt x="4" y="62"/>
                  <a:pt x="5" y="61"/>
                </a:cubicBezTo>
                <a:cubicBezTo>
                  <a:pt x="7" y="60"/>
                  <a:pt x="12" y="60"/>
                  <a:pt x="10" y="59"/>
                </a:cubicBezTo>
                <a:cubicBezTo>
                  <a:pt x="8" y="58"/>
                  <a:pt x="4" y="61"/>
                  <a:pt x="2" y="59"/>
                </a:cubicBezTo>
                <a:cubicBezTo>
                  <a:pt x="0" y="58"/>
                  <a:pt x="5" y="57"/>
                  <a:pt x="7" y="56"/>
                </a:cubicBezTo>
                <a:cubicBezTo>
                  <a:pt x="8" y="56"/>
                  <a:pt x="9" y="57"/>
                  <a:pt x="10" y="56"/>
                </a:cubicBezTo>
                <a:cubicBezTo>
                  <a:pt x="11" y="55"/>
                  <a:pt x="10" y="53"/>
                  <a:pt x="11" y="52"/>
                </a:cubicBezTo>
                <a:cubicBezTo>
                  <a:pt x="13" y="51"/>
                  <a:pt x="15" y="51"/>
                  <a:pt x="17" y="51"/>
                </a:cubicBezTo>
                <a:cubicBezTo>
                  <a:pt x="19" y="50"/>
                  <a:pt x="21" y="51"/>
                  <a:pt x="23" y="49"/>
                </a:cubicBezTo>
                <a:cubicBezTo>
                  <a:pt x="23" y="48"/>
                  <a:pt x="20" y="48"/>
                  <a:pt x="19" y="48"/>
                </a:cubicBezTo>
                <a:cubicBezTo>
                  <a:pt x="18" y="48"/>
                  <a:pt x="17" y="49"/>
                  <a:pt x="15" y="49"/>
                </a:cubicBezTo>
                <a:cubicBezTo>
                  <a:pt x="14" y="50"/>
                  <a:pt x="12" y="51"/>
                  <a:pt x="12" y="49"/>
                </a:cubicBezTo>
                <a:cubicBezTo>
                  <a:pt x="12" y="48"/>
                  <a:pt x="14" y="47"/>
                  <a:pt x="15" y="46"/>
                </a:cubicBezTo>
                <a:cubicBezTo>
                  <a:pt x="16" y="44"/>
                  <a:pt x="16" y="43"/>
                  <a:pt x="17" y="42"/>
                </a:cubicBezTo>
                <a:cubicBezTo>
                  <a:pt x="18" y="41"/>
                  <a:pt x="20" y="41"/>
                  <a:pt x="21" y="40"/>
                </a:cubicBezTo>
                <a:cubicBezTo>
                  <a:pt x="21" y="39"/>
                  <a:pt x="19" y="38"/>
                  <a:pt x="19" y="37"/>
                </a:cubicBezTo>
                <a:cubicBezTo>
                  <a:pt x="18" y="36"/>
                  <a:pt x="17" y="35"/>
                  <a:pt x="16" y="34"/>
                </a:cubicBezTo>
                <a:cubicBezTo>
                  <a:pt x="16" y="34"/>
                  <a:pt x="14" y="35"/>
                  <a:pt x="15" y="35"/>
                </a:cubicBezTo>
                <a:cubicBezTo>
                  <a:pt x="15" y="37"/>
                  <a:pt x="20" y="38"/>
                  <a:pt x="19" y="39"/>
                </a:cubicBezTo>
                <a:cubicBezTo>
                  <a:pt x="17" y="41"/>
                  <a:pt x="14" y="39"/>
                  <a:pt x="12" y="39"/>
                </a:cubicBezTo>
                <a:cubicBezTo>
                  <a:pt x="11" y="38"/>
                  <a:pt x="9" y="37"/>
                  <a:pt x="9" y="36"/>
                </a:cubicBezTo>
                <a:cubicBezTo>
                  <a:pt x="8" y="35"/>
                  <a:pt x="8" y="33"/>
                  <a:pt x="8" y="32"/>
                </a:cubicBezTo>
                <a:cubicBezTo>
                  <a:pt x="9" y="31"/>
                  <a:pt x="12" y="30"/>
                  <a:pt x="13" y="29"/>
                </a:cubicBezTo>
                <a:cubicBezTo>
                  <a:pt x="14" y="28"/>
                  <a:pt x="14" y="27"/>
                  <a:pt x="13" y="27"/>
                </a:cubicBezTo>
                <a:cubicBezTo>
                  <a:pt x="12" y="26"/>
                  <a:pt x="10" y="28"/>
                  <a:pt x="10" y="27"/>
                </a:cubicBezTo>
                <a:cubicBezTo>
                  <a:pt x="9" y="26"/>
                  <a:pt x="11" y="25"/>
                  <a:pt x="11" y="24"/>
                </a:cubicBezTo>
                <a:cubicBezTo>
                  <a:pt x="11" y="22"/>
                  <a:pt x="9" y="21"/>
                  <a:pt x="9" y="20"/>
                </a:cubicBezTo>
                <a:cubicBezTo>
                  <a:pt x="10" y="19"/>
                  <a:pt x="11" y="19"/>
                  <a:pt x="12" y="19"/>
                </a:cubicBezTo>
                <a:cubicBezTo>
                  <a:pt x="14" y="19"/>
                  <a:pt x="17" y="19"/>
                  <a:pt x="19" y="19"/>
                </a:cubicBezTo>
                <a:cubicBezTo>
                  <a:pt x="19" y="20"/>
                  <a:pt x="19" y="21"/>
                  <a:pt x="20" y="22"/>
                </a:cubicBezTo>
                <a:cubicBezTo>
                  <a:pt x="21" y="22"/>
                  <a:pt x="21" y="20"/>
                  <a:pt x="22" y="20"/>
                </a:cubicBezTo>
                <a:cubicBezTo>
                  <a:pt x="24" y="20"/>
                  <a:pt x="25" y="22"/>
                  <a:pt x="26" y="21"/>
                </a:cubicBezTo>
                <a:cubicBezTo>
                  <a:pt x="27" y="21"/>
                  <a:pt x="27" y="19"/>
                  <a:pt x="27" y="18"/>
                </a:cubicBezTo>
                <a:cubicBezTo>
                  <a:pt x="28" y="17"/>
                  <a:pt x="30" y="16"/>
                  <a:pt x="30" y="15"/>
                </a:cubicBezTo>
                <a:cubicBezTo>
                  <a:pt x="29" y="13"/>
                  <a:pt x="26" y="15"/>
                  <a:pt x="24" y="14"/>
                </a:cubicBezTo>
                <a:cubicBezTo>
                  <a:pt x="23" y="13"/>
                  <a:pt x="24" y="12"/>
                  <a:pt x="24" y="11"/>
                </a:cubicBezTo>
                <a:cubicBezTo>
                  <a:pt x="26" y="9"/>
                  <a:pt x="28" y="9"/>
                  <a:pt x="30" y="8"/>
                </a:cubicBezTo>
                <a:cubicBezTo>
                  <a:pt x="30" y="7"/>
                  <a:pt x="29" y="5"/>
                  <a:pt x="30" y="4"/>
                </a:cubicBezTo>
                <a:cubicBezTo>
                  <a:pt x="32" y="3"/>
                  <a:pt x="35" y="4"/>
                  <a:pt x="38" y="3"/>
                </a:cubicBezTo>
                <a:cubicBezTo>
                  <a:pt x="39" y="3"/>
                  <a:pt x="39" y="0"/>
                  <a:pt x="40" y="0"/>
                </a:cubicBezTo>
                <a:cubicBezTo>
                  <a:pt x="42" y="0"/>
                  <a:pt x="43" y="2"/>
                  <a:pt x="45" y="3"/>
                </a:cubicBezTo>
                <a:cubicBezTo>
                  <a:pt x="43" y="4"/>
                  <a:pt x="42" y="6"/>
                  <a:pt x="41" y="8"/>
                </a:cubicBezTo>
                <a:cubicBezTo>
                  <a:pt x="40" y="9"/>
                  <a:pt x="39" y="11"/>
                  <a:pt x="38" y="11"/>
                </a:cubicBezTo>
                <a:cubicBezTo>
                  <a:pt x="37" y="12"/>
                  <a:pt x="35" y="10"/>
                  <a:pt x="34" y="11"/>
                </a:cubicBezTo>
                <a:cubicBezTo>
                  <a:pt x="33" y="12"/>
                  <a:pt x="35" y="13"/>
                  <a:pt x="35" y="14"/>
                </a:cubicBezTo>
                <a:cubicBezTo>
                  <a:pt x="34" y="15"/>
                  <a:pt x="30" y="15"/>
                  <a:pt x="30" y="16"/>
                </a:cubicBezTo>
                <a:cubicBezTo>
                  <a:pt x="31" y="19"/>
                  <a:pt x="33" y="20"/>
                  <a:pt x="35" y="22"/>
                </a:cubicBezTo>
                <a:cubicBezTo>
                  <a:pt x="37" y="23"/>
                  <a:pt x="39" y="23"/>
                  <a:pt x="41" y="23"/>
                </a:cubicBezTo>
                <a:cubicBezTo>
                  <a:pt x="42" y="23"/>
                  <a:pt x="43" y="22"/>
                  <a:pt x="43" y="21"/>
                </a:cubicBezTo>
                <a:cubicBezTo>
                  <a:pt x="44" y="20"/>
                  <a:pt x="42" y="19"/>
                  <a:pt x="42" y="18"/>
                </a:cubicBezTo>
                <a:cubicBezTo>
                  <a:pt x="43" y="18"/>
                  <a:pt x="44" y="18"/>
                  <a:pt x="45" y="18"/>
                </a:cubicBezTo>
                <a:cubicBezTo>
                  <a:pt x="47" y="19"/>
                  <a:pt x="47" y="21"/>
                  <a:pt x="48" y="22"/>
                </a:cubicBezTo>
                <a:cubicBezTo>
                  <a:pt x="50" y="23"/>
                  <a:pt x="51" y="24"/>
                  <a:pt x="52" y="25"/>
                </a:cubicBezTo>
                <a:cubicBezTo>
                  <a:pt x="53" y="25"/>
                  <a:pt x="53" y="27"/>
                  <a:pt x="54" y="28"/>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2" name="Freeform 2655"/>
          <p:cNvSpPr>
            <a:spLocks noChangeAspect="1"/>
          </p:cNvSpPr>
          <p:nvPr/>
        </p:nvSpPr>
        <p:spPr bwMode="auto">
          <a:xfrm>
            <a:off x="3928678" y="2062909"/>
            <a:ext cx="50602" cy="35719"/>
          </a:xfrm>
          <a:custGeom>
            <a:avLst/>
            <a:gdLst>
              <a:gd name="T0" fmla="*/ 29 w 31"/>
              <a:gd name="T1" fmla="*/ 30 h 25"/>
              <a:gd name="T2" fmla="*/ 31 w 31"/>
              <a:gd name="T3" fmla="*/ 24 h 25"/>
              <a:gd name="T4" fmla="*/ 36 w 31"/>
              <a:gd name="T5" fmla="*/ 22 h 25"/>
              <a:gd name="T6" fmla="*/ 36 w 31"/>
              <a:gd name="T7" fmla="*/ 16 h 25"/>
              <a:gd name="T8" fmla="*/ 35 w 31"/>
              <a:gd name="T9" fmla="*/ 10 h 25"/>
              <a:gd name="T10" fmla="*/ 32 w 31"/>
              <a:gd name="T11" fmla="*/ 2 h 25"/>
              <a:gd name="T12" fmla="*/ 26 w 31"/>
              <a:gd name="T13" fmla="*/ 0 h 25"/>
              <a:gd name="T14" fmla="*/ 20 w 31"/>
              <a:gd name="T15" fmla="*/ 1 h 25"/>
              <a:gd name="T16" fmla="*/ 18 w 31"/>
              <a:gd name="T17" fmla="*/ 0 h 25"/>
              <a:gd name="T18" fmla="*/ 13 w 31"/>
              <a:gd name="T19" fmla="*/ 6 h 25"/>
              <a:gd name="T20" fmla="*/ 10 w 31"/>
              <a:gd name="T21" fmla="*/ 10 h 25"/>
              <a:gd name="T22" fmla="*/ 5 w 31"/>
              <a:gd name="T23" fmla="*/ 10 h 25"/>
              <a:gd name="T24" fmla="*/ 6 w 31"/>
              <a:gd name="T25" fmla="*/ 13 h 25"/>
              <a:gd name="T26" fmla="*/ 0 w 31"/>
              <a:gd name="T27" fmla="*/ 16 h 25"/>
              <a:gd name="T28" fmla="*/ 6 w 31"/>
              <a:gd name="T29" fmla="*/ 23 h 25"/>
              <a:gd name="T30" fmla="*/ 13 w 31"/>
              <a:gd name="T31" fmla="*/ 24 h 25"/>
              <a:gd name="T32" fmla="*/ 16 w 31"/>
              <a:gd name="T33" fmla="*/ 22 h 25"/>
              <a:gd name="T34" fmla="*/ 14 w 31"/>
              <a:gd name="T35" fmla="*/ 18 h 25"/>
              <a:gd name="T36" fmla="*/ 18 w 31"/>
              <a:gd name="T37" fmla="*/ 18 h 25"/>
              <a:gd name="T38" fmla="*/ 21 w 31"/>
              <a:gd name="T39" fmla="*/ 23 h 25"/>
              <a:gd name="T40" fmla="*/ 26 w 31"/>
              <a:gd name="T41" fmla="*/ 26 h 25"/>
              <a:gd name="T42" fmla="*/ 29 w 31"/>
              <a:gd name="T43" fmla="*/ 30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1"/>
              <a:gd name="T67" fmla="*/ 0 h 25"/>
              <a:gd name="T68" fmla="*/ 31 w 31"/>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1" h="25">
                <a:moveTo>
                  <a:pt x="24" y="25"/>
                </a:moveTo>
                <a:lnTo>
                  <a:pt x="26" y="20"/>
                </a:lnTo>
                <a:cubicBezTo>
                  <a:pt x="27" y="19"/>
                  <a:pt x="30" y="20"/>
                  <a:pt x="30" y="18"/>
                </a:cubicBezTo>
                <a:cubicBezTo>
                  <a:pt x="31" y="17"/>
                  <a:pt x="30" y="15"/>
                  <a:pt x="30" y="13"/>
                </a:cubicBezTo>
                <a:cubicBezTo>
                  <a:pt x="30" y="11"/>
                  <a:pt x="29" y="9"/>
                  <a:pt x="29" y="8"/>
                </a:cubicBezTo>
                <a:cubicBezTo>
                  <a:pt x="28" y="6"/>
                  <a:pt x="28" y="4"/>
                  <a:pt x="27" y="2"/>
                </a:cubicBezTo>
                <a:cubicBezTo>
                  <a:pt x="26" y="1"/>
                  <a:pt x="24" y="0"/>
                  <a:pt x="22" y="0"/>
                </a:cubicBezTo>
                <a:cubicBezTo>
                  <a:pt x="21" y="0"/>
                  <a:pt x="19" y="1"/>
                  <a:pt x="17" y="1"/>
                </a:cubicBezTo>
                <a:cubicBezTo>
                  <a:pt x="16" y="1"/>
                  <a:pt x="15" y="0"/>
                  <a:pt x="15" y="0"/>
                </a:cubicBezTo>
                <a:cubicBezTo>
                  <a:pt x="13" y="1"/>
                  <a:pt x="12" y="3"/>
                  <a:pt x="11" y="5"/>
                </a:cubicBezTo>
                <a:cubicBezTo>
                  <a:pt x="10" y="6"/>
                  <a:pt x="9" y="8"/>
                  <a:pt x="8" y="8"/>
                </a:cubicBezTo>
                <a:cubicBezTo>
                  <a:pt x="7" y="9"/>
                  <a:pt x="5" y="7"/>
                  <a:pt x="4" y="8"/>
                </a:cubicBezTo>
                <a:cubicBezTo>
                  <a:pt x="3" y="9"/>
                  <a:pt x="5" y="10"/>
                  <a:pt x="5" y="11"/>
                </a:cubicBezTo>
                <a:cubicBezTo>
                  <a:pt x="4" y="12"/>
                  <a:pt x="0" y="12"/>
                  <a:pt x="0" y="13"/>
                </a:cubicBezTo>
                <a:cubicBezTo>
                  <a:pt x="1" y="16"/>
                  <a:pt x="3" y="17"/>
                  <a:pt x="5" y="19"/>
                </a:cubicBezTo>
                <a:cubicBezTo>
                  <a:pt x="7" y="20"/>
                  <a:pt x="9" y="20"/>
                  <a:pt x="11" y="20"/>
                </a:cubicBezTo>
                <a:cubicBezTo>
                  <a:pt x="12" y="20"/>
                  <a:pt x="13" y="19"/>
                  <a:pt x="13" y="18"/>
                </a:cubicBezTo>
                <a:cubicBezTo>
                  <a:pt x="14" y="17"/>
                  <a:pt x="12" y="16"/>
                  <a:pt x="12" y="15"/>
                </a:cubicBezTo>
                <a:cubicBezTo>
                  <a:pt x="13" y="15"/>
                  <a:pt x="14" y="15"/>
                  <a:pt x="15" y="15"/>
                </a:cubicBezTo>
                <a:cubicBezTo>
                  <a:pt x="17" y="16"/>
                  <a:pt x="17" y="18"/>
                  <a:pt x="18" y="19"/>
                </a:cubicBezTo>
                <a:cubicBezTo>
                  <a:pt x="20" y="20"/>
                  <a:pt x="21" y="21"/>
                  <a:pt x="22" y="22"/>
                </a:cubicBezTo>
                <a:cubicBezTo>
                  <a:pt x="23" y="22"/>
                  <a:pt x="23" y="24"/>
                  <a:pt x="24" y="25"/>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3" name="Freeform 2656"/>
          <p:cNvSpPr>
            <a:spLocks noChangeAspect="1"/>
          </p:cNvSpPr>
          <p:nvPr/>
        </p:nvSpPr>
        <p:spPr bwMode="auto">
          <a:xfrm>
            <a:off x="1265684" y="1579515"/>
            <a:ext cx="1583706" cy="807244"/>
          </a:xfrm>
          <a:custGeom>
            <a:avLst/>
            <a:gdLst>
              <a:gd name="T0" fmla="*/ 938 w 965"/>
              <a:gd name="T1" fmla="*/ 566 h 565"/>
              <a:gd name="T2" fmla="*/ 1022 w 965"/>
              <a:gd name="T3" fmla="*/ 509 h 565"/>
              <a:gd name="T4" fmla="*/ 1120 w 965"/>
              <a:gd name="T5" fmla="*/ 488 h 565"/>
              <a:gd name="T6" fmla="*/ 1156 w 965"/>
              <a:gd name="T7" fmla="*/ 449 h 565"/>
              <a:gd name="T8" fmla="*/ 1112 w 965"/>
              <a:gd name="T9" fmla="*/ 436 h 565"/>
              <a:gd name="T10" fmla="*/ 1117 w 965"/>
              <a:gd name="T11" fmla="*/ 407 h 565"/>
              <a:gd name="T12" fmla="*/ 1074 w 965"/>
              <a:gd name="T13" fmla="*/ 372 h 565"/>
              <a:gd name="T14" fmla="*/ 1080 w 965"/>
              <a:gd name="T15" fmla="*/ 340 h 565"/>
              <a:gd name="T16" fmla="*/ 1062 w 965"/>
              <a:gd name="T17" fmla="*/ 310 h 565"/>
              <a:gd name="T18" fmla="*/ 1028 w 965"/>
              <a:gd name="T19" fmla="*/ 329 h 565"/>
              <a:gd name="T20" fmla="*/ 976 w 965"/>
              <a:gd name="T21" fmla="*/ 324 h 565"/>
              <a:gd name="T22" fmla="*/ 985 w 965"/>
              <a:gd name="T23" fmla="*/ 281 h 565"/>
              <a:gd name="T24" fmla="*/ 948 w 965"/>
              <a:gd name="T25" fmla="*/ 248 h 565"/>
              <a:gd name="T26" fmla="*/ 888 w 965"/>
              <a:gd name="T27" fmla="*/ 236 h 565"/>
              <a:gd name="T28" fmla="*/ 877 w 965"/>
              <a:gd name="T29" fmla="*/ 286 h 565"/>
              <a:gd name="T30" fmla="*/ 874 w 965"/>
              <a:gd name="T31" fmla="*/ 349 h 565"/>
              <a:gd name="T32" fmla="*/ 832 w 965"/>
              <a:gd name="T33" fmla="*/ 444 h 565"/>
              <a:gd name="T34" fmla="*/ 799 w 965"/>
              <a:gd name="T35" fmla="*/ 491 h 565"/>
              <a:gd name="T36" fmla="*/ 790 w 965"/>
              <a:gd name="T37" fmla="*/ 414 h 565"/>
              <a:gd name="T38" fmla="*/ 702 w 965"/>
              <a:gd name="T39" fmla="*/ 371 h 565"/>
              <a:gd name="T40" fmla="*/ 653 w 965"/>
              <a:gd name="T41" fmla="*/ 326 h 565"/>
              <a:gd name="T42" fmla="*/ 664 w 965"/>
              <a:gd name="T43" fmla="*/ 253 h 565"/>
              <a:gd name="T44" fmla="*/ 686 w 965"/>
              <a:gd name="T45" fmla="*/ 211 h 565"/>
              <a:gd name="T46" fmla="*/ 763 w 965"/>
              <a:gd name="T47" fmla="*/ 184 h 565"/>
              <a:gd name="T48" fmla="*/ 782 w 965"/>
              <a:gd name="T49" fmla="*/ 140 h 565"/>
              <a:gd name="T50" fmla="*/ 821 w 965"/>
              <a:gd name="T51" fmla="*/ 145 h 565"/>
              <a:gd name="T52" fmla="*/ 854 w 965"/>
              <a:gd name="T53" fmla="*/ 85 h 565"/>
              <a:gd name="T54" fmla="*/ 829 w 965"/>
              <a:gd name="T55" fmla="*/ 58 h 565"/>
              <a:gd name="T56" fmla="*/ 781 w 965"/>
              <a:gd name="T57" fmla="*/ 121 h 565"/>
              <a:gd name="T58" fmla="*/ 752 w 965"/>
              <a:gd name="T59" fmla="*/ 82 h 565"/>
              <a:gd name="T60" fmla="*/ 721 w 965"/>
              <a:gd name="T61" fmla="*/ 67 h 565"/>
              <a:gd name="T62" fmla="*/ 725 w 965"/>
              <a:gd name="T63" fmla="*/ 20 h 565"/>
              <a:gd name="T64" fmla="*/ 684 w 965"/>
              <a:gd name="T65" fmla="*/ 14 h 565"/>
              <a:gd name="T66" fmla="*/ 698 w 965"/>
              <a:gd name="T67" fmla="*/ 65 h 565"/>
              <a:gd name="T68" fmla="*/ 696 w 965"/>
              <a:gd name="T69" fmla="*/ 82 h 565"/>
              <a:gd name="T70" fmla="*/ 656 w 965"/>
              <a:gd name="T71" fmla="*/ 133 h 565"/>
              <a:gd name="T72" fmla="*/ 632 w 965"/>
              <a:gd name="T73" fmla="*/ 97 h 565"/>
              <a:gd name="T74" fmla="*/ 564 w 965"/>
              <a:gd name="T75" fmla="*/ 103 h 565"/>
              <a:gd name="T76" fmla="*/ 538 w 965"/>
              <a:gd name="T77" fmla="*/ 90 h 565"/>
              <a:gd name="T78" fmla="*/ 499 w 965"/>
              <a:gd name="T79" fmla="*/ 125 h 565"/>
              <a:gd name="T80" fmla="*/ 403 w 965"/>
              <a:gd name="T81" fmla="*/ 108 h 565"/>
              <a:gd name="T82" fmla="*/ 352 w 965"/>
              <a:gd name="T83" fmla="*/ 68 h 565"/>
              <a:gd name="T84" fmla="*/ 282 w 965"/>
              <a:gd name="T85" fmla="*/ 68 h 565"/>
              <a:gd name="T86" fmla="*/ 204 w 965"/>
              <a:gd name="T87" fmla="*/ 72 h 565"/>
              <a:gd name="T88" fmla="*/ 217 w 965"/>
              <a:gd name="T89" fmla="*/ 49 h 565"/>
              <a:gd name="T90" fmla="*/ 107 w 965"/>
              <a:gd name="T91" fmla="*/ 74 h 565"/>
              <a:gd name="T92" fmla="*/ 28 w 965"/>
              <a:gd name="T93" fmla="*/ 301 h 565"/>
              <a:gd name="T94" fmla="*/ 86 w 965"/>
              <a:gd name="T95" fmla="*/ 331 h 565"/>
              <a:gd name="T96" fmla="*/ 131 w 965"/>
              <a:gd name="T97" fmla="*/ 406 h 565"/>
              <a:gd name="T98" fmla="*/ 132 w 965"/>
              <a:gd name="T99" fmla="*/ 432 h 565"/>
              <a:gd name="T100" fmla="*/ 133 w 965"/>
              <a:gd name="T101" fmla="*/ 481 h 565"/>
              <a:gd name="T102" fmla="*/ 169 w 965"/>
              <a:gd name="T103" fmla="*/ 522 h 565"/>
              <a:gd name="T104" fmla="*/ 594 w 965"/>
              <a:gd name="T105" fmla="*/ 540 h 565"/>
              <a:gd name="T106" fmla="*/ 678 w 965"/>
              <a:gd name="T107" fmla="*/ 542 h 565"/>
              <a:gd name="T108" fmla="*/ 728 w 965"/>
              <a:gd name="T109" fmla="*/ 560 h 565"/>
              <a:gd name="T110" fmla="*/ 770 w 965"/>
              <a:gd name="T111" fmla="*/ 599 h 565"/>
              <a:gd name="T112" fmla="*/ 775 w 965"/>
              <a:gd name="T113" fmla="*/ 620 h 565"/>
              <a:gd name="T114" fmla="*/ 750 w 965"/>
              <a:gd name="T115" fmla="*/ 672 h 565"/>
              <a:gd name="T116" fmla="*/ 803 w 965"/>
              <a:gd name="T117" fmla="*/ 662 h 565"/>
              <a:gd name="T118" fmla="*/ 842 w 965"/>
              <a:gd name="T119" fmla="*/ 635 h 5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5"/>
              <a:gd name="T181" fmla="*/ 0 h 565"/>
              <a:gd name="T182" fmla="*/ 965 w 965"/>
              <a:gd name="T183" fmla="*/ 565 h 5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5" h="565">
                <a:moveTo>
                  <a:pt x="711" y="522"/>
                </a:moveTo>
                <a:cubicBezTo>
                  <a:pt x="712" y="520"/>
                  <a:pt x="713" y="519"/>
                  <a:pt x="714" y="518"/>
                </a:cubicBezTo>
                <a:cubicBezTo>
                  <a:pt x="716" y="516"/>
                  <a:pt x="717" y="515"/>
                  <a:pt x="721" y="514"/>
                </a:cubicBezTo>
                <a:cubicBezTo>
                  <a:pt x="724" y="513"/>
                  <a:pt x="726" y="512"/>
                  <a:pt x="729" y="511"/>
                </a:cubicBezTo>
                <a:cubicBezTo>
                  <a:pt x="731" y="510"/>
                  <a:pt x="734" y="508"/>
                  <a:pt x="736" y="506"/>
                </a:cubicBezTo>
                <a:cubicBezTo>
                  <a:pt x="738" y="504"/>
                  <a:pt x="740" y="502"/>
                  <a:pt x="742" y="500"/>
                </a:cubicBezTo>
                <a:cubicBezTo>
                  <a:pt x="744" y="498"/>
                  <a:pt x="746" y="496"/>
                  <a:pt x="749" y="495"/>
                </a:cubicBezTo>
                <a:cubicBezTo>
                  <a:pt x="751" y="493"/>
                  <a:pt x="754" y="492"/>
                  <a:pt x="757" y="490"/>
                </a:cubicBezTo>
                <a:cubicBezTo>
                  <a:pt x="760" y="488"/>
                  <a:pt x="763" y="486"/>
                  <a:pt x="767" y="484"/>
                </a:cubicBezTo>
                <a:cubicBezTo>
                  <a:pt x="769" y="483"/>
                  <a:pt x="772" y="482"/>
                  <a:pt x="774" y="480"/>
                </a:cubicBezTo>
                <a:cubicBezTo>
                  <a:pt x="777" y="478"/>
                  <a:pt x="780" y="475"/>
                  <a:pt x="782" y="472"/>
                </a:cubicBezTo>
                <a:cubicBezTo>
                  <a:pt x="786" y="468"/>
                  <a:pt x="789" y="463"/>
                  <a:pt x="793" y="459"/>
                </a:cubicBezTo>
                <a:cubicBezTo>
                  <a:pt x="796" y="456"/>
                  <a:pt x="798" y="452"/>
                  <a:pt x="801" y="450"/>
                </a:cubicBezTo>
                <a:cubicBezTo>
                  <a:pt x="804" y="448"/>
                  <a:pt x="807" y="446"/>
                  <a:pt x="810" y="444"/>
                </a:cubicBezTo>
                <a:cubicBezTo>
                  <a:pt x="811" y="443"/>
                  <a:pt x="812" y="442"/>
                  <a:pt x="813" y="441"/>
                </a:cubicBezTo>
                <a:cubicBezTo>
                  <a:pt x="815" y="440"/>
                  <a:pt x="816" y="441"/>
                  <a:pt x="818" y="440"/>
                </a:cubicBezTo>
                <a:cubicBezTo>
                  <a:pt x="820" y="440"/>
                  <a:pt x="822" y="439"/>
                  <a:pt x="823" y="438"/>
                </a:cubicBezTo>
                <a:cubicBezTo>
                  <a:pt x="824" y="437"/>
                  <a:pt x="824" y="434"/>
                  <a:pt x="825" y="433"/>
                </a:cubicBezTo>
                <a:cubicBezTo>
                  <a:pt x="825" y="431"/>
                  <a:pt x="827" y="430"/>
                  <a:pt x="828" y="429"/>
                </a:cubicBezTo>
                <a:cubicBezTo>
                  <a:pt x="830" y="427"/>
                  <a:pt x="832" y="427"/>
                  <a:pt x="834" y="426"/>
                </a:cubicBezTo>
                <a:cubicBezTo>
                  <a:pt x="838" y="425"/>
                  <a:pt x="841" y="426"/>
                  <a:pt x="844" y="425"/>
                </a:cubicBezTo>
                <a:cubicBezTo>
                  <a:pt x="847" y="425"/>
                  <a:pt x="849" y="424"/>
                  <a:pt x="852" y="424"/>
                </a:cubicBezTo>
                <a:cubicBezTo>
                  <a:pt x="856" y="424"/>
                  <a:pt x="860" y="424"/>
                  <a:pt x="864" y="424"/>
                </a:cubicBezTo>
                <a:cubicBezTo>
                  <a:pt x="866" y="424"/>
                  <a:pt x="868" y="426"/>
                  <a:pt x="871" y="426"/>
                </a:cubicBezTo>
                <a:cubicBezTo>
                  <a:pt x="873" y="426"/>
                  <a:pt x="876" y="424"/>
                  <a:pt x="879" y="424"/>
                </a:cubicBezTo>
                <a:cubicBezTo>
                  <a:pt x="882" y="424"/>
                  <a:pt x="885" y="426"/>
                  <a:pt x="888" y="426"/>
                </a:cubicBezTo>
                <a:cubicBezTo>
                  <a:pt x="889" y="427"/>
                  <a:pt x="890" y="428"/>
                  <a:pt x="891" y="428"/>
                </a:cubicBezTo>
                <a:cubicBezTo>
                  <a:pt x="897" y="427"/>
                  <a:pt x="903" y="427"/>
                  <a:pt x="909" y="426"/>
                </a:cubicBezTo>
                <a:cubicBezTo>
                  <a:pt x="912" y="425"/>
                  <a:pt x="914" y="423"/>
                  <a:pt x="916" y="422"/>
                </a:cubicBezTo>
                <a:cubicBezTo>
                  <a:pt x="918" y="420"/>
                  <a:pt x="918" y="417"/>
                  <a:pt x="921" y="415"/>
                </a:cubicBezTo>
                <a:cubicBezTo>
                  <a:pt x="922" y="415"/>
                  <a:pt x="923" y="417"/>
                  <a:pt x="924" y="417"/>
                </a:cubicBezTo>
                <a:cubicBezTo>
                  <a:pt x="926" y="414"/>
                  <a:pt x="926" y="410"/>
                  <a:pt x="928" y="408"/>
                </a:cubicBezTo>
                <a:cubicBezTo>
                  <a:pt x="929" y="407"/>
                  <a:pt x="932" y="407"/>
                  <a:pt x="933" y="407"/>
                </a:cubicBezTo>
                <a:cubicBezTo>
                  <a:pt x="936" y="406"/>
                  <a:pt x="938" y="404"/>
                  <a:pt x="941" y="403"/>
                </a:cubicBezTo>
                <a:cubicBezTo>
                  <a:pt x="943" y="403"/>
                  <a:pt x="945" y="404"/>
                  <a:pt x="947" y="404"/>
                </a:cubicBezTo>
                <a:cubicBezTo>
                  <a:pt x="950" y="403"/>
                  <a:pt x="953" y="402"/>
                  <a:pt x="956" y="400"/>
                </a:cubicBezTo>
                <a:cubicBezTo>
                  <a:pt x="959" y="398"/>
                  <a:pt x="962" y="396"/>
                  <a:pt x="963" y="393"/>
                </a:cubicBezTo>
                <a:cubicBezTo>
                  <a:pt x="964" y="391"/>
                  <a:pt x="960" y="390"/>
                  <a:pt x="961" y="388"/>
                </a:cubicBezTo>
                <a:cubicBezTo>
                  <a:pt x="961" y="387"/>
                  <a:pt x="965" y="389"/>
                  <a:pt x="964" y="388"/>
                </a:cubicBezTo>
                <a:cubicBezTo>
                  <a:pt x="962" y="386"/>
                  <a:pt x="957" y="387"/>
                  <a:pt x="955" y="384"/>
                </a:cubicBezTo>
                <a:cubicBezTo>
                  <a:pt x="954" y="382"/>
                  <a:pt x="960" y="385"/>
                  <a:pt x="962" y="384"/>
                </a:cubicBezTo>
                <a:cubicBezTo>
                  <a:pt x="963" y="384"/>
                  <a:pt x="961" y="382"/>
                  <a:pt x="961" y="381"/>
                </a:cubicBezTo>
                <a:cubicBezTo>
                  <a:pt x="962" y="380"/>
                  <a:pt x="964" y="379"/>
                  <a:pt x="964" y="378"/>
                </a:cubicBezTo>
                <a:cubicBezTo>
                  <a:pt x="965" y="377"/>
                  <a:pt x="963" y="375"/>
                  <a:pt x="963" y="374"/>
                </a:cubicBezTo>
                <a:cubicBezTo>
                  <a:pt x="963" y="373"/>
                  <a:pt x="965" y="375"/>
                  <a:pt x="965" y="374"/>
                </a:cubicBezTo>
                <a:cubicBezTo>
                  <a:pt x="965" y="372"/>
                  <a:pt x="965" y="369"/>
                  <a:pt x="964" y="367"/>
                </a:cubicBezTo>
                <a:cubicBezTo>
                  <a:pt x="962" y="365"/>
                  <a:pt x="960" y="364"/>
                  <a:pt x="958" y="363"/>
                </a:cubicBezTo>
                <a:cubicBezTo>
                  <a:pt x="957" y="362"/>
                  <a:pt x="955" y="362"/>
                  <a:pt x="953" y="363"/>
                </a:cubicBezTo>
                <a:cubicBezTo>
                  <a:pt x="951" y="364"/>
                  <a:pt x="950" y="367"/>
                  <a:pt x="948" y="368"/>
                </a:cubicBezTo>
                <a:cubicBezTo>
                  <a:pt x="947" y="368"/>
                  <a:pt x="946" y="366"/>
                  <a:pt x="946" y="365"/>
                </a:cubicBezTo>
                <a:cubicBezTo>
                  <a:pt x="946" y="363"/>
                  <a:pt x="949" y="362"/>
                  <a:pt x="949" y="360"/>
                </a:cubicBezTo>
                <a:cubicBezTo>
                  <a:pt x="949" y="358"/>
                  <a:pt x="947" y="358"/>
                  <a:pt x="945" y="357"/>
                </a:cubicBezTo>
                <a:cubicBezTo>
                  <a:pt x="944" y="356"/>
                  <a:pt x="941" y="355"/>
                  <a:pt x="939" y="355"/>
                </a:cubicBezTo>
                <a:cubicBezTo>
                  <a:pt x="938" y="355"/>
                  <a:pt x="938" y="357"/>
                  <a:pt x="937" y="358"/>
                </a:cubicBezTo>
                <a:cubicBezTo>
                  <a:pt x="934" y="360"/>
                  <a:pt x="930" y="362"/>
                  <a:pt x="927" y="363"/>
                </a:cubicBezTo>
                <a:cubicBezTo>
                  <a:pt x="923" y="365"/>
                  <a:pt x="920" y="368"/>
                  <a:pt x="916" y="368"/>
                </a:cubicBezTo>
                <a:cubicBezTo>
                  <a:pt x="915" y="368"/>
                  <a:pt x="913" y="365"/>
                  <a:pt x="914" y="364"/>
                </a:cubicBezTo>
                <a:cubicBezTo>
                  <a:pt x="917" y="362"/>
                  <a:pt x="921" y="361"/>
                  <a:pt x="925" y="360"/>
                </a:cubicBezTo>
                <a:cubicBezTo>
                  <a:pt x="928" y="358"/>
                  <a:pt x="932" y="357"/>
                  <a:pt x="935" y="356"/>
                </a:cubicBezTo>
                <a:cubicBezTo>
                  <a:pt x="937" y="354"/>
                  <a:pt x="940" y="353"/>
                  <a:pt x="942" y="351"/>
                </a:cubicBezTo>
                <a:cubicBezTo>
                  <a:pt x="945" y="350"/>
                  <a:pt x="948" y="351"/>
                  <a:pt x="950" y="348"/>
                </a:cubicBezTo>
                <a:cubicBezTo>
                  <a:pt x="950" y="347"/>
                  <a:pt x="946" y="349"/>
                  <a:pt x="944" y="347"/>
                </a:cubicBezTo>
                <a:cubicBezTo>
                  <a:pt x="943" y="346"/>
                  <a:pt x="946" y="344"/>
                  <a:pt x="944" y="344"/>
                </a:cubicBezTo>
                <a:cubicBezTo>
                  <a:pt x="942" y="343"/>
                  <a:pt x="940" y="345"/>
                  <a:pt x="937" y="345"/>
                </a:cubicBezTo>
                <a:cubicBezTo>
                  <a:pt x="935" y="345"/>
                  <a:pt x="932" y="344"/>
                  <a:pt x="931" y="342"/>
                </a:cubicBezTo>
                <a:cubicBezTo>
                  <a:pt x="930" y="341"/>
                  <a:pt x="932" y="340"/>
                  <a:pt x="931" y="339"/>
                </a:cubicBezTo>
                <a:cubicBezTo>
                  <a:pt x="930" y="338"/>
                  <a:pt x="928" y="339"/>
                  <a:pt x="926" y="339"/>
                </a:cubicBezTo>
                <a:cubicBezTo>
                  <a:pt x="925" y="338"/>
                  <a:pt x="924" y="337"/>
                  <a:pt x="922" y="337"/>
                </a:cubicBezTo>
                <a:cubicBezTo>
                  <a:pt x="920" y="336"/>
                  <a:pt x="917" y="338"/>
                  <a:pt x="915" y="336"/>
                </a:cubicBezTo>
                <a:cubicBezTo>
                  <a:pt x="914" y="334"/>
                  <a:pt x="917" y="330"/>
                  <a:pt x="916" y="327"/>
                </a:cubicBezTo>
                <a:cubicBezTo>
                  <a:pt x="916" y="326"/>
                  <a:pt x="913" y="328"/>
                  <a:pt x="912" y="327"/>
                </a:cubicBezTo>
                <a:cubicBezTo>
                  <a:pt x="910" y="326"/>
                  <a:pt x="907" y="325"/>
                  <a:pt x="906" y="323"/>
                </a:cubicBezTo>
                <a:cubicBezTo>
                  <a:pt x="905" y="322"/>
                  <a:pt x="908" y="321"/>
                  <a:pt x="907" y="320"/>
                </a:cubicBezTo>
                <a:cubicBezTo>
                  <a:pt x="906" y="319"/>
                  <a:pt x="903" y="319"/>
                  <a:pt x="901" y="317"/>
                </a:cubicBezTo>
                <a:cubicBezTo>
                  <a:pt x="900" y="317"/>
                  <a:pt x="898" y="316"/>
                  <a:pt x="899" y="315"/>
                </a:cubicBezTo>
                <a:cubicBezTo>
                  <a:pt x="899" y="314"/>
                  <a:pt x="904" y="314"/>
                  <a:pt x="903" y="313"/>
                </a:cubicBezTo>
                <a:cubicBezTo>
                  <a:pt x="901" y="310"/>
                  <a:pt x="897" y="312"/>
                  <a:pt x="895" y="310"/>
                </a:cubicBezTo>
                <a:cubicBezTo>
                  <a:pt x="894" y="310"/>
                  <a:pt x="895" y="308"/>
                  <a:pt x="895" y="308"/>
                </a:cubicBezTo>
                <a:cubicBezTo>
                  <a:pt x="898" y="307"/>
                  <a:pt x="901" y="308"/>
                  <a:pt x="904" y="308"/>
                </a:cubicBezTo>
                <a:cubicBezTo>
                  <a:pt x="905" y="308"/>
                  <a:pt x="907" y="307"/>
                  <a:pt x="908" y="305"/>
                </a:cubicBezTo>
                <a:cubicBezTo>
                  <a:pt x="908" y="304"/>
                  <a:pt x="909" y="302"/>
                  <a:pt x="908" y="301"/>
                </a:cubicBezTo>
                <a:cubicBezTo>
                  <a:pt x="906" y="300"/>
                  <a:pt x="904" y="302"/>
                  <a:pt x="903" y="301"/>
                </a:cubicBezTo>
                <a:cubicBezTo>
                  <a:pt x="902" y="300"/>
                  <a:pt x="903" y="298"/>
                  <a:pt x="902" y="298"/>
                </a:cubicBezTo>
                <a:cubicBezTo>
                  <a:pt x="901" y="296"/>
                  <a:pt x="896" y="298"/>
                  <a:pt x="896" y="295"/>
                </a:cubicBezTo>
                <a:cubicBezTo>
                  <a:pt x="896" y="293"/>
                  <a:pt x="902" y="295"/>
                  <a:pt x="903" y="292"/>
                </a:cubicBezTo>
                <a:cubicBezTo>
                  <a:pt x="904" y="291"/>
                  <a:pt x="902" y="288"/>
                  <a:pt x="901" y="287"/>
                </a:cubicBezTo>
                <a:cubicBezTo>
                  <a:pt x="900" y="286"/>
                  <a:pt x="896" y="288"/>
                  <a:pt x="896" y="287"/>
                </a:cubicBezTo>
                <a:cubicBezTo>
                  <a:pt x="895" y="285"/>
                  <a:pt x="900" y="285"/>
                  <a:pt x="900" y="283"/>
                </a:cubicBezTo>
                <a:cubicBezTo>
                  <a:pt x="900" y="282"/>
                  <a:pt x="897" y="283"/>
                  <a:pt x="896" y="281"/>
                </a:cubicBezTo>
                <a:cubicBezTo>
                  <a:pt x="896" y="280"/>
                  <a:pt x="898" y="277"/>
                  <a:pt x="897" y="276"/>
                </a:cubicBezTo>
                <a:cubicBezTo>
                  <a:pt x="894" y="275"/>
                  <a:pt x="891" y="278"/>
                  <a:pt x="888" y="277"/>
                </a:cubicBezTo>
                <a:cubicBezTo>
                  <a:pt x="887" y="277"/>
                  <a:pt x="887" y="275"/>
                  <a:pt x="888" y="275"/>
                </a:cubicBezTo>
                <a:cubicBezTo>
                  <a:pt x="890" y="274"/>
                  <a:pt x="893" y="275"/>
                  <a:pt x="894" y="273"/>
                </a:cubicBezTo>
                <a:cubicBezTo>
                  <a:pt x="895" y="273"/>
                  <a:pt x="895" y="271"/>
                  <a:pt x="894" y="270"/>
                </a:cubicBezTo>
                <a:cubicBezTo>
                  <a:pt x="893" y="270"/>
                  <a:pt x="891" y="271"/>
                  <a:pt x="890" y="270"/>
                </a:cubicBezTo>
                <a:cubicBezTo>
                  <a:pt x="889" y="269"/>
                  <a:pt x="892" y="266"/>
                  <a:pt x="890" y="265"/>
                </a:cubicBezTo>
                <a:cubicBezTo>
                  <a:pt x="889" y="264"/>
                  <a:pt x="885" y="268"/>
                  <a:pt x="884" y="266"/>
                </a:cubicBezTo>
                <a:cubicBezTo>
                  <a:pt x="883" y="264"/>
                  <a:pt x="888" y="263"/>
                  <a:pt x="888" y="261"/>
                </a:cubicBezTo>
                <a:cubicBezTo>
                  <a:pt x="889" y="260"/>
                  <a:pt x="886" y="259"/>
                  <a:pt x="885" y="258"/>
                </a:cubicBezTo>
                <a:cubicBezTo>
                  <a:pt x="884" y="256"/>
                  <a:pt x="885" y="254"/>
                  <a:pt x="884" y="252"/>
                </a:cubicBezTo>
                <a:cubicBezTo>
                  <a:pt x="884" y="250"/>
                  <a:pt x="881" y="249"/>
                  <a:pt x="881" y="247"/>
                </a:cubicBezTo>
                <a:cubicBezTo>
                  <a:pt x="880" y="245"/>
                  <a:pt x="881" y="243"/>
                  <a:pt x="881" y="240"/>
                </a:cubicBezTo>
                <a:cubicBezTo>
                  <a:pt x="880" y="237"/>
                  <a:pt x="878" y="240"/>
                  <a:pt x="877" y="240"/>
                </a:cubicBezTo>
                <a:cubicBezTo>
                  <a:pt x="875" y="244"/>
                  <a:pt x="873" y="248"/>
                  <a:pt x="871" y="252"/>
                </a:cubicBezTo>
                <a:cubicBezTo>
                  <a:pt x="870" y="254"/>
                  <a:pt x="869" y="256"/>
                  <a:pt x="868" y="258"/>
                </a:cubicBezTo>
                <a:cubicBezTo>
                  <a:pt x="868" y="260"/>
                  <a:pt x="867" y="261"/>
                  <a:pt x="866" y="263"/>
                </a:cubicBezTo>
                <a:cubicBezTo>
                  <a:pt x="866" y="264"/>
                  <a:pt x="867" y="265"/>
                  <a:pt x="866" y="266"/>
                </a:cubicBezTo>
                <a:cubicBezTo>
                  <a:pt x="865" y="268"/>
                  <a:pt x="861" y="267"/>
                  <a:pt x="860" y="269"/>
                </a:cubicBezTo>
                <a:cubicBezTo>
                  <a:pt x="858" y="272"/>
                  <a:pt x="860" y="276"/>
                  <a:pt x="858" y="279"/>
                </a:cubicBezTo>
                <a:cubicBezTo>
                  <a:pt x="857" y="280"/>
                  <a:pt x="858" y="275"/>
                  <a:pt x="857" y="274"/>
                </a:cubicBezTo>
                <a:cubicBezTo>
                  <a:pt x="856" y="272"/>
                  <a:pt x="855" y="270"/>
                  <a:pt x="854" y="270"/>
                </a:cubicBezTo>
                <a:cubicBezTo>
                  <a:pt x="851" y="271"/>
                  <a:pt x="852" y="275"/>
                  <a:pt x="850" y="277"/>
                </a:cubicBezTo>
                <a:cubicBezTo>
                  <a:pt x="848" y="278"/>
                  <a:pt x="845" y="278"/>
                  <a:pt x="844" y="279"/>
                </a:cubicBezTo>
                <a:cubicBezTo>
                  <a:pt x="841" y="280"/>
                  <a:pt x="840" y="286"/>
                  <a:pt x="837" y="285"/>
                </a:cubicBezTo>
                <a:cubicBezTo>
                  <a:pt x="834" y="284"/>
                  <a:pt x="838" y="277"/>
                  <a:pt x="835" y="276"/>
                </a:cubicBezTo>
                <a:cubicBezTo>
                  <a:pt x="832" y="276"/>
                  <a:pt x="834" y="284"/>
                  <a:pt x="831" y="284"/>
                </a:cubicBezTo>
                <a:cubicBezTo>
                  <a:pt x="828" y="284"/>
                  <a:pt x="832" y="278"/>
                  <a:pt x="831" y="276"/>
                </a:cubicBezTo>
                <a:cubicBezTo>
                  <a:pt x="831" y="273"/>
                  <a:pt x="831" y="270"/>
                  <a:pt x="828" y="269"/>
                </a:cubicBezTo>
                <a:cubicBezTo>
                  <a:pt x="825" y="268"/>
                  <a:pt x="821" y="269"/>
                  <a:pt x="818" y="270"/>
                </a:cubicBezTo>
                <a:cubicBezTo>
                  <a:pt x="816" y="271"/>
                  <a:pt x="816" y="274"/>
                  <a:pt x="814" y="274"/>
                </a:cubicBezTo>
                <a:cubicBezTo>
                  <a:pt x="812" y="274"/>
                  <a:pt x="812" y="272"/>
                  <a:pt x="813" y="270"/>
                </a:cubicBezTo>
                <a:cubicBezTo>
                  <a:pt x="813" y="269"/>
                  <a:pt x="815" y="268"/>
                  <a:pt x="816" y="267"/>
                </a:cubicBezTo>
                <a:cubicBezTo>
                  <a:pt x="817" y="266"/>
                  <a:pt x="819" y="265"/>
                  <a:pt x="820" y="263"/>
                </a:cubicBezTo>
                <a:cubicBezTo>
                  <a:pt x="821" y="262"/>
                  <a:pt x="820" y="260"/>
                  <a:pt x="819" y="259"/>
                </a:cubicBezTo>
                <a:cubicBezTo>
                  <a:pt x="818" y="258"/>
                  <a:pt x="816" y="260"/>
                  <a:pt x="816" y="259"/>
                </a:cubicBezTo>
                <a:cubicBezTo>
                  <a:pt x="815" y="258"/>
                  <a:pt x="815" y="256"/>
                  <a:pt x="816" y="254"/>
                </a:cubicBezTo>
                <a:cubicBezTo>
                  <a:pt x="816" y="253"/>
                  <a:pt x="818" y="254"/>
                  <a:pt x="818" y="253"/>
                </a:cubicBezTo>
                <a:cubicBezTo>
                  <a:pt x="819" y="252"/>
                  <a:pt x="820" y="249"/>
                  <a:pt x="818" y="248"/>
                </a:cubicBezTo>
                <a:cubicBezTo>
                  <a:pt x="816" y="247"/>
                  <a:pt x="808" y="250"/>
                  <a:pt x="809" y="248"/>
                </a:cubicBezTo>
                <a:cubicBezTo>
                  <a:pt x="811" y="244"/>
                  <a:pt x="817" y="247"/>
                  <a:pt x="820" y="245"/>
                </a:cubicBezTo>
                <a:cubicBezTo>
                  <a:pt x="821" y="244"/>
                  <a:pt x="819" y="241"/>
                  <a:pt x="820" y="239"/>
                </a:cubicBezTo>
                <a:cubicBezTo>
                  <a:pt x="820" y="237"/>
                  <a:pt x="820" y="236"/>
                  <a:pt x="821" y="234"/>
                </a:cubicBezTo>
                <a:cubicBezTo>
                  <a:pt x="822" y="233"/>
                  <a:pt x="825" y="233"/>
                  <a:pt x="826" y="231"/>
                </a:cubicBezTo>
                <a:cubicBezTo>
                  <a:pt x="826" y="230"/>
                  <a:pt x="826" y="228"/>
                  <a:pt x="825" y="228"/>
                </a:cubicBezTo>
                <a:cubicBezTo>
                  <a:pt x="823" y="228"/>
                  <a:pt x="822" y="230"/>
                  <a:pt x="820" y="230"/>
                </a:cubicBezTo>
                <a:cubicBezTo>
                  <a:pt x="819" y="230"/>
                  <a:pt x="818" y="227"/>
                  <a:pt x="817" y="226"/>
                </a:cubicBezTo>
                <a:cubicBezTo>
                  <a:pt x="812" y="226"/>
                  <a:pt x="808" y="227"/>
                  <a:pt x="803" y="226"/>
                </a:cubicBezTo>
                <a:cubicBezTo>
                  <a:pt x="802" y="226"/>
                  <a:pt x="800" y="224"/>
                  <a:pt x="800" y="223"/>
                </a:cubicBezTo>
                <a:cubicBezTo>
                  <a:pt x="799" y="221"/>
                  <a:pt x="801" y="219"/>
                  <a:pt x="800" y="218"/>
                </a:cubicBezTo>
                <a:cubicBezTo>
                  <a:pt x="799" y="217"/>
                  <a:pt x="797" y="218"/>
                  <a:pt x="796" y="217"/>
                </a:cubicBezTo>
                <a:cubicBezTo>
                  <a:pt x="796" y="216"/>
                  <a:pt x="797" y="215"/>
                  <a:pt x="796" y="214"/>
                </a:cubicBezTo>
                <a:cubicBezTo>
                  <a:pt x="795" y="212"/>
                  <a:pt x="792" y="212"/>
                  <a:pt x="790" y="210"/>
                </a:cubicBezTo>
                <a:cubicBezTo>
                  <a:pt x="790" y="209"/>
                  <a:pt x="790" y="208"/>
                  <a:pt x="790" y="207"/>
                </a:cubicBezTo>
                <a:cubicBezTo>
                  <a:pt x="787" y="205"/>
                  <a:pt x="784" y="203"/>
                  <a:pt x="782" y="201"/>
                </a:cubicBezTo>
                <a:cubicBezTo>
                  <a:pt x="781" y="201"/>
                  <a:pt x="780" y="200"/>
                  <a:pt x="780" y="200"/>
                </a:cubicBezTo>
                <a:cubicBezTo>
                  <a:pt x="777" y="202"/>
                  <a:pt x="775" y="204"/>
                  <a:pt x="772" y="205"/>
                </a:cubicBezTo>
                <a:cubicBezTo>
                  <a:pt x="771" y="206"/>
                  <a:pt x="770" y="204"/>
                  <a:pt x="769" y="205"/>
                </a:cubicBezTo>
                <a:cubicBezTo>
                  <a:pt x="769" y="205"/>
                  <a:pt x="769" y="208"/>
                  <a:pt x="768" y="207"/>
                </a:cubicBezTo>
                <a:cubicBezTo>
                  <a:pt x="765" y="207"/>
                  <a:pt x="764" y="203"/>
                  <a:pt x="761" y="203"/>
                </a:cubicBezTo>
                <a:cubicBezTo>
                  <a:pt x="760" y="202"/>
                  <a:pt x="759" y="204"/>
                  <a:pt x="758" y="204"/>
                </a:cubicBezTo>
                <a:cubicBezTo>
                  <a:pt x="757" y="204"/>
                  <a:pt x="758" y="202"/>
                  <a:pt x="757" y="201"/>
                </a:cubicBezTo>
                <a:cubicBezTo>
                  <a:pt x="755" y="201"/>
                  <a:pt x="753" y="202"/>
                  <a:pt x="752" y="201"/>
                </a:cubicBezTo>
                <a:cubicBezTo>
                  <a:pt x="749" y="200"/>
                  <a:pt x="747" y="199"/>
                  <a:pt x="745" y="198"/>
                </a:cubicBezTo>
                <a:cubicBezTo>
                  <a:pt x="743" y="198"/>
                  <a:pt x="742" y="197"/>
                  <a:pt x="740" y="197"/>
                </a:cubicBezTo>
                <a:cubicBezTo>
                  <a:pt x="738" y="197"/>
                  <a:pt x="736" y="199"/>
                  <a:pt x="734" y="201"/>
                </a:cubicBezTo>
                <a:cubicBezTo>
                  <a:pt x="733" y="202"/>
                  <a:pt x="731" y="202"/>
                  <a:pt x="730" y="203"/>
                </a:cubicBezTo>
                <a:cubicBezTo>
                  <a:pt x="729" y="205"/>
                  <a:pt x="729" y="207"/>
                  <a:pt x="729" y="209"/>
                </a:cubicBezTo>
                <a:cubicBezTo>
                  <a:pt x="729" y="211"/>
                  <a:pt x="728" y="213"/>
                  <a:pt x="729" y="215"/>
                </a:cubicBezTo>
                <a:cubicBezTo>
                  <a:pt x="730" y="216"/>
                  <a:pt x="734" y="216"/>
                  <a:pt x="734" y="217"/>
                </a:cubicBezTo>
                <a:cubicBezTo>
                  <a:pt x="734" y="219"/>
                  <a:pt x="731" y="220"/>
                  <a:pt x="730" y="221"/>
                </a:cubicBezTo>
                <a:cubicBezTo>
                  <a:pt x="729" y="223"/>
                  <a:pt x="729" y="226"/>
                  <a:pt x="728" y="228"/>
                </a:cubicBezTo>
                <a:cubicBezTo>
                  <a:pt x="726" y="231"/>
                  <a:pt x="719" y="230"/>
                  <a:pt x="720" y="234"/>
                </a:cubicBezTo>
                <a:cubicBezTo>
                  <a:pt x="720" y="237"/>
                  <a:pt x="726" y="232"/>
                  <a:pt x="729" y="234"/>
                </a:cubicBezTo>
                <a:cubicBezTo>
                  <a:pt x="731" y="234"/>
                  <a:pt x="727" y="236"/>
                  <a:pt x="728" y="237"/>
                </a:cubicBezTo>
                <a:cubicBezTo>
                  <a:pt x="728" y="238"/>
                  <a:pt x="730" y="237"/>
                  <a:pt x="731" y="238"/>
                </a:cubicBezTo>
                <a:cubicBezTo>
                  <a:pt x="731" y="239"/>
                  <a:pt x="728" y="239"/>
                  <a:pt x="728" y="240"/>
                </a:cubicBezTo>
                <a:cubicBezTo>
                  <a:pt x="727" y="242"/>
                  <a:pt x="728" y="244"/>
                  <a:pt x="728" y="245"/>
                </a:cubicBezTo>
                <a:cubicBezTo>
                  <a:pt x="729" y="247"/>
                  <a:pt x="732" y="247"/>
                  <a:pt x="732" y="248"/>
                </a:cubicBezTo>
                <a:cubicBezTo>
                  <a:pt x="732" y="251"/>
                  <a:pt x="730" y="253"/>
                  <a:pt x="728" y="255"/>
                </a:cubicBezTo>
                <a:cubicBezTo>
                  <a:pt x="727" y="255"/>
                  <a:pt x="726" y="255"/>
                  <a:pt x="726" y="255"/>
                </a:cubicBezTo>
                <a:cubicBezTo>
                  <a:pt x="725" y="257"/>
                  <a:pt x="726" y="259"/>
                  <a:pt x="725" y="261"/>
                </a:cubicBezTo>
                <a:cubicBezTo>
                  <a:pt x="723" y="263"/>
                  <a:pt x="720" y="265"/>
                  <a:pt x="718" y="267"/>
                </a:cubicBezTo>
                <a:cubicBezTo>
                  <a:pt x="717" y="268"/>
                  <a:pt x="715" y="270"/>
                  <a:pt x="715" y="272"/>
                </a:cubicBezTo>
                <a:cubicBezTo>
                  <a:pt x="714" y="273"/>
                  <a:pt x="714" y="276"/>
                  <a:pt x="715" y="277"/>
                </a:cubicBezTo>
                <a:cubicBezTo>
                  <a:pt x="717" y="280"/>
                  <a:pt x="721" y="281"/>
                  <a:pt x="723" y="284"/>
                </a:cubicBezTo>
                <a:cubicBezTo>
                  <a:pt x="725" y="286"/>
                  <a:pt x="727" y="288"/>
                  <a:pt x="728" y="291"/>
                </a:cubicBezTo>
                <a:cubicBezTo>
                  <a:pt x="729" y="294"/>
                  <a:pt x="730" y="298"/>
                  <a:pt x="729" y="301"/>
                </a:cubicBezTo>
                <a:cubicBezTo>
                  <a:pt x="729" y="306"/>
                  <a:pt x="729" y="311"/>
                  <a:pt x="728" y="315"/>
                </a:cubicBezTo>
                <a:cubicBezTo>
                  <a:pt x="727" y="319"/>
                  <a:pt x="725" y="323"/>
                  <a:pt x="722" y="326"/>
                </a:cubicBezTo>
                <a:cubicBezTo>
                  <a:pt x="720" y="329"/>
                  <a:pt x="717" y="331"/>
                  <a:pt x="714" y="334"/>
                </a:cubicBezTo>
                <a:cubicBezTo>
                  <a:pt x="710" y="336"/>
                  <a:pt x="707" y="339"/>
                  <a:pt x="704" y="341"/>
                </a:cubicBezTo>
                <a:cubicBezTo>
                  <a:pt x="701" y="343"/>
                  <a:pt x="698" y="344"/>
                  <a:pt x="695" y="345"/>
                </a:cubicBezTo>
                <a:cubicBezTo>
                  <a:pt x="693" y="346"/>
                  <a:pt x="689" y="345"/>
                  <a:pt x="688" y="347"/>
                </a:cubicBezTo>
                <a:cubicBezTo>
                  <a:pt x="686" y="350"/>
                  <a:pt x="688" y="353"/>
                  <a:pt x="689" y="356"/>
                </a:cubicBezTo>
                <a:cubicBezTo>
                  <a:pt x="690" y="358"/>
                  <a:pt x="693" y="357"/>
                  <a:pt x="694" y="359"/>
                </a:cubicBezTo>
                <a:cubicBezTo>
                  <a:pt x="695" y="361"/>
                  <a:pt x="692" y="364"/>
                  <a:pt x="692" y="366"/>
                </a:cubicBezTo>
                <a:cubicBezTo>
                  <a:pt x="692" y="367"/>
                  <a:pt x="693" y="369"/>
                  <a:pt x="693" y="370"/>
                </a:cubicBezTo>
                <a:cubicBezTo>
                  <a:pt x="693" y="373"/>
                  <a:pt x="693" y="376"/>
                  <a:pt x="694" y="378"/>
                </a:cubicBezTo>
                <a:cubicBezTo>
                  <a:pt x="694" y="382"/>
                  <a:pt x="696" y="386"/>
                  <a:pt x="695" y="389"/>
                </a:cubicBezTo>
                <a:cubicBezTo>
                  <a:pt x="694" y="393"/>
                  <a:pt x="690" y="395"/>
                  <a:pt x="689" y="399"/>
                </a:cubicBezTo>
                <a:cubicBezTo>
                  <a:pt x="689" y="401"/>
                  <a:pt x="691" y="402"/>
                  <a:pt x="691" y="404"/>
                </a:cubicBezTo>
                <a:cubicBezTo>
                  <a:pt x="691" y="406"/>
                  <a:pt x="691" y="409"/>
                  <a:pt x="689" y="410"/>
                </a:cubicBezTo>
                <a:cubicBezTo>
                  <a:pt x="688" y="410"/>
                  <a:pt x="687" y="407"/>
                  <a:pt x="686" y="406"/>
                </a:cubicBezTo>
                <a:cubicBezTo>
                  <a:pt x="685" y="405"/>
                  <a:pt x="683" y="404"/>
                  <a:pt x="683" y="405"/>
                </a:cubicBezTo>
                <a:cubicBezTo>
                  <a:pt x="681" y="406"/>
                  <a:pt x="681" y="409"/>
                  <a:pt x="680" y="410"/>
                </a:cubicBezTo>
                <a:cubicBezTo>
                  <a:pt x="679" y="411"/>
                  <a:pt x="677" y="410"/>
                  <a:pt x="676" y="410"/>
                </a:cubicBezTo>
                <a:cubicBezTo>
                  <a:pt x="674" y="410"/>
                  <a:pt x="672" y="409"/>
                  <a:pt x="671" y="408"/>
                </a:cubicBezTo>
                <a:cubicBezTo>
                  <a:pt x="669" y="408"/>
                  <a:pt x="667" y="410"/>
                  <a:pt x="666" y="409"/>
                </a:cubicBezTo>
                <a:cubicBezTo>
                  <a:pt x="666" y="407"/>
                  <a:pt x="670" y="406"/>
                  <a:pt x="670" y="404"/>
                </a:cubicBezTo>
                <a:cubicBezTo>
                  <a:pt x="670" y="402"/>
                  <a:pt x="668" y="400"/>
                  <a:pt x="667" y="398"/>
                </a:cubicBezTo>
                <a:cubicBezTo>
                  <a:pt x="666" y="396"/>
                  <a:pt x="664" y="394"/>
                  <a:pt x="662" y="392"/>
                </a:cubicBezTo>
                <a:cubicBezTo>
                  <a:pt x="661" y="391"/>
                  <a:pt x="658" y="393"/>
                  <a:pt x="657" y="392"/>
                </a:cubicBezTo>
                <a:cubicBezTo>
                  <a:pt x="656" y="390"/>
                  <a:pt x="660" y="389"/>
                  <a:pt x="660" y="388"/>
                </a:cubicBezTo>
                <a:cubicBezTo>
                  <a:pt x="658" y="384"/>
                  <a:pt x="654" y="382"/>
                  <a:pt x="653" y="379"/>
                </a:cubicBezTo>
                <a:cubicBezTo>
                  <a:pt x="652" y="377"/>
                  <a:pt x="653" y="376"/>
                  <a:pt x="653" y="374"/>
                </a:cubicBezTo>
                <a:cubicBezTo>
                  <a:pt x="654" y="372"/>
                  <a:pt x="654" y="370"/>
                  <a:pt x="655" y="368"/>
                </a:cubicBezTo>
                <a:cubicBezTo>
                  <a:pt x="656" y="366"/>
                  <a:pt x="657" y="364"/>
                  <a:pt x="657" y="362"/>
                </a:cubicBezTo>
                <a:cubicBezTo>
                  <a:pt x="656" y="359"/>
                  <a:pt x="654" y="355"/>
                  <a:pt x="655" y="352"/>
                </a:cubicBezTo>
                <a:cubicBezTo>
                  <a:pt x="655" y="349"/>
                  <a:pt x="657" y="348"/>
                  <a:pt x="658" y="345"/>
                </a:cubicBezTo>
                <a:cubicBezTo>
                  <a:pt x="659" y="344"/>
                  <a:pt x="659" y="341"/>
                  <a:pt x="658" y="340"/>
                </a:cubicBezTo>
                <a:cubicBezTo>
                  <a:pt x="656" y="338"/>
                  <a:pt x="652" y="338"/>
                  <a:pt x="649" y="338"/>
                </a:cubicBezTo>
                <a:cubicBezTo>
                  <a:pt x="645" y="337"/>
                  <a:pt x="640" y="337"/>
                  <a:pt x="636" y="337"/>
                </a:cubicBezTo>
                <a:cubicBezTo>
                  <a:pt x="634" y="337"/>
                  <a:pt x="632" y="339"/>
                  <a:pt x="630" y="339"/>
                </a:cubicBezTo>
                <a:cubicBezTo>
                  <a:pt x="628" y="340"/>
                  <a:pt x="626" y="339"/>
                  <a:pt x="624" y="338"/>
                </a:cubicBezTo>
                <a:cubicBezTo>
                  <a:pt x="622" y="337"/>
                  <a:pt x="622" y="333"/>
                  <a:pt x="620" y="332"/>
                </a:cubicBezTo>
                <a:cubicBezTo>
                  <a:pt x="618" y="330"/>
                  <a:pt x="615" y="329"/>
                  <a:pt x="612" y="328"/>
                </a:cubicBezTo>
                <a:cubicBezTo>
                  <a:pt x="610" y="327"/>
                  <a:pt x="607" y="326"/>
                  <a:pt x="604" y="325"/>
                </a:cubicBezTo>
                <a:cubicBezTo>
                  <a:pt x="602" y="325"/>
                  <a:pt x="600" y="324"/>
                  <a:pt x="598" y="323"/>
                </a:cubicBezTo>
                <a:cubicBezTo>
                  <a:pt x="596" y="321"/>
                  <a:pt x="594" y="318"/>
                  <a:pt x="592" y="316"/>
                </a:cubicBezTo>
                <a:cubicBezTo>
                  <a:pt x="590" y="314"/>
                  <a:pt x="588" y="311"/>
                  <a:pt x="585" y="309"/>
                </a:cubicBezTo>
                <a:cubicBezTo>
                  <a:pt x="583" y="308"/>
                  <a:pt x="581" y="307"/>
                  <a:pt x="578" y="306"/>
                </a:cubicBezTo>
                <a:cubicBezTo>
                  <a:pt x="576" y="306"/>
                  <a:pt x="574" y="305"/>
                  <a:pt x="572" y="304"/>
                </a:cubicBezTo>
                <a:cubicBezTo>
                  <a:pt x="570" y="303"/>
                  <a:pt x="570" y="300"/>
                  <a:pt x="567" y="300"/>
                </a:cubicBezTo>
                <a:cubicBezTo>
                  <a:pt x="565" y="299"/>
                  <a:pt x="562" y="300"/>
                  <a:pt x="560" y="301"/>
                </a:cubicBezTo>
                <a:cubicBezTo>
                  <a:pt x="556" y="302"/>
                  <a:pt x="552" y="304"/>
                  <a:pt x="548" y="305"/>
                </a:cubicBezTo>
                <a:cubicBezTo>
                  <a:pt x="546" y="306"/>
                  <a:pt x="542" y="309"/>
                  <a:pt x="543" y="307"/>
                </a:cubicBezTo>
                <a:cubicBezTo>
                  <a:pt x="543" y="304"/>
                  <a:pt x="547" y="304"/>
                  <a:pt x="549" y="302"/>
                </a:cubicBezTo>
                <a:cubicBezTo>
                  <a:pt x="549" y="300"/>
                  <a:pt x="549" y="299"/>
                  <a:pt x="549" y="297"/>
                </a:cubicBezTo>
                <a:cubicBezTo>
                  <a:pt x="548" y="294"/>
                  <a:pt x="547" y="292"/>
                  <a:pt x="547" y="290"/>
                </a:cubicBezTo>
                <a:cubicBezTo>
                  <a:pt x="546" y="287"/>
                  <a:pt x="547" y="285"/>
                  <a:pt x="547" y="282"/>
                </a:cubicBezTo>
                <a:cubicBezTo>
                  <a:pt x="546" y="279"/>
                  <a:pt x="546" y="274"/>
                  <a:pt x="544" y="272"/>
                </a:cubicBezTo>
                <a:cubicBezTo>
                  <a:pt x="542" y="270"/>
                  <a:pt x="538" y="271"/>
                  <a:pt x="536" y="272"/>
                </a:cubicBezTo>
                <a:cubicBezTo>
                  <a:pt x="533" y="273"/>
                  <a:pt x="533" y="278"/>
                  <a:pt x="530" y="278"/>
                </a:cubicBezTo>
                <a:cubicBezTo>
                  <a:pt x="528" y="278"/>
                  <a:pt x="531" y="274"/>
                  <a:pt x="530" y="272"/>
                </a:cubicBezTo>
                <a:cubicBezTo>
                  <a:pt x="530" y="270"/>
                  <a:pt x="526" y="270"/>
                  <a:pt x="526" y="268"/>
                </a:cubicBezTo>
                <a:cubicBezTo>
                  <a:pt x="526" y="267"/>
                  <a:pt x="528" y="266"/>
                  <a:pt x="529" y="265"/>
                </a:cubicBezTo>
                <a:cubicBezTo>
                  <a:pt x="529" y="262"/>
                  <a:pt x="528" y="258"/>
                  <a:pt x="529" y="254"/>
                </a:cubicBezTo>
                <a:cubicBezTo>
                  <a:pt x="530" y="250"/>
                  <a:pt x="532" y="247"/>
                  <a:pt x="534" y="243"/>
                </a:cubicBezTo>
                <a:cubicBezTo>
                  <a:pt x="535" y="240"/>
                  <a:pt x="536" y="237"/>
                  <a:pt x="538" y="234"/>
                </a:cubicBezTo>
                <a:cubicBezTo>
                  <a:pt x="540" y="230"/>
                  <a:pt x="543" y="227"/>
                  <a:pt x="546" y="224"/>
                </a:cubicBezTo>
                <a:cubicBezTo>
                  <a:pt x="549" y="221"/>
                  <a:pt x="553" y="219"/>
                  <a:pt x="555" y="215"/>
                </a:cubicBezTo>
                <a:cubicBezTo>
                  <a:pt x="556" y="214"/>
                  <a:pt x="553" y="213"/>
                  <a:pt x="553" y="211"/>
                </a:cubicBezTo>
                <a:cubicBezTo>
                  <a:pt x="554" y="209"/>
                  <a:pt x="557" y="209"/>
                  <a:pt x="558" y="208"/>
                </a:cubicBezTo>
                <a:cubicBezTo>
                  <a:pt x="560" y="207"/>
                  <a:pt x="561" y="205"/>
                  <a:pt x="563" y="204"/>
                </a:cubicBezTo>
                <a:cubicBezTo>
                  <a:pt x="564" y="203"/>
                  <a:pt x="566" y="201"/>
                  <a:pt x="567" y="200"/>
                </a:cubicBezTo>
                <a:cubicBezTo>
                  <a:pt x="569" y="199"/>
                  <a:pt x="571" y="200"/>
                  <a:pt x="573" y="198"/>
                </a:cubicBezTo>
                <a:cubicBezTo>
                  <a:pt x="573" y="197"/>
                  <a:pt x="571" y="195"/>
                  <a:pt x="572" y="195"/>
                </a:cubicBezTo>
                <a:cubicBezTo>
                  <a:pt x="575" y="194"/>
                  <a:pt x="578" y="196"/>
                  <a:pt x="581" y="195"/>
                </a:cubicBezTo>
                <a:cubicBezTo>
                  <a:pt x="585" y="194"/>
                  <a:pt x="588" y="192"/>
                  <a:pt x="590" y="189"/>
                </a:cubicBezTo>
                <a:cubicBezTo>
                  <a:pt x="591" y="187"/>
                  <a:pt x="590" y="184"/>
                  <a:pt x="589" y="182"/>
                </a:cubicBezTo>
                <a:cubicBezTo>
                  <a:pt x="588" y="181"/>
                  <a:pt x="587" y="181"/>
                  <a:pt x="586" y="180"/>
                </a:cubicBezTo>
                <a:cubicBezTo>
                  <a:pt x="584" y="179"/>
                  <a:pt x="583" y="177"/>
                  <a:pt x="581" y="177"/>
                </a:cubicBezTo>
                <a:cubicBezTo>
                  <a:pt x="578" y="176"/>
                  <a:pt x="575" y="177"/>
                  <a:pt x="572" y="176"/>
                </a:cubicBezTo>
                <a:cubicBezTo>
                  <a:pt x="571" y="175"/>
                  <a:pt x="566" y="174"/>
                  <a:pt x="567" y="173"/>
                </a:cubicBezTo>
                <a:cubicBezTo>
                  <a:pt x="570" y="171"/>
                  <a:pt x="573" y="174"/>
                  <a:pt x="575" y="174"/>
                </a:cubicBezTo>
                <a:cubicBezTo>
                  <a:pt x="579" y="175"/>
                  <a:pt x="582" y="175"/>
                  <a:pt x="585" y="175"/>
                </a:cubicBezTo>
                <a:cubicBezTo>
                  <a:pt x="587" y="176"/>
                  <a:pt x="589" y="178"/>
                  <a:pt x="591" y="178"/>
                </a:cubicBezTo>
                <a:cubicBezTo>
                  <a:pt x="594" y="177"/>
                  <a:pt x="596" y="176"/>
                  <a:pt x="598" y="175"/>
                </a:cubicBezTo>
                <a:cubicBezTo>
                  <a:pt x="600" y="174"/>
                  <a:pt x="600" y="172"/>
                  <a:pt x="601" y="171"/>
                </a:cubicBezTo>
                <a:cubicBezTo>
                  <a:pt x="602" y="169"/>
                  <a:pt x="601" y="166"/>
                  <a:pt x="603" y="165"/>
                </a:cubicBezTo>
                <a:cubicBezTo>
                  <a:pt x="605" y="165"/>
                  <a:pt x="607" y="168"/>
                  <a:pt x="609" y="169"/>
                </a:cubicBezTo>
                <a:cubicBezTo>
                  <a:pt x="611" y="170"/>
                  <a:pt x="615" y="171"/>
                  <a:pt x="617" y="170"/>
                </a:cubicBezTo>
                <a:cubicBezTo>
                  <a:pt x="621" y="169"/>
                  <a:pt x="623" y="165"/>
                  <a:pt x="626" y="162"/>
                </a:cubicBezTo>
                <a:cubicBezTo>
                  <a:pt x="630" y="159"/>
                  <a:pt x="633" y="156"/>
                  <a:pt x="636" y="153"/>
                </a:cubicBezTo>
                <a:cubicBezTo>
                  <a:pt x="638" y="151"/>
                  <a:pt x="641" y="147"/>
                  <a:pt x="639" y="145"/>
                </a:cubicBezTo>
                <a:cubicBezTo>
                  <a:pt x="636" y="142"/>
                  <a:pt x="630" y="143"/>
                  <a:pt x="625" y="142"/>
                </a:cubicBezTo>
                <a:cubicBezTo>
                  <a:pt x="622" y="142"/>
                  <a:pt x="618" y="142"/>
                  <a:pt x="615" y="140"/>
                </a:cubicBezTo>
                <a:cubicBezTo>
                  <a:pt x="612" y="138"/>
                  <a:pt x="606" y="134"/>
                  <a:pt x="608" y="130"/>
                </a:cubicBezTo>
                <a:cubicBezTo>
                  <a:pt x="611" y="127"/>
                  <a:pt x="616" y="133"/>
                  <a:pt x="620" y="134"/>
                </a:cubicBezTo>
                <a:cubicBezTo>
                  <a:pt x="624" y="136"/>
                  <a:pt x="627" y="139"/>
                  <a:pt x="631" y="140"/>
                </a:cubicBezTo>
                <a:cubicBezTo>
                  <a:pt x="633" y="141"/>
                  <a:pt x="636" y="142"/>
                  <a:pt x="639" y="141"/>
                </a:cubicBezTo>
                <a:cubicBezTo>
                  <a:pt x="644" y="138"/>
                  <a:pt x="649" y="133"/>
                  <a:pt x="653" y="129"/>
                </a:cubicBezTo>
                <a:cubicBezTo>
                  <a:pt x="654" y="128"/>
                  <a:pt x="656" y="127"/>
                  <a:pt x="656" y="126"/>
                </a:cubicBezTo>
                <a:cubicBezTo>
                  <a:pt x="655" y="123"/>
                  <a:pt x="651" y="122"/>
                  <a:pt x="649" y="119"/>
                </a:cubicBezTo>
                <a:cubicBezTo>
                  <a:pt x="649" y="118"/>
                  <a:pt x="651" y="117"/>
                  <a:pt x="652" y="117"/>
                </a:cubicBezTo>
                <a:cubicBezTo>
                  <a:pt x="656" y="117"/>
                  <a:pt x="659" y="118"/>
                  <a:pt x="662" y="119"/>
                </a:cubicBezTo>
                <a:cubicBezTo>
                  <a:pt x="664" y="119"/>
                  <a:pt x="665" y="121"/>
                  <a:pt x="666" y="122"/>
                </a:cubicBezTo>
                <a:cubicBezTo>
                  <a:pt x="668" y="123"/>
                  <a:pt x="669" y="125"/>
                  <a:pt x="671" y="125"/>
                </a:cubicBezTo>
                <a:cubicBezTo>
                  <a:pt x="672" y="125"/>
                  <a:pt x="671" y="123"/>
                  <a:pt x="672" y="123"/>
                </a:cubicBezTo>
                <a:cubicBezTo>
                  <a:pt x="674" y="123"/>
                  <a:pt x="677" y="126"/>
                  <a:pt x="680" y="125"/>
                </a:cubicBezTo>
                <a:cubicBezTo>
                  <a:pt x="681" y="124"/>
                  <a:pt x="680" y="121"/>
                  <a:pt x="679" y="120"/>
                </a:cubicBezTo>
                <a:cubicBezTo>
                  <a:pt x="678" y="117"/>
                  <a:pt x="675" y="115"/>
                  <a:pt x="673" y="112"/>
                </a:cubicBezTo>
                <a:cubicBezTo>
                  <a:pt x="672" y="112"/>
                  <a:pt x="669" y="111"/>
                  <a:pt x="670" y="110"/>
                </a:cubicBezTo>
                <a:cubicBezTo>
                  <a:pt x="672" y="109"/>
                  <a:pt x="674" y="109"/>
                  <a:pt x="676" y="110"/>
                </a:cubicBezTo>
                <a:cubicBezTo>
                  <a:pt x="678" y="111"/>
                  <a:pt x="679" y="114"/>
                  <a:pt x="680" y="115"/>
                </a:cubicBezTo>
                <a:cubicBezTo>
                  <a:pt x="682" y="117"/>
                  <a:pt x="682" y="121"/>
                  <a:pt x="684" y="121"/>
                </a:cubicBezTo>
                <a:cubicBezTo>
                  <a:pt x="689" y="120"/>
                  <a:pt x="693" y="115"/>
                  <a:pt x="697" y="113"/>
                </a:cubicBezTo>
                <a:cubicBezTo>
                  <a:pt x="701" y="111"/>
                  <a:pt x="705" y="111"/>
                  <a:pt x="708" y="108"/>
                </a:cubicBezTo>
                <a:cubicBezTo>
                  <a:pt x="710" y="107"/>
                  <a:pt x="710" y="104"/>
                  <a:pt x="711" y="102"/>
                </a:cubicBezTo>
                <a:cubicBezTo>
                  <a:pt x="711" y="101"/>
                  <a:pt x="712" y="100"/>
                  <a:pt x="712" y="98"/>
                </a:cubicBezTo>
                <a:cubicBezTo>
                  <a:pt x="712" y="96"/>
                  <a:pt x="709" y="94"/>
                  <a:pt x="708" y="91"/>
                </a:cubicBezTo>
                <a:cubicBezTo>
                  <a:pt x="707" y="89"/>
                  <a:pt x="707" y="87"/>
                  <a:pt x="706" y="86"/>
                </a:cubicBezTo>
                <a:cubicBezTo>
                  <a:pt x="705" y="84"/>
                  <a:pt x="703" y="82"/>
                  <a:pt x="704" y="80"/>
                </a:cubicBezTo>
                <a:cubicBezTo>
                  <a:pt x="705" y="78"/>
                  <a:pt x="708" y="79"/>
                  <a:pt x="710" y="79"/>
                </a:cubicBezTo>
                <a:cubicBezTo>
                  <a:pt x="711" y="77"/>
                  <a:pt x="716" y="76"/>
                  <a:pt x="719" y="75"/>
                </a:cubicBezTo>
                <a:cubicBezTo>
                  <a:pt x="720" y="74"/>
                  <a:pt x="720" y="72"/>
                  <a:pt x="719" y="71"/>
                </a:cubicBezTo>
                <a:cubicBezTo>
                  <a:pt x="717" y="70"/>
                  <a:pt x="715" y="70"/>
                  <a:pt x="712" y="71"/>
                </a:cubicBezTo>
                <a:cubicBezTo>
                  <a:pt x="711" y="71"/>
                  <a:pt x="710" y="74"/>
                  <a:pt x="708" y="74"/>
                </a:cubicBezTo>
                <a:cubicBezTo>
                  <a:pt x="706" y="75"/>
                  <a:pt x="702" y="75"/>
                  <a:pt x="703" y="74"/>
                </a:cubicBezTo>
                <a:cubicBezTo>
                  <a:pt x="704" y="71"/>
                  <a:pt x="708" y="70"/>
                  <a:pt x="711" y="68"/>
                </a:cubicBezTo>
                <a:cubicBezTo>
                  <a:pt x="713" y="67"/>
                  <a:pt x="715" y="65"/>
                  <a:pt x="717" y="64"/>
                </a:cubicBezTo>
                <a:cubicBezTo>
                  <a:pt x="718" y="64"/>
                  <a:pt x="722" y="64"/>
                  <a:pt x="721" y="63"/>
                </a:cubicBezTo>
                <a:cubicBezTo>
                  <a:pt x="718" y="61"/>
                  <a:pt x="715" y="61"/>
                  <a:pt x="712" y="59"/>
                </a:cubicBezTo>
                <a:cubicBezTo>
                  <a:pt x="709" y="58"/>
                  <a:pt x="706" y="57"/>
                  <a:pt x="705" y="54"/>
                </a:cubicBezTo>
                <a:cubicBezTo>
                  <a:pt x="704" y="53"/>
                  <a:pt x="708" y="53"/>
                  <a:pt x="708" y="52"/>
                </a:cubicBezTo>
                <a:cubicBezTo>
                  <a:pt x="707" y="51"/>
                  <a:pt x="705" y="51"/>
                  <a:pt x="703" y="50"/>
                </a:cubicBezTo>
                <a:cubicBezTo>
                  <a:pt x="702" y="50"/>
                  <a:pt x="701" y="51"/>
                  <a:pt x="699" y="51"/>
                </a:cubicBezTo>
                <a:cubicBezTo>
                  <a:pt x="696" y="50"/>
                  <a:pt x="694" y="48"/>
                  <a:pt x="691" y="48"/>
                </a:cubicBezTo>
                <a:cubicBezTo>
                  <a:pt x="688" y="48"/>
                  <a:pt x="686" y="49"/>
                  <a:pt x="683" y="49"/>
                </a:cubicBezTo>
                <a:cubicBezTo>
                  <a:pt x="682" y="49"/>
                  <a:pt x="680" y="47"/>
                  <a:pt x="680" y="48"/>
                </a:cubicBezTo>
                <a:cubicBezTo>
                  <a:pt x="677" y="52"/>
                  <a:pt x="676" y="56"/>
                  <a:pt x="676" y="60"/>
                </a:cubicBezTo>
                <a:cubicBezTo>
                  <a:pt x="677" y="63"/>
                  <a:pt x="682" y="65"/>
                  <a:pt x="682" y="68"/>
                </a:cubicBezTo>
                <a:cubicBezTo>
                  <a:pt x="683" y="69"/>
                  <a:pt x="679" y="67"/>
                  <a:pt x="678" y="68"/>
                </a:cubicBezTo>
                <a:cubicBezTo>
                  <a:pt x="677" y="69"/>
                  <a:pt x="679" y="70"/>
                  <a:pt x="678" y="71"/>
                </a:cubicBezTo>
                <a:cubicBezTo>
                  <a:pt x="676" y="72"/>
                  <a:pt x="672" y="69"/>
                  <a:pt x="672" y="73"/>
                </a:cubicBezTo>
                <a:cubicBezTo>
                  <a:pt x="670" y="73"/>
                  <a:pt x="669" y="75"/>
                  <a:pt x="668" y="76"/>
                </a:cubicBezTo>
                <a:cubicBezTo>
                  <a:pt x="665" y="81"/>
                  <a:pt x="662" y="86"/>
                  <a:pt x="659" y="92"/>
                </a:cubicBezTo>
                <a:cubicBezTo>
                  <a:pt x="658" y="94"/>
                  <a:pt x="659" y="97"/>
                  <a:pt x="658" y="98"/>
                </a:cubicBezTo>
                <a:cubicBezTo>
                  <a:pt x="656" y="100"/>
                  <a:pt x="653" y="100"/>
                  <a:pt x="651" y="101"/>
                </a:cubicBezTo>
                <a:cubicBezTo>
                  <a:pt x="649" y="103"/>
                  <a:pt x="647" y="105"/>
                  <a:pt x="644" y="105"/>
                </a:cubicBezTo>
                <a:cubicBezTo>
                  <a:pt x="643" y="105"/>
                  <a:pt x="645" y="102"/>
                  <a:pt x="644" y="101"/>
                </a:cubicBezTo>
                <a:cubicBezTo>
                  <a:pt x="643" y="97"/>
                  <a:pt x="639" y="93"/>
                  <a:pt x="639" y="89"/>
                </a:cubicBezTo>
                <a:cubicBezTo>
                  <a:pt x="639" y="87"/>
                  <a:pt x="641" y="86"/>
                  <a:pt x="641" y="84"/>
                </a:cubicBezTo>
                <a:cubicBezTo>
                  <a:pt x="642" y="83"/>
                  <a:pt x="641" y="81"/>
                  <a:pt x="641" y="80"/>
                </a:cubicBezTo>
                <a:cubicBezTo>
                  <a:pt x="642" y="79"/>
                  <a:pt x="644" y="80"/>
                  <a:pt x="644" y="79"/>
                </a:cubicBezTo>
                <a:cubicBezTo>
                  <a:pt x="646" y="76"/>
                  <a:pt x="646" y="73"/>
                  <a:pt x="645" y="70"/>
                </a:cubicBezTo>
                <a:cubicBezTo>
                  <a:pt x="645" y="68"/>
                  <a:pt x="642" y="67"/>
                  <a:pt x="641" y="65"/>
                </a:cubicBezTo>
                <a:cubicBezTo>
                  <a:pt x="639" y="63"/>
                  <a:pt x="638" y="59"/>
                  <a:pt x="635" y="57"/>
                </a:cubicBezTo>
                <a:cubicBezTo>
                  <a:pt x="634" y="57"/>
                  <a:pt x="633" y="60"/>
                  <a:pt x="631" y="62"/>
                </a:cubicBezTo>
                <a:cubicBezTo>
                  <a:pt x="630" y="64"/>
                  <a:pt x="628" y="66"/>
                  <a:pt x="627" y="68"/>
                </a:cubicBezTo>
                <a:cubicBezTo>
                  <a:pt x="625" y="70"/>
                  <a:pt x="625" y="74"/>
                  <a:pt x="623" y="76"/>
                </a:cubicBezTo>
                <a:cubicBezTo>
                  <a:pt x="622" y="79"/>
                  <a:pt x="621" y="82"/>
                  <a:pt x="619" y="82"/>
                </a:cubicBezTo>
                <a:cubicBezTo>
                  <a:pt x="617" y="83"/>
                  <a:pt x="617" y="80"/>
                  <a:pt x="617" y="79"/>
                </a:cubicBezTo>
                <a:cubicBezTo>
                  <a:pt x="617" y="75"/>
                  <a:pt x="618" y="72"/>
                  <a:pt x="618" y="69"/>
                </a:cubicBezTo>
                <a:cubicBezTo>
                  <a:pt x="618" y="67"/>
                  <a:pt x="617" y="64"/>
                  <a:pt x="616" y="62"/>
                </a:cubicBezTo>
                <a:cubicBezTo>
                  <a:pt x="615" y="60"/>
                  <a:pt x="612" y="58"/>
                  <a:pt x="613" y="56"/>
                </a:cubicBezTo>
                <a:cubicBezTo>
                  <a:pt x="613" y="54"/>
                  <a:pt x="617" y="55"/>
                  <a:pt x="617" y="53"/>
                </a:cubicBezTo>
                <a:cubicBezTo>
                  <a:pt x="618" y="52"/>
                  <a:pt x="616" y="50"/>
                  <a:pt x="615" y="50"/>
                </a:cubicBezTo>
                <a:cubicBezTo>
                  <a:pt x="612" y="51"/>
                  <a:pt x="612" y="54"/>
                  <a:pt x="609" y="54"/>
                </a:cubicBezTo>
                <a:cubicBezTo>
                  <a:pt x="608" y="55"/>
                  <a:pt x="607" y="53"/>
                  <a:pt x="605" y="53"/>
                </a:cubicBezTo>
                <a:cubicBezTo>
                  <a:pt x="604" y="54"/>
                  <a:pt x="603" y="56"/>
                  <a:pt x="601" y="56"/>
                </a:cubicBezTo>
                <a:cubicBezTo>
                  <a:pt x="600" y="55"/>
                  <a:pt x="603" y="52"/>
                  <a:pt x="602" y="51"/>
                </a:cubicBezTo>
                <a:cubicBezTo>
                  <a:pt x="602" y="50"/>
                  <a:pt x="599" y="50"/>
                  <a:pt x="600" y="50"/>
                </a:cubicBezTo>
                <a:cubicBezTo>
                  <a:pt x="601" y="47"/>
                  <a:pt x="606" y="47"/>
                  <a:pt x="607" y="44"/>
                </a:cubicBezTo>
                <a:cubicBezTo>
                  <a:pt x="607" y="42"/>
                  <a:pt x="603" y="43"/>
                  <a:pt x="602" y="41"/>
                </a:cubicBezTo>
                <a:cubicBezTo>
                  <a:pt x="602" y="40"/>
                  <a:pt x="603" y="39"/>
                  <a:pt x="604" y="39"/>
                </a:cubicBezTo>
                <a:cubicBezTo>
                  <a:pt x="605" y="39"/>
                  <a:pt x="607" y="40"/>
                  <a:pt x="608" y="40"/>
                </a:cubicBezTo>
                <a:cubicBezTo>
                  <a:pt x="609" y="40"/>
                  <a:pt x="611" y="40"/>
                  <a:pt x="612" y="39"/>
                </a:cubicBezTo>
                <a:cubicBezTo>
                  <a:pt x="612" y="37"/>
                  <a:pt x="611" y="36"/>
                  <a:pt x="610" y="35"/>
                </a:cubicBezTo>
                <a:cubicBezTo>
                  <a:pt x="609" y="34"/>
                  <a:pt x="608" y="33"/>
                  <a:pt x="607" y="32"/>
                </a:cubicBezTo>
                <a:cubicBezTo>
                  <a:pt x="605" y="30"/>
                  <a:pt x="601" y="28"/>
                  <a:pt x="600" y="25"/>
                </a:cubicBezTo>
                <a:cubicBezTo>
                  <a:pt x="600" y="22"/>
                  <a:pt x="603" y="20"/>
                  <a:pt x="604" y="17"/>
                </a:cubicBezTo>
                <a:cubicBezTo>
                  <a:pt x="604" y="15"/>
                  <a:pt x="604" y="12"/>
                  <a:pt x="603" y="10"/>
                </a:cubicBezTo>
                <a:cubicBezTo>
                  <a:pt x="602" y="9"/>
                  <a:pt x="599" y="9"/>
                  <a:pt x="598" y="8"/>
                </a:cubicBezTo>
                <a:cubicBezTo>
                  <a:pt x="597" y="8"/>
                  <a:pt x="597" y="7"/>
                  <a:pt x="596" y="6"/>
                </a:cubicBezTo>
                <a:cubicBezTo>
                  <a:pt x="594" y="5"/>
                  <a:pt x="592" y="5"/>
                  <a:pt x="590" y="4"/>
                </a:cubicBezTo>
                <a:cubicBezTo>
                  <a:pt x="589" y="3"/>
                  <a:pt x="589" y="1"/>
                  <a:pt x="588" y="1"/>
                </a:cubicBezTo>
                <a:cubicBezTo>
                  <a:pt x="586" y="0"/>
                  <a:pt x="584" y="1"/>
                  <a:pt x="582" y="2"/>
                </a:cubicBezTo>
                <a:cubicBezTo>
                  <a:pt x="580" y="3"/>
                  <a:pt x="578" y="5"/>
                  <a:pt x="576" y="6"/>
                </a:cubicBezTo>
                <a:cubicBezTo>
                  <a:pt x="575" y="7"/>
                  <a:pt x="573" y="9"/>
                  <a:pt x="574" y="10"/>
                </a:cubicBezTo>
                <a:cubicBezTo>
                  <a:pt x="574" y="11"/>
                  <a:pt x="578" y="10"/>
                  <a:pt x="578" y="12"/>
                </a:cubicBezTo>
                <a:cubicBezTo>
                  <a:pt x="578" y="13"/>
                  <a:pt x="576" y="15"/>
                  <a:pt x="574" y="15"/>
                </a:cubicBezTo>
                <a:cubicBezTo>
                  <a:pt x="573" y="15"/>
                  <a:pt x="572" y="12"/>
                  <a:pt x="570" y="12"/>
                </a:cubicBezTo>
                <a:cubicBezTo>
                  <a:pt x="567" y="14"/>
                  <a:pt x="566" y="18"/>
                  <a:pt x="565" y="21"/>
                </a:cubicBezTo>
                <a:cubicBezTo>
                  <a:pt x="564" y="22"/>
                  <a:pt x="564" y="24"/>
                  <a:pt x="564" y="25"/>
                </a:cubicBezTo>
                <a:cubicBezTo>
                  <a:pt x="565" y="27"/>
                  <a:pt x="567" y="27"/>
                  <a:pt x="568" y="29"/>
                </a:cubicBezTo>
                <a:cubicBezTo>
                  <a:pt x="568" y="30"/>
                  <a:pt x="569" y="31"/>
                  <a:pt x="568" y="31"/>
                </a:cubicBezTo>
                <a:cubicBezTo>
                  <a:pt x="566" y="32"/>
                  <a:pt x="564" y="31"/>
                  <a:pt x="562" y="32"/>
                </a:cubicBezTo>
                <a:cubicBezTo>
                  <a:pt x="560" y="33"/>
                  <a:pt x="558" y="36"/>
                  <a:pt x="557" y="39"/>
                </a:cubicBezTo>
                <a:cubicBezTo>
                  <a:pt x="556" y="41"/>
                  <a:pt x="557" y="44"/>
                  <a:pt x="559" y="46"/>
                </a:cubicBezTo>
                <a:cubicBezTo>
                  <a:pt x="560" y="47"/>
                  <a:pt x="563" y="47"/>
                  <a:pt x="565" y="48"/>
                </a:cubicBezTo>
                <a:cubicBezTo>
                  <a:pt x="568" y="49"/>
                  <a:pt x="571" y="52"/>
                  <a:pt x="575" y="52"/>
                </a:cubicBezTo>
                <a:cubicBezTo>
                  <a:pt x="576" y="52"/>
                  <a:pt x="577" y="49"/>
                  <a:pt x="578" y="50"/>
                </a:cubicBezTo>
                <a:cubicBezTo>
                  <a:pt x="580" y="50"/>
                  <a:pt x="580" y="54"/>
                  <a:pt x="582" y="54"/>
                </a:cubicBezTo>
                <a:cubicBezTo>
                  <a:pt x="585" y="55"/>
                  <a:pt x="588" y="53"/>
                  <a:pt x="591" y="53"/>
                </a:cubicBezTo>
                <a:cubicBezTo>
                  <a:pt x="592" y="53"/>
                  <a:pt x="595" y="53"/>
                  <a:pt x="595" y="54"/>
                </a:cubicBezTo>
                <a:cubicBezTo>
                  <a:pt x="595" y="57"/>
                  <a:pt x="593" y="58"/>
                  <a:pt x="591" y="59"/>
                </a:cubicBezTo>
                <a:cubicBezTo>
                  <a:pt x="590" y="60"/>
                  <a:pt x="588" y="61"/>
                  <a:pt x="586" y="60"/>
                </a:cubicBezTo>
                <a:cubicBezTo>
                  <a:pt x="585" y="60"/>
                  <a:pt x="585" y="58"/>
                  <a:pt x="584" y="57"/>
                </a:cubicBezTo>
                <a:cubicBezTo>
                  <a:pt x="582" y="57"/>
                  <a:pt x="580" y="56"/>
                  <a:pt x="579" y="57"/>
                </a:cubicBezTo>
                <a:cubicBezTo>
                  <a:pt x="577" y="59"/>
                  <a:pt x="578" y="62"/>
                  <a:pt x="577" y="63"/>
                </a:cubicBezTo>
                <a:cubicBezTo>
                  <a:pt x="575" y="65"/>
                  <a:pt x="572" y="66"/>
                  <a:pt x="570" y="69"/>
                </a:cubicBezTo>
                <a:cubicBezTo>
                  <a:pt x="570" y="70"/>
                  <a:pt x="569" y="73"/>
                  <a:pt x="570" y="73"/>
                </a:cubicBezTo>
                <a:cubicBezTo>
                  <a:pt x="572" y="74"/>
                  <a:pt x="575" y="72"/>
                  <a:pt x="577" y="71"/>
                </a:cubicBezTo>
                <a:cubicBezTo>
                  <a:pt x="578" y="70"/>
                  <a:pt x="579" y="69"/>
                  <a:pt x="580" y="68"/>
                </a:cubicBezTo>
                <a:cubicBezTo>
                  <a:pt x="580" y="67"/>
                  <a:pt x="579" y="65"/>
                  <a:pt x="580" y="66"/>
                </a:cubicBezTo>
                <a:cubicBezTo>
                  <a:pt x="581" y="67"/>
                  <a:pt x="582" y="69"/>
                  <a:pt x="583" y="71"/>
                </a:cubicBezTo>
                <a:cubicBezTo>
                  <a:pt x="583" y="73"/>
                  <a:pt x="584" y="74"/>
                  <a:pt x="583" y="76"/>
                </a:cubicBezTo>
                <a:cubicBezTo>
                  <a:pt x="580" y="78"/>
                  <a:pt x="577" y="80"/>
                  <a:pt x="574" y="81"/>
                </a:cubicBezTo>
                <a:cubicBezTo>
                  <a:pt x="571" y="83"/>
                  <a:pt x="568" y="85"/>
                  <a:pt x="565" y="86"/>
                </a:cubicBezTo>
                <a:cubicBezTo>
                  <a:pt x="563" y="87"/>
                  <a:pt x="561" y="85"/>
                  <a:pt x="560" y="86"/>
                </a:cubicBezTo>
                <a:cubicBezTo>
                  <a:pt x="557" y="87"/>
                  <a:pt x="554" y="89"/>
                  <a:pt x="553" y="92"/>
                </a:cubicBezTo>
                <a:cubicBezTo>
                  <a:pt x="553" y="94"/>
                  <a:pt x="558" y="95"/>
                  <a:pt x="558" y="97"/>
                </a:cubicBezTo>
                <a:cubicBezTo>
                  <a:pt x="559" y="100"/>
                  <a:pt x="559" y="103"/>
                  <a:pt x="558" y="105"/>
                </a:cubicBezTo>
                <a:cubicBezTo>
                  <a:pt x="558" y="107"/>
                  <a:pt x="559" y="110"/>
                  <a:pt x="557" y="111"/>
                </a:cubicBezTo>
                <a:cubicBezTo>
                  <a:pt x="554" y="112"/>
                  <a:pt x="550" y="111"/>
                  <a:pt x="547" y="111"/>
                </a:cubicBezTo>
                <a:cubicBezTo>
                  <a:pt x="546" y="110"/>
                  <a:pt x="543" y="108"/>
                  <a:pt x="544" y="107"/>
                </a:cubicBezTo>
                <a:cubicBezTo>
                  <a:pt x="548" y="106"/>
                  <a:pt x="552" y="110"/>
                  <a:pt x="555" y="108"/>
                </a:cubicBezTo>
                <a:cubicBezTo>
                  <a:pt x="557" y="107"/>
                  <a:pt x="556" y="103"/>
                  <a:pt x="555" y="102"/>
                </a:cubicBezTo>
                <a:cubicBezTo>
                  <a:pt x="553" y="100"/>
                  <a:pt x="550" y="103"/>
                  <a:pt x="548" y="102"/>
                </a:cubicBezTo>
                <a:cubicBezTo>
                  <a:pt x="546" y="101"/>
                  <a:pt x="545" y="99"/>
                  <a:pt x="545" y="97"/>
                </a:cubicBezTo>
                <a:cubicBezTo>
                  <a:pt x="546" y="95"/>
                  <a:pt x="548" y="93"/>
                  <a:pt x="549" y="91"/>
                </a:cubicBezTo>
                <a:cubicBezTo>
                  <a:pt x="551" y="88"/>
                  <a:pt x="554" y="85"/>
                  <a:pt x="553" y="82"/>
                </a:cubicBezTo>
                <a:cubicBezTo>
                  <a:pt x="553" y="80"/>
                  <a:pt x="550" y="82"/>
                  <a:pt x="548" y="82"/>
                </a:cubicBezTo>
                <a:cubicBezTo>
                  <a:pt x="546" y="82"/>
                  <a:pt x="544" y="81"/>
                  <a:pt x="542" y="81"/>
                </a:cubicBezTo>
                <a:cubicBezTo>
                  <a:pt x="539" y="80"/>
                  <a:pt x="537" y="77"/>
                  <a:pt x="534" y="77"/>
                </a:cubicBezTo>
                <a:cubicBezTo>
                  <a:pt x="531" y="77"/>
                  <a:pt x="528" y="79"/>
                  <a:pt x="527" y="81"/>
                </a:cubicBezTo>
                <a:cubicBezTo>
                  <a:pt x="527" y="83"/>
                  <a:pt x="528" y="86"/>
                  <a:pt x="530" y="87"/>
                </a:cubicBezTo>
                <a:cubicBezTo>
                  <a:pt x="532" y="89"/>
                  <a:pt x="535" y="89"/>
                  <a:pt x="538" y="91"/>
                </a:cubicBezTo>
                <a:cubicBezTo>
                  <a:pt x="539" y="92"/>
                  <a:pt x="539" y="94"/>
                  <a:pt x="538" y="95"/>
                </a:cubicBezTo>
                <a:cubicBezTo>
                  <a:pt x="537" y="96"/>
                  <a:pt x="535" y="97"/>
                  <a:pt x="533" y="96"/>
                </a:cubicBezTo>
                <a:cubicBezTo>
                  <a:pt x="531" y="95"/>
                  <a:pt x="530" y="92"/>
                  <a:pt x="527" y="91"/>
                </a:cubicBezTo>
                <a:cubicBezTo>
                  <a:pt x="524" y="91"/>
                  <a:pt x="521" y="92"/>
                  <a:pt x="518" y="92"/>
                </a:cubicBezTo>
                <a:cubicBezTo>
                  <a:pt x="516" y="92"/>
                  <a:pt x="514" y="91"/>
                  <a:pt x="513" y="90"/>
                </a:cubicBezTo>
                <a:cubicBezTo>
                  <a:pt x="506" y="90"/>
                  <a:pt x="500" y="91"/>
                  <a:pt x="494" y="91"/>
                </a:cubicBezTo>
                <a:cubicBezTo>
                  <a:pt x="490" y="91"/>
                  <a:pt x="486" y="92"/>
                  <a:pt x="483" y="91"/>
                </a:cubicBezTo>
                <a:cubicBezTo>
                  <a:pt x="480" y="91"/>
                  <a:pt x="478" y="90"/>
                  <a:pt x="476" y="89"/>
                </a:cubicBezTo>
                <a:cubicBezTo>
                  <a:pt x="474" y="88"/>
                  <a:pt x="472" y="86"/>
                  <a:pt x="470" y="86"/>
                </a:cubicBezTo>
                <a:cubicBezTo>
                  <a:pt x="467" y="85"/>
                  <a:pt x="463" y="87"/>
                  <a:pt x="460" y="86"/>
                </a:cubicBezTo>
                <a:cubicBezTo>
                  <a:pt x="458" y="85"/>
                  <a:pt x="457" y="83"/>
                  <a:pt x="456" y="82"/>
                </a:cubicBezTo>
                <a:cubicBezTo>
                  <a:pt x="454" y="81"/>
                  <a:pt x="452" y="80"/>
                  <a:pt x="451" y="78"/>
                </a:cubicBezTo>
                <a:cubicBezTo>
                  <a:pt x="450" y="76"/>
                  <a:pt x="452" y="73"/>
                  <a:pt x="451" y="71"/>
                </a:cubicBezTo>
                <a:cubicBezTo>
                  <a:pt x="450" y="69"/>
                  <a:pt x="446" y="66"/>
                  <a:pt x="444" y="68"/>
                </a:cubicBezTo>
                <a:cubicBezTo>
                  <a:pt x="436" y="72"/>
                  <a:pt x="428" y="74"/>
                  <a:pt x="421" y="75"/>
                </a:cubicBezTo>
                <a:cubicBezTo>
                  <a:pt x="419" y="76"/>
                  <a:pt x="414" y="80"/>
                  <a:pt x="414" y="82"/>
                </a:cubicBezTo>
                <a:cubicBezTo>
                  <a:pt x="415" y="85"/>
                  <a:pt x="420" y="83"/>
                  <a:pt x="424" y="83"/>
                </a:cubicBezTo>
                <a:cubicBezTo>
                  <a:pt x="424" y="79"/>
                  <a:pt x="428" y="80"/>
                  <a:pt x="431" y="79"/>
                </a:cubicBezTo>
                <a:cubicBezTo>
                  <a:pt x="436" y="79"/>
                  <a:pt x="441" y="77"/>
                  <a:pt x="445" y="74"/>
                </a:cubicBezTo>
                <a:cubicBezTo>
                  <a:pt x="446" y="73"/>
                  <a:pt x="448" y="73"/>
                  <a:pt x="448" y="75"/>
                </a:cubicBezTo>
                <a:cubicBezTo>
                  <a:pt x="448" y="76"/>
                  <a:pt x="447" y="78"/>
                  <a:pt x="445" y="79"/>
                </a:cubicBezTo>
                <a:cubicBezTo>
                  <a:pt x="441" y="81"/>
                  <a:pt x="437" y="84"/>
                  <a:pt x="433" y="85"/>
                </a:cubicBezTo>
                <a:cubicBezTo>
                  <a:pt x="430" y="86"/>
                  <a:pt x="426" y="85"/>
                  <a:pt x="423" y="87"/>
                </a:cubicBezTo>
                <a:cubicBezTo>
                  <a:pt x="421" y="87"/>
                  <a:pt x="419" y="89"/>
                  <a:pt x="418" y="91"/>
                </a:cubicBezTo>
                <a:cubicBezTo>
                  <a:pt x="418" y="94"/>
                  <a:pt x="420" y="97"/>
                  <a:pt x="421" y="100"/>
                </a:cubicBezTo>
                <a:cubicBezTo>
                  <a:pt x="421" y="104"/>
                  <a:pt x="422" y="108"/>
                  <a:pt x="421" y="111"/>
                </a:cubicBezTo>
                <a:cubicBezTo>
                  <a:pt x="421" y="114"/>
                  <a:pt x="420" y="108"/>
                  <a:pt x="418" y="110"/>
                </a:cubicBezTo>
                <a:cubicBezTo>
                  <a:pt x="417" y="110"/>
                  <a:pt x="418" y="117"/>
                  <a:pt x="417" y="117"/>
                </a:cubicBezTo>
                <a:cubicBezTo>
                  <a:pt x="415" y="117"/>
                  <a:pt x="413" y="114"/>
                  <a:pt x="411" y="112"/>
                </a:cubicBezTo>
                <a:cubicBezTo>
                  <a:pt x="411" y="110"/>
                  <a:pt x="410" y="107"/>
                  <a:pt x="411" y="106"/>
                </a:cubicBezTo>
                <a:cubicBezTo>
                  <a:pt x="412" y="104"/>
                  <a:pt x="416" y="106"/>
                  <a:pt x="416" y="104"/>
                </a:cubicBezTo>
                <a:cubicBezTo>
                  <a:pt x="417" y="101"/>
                  <a:pt x="415" y="96"/>
                  <a:pt x="412" y="95"/>
                </a:cubicBezTo>
                <a:cubicBezTo>
                  <a:pt x="410" y="94"/>
                  <a:pt x="409" y="100"/>
                  <a:pt x="407" y="100"/>
                </a:cubicBezTo>
                <a:cubicBezTo>
                  <a:pt x="405" y="100"/>
                  <a:pt x="408" y="96"/>
                  <a:pt x="407" y="94"/>
                </a:cubicBezTo>
                <a:cubicBezTo>
                  <a:pt x="406" y="93"/>
                  <a:pt x="404" y="91"/>
                  <a:pt x="402" y="91"/>
                </a:cubicBezTo>
                <a:cubicBezTo>
                  <a:pt x="400" y="91"/>
                  <a:pt x="399" y="94"/>
                  <a:pt x="398" y="93"/>
                </a:cubicBezTo>
                <a:cubicBezTo>
                  <a:pt x="396" y="92"/>
                  <a:pt x="399" y="87"/>
                  <a:pt x="397" y="87"/>
                </a:cubicBezTo>
                <a:cubicBezTo>
                  <a:pt x="391" y="87"/>
                  <a:pt x="387" y="92"/>
                  <a:pt x="381" y="93"/>
                </a:cubicBezTo>
                <a:cubicBezTo>
                  <a:pt x="377" y="94"/>
                  <a:pt x="374" y="92"/>
                  <a:pt x="370" y="92"/>
                </a:cubicBezTo>
                <a:cubicBezTo>
                  <a:pt x="366" y="92"/>
                  <a:pt x="361" y="94"/>
                  <a:pt x="356" y="93"/>
                </a:cubicBezTo>
                <a:cubicBezTo>
                  <a:pt x="352" y="93"/>
                  <a:pt x="348" y="91"/>
                  <a:pt x="344" y="90"/>
                </a:cubicBezTo>
                <a:cubicBezTo>
                  <a:pt x="341" y="90"/>
                  <a:pt x="338" y="92"/>
                  <a:pt x="336" y="90"/>
                </a:cubicBezTo>
                <a:cubicBezTo>
                  <a:pt x="335" y="88"/>
                  <a:pt x="337" y="85"/>
                  <a:pt x="339" y="84"/>
                </a:cubicBezTo>
                <a:cubicBezTo>
                  <a:pt x="341" y="82"/>
                  <a:pt x="344" y="81"/>
                  <a:pt x="346" y="81"/>
                </a:cubicBezTo>
                <a:cubicBezTo>
                  <a:pt x="348" y="80"/>
                  <a:pt x="351" y="82"/>
                  <a:pt x="352" y="81"/>
                </a:cubicBezTo>
                <a:cubicBezTo>
                  <a:pt x="353" y="80"/>
                  <a:pt x="353" y="78"/>
                  <a:pt x="353" y="76"/>
                </a:cubicBezTo>
                <a:cubicBezTo>
                  <a:pt x="351" y="74"/>
                  <a:pt x="349" y="71"/>
                  <a:pt x="347" y="69"/>
                </a:cubicBezTo>
                <a:cubicBezTo>
                  <a:pt x="344" y="67"/>
                  <a:pt x="341" y="65"/>
                  <a:pt x="338" y="65"/>
                </a:cubicBezTo>
                <a:cubicBezTo>
                  <a:pt x="335" y="65"/>
                  <a:pt x="334" y="68"/>
                  <a:pt x="331" y="68"/>
                </a:cubicBezTo>
                <a:cubicBezTo>
                  <a:pt x="328" y="69"/>
                  <a:pt x="324" y="68"/>
                  <a:pt x="320" y="67"/>
                </a:cubicBezTo>
                <a:cubicBezTo>
                  <a:pt x="317" y="67"/>
                  <a:pt x="314" y="65"/>
                  <a:pt x="311" y="64"/>
                </a:cubicBezTo>
                <a:cubicBezTo>
                  <a:pt x="308" y="62"/>
                  <a:pt x="307" y="59"/>
                  <a:pt x="305" y="59"/>
                </a:cubicBezTo>
                <a:cubicBezTo>
                  <a:pt x="301" y="57"/>
                  <a:pt x="297" y="58"/>
                  <a:pt x="293" y="57"/>
                </a:cubicBezTo>
                <a:cubicBezTo>
                  <a:pt x="290" y="57"/>
                  <a:pt x="286" y="57"/>
                  <a:pt x="284" y="56"/>
                </a:cubicBezTo>
                <a:cubicBezTo>
                  <a:pt x="282" y="54"/>
                  <a:pt x="282" y="50"/>
                  <a:pt x="279" y="50"/>
                </a:cubicBezTo>
                <a:cubicBezTo>
                  <a:pt x="274" y="48"/>
                  <a:pt x="268" y="46"/>
                  <a:pt x="262" y="48"/>
                </a:cubicBezTo>
                <a:cubicBezTo>
                  <a:pt x="259" y="48"/>
                  <a:pt x="260" y="53"/>
                  <a:pt x="258" y="55"/>
                </a:cubicBezTo>
                <a:cubicBezTo>
                  <a:pt x="255" y="58"/>
                  <a:pt x="252" y="59"/>
                  <a:pt x="248" y="59"/>
                </a:cubicBezTo>
                <a:cubicBezTo>
                  <a:pt x="246" y="60"/>
                  <a:pt x="242" y="61"/>
                  <a:pt x="242" y="59"/>
                </a:cubicBezTo>
                <a:cubicBezTo>
                  <a:pt x="241" y="56"/>
                  <a:pt x="246" y="54"/>
                  <a:pt x="247" y="51"/>
                </a:cubicBezTo>
                <a:cubicBezTo>
                  <a:pt x="247" y="49"/>
                  <a:pt x="246" y="47"/>
                  <a:pt x="246" y="46"/>
                </a:cubicBezTo>
                <a:cubicBezTo>
                  <a:pt x="246" y="45"/>
                  <a:pt x="248" y="42"/>
                  <a:pt x="246" y="42"/>
                </a:cubicBezTo>
                <a:cubicBezTo>
                  <a:pt x="244" y="42"/>
                  <a:pt x="241" y="44"/>
                  <a:pt x="240" y="46"/>
                </a:cubicBezTo>
                <a:cubicBezTo>
                  <a:pt x="237" y="49"/>
                  <a:pt x="237" y="54"/>
                  <a:pt x="235" y="57"/>
                </a:cubicBezTo>
                <a:cubicBezTo>
                  <a:pt x="234" y="58"/>
                  <a:pt x="231" y="59"/>
                  <a:pt x="230" y="58"/>
                </a:cubicBezTo>
                <a:cubicBezTo>
                  <a:pt x="227" y="57"/>
                  <a:pt x="224" y="55"/>
                  <a:pt x="222" y="53"/>
                </a:cubicBezTo>
                <a:cubicBezTo>
                  <a:pt x="220" y="51"/>
                  <a:pt x="220" y="49"/>
                  <a:pt x="219" y="46"/>
                </a:cubicBezTo>
                <a:cubicBezTo>
                  <a:pt x="218" y="44"/>
                  <a:pt x="218" y="41"/>
                  <a:pt x="217" y="39"/>
                </a:cubicBezTo>
                <a:cubicBezTo>
                  <a:pt x="216" y="36"/>
                  <a:pt x="215" y="33"/>
                  <a:pt x="212" y="31"/>
                </a:cubicBezTo>
                <a:cubicBezTo>
                  <a:pt x="211" y="31"/>
                  <a:pt x="210" y="33"/>
                  <a:pt x="209" y="34"/>
                </a:cubicBezTo>
                <a:cubicBezTo>
                  <a:pt x="211" y="37"/>
                  <a:pt x="210" y="39"/>
                  <a:pt x="205" y="39"/>
                </a:cubicBezTo>
                <a:cubicBezTo>
                  <a:pt x="204" y="46"/>
                  <a:pt x="197" y="49"/>
                  <a:pt x="194" y="49"/>
                </a:cubicBezTo>
                <a:cubicBezTo>
                  <a:pt x="196" y="47"/>
                  <a:pt x="197" y="45"/>
                  <a:pt x="195" y="45"/>
                </a:cubicBezTo>
                <a:cubicBezTo>
                  <a:pt x="193" y="45"/>
                  <a:pt x="183" y="50"/>
                  <a:pt x="180" y="51"/>
                </a:cubicBezTo>
                <a:cubicBezTo>
                  <a:pt x="176" y="53"/>
                  <a:pt x="174" y="58"/>
                  <a:pt x="170" y="60"/>
                </a:cubicBezTo>
                <a:cubicBezTo>
                  <a:pt x="169" y="60"/>
                  <a:pt x="170" y="56"/>
                  <a:pt x="169" y="56"/>
                </a:cubicBezTo>
                <a:cubicBezTo>
                  <a:pt x="166" y="56"/>
                  <a:pt x="163" y="58"/>
                  <a:pt x="160" y="59"/>
                </a:cubicBezTo>
                <a:cubicBezTo>
                  <a:pt x="158" y="60"/>
                  <a:pt x="155" y="61"/>
                  <a:pt x="152" y="63"/>
                </a:cubicBezTo>
                <a:cubicBezTo>
                  <a:pt x="151" y="64"/>
                  <a:pt x="151" y="67"/>
                  <a:pt x="149" y="68"/>
                </a:cubicBezTo>
                <a:cubicBezTo>
                  <a:pt x="147" y="69"/>
                  <a:pt x="143" y="70"/>
                  <a:pt x="143" y="68"/>
                </a:cubicBezTo>
                <a:cubicBezTo>
                  <a:pt x="144" y="65"/>
                  <a:pt x="147" y="63"/>
                  <a:pt x="150" y="60"/>
                </a:cubicBezTo>
                <a:cubicBezTo>
                  <a:pt x="152" y="58"/>
                  <a:pt x="155" y="56"/>
                  <a:pt x="158" y="55"/>
                </a:cubicBezTo>
                <a:cubicBezTo>
                  <a:pt x="163" y="53"/>
                  <a:pt x="168" y="53"/>
                  <a:pt x="172" y="52"/>
                </a:cubicBezTo>
                <a:cubicBezTo>
                  <a:pt x="179" y="49"/>
                  <a:pt x="187" y="47"/>
                  <a:pt x="192" y="42"/>
                </a:cubicBezTo>
                <a:cubicBezTo>
                  <a:pt x="194" y="41"/>
                  <a:pt x="191" y="39"/>
                  <a:pt x="189" y="39"/>
                </a:cubicBezTo>
                <a:cubicBezTo>
                  <a:pt x="187" y="41"/>
                  <a:pt x="184" y="40"/>
                  <a:pt x="181" y="41"/>
                </a:cubicBezTo>
                <a:cubicBezTo>
                  <a:pt x="178" y="42"/>
                  <a:pt x="176" y="45"/>
                  <a:pt x="173" y="46"/>
                </a:cubicBezTo>
                <a:cubicBezTo>
                  <a:pt x="168" y="47"/>
                  <a:pt x="163" y="48"/>
                  <a:pt x="158" y="50"/>
                </a:cubicBezTo>
                <a:cubicBezTo>
                  <a:pt x="155" y="51"/>
                  <a:pt x="153" y="52"/>
                  <a:pt x="150" y="54"/>
                </a:cubicBezTo>
                <a:cubicBezTo>
                  <a:pt x="149" y="54"/>
                  <a:pt x="148" y="55"/>
                  <a:pt x="146" y="56"/>
                </a:cubicBezTo>
                <a:cubicBezTo>
                  <a:pt x="145" y="57"/>
                  <a:pt x="142" y="57"/>
                  <a:pt x="141" y="57"/>
                </a:cubicBezTo>
                <a:cubicBezTo>
                  <a:pt x="137" y="60"/>
                  <a:pt x="133" y="62"/>
                  <a:pt x="130" y="65"/>
                </a:cubicBezTo>
                <a:cubicBezTo>
                  <a:pt x="129" y="66"/>
                  <a:pt x="128" y="68"/>
                  <a:pt x="127" y="68"/>
                </a:cubicBezTo>
                <a:cubicBezTo>
                  <a:pt x="125" y="69"/>
                  <a:pt x="122" y="68"/>
                  <a:pt x="119" y="68"/>
                </a:cubicBezTo>
                <a:cubicBezTo>
                  <a:pt x="116" y="68"/>
                  <a:pt x="112" y="68"/>
                  <a:pt x="109" y="68"/>
                </a:cubicBezTo>
                <a:cubicBezTo>
                  <a:pt x="106" y="68"/>
                  <a:pt x="102" y="68"/>
                  <a:pt x="99" y="67"/>
                </a:cubicBezTo>
                <a:cubicBezTo>
                  <a:pt x="95" y="66"/>
                  <a:pt x="92" y="64"/>
                  <a:pt x="89" y="62"/>
                </a:cubicBezTo>
                <a:cubicBezTo>
                  <a:pt x="87" y="60"/>
                  <a:pt x="85" y="57"/>
                  <a:pt x="82" y="55"/>
                </a:cubicBezTo>
                <a:cubicBezTo>
                  <a:pt x="83" y="54"/>
                  <a:pt x="85" y="53"/>
                  <a:pt x="83" y="52"/>
                </a:cubicBezTo>
                <a:cubicBezTo>
                  <a:pt x="83" y="51"/>
                  <a:pt x="79" y="54"/>
                  <a:pt x="79" y="53"/>
                </a:cubicBezTo>
                <a:cubicBezTo>
                  <a:pt x="77" y="52"/>
                  <a:pt x="75" y="52"/>
                  <a:pt x="74" y="51"/>
                </a:cubicBezTo>
                <a:cubicBezTo>
                  <a:pt x="70" y="51"/>
                  <a:pt x="65" y="52"/>
                  <a:pt x="62" y="53"/>
                </a:cubicBezTo>
                <a:lnTo>
                  <a:pt x="0" y="241"/>
                </a:lnTo>
                <a:lnTo>
                  <a:pt x="5" y="244"/>
                </a:lnTo>
                <a:cubicBezTo>
                  <a:pt x="7" y="245"/>
                  <a:pt x="7" y="247"/>
                  <a:pt x="9" y="246"/>
                </a:cubicBezTo>
                <a:cubicBezTo>
                  <a:pt x="11" y="245"/>
                  <a:pt x="12" y="238"/>
                  <a:pt x="15" y="239"/>
                </a:cubicBezTo>
                <a:lnTo>
                  <a:pt x="21" y="242"/>
                </a:lnTo>
                <a:cubicBezTo>
                  <a:pt x="24" y="243"/>
                  <a:pt x="22" y="248"/>
                  <a:pt x="23" y="251"/>
                </a:cubicBezTo>
                <a:cubicBezTo>
                  <a:pt x="25" y="256"/>
                  <a:pt x="28" y="260"/>
                  <a:pt x="30" y="264"/>
                </a:cubicBezTo>
                <a:cubicBezTo>
                  <a:pt x="31" y="266"/>
                  <a:pt x="31" y="268"/>
                  <a:pt x="33" y="268"/>
                </a:cubicBezTo>
                <a:cubicBezTo>
                  <a:pt x="36" y="269"/>
                  <a:pt x="36" y="266"/>
                  <a:pt x="38" y="265"/>
                </a:cubicBezTo>
                <a:cubicBezTo>
                  <a:pt x="40" y="264"/>
                  <a:pt x="44" y="267"/>
                  <a:pt x="45" y="265"/>
                </a:cubicBezTo>
                <a:cubicBezTo>
                  <a:pt x="45" y="262"/>
                  <a:pt x="47" y="260"/>
                  <a:pt x="50" y="259"/>
                </a:cubicBezTo>
                <a:cubicBezTo>
                  <a:pt x="51" y="259"/>
                  <a:pt x="50" y="257"/>
                  <a:pt x="50" y="256"/>
                </a:cubicBezTo>
                <a:cubicBezTo>
                  <a:pt x="53" y="254"/>
                  <a:pt x="57" y="252"/>
                  <a:pt x="60" y="253"/>
                </a:cubicBezTo>
                <a:cubicBezTo>
                  <a:pt x="62" y="253"/>
                  <a:pt x="63" y="256"/>
                  <a:pt x="64" y="259"/>
                </a:cubicBezTo>
                <a:cubicBezTo>
                  <a:pt x="65" y="261"/>
                  <a:pt x="62" y="263"/>
                  <a:pt x="63" y="265"/>
                </a:cubicBezTo>
                <a:cubicBezTo>
                  <a:pt x="64" y="267"/>
                  <a:pt x="67" y="266"/>
                  <a:pt x="69" y="268"/>
                </a:cubicBezTo>
                <a:cubicBezTo>
                  <a:pt x="70" y="270"/>
                  <a:pt x="70" y="274"/>
                  <a:pt x="72" y="276"/>
                </a:cubicBezTo>
                <a:cubicBezTo>
                  <a:pt x="74" y="280"/>
                  <a:pt x="79" y="282"/>
                  <a:pt x="81" y="286"/>
                </a:cubicBezTo>
                <a:cubicBezTo>
                  <a:pt x="82" y="289"/>
                  <a:pt x="79" y="294"/>
                  <a:pt x="81" y="298"/>
                </a:cubicBezTo>
                <a:cubicBezTo>
                  <a:pt x="83" y="302"/>
                  <a:pt x="84" y="307"/>
                  <a:pt x="87" y="311"/>
                </a:cubicBezTo>
                <a:cubicBezTo>
                  <a:pt x="89" y="315"/>
                  <a:pt x="94" y="314"/>
                  <a:pt x="97" y="317"/>
                </a:cubicBezTo>
                <a:cubicBezTo>
                  <a:pt x="98" y="317"/>
                  <a:pt x="97" y="319"/>
                  <a:pt x="98" y="320"/>
                </a:cubicBezTo>
                <a:cubicBezTo>
                  <a:pt x="99" y="322"/>
                  <a:pt x="101" y="322"/>
                  <a:pt x="103" y="322"/>
                </a:cubicBezTo>
                <a:cubicBezTo>
                  <a:pt x="102" y="324"/>
                  <a:pt x="101" y="326"/>
                  <a:pt x="101" y="328"/>
                </a:cubicBezTo>
                <a:cubicBezTo>
                  <a:pt x="101" y="330"/>
                  <a:pt x="100" y="333"/>
                  <a:pt x="101" y="335"/>
                </a:cubicBezTo>
                <a:cubicBezTo>
                  <a:pt x="102" y="336"/>
                  <a:pt x="104" y="330"/>
                  <a:pt x="104" y="332"/>
                </a:cubicBezTo>
                <a:cubicBezTo>
                  <a:pt x="104" y="334"/>
                  <a:pt x="99" y="337"/>
                  <a:pt x="101" y="339"/>
                </a:cubicBezTo>
                <a:cubicBezTo>
                  <a:pt x="103" y="341"/>
                  <a:pt x="111" y="336"/>
                  <a:pt x="109" y="338"/>
                </a:cubicBezTo>
                <a:cubicBezTo>
                  <a:pt x="107" y="341"/>
                  <a:pt x="102" y="340"/>
                  <a:pt x="99" y="342"/>
                </a:cubicBezTo>
                <a:cubicBezTo>
                  <a:pt x="97" y="343"/>
                  <a:pt x="96" y="345"/>
                  <a:pt x="96" y="347"/>
                </a:cubicBezTo>
                <a:cubicBezTo>
                  <a:pt x="96" y="349"/>
                  <a:pt x="96" y="351"/>
                  <a:pt x="98" y="351"/>
                </a:cubicBezTo>
                <a:cubicBezTo>
                  <a:pt x="101" y="352"/>
                  <a:pt x="105" y="348"/>
                  <a:pt x="109" y="350"/>
                </a:cubicBezTo>
                <a:cubicBezTo>
                  <a:pt x="111" y="351"/>
                  <a:pt x="106" y="354"/>
                  <a:pt x="103" y="354"/>
                </a:cubicBezTo>
                <a:cubicBezTo>
                  <a:pt x="100" y="355"/>
                  <a:pt x="97" y="354"/>
                  <a:pt x="94" y="354"/>
                </a:cubicBezTo>
                <a:cubicBezTo>
                  <a:pt x="93" y="355"/>
                  <a:pt x="93" y="356"/>
                  <a:pt x="93" y="357"/>
                </a:cubicBezTo>
                <a:cubicBezTo>
                  <a:pt x="93" y="359"/>
                  <a:pt x="93" y="361"/>
                  <a:pt x="94" y="362"/>
                </a:cubicBezTo>
                <a:cubicBezTo>
                  <a:pt x="95" y="364"/>
                  <a:pt x="96" y="365"/>
                  <a:pt x="98" y="366"/>
                </a:cubicBezTo>
                <a:cubicBezTo>
                  <a:pt x="100" y="366"/>
                  <a:pt x="103" y="366"/>
                  <a:pt x="104" y="365"/>
                </a:cubicBezTo>
                <a:cubicBezTo>
                  <a:pt x="107" y="364"/>
                  <a:pt x="108" y="359"/>
                  <a:pt x="110" y="360"/>
                </a:cubicBezTo>
                <a:cubicBezTo>
                  <a:pt x="112" y="361"/>
                  <a:pt x="108" y="364"/>
                  <a:pt x="107" y="366"/>
                </a:cubicBezTo>
                <a:cubicBezTo>
                  <a:pt x="106" y="368"/>
                  <a:pt x="105" y="369"/>
                  <a:pt x="104" y="371"/>
                </a:cubicBezTo>
                <a:cubicBezTo>
                  <a:pt x="103" y="373"/>
                  <a:pt x="101" y="374"/>
                  <a:pt x="101" y="376"/>
                </a:cubicBezTo>
                <a:cubicBezTo>
                  <a:pt x="101" y="378"/>
                  <a:pt x="103" y="380"/>
                  <a:pt x="104" y="380"/>
                </a:cubicBezTo>
                <a:cubicBezTo>
                  <a:pt x="106" y="380"/>
                  <a:pt x="105" y="377"/>
                  <a:pt x="107" y="376"/>
                </a:cubicBezTo>
                <a:cubicBezTo>
                  <a:pt x="109" y="376"/>
                  <a:pt x="112" y="377"/>
                  <a:pt x="112" y="378"/>
                </a:cubicBezTo>
                <a:cubicBezTo>
                  <a:pt x="114" y="381"/>
                  <a:pt x="112" y="385"/>
                  <a:pt x="112" y="388"/>
                </a:cubicBezTo>
                <a:cubicBezTo>
                  <a:pt x="113" y="390"/>
                  <a:pt x="115" y="390"/>
                  <a:pt x="115" y="392"/>
                </a:cubicBezTo>
                <a:cubicBezTo>
                  <a:pt x="114" y="394"/>
                  <a:pt x="111" y="394"/>
                  <a:pt x="111" y="396"/>
                </a:cubicBezTo>
                <a:cubicBezTo>
                  <a:pt x="110" y="398"/>
                  <a:pt x="113" y="398"/>
                  <a:pt x="114" y="400"/>
                </a:cubicBezTo>
                <a:cubicBezTo>
                  <a:pt x="114" y="401"/>
                  <a:pt x="111" y="401"/>
                  <a:pt x="111" y="401"/>
                </a:cubicBezTo>
                <a:cubicBezTo>
                  <a:pt x="112" y="403"/>
                  <a:pt x="115" y="402"/>
                  <a:pt x="115" y="403"/>
                </a:cubicBezTo>
                <a:cubicBezTo>
                  <a:pt x="116" y="405"/>
                  <a:pt x="114" y="408"/>
                  <a:pt x="115" y="409"/>
                </a:cubicBezTo>
                <a:cubicBezTo>
                  <a:pt x="117" y="411"/>
                  <a:pt x="120" y="411"/>
                  <a:pt x="122" y="412"/>
                </a:cubicBezTo>
                <a:cubicBezTo>
                  <a:pt x="124" y="413"/>
                  <a:pt x="125" y="415"/>
                  <a:pt x="127" y="417"/>
                </a:cubicBezTo>
                <a:cubicBezTo>
                  <a:pt x="129" y="418"/>
                  <a:pt x="131" y="420"/>
                  <a:pt x="133" y="421"/>
                </a:cubicBezTo>
                <a:cubicBezTo>
                  <a:pt x="134" y="422"/>
                  <a:pt x="136" y="420"/>
                  <a:pt x="137" y="420"/>
                </a:cubicBezTo>
                <a:cubicBezTo>
                  <a:pt x="139" y="420"/>
                  <a:pt x="141" y="419"/>
                  <a:pt x="142" y="421"/>
                </a:cubicBezTo>
                <a:cubicBezTo>
                  <a:pt x="143" y="422"/>
                  <a:pt x="140" y="424"/>
                  <a:pt x="140" y="425"/>
                </a:cubicBezTo>
                <a:cubicBezTo>
                  <a:pt x="139" y="428"/>
                  <a:pt x="139" y="431"/>
                  <a:pt x="139" y="434"/>
                </a:cubicBezTo>
                <a:cubicBezTo>
                  <a:pt x="139" y="435"/>
                  <a:pt x="139" y="437"/>
                  <a:pt x="141" y="437"/>
                </a:cubicBezTo>
                <a:cubicBezTo>
                  <a:pt x="142" y="438"/>
                  <a:pt x="141" y="435"/>
                  <a:pt x="141" y="435"/>
                </a:cubicBezTo>
                <a:cubicBezTo>
                  <a:pt x="144" y="434"/>
                  <a:pt x="147" y="432"/>
                  <a:pt x="149" y="433"/>
                </a:cubicBezTo>
                <a:cubicBezTo>
                  <a:pt x="151" y="435"/>
                  <a:pt x="147" y="439"/>
                  <a:pt x="149" y="441"/>
                </a:cubicBezTo>
                <a:cubicBezTo>
                  <a:pt x="151" y="442"/>
                  <a:pt x="153" y="438"/>
                  <a:pt x="155" y="438"/>
                </a:cubicBezTo>
                <a:cubicBezTo>
                  <a:pt x="156" y="438"/>
                  <a:pt x="155" y="441"/>
                  <a:pt x="155" y="442"/>
                </a:cubicBezTo>
                <a:cubicBezTo>
                  <a:pt x="156" y="444"/>
                  <a:pt x="157" y="446"/>
                  <a:pt x="158" y="448"/>
                </a:cubicBezTo>
                <a:cubicBezTo>
                  <a:pt x="167" y="448"/>
                  <a:pt x="176" y="449"/>
                  <a:pt x="184" y="449"/>
                </a:cubicBezTo>
                <a:cubicBezTo>
                  <a:pt x="226" y="449"/>
                  <a:pt x="268" y="449"/>
                  <a:pt x="310" y="449"/>
                </a:cubicBezTo>
                <a:cubicBezTo>
                  <a:pt x="345" y="449"/>
                  <a:pt x="380" y="450"/>
                  <a:pt x="415" y="450"/>
                </a:cubicBezTo>
                <a:cubicBezTo>
                  <a:pt x="432" y="450"/>
                  <a:pt x="450" y="450"/>
                  <a:pt x="467" y="449"/>
                </a:cubicBezTo>
                <a:cubicBezTo>
                  <a:pt x="474" y="449"/>
                  <a:pt x="481" y="448"/>
                  <a:pt x="488" y="448"/>
                </a:cubicBezTo>
                <a:cubicBezTo>
                  <a:pt x="490" y="448"/>
                  <a:pt x="492" y="449"/>
                  <a:pt x="495" y="450"/>
                </a:cubicBezTo>
                <a:cubicBezTo>
                  <a:pt x="498" y="451"/>
                  <a:pt x="500" y="453"/>
                  <a:pt x="503" y="454"/>
                </a:cubicBezTo>
                <a:cubicBezTo>
                  <a:pt x="506" y="455"/>
                  <a:pt x="510" y="454"/>
                  <a:pt x="513" y="455"/>
                </a:cubicBezTo>
                <a:cubicBezTo>
                  <a:pt x="515" y="456"/>
                  <a:pt x="517" y="458"/>
                  <a:pt x="519" y="459"/>
                </a:cubicBezTo>
                <a:cubicBezTo>
                  <a:pt x="523" y="461"/>
                  <a:pt x="526" y="463"/>
                  <a:pt x="530" y="463"/>
                </a:cubicBezTo>
                <a:cubicBezTo>
                  <a:pt x="532" y="464"/>
                  <a:pt x="535" y="463"/>
                  <a:pt x="538" y="463"/>
                </a:cubicBezTo>
                <a:cubicBezTo>
                  <a:pt x="542" y="464"/>
                  <a:pt x="546" y="466"/>
                  <a:pt x="549" y="466"/>
                </a:cubicBezTo>
                <a:cubicBezTo>
                  <a:pt x="551" y="465"/>
                  <a:pt x="552" y="464"/>
                  <a:pt x="554" y="463"/>
                </a:cubicBezTo>
                <a:cubicBezTo>
                  <a:pt x="555" y="462"/>
                  <a:pt x="556" y="460"/>
                  <a:pt x="557" y="459"/>
                </a:cubicBezTo>
                <a:cubicBezTo>
                  <a:pt x="559" y="458"/>
                  <a:pt x="560" y="456"/>
                  <a:pt x="562" y="456"/>
                </a:cubicBezTo>
                <a:cubicBezTo>
                  <a:pt x="562" y="456"/>
                  <a:pt x="561" y="459"/>
                  <a:pt x="562" y="458"/>
                </a:cubicBezTo>
                <a:cubicBezTo>
                  <a:pt x="564" y="457"/>
                  <a:pt x="564" y="454"/>
                  <a:pt x="565" y="452"/>
                </a:cubicBezTo>
                <a:cubicBezTo>
                  <a:pt x="566" y="452"/>
                  <a:pt x="567" y="452"/>
                  <a:pt x="567" y="453"/>
                </a:cubicBezTo>
                <a:cubicBezTo>
                  <a:pt x="567" y="454"/>
                  <a:pt x="564" y="457"/>
                  <a:pt x="566" y="457"/>
                </a:cubicBezTo>
                <a:cubicBezTo>
                  <a:pt x="567" y="458"/>
                  <a:pt x="569" y="455"/>
                  <a:pt x="570" y="454"/>
                </a:cubicBezTo>
                <a:cubicBezTo>
                  <a:pt x="571" y="452"/>
                  <a:pt x="570" y="450"/>
                  <a:pt x="572" y="449"/>
                </a:cubicBezTo>
                <a:cubicBezTo>
                  <a:pt x="573" y="449"/>
                  <a:pt x="575" y="451"/>
                  <a:pt x="577" y="451"/>
                </a:cubicBezTo>
                <a:cubicBezTo>
                  <a:pt x="580" y="452"/>
                  <a:pt x="583" y="452"/>
                  <a:pt x="586" y="452"/>
                </a:cubicBezTo>
                <a:cubicBezTo>
                  <a:pt x="588" y="452"/>
                  <a:pt x="591" y="452"/>
                  <a:pt x="593" y="453"/>
                </a:cubicBezTo>
                <a:cubicBezTo>
                  <a:pt x="594" y="455"/>
                  <a:pt x="593" y="458"/>
                  <a:pt x="594" y="460"/>
                </a:cubicBezTo>
                <a:cubicBezTo>
                  <a:pt x="595" y="462"/>
                  <a:pt x="595" y="465"/>
                  <a:pt x="597" y="466"/>
                </a:cubicBezTo>
                <a:cubicBezTo>
                  <a:pt x="598" y="468"/>
                  <a:pt x="599" y="468"/>
                  <a:pt x="601" y="469"/>
                </a:cubicBezTo>
                <a:cubicBezTo>
                  <a:pt x="603" y="469"/>
                  <a:pt x="605" y="467"/>
                  <a:pt x="607" y="467"/>
                </a:cubicBezTo>
                <a:cubicBezTo>
                  <a:pt x="608" y="468"/>
                  <a:pt x="606" y="470"/>
                  <a:pt x="606" y="471"/>
                </a:cubicBezTo>
                <a:cubicBezTo>
                  <a:pt x="606" y="472"/>
                  <a:pt x="604" y="472"/>
                  <a:pt x="604" y="473"/>
                </a:cubicBezTo>
                <a:cubicBezTo>
                  <a:pt x="605" y="476"/>
                  <a:pt x="607" y="477"/>
                  <a:pt x="608" y="479"/>
                </a:cubicBezTo>
                <a:cubicBezTo>
                  <a:pt x="608" y="481"/>
                  <a:pt x="606" y="482"/>
                  <a:pt x="607" y="484"/>
                </a:cubicBezTo>
                <a:cubicBezTo>
                  <a:pt x="608" y="486"/>
                  <a:pt x="611" y="486"/>
                  <a:pt x="612" y="487"/>
                </a:cubicBezTo>
                <a:cubicBezTo>
                  <a:pt x="612" y="489"/>
                  <a:pt x="609" y="489"/>
                  <a:pt x="609" y="490"/>
                </a:cubicBezTo>
                <a:cubicBezTo>
                  <a:pt x="609" y="491"/>
                  <a:pt x="610" y="493"/>
                  <a:pt x="611" y="493"/>
                </a:cubicBezTo>
                <a:cubicBezTo>
                  <a:pt x="612" y="494"/>
                  <a:pt x="614" y="494"/>
                  <a:pt x="616" y="494"/>
                </a:cubicBezTo>
                <a:cubicBezTo>
                  <a:pt x="618" y="495"/>
                  <a:pt x="621" y="494"/>
                  <a:pt x="624" y="495"/>
                </a:cubicBezTo>
                <a:cubicBezTo>
                  <a:pt x="628" y="496"/>
                  <a:pt x="632" y="497"/>
                  <a:pt x="636" y="498"/>
                </a:cubicBezTo>
                <a:cubicBezTo>
                  <a:pt x="638" y="498"/>
                  <a:pt x="640" y="499"/>
                  <a:pt x="642" y="499"/>
                </a:cubicBezTo>
                <a:cubicBezTo>
                  <a:pt x="645" y="500"/>
                  <a:pt x="648" y="500"/>
                  <a:pt x="651" y="502"/>
                </a:cubicBezTo>
                <a:cubicBezTo>
                  <a:pt x="653" y="504"/>
                  <a:pt x="656" y="506"/>
                  <a:pt x="658" y="509"/>
                </a:cubicBezTo>
                <a:cubicBezTo>
                  <a:pt x="659" y="510"/>
                  <a:pt x="659" y="513"/>
                  <a:pt x="660" y="515"/>
                </a:cubicBezTo>
                <a:cubicBezTo>
                  <a:pt x="660" y="517"/>
                  <a:pt x="662" y="519"/>
                  <a:pt x="660" y="521"/>
                </a:cubicBezTo>
                <a:cubicBezTo>
                  <a:pt x="659" y="522"/>
                  <a:pt x="658" y="517"/>
                  <a:pt x="657" y="518"/>
                </a:cubicBezTo>
                <a:cubicBezTo>
                  <a:pt x="656" y="520"/>
                  <a:pt x="659" y="522"/>
                  <a:pt x="658" y="524"/>
                </a:cubicBezTo>
                <a:cubicBezTo>
                  <a:pt x="657" y="525"/>
                  <a:pt x="654" y="524"/>
                  <a:pt x="653" y="523"/>
                </a:cubicBezTo>
                <a:cubicBezTo>
                  <a:pt x="652" y="523"/>
                  <a:pt x="652" y="521"/>
                  <a:pt x="651" y="521"/>
                </a:cubicBezTo>
                <a:cubicBezTo>
                  <a:pt x="650" y="521"/>
                  <a:pt x="649" y="523"/>
                  <a:pt x="648" y="522"/>
                </a:cubicBezTo>
                <a:cubicBezTo>
                  <a:pt x="647" y="520"/>
                  <a:pt x="648" y="517"/>
                  <a:pt x="647" y="515"/>
                </a:cubicBezTo>
                <a:cubicBezTo>
                  <a:pt x="646" y="514"/>
                  <a:pt x="646" y="518"/>
                  <a:pt x="646" y="517"/>
                </a:cubicBezTo>
                <a:cubicBezTo>
                  <a:pt x="644" y="516"/>
                  <a:pt x="644" y="513"/>
                  <a:pt x="642" y="512"/>
                </a:cubicBezTo>
                <a:cubicBezTo>
                  <a:pt x="641" y="512"/>
                  <a:pt x="639" y="511"/>
                  <a:pt x="639" y="512"/>
                </a:cubicBezTo>
                <a:cubicBezTo>
                  <a:pt x="639" y="515"/>
                  <a:pt x="642" y="518"/>
                  <a:pt x="642" y="521"/>
                </a:cubicBezTo>
                <a:cubicBezTo>
                  <a:pt x="642" y="524"/>
                  <a:pt x="639" y="526"/>
                  <a:pt x="638" y="529"/>
                </a:cubicBezTo>
                <a:cubicBezTo>
                  <a:pt x="637" y="531"/>
                  <a:pt x="636" y="532"/>
                  <a:pt x="636" y="534"/>
                </a:cubicBezTo>
                <a:cubicBezTo>
                  <a:pt x="636" y="536"/>
                  <a:pt x="637" y="538"/>
                  <a:pt x="637" y="540"/>
                </a:cubicBezTo>
                <a:cubicBezTo>
                  <a:pt x="637" y="542"/>
                  <a:pt x="636" y="543"/>
                  <a:pt x="634" y="545"/>
                </a:cubicBezTo>
                <a:cubicBezTo>
                  <a:pt x="632" y="547"/>
                  <a:pt x="629" y="548"/>
                  <a:pt x="627" y="550"/>
                </a:cubicBezTo>
                <a:cubicBezTo>
                  <a:pt x="626" y="552"/>
                  <a:pt x="626" y="554"/>
                  <a:pt x="625" y="555"/>
                </a:cubicBezTo>
                <a:cubicBezTo>
                  <a:pt x="625" y="556"/>
                  <a:pt x="627" y="557"/>
                  <a:pt x="627" y="558"/>
                </a:cubicBezTo>
                <a:cubicBezTo>
                  <a:pt x="627" y="559"/>
                  <a:pt x="626" y="560"/>
                  <a:pt x="625" y="560"/>
                </a:cubicBezTo>
                <a:cubicBezTo>
                  <a:pt x="622" y="561"/>
                  <a:pt x="620" y="559"/>
                  <a:pt x="617" y="559"/>
                </a:cubicBezTo>
                <a:cubicBezTo>
                  <a:pt x="617" y="560"/>
                  <a:pt x="616" y="562"/>
                  <a:pt x="615" y="563"/>
                </a:cubicBezTo>
                <a:cubicBezTo>
                  <a:pt x="618" y="564"/>
                  <a:pt x="620" y="565"/>
                  <a:pt x="623" y="564"/>
                </a:cubicBezTo>
                <a:cubicBezTo>
                  <a:pt x="626" y="564"/>
                  <a:pt x="630" y="562"/>
                  <a:pt x="633" y="560"/>
                </a:cubicBezTo>
                <a:cubicBezTo>
                  <a:pt x="635" y="559"/>
                  <a:pt x="636" y="556"/>
                  <a:pt x="638" y="555"/>
                </a:cubicBezTo>
                <a:cubicBezTo>
                  <a:pt x="640" y="554"/>
                  <a:pt x="643" y="554"/>
                  <a:pt x="645" y="554"/>
                </a:cubicBezTo>
                <a:cubicBezTo>
                  <a:pt x="648" y="554"/>
                  <a:pt x="650" y="556"/>
                  <a:pt x="652" y="555"/>
                </a:cubicBezTo>
                <a:cubicBezTo>
                  <a:pt x="652" y="555"/>
                  <a:pt x="650" y="553"/>
                  <a:pt x="651" y="553"/>
                </a:cubicBezTo>
                <a:cubicBezTo>
                  <a:pt x="652" y="552"/>
                  <a:pt x="655" y="552"/>
                  <a:pt x="657" y="552"/>
                </a:cubicBezTo>
                <a:cubicBezTo>
                  <a:pt x="659" y="552"/>
                  <a:pt x="661" y="552"/>
                  <a:pt x="663" y="552"/>
                </a:cubicBezTo>
                <a:cubicBezTo>
                  <a:pt x="665" y="552"/>
                  <a:pt x="667" y="552"/>
                  <a:pt x="669" y="552"/>
                </a:cubicBezTo>
                <a:cubicBezTo>
                  <a:pt x="668" y="551"/>
                  <a:pt x="668" y="550"/>
                  <a:pt x="668" y="549"/>
                </a:cubicBezTo>
                <a:cubicBezTo>
                  <a:pt x="668" y="547"/>
                  <a:pt x="668" y="546"/>
                  <a:pt x="668" y="545"/>
                </a:cubicBezTo>
                <a:cubicBezTo>
                  <a:pt x="667" y="545"/>
                  <a:pt x="666" y="545"/>
                  <a:pt x="664" y="545"/>
                </a:cubicBezTo>
                <a:cubicBezTo>
                  <a:pt x="663" y="545"/>
                  <a:pt x="660" y="547"/>
                  <a:pt x="660" y="545"/>
                </a:cubicBezTo>
                <a:cubicBezTo>
                  <a:pt x="659" y="544"/>
                  <a:pt x="661" y="542"/>
                  <a:pt x="662" y="541"/>
                </a:cubicBezTo>
                <a:cubicBezTo>
                  <a:pt x="663" y="539"/>
                  <a:pt x="664" y="537"/>
                  <a:pt x="666" y="536"/>
                </a:cubicBezTo>
                <a:cubicBezTo>
                  <a:pt x="668" y="535"/>
                  <a:pt x="671" y="535"/>
                  <a:pt x="673" y="535"/>
                </a:cubicBezTo>
                <a:cubicBezTo>
                  <a:pt x="676" y="535"/>
                  <a:pt x="679" y="534"/>
                  <a:pt x="681" y="533"/>
                </a:cubicBezTo>
                <a:cubicBezTo>
                  <a:pt x="684" y="532"/>
                  <a:pt x="686" y="531"/>
                  <a:pt x="689" y="531"/>
                </a:cubicBezTo>
                <a:cubicBezTo>
                  <a:pt x="690" y="530"/>
                  <a:pt x="691" y="530"/>
                  <a:pt x="693" y="530"/>
                </a:cubicBezTo>
                <a:cubicBezTo>
                  <a:pt x="696" y="529"/>
                  <a:pt x="699" y="530"/>
                  <a:pt x="702" y="529"/>
                </a:cubicBezTo>
                <a:cubicBezTo>
                  <a:pt x="703" y="529"/>
                  <a:pt x="706" y="529"/>
                  <a:pt x="707" y="528"/>
                </a:cubicBezTo>
                <a:cubicBezTo>
                  <a:pt x="709" y="527"/>
                  <a:pt x="710" y="523"/>
                  <a:pt x="711" y="52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4" name="Freeform 2657"/>
          <p:cNvSpPr>
            <a:spLocks noChangeAspect="1"/>
          </p:cNvSpPr>
          <p:nvPr/>
        </p:nvSpPr>
        <p:spPr bwMode="auto">
          <a:xfrm>
            <a:off x="2413894" y="2208163"/>
            <a:ext cx="292672" cy="147638"/>
          </a:xfrm>
          <a:custGeom>
            <a:avLst/>
            <a:gdLst>
              <a:gd name="T0" fmla="*/ 130 w 178"/>
              <a:gd name="T1" fmla="*/ 90 h 103"/>
              <a:gd name="T2" fmla="*/ 137 w 178"/>
              <a:gd name="T3" fmla="*/ 84 h 103"/>
              <a:gd name="T4" fmla="*/ 143 w 178"/>
              <a:gd name="T5" fmla="*/ 83 h 103"/>
              <a:gd name="T6" fmla="*/ 147 w 178"/>
              <a:gd name="T7" fmla="*/ 88 h 103"/>
              <a:gd name="T8" fmla="*/ 165 w 178"/>
              <a:gd name="T9" fmla="*/ 77 h 103"/>
              <a:gd name="T10" fmla="*/ 160 w 178"/>
              <a:gd name="T11" fmla="*/ 84 h 103"/>
              <a:gd name="T12" fmla="*/ 179 w 178"/>
              <a:gd name="T13" fmla="*/ 87 h 103"/>
              <a:gd name="T14" fmla="*/ 165 w 178"/>
              <a:gd name="T15" fmla="*/ 93 h 103"/>
              <a:gd name="T16" fmla="*/ 150 w 178"/>
              <a:gd name="T17" fmla="*/ 91 h 103"/>
              <a:gd name="T18" fmla="*/ 136 w 178"/>
              <a:gd name="T19" fmla="*/ 110 h 103"/>
              <a:gd name="T20" fmla="*/ 142 w 178"/>
              <a:gd name="T21" fmla="*/ 123 h 103"/>
              <a:gd name="T22" fmla="*/ 157 w 178"/>
              <a:gd name="T23" fmla="*/ 110 h 103"/>
              <a:gd name="T24" fmla="*/ 170 w 178"/>
              <a:gd name="T25" fmla="*/ 102 h 103"/>
              <a:gd name="T26" fmla="*/ 200 w 178"/>
              <a:gd name="T27" fmla="*/ 91 h 103"/>
              <a:gd name="T28" fmla="*/ 208 w 178"/>
              <a:gd name="T29" fmla="*/ 81 h 103"/>
              <a:gd name="T30" fmla="*/ 201 w 178"/>
              <a:gd name="T31" fmla="*/ 75 h 103"/>
              <a:gd name="T32" fmla="*/ 189 w 178"/>
              <a:gd name="T33" fmla="*/ 76 h 103"/>
              <a:gd name="T34" fmla="*/ 171 w 178"/>
              <a:gd name="T35" fmla="*/ 71 h 103"/>
              <a:gd name="T36" fmla="*/ 171 w 178"/>
              <a:gd name="T37" fmla="*/ 67 h 103"/>
              <a:gd name="T38" fmla="*/ 159 w 178"/>
              <a:gd name="T39" fmla="*/ 59 h 103"/>
              <a:gd name="T40" fmla="*/ 157 w 178"/>
              <a:gd name="T41" fmla="*/ 49 h 103"/>
              <a:gd name="T42" fmla="*/ 160 w 178"/>
              <a:gd name="T43" fmla="*/ 43 h 103"/>
              <a:gd name="T44" fmla="*/ 160 w 178"/>
              <a:gd name="T45" fmla="*/ 34 h 103"/>
              <a:gd name="T46" fmla="*/ 148 w 178"/>
              <a:gd name="T47" fmla="*/ 35 h 103"/>
              <a:gd name="T48" fmla="*/ 133 w 178"/>
              <a:gd name="T49" fmla="*/ 28 h 103"/>
              <a:gd name="T50" fmla="*/ 157 w 178"/>
              <a:gd name="T51" fmla="*/ 26 h 103"/>
              <a:gd name="T52" fmla="*/ 172 w 178"/>
              <a:gd name="T53" fmla="*/ 12 h 103"/>
              <a:gd name="T54" fmla="*/ 160 w 178"/>
              <a:gd name="T55" fmla="*/ 1 h 103"/>
              <a:gd name="T56" fmla="*/ 133 w 178"/>
              <a:gd name="T57" fmla="*/ 10 h 103"/>
              <a:gd name="T58" fmla="*/ 112 w 178"/>
              <a:gd name="T59" fmla="*/ 19 h 103"/>
              <a:gd name="T60" fmla="*/ 90 w 178"/>
              <a:gd name="T61" fmla="*/ 39 h 103"/>
              <a:gd name="T62" fmla="*/ 75 w 178"/>
              <a:gd name="T63" fmla="*/ 53 h 103"/>
              <a:gd name="T64" fmla="*/ 57 w 178"/>
              <a:gd name="T65" fmla="*/ 60 h 103"/>
              <a:gd name="T66" fmla="*/ 40 w 178"/>
              <a:gd name="T67" fmla="*/ 71 h 103"/>
              <a:gd name="T68" fmla="*/ 23 w 178"/>
              <a:gd name="T69" fmla="*/ 87 h 103"/>
              <a:gd name="T70" fmla="*/ 7 w 178"/>
              <a:gd name="T71" fmla="*/ 93 h 103"/>
              <a:gd name="T72" fmla="*/ 7 w 178"/>
              <a:gd name="T73" fmla="*/ 93 h 103"/>
              <a:gd name="T74" fmla="*/ 60 w 178"/>
              <a:gd name="T75" fmla="*/ 93 h 103"/>
              <a:gd name="T76" fmla="*/ 65 w 178"/>
              <a:gd name="T77" fmla="*/ 85 h 103"/>
              <a:gd name="T78" fmla="*/ 75 w 178"/>
              <a:gd name="T79" fmla="*/ 79 h 103"/>
              <a:gd name="T80" fmla="*/ 81 w 178"/>
              <a:gd name="T81" fmla="*/ 69 h 103"/>
              <a:gd name="T82" fmla="*/ 87 w 178"/>
              <a:gd name="T83" fmla="*/ 58 h 103"/>
              <a:gd name="T84" fmla="*/ 101 w 178"/>
              <a:gd name="T85" fmla="*/ 41 h 103"/>
              <a:gd name="T86" fmla="*/ 111 w 178"/>
              <a:gd name="T87" fmla="*/ 43 h 103"/>
              <a:gd name="T88" fmla="*/ 120 w 178"/>
              <a:gd name="T89" fmla="*/ 47 h 103"/>
              <a:gd name="T90" fmla="*/ 120 w 178"/>
              <a:gd name="T91" fmla="*/ 7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8"/>
              <a:gd name="T139" fmla="*/ 0 h 103"/>
              <a:gd name="T140" fmla="*/ 178 w 178"/>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8" h="103">
                <a:moveTo>
                  <a:pt x="100" y="75"/>
                </a:moveTo>
                <a:cubicBezTo>
                  <a:pt x="103" y="75"/>
                  <a:pt x="106" y="75"/>
                  <a:pt x="108" y="75"/>
                </a:cubicBezTo>
                <a:cubicBezTo>
                  <a:pt x="110" y="75"/>
                  <a:pt x="113" y="76"/>
                  <a:pt x="114" y="75"/>
                </a:cubicBezTo>
                <a:cubicBezTo>
                  <a:pt x="115" y="74"/>
                  <a:pt x="113" y="71"/>
                  <a:pt x="114" y="70"/>
                </a:cubicBezTo>
                <a:cubicBezTo>
                  <a:pt x="114" y="68"/>
                  <a:pt x="115" y="64"/>
                  <a:pt x="118" y="64"/>
                </a:cubicBezTo>
                <a:cubicBezTo>
                  <a:pt x="119" y="64"/>
                  <a:pt x="118" y="67"/>
                  <a:pt x="119" y="69"/>
                </a:cubicBezTo>
                <a:cubicBezTo>
                  <a:pt x="119" y="70"/>
                  <a:pt x="118" y="72"/>
                  <a:pt x="119" y="73"/>
                </a:cubicBezTo>
                <a:cubicBezTo>
                  <a:pt x="119" y="74"/>
                  <a:pt x="121" y="74"/>
                  <a:pt x="122" y="73"/>
                </a:cubicBezTo>
                <a:cubicBezTo>
                  <a:pt x="126" y="72"/>
                  <a:pt x="128" y="69"/>
                  <a:pt x="131" y="67"/>
                </a:cubicBezTo>
                <a:cubicBezTo>
                  <a:pt x="133" y="66"/>
                  <a:pt x="135" y="63"/>
                  <a:pt x="137" y="64"/>
                </a:cubicBezTo>
                <a:cubicBezTo>
                  <a:pt x="139" y="65"/>
                  <a:pt x="135" y="66"/>
                  <a:pt x="134" y="68"/>
                </a:cubicBezTo>
                <a:cubicBezTo>
                  <a:pt x="133" y="69"/>
                  <a:pt x="132" y="70"/>
                  <a:pt x="133" y="70"/>
                </a:cubicBezTo>
                <a:cubicBezTo>
                  <a:pt x="135" y="71"/>
                  <a:pt x="137" y="70"/>
                  <a:pt x="139" y="70"/>
                </a:cubicBezTo>
                <a:cubicBezTo>
                  <a:pt x="143" y="71"/>
                  <a:pt x="149" y="69"/>
                  <a:pt x="149" y="72"/>
                </a:cubicBezTo>
                <a:cubicBezTo>
                  <a:pt x="149" y="75"/>
                  <a:pt x="142" y="72"/>
                  <a:pt x="139" y="74"/>
                </a:cubicBezTo>
                <a:cubicBezTo>
                  <a:pt x="138" y="74"/>
                  <a:pt x="138" y="76"/>
                  <a:pt x="137" y="77"/>
                </a:cubicBezTo>
                <a:cubicBezTo>
                  <a:pt x="136" y="77"/>
                  <a:pt x="136" y="74"/>
                  <a:pt x="135" y="74"/>
                </a:cubicBezTo>
                <a:cubicBezTo>
                  <a:pt x="132" y="74"/>
                  <a:pt x="128" y="75"/>
                  <a:pt x="125" y="76"/>
                </a:cubicBezTo>
                <a:cubicBezTo>
                  <a:pt x="122" y="78"/>
                  <a:pt x="118" y="80"/>
                  <a:pt x="116" y="83"/>
                </a:cubicBezTo>
                <a:cubicBezTo>
                  <a:pt x="114" y="85"/>
                  <a:pt x="113" y="88"/>
                  <a:pt x="113" y="91"/>
                </a:cubicBezTo>
                <a:cubicBezTo>
                  <a:pt x="112" y="93"/>
                  <a:pt x="113" y="95"/>
                  <a:pt x="114" y="96"/>
                </a:cubicBezTo>
                <a:cubicBezTo>
                  <a:pt x="115" y="98"/>
                  <a:pt x="116" y="102"/>
                  <a:pt x="118" y="102"/>
                </a:cubicBezTo>
                <a:cubicBezTo>
                  <a:pt x="120" y="103"/>
                  <a:pt x="123" y="100"/>
                  <a:pt x="125" y="98"/>
                </a:cubicBezTo>
                <a:cubicBezTo>
                  <a:pt x="127" y="96"/>
                  <a:pt x="129" y="94"/>
                  <a:pt x="131" y="91"/>
                </a:cubicBezTo>
                <a:cubicBezTo>
                  <a:pt x="133" y="89"/>
                  <a:pt x="133" y="85"/>
                  <a:pt x="136" y="83"/>
                </a:cubicBezTo>
                <a:cubicBezTo>
                  <a:pt x="137" y="82"/>
                  <a:pt x="139" y="85"/>
                  <a:pt x="141" y="85"/>
                </a:cubicBezTo>
                <a:cubicBezTo>
                  <a:pt x="144" y="85"/>
                  <a:pt x="146" y="85"/>
                  <a:pt x="148" y="84"/>
                </a:cubicBezTo>
                <a:cubicBezTo>
                  <a:pt x="154" y="82"/>
                  <a:pt x="160" y="78"/>
                  <a:pt x="166" y="76"/>
                </a:cubicBezTo>
                <a:cubicBezTo>
                  <a:pt x="170" y="75"/>
                  <a:pt x="174" y="76"/>
                  <a:pt x="176" y="73"/>
                </a:cubicBezTo>
                <a:cubicBezTo>
                  <a:pt x="178" y="71"/>
                  <a:pt x="175" y="68"/>
                  <a:pt x="173" y="67"/>
                </a:cubicBezTo>
                <a:cubicBezTo>
                  <a:pt x="171" y="66"/>
                  <a:pt x="168" y="67"/>
                  <a:pt x="167" y="66"/>
                </a:cubicBezTo>
                <a:cubicBezTo>
                  <a:pt x="166" y="65"/>
                  <a:pt x="168" y="62"/>
                  <a:pt x="167" y="62"/>
                </a:cubicBezTo>
                <a:cubicBezTo>
                  <a:pt x="163" y="62"/>
                  <a:pt x="161" y="66"/>
                  <a:pt x="157" y="67"/>
                </a:cubicBezTo>
                <a:cubicBezTo>
                  <a:pt x="156" y="67"/>
                  <a:pt x="158" y="64"/>
                  <a:pt x="157" y="63"/>
                </a:cubicBezTo>
                <a:cubicBezTo>
                  <a:pt x="154" y="62"/>
                  <a:pt x="150" y="63"/>
                  <a:pt x="146" y="62"/>
                </a:cubicBezTo>
                <a:cubicBezTo>
                  <a:pt x="144" y="61"/>
                  <a:pt x="143" y="60"/>
                  <a:pt x="142" y="59"/>
                </a:cubicBezTo>
                <a:cubicBezTo>
                  <a:pt x="141" y="58"/>
                  <a:pt x="144" y="58"/>
                  <a:pt x="144" y="57"/>
                </a:cubicBezTo>
                <a:cubicBezTo>
                  <a:pt x="144" y="56"/>
                  <a:pt x="143" y="56"/>
                  <a:pt x="142" y="56"/>
                </a:cubicBezTo>
                <a:cubicBezTo>
                  <a:pt x="140" y="55"/>
                  <a:pt x="138" y="56"/>
                  <a:pt x="136" y="55"/>
                </a:cubicBezTo>
                <a:cubicBezTo>
                  <a:pt x="134" y="53"/>
                  <a:pt x="133" y="51"/>
                  <a:pt x="132" y="49"/>
                </a:cubicBezTo>
                <a:cubicBezTo>
                  <a:pt x="132" y="46"/>
                  <a:pt x="135" y="44"/>
                  <a:pt x="134" y="41"/>
                </a:cubicBezTo>
                <a:cubicBezTo>
                  <a:pt x="134" y="40"/>
                  <a:pt x="132" y="41"/>
                  <a:pt x="131" y="41"/>
                </a:cubicBezTo>
                <a:cubicBezTo>
                  <a:pt x="129" y="41"/>
                  <a:pt x="126" y="42"/>
                  <a:pt x="127" y="41"/>
                </a:cubicBezTo>
                <a:cubicBezTo>
                  <a:pt x="128" y="38"/>
                  <a:pt x="132" y="38"/>
                  <a:pt x="133" y="36"/>
                </a:cubicBezTo>
                <a:cubicBezTo>
                  <a:pt x="135" y="34"/>
                  <a:pt x="137" y="31"/>
                  <a:pt x="137" y="28"/>
                </a:cubicBezTo>
                <a:cubicBezTo>
                  <a:pt x="137" y="27"/>
                  <a:pt x="134" y="28"/>
                  <a:pt x="133" y="28"/>
                </a:cubicBezTo>
                <a:cubicBezTo>
                  <a:pt x="131" y="28"/>
                  <a:pt x="129" y="29"/>
                  <a:pt x="127" y="30"/>
                </a:cubicBezTo>
                <a:cubicBezTo>
                  <a:pt x="125" y="30"/>
                  <a:pt x="124" y="30"/>
                  <a:pt x="123" y="29"/>
                </a:cubicBezTo>
                <a:cubicBezTo>
                  <a:pt x="123" y="28"/>
                  <a:pt x="124" y="27"/>
                  <a:pt x="123" y="26"/>
                </a:cubicBezTo>
                <a:cubicBezTo>
                  <a:pt x="120" y="24"/>
                  <a:pt x="111" y="27"/>
                  <a:pt x="111" y="23"/>
                </a:cubicBezTo>
                <a:cubicBezTo>
                  <a:pt x="111" y="19"/>
                  <a:pt x="119" y="20"/>
                  <a:pt x="123" y="20"/>
                </a:cubicBezTo>
                <a:cubicBezTo>
                  <a:pt x="126" y="20"/>
                  <a:pt x="128" y="23"/>
                  <a:pt x="131" y="22"/>
                </a:cubicBezTo>
                <a:cubicBezTo>
                  <a:pt x="136" y="20"/>
                  <a:pt x="141" y="17"/>
                  <a:pt x="145" y="13"/>
                </a:cubicBezTo>
                <a:cubicBezTo>
                  <a:pt x="146" y="12"/>
                  <a:pt x="143" y="11"/>
                  <a:pt x="143" y="10"/>
                </a:cubicBezTo>
                <a:cubicBezTo>
                  <a:pt x="143" y="9"/>
                  <a:pt x="147" y="8"/>
                  <a:pt x="146" y="7"/>
                </a:cubicBezTo>
                <a:cubicBezTo>
                  <a:pt x="143" y="4"/>
                  <a:pt x="138" y="2"/>
                  <a:pt x="133" y="1"/>
                </a:cubicBezTo>
                <a:cubicBezTo>
                  <a:pt x="130" y="0"/>
                  <a:pt x="127" y="0"/>
                  <a:pt x="124" y="1"/>
                </a:cubicBezTo>
                <a:cubicBezTo>
                  <a:pt x="119" y="3"/>
                  <a:pt x="116" y="6"/>
                  <a:pt x="111" y="8"/>
                </a:cubicBezTo>
                <a:cubicBezTo>
                  <a:pt x="109" y="9"/>
                  <a:pt x="107" y="7"/>
                  <a:pt x="105" y="8"/>
                </a:cubicBezTo>
                <a:cubicBezTo>
                  <a:pt x="101" y="10"/>
                  <a:pt x="97" y="13"/>
                  <a:pt x="93" y="16"/>
                </a:cubicBezTo>
                <a:cubicBezTo>
                  <a:pt x="90" y="18"/>
                  <a:pt x="87" y="20"/>
                  <a:pt x="84" y="22"/>
                </a:cubicBezTo>
                <a:cubicBezTo>
                  <a:pt x="81" y="25"/>
                  <a:pt x="78" y="29"/>
                  <a:pt x="75" y="32"/>
                </a:cubicBezTo>
                <a:cubicBezTo>
                  <a:pt x="73" y="35"/>
                  <a:pt x="71" y="37"/>
                  <a:pt x="69" y="39"/>
                </a:cubicBezTo>
                <a:cubicBezTo>
                  <a:pt x="67" y="41"/>
                  <a:pt x="65" y="43"/>
                  <a:pt x="62" y="44"/>
                </a:cubicBezTo>
                <a:cubicBezTo>
                  <a:pt x="60" y="45"/>
                  <a:pt x="57" y="46"/>
                  <a:pt x="54" y="47"/>
                </a:cubicBezTo>
                <a:cubicBezTo>
                  <a:pt x="51" y="48"/>
                  <a:pt x="49" y="49"/>
                  <a:pt x="47" y="50"/>
                </a:cubicBezTo>
                <a:cubicBezTo>
                  <a:pt x="44" y="52"/>
                  <a:pt x="42" y="55"/>
                  <a:pt x="39" y="57"/>
                </a:cubicBezTo>
                <a:cubicBezTo>
                  <a:pt x="37" y="58"/>
                  <a:pt x="35" y="57"/>
                  <a:pt x="33" y="59"/>
                </a:cubicBezTo>
                <a:cubicBezTo>
                  <a:pt x="31" y="61"/>
                  <a:pt x="29" y="64"/>
                  <a:pt x="27" y="66"/>
                </a:cubicBezTo>
                <a:cubicBezTo>
                  <a:pt x="25" y="68"/>
                  <a:pt x="22" y="71"/>
                  <a:pt x="19" y="72"/>
                </a:cubicBezTo>
                <a:cubicBezTo>
                  <a:pt x="17" y="74"/>
                  <a:pt x="14" y="74"/>
                  <a:pt x="12" y="75"/>
                </a:cubicBezTo>
                <a:cubicBezTo>
                  <a:pt x="10" y="76"/>
                  <a:pt x="8" y="76"/>
                  <a:pt x="6" y="77"/>
                </a:cubicBezTo>
                <a:cubicBezTo>
                  <a:pt x="4" y="78"/>
                  <a:pt x="2" y="81"/>
                  <a:pt x="0" y="83"/>
                </a:cubicBezTo>
                <a:cubicBezTo>
                  <a:pt x="3" y="81"/>
                  <a:pt x="4" y="79"/>
                  <a:pt x="6" y="77"/>
                </a:cubicBezTo>
                <a:cubicBezTo>
                  <a:pt x="12" y="77"/>
                  <a:pt x="19" y="77"/>
                  <a:pt x="25" y="77"/>
                </a:cubicBezTo>
                <a:cubicBezTo>
                  <a:pt x="33" y="77"/>
                  <a:pt x="42" y="77"/>
                  <a:pt x="50" y="77"/>
                </a:cubicBezTo>
                <a:cubicBezTo>
                  <a:pt x="50" y="76"/>
                  <a:pt x="49" y="74"/>
                  <a:pt x="50" y="73"/>
                </a:cubicBezTo>
                <a:cubicBezTo>
                  <a:pt x="51" y="72"/>
                  <a:pt x="52" y="71"/>
                  <a:pt x="54" y="71"/>
                </a:cubicBezTo>
                <a:cubicBezTo>
                  <a:pt x="56" y="70"/>
                  <a:pt x="59" y="72"/>
                  <a:pt x="60" y="71"/>
                </a:cubicBezTo>
                <a:cubicBezTo>
                  <a:pt x="62" y="70"/>
                  <a:pt x="61" y="68"/>
                  <a:pt x="62" y="66"/>
                </a:cubicBezTo>
                <a:cubicBezTo>
                  <a:pt x="63" y="65"/>
                  <a:pt x="65" y="65"/>
                  <a:pt x="66" y="63"/>
                </a:cubicBezTo>
                <a:cubicBezTo>
                  <a:pt x="67" y="61"/>
                  <a:pt x="66" y="59"/>
                  <a:pt x="67" y="57"/>
                </a:cubicBezTo>
                <a:cubicBezTo>
                  <a:pt x="68" y="55"/>
                  <a:pt x="71" y="53"/>
                  <a:pt x="73" y="51"/>
                </a:cubicBezTo>
                <a:cubicBezTo>
                  <a:pt x="73" y="50"/>
                  <a:pt x="71" y="49"/>
                  <a:pt x="72" y="48"/>
                </a:cubicBezTo>
                <a:cubicBezTo>
                  <a:pt x="73" y="45"/>
                  <a:pt x="76" y="42"/>
                  <a:pt x="78" y="39"/>
                </a:cubicBezTo>
                <a:cubicBezTo>
                  <a:pt x="79" y="37"/>
                  <a:pt x="81" y="34"/>
                  <a:pt x="84" y="34"/>
                </a:cubicBezTo>
                <a:cubicBezTo>
                  <a:pt x="86" y="34"/>
                  <a:pt x="85" y="39"/>
                  <a:pt x="87" y="39"/>
                </a:cubicBezTo>
                <a:cubicBezTo>
                  <a:pt x="89" y="40"/>
                  <a:pt x="90" y="36"/>
                  <a:pt x="92" y="36"/>
                </a:cubicBezTo>
                <a:cubicBezTo>
                  <a:pt x="94" y="36"/>
                  <a:pt x="96" y="37"/>
                  <a:pt x="98" y="38"/>
                </a:cubicBezTo>
                <a:cubicBezTo>
                  <a:pt x="98" y="38"/>
                  <a:pt x="99" y="39"/>
                  <a:pt x="100" y="39"/>
                </a:cubicBezTo>
                <a:cubicBezTo>
                  <a:pt x="99" y="46"/>
                  <a:pt x="98" y="53"/>
                  <a:pt x="98" y="61"/>
                </a:cubicBezTo>
                <a:cubicBezTo>
                  <a:pt x="98" y="61"/>
                  <a:pt x="99" y="61"/>
                  <a:pt x="100" y="61"/>
                </a:cubicBezTo>
                <a:cubicBezTo>
                  <a:pt x="100" y="65"/>
                  <a:pt x="100" y="70"/>
                  <a:pt x="100" y="7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5" name="Freeform 2658"/>
          <p:cNvSpPr>
            <a:spLocks noChangeAspect="1"/>
          </p:cNvSpPr>
          <p:nvPr/>
        </p:nvSpPr>
        <p:spPr bwMode="auto">
          <a:xfrm>
            <a:off x="561402" y="1600945"/>
            <a:ext cx="645518" cy="470297"/>
          </a:xfrm>
          <a:custGeom>
            <a:avLst/>
            <a:gdLst>
              <a:gd name="T0" fmla="*/ 460 w 394"/>
              <a:gd name="T1" fmla="*/ 395 h 329"/>
              <a:gd name="T2" fmla="*/ 456 w 394"/>
              <a:gd name="T3" fmla="*/ 369 h 329"/>
              <a:gd name="T4" fmla="*/ 447 w 394"/>
              <a:gd name="T5" fmla="*/ 366 h 329"/>
              <a:gd name="T6" fmla="*/ 432 w 394"/>
              <a:gd name="T7" fmla="*/ 343 h 329"/>
              <a:gd name="T8" fmla="*/ 419 w 394"/>
              <a:gd name="T9" fmla="*/ 311 h 329"/>
              <a:gd name="T10" fmla="*/ 420 w 394"/>
              <a:gd name="T11" fmla="*/ 324 h 329"/>
              <a:gd name="T12" fmla="*/ 416 w 394"/>
              <a:gd name="T13" fmla="*/ 347 h 329"/>
              <a:gd name="T14" fmla="*/ 404 w 394"/>
              <a:gd name="T15" fmla="*/ 309 h 329"/>
              <a:gd name="T16" fmla="*/ 393 w 394"/>
              <a:gd name="T17" fmla="*/ 322 h 329"/>
              <a:gd name="T18" fmla="*/ 357 w 394"/>
              <a:gd name="T19" fmla="*/ 298 h 329"/>
              <a:gd name="T20" fmla="*/ 340 w 394"/>
              <a:gd name="T21" fmla="*/ 285 h 329"/>
              <a:gd name="T22" fmla="*/ 295 w 394"/>
              <a:gd name="T23" fmla="*/ 270 h 329"/>
              <a:gd name="T24" fmla="*/ 274 w 394"/>
              <a:gd name="T25" fmla="*/ 257 h 329"/>
              <a:gd name="T26" fmla="*/ 248 w 394"/>
              <a:gd name="T27" fmla="*/ 256 h 329"/>
              <a:gd name="T28" fmla="*/ 230 w 394"/>
              <a:gd name="T29" fmla="*/ 280 h 329"/>
              <a:gd name="T30" fmla="*/ 188 w 394"/>
              <a:gd name="T31" fmla="*/ 297 h 329"/>
              <a:gd name="T32" fmla="*/ 200 w 394"/>
              <a:gd name="T33" fmla="*/ 271 h 329"/>
              <a:gd name="T34" fmla="*/ 241 w 394"/>
              <a:gd name="T35" fmla="*/ 253 h 329"/>
              <a:gd name="T36" fmla="*/ 219 w 394"/>
              <a:gd name="T37" fmla="*/ 246 h 329"/>
              <a:gd name="T38" fmla="*/ 184 w 394"/>
              <a:gd name="T39" fmla="*/ 281 h 329"/>
              <a:gd name="T40" fmla="*/ 164 w 394"/>
              <a:gd name="T41" fmla="*/ 307 h 329"/>
              <a:gd name="T42" fmla="*/ 129 w 394"/>
              <a:gd name="T43" fmla="*/ 334 h 329"/>
              <a:gd name="T44" fmla="*/ 85 w 394"/>
              <a:gd name="T45" fmla="*/ 357 h 329"/>
              <a:gd name="T46" fmla="*/ 58 w 394"/>
              <a:gd name="T47" fmla="*/ 373 h 329"/>
              <a:gd name="T48" fmla="*/ 16 w 394"/>
              <a:gd name="T49" fmla="*/ 389 h 329"/>
              <a:gd name="T50" fmla="*/ 28 w 394"/>
              <a:gd name="T51" fmla="*/ 371 h 329"/>
              <a:gd name="T52" fmla="*/ 85 w 394"/>
              <a:gd name="T53" fmla="*/ 342 h 329"/>
              <a:gd name="T54" fmla="*/ 115 w 394"/>
              <a:gd name="T55" fmla="*/ 304 h 329"/>
              <a:gd name="T56" fmla="*/ 85 w 394"/>
              <a:gd name="T57" fmla="*/ 319 h 329"/>
              <a:gd name="T58" fmla="*/ 69 w 394"/>
              <a:gd name="T59" fmla="*/ 303 h 329"/>
              <a:gd name="T60" fmla="*/ 47 w 394"/>
              <a:gd name="T61" fmla="*/ 305 h 329"/>
              <a:gd name="T62" fmla="*/ 52 w 394"/>
              <a:gd name="T63" fmla="*/ 275 h 329"/>
              <a:gd name="T64" fmla="*/ 29 w 394"/>
              <a:gd name="T65" fmla="*/ 285 h 329"/>
              <a:gd name="T66" fmla="*/ 30 w 394"/>
              <a:gd name="T67" fmla="*/ 259 h 329"/>
              <a:gd name="T68" fmla="*/ 17 w 394"/>
              <a:gd name="T69" fmla="*/ 250 h 329"/>
              <a:gd name="T70" fmla="*/ 42 w 394"/>
              <a:gd name="T71" fmla="*/ 211 h 329"/>
              <a:gd name="T72" fmla="*/ 91 w 394"/>
              <a:gd name="T73" fmla="*/ 198 h 329"/>
              <a:gd name="T74" fmla="*/ 105 w 394"/>
              <a:gd name="T75" fmla="*/ 173 h 329"/>
              <a:gd name="T76" fmla="*/ 75 w 394"/>
              <a:gd name="T77" fmla="*/ 175 h 329"/>
              <a:gd name="T78" fmla="*/ 41 w 394"/>
              <a:gd name="T79" fmla="*/ 152 h 329"/>
              <a:gd name="T80" fmla="*/ 60 w 394"/>
              <a:gd name="T81" fmla="*/ 133 h 329"/>
              <a:gd name="T82" fmla="*/ 80 w 394"/>
              <a:gd name="T83" fmla="*/ 133 h 329"/>
              <a:gd name="T84" fmla="*/ 110 w 394"/>
              <a:gd name="T85" fmla="*/ 116 h 329"/>
              <a:gd name="T86" fmla="*/ 115 w 394"/>
              <a:gd name="T87" fmla="*/ 116 h 329"/>
              <a:gd name="T88" fmla="*/ 86 w 394"/>
              <a:gd name="T89" fmla="*/ 95 h 329"/>
              <a:gd name="T90" fmla="*/ 111 w 394"/>
              <a:gd name="T91" fmla="*/ 60 h 329"/>
              <a:gd name="T92" fmla="*/ 165 w 394"/>
              <a:gd name="T93" fmla="*/ 24 h 329"/>
              <a:gd name="T94" fmla="*/ 217 w 394"/>
              <a:gd name="T95" fmla="*/ 12 h 329"/>
              <a:gd name="T96" fmla="*/ 236 w 394"/>
              <a:gd name="T97" fmla="*/ 17 h 329"/>
              <a:gd name="T98" fmla="*/ 255 w 394"/>
              <a:gd name="T99" fmla="*/ 19 h 329"/>
              <a:gd name="T100" fmla="*/ 282 w 394"/>
              <a:gd name="T101" fmla="*/ 20 h 329"/>
              <a:gd name="T102" fmla="*/ 321 w 394"/>
              <a:gd name="T103" fmla="*/ 23 h 329"/>
              <a:gd name="T104" fmla="*/ 374 w 394"/>
              <a:gd name="T105" fmla="*/ 38 h 329"/>
              <a:gd name="T106" fmla="*/ 423 w 394"/>
              <a:gd name="T107" fmla="*/ 46 h 329"/>
              <a:gd name="T108" fmla="*/ 367 w 394"/>
              <a:gd name="T109" fmla="*/ 269 h 329"/>
              <a:gd name="T110" fmla="*/ 388 w 394"/>
              <a:gd name="T111" fmla="*/ 304 h 329"/>
              <a:gd name="T112" fmla="*/ 409 w 394"/>
              <a:gd name="T113" fmla="*/ 289 h 329"/>
              <a:gd name="T114" fmla="*/ 431 w 394"/>
              <a:gd name="T115" fmla="*/ 304 h 329"/>
              <a:gd name="T116" fmla="*/ 453 w 394"/>
              <a:gd name="T117" fmla="*/ 355 h 3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4"/>
              <a:gd name="T178" fmla="*/ 0 h 329"/>
              <a:gd name="T179" fmla="*/ 394 w 394"/>
              <a:gd name="T180" fmla="*/ 329 h 32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4" h="329">
                <a:moveTo>
                  <a:pt x="394" y="307"/>
                </a:moveTo>
                <a:cubicBezTo>
                  <a:pt x="393" y="309"/>
                  <a:pt x="391" y="310"/>
                  <a:pt x="391" y="312"/>
                </a:cubicBezTo>
                <a:cubicBezTo>
                  <a:pt x="389" y="316"/>
                  <a:pt x="389" y="319"/>
                  <a:pt x="388" y="323"/>
                </a:cubicBezTo>
                <a:cubicBezTo>
                  <a:pt x="387" y="325"/>
                  <a:pt x="386" y="328"/>
                  <a:pt x="384" y="329"/>
                </a:cubicBezTo>
                <a:cubicBezTo>
                  <a:pt x="382" y="329"/>
                  <a:pt x="380" y="328"/>
                  <a:pt x="380" y="327"/>
                </a:cubicBezTo>
                <a:cubicBezTo>
                  <a:pt x="379" y="324"/>
                  <a:pt x="381" y="322"/>
                  <a:pt x="381" y="320"/>
                </a:cubicBezTo>
                <a:cubicBezTo>
                  <a:pt x="381" y="317"/>
                  <a:pt x="382" y="314"/>
                  <a:pt x="382" y="311"/>
                </a:cubicBezTo>
                <a:cubicBezTo>
                  <a:pt x="382" y="309"/>
                  <a:pt x="383" y="307"/>
                  <a:pt x="381" y="307"/>
                </a:cubicBezTo>
                <a:cubicBezTo>
                  <a:pt x="378" y="306"/>
                  <a:pt x="375" y="307"/>
                  <a:pt x="373" y="309"/>
                </a:cubicBezTo>
                <a:cubicBezTo>
                  <a:pt x="371" y="310"/>
                  <a:pt x="372" y="314"/>
                  <a:pt x="370" y="315"/>
                </a:cubicBezTo>
                <a:cubicBezTo>
                  <a:pt x="369" y="316"/>
                  <a:pt x="368" y="313"/>
                  <a:pt x="368" y="312"/>
                </a:cubicBezTo>
                <a:cubicBezTo>
                  <a:pt x="369" y="309"/>
                  <a:pt x="372" y="308"/>
                  <a:pt x="373" y="305"/>
                </a:cubicBezTo>
                <a:cubicBezTo>
                  <a:pt x="373" y="303"/>
                  <a:pt x="370" y="302"/>
                  <a:pt x="369" y="300"/>
                </a:cubicBezTo>
                <a:cubicBezTo>
                  <a:pt x="369" y="299"/>
                  <a:pt x="370" y="297"/>
                  <a:pt x="369" y="295"/>
                </a:cubicBezTo>
                <a:cubicBezTo>
                  <a:pt x="368" y="292"/>
                  <a:pt x="366" y="291"/>
                  <a:pt x="364" y="289"/>
                </a:cubicBezTo>
                <a:cubicBezTo>
                  <a:pt x="363" y="288"/>
                  <a:pt x="361" y="288"/>
                  <a:pt x="361" y="286"/>
                </a:cubicBezTo>
                <a:cubicBezTo>
                  <a:pt x="360" y="284"/>
                  <a:pt x="361" y="281"/>
                  <a:pt x="361" y="278"/>
                </a:cubicBezTo>
                <a:cubicBezTo>
                  <a:pt x="360" y="276"/>
                  <a:pt x="360" y="274"/>
                  <a:pt x="359" y="273"/>
                </a:cubicBezTo>
                <a:cubicBezTo>
                  <a:pt x="358" y="271"/>
                  <a:pt x="355" y="271"/>
                  <a:pt x="354" y="269"/>
                </a:cubicBezTo>
                <a:cubicBezTo>
                  <a:pt x="352" y="266"/>
                  <a:pt x="351" y="262"/>
                  <a:pt x="350" y="259"/>
                </a:cubicBezTo>
                <a:cubicBezTo>
                  <a:pt x="349" y="257"/>
                  <a:pt x="351" y="254"/>
                  <a:pt x="350" y="252"/>
                </a:cubicBezTo>
                <a:cubicBezTo>
                  <a:pt x="350" y="251"/>
                  <a:pt x="347" y="251"/>
                  <a:pt x="347" y="252"/>
                </a:cubicBezTo>
                <a:cubicBezTo>
                  <a:pt x="346" y="256"/>
                  <a:pt x="346" y="260"/>
                  <a:pt x="347" y="264"/>
                </a:cubicBezTo>
                <a:cubicBezTo>
                  <a:pt x="348" y="266"/>
                  <a:pt x="349" y="268"/>
                  <a:pt x="351" y="270"/>
                </a:cubicBezTo>
                <a:cubicBezTo>
                  <a:pt x="352" y="272"/>
                  <a:pt x="355" y="272"/>
                  <a:pt x="356" y="274"/>
                </a:cubicBezTo>
                <a:cubicBezTo>
                  <a:pt x="357" y="275"/>
                  <a:pt x="358" y="277"/>
                  <a:pt x="357" y="279"/>
                </a:cubicBezTo>
                <a:cubicBezTo>
                  <a:pt x="356" y="281"/>
                  <a:pt x="354" y="284"/>
                  <a:pt x="352" y="286"/>
                </a:cubicBezTo>
                <a:cubicBezTo>
                  <a:pt x="351" y="287"/>
                  <a:pt x="349" y="288"/>
                  <a:pt x="347" y="289"/>
                </a:cubicBezTo>
                <a:cubicBezTo>
                  <a:pt x="346" y="289"/>
                  <a:pt x="345" y="288"/>
                  <a:pt x="345" y="288"/>
                </a:cubicBezTo>
                <a:cubicBezTo>
                  <a:pt x="345" y="282"/>
                  <a:pt x="349" y="276"/>
                  <a:pt x="347" y="271"/>
                </a:cubicBezTo>
                <a:cubicBezTo>
                  <a:pt x="347" y="268"/>
                  <a:pt x="342" y="269"/>
                  <a:pt x="340" y="267"/>
                </a:cubicBezTo>
                <a:cubicBezTo>
                  <a:pt x="338" y="264"/>
                  <a:pt x="339" y="260"/>
                  <a:pt x="337" y="257"/>
                </a:cubicBezTo>
                <a:cubicBezTo>
                  <a:pt x="336" y="256"/>
                  <a:pt x="333" y="257"/>
                  <a:pt x="332" y="257"/>
                </a:cubicBezTo>
                <a:cubicBezTo>
                  <a:pt x="330" y="257"/>
                  <a:pt x="326" y="256"/>
                  <a:pt x="327" y="257"/>
                </a:cubicBezTo>
                <a:cubicBezTo>
                  <a:pt x="328" y="260"/>
                  <a:pt x="335" y="261"/>
                  <a:pt x="335" y="264"/>
                </a:cubicBezTo>
                <a:cubicBezTo>
                  <a:pt x="335" y="267"/>
                  <a:pt x="331" y="268"/>
                  <a:pt x="328" y="268"/>
                </a:cubicBezTo>
                <a:cubicBezTo>
                  <a:pt x="325" y="268"/>
                  <a:pt x="321" y="266"/>
                  <a:pt x="318" y="264"/>
                </a:cubicBezTo>
                <a:cubicBezTo>
                  <a:pt x="316" y="262"/>
                  <a:pt x="316" y="259"/>
                  <a:pt x="315" y="257"/>
                </a:cubicBezTo>
                <a:cubicBezTo>
                  <a:pt x="313" y="255"/>
                  <a:pt x="311" y="254"/>
                  <a:pt x="309" y="253"/>
                </a:cubicBezTo>
                <a:cubicBezTo>
                  <a:pt x="306" y="251"/>
                  <a:pt x="300" y="252"/>
                  <a:pt x="298" y="248"/>
                </a:cubicBezTo>
                <a:cubicBezTo>
                  <a:pt x="297" y="245"/>
                  <a:pt x="302" y="242"/>
                  <a:pt x="303" y="239"/>
                </a:cubicBezTo>
                <a:cubicBezTo>
                  <a:pt x="304" y="237"/>
                  <a:pt x="305" y="233"/>
                  <a:pt x="303" y="233"/>
                </a:cubicBezTo>
                <a:cubicBezTo>
                  <a:pt x="299" y="234"/>
                  <a:pt x="298" y="240"/>
                  <a:pt x="293" y="241"/>
                </a:cubicBezTo>
                <a:cubicBezTo>
                  <a:pt x="290" y="242"/>
                  <a:pt x="287" y="239"/>
                  <a:pt x="284" y="237"/>
                </a:cubicBezTo>
                <a:cubicBezTo>
                  <a:pt x="283" y="236"/>
                  <a:pt x="283" y="234"/>
                  <a:pt x="281" y="233"/>
                </a:cubicBezTo>
                <a:cubicBezTo>
                  <a:pt x="279" y="232"/>
                  <a:pt x="276" y="231"/>
                  <a:pt x="273" y="231"/>
                </a:cubicBezTo>
                <a:cubicBezTo>
                  <a:pt x="266" y="230"/>
                  <a:pt x="258" y="233"/>
                  <a:pt x="252" y="231"/>
                </a:cubicBezTo>
                <a:cubicBezTo>
                  <a:pt x="249" y="231"/>
                  <a:pt x="247" y="228"/>
                  <a:pt x="246" y="225"/>
                </a:cubicBezTo>
                <a:cubicBezTo>
                  <a:pt x="245" y="224"/>
                  <a:pt x="249" y="222"/>
                  <a:pt x="248" y="221"/>
                </a:cubicBezTo>
                <a:cubicBezTo>
                  <a:pt x="246" y="220"/>
                  <a:pt x="245" y="223"/>
                  <a:pt x="243" y="223"/>
                </a:cubicBezTo>
                <a:cubicBezTo>
                  <a:pt x="241" y="223"/>
                  <a:pt x="239" y="222"/>
                  <a:pt x="237" y="221"/>
                </a:cubicBezTo>
                <a:cubicBezTo>
                  <a:pt x="234" y="219"/>
                  <a:pt x="230" y="218"/>
                  <a:pt x="229" y="214"/>
                </a:cubicBezTo>
                <a:cubicBezTo>
                  <a:pt x="229" y="212"/>
                  <a:pt x="238" y="210"/>
                  <a:pt x="236" y="208"/>
                </a:cubicBezTo>
                <a:cubicBezTo>
                  <a:pt x="232" y="206"/>
                  <a:pt x="228" y="211"/>
                  <a:pt x="224" y="211"/>
                </a:cubicBezTo>
                <a:cubicBezTo>
                  <a:pt x="221" y="211"/>
                  <a:pt x="218" y="209"/>
                  <a:pt x="215" y="209"/>
                </a:cubicBezTo>
                <a:cubicBezTo>
                  <a:pt x="212" y="210"/>
                  <a:pt x="208" y="211"/>
                  <a:pt x="207" y="213"/>
                </a:cubicBezTo>
                <a:cubicBezTo>
                  <a:pt x="206" y="215"/>
                  <a:pt x="210" y="215"/>
                  <a:pt x="210" y="217"/>
                </a:cubicBezTo>
                <a:cubicBezTo>
                  <a:pt x="211" y="219"/>
                  <a:pt x="212" y="221"/>
                  <a:pt x="210" y="223"/>
                </a:cubicBezTo>
                <a:cubicBezTo>
                  <a:pt x="208" y="227"/>
                  <a:pt x="204" y="231"/>
                  <a:pt x="200" y="233"/>
                </a:cubicBezTo>
                <a:cubicBezTo>
                  <a:pt x="198" y="234"/>
                  <a:pt x="194" y="232"/>
                  <a:pt x="192" y="233"/>
                </a:cubicBezTo>
                <a:cubicBezTo>
                  <a:pt x="190" y="234"/>
                  <a:pt x="189" y="237"/>
                  <a:pt x="187" y="238"/>
                </a:cubicBezTo>
                <a:cubicBezTo>
                  <a:pt x="181" y="243"/>
                  <a:pt x="175" y="249"/>
                  <a:pt x="167" y="252"/>
                </a:cubicBezTo>
                <a:cubicBezTo>
                  <a:pt x="164" y="253"/>
                  <a:pt x="160" y="253"/>
                  <a:pt x="157" y="252"/>
                </a:cubicBezTo>
                <a:cubicBezTo>
                  <a:pt x="156" y="251"/>
                  <a:pt x="156" y="248"/>
                  <a:pt x="157" y="247"/>
                </a:cubicBezTo>
                <a:cubicBezTo>
                  <a:pt x="160" y="244"/>
                  <a:pt x="165" y="244"/>
                  <a:pt x="168" y="242"/>
                </a:cubicBezTo>
                <a:cubicBezTo>
                  <a:pt x="170" y="241"/>
                  <a:pt x="173" y="239"/>
                  <a:pt x="171" y="238"/>
                </a:cubicBezTo>
                <a:cubicBezTo>
                  <a:pt x="168" y="236"/>
                  <a:pt x="163" y="242"/>
                  <a:pt x="162" y="239"/>
                </a:cubicBezTo>
                <a:cubicBezTo>
                  <a:pt x="161" y="234"/>
                  <a:pt x="165" y="230"/>
                  <a:pt x="167" y="226"/>
                </a:cubicBezTo>
                <a:cubicBezTo>
                  <a:pt x="169" y="224"/>
                  <a:pt x="171" y="221"/>
                  <a:pt x="173" y="219"/>
                </a:cubicBezTo>
                <a:cubicBezTo>
                  <a:pt x="176" y="216"/>
                  <a:pt x="178" y="214"/>
                  <a:pt x="181" y="212"/>
                </a:cubicBezTo>
                <a:cubicBezTo>
                  <a:pt x="184" y="210"/>
                  <a:pt x="186" y="208"/>
                  <a:pt x="189" y="208"/>
                </a:cubicBezTo>
                <a:cubicBezTo>
                  <a:pt x="193" y="207"/>
                  <a:pt x="197" y="211"/>
                  <a:pt x="201" y="211"/>
                </a:cubicBezTo>
                <a:cubicBezTo>
                  <a:pt x="202" y="210"/>
                  <a:pt x="198" y="208"/>
                  <a:pt x="198" y="206"/>
                </a:cubicBezTo>
                <a:cubicBezTo>
                  <a:pt x="198" y="205"/>
                  <a:pt x="201" y="203"/>
                  <a:pt x="199" y="202"/>
                </a:cubicBezTo>
                <a:cubicBezTo>
                  <a:pt x="198" y="200"/>
                  <a:pt x="195" y="201"/>
                  <a:pt x="193" y="202"/>
                </a:cubicBezTo>
                <a:cubicBezTo>
                  <a:pt x="190" y="203"/>
                  <a:pt x="186" y="204"/>
                  <a:pt x="183" y="205"/>
                </a:cubicBezTo>
                <a:cubicBezTo>
                  <a:pt x="177" y="209"/>
                  <a:pt x="171" y="212"/>
                  <a:pt x="165" y="217"/>
                </a:cubicBezTo>
                <a:cubicBezTo>
                  <a:pt x="163" y="219"/>
                  <a:pt x="163" y="224"/>
                  <a:pt x="160" y="227"/>
                </a:cubicBezTo>
                <a:cubicBezTo>
                  <a:pt x="159" y="228"/>
                  <a:pt x="155" y="225"/>
                  <a:pt x="154" y="227"/>
                </a:cubicBezTo>
                <a:cubicBezTo>
                  <a:pt x="152" y="228"/>
                  <a:pt x="155" y="232"/>
                  <a:pt x="154" y="234"/>
                </a:cubicBezTo>
                <a:cubicBezTo>
                  <a:pt x="151" y="237"/>
                  <a:pt x="147" y="238"/>
                  <a:pt x="144" y="240"/>
                </a:cubicBezTo>
                <a:cubicBezTo>
                  <a:pt x="142" y="241"/>
                  <a:pt x="140" y="241"/>
                  <a:pt x="139" y="242"/>
                </a:cubicBezTo>
                <a:cubicBezTo>
                  <a:pt x="136" y="245"/>
                  <a:pt x="131" y="247"/>
                  <a:pt x="130" y="252"/>
                </a:cubicBezTo>
                <a:cubicBezTo>
                  <a:pt x="130" y="255"/>
                  <a:pt x="135" y="254"/>
                  <a:pt x="137" y="256"/>
                </a:cubicBezTo>
                <a:cubicBezTo>
                  <a:pt x="138" y="257"/>
                  <a:pt x="140" y="259"/>
                  <a:pt x="139" y="260"/>
                </a:cubicBezTo>
                <a:cubicBezTo>
                  <a:pt x="137" y="262"/>
                  <a:pt x="133" y="261"/>
                  <a:pt x="130" y="263"/>
                </a:cubicBezTo>
                <a:cubicBezTo>
                  <a:pt x="127" y="265"/>
                  <a:pt x="125" y="269"/>
                  <a:pt x="122" y="271"/>
                </a:cubicBezTo>
                <a:cubicBezTo>
                  <a:pt x="117" y="274"/>
                  <a:pt x="112" y="276"/>
                  <a:pt x="108" y="278"/>
                </a:cubicBezTo>
                <a:cubicBezTo>
                  <a:pt x="104" y="280"/>
                  <a:pt x="99" y="281"/>
                  <a:pt x="96" y="283"/>
                </a:cubicBezTo>
                <a:cubicBezTo>
                  <a:pt x="94" y="285"/>
                  <a:pt x="94" y="288"/>
                  <a:pt x="92" y="289"/>
                </a:cubicBezTo>
                <a:cubicBezTo>
                  <a:pt x="88" y="292"/>
                  <a:pt x="84" y="293"/>
                  <a:pt x="80" y="295"/>
                </a:cubicBezTo>
                <a:cubicBezTo>
                  <a:pt x="77" y="296"/>
                  <a:pt x="74" y="295"/>
                  <a:pt x="71" y="297"/>
                </a:cubicBezTo>
                <a:cubicBezTo>
                  <a:pt x="70" y="297"/>
                  <a:pt x="71" y="299"/>
                  <a:pt x="70" y="300"/>
                </a:cubicBezTo>
                <a:cubicBezTo>
                  <a:pt x="68" y="301"/>
                  <a:pt x="65" y="299"/>
                  <a:pt x="63" y="300"/>
                </a:cubicBezTo>
                <a:cubicBezTo>
                  <a:pt x="60" y="302"/>
                  <a:pt x="60" y="306"/>
                  <a:pt x="57" y="308"/>
                </a:cubicBezTo>
                <a:cubicBezTo>
                  <a:pt x="54" y="310"/>
                  <a:pt x="51" y="310"/>
                  <a:pt x="48" y="311"/>
                </a:cubicBezTo>
                <a:cubicBezTo>
                  <a:pt x="42" y="312"/>
                  <a:pt x="37" y="313"/>
                  <a:pt x="31" y="315"/>
                </a:cubicBezTo>
                <a:cubicBezTo>
                  <a:pt x="29" y="316"/>
                  <a:pt x="27" y="318"/>
                  <a:pt x="24" y="318"/>
                </a:cubicBezTo>
                <a:cubicBezTo>
                  <a:pt x="23" y="318"/>
                  <a:pt x="22" y="314"/>
                  <a:pt x="21" y="315"/>
                </a:cubicBezTo>
                <a:cubicBezTo>
                  <a:pt x="18" y="317"/>
                  <a:pt x="16" y="322"/>
                  <a:pt x="13" y="324"/>
                </a:cubicBezTo>
                <a:cubicBezTo>
                  <a:pt x="11" y="324"/>
                  <a:pt x="10" y="321"/>
                  <a:pt x="9" y="321"/>
                </a:cubicBezTo>
                <a:cubicBezTo>
                  <a:pt x="6" y="322"/>
                  <a:pt x="4" y="328"/>
                  <a:pt x="0" y="327"/>
                </a:cubicBezTo>
                <a:cubicBezTo>
                  <a:pt x="0" y="325"/>
                  <a:pt x="1" y="322"/>
                  <a:pt x="3" y="320"/>
                </a:cubicBezTo>
                <a:cubicBezTo>
                  <a:pt x="9" y="315"/>
                  <a:pt x="16" y="312"/>
                  <a:pt x="23" y="309"/>
                </a:cubicBezTo>
                <a:cubicBezTo>
                  <a:pt x="26" y="307"/>
                  <a:pt x="30" y="309"/>
                  <a:pt x="34" y="308"/>
                </a:cubicBezTo>
                <a:cubicBezTo>
                  <a:pt x="37" y="307"/>
                  <a:pt x="39" y="305"/>
                  <a:pt x="42" y="303"/>
                </a:cubicBezTo>
                <a:cubicBezTo>
                  <a:pt x="47" y="300"/>
                  <a:pt x="52" y="297"/>
                  <a:pt x="57" y="294"/>
                </a:cubicBezTo>
                <a:cubicBezTo>
                  <a:pt x="62" y="291"/>
                  <a:pt x="67" y="288"/>
                  <a:pt x="71" y="285"/>
                </a:cubicBezTo>
                <a:cubicBezTo>
                  <a:pt x="74" y="283"/>
                  <a:pt x="78" y="282"/>
                  <a:pt x="80" y="279"/>
                </a:cubicBezTo>
                <a:cubicBezTo>
                  <a:pt x="82" y="275"/>
                  <a:pt x="83" y="271"/>
                  <a:pt x="85" y="267"/>
                </a:cubicBezTo>
                <a:cubicBezTo>
                  <a:pt x="87" y="264"/>
                  <a:pt x="88" y="261"/>
                  <a:pt x="90" y="258"/>
                </a:cubicBezTo>
                <a:cubicBezTo>
                  <a:pt x="92" y="256"/>
                  <a:pt x="99" y="253"/>
                  <a:pt x="96" y="253"/>
                </a:cubicBezTo>
                <a:cubicBezTo>
                  <a:pt x="91" y="254"/>
                  <a:pt x="86" y="258"/>
                  <a:pt x="80" y="259"/>
                </a:cubicBezTo>
                <a:cubicBezTo>
                  <a:pt x="79" y="259"/>
                  <a:pt x="78" y="256"/>
                  <a:pt x="76" y="256"/>
                </a:cubicBezTo>
                <a:cubicBezTo>
                  <a:pt x="74" y="256"/>
                  <a:pt x="73" y="258"/>
                  <a:pt x="72" y="260"/>
                </a:cubicBezTo>
                <a:cubicBezTo>
                  <a:pt x="71" y="262"/>
                  <a:pt x="73" y="265"/>
                  <a:pt x="71" y="266"/>
                </a:cubicBezTo>
                <a:cubicBezTo>
                  <a:pt x="70" y="267"/>
                  <a:pt x="68" y="265"/>
                  <a:pt x="67" y="263"/>
                </a:cubicBezTo>
                <a:cubicBezTo>
                  <a:pt x="66" y="260"/>
                  <a:pt x="67" y="256"/>
                  <a:pt x="65" y="253"/>
                </a:cubicBezTo>
                <a:cubicBezTo>
                  <a:pt x="63" y="252"/>
                  <a:pt x="61" y="254"/>
                  <a:pt x="59" y="254"/>
                </a:cubicBezTo>
                <a:cubicBezTo>
                  <a:pt x="58" y="254"/>
                  <a:pt x="59" y="252"/>
                  <a:pt x="58" y="252"/>
                </a:cubicBezTo>
                <a:cubicBezTo>
                  <a:pt x="53" y="253"/>
                  <a:pt x="49" y="256"/>
                  <a:pt x="45" y="258"/>
                </a:cubicBezTo>
                <a:cubicBezTo>
                  <a:pt x="43" y="259"/>
                  <a:pt x="41" y="262"/>
                  <a:pt x="38" y="262"/>
                </a:cubicBezTo>
                <a:cubicBezTo>
                  <a:pt x="37" y="263"/>
                  <a:pt x="35" y="262"/>
                  <a:pt x="35" y="261"/>
                </a:cubicBezTo>
                <a:cubicBezTo>
                  <a:pt x="35" y="258"/>
                  <a:pt x="37" y="256"/>
                  <a:pt x="39" y="254"/>
                </a:cubicBezTo>
                <a:cubicBezTo>
                  <a:pt x="40" y="252"/>
                  <a:pt x="42" y="251"/>
                  <a:pt x="42" y="249"/>
                </a:cubicBezTo>
                <a:cubicBezTo>
                  <a:pt x="41" y="247"/>
                  <a:pt x="37" y="247"/>
                  <a:pt x="38" y="245"/>
                </a:cubicBezTo>
                <a:cubicBezTo>
                  <a:pt x="38" y="242"/>
                  <a:pt x="43" y="241"/>
                  <a:pt x="44" y="239"/>
                </a:cubicBezTo>
                <a:cubicBezTo>
                  <a:pt x="45" y="236"/>
                  <a:pt x="43" y="232"/>
                  <a:pt x="43" y="229"/>
                </a:cubicBezTo>
                <a:cubicBezTo>
                  <a:pt x="44" y="227"/>
                  <a:pt x="48" y="224"/>
                  <a:pt x="47" y="222"/>
                </a:cubicBezTo>
                <a:cubicBezTo>
                  <a:pt x="46" y="220"/>
                  <a:pt x="43" y="223"/>
                  <a:pt x="41" y="225"/>
                </a:cubicBezTo>
                <a:cubicBezTo>
                  <a:pt x="39" y="227"/>
                  <a:pt x="40" y="231"/>
                  <a:pt x="38" y="233"/>
                </a:cubicBezTo>
                <a:cubicBezTo>
                  <a:pt x="34" y="236"/>
                  <a:pt x="29" y="237"/>
                  <a:pt x="24" y="237"/>
                </a:cubicBezTo>
                <a:cubicBezTo>
                  <a:pt x="22" y="237"/>
                  <a:pt x="22" y="234"/>
                  <a:pt x="20" y="233"/>
                </a:cubicBezTo>
                <a:cubicBezTo>
                  <a:pt x="18" y="230"/>
                  <a:pt x="15" y="229"/>
                  <a:pt x="14" y="225"/>
                </a:cubicBezTo>
                <a:cubicBezTo>
                  <a:pt x="13" y="222"/>
                  <a:pt x="14" y="217"/>
                  <a:pt x="17" y="215"/>
                </a:cubicBezTo>
                <a:cubicBezTo>
                  <a:pt x="19" y="213"/>
                  <a:pt x="23" y="215"/>
                  <a:pt x="25" y="216"/>
                </a:cubicBezTo>
                <a:cubicBezTo>
                  <a:pt x="28" y="217"/>
                  <a:pt x="31" y="220"/>
                  <a:pt x="33" y="219"/>
                </a:cubicBezTo>
                <a:cubicBezTo>
                  <a:pt x="35" y="219"/>
                  <a:pt x="35" y="215"/>
                  <a:pt x="33" y="214"/>
                </a:cubicBezTo>
                <a:cubicBezTo>
                  <a:pt x="30" y="212"/>
                  <a:pt x="26" y="214"/>
                  <a:pt x="22" y="213"/>
                </a:cubicBezTo>
                <a:cubicBezTo>
                  <a:pt x="19" y="212"/>
                  <a:pt x="15" y="211"/>
                  <a:pt x="14" y="208"/>
                </a:cubicBezTo>
                <a:cubicBezTo>
                  <a:pt x="12" y="205"/>
                  <a:pt x="12" y="201"/>
                  <a:pt x="14" y="198"/>
                </a:cubicBezTo>
                <a:cubicBezTo>
                  <a:pt x="17" y="192"/>
                  <a:pt x="22" y="187"/>
                  <a:pt x="27" y="183"/>
                </a:cubicBezTo>
                <a:cubicBezTo>
                  <a:pt x="29" y="181"/>
                  <a:pt x="33" y="184"/>
                  <a:pt x="35" y="182"/>
                </a:cubicBezTo>
                <a:cubicBezTo>
                  <a:pt x="37" y="180"/>
                  <a:pt x="34" y="178"/>
                  <a:pt x="35" y="176"/>
                </a:cubicBezTo>
                <a:cubicBezTo>
                  <a:pt x="37" y="173"/>
                  <a:pt x="40" y="169"/>
                  <a:pt x="43" y="169"/>
                </a:cubicBezTo>
                <a:cubicBezTo>
                  <a:pt x="47" y="168"/>
                  <a:pt x="50" y="172"/>
                  <a:pt x="54" y="172"/>
                </a:cubicBezTo>
                <a:cubicBezTo>
                  <a:pt x="57" y="171"/>
                  <a:pt x="60" y="168"/>
                  <a:pt x="63" y="167"/>
                </a:cubicBezTo>
                <a:cubicBezTo>
                  <a:pt x="67" y="165"/>
                  <a:pt x="71" y="166"/>
                  <a:pt x="76" y="165"/>
                </a:cubicBezTo>
                <a:cubicBezTo>
                  <a:pt x="79" y="164"/>
                  <a:pt x="82" y="163"/>
                  <a:pt x="84" y="160"/>
                </a:cubicBezTo>
                <a:cubicBezTo>
                  <a:pt x="86" y="157"/>
                  <a:pt x="85" y="154"/>
                  <a:pt x="84" y="151"/>
                </a:cubicBezTo>
                <a:cubicBezTo>
                  <a:pt x="84" y="149"/>
                  <a:pt x="80" y="149"/>
                  <a:pt x="80" y="147"/>
                </a:cubicBezTo>
                <a:cubicBezTo>
                  <a:pt x="82" y="145"/>
                  <a:pt x="86" y="146"/>
                  <a:pt x="88" y="144"/>
                </a:cubicBezTo>
                <a:cubicBezTo>
                  <a:pt x="90" y="142"/>
                  <a:pt x="90" y="139"/>
                  <a:pt x="88" y="139"/>
                </a:cubicBezTo>
                <a:cubicBezTo>
                  <a:pt x="85" y="138"/>
                  <a:pt x="81" y="141"/>
                  <a:pt x="78" y="142"/>
                </a:cubicBezTo>
                <a:cubicBezTo>
                  <a:pt x="74" y="144"/>
                  <a:pt x="71" y="148"/>
                  <a:pt x="67" y="149"/>
                </a:cubicBezTo>
                <a:cubicBezTo>
                  <a:pt x="66" y="149"/>
                  <a:pt x="65" y="146"/>
                  <a:pt x="63" y="146"/>
                </a:cubicBezTo>
                <a:cubicBezTo>
                  <a:pt x="58" y="144"/>
                  <a:pt x="53" y="144"/>
                  <a:pt x="47" y="144"/>
                </a:cubicBezTo>
                <a:cubicBezTo>
                  <a:pt x="42" y="144"/>
                  <a:pt x="36" y="146"/>
                  <a:pt x="32" y="144"/>
                </a:cubicBezTo>
                <a:cubicBezTo>
                  <a:pt x="29" y="142"/>
                  <a:pt x="29" y="138"/>
                  <a:pt x="29" y="136"/>
                </a:cubicBezTo>
                <a:cubicBezTo>
                  <a:pt x="29" y="133"/>
                  <a:pt x="36" y="130"/>
                  <a:pt x="34" y="127"/>
                </a:cubicBezTo>
                <a:cubicBezTo>
                  <a:pt x="30" y="123"/>
                  <a:pt x="23" y="125"/>
                  <a:pt x="19" y="122"/>
                </a:cubicBezTo>
                <a:cubicBezTo>
                  <a:pt x="17" y="121"/>
                  <a:pt x="20" y="120"/>
                  <a:pt x="21" y="119"/>
                </a:cubicBezTo>
                <a:cubicBezTo>
                  <a:pt x="28" y="116"/>
                  <a:pt x="36" y="113"/>
                  <a:pt x="44" y="111"/>
                </a:cubicBezTo>
                <a:cubicBezTo>
                  <a:pt x="46" y="110"/>
                  <a:pt x="48" y="112"/>
                  <a:pt x="50" y="111"/>
                </a:cubicBezTo>
                <a:cubicBezTo>
                  <a:pt x="51" y="110"/>
                  <a:pt x="50" y="107"/>
                  <a:pt x="52" y="107"/>
                </a:cubicBezTo>
                <a:cubicBezTo>
                  <a:pt x="58" y="105"/>
                  <a:pt x="65" y="103"/>
                  <a:pt x="71" y="103"/>
                </a:cubicBezTo>
                <a:cubicBezTo>
                  <a:pt x="73" y="103"/>
                  <a:pt x="72" y="106"/>
                  <a:pt x="71" y="106"/>
                </a:cubicBezTo>
                <a:cubicBezTo>
                  <a:pt x="70" y="108"/>
                  <a:pt x="64" y="111"/>
                  <a:pt x="67" y="111"/>
                </a:cubicBezTo>
                <a:cubicBezTo>
                  <a:pt x="74" y="114"/>
                  <a:pt x="83" y="114"/>
                  <a:pt x="91" y="112"/>
                </a:cubicBezTo>
                <a:cubicBezTo>
                  <a:pt x="93" y="112"/>
                  <a:pt x="94" y="109"/>
                  <a:pt x="94" y="107"/>
                </a:cubicBezTo>
                <a:cubicBezTo>
                  <a:pt x="93" y="103"/>
                  <a:pt x="88" y="102"/>
                  <a:pt x="88" y="98"/>
                </a:cubicBezTo>
                <a:cubicBezTo>
                  <a:pt x="87" y="97"/>
                  <a:pt x="91" y="97"/>
                  <a:pt x="92" y="97"/>
                </a:cubicBezTo>
                <a:cubicBezTo>
                  <a:pt x="95" y="99"/>
                  <a:pt x="96" y="103"/>
                  <a:pt x="99" y="104"/>
                </a:cubicBezTo>
                <a:cubicBezTo>
                  <a:pt x="103" y="106"/>
                  <a:pt x="108" y="107"/>
                  <a:pt x="113" y="107"/>
                </a:cubicBezTo>
                <a:cubicBezTo>
                  <a:pt x="114" y="107"/>
                  <a:pt x="116" y="104"/>
                  <a:pt x="114" y="103"/>
                </a:cubicBezTo>
                <a:cubicBezTo>
                  <a:pt x="109" y="100"/>
                  <a:pt x="102" y="100"/>
                  <a:pt x="96" y="97"/>
                </a:cubicBezTo>
                <a:cubicBezTo>
                  <a:pt x="95" y="97"/>
                  <a:pt x="94" y="95"/>
                  <a:pt x="93" y="94"/>
                </a:cubicBezTo>
                <a:cubicBezTo>
                  <a:pt x="88" y="93"/>
                  <a:pt x="82" y="96"/>
                  <a:pt x="77" y="93"/>
                </a:cubicBezTo>
                <a:cubicBezTo>
                  <a:pt x="75" y="92"/>
                  <a:pt x="78" y="89"/>
                  <a:pt x="77" y="87"/>
                </a:cubicBezTo>
                <a:cubicBezTo>
                  <a:pt x="76" y="84"/>
                  <a:pt x="74" y="81"/>
                  <a:pt x="72" y="79"/>
                </a:cubicBezTo>
                <a:cubicBezTo>
                  <a:pt x="68" y="74"/>
                  <a:pt x="59" y="72"/>
                  <a:pt x="58" y="65"/>
                </a:cubicBezTo>
                <a:cubicBezTo>
                  <a:pt x="57" y="61"/>
                  <a:pt x="62" y="57"/>
                  <a:pt x="66" y="55"/>
                </a:cubicBezTo>
                <a:cubicBezTo>
                  <a:pt x="68" y="53"/>
                  <a:pt x="70" y="55"/>
                  <a:pt x="73" y="55"/>
                </a:cubicBezTo>
                <a:cubicBezTo>
                  <a:pt x="79" y="54"/>
                  <a:pt x="86" y="53"/>
                  <a:pt x="93" y="50"/>
                </a:cubicBezTo>
                <a:cubicBezTo>
                  <a:pt x="97" y="49"/>
                  <a:pt x="102" y="47"/>
                  <a:pt x="106" y="43"/>
                </a:cubicBezTo>
                <a:cubicBezTo>
                  <a:pt x="108" y="41"/>
                  <a:pt x="108" y="37"/>
                  <a:pt x="110" y="35"/>
                </a:cubicBezTo>
                <a:cubicBezTo>
                  <a:pt x="113" y="31"/>
                  <a:pt x="118" y="28"/>
                  <a:pt x="123" y="25"/>
                </a:cubicBezTo>
                <a:cubicBezTo>
                  <a:pt x="128" y="23"/>
                  <a:pt x="133" y="22"/>
                  <a:pt x="138" y="20"/>
                </a:cubicBezTo>
                <a:cubicBezTo>
                  <a:pt x="141" y="19"/>
                  <a:pt x="144" y="17"/>
                  <a:pt x="148" y="15"/>
                </a:cubicBezTo>
                <a:cubicBezTo>
                  <a:pt x="152" y="13"/>
                  <a:pt x="155" y="10"/>
                  <a:pt x="160" y="9"/>
                </a:cubicBezTo>
                <a:cubicBezTo>
                  <a:pt x="163" y="9"/>
                  <a:pt x="167" y="11"/>
                  <a:pt x="170" y="11"/>
                </a:cubicBezTo>
                <a:cubicBezTo>
                  <a:pt x="174" y="11"/>
                  <a:pt x="178" y="11"/>
                  <a:pt x="181" y="10"/>
                </a:cubicBezTo>
                <a:cubicBezTo>
                  <a:pt x="186" y="7"/>
                  <a:pt x="188" y="1"/>
                  <a:pt x="192" y="0"/>
                </a:cubicBezTo>
                <a:cubicBezTo>
                  <a:pt x="196" y="0"/>
                  <a:pt x="201" y="2"/>
                  <a:pt x="202" y="6"/>
                </a:cubicBezTo>
                <a:cubicBezTo>
                  <a:pt x="203" y="8"/>
                  <a:pt x="198" y="9"/>
                  <a:pt x="197" y="11"/>
                </a:cubicBezTo>
                <a:cubicBezTo>
                  <a:pt x="196" y="12"/>
                  <a:pt x="196" y="14"/>
                  <a:pt x="197" y="14"/>
                </a:cubicBezTo>
                <a:cubicBezTo>
                  <a:pt x="199" y="14"/>
                  <a:pt x="201" y="11"/>
                  <a:pt x="203" y="10"/>
                </a:cubicBezTo>
                <a:cubicBezTo>
                  <a:pt x="206" y="8"/>
                  <a:pt x="208" y="6"/>
                  <a:pt x="210" y="6"/>
                </a:cubicBezTo>
                <a:cubicBezTo>
                  <a:pt x="212" y="6"/>
                  <a:pt x="213" y="7"/>
                  <a:pt x="213" y="8"/>
                </a:cubicBezTo>
                <a:cubicBezTo>
                  <a:pt x="214" y="11"/>
                  <a:pt x="211" y="15"/>
                  <a:pt x="213" y="16"/>
                </a:cubicBezTo>
                <a:cubicBezTo>
                  <a:pt x="216" y="17"/>
                  <a:pt x="219" y="12"/>
                  <a:pt x="222" y="11"/>
                </a:cubicBezTo>
                <a:cubicBezTo>
                  <a:pt x="226" y="10"/>
                  <a:pt x="230" y="11"/>
                  <a:pt x="234" y="11"/>
                </a:cubicBezTo>
                <a:cubicBezTo>
                  <a:pt x="236" y="11"/>
                  <a:pt x="238" y="11"/>
                  <a:pt x="239" y="13"/>
                </a:cubicBezTo>
                <a:cubicBezTo>
                  <a:pt x="239" y="14"/>
                  <a:pt x="235" y="15"/>
                  <a:pt x="235" y="17"/>
                </a:cubicBezTo>
                <a:cubicBezTo>
                  <a:pt x="236" y="19"/>
                  <a:pt x="240" y="17"/>
                  <a:pt x="241" y="18"/>
                </a:cubicBezTo>
                <a:cubicBezTo>
                  <a:pt x="244" y="20"/>
                  <a:pt x="244" y="25"/>
                  <a:pt x="247" y="25"/>
                </a:cubicBezTo>
                <a:cubicBezTo>
                  <a:pt x="251" y="25"/>
                  <a:pt x="253" y="20"/>
                  <a:pt x="257" y="19"/>
                </a:cubicBezTo>
                <a:cubicBezTo>
                  <a:pt x="261" y="18"/>
                  <a:pt x="265" y="19"/>
                  <a:pt x="268" y="19"/>
                </a:cubicBezTo>
                <a:cubicBezTo>
                  <a:pt x="271" y="20"/>
                  <a:pt x="274" y="20"/>
                  <a:pt x="276" y="21"/>
                </a:cubicBezTo>
                <a:cubicBezTo>
                  <a:pt x="280" y="23"/>
                  <a:pt x="283" y="25"/>
                  <a:pt x="286" y="26"/>
                </a:cubicBezTo>
                <a:cubicBezTo>
                  <a:pt x="292" y="27"/>
                  <a:pt x="298" y="26"/>
                  <a:pt x="304" y="27"/>
                </a:cubicBezTo>
                <a:cubicBezTo>
                  <a:pt x="307" y="28"/>
                  <a:pt x="309" y="32"/>
                  <a:pt x="312" y="32"/>
                </a:cubicBezTo>
                <a:cubicBezTo>
                  <a:pt x="317" y="32"/>
                  <a:pt x="320" y="27"/>
                  <a:pt x="325" y="27"/>
                </a:cubicBezTo>
                <a:cubicBezTo>
                  <a:pt x="329" y="26"/>
                  <a:pt x="332" y="28"/>
                  <a:pt x="336" y="29"/>
                </a:cubicBezTo>
                <a:cubicBezTo>
                  <a:pt x="339" y="30"/>
                  <a:pt x="343" y="32"/>
                  <a:pt x="346" y="33"/>
                </a:cubicBezTo>
                <a:cubicBezTo>
                  <a:pt x="348" y="35"/>
                  <a:pt x="351" y="36"/>
                  <a:pt x="353" y="38"/>
                </a:cubicBezTo>
                <a:lnTo>
                  <a:pt x="291" y="226"/>
                </a:lnTo>
                <a:lnTo>
                  <a:pt x="296" y="229"/>
                </a:lnTo>
                <a:cubicBezTo>
                  <a:pt x="298" y="230"/>
                  <a:pt x="298" y="232"/>
                  <a:pt x="300" y="231"/>
                </a:cubicBezTo>
                <a:cubicBezTo>
                  <a:pt x="302" y="230"/>
                  <a:pt x="303" y="223"/>
                  <a:pt x="306" y="224"/>
                </a:cubicBezTo>
                <a:lnTo>
                  <a:pt x="312" y="227"/>
                </a:lnTo>
                <a:cubicBezTo>
                  <a:pt x="315" y="228"/>
                  <a:pt x="313" y="233"/>
                  <a:pt x="314" y="236"/>
                </a:cubicBezTo>
                <a:cubicBezTo>
                  <a:pt x="316" y="241"/>
                  <a:pt x="319" y="245"/>
                  <a:pt x="321" y="249"/>
                </a:cubicBezTo>
                <a:cubicBezTo>
                  <a:pt x="322" y="251"/>
                  <a:pt x="322" y="253"/>
                  <a:pt x="324" y="253"/>
                </a:cubicBezTo>
                <a:cubicBezTo>
                  <a:pt x="327" y="254"/>
                  <a:pt x="327" y="251"/>
                  <a:pt x="329" y="250"/>
                </a:cubicBezTo>
                <a:cubicBezTo>
                  <a:pt x="331" y="249"/>
                  <a:pt x="335" y="252"/>
                  <a:pt x="336" y="250"/>
                </a:cubicBezTo>
                <a:cubicBezTo>
                  <a:pt x="336" y="247"/>
                  <a:pt x="338" y="245"/>
                  <a:pt x="341" y="244"/>
                </a:cubicBezTo>
                <a:cubicBezTo>
                  <a:pt x="342" y="244"/>
                  <a:pt x="341" y="242"/>
                  <a:pt x="341" y="241"/>
                </a:cubicBezTo>
                <a:cubicBezTo>
                  <a:pt x="344" y="239"/>
                  <a:pt x="348" y="237"/>
                  <a:pt x="351" y="238"/>
                </a:cubicBezTo>
                <a:cubicBezTo>
                  <a:pt x="353" y="238"/>
                  <a:pt x="354" y="241"/>
                  <a:pt x="355" y="244"/>
                </a:cubicBezTo>
                <a:cubicBezTo>
                  <a:pt x="356" y="246"/>
                  <a:pt x="353" y="248"/>
                  <a:pt x="354" y="250"/>
                </a:cubicBezTo>
                <a:cubicBezTo>
                  <a:pt x="355" y="252"/>
                  <a:pt x="358" y="251"/>
                  <a:pt x="360" y="253"/>
                </a:cubicBezTo>
                <a:cubicBezTo>
                  <a:pt x="361" y="255"/>
                  <a:pt x="361" y="259"/>
                  <a:pt x="363" y="261"/>
                </a:cubicBezTo>
                <a:cubicBezTo>
                  <a:pt x="365" y="265"/>
                  <a:pt x="370" y="267"/>
                  <a:pt x="372" y="271"/>
                </a:cubicBezTo>
                <a:cubicBezTo>
                  <a:pt x="373" y="274"/>
                  <a:pt x="370" y="279"/>
                  <a:pt x="372" y="283"/>
                </a:cubicBezTo>
                <a:cubicBezTo>
                  <a:pt x="374" y="287"/>
                  <a:pt x="375" y="292"/>
                  <a:pt x="378" y="296"/>
                </a:cubicBezTo>
                <a:cubicBezTo>
                  <a:pt x="380" y="300"/>
                  <a:pt x="385" y="299"/>
                  <a:pt x="388" y="302"/>
                </a:cubicBezTo>
                <a:cubicBezTo>
                  <a:pt x="389" y="302"/>
                  <a:pt x="388" y="304"/>
                  <a:pt x="389" y="305"/>
                </a:cubicBezTo>
                <a:cubicBezTo>
                  <a:pt x="390" y="307"/>
                  <a:pt x="392" y="307"/>
                  <a:pt x="394" y="30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6" name="Freeform 2659"/>
          <p:cNvSpPr>
            <a:spLocks noChangeAspect="1"/>
          </p:cNvSpPr>
          <p:nvPr/>
        </p:nvSpPr>
        <p:spPr bwMode="auto">
          <a:xfrm>
            <a:off x="5127513" y="3055889"/>
            <a:ext cx="213349" cy="279797"/>
          </a:xfrm>
          <a:custGeom>
            <a:avLst/>
            <a:gdLst>
              <a:gd name="T0" fmla="*/ 11 w 130"/>
              <a:gd name="T1" fmla="*/ 139 h 196"/>
              <a:gd name="T2" fmla="*/ 7 w 130"/>
              <a:gd name="T3" fmla="*/ 150 h 196"/>
              <a:gd name="T4" fmla="*/ 0 w 130"/>
              <a:gd name="T5" fmla="*/ 158 h 196"/>
              <a:gd name="T6" fmla="*/ 0 w 130"/>
              <a:gd name="T7" fmla="*/ 223 h 196"/>
              <a:gd name="T8" fmla="*/ 10 w 130"/>
              <a:gd name="T9" fmla="*/ 235 h 196"/>
              <a:gd name="T10" fmla="*/ 16 w 130"/>
              <a:gd name="T11" fmla="*/ 221 h 196"/>
              <a:gd name="T12" fmla="*/ 31 w 130"/>
              <a:gd name="T13" fmla="*/ 205 h 196"/>
              <a:gd name="T14" fmla="*/ 46 w 130"/>
              <a:gd name="T15" fmla="*/ 189 h 196"/>
              <a:gd name="T16" fmla="*/ 52 w 130"/>
              <a:gd name="T17" fmla="*/ 186 h 196"/>
              <a:gd name="T18" fmla="*/ 56 w 130"/>
              <a:gd name="T19" fmla="*/ 179 h 196"/>
              <a:gd name="T20" fmla="*/ 70 w 130"/>
              <a:gd name="T21" fmla="*/ 171 h 196"/>
              <a:gd name="T22" fmla="*/ 79 w 130"/>
              <a:gd name="T23" fmla="*/ 167 h 196"/>
              <a:gd name="T24" fmla="*/ 90 w 130"/>
              <a:gd name="T25" fmla="*/ 153 h 196"/>
              <a:gd name="T26" fmla="*/ 101 w 130"/>
              <a:gd name="T27" fmla="*/ 139 h 196"/>
              <a:gd name="T28" fmla="*/ 110 w 130"/>
              <a:gd name="T29" fmla="*/ 122 h 196"/>
              <a:gd name="T30" fmla="*/ 125 w 130"/>
              <a:gd name="T31" fmla="*/ 101 h 196"/>
              <a:gd name="T32" fmla="*/ 124 w 130"/>
              <a:gd name="T33" fmla="*/ 96 h 196"/>
              <a:gd name="T34" fmla="*/ 136 w 130"/>
              <a:gd name="T35" fmla="*/ 76 h 196"/>
              <a:gd name="T36" fmla="*/ 134 w 130"/>
              <a:gd name="T37" fmla="*/ 71 h 196"/>
              <a:gd name="T38" fmla="*/ 140 w 130"/>
              <a:gd name="T39" fmla="*/ 66 h 196"/>
              <a:gd name="T40" fmla="*/ 145 w 130"/>
              <a:gd name="T41" fmla="*/ 54 h 196"/>
              <a:gd name="T42" fmla="*/ 150 w 130"/>
              <a:gd name="T43" fmla="*/ 43 h 196"/>
              <a:gd name="T44" fmla="*/ 150 w 130"/>
              <a:gd name="T45" fmla="*/ 30 h 196"/>
              <a:gd name="T46" fmla="*/ 154 w 130"/>
              <a:gd name="T47" fmla="*/ 23 h 196"/>
              <a:gd name="T48" fmla="*/ 152 w 130"/>
              <a:gd name="T49" fmla="*/ 12 h 196"/>
              <a:gd name="T50" fmla="*/ 155 w 130"/>
              <a:gd name="T51" fmla="*/ 2 h 196"/>
              <a:gd name="T52" fmla="*/ 148 w 130"/>
              <a:gd name="T53" fmla="*/ 0 h 196"/>
              <a:gd name="T54" fmla="*/ 144 w 130"/>
              <a:gd name="T55" fmla="*/ 1 h 196"/>
              <a:gd name="T56" fmla="*/ 139 w 130"/>
              <a:gd name="T57" fmla="*/ 6 h 196"/>
              <a:gd name="T58" fmla="*/ 127 w 130"/>
              <a:gd name="T59" fmla="*/ 10 h 196"/>
              <a:gd name="T60" fmla="*/ 120 w 130"/>
              <a:gd name="T61" fmla="*/ 13 h 196"/>
              <a:gd name="T62" fmla="*/ 113 w 130"/>
              <a:gd name="T63" fmla="*/ 11 h 196"/>
              <a:gd name="T64" fmla="*/ 107 w 130"/>
              <a:gd name="T65" fmla="*/ 14 h 196"/>
              <a:gd name="T66" fmla="*/ 96 w 130"/>
              <a:gd name="T67" fmla="*/ 14 h 196"/>
              <a:gd name="T68" fmla="*/ 88 w 130"/>
              <a:gd name="T69" fmla="*/ 19 h 196"/>
              <a:gd name="T70" fmla="*/ 77 w 130"/>
              <a:gd name="T71" fmla="*/ 23 h 196"/>
              <a:gd name="T72" fmla="*/ 71 w 130"/>
              <a:gd name="T73" fmla="*/ 22 h 196"/>
              <a:gd name="T74" fmla="*/ 59 w 130"/>
              <a:gd name="T75" fmla="*/ 26 h 196"/>
              <a:gd name="T76" fmla="*/ 47 w 130"/>
              <a:gd name="T77" fmla="*/ 25 h 196"/>
              <a:gd name="T78" fmla="*/ 41 w 130"/>
              <a:gd name="T79" fmla="*/ 19 h 196"/>
              <a:gd name="T80" fmla="*/ 41 w 130"/>
              <a:gd name="T81" fmla="*/ 14 h 196"/>
              <a:gd name="T82" fmla="*/ 35 w 130"/>
              <a:gd name="T83" fmla="*/ 12 h 196"/>
              <a:gd name="T84" fmla="*/ 31 w 130"/>
              <a:gd name="T85" fmla="*/ 14 h 196"/>
              <a:gd name="T86" fmla="*/ 28 w 130"/>
              <a:gd name="T87" fmla="*/ 17 h 196"/>
              <a:gd name="T88" fmla="*/ 22 w 130"/>
              <a:gd name="T89" fmla="*/ 28 h 196"/>
              <a:gd name="T90" fmla="*/ 31 w 130"/>
              <a:gd name="T91" fmla="*/ 37 h 196"/>
              <a:gd name="T92" fmla="*/ 34 w 130"/>
              <a:gd name="T93" fmla="*/ 43 h 196"/>
              <a:gd name="T94" fmla="*/ 41 w 130"/>
              <a:gd name="T95" fmla="*/ 50 h 196"/>
              <a:gd name="T96" fmla="*/ 90 w 130"/>
              <a:gd name="T97" fmla="*/ 70 h 196"/>
              <a:gd name="T98" fmla="*/ 104 w 130"/>
              <a:gd name="T99" fmla="*/ 67 h 196"/>
              <a:gd name="T100" fmla="*/ 60 w 130"/>
              <a:gd name="T101" fmla="*/ 121 h 196"/>
              <a:gd name="T102" fmla="*/ 43 w 130"/>
              <a:gd name="T103" fmla="*/ 122 h 196"/>
              <a:gd name="T104" fmla="*/ 26 w 130"/>
              <a:gd name="T105" fmla="*/ 129 h 196"/>
              <a:gd name="T106" fmla="*/ 11 w 130"/>
              <a:gd name="T107" fmla="*/ 139 h 1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0"/>
              <a:gd name="T163" fmla="*/ 0 h 196"/>
              <a:gd name="T164" fmla="*/ 130 w 130"/>
              <a:gd name="T165" fmla="*/ 196 h 1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0" h="196">
                <a:moveTo>
                  <a:pt x="9" y="116"/>
                </a:moveTo>
                <a:cubicBezTo>
                  <a:pt x="8" y="119"/>
                  <a:pt x="9" y="123"/>
                  <a:pt x="6" y="125"/>
                </a:cubicBezTo>
                <a:lnTo>
                  <a:pt x="0" y="132"/>
                </a:lnTo>
                <a:lnTo>
                  <a:pt x="0" y="186"/>
                </a:lnTo>
                <a:lnTo>
                  <a:pt x="8" y="196"/>
                </a:lnTo>
                <a:cubicBezTo>
                  <a:pt x="9" y="192"/>
                  <a:pt x="11" y="188"/>
                  <a:pt x="13" y="184"/>
                </a:cubicBezTo>
                <a:cubicBezTo>
                  <a:pt x="17" y="179"/>
                  <a:pt x="21" y="175"/>
                  <a:pt x="26" y="171"/>
                </a:cubicBezTo>
                <a:cubicBezTo>
                  <a:pt x="30" y="166"/>
                  <a:pt x="34" y="162"/>
                  <a:pt x="38" y="158"/>
                </a:cubicBezTo>
                <a:cubicBezTo>
                  <a:pt x="39" y="157"/>
                  <a:pt x="41" y="156"/>
                  <a:pt x="43" y="155"/>
                </a:cubicBezTo>
                <a:cubicBezTo>
                  <a:pt x="45" y="153"/>
                  <a:pt x="46" y="150"/>
                  <a:pt x="47" y="149"/>
                </a:cubicBezTo>
                <a:cubicBezTo>
                  <a:pt x="51" y="146"/>
                  <a:pt x="54" y="145"/>
                  <a:pt x="58" y="143"/>
                </a:cubicBezTo>
                <a:cubicBezTo>
                  <a:pt x="61" y="141"/>
                  <a:pt x="64" y="141"/>
                  <a:pt x="66" y="139"/>
                </a:cubicBezTo>
                <a:cubicBezTo>
                  <a:pt x="70" y="136"/>
                  <a:pt x="72" y="132"/>
                  <a:pt x="75" y="128"/>
                </a:cubicBezTo>
                <a:cubicBezTo>
                  <a:pt x="78" y="124"/>
                  <a:pt x="81" y="120"/>
                  <a:pt x="84" y="116"/>
                </a:cubicBezTo>
                <a:cubicBezTo>
                  <a:pt x="87" y="111"/>
                  <a:pt x="90" y="106"/>
                  <a:pt x="92" y="102"/>
                </a:cubicBezTo>
                <a:cubicBezTo>
                  <a:pt x="96" y="96"/>
                  <a:pt x="100" y="90"/>
                  <a:pt x="104" y="84"/>
                </a:cubicBezTo>
                <a:cubicBezTo>
                  <a:pt x="104" y="83"/>
                  <a:pt x="103" y="81"/>
                  <a:pt x="103" y="80"/>
                </a:cubicBezTo>
                <a:cubicBezTo>
                  <a:pt x="106" y="74"/>
                  <a:pt x="110" y="69"/>
                  <a:pt x="113" y="63"/>
                </a:cubicBezTo>
                <a:cubicBezTo>
                  <a:pt x="113" y="62"/>
                  <a:pt x="112" y="60"/>
                  <a:pt x="112" y="59"/>
                </a:cubicBezTo>
                <a:cubicBezTo>
                  <a:pt x="113" y="58"/>
                  <a:pt x="116" y="57"/>
                  <a:pt x="117" y="55"/>
                </a:cubicBezTo>
                <a:cubicBezTo>
                  <a:pt x="119" y="52"/>
                  <a:pt x="120" y="48"/>
                  <a:pt x="121" y="45"/>
                </a:cubicBezTo>
                <a:cubicBezTo>
                  <a:pt x="122" y="42"/>
                  <a:pt x="124" y="39"/>
                  <a:pt x="125" y="36"/>
                </a:cubicBezTo>
                <a:cubicBezTo>
                  <a:pt x="125" y="32"/>
                  <a:pt x="124" y="28"/>
                  <a:pt x="125" y="25"/>
                </a:cubicBezTo>
                <a:cubicBezTo>
                  <a:pt x="125" y="23"/>
                  <a:pt x="128" y="21"/>
                  <a:pt x="128" y="19"/>
                </a:cubicBezTo>
                <a:cubicBezTo>
                  <a:pt x="128" y="16"/>
                  <a:pt x="127" y="13"/>
                  <a:pt x="127" y="10"/>
                </a:cubicBezTo>
                <a:cubicBezTo>
                  <a:pt x="127" y="7"/>
                  <a:pt x="130" y="5"/>
                  <a:pt x="129" y="2"/>
                </a:cubicBezTo>
                <a:cubicBezTo>
                  <a:pt x="128" y="0"/>
                  <a:pt x="125" y="0"/>
                  <a:pt x="123" y="0"/>
                </a:cubicBezTo>
                <a:cubicBezTo>
                  <a:pt x="121" y="0"/>
                  <a:pt x="120" y="1"/>
                  <a:pt x="120" y="1"/>
                </a:cubicBezTo>
                <a:cubicBezTo>
                  <a:pt x="118" y="2"/>
                  <a:pt x="117" y="4"/>
                  <a:pt x="116" y="5"/>
                </a:cubicBezTo>
                <a:cubicBezTo>
                  <a:pt x="113" y="7"/>
                  <a:pt x="109" y="7"/>
                  <a:pt x="106" y="8"/>
                </a:cubicBezTo>
                <a:cubicBezTo>
                  <a:pt x="104" y="9"/>
                  <a:pt x="103" y="10"/>
                  <a:pt x="100" y="11"/>
                </a:cubicBezTo>
                <a:cubicBezTo>
                  <a:pt x="98" y="11"/>
                  <a:pt x="96" y="9"/>
                  <a:pt x="94" y="9"/>
                </a:cubicBezTo>
                <a:cubicBezTo>
                  <a:pt x="92" y="9"/>
                  <a:pt x="91" y="12"/>
                  <a:pt x="89" y="12"/>
                </a:cubicBezTo>
                <a:cubicBezTo>
                  <a:pt x="86" y="13"/>
                  <a:pt x="83" y="11"/>
                  <a:pt x="80" y="12"/>
                </a:cubicBezTo>
                <a:cubicBezTo>
                  <a:pt x="77" y="13"/>
                  <a:pt x="75" y="15"/>
                  <a:pt x="73" y="16"/>
                </a:cubicBezTo>
                <a:cubicBezTo>
                  <a:pt x="70" y="18"/>
                  <a:pt x="67" y="19"/>
                  <a:pt x="64" y="19"/>
                </a:cubicBezTo>
                <a:cubicBezTo>
                  <a:pt x="63" y="19"/>
                  <a:pt x="61" y="18"/>
                  <a:pt x="59" y="18"/>
                </a:cubicBezTo>
                <a:cubicBezTo>
                  <a:pt x="56" y="19"/>
                  <a:pt x="53" y="22"/>
                  <a:pt x="49" y="22"/>
                </a:cubicBezTo>
                <a:cubicBezTo>
                  <a:pt x="46" y="23"/>
                  <a:pt x="42" y="22"/>
                  <a:pt x="39" y="21"/>
                </a:cubicBezTo>
                <a:cubicBezTo>
                  <a:pt x="37" y="20"/>
                  <a:pt x="35" y="18"/>
                  <a:pt x="34" y="16"/>
                </a:cubicBezTo>
                <a:cubicBezTo>
                  <a:pt x="33" y="15"/>
                  <a:pt x="35" y="13"/>
                  <a:pt x="34" y="12"/>
                </a:cubicBezTo>
                <a:cubicBezTo>
                  <a:pt x="32" y="11"/>
                  <a:pt x="31" y="11"/>
                  <a:pt x="29" y="10"/>
                </a:cubicBezTo>
                <a:cubicBezTo>
                  <a:pt x="28" y="11"/>
                  <a:pt x="27" y="11"/>
                  <a:pt x="26" y="12"/>
                </a:cubicBezTo>
                <a:cubicBezTo>
                  <a:pt x="25" y="13"/>
                  <a:pt x="24" y="14"/>
                  <a:pt x="23" y="14"/>
                </a:cubicBezTo>
                <a:cubicBezTo>
                  <a:pt x="21" y="17"/>
                  <a:pt x="17" y="20"/>
                  <a:pt x="18" y="23"/>
                </a:cubicBezTo>
                <a:cubicBezTo>
                  <a:pt x="19" y="27"/>
                  <a:pt x="24" y="28"/>
                  <a:pt x="26" y="31"/>
                </a:cubicBezTo>
                <a:cubicBezTo>
                  <a:pt x="27" y="32"/>
                  <a:pt x="27" y="34"/>
                  <a:pt x="28" y="36"/>
                </a:cubicBezTo>
                <a:cubicBezTo>
                  <a:pt x="30" y="38"/>
                  <a:pt x="31" y="41"/>
                  <a:pt x="34" y="42"/>
                </a:cubicBezTo>
                <a:lnTo>
                  <a:pt x="75" y="58"/>
                </a:lnTo>
                <a:cubicBezTo>
                  <a:pt x="79" y="59"/>
                  <a:pt x="90" y="53"/>
                  <a:pt x="87" y="56"/>
                </a:cubicBezTo>
                <a:lnTo>
                  <a:pt x="50" y="101"/>
                </a:lnTo>
                <a:cubicBezTo>
                  <a:pt x="47" y="105"/>
                  <a:pt x="40" y="101"/>
                  <a:pt x="36" y="102"/>
                </a:cubicBezTo>
                <a:cubicBezTo>
                  <a:pt x="31" y="103"/>
                  <a:pt x="27" y="106"/>
                  <a:pt x="22" y="108"/>
                </a:cubicBezTo>
                <a:cubicBezTo>
                  <a:pt x="18" y="110"/>
                  <a:pt x="13" y="114"/>
                  <a:pt x="9" y="1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7" name="Freeform 2660"/>
          <p:cNvSpPr>
            <a:spLocks noChangeAspect="1"/>
          </p:cNvSpPr>
          <p:nvPr/>
        </p:nvSpPr>
        <p:spPr bwMode="auto">
          <a:xfrm>
            <a:off x="4758420" y="3905997"/>
            <a:ext cx="49234" cy="46435"/>
          </a:xfrm>
          <a:custGeom>
            <a:avLst/>
            <a:gdLst>
              <a:gd name="T0" fmla="*/ 23 w 30"/>
              <a:gd name="T1" fmla="*/ 0 h 32"/>
              <a:gd name="T2" fmla="*/ 35 w 30"/>
              <a:gd name="T3" fmla="*/ 11 h 32"/>
              <a:gd name="T4" fmla="*/ 35 w 30"/>
              <a:gd name="T5" fmla="*/ 18 h 32"/>
              <a:gd name="T6" fmla="*/ 29 w 30"/>
              <a:gd name="T7" fmla="*/ 28 h 32"/>
              <a:gd name="T8" fmla="*/ 25 w 30"/>
              <a:gd name="T9" fmla="*/ 29 h 32"/>
              <a:gd name="T10" fmla="*/ 19 w 30"/>
              <a:gd name="T11" fmla="*/ 29 h 32"/>
              <a:gd name="T12" fmla="*/ 14 w 30"/>
              <a:gd name="T13" fmla="*/ 38 h 32"/>
              <a:gd name="T14" fmla="*/ 10 w 30"/>
              <a:gd name="T15" fmla="*/ 38 h 32"/>
              <a:gd name="T16" fmla="*/ 5 w 30"/>
              <a:gd name="T17" fmla="*/ 32 h 32"/>
              <a:gd name="T18" fmla="*/ 1 w 30"/>
              <a:gd name="T19" fmla="*/ 26 h 32"/>
              <a:gd name="T20" fmla="*/ 1 w 30"/>
              <a:gd name="T21" fmla="*/ 18 h 32"/>
              <a:gd name="T22" fmla="*/ 7 w 30"/>
              <a:gd name="T23" fmla="*/ 15 h 32"/>
              <a:gd name="T24" fmla="*/ 13 w 30"/>
              <a:gd name="T25" fmla="*/ 6 h 32"/>
              <a:gd name="T26" fmla="*/ 19 w 30"/>
              <a:gd name="T27" fmla="*/ 4 h 32"/>
              <a:gd name="T28" fmla="*/ 23 w 30"/>
              <a:gd name="T29" fmla="*/ 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32"/>
              <a:gd name="T47" fmla="*/ 30 w 30"/>
              <a:gd name="T48" fmla="*/ 32 h 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32">
                <a:moveTo>
                  <a:pt x="19" y="0"/>
                </a:moveTo>
                <a:cubicBezTo>
                  <a:pt x="23" y="2"/>
                  <a:pt x="26" y="6"/>
                  <a:pt x="29" y="9"/>
                </a:cubicBezTo>
                <a:cubicBezTo>
                  <a:pt x="30" y="11"/>
                  <a:pt x="30" y="13"/>
                  <a:pt x="29" y="15"/>
                </a:cubicBezTo>
                <a:cubicBezTo>
                  <a:pt x="28" y="18"/>
                  <a:pt x="26" y="20"/>
                  <a:pt x="24" y="23"/>
                </a:cubicBezTo>
                <a:cubicBezTo>
                  <a:pt x="23" y="24"/>
                  <a:pt x="22" y="24"/>
                  <a:pt x="21" y="24"/>
                </a:cubicBezTo>
                <a:cubicBezTo>
                  <a:pt x="19" y="24"/>
                  <a:pt x="17" y="23"/>
                  <a:pt x="16" y="24"/>
                </a:cubicBezTo>
                <a:cubicBezTo>
                  <a:pt x="14" y="26"/>
                  <a:pt x="14" y="30"/>
                  <a:pt x="12" y="31"/>
                </a:cubicBezTo>
                <a:cubicBezTo>
                  <a:pt x="11" y="32"/>
                  <a:pt x="9" y="32"/>
                  <a:pt x="8" y="31"/>
                </a:cubicBezTo>
                <a:cubicBezTo>
                  <a:pt x="6" y="30"/>
                  <a:pt x="5" y="28"/>
                  <a:pt x="4" y="26"/>
                </a:cubicBezTo>
                <a:cubicBezTo>
                  <a:pt x="3" y="24"/>
                  <a:pt x="2" y="23"/>
                  <a:pt x="1" y="21"/>
                </a:cubicBezTo>
                <a:cubicBezTo>
                  <a:pt x="1" y="19"/>
                  <a:pt x="0" y="17"/>
                  <a:pt x="1" y="15"/>
                </a:cubicBezTo>
                <a:cubicBezTo>
                  <a:pt x="2" y="14"/>
                  <a:pt x="5" y="14"/>
                  <a:pt x="6" y="12"/>
                </a:cubicBezTo>
                <a:cubicBezTo>
                  <a:pt x="8" y="10"/>
                  <a:pt x="8" y="7"/>
                  <a:pt x="11" y="5"/>
                </a:cubicBezTo>
                <a:cubicBezTo>
                  <a:pt x="12" y="4"/>
                  <a:pt x="14" y="4"/>
                  <a:pt x="16" y="3"/>
                </a:cubicBezTo>
                <a:cubicBezTo>
                  <a:pt x="17" y="3"/>
                  <a:pt x="18" y="0"/>
                  <a:pt x="19"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8" name="Freeform 2661"/>
          <p:cNvSpPr>
            <a:spLocks noChangeAspect="1"/>
          </p:cNvSpPr>
          <p:nvPr/>
        </p:nvSpPr>
        <p:spPr bwMode="auto">
          <a:xfrm>
            <a:off x="4333796" y="2582019"/>
            <a:ext cx="34281" cy="5954"/>
          </a:xfrm>
          <a:custGeom>
            <a:avLst/>
            <a:gdLst>
              <a:gd name="T0" fmla="*/ 2 w 5"/>
              <a:gd name="T1" fmla="*/ 0 h 4"/>
              <a:gd name="T2" fmla="*/ 6 w 5"/>
              <a:gd name="T3" fmla="*/ 3 h 4"/>
              <a:gd name="T4" fmla="*/ 2 w 5"/>
              <a:gd name="T5" fmla="*/ 5 h 4"/>
              <a:gd name="T6" fmla="*/ 0 w 5"/>
              <a:gd name="T7" fmla="*/ 3 h 4"/>
              <a:gd name="T8" fmla="*/ 2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3"/>
                  <a:pt x="3" y="4"/>
                  <a:pt x="2" y="4"/>
                </a:cubicBezTo>
                <a:cubicBezTo>
                  <a:pt x="2" y="4"/>
                  <a:pt x="0" y="3"/>
                  <a:pt x="0" y="2"/>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19" name="Freeform 2662"/>
          <p:cNvSpPr>
            <a:spLocks noChangeAspect="1"/>
          </p:cNvSpPr>
          <p:nvPr/>
        </p:nvSpPr>
        <p:spPr bwMode="auto">
          <a:xfrm>
            <a:off x="5382755" y="3039220"/>
            <a:ext cx="34281" cy="9525"/>
          </a:xfrm>
          <a:custGeom>
            <a:avLst/>
            <a:gdLst>
              <a:gd name="T0" fmla="*/ 6 w 18"/>
              <a:gd name="T1" fmla="*/ 1 h 7"/>
              <a:gd name="T2" fmla="*/ 11 w 18"/>
              <a:gd name="T3" fmla="*/ 3 h 7"/>
              <a:gd name="T4" fmla="*/ 17 w 18"/>
              <a:gd name="T5" fmla="*/ 0 h 7"/>
              <a:gd name="T6" fmla="*/ 21 w 18"/>
              <a:gd name="T7" fmla="*/ 3 h 7"/>
              <a:gd name="T8" fmla="*/ 13 w 18"/>
              <a:gd name="T9" fmla="*/ 8 h 7"/>
              <a:gd name="T10" fmla="*/ 1 w 18"/>
              <a:gd name="T11" fmla="*/ 5 h 7"/>
              <a:gd name="T12" fmla="*/ 6 w 18"/>
              <a:gd name="T13" fmla="*/ 1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5" y="1"/>
                </a:moveTo>
                <a:cubicBezTo>
                  <a:pt x="6" y="1"/>
                  <a:pt x="8" y="3"/>
                  <a:pt x="9" y="3"/>
                </a:cubicBezTo>
                <a:cubicBezTo>
                  <a:pt x="11" y="3"/>
                  <a:pt x="12" y="0"/>
                  <a:pt x="14" y="0"/>
                </a:cubicBezTo>
                <a:cubicBezTo>
                  <a:pt x="15" y="0"/>
                  <a:pt x="18" y="2"/>
                  <a:pt x="17" y="3"/>
                </a:cubicBezTo>
                <a:cubicBezTo>
                  <a:pt x="16" y="5"/>
                  <a:pt x="14" y="7"/>
                  <a:pt x="11" y="7"/>
                </a:cubicBezTo>
                <a:cubicBezTo>
                  <a:pt x="8" y="7"/>
                  <a:pt x="4" y="6"/>
                  <a:pt x="1" y="4"/>
                </a:cubicBezTo>
                <a:cubicBezTo>
                  <a:pt x="0" y="3"/>
                  <a:pt x="3" y="1"/>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0" name="Freeform 2663"/>
          <p:cNvSpPr>
            <a:spLocks noChangeAspect="1"/>
          </p:cNvSpPr>
          <p:nvPr/>
        </p:nvSpPr>
        <p:spPr bwMode="auto">
          <a:xfrm>
            <a:off x="5028871" y="3416650"/>
            <a:ext cx="34281" cy="17860"/>
          </a:xfrm>
          <a:custGeom>
            <a:avLst/>
            <a:gdLst>
              <a:gd name="T0" fmla="*/ 2 w 6"/>
              <a:gd name="T1" fmla="*/ 1 h 13"/>
              <a:gd name="T2" fmla="*/ 7 w 6"/>
              <a:gd name="T3" fmla="*/ 13 h 13"/>
              <a:gd name="T4" fmla="*/ 1 w 6"/>
              <a:gd name="T5" fmla="*/ 9 h 13"/>
              <a:gd name="T6" fmla="*/ 2 w 6"/>
              <a:gd name="T7" fmla="*/ 1 h 13"/>
              <a:gd name="T8" fmla="*/ 0 60000 65536"/>
              <a:gd name="T9" fmla="*/ 0 60000 65536"/>
              <a:gd name="T10" fmla="*/ 0 60000 65536"/>
              <a:gd name="T11" fmla="*/ 0 60000 65536"/>
              <a:gd name="T12" fmla="*/ 0 w 6"/>
              <a:gd name="T13" fmla="*/ 0 h 13"/>
              <a:gd name="T14" fmla="*/ 6 w 6"/>
              <a:gd name="T15" fmla="*/ 13 h 13"/>
            </a:gdLst>
            <a:ahLst/>
            <a:cxnLst>
              <a:cxn ang="T8">
                <a:pos x="T0" y="T1"/>
              </a:cxn>
              <a:cxn ang="T9">
                <a:pos x="T2" y="T3"/>
              </a:cxn>
              <a:cxn ang="T10">
                <a:pos x="T4" y="T5"/>
              </a:cxn>
              <a:cxn ang="T11">
                <a:pos x="T6" y="T7"/>
              </a:cxn>
            </a:cxnLst>
            <a:rect l="T12" t="T13" r="T14" b="T15"/>
            <a:pathLst>
              <a:path w="6" h="13">
                <a:moveTo>
                  <a:pt x="2" y="1"/>
                </a:moveTo>
                <a:cubicBezTo>
                  <a:pt x="5" y="3"/>
                  <a:pt x="6" y="8"/>
                  <a:pt x="6" y="11"/>
                </a:cubicBezTo>
                <a:cubicBezTo>
                  <a:pt x="5" y="13"/>
                  <a:pt x="2" y="10"/>
                  <a:pt x="1" y="8"/>
                </a:cubicBezTo>
                <a:cubicBezTo>
                  <a:pt x="0" y="6"/>
                  <a:pt x="0"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1" name="Freeform 2664"/>
          <p:cNvSpPr>
            <a:spLocks noChangeAspect="1"/>
          </p:cNvSpPr>
          <p:nvPr/>
        </p:nvSpPr>
        <p:spPr bwMode="auto">
          <a:xfrm>
            <a:off x="4287775" y="3223767"/>
            <a:ext cx="34281" cy="15479"/>
          </a:xfrm>
          <a:custGeom>
            <a:avLst/>
            <a:gdLst>
              <a:gd name="T0" fmla="*/ 10 w 9"/>
              <a:gd name="T1" fmla="*/ 2 h 11"/>
              <a:gd name="T2" fmla="*/ 7 w 9"/>
              <a:gd name="T3" fmla="*/ 12 h 11"/>
              <a:gd name="T4" fmla="*/ 1 w 9"/>
              <a:gd name="T5" fmla="*/ 9 h 11"/>
              <a:gd name="T6" fmla="*/ 6 w 9"/>
              <a:gd name="T7" fmla="*/ 4 h 11"/>
              <a:gd name="T8" fmla="*/ 10 w 9"/>
              <a:gd name="T9" fmla="*/ 2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8" y="2"/>
                </a:moveTo>
                <a:cubicBezTo>
                  <a:pt x="9" y="4"/>
                  <a:pt x="9" y="8"/>
                  <a:pt x="6" y="10"/>
                </a:cubicBezTo>
                <a:cubicBezTo>
                  <a:pt x="5" y="11"/>
                  <a:pt x="1" y="10"/>
                  <a:pt x="1" y="8"/>
                </a:cubicBezTo>
                <a:cubicBezTo>
                  <a:pt x="0" y="6"/>
                  <a:pt x="3" y="4"/>
                  <a:pt x="5" y="3"/>
                </a:cubicBezTo>
                <a:cubicBezTo>
                  <a:pt x="6" y="2"/>
                  <a:pt x="8" y="0"/>
                  <a:pt x="8"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2" name="Freeform 2665"/>
          <p:cNvSpPr>
            <a:spLocks noChangeAspect="1"/>
          </p:cNvSpPr>
          <p:nvPr/>
        </p:nvSpPr>
        <p:spPr bwMode="auto">
          <a:xfrm>
            <a:off x="4240168" y="3290444"/>
            <a:ext cx="34281" cy="8335"/>
          </a:xfrm>
          <a:custGeom>
            <a:avLst/>
            <a:gdLst>
              <a:gd name="T0" fmla="*/ 3 w 4"/>
              <a:gd name="T1" fmla="*/ 0 h 6"/>
              <a:gd name="T2" fmla="*/ 5 w 4"/>
              <a:gd name="T3" fmla="*/ 2 h 6"/>
              <a:gd name="T4" fmla="*/ 3 w 4"/>
              <a:gd name="T5" fmla="*/ 7 h 6"/>
              <a:gd name="T6" fmla="*/ 0 w 4"/>
              <a:gd name="T7" fmla="*/ 6 h 6"/>
              <a:gd name="T8" fmla="*/ 3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4"/>
                  <a:pt x="3" y="5"/>
                  <a:pt x="2" y="6"/>
                </a:cubicBezTo>
                <a:cubicBezTo>
                  <a:pt x="1" y="6"/>
                  <a:pt x="0" y="6"/>
                  <a:pt x="0" y="5"/>
                </a:cubicBezTo>
                <a:cubicBezTo>
                  <a:pt x="0" y="3"/>
                  <a:pt x="1" y="1"/>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3" name="Oval 2666"/>
          <p:cNvSpPr>
            <a:spLocks noChangeAspect="1" noChangeArrowheads="1"/>
          </p:cNvSpPr>
          <p:nvPr/>
        </p:nvSpPr>
        <p:spPr bwMode="auto">
          <a:xfrm>
            <a:off x="3492725" y="2990404"/>
            <a:ext cx="34281" cy="5954"/>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4" name="Freeform 2667"/>
          <p:cNvSpPr>
            <a:spLocks noChangeAspect="1"/>
          </p:cNvSpPr>
          <p:nvPr/>
        </p:nvSpPr>
        <p:spPr bwMode="auto">
          <a:xfrm>
            <a:off x="3514942" y="2985641"/>
            <a:ext cx="34281" cy="5954"/>
          </a:xfrm>
          <a:custGeom>
            <a:avLst/>
            <a:gdLst>
              <a:gd name="T0" fmla="*/ 2 w 5"/>
              <a:gd name="T1" fmla="*/ 0 h 4"/>
              <a:gd name="T2" fmla="*/ 6 w 5"/>
              <a:gd name="T3" fmla="*/ 3 h 4"/>
              <a:gd name="T4" fmla="*/ 2 w 5"/>
              <a:gd name="T5" fmla="*/ 5 h 4"/>
              <a:gd name="T6" fmla="*/ 0 w 5"/>
              <a:gd name="T7" fmla="*/ 3 h 4"/>
              <a:gd name="T8" fmla="*/ 2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4"/>
                  <a:pt x="3" y="4"/>
                  <a:pt x="2" y="4"/>
                </a:cubicBezTo>
                <a:cubicBezTo>
                  <a:pt x="1" y="4"/>
                  <a:pt x="0" y="3"/>
                  <a:pt x="0" y="2"/>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5" name="Oval 2668"/>
          <p:cNvSpPr>
            <a:spLocks noChangeAspect="1" noChangeArrowheads="1"/>
          </p:cNvSpPr>
          <p:nvPr/>
        </p:nvSpPr>
        <p:spPr bwMode="auto">
          <a:xfrm>
            <a:off x="3530812" y="2964211"/>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6" name="Freeform 2669"/>
          <p:cNvSpPr>
            <a:spLocks noChangeAspect="1"/>
          </p:cNvSpPr>
          <p:nvPr/>
        </p:nvSpPr>
        <p:spPr bwMode="auto">
          <a:xfrm>
            <a:off x="3500661" y="2955875"/>
            <a:ext cx="34281" cy="5954"/>
          </a:xfrm>
          <a:custGeom>
            <a:avLst/>
            <a:gdLst>
              <a:gd name="T0" fmla="*/ 4 w 6"/>
              <a:gd name="T1" fmla="*/ 0 h 4"/>
              <a:gd name="T2" fmla="*/ 6 w 6"/>
              <a:gd name="T3" fmla="*/ 3 h 4"/>
              <a:gd name="T4" fmla="*/ 2 w 6"/>
              <a:gd name="T5" fmla="*/ 4 h 4"/>
              <a:gd name="T6" fmla="*/ 0 w 6"/>
              <a:gd name="T7" fmla="*/ 1 h 4"/>
              <a:gd name="T8" fmla="*/ 4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3" y="0"/>
                </a:moveTo>
                <a:cubicBezTo>
                  <a:pt x="4" y="0"/>
                  <a:pt x="6" y="1"/>
                  <a:pt x="5" y="2"/>
                </a:cubicBezTo>
                <a:cubicBezTo>
                  <a:pt x="5" y="3"/>
                  <a:pt x="3" y="4"/>
                  <a:pt x="2" y="3"/>
                </a:cubicBezTo>
                <a:cubicBezTo>
                  <a:pt x="1" y="3"/>
                  <a:pt x="0" y="2"/>
                  <a:pt x="0" y="1"/>
                </a:cubicBezTo>
                <a:cubicBezTo>
                  <a:pt x="0"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7" name="Freeform 2670"/>
          <p:cNvSpPr>
            <a:spLocks noChangeAspect="1"/>
          </p:cNvSpPr>
          <p:nvPr/>
        </p:nvSpPr>
        <p:spPr bwMode="auto">
          <a:xfrm>
            <a:off x="3527636" y="2953496"/>
            <a:ext cx="34281" cy="3572"/>
          </a:xfrm>
          <a:custGeom>
            <a:avLst/>
            <a:gdLst>
              <a:gd name="T0" fmla="*/ 1 w 3"/>
              <a:gd name="T1" fmla="*/ 0 h 3"/>
              <a:gd name="T2" fmla="*/ 4 w 3"/>
              <a:gd name="T3" fmla="*/ 1 h 3"/>
              <a:gd name="T4" fmla="*/ 3 w 3"/>
              <a:gd name="T5" fmla="*/ 3 h 3"/>
              <a:gd name="T6" fmla="*/ 0 w 3"/>
              <a:gd name="T7" fmla="*/ 1 h 3"/>
              <a:gd name="T8" fmla="*/ 1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2"/>
                  <a:pt x="2" y="3"/>
                </a:cubicBezTo>
                <a:cubicBezTo>
                  <a:pt x="1" y="3"/>
                  <a:pt x="0" y="2"/>
                  <a:pt x="0" y="1"/>
                </a:cubicBezTo>
                <a:cubicBezTo>
                  <a:pt x="0" y="1"/>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8" name="Freeform 2671"/>
          <p:cNvSpPr>
            <a:spLocks noChangeAspect="1"/>
          </p:cNvSpPr>
          <p:nvPr/>
        </p:nvSpPr>
        <p:spPr bwMode="auto">
          <a:xfrm>
            <a:off x="3480030" y="2949923"/>
            <a:ext cx="34281" cy="4762"/>
          </a:xfrm>
          <a:custGeom>
            <a:avLst/>
            <a:gdLst>
              <a:gd name="T0" fmla="*/ 1 w 3"/>
              <a:gd name="T1" fmla="*/ 0 h 3"/>
              <a:gd name="T2" fmla="*/ 4 w 3"/>
              <a:gd name="T3" fmla="*/ 1 h 3"/>
              <a:gd name="T4" fmla="*/ 3 w 3"/>
              <a:gd name="T5" fmla="*/ 4 h 3"/>
              <a:gd name="T6" fmla="*/ 0 w 3"/>
              <a:gd name="T7" fmla="*/ 3 h 3"/>
              <a:gd name="T8" fmla="*/ 1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3"/>
                  <a:pt x="2" y="3"/>
                </a:cubicBezTo>
                <a:cubicBezTo>
                  <a:pt x="1" y="3"/>
                  <a:pt x="0" y="2"/>
                  <a:pt x="0" y="2"/>
                </a:cubicBezTo>
                <a:cubicBezTo>
                  <a:pt x="0" y="1"/>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29" name="Freeform 2672"/>
          <p:cNvSpPr>
            <a:spLocks noChangeAspect="1"/>
          </p:cNvSpPr>
          <p:nvPr/>
        </p:nvSpPr>
        <p:spPr bwMode="auto">
          <a:xfrm>
            <a:off x="3519702" y="2984451"/>
            <a:ext cx="34281" cy="4762"/>
          </a:xfrm>
          <a:custGeom>
            <a:avLst/>
            <a:gdLst>
              <a:gd name="T0" fmla="*/ 3 w 4"/>
              <a:gd name="T1" fmla="*/ 0 h 3"/>
              <a:gd name="T2" fmla="*/ 5 w 4"/>
              <a:gd name="T3" fmla="*/ 1 h 3"/>
              <a:gd name="T4" fmla="*/ 3 w 4"/>
              <a:gd name="T5" fmla="*/ 3 h 3"/>
              <a:gd name="T6" fmla="*/ 0 w 4"/>
              <a:gd name="T7" fmla="*/ 1 h 3"/>
              <a:gd name="T8" fmla="*/ 3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2" y="0"/>
                  <a:pt x="4" y="0"/>
                  <a:pt x="4" y="1"/>
                </a:cubicBezTo>
                <a:cubicBezTo>
                  <a:pt x="4" y="2"/>
                  <a:pt x="3" y="2"/>
                  <a:pt x="2" y="2"/>
                </a:cubicBezTo>
                <a:cubicBezTo>
                  <a:pt x="1" y="3"/>
                  <a:pt x="0" y="2"/>
                  <a:pt x="0" y="1"/>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0" name="Freeform 2673"/>
          <p:cNvSpPr>
            <a:spLocks noChangeAspect="1"/>
          </p:cNvSpPr>
          <p:nvPr/>
        </p:nvSpPr>
        <p:spPr bwMode="auto">
          <a:xfrm>
            <a:off x="3480030" y="2991595"/>
            <a:ext cx="34281" cy="3572"/>
          </a:xfrm>
          <a:custGeom>
            <a:avLst/>
            <a:gdLst>
              <a:gd name="T0" fmla="*/ 1 w 3"/>
              <a:gd name="T1" fmla="*/ 0 h 2"/>
              <a:gd name="T2" fmla="*/ 4 w 3"/>
              <a:gd name="T3" fmla="*/ 2 h 2"/>
              <a:gd name="T4" fmla="*/ 3 w 3"/>
              <a:gd name="T5" fmla="*/ 3 h 2"/>
              <a:gd name="T6" fmla="*/ 0 w 3"/>
              <a:gd name="T7" fmla="*/ 3 h 2"/>
              <a:gd name="T8" fmla="*/ 1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2"/>
                  <a:pt x="0" y="2"/>
                </a:cubicBezTo>
                <a:cubicBezTo>
                  <a:pt x="0" y="1"/>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1" name="Freeform 2674"/>
          <p:cNvSpPr>
            <a:spLocks noChangeAspect="1"/>
          </p:cNvSpPr>
          <p:nvPr/>
        </p:nvSpPr>
        <p:spPr bwMode="auto">
          <a:xfrm>
            <a:off x="3476856" y="2942779"/>
            <a:ext cx="34281" cy="5954"/>
          </a:xfrm>
          <a:custGeom>
            <a:avLst/>
            <a:gdLst>
              <a:gd name="T0" fmla="*/ 1 w 5"/>
              <a:gd name="T1" fmla="*/ 1 h 4"/>
              <a:gd name="T2" fmla="*/ 5 w 5"/>
              <a:gd name="T3" fmla="*/ 1 h 4"/>
              <a:gd name="T4" fmla="*/ 4 w 5"/>
              <a:gd name="T5" fmla="*/ 5 h 4"/>
              <a:gd name="T6" fmla="*/ 0 w 5"/>
              <a:gd name="T7" fmla="*/ 4 h 4"/>
              <a:gd name="T8" fmla="*/ 1 w 5"/>
              <a:gd name="T9" fmla="*/ 1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1" y="1"/>
                </a:moveTo>
                <a:cubicBezTo>
                  <a:pt x="2" y="0"/>
                  <a:pt x="4" y="1"/>
                  <a:pt x="4" y="1"/>
                </a:cubicBezTo>
                <a:cubicBezTo>
                  <a:pt x="5" y="2"/>
                  <a:pt x="4" y="4"/>
                  <a:pt x="3" y="4"/>
                </a:cubicBezTo>
                <a:cubicBezTo>
                  <a:pt x="2" y="4"/>
                  <a:pt x="0" y="4"/>
                  <a:pt x="0" y="3"/>
                </a:cubicBezTo>
                <a:cubicBezTo>
                  <a:pt x="0" y="3"/>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2" name="Freeform 2675"/>
          <p:cNvSpPr>
            <a:spLocks noChangeAspect="1"/>
          </p:cNvSpPr>
          <p:nvPr/>
        </p:nvSpPr>
        <p:spPr bwMode="auto">
          <a:xfrm>
            <a:off x="3745047" y="2696319"/>
            <a:ext cx="34281" cy="20241"/>
          </a:xfrm>
          <a:custGeom>
            <a:avLst/>
            <a:gdLst>
              <a:gd name="T0" fmla="*/ 13 w 11"/>
              <a:gd name="T1" fmla="*/ 1 h 14"/>
              <a:gd name="T2" fmla="*/ 11 w 11"/>
              <a:gd name="T3" fmla="*/ 11 h 14"/>
              <a:gd name="T4" fmla="*/ 2 w 11"/>
              <a:gd name="T5" fmla="*/ 15 h 14"/>
              <a:gd name="T6" fmla="*/ 8 w 11"/>
              <a:gd name="T7" fmla="*/ 6 h 14"/>
              <a:gd name="T8" fmla="*/ 11 w 11"/>
              <a:gd name="T9" fmla="*/ 0 h 14"/>
              <a:gd name="T10" fmla="*/ 13 w 11"/>
              <a:gd name="T11" fmla="*/ 1 h 14"/>
              <a:gd name="T12" fmla="*/ 0 60000 65536"/>
              <a:gd name="T13" fmla="*/ 0 60000 65536"/>
              <a:gd name="T14" fmla="*/ 0 60000 65536"/>
              <a:gd name="T15" fmla="*/ 0 60000 65536"/>
              <a:gd name="T16" fmla="*/ 0 60000 65536"/>
              <a:gd name="T17" fmla="*/ 0 60000 65536"/>
              <a:gd name="T18" fmla="*/ 0 w 11"/>
              <a:gd name="T19" fmla="*/ 0 h 14"/>
              <a:gd name="T20" fmla="*/ 11 w 11"/>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1" h="14">
                <a:moveTo>
                  <a:pt x="11" y="1"/>
                </a:moveTo>
                <a:cubicBezTo>
                  <a:pt x="11" y="4"/>
                  <a:pt x="11" y="7"/>
                  <a:pt x="9" y="9"/>
                </a:cubicBezTo>
                <a:cubicBezTo>
                  <a:pt x="8" y="11"/>
                  <a:pt x="3" y="14"/>
                  <a:pt x="2" y="12"/>
                </a:cubicBezTo>
                <a:cubicBezTo>
                  <a:pt x="0" y="9"/>
                  <a:pt x="5" y="8"/>
                  <a:pt x="7" y="5"/>
                </a:cubicBezTo>
                <a:cubicBezTo>
                  <a:pt x="8" y="4"/>
                  <a:pt x="8" y="2"/>
                  <a:pt x="9" y="0"/>
                </a:cubicBezTo>
                <a:cubicBezTo>
                  <a:pt x="10" y="0"/>
                  <a:pt x="11" y="0"/>
                  <a:pt x="1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3" name="Freeform 2676"/>
          <p:cNvSpPr>
            <a:spLocks noChangeAspect="1"/>
          </p:cNvSpPr>
          <p:nvPr/>
        </p:nvSpPr>
        <p:spPr bwMode="auto">
          <a:xfrm>
            <a:off x="3759328" y="2683225"/>
            <a:ext cx="34281" cy="13097"/>
          </a:xfrm>
          <a:custGeom>
            <a:avLst/>
            <a:gdLst>
              <a:gd name="T0" fmla="*/ 8 w 8"/>
              <a:gd name="T1" fmla="*/ 2 h 9"/>
              <a:gd name="T2" fmla="*/ 6 w 8"/>
              <a:gd name="T3" fmla="*/ 7 h 9"/>
              <a:gd name="T4" fmla="*/ 1 w 8"/>
              <a:gd name="T5" fmla="*/ 10 h 9"/>
              <a:gd name="T6" fmla="*/ 1 w 8"/>
              <a:gd name="T7" fmla="*/ 5 h 9"/>
              <a:gd name="T8" fmla="*/ 8 w 8"/>
              <a:gd name="T9" fmla="*/ 2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2"/>
                </a:moveTo>
                <a:cubicBezTo>
                  <a:pt x="8" y="2"/>
                  <a:pt x="6" y="5"/>
                  <a:pt x="5" y="6"/>
                </a:cubicBezTo>
                <a:cubicBezTo>
                  <a:pt x="4" y="7"/>
                  <a:pt x="2" y="9"/>
                  <a:pt x="1" y="8"/>
                </a:cubicBezTo>
                <a:cubicBezTo>
                  <a:pt x="0" y="7"/>
                  <a:pt x="0" y="5"/>
                  <a:pt x="1" y="4"/>
                </a:cubicBezTo>
                <a:cubicBezTo>
                  <a:pt x="3" y="2"/>
                  <a:pt x="5" y="0"/>
                  <a:pt x="7"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4" name="Freeform 2677"/>
          <p:cNvSpPr>
            <a:spLocks noChangeAspect="1"/>
          </p:cNvSpPr>
          <p:nvPr/>
        </p:nvSpPr>
        <p:spPr bwMode="auto">
          <a:xfrm>
            <a:off x="3711721" y="2705847"/>
            <a:ext cx="34281" cy="11906"/>
          </a:xfrm>
          <a:custGeom>
            <a:avLst/>
            <a:gdLst>
              <a:gd name="T0" fmla="*/ 8 w 8"/>
              <a:gd name="T1" fmla="*/ 1 h 8"/>
              <a:gd name="T2" fmla="*/ 8 w 8"/>
              <a:gd name="T3" fmla="*/ 6 h 8"/>
              <a:gd name="T4" fmla="*/ 5 w 8"/>
              <a:gd name="T5" fmla="*/ 10 h 8"/>
              <a:gd name="T6" fmla="*/ 0 w 8"/>
              <a:gd name="T7" fmla="*/ 7 h 8"/>
              <a:gd name="T8" fmla="*/ 2 w 8"/>
              <a:gd name="T9" fmla="*/ 1 h 8"/>
              <a:gd name="T10" fmla="*/ 8 w 8"/>
              <a:gd name="T11" fmla="*/ 1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7" y="1"/>
                </a:moveTo>
                <a:cubicBezTo>
                  <a:pt x="8" y="2"/>
                  <a:pt x="8" y="4"/>
                  <a:pt x="7" y="5"/>
                </a:cubicBezTo>
                <a:cubicBezTo>
                  <a:pt x="7" y="6"/>
                  <a:pt x="5" y="7"/>
                  <a:pt x="4" y="8"/>
                </a:cubicBezTo>
                <a:cubicBezTo>
                  <a:pt x="3" y="8"/>
                  <a:pt x="1" y="7"/>
                  <a:pt x="0" y="6"/>
                </a:cubicBezTo>
                <a:cubicBezTo>
                  <a:pt x="0" y="4"/>
                  <a:pt x="1" y="2"/>
                  <a:pt x="2" y="1"/>
                </a:cubicBezTo>
                <a:cubicBezTo>
                  <a:pt x="4" y="0"/>
                  <a:pt x="6" y="0"/>
                  <a:pt x="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5" name="Freeform 2678"/>
          <p:cNvSpPr>
            <a:spLocks noChangeAspect="1"/>
          </p:cNvSpPr>
          <p:nvPr/>
        </p:nvSpPr>
        <p:spPr bwMode="auto">
          <a:xfrm>
            <a:off x="3692678" y="2698701"/>
            <a:ext cx="34281" cy="14287"/>
          </a:xfrm>
          <a:custGeom>
            <a:avLst/>
            <a:gdLst>
              <a:gd name="T0" fmla="*/ 13 w 11"/>
              <a:gd name="T1" fmla="*/ 2 h 10"/>
              <a:gd name="T2" fmla="*/ 5 w 11"/>
              <a:gd name="T3" fmla="*/ 12 h 10"/>
              <a:gd name="T4" fmla="*/ 1 w 11"/>
              <a:gd name="T5" fmla="*/ 8 h 10"/>
              <a:gd name="T6" fmla="*/ 1 w 11"/>
              <a:gd name="T7" fmla="*/ 5 h 10"/>
              <a:gd name="T8" fmla="*/ 8 w 11"/>
              <a:gd name="T9" fmla="*/ 1 h 10"/>
              <a:gd name="T10" fmla="*/ 13 w 11"/>
              <a:gd name="T11" fmla="*/ 2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11" y="2"/>
                </a:moveTo>
                <a:cubicBezTo>
                  <a:pt x="9" y="5"/>
                  <a:pt x="7" y="8"/>
                  <a:pt x="4" y="10"/>
                </a:cubicBezTo>
                <a:cubicBezTo>
                  <a:pt x="3" y="10"/>
                  <a:pt x="2" y="8"/>
                  <a:pt x="1" y="7"/>
                </a:cubicBezTo>
                <a:cubicBezTo>
                  <a:pt x="1" y="6"/>
                  <a:pt x="0" y="5"/>
                  <a:pt x="1" y="4"/>
                </a:cubicBezTo>
                <a:cubicBezTo>
                  <a:pt x="3" y="2"/>
                  <a:pt x="5" y="1"/>
                  <a:pt x="7" y="1"/>
                </a:cubicBezTo>
                <a:cubicBezTo>
                  <a:pt x="8" y="0"/>
                  <a:pt x="11" y="1"/>
                  <a:pt x="1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6" name="Freeform 2679"/>
          <p:cNvSpPr>
            <a:spLocks noChangeAspect="1"/>
          </p:cNvSpPr>
          <p:nvPr/>
        </p:nvSpPr>
        <p:spPr bwMode="auto">
          <a:xfrm>
            <a:off x="3672048" y="2707038"/>
            <a:ext cx="34281" cy="7144"/>
          </a:xfrm>
          <a:custGeom>
            <a:avLst/>
            <a:gdLst>
              <a:gd name="T0" fmla="*/ 1 w 6"/>
              <a:gd name="T1" fmla="*/ 1 h 5"/>
              <a:gd name="T2" fmla="*/ 7 w 6"/>
              <a:gd name="T3" fmla="*/ 4 h 5"/>
              <a:gd name="T4" fmla="*/ 4 w 6"/>
              <a:gd name="T5" fmla="*/ 5 h 5"/>
              <a:gd name="T6" fmla="*/ 1 w 6"/>
              <a:gd name="T7" fmla="*/ 1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3" y="0"/>
                  <a:pt x="5" y="1"/>
                  <a:pt x="6" y="3"/>
                </a:cubicBezTo>
                <a:cubicBezTo>
                  <a:pt x="6" y="4"/>
                  <a:pt x="4" y="5"/>
                  <a:pt x="3" y="4"/>
                </a:cubicBezTo>
                <a:cubicBezTo>
                  <a:pt x="2" y="4"/>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7" name="Freeform 2680"/>
          <p:cNvSpPr>
            <a:spLocks noChangeAspect="1"/>
          </p:cNvSpPr>
          <p:nvPr/>
        </p:nvSpPr>
        <p:spPr bwMode="auto">
          <a:xfrm>
            <a:off x="3654592" y="2716562"/>
            <a:ext cx="34281" cy="8335"/>
          </a:xfrm>
          <a:custGeom>
            <a:avLst/>
            <a:gdLst>
              <a:gd name="T0" fmla="*/ 5 w 5"/>
              <a:gd name="T1" fmla="*/ 0 h 6"/>
              <a:gd name="T2" fmla="*/ 4 w 5"/>
              <a:gd name="T3" fmla="*/ 6 h 6"/>
              <a:gd name="T4" fmla="*/ 1 w 5"/>
              <a:gd name="T5" fmla="*/ 2 h 6"/>
              <a:gd name="T6" fmla="*/ 5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4" y="0"/>
                </a:moveTo>
                <a:cubicBezTo>
                  <a:pt x="5" y="2"/>
                  <a:pt x="4" y="4"/>
                  <a:pt x="3" y="5"/>
                </a:cubicBezTo>
                <a:cubicBezTo>
                  <a:pt x="2" y="6"/>
                  <a:pt x="0" y="3"/>
                  <a:pt x="1" y="2"/>
                </a:cubicBezTo>
                <a:cubicBezTo>
                  <a:pt x="1" y="1"/>
                  <a:pt x="3"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8" name="Freeform 2681"/>
          <p:cNvSpPr>
            <a:spLocks noChangeAspect="1"/>
          </p:cNvSpPr>
          <p:nvPr/>
        </p:nvSpPr>
        <p:spPr bwMode="auto">
          <a:xfrm>
            <a:off x="3654591" y="2691557"/>
            <a:ext cx="34281" cy="10716"/>
          </a:xfrm>
          <a:custGeom>
            <a:avLst/>
            <a:gdLst>
              <a:gd name="T0" fmla="*/ 4 w 4"/>
              <a:gd name="T1" fmla="*/ 3 h 7"/>
              <a:gd name="T2" fmla="*/ 3 w 4"/>
              <a:gd name="T3" fmla="*/ 9 h 7"/>
              <a:gd name="T4" fmla="*/ 1 w 4"/>
              <a:gd name="T5" fmla="*/ 5 h 7"/>
              <a:gd name="T6" fmla="*/ 1 w 4"/>
              <a:gd name="T7" fmla="*/ 1 h 7"/>
              <a:gd name="T8" fmla="*/ 4 w 4"/>
              <a:gd name="T9" fmla="*/ 3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4" y="2"/>
                </a:moveTo>
                <a:cubicBezTo>
                  <a:pt x="4" y="4"/>
                  <a:pt x="4" y="6"/>
                  <a:pt x="3" y="7"/>
                </a:cubicBezTo>
                <a:cubicBezTo>
                  <a:pt x="2" y="7"/>
                  <a:pt x="1" y="5"/>
                  <a:pt x="1" y="4"/>
                </a:cubicBezTo>
                <a:cubicBezTo>
                  <a:pt x="0" y="3"/>
                  <a:pt x="0" y="1"/>
                  <a:pt x="1" y="1"/>
                </a:cubicBezTo>
                <a:cubicBezTo>
                  <a:pt x="2"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39" name="Freeform 2682"/>
          <p:cNvSpPr>
            <a:spLocks noChangeAspect="1"/>
          </p:cNvSpPr>
          <p:nvPr/>
        </p:nvSpPr>
        <p:spPr bwMode="auto">
          <a:xfrm>
            <a:off x="3683156" y="2604641"/>
            <a:ext cx="34281" cy="5954"/>
          </a:xfrm>
          <a:custGeom>
            <a:avLst/>
            <a:gdLst>
              <a:gd name="T0" fmla="*/ 3 w 8"/>
              <a:gd name="T1" fmla="*/ 0 h 4"/>
              <a:gd name="T2" fmla="*/ 9 w 8"/>
              <a:gd name="T3" fmla="*/ 3 h 4"/>
              <a:gd name="T4" fmla="*/ 5 w 8"/>
              <a:gd name="T5" fmla="*/ 5 h 4"/>
              <a:gd name="T6" fmla="*/ 0 w 8"/>
              <a:gd name="T7" fmla="*/ 3 h 4"/>
              <a:gd name="T8" fmla="*/ 3 w 8"/>
              <a:gd name="T9" fmla="*/ 0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0"/>
                </a:moveTo>
                <a:cubicBezTo>
                  <a:pt x="5" y="0"/>
                  <a:pt x="7" y="0"/>
                  <a:pt x="8" y="2"/>
                </a:cubicBezTo>
                <a:cubicBezTo>
                  <a:pt x="8" y="4"/>
                  <a:pt x="5" y="4"/>
                  <a:pt x="4" y="4"/>
                </a:cubicBezTo>
                <a:cubicBezTo>
                  <a:pt x="2" y="4"/>
                  <a:pt x="0" y="4"/>
                  <a:pt x="0" y="2"/>
                </a:cubicBezTo>
                <a:cubicBezTo>
                  <a:pt x="0" y="1"/>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0" name="Freeform 2683"/>
          <p:cNvSpPr>
            <a:spLocks noChangeAspect="1"/>
          </p:cNvSpPr>
          <p:nvPr/>
        </p:nvSpPr>
        <p:spPr bwMode="auto">
          <a:xfrm>
            <a:off x="5333559" y="3049938"/>
            <a:ext cx="34281" cy="3572"/>
          </a:xfrm>
          <a:custGeom>
            <a:avLst/>
            <a:gdLst>
              <a:gd name="T0" fmla="*/ 4 w 5"/>
              <a:gd name="T1" fmla="*/ 2 h 2"/>
              <a:gd name="T2" fmla="*/ 5 w 5"/>
              <a:gd name="T3" fmla="*/ 3 h 2"/>
              <a:gd name="T4" fmla="*/ 2 w 5"/>
              <a:gd name="T5" fmla="*/ 3 h 2"/>
              <a:gd name="T6" fmla="*/ 0 w 5"/>
              <a:gd name="T7" fmla="*/ 2 h 2"/>
              <a:gd name="T8" fmla="*/ 4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1" name="Freeform 2684"/>
          <p:cNvSpPr>
            <a:spLocks noChangeAspect="1"/>
          </p:cNvSpPr>
          <p:nvPr/>
        </p:nvSpPr>
        <p:spPr bwMode="auto">
          <a:xfrm>
            <a:off x="6476146" y="3164235"/>
            <a:ext cx="34281" cy="5954"/>
          </a:xfrm>
          <a:custGeom>
            <a:avLst/>
            <a:gdLst>
              <a:gd name="T0" fmla="*/ 1 w 1"/>
              <a:gd name="T1" fmla="*/ 4 h 4"/>
              <a:gd name="T2" fmla="*/ 0 w 1"/>
              <a:gd name="T3" fmla="*/ 5 h 4"/>
              <a:gd name="T4" fmla="*/ 0 w 1"/>
              <a:gd name="T5" fmla="*/ 3 h 4"/>
              <a:gd name="T6" fmla="*/ 0 w 1"/>
              <a:gd name="T7" fmla="*/ 0 h 4"/>
              <a:gd name="T8" fmla="*/ 1 w 1"/>
              <a:gd name="T9" fmla="*/ 4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0" y="4"/>
                </a:cubicBezTo>
                <a:cubicBezTo>
                  <a:pt x="0" y="4"/>
                  <a:pt x="0" y="3"/>
                  <a:pt x="0" y="2"/>
                </a:cubicBezTo>
                <a:cubicBezTo>
                  <a:pt x="0" y="2"/>
                  <a:pt x="0" y="0"/>
                  <a:pt x="0" y="0"/>
                </a:cubicBezTo>
                <a:cubicBezTo>
                  <a:pt x="1" y="0"/>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2" name="Freeform 2685"/>
          <p:cNvSpPr>
            <a:spLocks noChangeAspect="1"/>
          </p:cNvSpPr>
          <p:nvPr/>
        </p:nvSpPr>
        <p:spPr bwMode="auto">
          <a:xfrm>
            <a:off x="6431712" y="3030886"/>
            <a:ext cx="34281" cy="4762"/>
          </a:xfrm>
          <a:custGeom>
            <a:avLst/>
            <a:gdLst>
              <a:gd name="T0" fmla="*/ 1 w 1"/>
              <a:gd name="T1" fmla="*/ 3 h 4"/>
              <a:gd name="T2" fmla="*/ 1 w 1"/>
              <a:gd name="T3" fmla="*/ 4 h 4"/>
              <a:gd name="T4" fmla="*/ 0 w 1"/>
              <a:gd name="T5" fmla="*/ 2 h 4"/>
              <a:gd name="T6" fmla="*/ 0 w 1"/>
              <a:gd name="T7" fmla="*/ 0 h 4"/>
              <a:gd name="T8" fmla="*/ 1 w 1"/>
              <a:gd name="T9" fmla="*/ 3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1" y="4"/>
                </a:cubicBezTo>
                <a:cubicBezTo>
                  <a:pt x="0" y="4"/>
                  <a:pt x="0" y="3"/>
                  <a:pt x="0" y="2"/>
                </a:cubicBezTo>
                <a:cubicBezTo>
                  <a:pt x="0" y="1"/>
                  <a:pt x="0" y="0"/>
                  <a:pt x="0" y="0"/>
                </a:cubicBezTo>
                <a:cubicBezTo>
                  <a:pt x="1" y="0"/>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3" name="Freeform 2686"/>
          <p:cNvSpPr>
            <a:spLocks noChangeAspect="1"/>
          </p:cNvSpPr>
          <p:nvPr/>
        </p:nvSpPr>
        <p:spPr bwMode="auto">
          <a:xfrm>
            <a:off x="6430126" y="3059463"/>
            <a:ext cx="34281" cy="7144"/>
          </a:xfrm>
          <a:custGeom>
            <a:avLst/>
            <a:gdLst>
              <a:gd name="T0" fmla="*/ 2 w 2"/>
              <a:gd name="T1" fmla="*/ 4 h 5"/>
              <a:gd name="T2" fmla="*/ 1 w 2"/>
              <a:gd name="T3" fmla="*/ 6 h 5"/>
              <a:gd name="T4" fmla="*/ 0 w 2"/>
              <a:gd name="T5" fmla="*/ 4 h 5"/>
              <a:gd name="T6" fmla="*/ 1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3"/>
                  <a:pt x="0" y="3"/>
                </a:cubicBezTo>
                <a:cubicBezTo>
                  <a:pt x="0" y="2"/>
                  <a:pt x="1" y="0"/>
                  <a:pt x="1"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4" name="Freeform 2687"/>
          <p:cNvSpPr>
            <a:spLocks noChangeAspect="1"/>
          </p:cNvSpPr>
          <p:nvPr/>
        </p:nvSpPr>
        <p:spPr bwMode="auto">
          <a:xfrm>
            <a:off x="6434887" y="3077321"/>
            <a:ext cx="34281" cy="7144"/>
          </a:xfrm>
          <a:custGeom>
            <a:avLst/>
            <a:gdLst>
              <a:gd name="T0" fmla="*/ 3 w 2"/>
              <a:gd name="T1" fmla="*/ 4 h 5"/>
              <a:gd name="T2" fmla="*/ 3 w 2"/>
              <a:gd name="T3" fmla="*/ 6 h 5"/>
              <a:gd name="T4" fmla="*/ 2 w 2"/>
              <a:gd name="T5" fmla="*/ 4 h 5"/>
              <a:gd name="T6" fmla="*/ 2 w 2"/>
              <a:gd name="T7" fmla="*/ 0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2" y="5"/>
                </a:cubicBezTo>
                <a:cubicBezTo>
                  <a:pt x="1" y="4"/>
                  <a:pt x="1" y="3"/>
                  <a:pt x="1" y="3"/>
                </a:cubicBezTo>
                <a:cubicBezTo>
                  <a:pt x="1" y="2"/>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5" name="Freeform 2688"/>
          <p:cNvSpPr>
            <a:spLocks noChangeAspect="1"/>
          </p:cNvSpPr>
          <p:nvPr/>
        </p:nvSpPr>
        <p:spPr bwMode="auto">
          <a:xfrm>
            <a:off x="6438059" y="3095182"/>
            <a:ext cx="34281" cy="7144"/>
          </a:xfrm>
          <a:custGeom>
            <a:avLst/>
            <a:gdLst>
              <a:gd name="T0" fmla="*/ 3 w 3"/>
              <a:gd name="T1" fmla="*/ 4 h 5"/>
              <a:gd name="T2" fmla="*/ 0 w 3"/>
              <a:gd name="T3" fmla="*/ 6 h 5"/>
              <a:gd name="T4" fmla="*/ 0 w 3"/>
              <a:gd name="T5" fmla="*/ 2 h 5"/>
              <a:gd name="T6" fmla="*/ 3 w 3"/>
              <a:gd name="T7" fmla="*/ 0 h 5"/>
              <a:gd name="T8" fmla="*/ 3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5"/>
                </a:cubicBezTo>
                <a:cubicBezTo>
                  <a:pt x="0" y="4"/>
                  <a:pt x="0" y="3"/>
                  <a:pt x="0" y="2"/>
                </a:cubicBezTo>
                <a:cubicBezTo>
                  <a:pt x="1" y="2"/>
                  <a:pt x="2" y="0"/>
                  <a:pt x="2" y="0"/>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6" name="Freeform 2689"/>
          <p:cNvSpPr>
            <a:spLocks noChangeAspect="1"/>
          </p:cNvSpPr>
          <p:nvPr/>
        </p:nvSpPr>
        <p:spPr bwMode="auto">
          <a:xfrm>
            <a:off x="6436474" y="3040411"/>
            <a:ext cx="34281" cy="7144"/>
          </a:xfrm>
          <a:custGeom>
            <a:avLst/>
            <a:gdLst>
              <a:gd name="T0" fmla="*/ 3 w 2"/>
              <a:gd name="T1" fmla="*/ 4 h 5"/>
              <a:gd name="T2" fmla="*/ 2 w 2"/>
              <a:gd name="T3" fmla="*/ 6 h 5"/>
              <a:gd name="T4" fmla="*/ 0 w 2"/>
              <a:gd name="T5" fmla="*/ 4 h 5"/>
              <a:gd name="T6" fmla="*/ 2 w 2"/>
              <a:gd name="T7" fmla="*/ 1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7" name="Freeform 2690"/>
          <p:cNvSpPr>
            <a:spLocks noChangeAspect="1"/>
          </p:cNvSpPr>
          <p:nvPr/>
        </p:nvSpPr>
        <p:spPr bwMode="auto">
          <a:xfrm>
            <a:off x="6304758" y="3021360"/>
            <a:ext cx="34281" cy="14287"/>
          </a:xfrm>
          <a:custGeom>
            <a:avLst/>
            <a:gdLst>
              <a:gd name="T0" fmla="*/ 4 w 4"/>
              <a:gd name="T1" fmla="*/ 7 h 10"/>
              <a:gd name="T2" fmla="*/ 1 w 4"/>
              <a:gd name="T3" fmla="*/ 11 h 10"/>
              <a:gd name="T4" fmla="*/ 1 w 4"/>
              <a:gd name="T5" fmla="*/ 6 h 10"/>
              <a:gd name="T6" fmla="*/ 4 w 4"/>
              <a:gd name="T7" fmla="*/ 1 h 10"/>
              <a:gd name="T8" fmla="*/ 4 w 4"/>
              <a:gd name="T9" fmla="*/ 7 h 10"/>
              <a:gd name="T10" fmla="*/ 0 60000 65536"/>
              <a:gd name="T11" fmla="*/ 0 60000 65536"/>
              <a:gd name="T12" fmla="*/ 0 60000 65536"/>
              <a:gd name="T13" fmla="*/ 0 60000 65536"/>
              <a:gd name="T14" fmla="*/ 0 60000 65536"/>
              <a:gd name="T15" fmla="*/ 0 w 4"/>
              <a:gd name="T16" fmla="*/ 0 h 10"/>
              <a:gd name="T17" fmla="*/ 4 w 4"/>
              <a:gd name="T18" fmla="*/ 10 h 10"/>
            </a:gdLst>
            <a:ahLst/>
            <a:cxnLst>
              <a:cxn ang="T10">
                <a:pos x="T0" y="T1"/>
              </a:cxn>
              <a:cxn ang="T11">
                <a:pos x="T2" y="T3"/>
              </a:cxn>
              <a:cxn ang="T12">
                <a:pos x="T4" y="T5"/>
              </a:cxn>
              <a:cxn ang="T13">
                <a:pos x="T6" y="T7"/>
              </a:cxn>
              <a:cxn ang="T14">
                <a:pos x="T8" y="T9"/>
              </a:cxn>
            </a:cxnLst>
            <a:rect l="T15" t="T16" r="T17" b="T18"/>
            <a:pathLst>
              <a:path w="4" h="10">
                <a:moveTo>
                  <a:pt x="3" y="6"/>
                </a:moveTo>
                <a:cubicBezTo>
                  <a:pt x="3" y="8"/>
                  <a:pt x="2" y="10"/>
                  <a:pt x="1" y="9"/>
                </a:cubicBezTo>
                <a:cubicBezTo>
                  <a:pt x="0" y="8"/>
                  <a:pt x="0" y="6"/>
                  <a:pt x="1" y="5"/>
                </a:cubicBezTo>
                <a:cubicBezTo>
                  <a:pt x="1" y="3"/>
                  <a:pt x="2" y="0"/>
                  <a:pt x="3" y="1"/>
                </a:cubicBezTo>
                <a:cubicBezTo>
                  <a:pt x="4" y="2"/>
                  <a:pt x="3" y="5"/>
                  <a:pt x="3"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8" name="Freeform 2691"/>
          <p:cNvSpPr>
            <a:spLocks noChangeAspect="1"/>
          </p:cNvSpPr>
          <p:nvPr/>
        </p:nvSpPr>
        <p:spPr bwMode="auto">
          <a:xfrm>
            <a:off x="6303171" y="3035648"/>
            <a:ext cx="34281" cy="16669"/>
          </a:xfrm>
          <a:custGeom>
            <a:avLst/>
            <a:gdLst>
              <a:gd name="T0" fmla="*/ 4 w 4"/>
              <a:gd name="T1" fmla="*/ 9 h 11"/>
              <a:gd name="T2" fmla="*/ 1 w 4"/>
              <a:gd name="T3" fmla="*/ 13 h 11"/>
              <a:gd name="T4" fmla="*/ 1 w 4"/>
              <a:gd name="T5" fmla="*/ 8 h 11"/>
              <a:gd name="T6" fmla="*/ 4 w 4"/>
              <a:gd name="T7" fmla="*/ 1 h 11"/>
              <a:gd name="T8" fmla="*/ 4 w 4"/>
              <a:gd name="T9" fmla="*/ 9 h 11"/>
              <a:gd name="T10" fmla="*/ 0 60000 65536"/>
              <a:gd name="T11" fmla="*/ 0 60000 65536"/>
              <a:gd name="T12" fmla="*/ 0 60000 65536"/>
              <a:gd name="T13" fmla="*/ 0 60000 65536"/>
              <a:gd name="T14" fmla="*/ 0 60000 65536"/>
              <a:gd name="T15" fmla="*/ 0 w 4"/>
              <a:gd name="T16" fmla="*/ 0 h 11"/>
              <a:gd name="T17" fmla="*/ 4 w 4"/>
              <a:gd name="T18" fmla="*/ 11 h 11"/>
            </a:gdLst>
            <a:ahLst/>
            <a:cxnLst>
              <a:cxn ang="T10">
                <a:pos x="T0" y="T1"/>
              </a:cxn>
              <a:cxn ang="T11">
                <a:pos x="T2" y="T3"/>
              </a:cxn>
              <a:cxn ang="T12">
                <a:pos x="T4" y="T5"/>
              </a:cxn>
              <a:cxn ang="T13">
                <a:pos x="T6" y="T7"/>
              </a:cxn>
              <a:cxn ang="T14">
                <a:pos x="T8" y="T9"/>
              </a:cxn>
            </a:cxnLst>
            <a:rect l="T15" t="T16" r="T17" b="T18"/>
            <a:pathLst>
              <a:path w="4" h="11">
                <a:moveTo>
                  <a:pt x="3" y="7"/>
                </a:moveTo>
                <a:cubicBezTo>
                  <a:pt x="3" y="9"/>
                  <a:pt x="2" y="11"/>
                  <a:pt x="1" y="10"/>
                </a:cubicBezTo>
                <a:cubicBezTo>
                  <a:pt x="0" y="10"/>
                  <a:pt x="1" y="7"/>
                  <a:pt x="1" y="6"/>
                </a:cubicBezTo>
                <a:cubicBezTo>
                  <a:pt x="1" y="4"/>
                  <a:pt x="2" y="0"/>
                  <a:pt x="3" y="1"/>
                </a:cubicBezTo>
                <a:cubicBezTo>
                  <a:pt x="4" y="2"/>
                  <a:pt x="4" y="5"/>
                  <a:pt x="3"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49" name="Freeform 2692"/>
          <p:cNvSpPr>
            <a:spLocks noChangeAspect="1"/>
          </p:cNvSpPr>
          <p:nvPr/>
        </p:nvSpPr>
        <p:spPr bwMode="auto">
          <a:xfrm>
            <a:off x="6298410" y="3054698"/>
            <a:ext cx="34281" cy="14287"/>
          </a:xfrm>
          <a:custGeom>
            <a:avLst/>
            <a:gdLst>
              <a:gd name="T0" fmla="*/ 2 w 2"/>
              <a:gd name="T1" fmla="*/ 8 h 10"/>
              <a:gd name="T2" fmla="*/ 1 w 2"/>
              <a:gd name="T3" fmla="*/ 12 h 10"/>
              <a:gd name="T4" fmla="*/ 0 w 2"/>
              <a:gd name="T5" fmla="*/ 6 h 10"/>
              <a:gd name="T6" fmla="*/ 1 w 2"/>
              <a:gd name="T7" fmla="*/ 1 h 10"/>
              <a:gd name="T8" fmla="*/ 2 w 2"/>
              <a:gd name="T9" fmla="*/ 8 h 10"/>
              <a:gd name="T10" fmla="*/ 0 60000 65536"/>
              <a:gd name="T11" fmla="*/ 0 60000 65536"/>
              <a:gd name="T12" fmla="*/ 0 60000 65536"/>
              <a:gd name="T13" fmla="*/ 0 60000 65536"/>
              <a:gd name="T14" fmla="*/ 0 60000 65536"/>
              <a:gd name="T15" fmla="*/ 0 w 2"/>
              <a:gd name="T16" fmla="*/ 0 h 10"/>
              <a:gd name="T17" fmla="*/ 2 w 2"/>
              <a:gd name="T18" fmla="*/ 10 h 10"/>
            </a:gdLst>
            <a:ahLst/>
            <a:cxnLst>
              <a:cxn ang="T10">
                <a:pos x="T0" y="T1"/>
              </a:cxn>
              <a:cxn ang="T11">
                <a:pos x="T2" y="T3"/>
              </a:cxn>
              <a:cxn ang="T12">
                <a:pos x="T4" y="T5"/>
              </a:cxn>
              <a:cxn ang="T13">
                <a:pos x="T6" y="T7"/>
              </a:cxn>
              <a:cxn ang="T14">
                <a:pos x="T8" y="T9"/>
              </a:cxn>
            </a:cxnLst>
            <a:rect l="T15" t="T16" r="T17" b="T18"/>
            <a:pathLst>
              <a:path w="2" h="10">
                <a:moveTo>
                  <a:pt x="2" y="7"/>
                </a:moveTo>
                <a:cubicBezTo>
                  <a:pt x="2" y="8"/>
                  <a:pt x="2" y="10"/>
                  <a:pt x="1" y="10"/>
                </a:cubicBezTo>
                <a:cubicBezTo>
                  <a:pt x="0" y="9"/>
                  <a:pt x="0" y="7"/>
                  <a:pt x="0" y="5"/>
                </a:cubicBezTo>
                <a:cubicBezTo>
                  <a:pt x="0" y="3"/>
                  <a:pt x="0" y="0"/>
                  <a:pt x="1" y="1"/>
                </a:cubicBezTo>
                <a:cubicBezTo>
                  <a:pt x="2" y="1"/>
                  <a:pt x="2" y="5"/>
                  <a:pt x="2"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0" name="Freeform 2693"/>
          <p:cNvSpPr>
            <a:spLocks noChangeAspect="1"/>
          </p:cNvSpPr>
          <p:nvPr/>
        </p:nvSpPr>
        <p:spPr bwMode="auto">
          <a:xfrm>
            <a:off x="5090759" y="2980881"/>
            <a:ext cx="34281" cy="2381"/>
          </a:xfrm>
          <a:custGeom>
            <a:avLst/>
            <a:gdLst>
              <a:gd name="T0" fmla="*/ 2 w 4"/>
              <a:gd name="T1" fmla="*/ 0 h 2"/>
              <a:gd name="T2" fmla="*/ 3 w 4"/>
              <a:gd name="T3" fmla="*/ 1 h 2"/>
              <a:gd name="T4" fmla="*/ 2 w 4"/>
              <a:gd name="T5" fmla="*/ 2 h 2"/>
              <a:gd name="T6" fmla="*/ 0 w 4"/>
              <a:gd name="T7" fmla="*/ 1 h 2"/>
              <a:gd name="T8" fmla="*/ 2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3" y="1"/>
                </a:cubicBezTo>
                <a:cubicBezTo>
                  <a:pt x="3" y="2"/>
                  <a:pt x="3" y="2"/>
                  <a:pt x="2" y="2"/>
                </a:cubicBezTo>
                <a:cubicBezTo>
                  <a:pt x="1" y="2"/>
                  <a:pt x="0" y="2"/>
                  <a:pt x="0" y="1"/>
                </a:cubicBezTo>
                <a:cubicBezTo>
                  <a:pt x="1"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1" name="Freeform 2694"/>
          <p:cNvSpPr>
            <a:spLocks noChangeAspect="1"/>
          </p:cNvSpPr>
          <p:nvPr/>
        </p:nvSpPr>
        <p:spPr bwMode="auto">
          <a:xfrm>
            <a:off x="6258738" y="2833242"/>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2" name="Freeform 2695"/>
          <p:cNvSpPr>
            <a:spLocks noChangeAspect="1"/>
          </p:cNvSpPr>
          <p:nvPr/>
        </p:nvSpPr>
        <p:spPr bwMode="auto">
          <a:xfrm>
            <a:off x="6247628" y="2828480"/>
            <a:ext cx="34281" cy="4762"/>
          </a:xfrm>
          <a:custGeom>
            <a:avLst/>
            <a:gdLst>
              <a:gd name="T0" fmla="*/ 2 w 2"/>
              <a:gd name="T1" fmla="*/ 3 h 3"/>
              <a:gd name="T2" fmla="*/ 1 w 2"/>
              <a:gd name="T3" fmla="*/ 4 h 3"/>
              <a:gd name="T4" fmla="*/ 0 w 2"/>
              <a:gd name="T5" fmla="*/ 3 h 3"/>
              <a:gd name="T6" fmla="*/ 0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3"/>
                  <a:pt x="0" y="2"/>
                </a:cubicBezTo>
                <a:cubicBezTo>
                  <a:pt x="0" y="2"/>
                  <a:pt x="0" y="0"/>
                  <a:pt x="0" y="0"/>
                </a:cubicBezTo>
                <a:cubicBezTo>
                  <a:pt x="1"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3" name="Freeform 2696"/>
          <p:cNvSpPr>
            <a:spLocks noChangeAspect="1"/>
          </p:cNvSpPr>
          <p:nvPr/>
        </p:nvSpPr>
        <p:spPr bwMode="auto">
          <a:xfrm>
            <a:off x="6249215" y="2835623"/>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3"/>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4" name="Freeform 2697"/>
          <p:cNvSpPr>
            <a:spLocks noChangeAspect="1"/>
          </p:cNvSpPr>
          <p:nvPr/>
        </p:nvSpPr>
        <p:spPr bwMode="auto">
          <a:xfrm>
            <a:off x="6241280" y="2828480"/>
            <a:ext cx="34281" cy="11906"/>
          </a:xfrm>
          <a:custGeom>
            <a:avLst/>
            <a:gdLst>
              <a:gd name="T0" fmla="*/ 3 w 4"/>
              <a:gd name="T1" fmla="*/ 5 h 8"/>
              <a:gd name="T2" fmla="*/ 3 w 4"/>
              <a:gd name="T3" fmla="*/ 10 h 8"/>
              <a:gd name="T4" fmla="*/ 1 w 4"/>
              <a:gd name="T5" fmla="*/ 6 h 8"/>
              <a:gd name="T6" fmla="*/ 1 w 4"/>
              <a:gd name="T7" fmla="*/ 0 h 8"/>
              <a:gd name="T8" fmla="*/ 3 w 4"/>
              <a:gd name="T9" fmla="*/ 5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4"/>
                </a:moveTo>
                <a:cubicBezTo>
                  <a:pt x="4" y="5"/>
                  <a:pt x="4" y="8"/>
                  <a:pt x="3" y="8"/>
                </a:cubicBezTo>
                <a:cubicBezTo>
                  <a:pt x="2" y="8"/>
                  <a:pt x="1" y="7"/>
                  <a:pt x="1" y="5"/>
                </a:cubicBezTo>
                <a:cubicBezTo>
                  <a:pt x="0" y="4"/>
                  <a:pt x="0" y="1"/>
                  <a:pt x="1" y="0"/>
                </a:cubicBezTo>
                <a:cubicBezTo>
                  <a:pt x="2" y="0"/>
                  <a:pt x="3" y="2"/>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5" name="Oval 2698"/>
          <p:cNvSpPr>
            <a:spLocks noChangeAspect="1" noChangeArrowheads="1"/>
          </p:cNvSpPr>
          <p:nvPr/>
        </p:nvSpPr>
        <p:spPr bwMode="auto">
          <a:xfrm>
            <a:off x="5351016" y="3052318"/>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6" name="Oval 2699"/>
          <p:cNvSpPr>
            <a:spLocks noChangeAspect="1" noChangeArrowheads="1"/>
          </p:cNvSpPr>
          <p:nvPr/>
        </p:nvSpPr>
        <p:spPr bwMode="auto">
          <a:xfrm>
            <a:off x="6439646" y="3138042"/>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7" name="Freeform 2700"/>
          <p:cNvSpPr>
            <a:spLocks noChangeAspect="1"/>
          </p:cNvSpPr>
          <p:nvPr/>
        </p:nvSpPr>
        <p:spPr bwMode="auto">
          <a:xfrm>
            <a:off x="6428539" y="3047556"/>
            <a:ext cx="34281" cy="2381"/>
          </a:xfrm>
          <a:custGeom>
            <a:avLst/>
            <a:gdLst>
              <a:gd name="T0" fmla="*/ 1 w 3"/>
              <a:gd name="T1" fmla="*/ 2 h 2"/>
              <a:gd name="T2" fmla="*/ 0 w 3"/>
              <a:gd name="T3" fmla="*/ 1 h 2"/>
              <a:gd name="T4" fmla="*/ 1 w 3"/>
              <a:gd name="T5" fmla="*/ 0 h 2"/>
              <a:gd name="T6" fmla="*/ 4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1" y="0"/>
                  <a:pt x="1" y="0"/>
                </a:cubicBezTo>
                <a:cubicBezTo>
                  <a:pt x="2" y="0"/>
                  <a:pt x="3" y="0"/>
                  <a:pt x="3" y="1"/>
                </a:cubicBezTo>
                <a:cubicBezTo>
                  <a:pt x="3"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8" name="Freeform 2701"/>
          <p:cNvSpPr>
            <a:spLocks noChangeAspect="1"/>
          </p:cNvSpPr>
          <p:nvPr/>
        </p:nvSpPr>
        <p:spPr bwMode="auto">
          <a:xfrm>
            <a:off x="6436474" y="3060653"/>
            <a:ext cx="34281" cy="3572"/>
          </a:xfrm>
          <a:custGeom>
            <a:avLst/>
            <a:gdLst>
              <a:gd name="T0" fmla="*/ 3 w 2"/>
              <a:gd name="T1" fmla="*/ 2 h 3"/>
              <a:gd name="T2" fmla="*/ 2 w 2"/>
              <a:gd name="T3" fmla="*/ 2 h 3"/>
              <a:gd name="T4" fmla="*/ 0 w 2"/>
              <a:gd name="T5" fmla="*/ 1 h 3"/>
              <a:gd name="T6" fmla="*/ 2 w 2"/>
              <a:gd name="T7" fmla="*/ 0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2"/>
                </a:cubicBezTo>
                <a:cubicBezTo>
                  <a:pt x="1" y="2"/>
                  <a:pt x="0" y="2"/>
                  <a:pt x="0" y="1"/>
                </a:cubicBezTo>
                <a:cubicBezTo>
                  <a:pt x="0" y="1"/>
                  <a:pt x="1"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59" name="Freeform 2702"/>
          <p:cNvSpPr>
            <a:spLocks noChangeAspect="1"/>
          </p:cNvSpPr>
          <p:nvPr/>
        </p:nvSpPr>
        <p:spPr bwMode="auto">
          <a:xfrm>
            <a:off x="6439646" y="3071367"/>
            <a:ext cx="34281" cy="4762"/>
          </a:xfrm>
          <a:custGeom>
            <a:avLst/>
            <a:gdLst>
              <a:gd name="T0" fmla="*/ 1 w 2"/>
              <a:gd name="T1" fmla="*/ 3 h 3"/>
              <a:gd name="T2" fmla="*/ 1 w 2"/>
              <a:gd name="T3" fmla="*/ 4 h 3"/>
              <a:gd name="T4" fmla="*/ 0 w 2"/>
              <a:gd name="T5" fmla="*/ 3 h 3"/>
              <a:gd name="T6" fmla="*/ 1 w 2"/>
              <a:gd name="T7" fmla="*/ 0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0" name="Freeform 2703"/>
          <p:cNvSpPr>
            <a:spLocks noChangeAspect="1"/>
          </p:cNvSpPr>
          <p:nvPr/>
        </p:nvSpPr>
        <p:spPr bwMode="auto">
          <a:xfrm>
            <a:off x="6430126" y="3052318"/>
            <a:ext cx="34281" cy="2381"/>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0"/>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1" name="Freeform 2704"/>
          <p:cNvSpPr>
            <a:spLocks noChangeAspect="1"/>
          </p:cNvSpPr>
          <p:nvPr/>
        </p:nvSpPr>
        <p:spPr bwMode="auto">
          <a:xfrm>
            <a:off x="6434887" y="3091608"/>
            <a:ext cx="34281" cy="3572"/>
          </a:xfrm>
          <a:custGeom>
            <a:avLst/>
            <a:gdLst>
              <a:gd name="T0" fmla="*/ 2 w 2"/>
              <a:gd name="T1" fmla="*/ 2 h 2"/>
              <a:gd name="T2" fmla="*/ 2 w 2"/>
              <a:gd name="T3" fmla="*/ 3 h 2"/>
              <a:gd name="T4" fmla="*/ 0 w 2"/>
              <a:gd name="T5" fmla="*/ 2 h 2"/>
              <a:gd name="T6" fmla="*/ 2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1" y="2"/>
                </a:cubicBezTo>
                <a:cubicBezTo>
                  <a:pt x="0" y="2"/>
                  <a:pt x="0" y="2"/>
                  <a:pt x="0" y="1"/>
                </a:cubicBezTo>
                <a:cubicBezTo>
                  <a:pt x="0" y="1"/>
                  <a:pt x="0" y="0"/>
                  <a:pt x="1" y="0"/>
                </a:cubicBezTo>
                <a:cubicBezTo>
                  <a:pt x="2"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2" name="Freeform 2705"/>
          <p:cNvSpPr>
            <a:spLocks noChangeAspect="1"/>
          </p:cNvSpPr>
          <p:nvPr/>
        </p:nvSpPr>
        <p:spPr bwMode="auto">
          <a:xfrm>
            <a:off x="6325389" y="3138042"/>
            <a:ext cx="34281" cy="3572"/>
          </a:xfrm>
          <a:custGeom>
            <a:avLst/>
            <a:gdLst>
              <a:gd name="T0" fmla="*/ 2 w 3"/>
              <a:gd name="T1" fmla="*/ 2 h 3"/>
              <a:gd name="T2" fmla="*/ 2 w 3"/>
              <a:gd name="T3" fmla="*/ 3 h 3"/>
              <a:gd name="T4" fmla="*/ 1 w 3"/>
              <a:gd name="T5" fmla="*/ 2 h 3"/>
              <a:gd name="T6" fmla="*/ 1 w 3"/>
              <a:gd name="T7" fmla="*/ 0 h 3"/>
              <a:gd name="T8" fmla="*/ 2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2" y="3"/>
                  <a:pt x="2" y="3"/>
                </a:cubicBezTo>
                <a:cubicBezTo>
                  <a:pt x="1" y="3"/>
                  <a:pt x="1" y="2"/>
                  <a:pt x="1"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3" name="Freeform 2706"/>
          <p:cNvSpPr>
            <a:spLocks noChangeAspect="1"/>
          </p:cNvSpPr>
          <p:nvPr/>
        </p:nvSpPr>
        <p:spPr bwMode="auto">
          <a:xfrm>
            <a:off x="6315867" y="3132090"/>
            <a:ext cx="34281" cy="2381"/>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1"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4" name="Freeform 2707"/>
          <p:cNvSpPr>
            <a:spLocks noChangeAspect="1"/>
          </p:cNvSpPr>
          <p:nvPr/>
        </p:nvSpPr>
        <p:spPr bwMode="auto">
          <a:xfrm>
            <a:off x="6326975" y="3149948"/>
            <a:ext cx="34281" cy="4762"/>
          </a:xfrm>
          <a:custGeom>
            <a:avLst/>
            <a:gdLst>
              <a:gd name="T0" fmla="*/ 1 w 2"/>
              <a:gd name="T1" fmla="*/ 3 h 3"/>
              <a:gd name="T2" fmla="*/ 0 w 2"/>
              <a:gd name="T3" fmla="*/ 4 h 3"/>
              <a:gd name="T4" fmla="*/ 0 w 2"/>
              <a:gd name="T5" fmla="*/ 1 h 3"/>
              <a:gd name="T6" fmla="*/ 1 w 2"/>
              <a:gd name="T7" fmla="*/ 1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3"/>
                </a:cubicBezTo>
                <a:cubicBezTo>
                  <a:pt x="0" y="2"/>
                  <a:pt x="0" y="2"/>
                  <a:pt x="0" y="1"/>
                </a:cubicBezTo>
                <a:cubicBezTo>
                  <a:pt x="0" y="1"/>
                  <a:pt x="1" y="0"/>
                  <a:pt x="1" y="1"/>
                </a:cubicBezTo>
                <a:cubicBezTo>
                  <a:pt x="2" y="1"/>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5" name="Freeform 2708"/>
          <p:cNvSpPr>
            <a:spLocks noChangeAspect="1"/>
          </p:cNvSpPr>
          <p:nvPr/>
        </p:nvSpPr>
        <p:spPr bwMode="auto">
          <a:xfrm>
            <a:off x="6303171" y="3111849"/>
            <a:ext cx="34281" cy="2381"/>
          </a:xfrm>
          <a:custGeom>
            <a:avLst/>
            <a:gdLst>
              <a:gd name="T0" fmla="*/ 1 w 1"/>
              <a:gd name="T1" fmla="*/ 1 h 2"/>
              <a:gd name="T2" fmla="*/ 1 w 1"/>
              <a:gd name="T3" fmla="*/ 2 h 2"/>
              <a:gd name="T4" fmla="*/ 0 w 1"/>
              <a:gd name="T5" fmla="*/ 1 h 2"/>
              <a:gd name="T6" fmla="*/ 0 w 1"/>
              <a:gd name="T7" fmla="*/ 0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1" y="2"/>
                </a:cubicBezTo>
                <a:cubicBezTo>
                  <a:pt x="0" y="2"/>
                  <a:pt x="0" y="2"/>
                  <a:pt x="0" y="1"/>
                </a:cubicBezTo>
                <a:cubicBezTo>
                  <a:pt x="0" y="1"/>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6" name="Freeform 2709"/>
          <p:cNvSpPr>
            <a:spLocks noChangeAspect="1"/>
          </p:cNvSpPr>
          <p:nvPr/>
        </p:nvSpPr>
        <p:spPr bwMode="auto">
          <a:xfrm>
            <a:off x="6331735" y="3132089"/>
            <a:ext cx="34281" cy="8335"/>
          </a:xfrm>
          <a:custGeom>
            <a:avLst/>
            <a:gdLst>
              <a:gd name="T0" fmla="*/ 3 w 3"/>
              <a:gd name="T1" fmla="*/ 4 h 6"/>
              <a:gd name="T2" fmla="*/ 3 w 3"/>
              <a:gd name="T3" fmla="*/ 6 h 6"/>
              <a:gd name="T4" fmla="*/ 1 w 3"/>
              <a:gd name="T5" fmla="*/ 5 h 6"/>
              <a:gd name="T6" fmla="*/ 1 w 3"/>
              <a:gd name="T7" fmla="*/ 1 h 6"/>
              <a:gd name="T8" fmla="*/ 3 w 3"/>
              <a:gd name="T9" fmla="*/ 4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3"/>
                </a:moveTo>
                <a:cubicBezTo>
                  <a:pt x="3" y="4"/>
                  <a:pt x="3" y="5"/>
                  <a:pt x="2" y="5"/>
                </a:cubicBezTo>
                <a:cubicBezTo>
                  <a:pt x="2" y="6"/>
                  <a:pt x="1" y="4"/>
                  <a:pt x="1" y="4"/>
                </a:cubicBezTo>
                <a:cubicBezTo>
                  <a:pt x="1" y="3"/>
                  <a:pt x="0" y="1"/>
                  <a:pt x="1" y="1"/>
                </a:cubicBezTo>
                <a:cubicBezTo>
                  <a:pt x="1"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7" name="Freeform 2710"/>
          <p:cNvSpPr>
            <a:spLocks noChangeAspect="1"/>
          </p:cNvSpPr>
          <p:nvPr/>
        </p:nvSpPr>
        <p:spPr bwMode="auto">
          <a:xfrm>
            <a:off x="6298410" y="3078510"/>
            <a:ext cx="34281" cy="5954"/>
          </a:xfrm>
          <a:custGeom>
            <a:avLst/>
            <a:gdLst>
              <a:gd name="T0" fmla="*/ 2 w 2"/>
              <a:gd name="T1" fmla="*/ 3 h 4"/>
              <a:gd name="T2" fmla="*/ 1 w 2"/>
              <a:gd name="T3" fmla="*/ 5 h 4"/>
              <a:gd name="T4" fmla="*/ 0 w 2"/>
              <a:gd name="T5" fmla="*/ 3 h 4"/>
              <a:gd name="T6" fmla="*/ 1 w 2"/>
              <a:gd name="T7" fmla="*/ 0 h 4"/>
              <a:gd name="T8" fmla="*/ 2 w 2"/>
              <a:gd name="T9" fmla="*/ 3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4"/>
                </a:cubicBezTo>
                <a:cubicBezTo>
                  <a:pt x="0" y="4"/>
                  <a:pt x="0" y="3"/>
                  <a:pt x="0" y="2"/>
                </a:cubicBezTo>
                <a:cubicBezTo>
                  <a:pt x="0" y="2"/>
                  <a:pt x="0" y="0"/>
                  <a:pt x="1" y="0"/>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8" name="Freeform 2711"/>
          <p:cNvSpPr>
            <a:spLocks noChangeAspect="1"/>
          </p:cNvSpPr>
          <p:nvPr/>
        </p:nvSpPr>
        <p:spPr bwMode="auto">
          <a:xfrm>
            <a:off x="6312693" y="3053507"/>
            <a:ext cx="34281" cy="5954"/>
          </a:xfrm>
          <a:custGeom>
            <a:avLst/>
            <a:gdLst>
              <a:gd name="T0" fmla="*/ 4 w 4"/>
              <a:gd name="T1" fmla="*/ 3 h 4"/>
              <a:gd name="T2" fmla="*/ 4 w 4"/>
              <a:gd name="T3" fmla="*/ 4 h 4"/>
              <a:gd name="T4" fmla="*/ 1 w 4"/>
              <a:gd name="T5" fmla="*/ 4 h 4"/>
              <a:gd name="T6" fmla="*/ 1 w 4"/>
              <a:gd name="T7" fmla="*/ 1 h 4"/>
              <a:gd name="T8" fmla="*/ 4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1" y="3"/>
                </a:cubicBezTo>
                <a:cubicBezTo>
                  <a:pt x="1" y="3"/>
                  <a:pt x="0" y="2"/>
                  <a:pt x="1" y="1"/>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69" name="Freeform 2712"/>
          <p:cNvSpPr>
            <a:spLocks noChangeAspect="1"/>
          </p:cNvSpPr>
          <p:nvPr/>
        </p:nvSpPr>
        <p:spPr bwMode="auto">
          <a:xfrm>
            <a:off x="5309756" y="3084464"/>
            <a:ext cx="34281" cy="4762"/>
          </a:xfrm>
          <a:custGeom>
            <a:avLst/>
            <a:gdLst>
              <a:gd name="T0" fmla="*/ 3 w 4"/>
              <a:gd name="T1" fmla="*/ 0 h 3"/>
              <a:gd name="T2" fmla="*/ 4 w 4"/>
              <a:gd name="T3" fmla="*/ 1 h 3"/>
              <a:gd name="T4" fmla="*/ 2 w 4"/>
              <a:gd name="T5" fmla="*/ 4 h 3"/>
              <a:gd name="T6" fmla="*/ 0 w 4"/>
              <a:gd name="T7" fmla="*/ 1 h 3"/>
              <a:gd name="T8" fmla="*/ 3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0"/>
                </a:moveTo>
                <a:cubicBezTo>
                  <a:pt x="3" y="0"/>
                  <a:pt x="4" y="1"/>
                  <a:pt x="4" y="1"/>
                </a:cubicBezTo>
                <a:cubicBezTo>
                  <a:pt x="4" y="2"/>
                  <a:pt x="3" y="3"/>
                  <a:pt x="2" y="3"/>
                </a:cubicBezTo>
                <a:cubicBezTo>
                  <a:pt x="1" y="3"/>
                  <a:pt x="0" y="2"/>
                  <a:pt x="0" y="1"/>
                </a:cubicBezTo>
                <a:cubicBezTo>
                  <a:pt x="0"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0" name="Freeform 2713"/>
          <p:cNvSpPr>
            <a:spLocks noChangeAspect="1"/>
          </p:cNvSpPr>
          <p:nvPr/>
        </p:nvSpPr>
        <p:spPr bwMode="auto">
          <a:xfrm>
            <a:off x="5165912" y="3551188"/>
            <a:ext cx="155909" cy="290513"/>
          </a:xfrm>
          <a:custGeom>
            <a:avLst/>
            <a:gdLst>
              <a:gd name="T0" fmla="*/ 102 w 95"/>
              <a:gd name="T1" fmla="*/ 16 h 204"/>
              <a:gd name="T2" fmla="*/ 112 w 95"/>
              <a:gd name="T3" fmla="*/ 50 h 204"/>
              <a:gd name="T4" fmla="*/ 110 w 95"/>
              <a:gd name="T5" fmla="*/ 72 h 204"/>
              <a:gd name="T6" fmla="*/ 100 w 95"/>
              <a:gd name="T7" fmla="*/ 67 h 204"/>
              <a:gd name="T8" fmla="*/ 97 w 95"/>
              <a:gd name="T9" fmla="*/ 99 h 204"/>
              <a:gd name="T10" fmla="*/ 91 w 95"/>
              <a:gd name="T11" fmla="*/ 128 h 204"/>
              <a:gd name="T12" fmla="*/ 78 w 95"/>
              <a:gd name="T13" fmla="*/ 163 h 204"/>
              <a:gd name="T14" fmla="*/ 65 w 95"/>
              <a:gd name="T15" fmla="*/ 209 h 204"/>
              <a:gd name="T16" fmla="*/ 50 w 95"/>
              <a:gd name="T17" fmla="*/ 236 h 204"/>
              <a:gd name="T18" fmla="*/ 36 w 95"/>
              <a:gd name="T19" fmla="*/ 243 h 204"/>
              <a:gd name="T20" fmla="*/ 5 w 95"/>
              <a:gd name="T21" fmla="*/ 222 h 204"/>
              <a:gd name="T22" fmla="*/ 7 w 95"/>
              <a:gd name="T23" fmla="*/ 205 h 204"/>
              <a:gd name="T24" fmla="*/ 0 w 95"/>
              <a:gd name="T25" fmla="*/ 179 h 204"/>
              <a:gd name="T26" fmla="*/ 10 w 95"/>
              <a:gd name="T27" fmla="*/ 164 h 204"/>
              <a:gd name="T28" fmla="*/ 18 w 95"/>
              <a:gd name="T29" fmla="*/ 146 h 204"/>
              <a:gd name="T30" fmla="*/ 16 w 95"/>
              <a:gd name="T31" fmla="*/ 126 h 204"/>
              <a:gd name="T32" fmla="*/ 13 w 95"/>
              <a:gd name="T33" fmla="*/ 108 h 204"/>
              <a:gd name="T34" fmla="*/ 13 w 95"/>
              <a:gd name="T35" fmla="*/ 98 h 204"/>
              <a:gd name="T36" fmla="*/ 23 w 95"/>
              <a:gd name="T37" fmla="*/ 74 h 204"/>
              <a:gd name="T38" fmla="*/ 36 w 95"/>
              <a:gd name="T39" fmla="*/ 72 h 204"/>
              <a:gd name="T40" fmla="*/ 48 w 95"/>
              <a:gd name="T41" fmla="*/ 69 h 204"/>
              <a:gd name="T42" fmla="*/ 52 w 95"/>
              <a:gd name="T43" fmla="*/ 63 h 204"/>
              <a:gd name="T44" fmla="*/ 62 w 95"/>
              <a:gd name="T45" fmla="*/ 60 h 204"/>
              <a:gd name="T46" fmla="*/ 67 w 95"/>
              <a:gd name="T47" fmla="*/ 57 h 204"/>
              <a:gd name="T48" fmla="*/ 76 w 95"/>
              <a:gd name="T49" fmla="*/ 53 h 204"/>
              <a:gd name="T50" fmla="*/ 72 w 95"/>
              <a:gd name="T51" fmla="*/ 44 h 204"/>
              <a:gd name="T52" fmla="*/ 77 w 95"/>
              <a:gd name="T53" fmla="*/ 41 h 204"/>
              <a:gd name="T54" fmla="*/ 74 w 95"/>
              <a:gd name="T55" fmla="*/ 28 h 204"/>
              <a:gd name="T56" fmla="*/ 82 w 95"/>
              <a:gd name="T57" fmla="*/ 29 h 204"/>
              <a:gd name="T58" fmla="*/ 89 w 95"/>
              <a:gd name="T59" fmla="*/ 20 h 204"/>
              <a:gd name="T60" fmla="*/ 86 w 95"/>
              <a:gd name="T61" fmla="*/ 10 h 204"/>
              <a:gd name="T62" fmla="*/ 97 w 95"/>
              <a:gd name="T63" fmla="*/ 1 h 2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
              <a:gd name="T97" fmla="*/ 0 h 204"/>
              <a:gd name="T98" fmla="*/ 95 w 95"/>
              <a:gd name="T99" fmla="*/ 204 h 2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 h="204">
                <a:moveTo>
                  <a:pt x="81" y="1"/>
                </a:moveTo>
                <a:cubicBezTo>
                  <a:pt x="85" y="3"/>
                  <a:pt x="84" y="9"/>
                  <a:pt x="85" y="13"/>
                </a:cubicBezTo>
                <a:cubicBezTo>
                  <a:pt x="86" y="17"/>
                  <a:pt x="88" y="22"/>
                  <a:pt x="90" y="26"/>
                </a:cubicBezTo>
                <a:cubicBezTo>
                  <a:pt x="91" y="31"/>
                  <a:pt x="92" y="37"/>
                  <a:pt x="93" y="42"/>
                </a:cubicBezTo>
                <a:cubicBezTo>
                  <a:pt x="94" y="45"/>
                  <a:pt x="94" y="48"/>
                  <a:pt x="94" y="51"/>
                </a:cubicBezTo>
                <a:cubicBezTo>
                  <a:pt x="94" y="54"/>
                  <a:pt x="95" y="61"/>
                  <a:pt x="92" y="60"/>
                </a:cubicBezTo>
                <a:cubicBezTo>
                  <a:pt x="87" y="59"/>
                  <a:pt x="87" y="51"/>
                  <a:pt x="83" y="49"/>
                </a:cubicBezTo>
                <a:cubicBezTo>
                  <a:pt x="81" y="48"/>
                  <a:pt x="83" y="54"/>
                  <a:pt x="83" y="56"/>
                </a:cubicBezTo>
                <a:cubicBezTo>
                  <a:pt x="83" y="61"/>
                  <a:pt x="86" y="65"/>
                  <a:pt x="85" y="70"/>
                </a:cubicBezTo>
                <a:cubicBezTo>
                  <a:pt x="85" y="75"/>
                  <a:pt x="82" y="79"/>
                  <a:pt x="81" y="83"/>
                </a:cubicBezTo>
                <a:cubicBezTo>
                  <a:pt x="80" y="85"/>
                  <a:pt x="81" y="87"/>
                  <a:pt x="81" y="89"/>
                </a:cubicBezTo>
                <a:cubicBezTo>
                  <a:pt x="80" y="95"/>
                  <a:pt x="79" y="101"/>
                  <a:pt x="76" y="107"/>
                </a:cubicBezTo>
                <a:cubicBezTo>
                  <a:pt x="74" y="111"/>
                  <a:pt x="69" y="112"/>
                  <a:pt x="67" y="117"/>
                </a:cubicBezTo>
                <a:cubicBezTo>
                  <a:pt x="65" y="123"/>
                  <a:pt x="67" y="130"/>
                  <a:pt x="65" y="136"/>
                </a:cubicBezTo>
                <a:cubicBezTo>
                  <a:pt x="63" y="145"/>
                  <a:pt x="60" y="153"/>
                  <a:pt x="58" y="161"/>
                </a:cubicBezTo>
                <a:cubicBezTo>
                  <a:pt x="56" y="166"/>
                  <a:pt x="55" y="170"/>
                  <a:pt x="54" y="175"/>
                </a:cubicBezTo>
                <a:cubicBezTo>
                  <a:pt x="52" y="181"/>
                  <a:pt x="52" y="187"/>
                  <a:pt x="49" y="192"/>
                </a:cubicBezTo>
                <a:cubicBezTo>
                  <a:pt x="48" y="195"/>
                  <a:pt x="45" y="196"/>
                  <a:pt x="42" y="197"/>
                </a:cubicBezTo>
                <a:cubicBezTo>
                  <a:pt x="39" y="199"/>
                  <a:pt x="35" y="197"/>
                  <a:pt x="32" y="198"/>
                </a:cubicBezTo>
                <a:cubicBezTo>
                  <a:pt x="31" y="199"/>
                  <a:pt x="32" y="204"/>
                  <a:pt x="30" y="203"/>
                </a:cubicBezTo>
                <a:cubicBezTo>
                  <a:pt x="23" y="203"/>
                  <a:pt x="16" y="200"/>
                  <a:pt x="10" y="197"/>
                </a:cubicBezTo>
                <a:cubicBezTo>
                  <a:pt x="7" y="194"/>
                  <a:pt x="5" y="190"/>
                  <a:pt x="4" y="186"/>
                </a:cubicBezTo>
                <a:cubicBezTo>
                  <a:pt x="3" y="183"/>
                  <a:pt x="4" y="180"/>
                  <a:pt x="4" y="176"/>
                </a:cubicBezTo>
                <a:cubicBezTo>
                  <a:pt x="4" y="174"/>
                  <a:pt x="6" y="173"/>
                  <a:pt x="6" y="171"/>
                </a:cubicBezTo>
                <a:cubicBezTo>
                  <a:pt x="5" y="168"/>
                  <a:pt x="2" y="165"/>
                  <a:pt x="1" y="162"/>
                </a:cubicBezTo>
                <a:cubicBezTo>
                  <a:pt x="0" y="158"/>
                  <a:pt x="0" y="154"/>
                  <a:pt x="0" y="150"/>
                </a:cubicBezTo>
                <a:cubicBezTo>
                  <a:pt x="0" y="147"/>
                  <a:pt x="1" y="144"/>
                  <a:pt x="3" y="141"/>
                </a:cubicBezTo>
                <a:cubicBezTo>
                  <a:pt x="4" y="139"/>
                  <a:pt x="7" y="139"/>
                  <a:pt x="8" y="137"/>
                </a:cubicBezTo>
                <a:cubicBezTo>
                  <a:pt x="9" y="135"/>
                  <a:pt x="9" y="132"/>
                  <a:pt x="10" y="130"/>
                </a:cubicBezTo>
                <a:cubicBezTo>
                  <a:pt x="11" y="127"/>
                  <a:pt x="13" y="124"/>
                  <a:pt x="15" y="122"/>
                </a:cubicBezTo>
                <a:cubicBezTo>
                  <a:pt x="16" y="119"/>
                  <a:pt x="17" y="117"/>
                  <a:pt x="17" y="115"/>
                </a:cubicBezTo>
                <a:cubicBezTo>
                  <a:pt x="17" y="111"/>
                  <a:pt x="14" y="108"/>
                  <a:pt x="13" y="105"/>
                </a:cubicBezTo>
                <a:cubicBezTo>
                  <a:pt x="13" y="103"/>
                  <a:pt x="13" y="101"/>
                  <a:pt x="13" y="99"/>
                </a:cubicBezTo>
                <a:cubicBezTo>
                  <a:pt x="13" y="96"/>
                  <a:pt x="11" y="93"/>
                  <a:pt x="11" y="90"/>
                </a:cubicBezTo>
                <a:cubicBezTo>
                  <a:pt x="11" y="89"/>
                  <a:pt x="12" y="88"/>
                  <a:pt x="12" y="87"/>
                </a:cubicBezTo>
                <a:cubicBezTo>
                  <a:pt x="12" y="85"/>
                  <a:pt x="10" y="84"/>
                  <a:pt x="11" y="82"/>
                </a:cubicBezTo>
                <a:cubicBezTo>
                  <a:pt x="12" y="77"/>
                  <a:pt x="16" y="74"/>
                  <a:pt x="18" y="70"/>
                </a:cubicBezTo>
                <a:cubicBezTo>
                  <a:pt x="19" y="67"/>
                  <a:pt x="17" y="64"/>
                  <a:pt x="19" y="62"/>
                </a:cubicBezTo>
                <a:cubicBezTo>
                  <a:pt x="20" y="61"/>
                  <a:pt x="23" y="62"/>
                  <a:pt x="25" y="62"/>
                </a:cubicBezTo>
                <a:cubicBezTo>
                  <a:pt x="27" y="62"/>
                  <a:pt x="28" y="61"/>
                  <a:pt x="30" y="60"/>
                </a:cubicBezTo>
                <a:cubicBezTo>
                  <a:pt x="32" y="59"/>
                  <a:pt x="34" y="57"/>
                  <a:pt x="37" y="56"/>
                </a:cubicBezTo>
                <a:cubicBezTo>
                  <a:pt x="38" y="56"/>
                  <a:pt x="39" y="57"/>
                  <a:pt x="40" y="58"/>
                </a:cubicBezTo>
                <a:cubicBezTo>
                  <a:pt x="42" y="59"/>
                  <a:pt x="45" y="64"/>
                  <a:pt x="47" y="62"/>
                </a:cubicBezTo>
                <a:cubicBezTo>
                  <a:pt x="48" y="59"/>
                  <a:pt x="42" y="56"/>
                  <a:pt x="43" y="53"/>
                </a:cubicBezTo>
                <a:cubicBezTo>
                  <a:pt x="43" y="51"/>
                  <a:pt x="46" y="51"/>
                  <a:pt x="49" y="50"/>
                </a:cubicBezTo>
                <a:cubicBezTo>
                  <a:pt x="50" y="50"/>
                  <a:pt x="51" y="50"/>
                  <a:pt x="52" y="50"/>
                </a:cubicBezTo>
                <a:cubicBezTo>
                  <a:pt x="54" y="48"/>
                  <a:pt x="52" y="43"/>
                  <a:pt x="55" y="42"/>
                </a:cubicBezTo>
                <a:cubicBezTo>
                  <a:pt x="56" y="42"/>
                  <a:pt x="54" y="49"/>
                  <a:pt x="56" y="48"/>
                </a:cubicBezTo>
                <a:cubicBezTo>
                  <a:pt x="58" y="47"/>
                  <a:pt x="58" y="42"/>
                  <a:pt x="60" y="41"/>
                </a:cubicBezTo>
                <a:cubicBezTo>
                  <a:pt x="61" y="40"/>
                  <a:pt x="62" y="45"/>
                  <a:pt x="63" y="44"/>
                </a:cubicBezTo>
                <a:cubicBezTo>
                  <a:pt x="65" y="43"/>
                  <a:pt x="64" y="40"/>
                  <a:pt x="63" y="39"/>
                </a:cubicBezTo>
                <a:cubicBezTo>
                  <a:pt x="63" y="38"/>
                  <a:pt x="61" y="38"/>
                  <a:pt x="60" y="37"/>
                </a:cubicBezTo>
                <a:cubicBezTo>
                  <a:pt x="59" y="36"/>
                  <a:pt x="59" y="34"/>
                  <a:pt x="60" y="34"/>
                </a:cubicBezTo>
                <a:cubicBezTo>
                  <a:pt x="61" y="33"/>
                  <a:pt x="64" y="35"/>
                  <a:pt x="64" y="34"/>
                </a:cubicBezTo>
                <a:cubicBezTo>
                  <a:pt x="65" y="32"/>
                  <a:pt x="62" y="31"/>
                  <a:pt x="62" y="29"/>
                </a:cubicBezTo>
                <a:cubicBezTo>
                  <a:pt x="62" y="27"/>
                  <a:pt x="61" y="24"/>
                  <a:pt x="62" y="23"/>
                </a:cubicBezTo>
                <a:cubicBezTo>
                  <a:pt x="64" y="23"/>
                  <a:pt x="64" y="27"/>
                  <a:pt x="66" y="27"/>
                </a:cubicBezTo>
                <a:cubicBezTo>
                  <a:pt x="67" y="27"/>
                  <a:pt x="67" y="25"/>
                  <a:pt x="68" y="24"/>
                </a:cubicBezTo>
                <a:cubicBezTo>
                  <a:pt x="69" y="23"/>
                  <a:pt x="71" y="22"/>
                  <a:pt x="72" y="21"/>
                </a:cubicBezTo>
                <a:cubicBezTo>
                  <a:pt x="73" y="20"/>
                  <a:pt x="73" y="18"/>
                  <a:pt x="74" y="17"/>
                </a:cubicBezTo>
                <a:cubicBezTo>
                  <a:pt x="74" y="15"/>
                  <a:pt x="74" y="13"/>
                  <a:pt x="74" y="12"/>
                </a:cubicBezTo>
                <a:cubicBezTo>
                  <a:pt x="73" y="10"/>
                  <a:pt x="71" y="9"/>
                  <a:pt x="72" y="8"/>
                </a:cubicBezTo>
                <a:cubicBezTo>
                  <a:pt x="72" y="6"/>
                  <a:pt x="74" y="8"/>
                  <a:pt x="75" y="8"/>
                </a:cubicBezTo>
                <a:cubicBezTo>
                  <a:pt x="77" y="6"/>
                  <a:pt x="79" y="0"/>
                  <a:pt x="8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1" name="Freeform 2714"/>
          <p:cNvSpPr>
            <a:spLocks noChangeAspect="1"/>
          </p:cNvSpPr>
          <p:nvPr/>
        </p:nvSpPr>
        <p:spPr bwMode="auto">
          <a:xfrm>
            <a:off x="5117738" y="3540475"/>
            <a:ext cx="34281" cy="8335"/>
          </a:xfrm>
          <a:custGeom>
            <a:avLst/>
            <a:gdLst>
              <a:gd name="T0" fmla="*/ 1 w 3"/>
              <a:gd name="T1" fmla="*/ 0 h 6"/>
              <a:gd name="T2" fmla="*/ 0 w 3"/>
              <a:gd name="T3" fmla="*/ 4 h 6"/>
              <a:gd name="T4" fmla="*/ 1 w 3"/>
              <a:gd name="T5" fmla="*/ 7 h 6"/>
              <a:gd name="T6" fmla="*/ 2 w 3"/>
              <a:gd name="T7" fmla="*/ 4 h 6"/>
              <a:gd name="T8" fmla="*/ 1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1" y="0"/>
                </a:moveTo>
                <a:cubicBezTo>
                  <a:pt x="0" y="0"/>
                  <a:pt x="0" y="2"/>
                  <a:pt x="0" y="3"/>
                </a:cubicBezTo>
                <a:cubicBezTo>
                  <a:pt x="0" y="4"/>
                  <a:pt x="0" y="6"/>
                  <a:pt x="1" y="6"/>
                </a:cubicBezTo>
                <a:cubicBezTo>
                  <a:pt x="3" y="6"/>
                  <a:pt x="2" y="4"/>
                  <a:pt x="2" y="3"/>
                </a:cubicBezTo>
                <a:cubicBezTo>
                  <a:pt x="2" y="2"/>
                  <a:pt x="2"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2" name="Freeform 2715"/>
          <p:cNvSpPr>
            <a:spLocks noChangeAspect="1"/>
          </p:cNvSpPr>
          <p:nvPr/>
        </p:nvSpPr>
        <p:spPr bwMode="auto">
          <a:xfrm>
            <a:off x="5146302" y="3552381"/>
            <a:ext cx="34281" cy="8335"/>
          </a:xfrm>
          <a:custGeom>
            <a:avLst/>
            <a:gdLst>
              <a:gd name="T0" fmla="*/ 1 w 5"/>
              <a:gd name="T1" fmla="*/ 1 h 6"/>
              <a:gd name="T2" fmla="*/ 1 w 5"/>
              <a:gd name="T3" fmla="*/ 4 h 6"/>
              <a:gd name="T4" fmla="*/ 4 w 5"/>
              <a:gd name="T5" fmla="*/ 7 h 6"/>
              <a:gd name="T6" fmla="*/ 4 w 5"/>
              <a:gd name="T7" fmla="*/ 2 h 6"/>
              <a:gd name="T8" fmla="*/ 1 w 5"/>
              <a:gd name="T9" fmla="*/ 1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1"/>
                  <a:pt x="0" y="2"/>
                  <a:pt x="1" y="3"/>
                </a:cubicBezTo>
                <a:cubicBezTo>
                  <a:pt x="1" y="4"/>
                  <a:pt x="2" y="6"/>
                  <a:pt x="3" y="6"/>
                </a:cubicBezTo>
                <a:cubicBezTo>
                  <a:pt x="5" y="5"/>
                  <a:pt x="4" y="3"/>
                  <a:pt x="3" y="2"/>
                </a:cubicBezTo>
                <a:cubicBezTo>
                  <a:pt x="3"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3" name="Freeform 2716"/>
          <p:cNvSpPr>
            <a:spLocks noChangeAspect="1"/>
          </p:cNvSpPr>
          <p:nvPr/>
        </p:nvSpPr>
        <p:spPr bwMode="auto">
          <a:xfrm>
            <a:off x="5165346" y="3565477"/>
            <a:ext cx="34281" cy="8335"/>
          </a:xfrm>
          <a:custGeom>
            <a:avLst/>
            <a:gdLst>
              <a:gd name="T0" fmla="*/ 1 w 5"/>
              <a:gd name="T1" fmla="*/ 0 h 6"/>
              <a:gd name="T2" fmla="*/ 1 w 5"/>
              <a:gd name="T3" fmla="*/ 4 h 6"/>
              <a:gd name="T4" fmla="*/ 4 w 5"/>
              <a:gd name="T5" fmla="*/ 7 h 6"/>
              <a:gd name="T6" fmla="*/ 4 w 5"/>
              <a:gd name="T7" fmla="*/ 2 h 6"/>
              <a:gd name="T8" fmla="*/ 1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0"/>
                </a:moveTo>
                <a:cubicBezTo>
                  <a:pt x="0" y="1"/>
                  <a:pt x="0" y="2"/>
                  <a:pt x="1" y="3"/>
                </a:cubicBezTo>
                <a:cubicBezTo>
                  <a:pt x="1" y="4"/>
                  <a:pt x="2" y="6"/>
                  <a:pt x="3" y="6"/>
                </a:cubicBezTo>
                <a:cubicBezTo>
                  <a:pt x="5" y="5"/>
                  <a:pt x="4" y="3"/>
                  <a:pt x="3" y="2"/>
                </a:cubicBezTo>
                <a:cubicBezTo>
                  <a:pt x="3" y="1"/>
                  <a:pt x="2"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4" name="Freeform 2717"/>
          <p:cNvSpPr>
            <a:spLocks noChangeAspect="1"/>
          </p:cNvSpPr>
          <p:nvPr/>
        </p:nvSpPr>
        <p:spPr bwMode="auto">
          <a:xfrm>
            <a:off x="5238344" y="3573811"/>
            <a:ext cx="34281" cy="9525"/>
          </a:xfrm>
          <a:custGeom>
            <a:avLst/>
            <a:gdLst>
              <a:gd name="T0" fmla="*/ 0 w 4"/>
              <a:gd name="T1" fmla="*/ 1 h 7"/>
              <a:gd name="T2" fmla="*/ 0 w 4"/>
              <a:gd name="T3" fmla="*/ 3 h 7"/>
              <a:gd name="T4" fmla="*/ 4 w 4"/>
              <a:gd name="T5" fmla="*/ 7 h 7"/>
              <a:gd name="T6" fmla="*/ 4 w 4"/>
              <a:gd name="T7" fmla="*/ 2 h 7"/>
              <a:gd name="T8" fmla="*/ 0 w 4"/>
              <a:gd name="T9" fmla="*/ 1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0" y="1"/>
                </a:moveTo>
                <a:cubicBezTo>
                  <a:pt x="0" y="1"/>
                  <a:pt x="0" y="3"/>
                  <a:pt x="0" y="3"/>
                </a:cubicBezTo>
                <a:cubicBezTo>
                  <a:pt x="1" y="5"/>
                  <a:pt x="2" y="7"/>
                  <a:pt x="3" y="6"/>
                </a:cubicBezTo>
                <a:cubicBezTo>
                  <a:pt x="4" y="5"/>
                  <a:pt x="3" y="3"/>
                  <a:pt x="3" y="2"/>
                </a:cubicBezTo>
                <a:cubicBezTo>
                  <a:pt x="2" y="1"/>
                  <a:pt x="1"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5" name="Freeform 2718"/>
          <p:cNvSpPr>
            <a:spLocks noChangeAspect="1"/>
          </p:cNvSpPr>
          <p:nvPr/>
        </p:nvSpPr>
        <p:spPr bwMode="auto">
          <a:xfrm>
            <a:off x="5455753" y="3717878"/>
            <a:ext cx="34281" cy="16669"/>
          </a:xfrm>
          <a:custGeom>
            <a:avLst/>
            <a:gdLst>
              <a:gd name="T0" fmla="*/ 4 w 6"/>
              <a:gd name="T1" fmla="*/ 1 h 12"/>
              <a:gd name="T2" fmla="*/ 7 w 6"/>
              <a:gd name="T3" fmla="*/ 8 h 12"/>
              <a:gd name="T4" fmla="*/ 4 w 6"/>
              <a:gd name="T5" fmla="*/ 13 h 12"/>
              <a:gd name="T6" fmla="*/ 0 w 6"/>
              <a:gd name="T7" fmla="*/ 7 h 12"/>
              <a:gd name="T8" fmla="*/ 4 w 6"/>
              <a:gd name="T9" fmla="*/ 1 h 12"/>
              <a:gd name="T10" fmla="*/ 0 60000 65536"/>
              <a:gd name="T11" fmla="*/ 0 60000 65536"/>
              <a:gd name="T12" fmla="*/ 0 60000 65536"/>
              <a:gd name="T13" fmla="*/ 0 60000 65536"/>
              <a:gd name="T14" fmla="*/ 0 60000 65536"/>
              <a:gd name="T15" fmla="*/ 0 w 6"/>
              <a:gd name="T16" fmla="*/ 0 h 12"/>
              <a:gd name="T17" fmla="*/ 6 w 6"/>
              <a:gd name="T18" fmla="*/ 12 h 12"/>
            </a:gdLst>
            <a:ahLst/>
            <a:cxnLst>
              <a:cxn ang="T10">
                <a:pos x="T0" y="T1"/>
              </a:cxn>
              <a:cxn ang="T11">
                <a:pos x="T2" y="T3"/>
              </a:cxn>
              <a:cxn ang="T12">
                <a:pos x="T4" y="T5"/>
              </a:cxn>
              <a:cxn ang="T13">
                <a:pos x="T6" y="T7"/>
              </a:cxn>
              <a:cxn ang="T14">
                <a:pos x="T8" y="T9"/>
              </a:cxn>
            </a:cxnLst>
            <a:rect l="T15" t="T16" r="T17" b="T18"/>
            <a:pathLst>
              <a:path w="6" h="12">
                <a:moveTo>
                  <a:pt x="3" y="1"/>
                </a:moveTo>
                <a:cubicBezTo>
                  <a:pt x="6" y="1"/>
                  <a:pt x="6" y="5"/>
                  <a:pt x="6" y="7"/>
                </a:cubicBezTo>
                <a:cubicBezTo>
                  <a:pt x="6" y="9"/>
                  <a:pt x="5" y="12"/>
                  <a:pt x="3" y="11"/>
                </a:cubicBezTo>
                <a:cubicBezTo>
                  <a:pt x="1" y="11"/>
                  <a:pt x="0" y="8"/>
                  <a:pt x="0" y="6"/>
                </a:cubicBezTo>
                <a:cubicBezTo>
                  <a:pt x="0" y="4"/>
                  <a:pt x="1"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6" name="Freeform 2719"/>
          <p:cNvSpPr>
            <a:spLocks noChangeAspect="1"/>
          </p:cNvSpPr>
          <p:nvPr/>
        </p:nvSpPr>
        <p:spPr bwMode="auto">
          <a:xfrm>
            <a:off x="5408144" y="3739309"/>
            <a:ext cx="34281" cy="11906"/>
          </a:xfrm>
          <a:custGeom>
            <a:avLst/>
            <a:gdLst>
              <a:gd name="T0" fmla="*/ 3 w 7"/>
              <a:gd name="T1" fmla="*/ 0 h 8"/>
              <a:gd name="T2" fmla="*/ 9 w 7"/>
              <a:gd name="T3" fmla="*/ 6 h 8"/>
              <a:gd name="T4" fmla="*/ 8 w 7"/>
              <a:gd name="T5" fmla="*/ 10 h 8"/>
              <a:gd name="T6" fmla="*/ 1 w 7"/>
              <a:gd name="T7" fmla="*/ 7 h 8"/>
              <a:gd name="T8" fmla="*/ 3 w 7"/>
              <a:gd name="T9" fmla="*/ 0 h 8"/>
              <a:gd name="T10" fmla="*/ 0 60000 65536"/>
              <a:gd name="T11" fmla="*/ 0 60000 65536"/>
              <a:gd name="T12" fmla="*/ 0 60000 65536"/>
              <a:gd name="T13" fmla="*/ 0 60000 65536"/>
              <a:gd name="T14" fmla="*/ 0 60000 65536"/>
              <a:gd name="T15" fmla="*/ 0 w 7"/>
              <a:gd name="T16" fmla="*/ 0 h 8"/>
              <a:gd name="T17" fmla="*/ 7 w 7"/>
              <a:gd name="T18" fmla="*/ 8 h 8"/>
            </a:gdLst>
            <a:ahLst/>
            <a:cxnLst>
              <a:cxn ang="T10">
                <a:pos x="T0" y="T1"/>
              </a:cxn>
              <a:cxn ang="T11">
                <a:pos x="T2" y="T3"/>
              </a:cxn>
              <a:cxn ang="T12">
                <a:pos x="T4" y="T5"/>
              </a:cxn>
              <a:cxn ang="T13">
                <a:pos x="T6" y="T7"/>
              </a:cxn>
              <a:cxn ang="T14">
                <a:pos x="T8" y="T9"/>
              </a:cxn>
            </a:cxnLst>
            <a:rect l="T15" t="T16" r="T17" b="T18"/>
            <a:pathLst>
              <a:path w="7" h="8">
                <a:moveTo>
                  <a:pt x="2" y="0"/>
                </a:moveTo>
                <a:cubicBezTo>
                  <a:pt x="4" y="0"/>
                  <a:pt x="6" y="3"/>
                  <a:pt x="7" y="5"/>
                </a:cubicBezTo>
                <a:cubicBezTo>
                  <a:pt x="7" y="6"/>
                  <a:pt x="7" y="7"/>
                  <a:pt x="6" y="8"/>
                </a:cubicBezTo>
                <a:cubicBezTo>
                  <a:pt x="4" y="8"/>
                  <a:pt x="2" y="8"/>
                  <a:pt x="1" y="6"/>
                </a:cubicBezTo>
                <a:cubicBezTo>
                  <a:pt x="0" y="4"/>
                  <a:pt x="0" y="1"/>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7" name="Freeform 2720"/>
          <p:cNvSpPr>
            <a:spLocks noChangeAspect="1"/>
          </p:cNvSpPr>
          <p:nvPr/>
        </p:nvSpPr>
        <p:spPr bwMode="auto">
          <a:xfrm>
            <a:off x="5411319" y="3391646"/>
            <a:ext cx="34281" cy="8335"/>
          </a:xfrm>
          <a:custGeom>
            <a:avLst/>
            <a:gdLst>
              <a:gd name="T0" fmla="*/ 1 w 6"/>
              <a:gd name="T1" fmla="*/ 1 h 6"/>
              <a:gd name="T2" fmla="*/ 6 w 6"/>
              <a:gd name="T3" fmla="*/ 4 h 6"/>
              <a:gd name="T4" fmla="*/ 6 w 6"/>
              <a:gd name="T5" fmla="*/ 7 h 6"/>
              <a:gd name="T6" fmla="*/ 1 w 6"/>
              <a:gd name="T7" fmla="*/ 5 h 6"/>
              <a:gd name="T8" fmla="*/ 1 w 6"/>
              <a:gd name="T9" fmla="*/ 1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1" y="1"/>
                </a:moveTo>
                <a:cubicBezTo>
                  <a:pt x="3" y="0"/>
                  <a:pt x="4" y="2"/>
                  <a:pt x="5" y="3"/>
                </a:cubicBezTo>
                <a:cubicBezTo>
                  <a:pt x="6" y="4"/>
                  <a:pt x="6" y="5"/>
                  <a:pt x="5" y="6"/>
                </a:cubicBezTo>
                <a:cubicBezTo>
                  <a:pt x="4" y="6"/>
                  <a:pt x="2" y="5"/>
                  <a:pt x="1" y="4"/>
                </a:cubicBezTo>
                <a:cubicBezTo>
                  <a:pt x="1" y="3"/>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8" name="Freeform 2721"/>
          <p:cNvSpPr>
            <a:spLocks noChangeAspect="1"/>
          </p:cNvSpPr>
          <p:nvPr/>
        </p:nvSpPr>
        <p:spPr bwMode="auto">
          <a:xfrm>
            <a:off x="3927810" y="2351038"/>
            <a:ext cx="253010" cy="180975"/>
          </a:xfrm>
          <a:custGeom>
            <a:avLst/>
            <a:gdLst>
              <a:gd name="T0" fmla="*/ 26 w 154"/>
              <a:gd name="T1" fmla="*/ 123 h 126"/>
              <a:gd name="T2" fmla="*/ 35 w 154"/>
              <a:gd name="T3" fmla="*/ 113 h 126"/>
              <a:gd name="T4" fmla="*/ 30 w 154"/>
              <a:gd name="T5" fmla="*/ 103 h 126"/>
              <a:gd name="T6" fmla="*/ 35 w 154"/>
              <a:gd name="T7" fmla="*/ 94 h 126"/>
              <a:gd name="T8" fmla="*/ 29 w 154"/>
              <a:gd name="T9" fmla="*/ 84 h 126"/>
              <a:gd name="T10" fmla="*/ 36 w 154"/>
              <a:gd name="T11" fmla="*/ 76 h 126"/>
              <a:gd name="T12" fmla="*/ 37 w 154"/>
              <a:gd name="T13" fmla="*/ 69 h 126"/>
              <a:gd name="T14" fmla="*/ 42 w 154"/>
              <a:gd name="T15" fmla="*/ 51 h 126"/>
              <a:gd name="T16" fmla="*/ 41 w 154"/>
              <a:gd name="T17" fmla="*/ 42 h 126"/>
              <a:gd name="T18" fmla="*/ 34 w 154"/>
              <a:gd name="T19" fmla="*/ 36 h 126"/>
              <a:gd name="T20" fmla="*/ 25 w 154"/>
              <a:gd name="T21" fmla="*/ 39 h 126"/>
              <a:gd name="T22" fmla="*/ 20 w 154"/>
              <a:gd name="T23" fmla="*/ 35 h 126"/>
              <a:gd name="T24" fmla="*/ 7 w 154"/>
              <a:gd name="T25" fmla="*/ 37 h 126"/>
              <a:gd name="T26" fmla="*/ 8 w 154"/>
              <a:gd name="T27" fmla="*/ 28 h 126"/>
              <a:gd name="T28" fmla="*/ 6 w 154"/>
              <a:gd name="T29" fmla="*/ 23 h 126"/>
              <a:gd name="T30" fmla="*/ 1 w 154"/>
              <a:gd name="T31" fmla="*/ 14 h 126"/>
              <a:gd name="T32" fmla="*/ 17 w 154"/>
              <a:gd name="T33" fmla="*/ 8 h 126"/>
              <a:gd name="T34" fmla="*/ 20 w 154"/>
              <a:gd name="T35" fmla="*/ 1 h 126"/>
              <a:gd name="T36" fmla="*/ 35 w 154"/>
              <a:gd name="T37" fmla="*/ 4 h 126"/>
              <a:gd name="T38" fmla="*/ 59 w 154"/>
              <a:gd name="T39" fmla="*/ 2 h 126"/>
              <a:gd name="T40" fmla="*/ 79 w 154"/>
              <a:gd name="T41" fmla="*/ 6 h 126"/>
              <a:gd name="T42" fmla="*/ 93 w 154"/>
              <a:gd name="T43" fmla="*/ 8 h 126"/>
              <a:gd name="T44" fmla="*/ 103 w 154"/>
              <a:gd name="T45" fmla="*/ 10 h 126"/>
              <a:gd name="T46" fmla="*/ 117 w 154"/>
              <a:gd name="T47" fmla="*/ 10 h 126"/>
              <a:gd name="T48" fmla="*/ 126 w 154"/>
              <a:gd name="T49" fmla="*/ 16 h 126"/>
              <a:gd name="T50" fmla="*/ 141 w 154"/>
              <a:gd name="T51" fmla="*/ 21 h 126"/>
              <a:gd name="T52" fmla="*/ 148 w 154"/>
              <a:gd name="T53" fmla="*/ 17 h 126"/>
              <a:gd name="T54" fmla="*/ 163 w 154"/>
              <a:gd name="T55" fmla="*/ 25 h 126"/>
              <a:gd name="T56" fmla="*/ 178 w 154"/>
              <a:gd name="T57" fmla="*/ 27 h 126"/>
              <a:gd name="T58" fmla="*/ 184 w 154"/>
              <a:gd name="T59" fmla="*/ 31 h 126"/>
              <a:gd name="T60" fmla="*/ 172 w 154"/>
              <a:gd name="T61" fmla="*/ 45 h 126"/>
              <a:gd name="T62" fmla="*/ 151 w 154"/>
              <a:gd name="T63" fmla="*/ 53 h 126"/>
              <a:gd name="T64" fmla="*/ 149 w 154"/>
              <a:gd name="T65" fmla="*/ 63 h 126"/>
              <a:gd name="T66" fmla="*/ 133 w 154"/>
              <a:gd name="T67" fmla="*/ 83 h 126"/>
              <a:gd name="T68" fmla="*/ 137 w 154"/>
              <a:gd name="T69" fmla="*/ 97 h 126"/>
              <a:gd name="T70" fmla="*/ 133 w 154"/>
              <a:gd name="T71" fmla="*/ 105 h 126"/>
              <a:gd name="T72" fmla="*/ 125 w 154"/>
              <a:gd name="T73" fmla="*/ 121 h 126"/>
              <a:gd name="T74" fmla="*/ 117 w 154"/>
              <a:gd name="T75" fmla="*/ 124 h 126"/>
              <a:gd name="T76" fmla="*/ 108 w 154"/>
              <a:gd name="T77" fmla="*/ 138 h 126"/>
              <a:gd name="T78" fmla="*/ 101 w 154"/>
              <a:gd name="T79" fmla="*/ 138 h 126"/>
              <a:gd name="T80" fmla="*/ 86 w 154"/>
              <a:gd name="T81" fmla="*/ 140 h 126"/>
              <a:gd name="T82" fmla="*/ 70 w 154"/>
              <a:gd name="T83" fmla="*/ 142 h 126"/>
              <a:gd name="T84" fmla="*/ 58 w 154"/>
              <a:gd name="T85" fmla="*/ 151 h 126"/>
              <a:gd name="T86" fmla="*/ 44 w 154"/>
              <a:gd name="T87" fmla="*/ 142 h 126"/>
              <a:gd name="T88" fmla="*/ 36 w 154"/>
              <a:gd name="T89" fmla="*/ 130 h 1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126"/>
              <a:gd name="T137" fmla="*/ 154 w 154"/>
              <a:gd name="T138" fmla="*/ 126 h 1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126">
                <a:moveTo>
                  <a:pt x="24" y="108"/>
                </a:moveTo>
                <a:cubicBezTo>
                  <a:pt x="23" y="106"/>
                  <a:pt x="22" y="105"/>
                  <a:pt x="22" y="102"/>
                </a:cubicBezTo>
                <a:cubicBezTo>
                  <a:pt x="22" y="101"/>
                  <a:pt x="24" y="99"/>
                  <a:pt x="25" y="98"/>
                </a:cubicBezTo>
                <a:cubicBezTo>
                  <a:pt x="26" y="96"/>
                  <a:pt x="29" y="96"/>
                  <a:pt x="29" y="94"/>
                </a:cubicBezTo>
                <a:cubicBezTo>
                  <a:pt x="29" y="92"/>
                  <a:pt x="26" y="91"/>
                  <a:pt x="25" y="89"/>
                </a:cubicBezTo>
                <a:cubicBezTo>
                  <a:pt x="25" y="88"/>
                  <a:pt x="25" y="86"/>
                  <a:pt x="25" y="85"/>
                </a:cubicBezTo>
                <a:cubicBezTo>
                  <a:pt x="26" y="84"/>
                  <a:pt x="28" y="83"/>
                  <a:pt x="29" y="81"/>
                </a:cubicBezTo>
                <a:cubicBezTo>
                  <a:pt x="30" y="80"/>
                  <a:pt x="30" y="79"/>
                  <a:pt x="29" y="78"/>
                </a:cubicBezTo>
                <a:cubicBezTo>
                  <a:pt x="29" y="77"/>
                  <a:pt x="27" y="77"/>
                  <a:pt x="26" y="76"/>
                </a:cubicBezTo>
                <a:cubicBezTo>
                  <a:pt x="25" y="74"/>
                  <a:pt x="23" y="72"/>
                  <a:pt x="24" y="70"/>
                </a:cubicBezTo>
                <a:cubicBezTo>
                  <a:pt x="24" y="68"/>
                  <a:pt x="27" y="69"/>
                  <a:pt x="29" y="68"/>
                </a:cubicBezTo>
                <a:cubicBezTo>
                  <a:pt x="30" y="67"/>
                  <a:pt x="30" y="65"/>
                  <a:pt x="30" y="63"/>
                </a:cubicBezTo>
                <a:cubicBezTo>
                  <a:pt x="30" y="62"/>
                  <a:pt x="28" y="61"/>
                  <a:pt x="29" y="60"/>
                </a:cubicBezTo>
                <a:cubicBezTo>
                  <a:pt x="29" y="59"/>
                  <a:pt x="31" y="58"/>
                  <a:pt x="31" y="57"/>
                </a:cubicBezTo>
                <a:cubicBezTo>
                  <a:pt x="32" y="53"/>
                  <a:pt x="29" y="50"/>
                  <a:pt x="30" y="46"/>
                </a:cubicBezTo>
                <a:cubicBezTo>
                  <a:pt x="31" y="44"/>
                  <a:pt x="33" y="44"/>
                  <a:pt x="35" y="42"/>
                </a:cubicBezTo>
                <a:cubicBezTo>
                  <a:pt x="36" y="40"/>
                  <a:pt x="39" y="39"/>
                  <a:pt x="39" y="36"/>
                </a:cubicBezTo>
                <a:cubicBezTo>
                  <a:pt x="39" y="35"/>
                  <a:pt x="35" y="36"/>
                  <a:pt x="34" y="35"/>
                </a:cubicBezTo>
                <a:cubicBezTo>
                  <a:pt x="34" y="33"/>
                  <a:pt x="36" y="31"/>
                  <a:pt x="35" y="30"/>
                </a:cubicBezTo>
                <a:cubicBezTo>
                  <a:pt x="33" y="29"/>
                  <a:pt x="30" y="30"/>
                  <a:pt x="28" y="30"/>
                </a:cubicBezTo>
                <a:cubicBezTo>
                  <a:pt x="27" y="30"/>
                  <a:pt x="26" y="32"/>
                  <a:pt x="25" y="33"/>
                </a:cubicBezTo>
                <a:cubicBezTo>
                  <a:pt x="24" y="33"/>
                  <a:pt x="22" y="32"/>
                  <a:pt x="21" y="32"/>
                </a:cubicBezTo>
                <a:cubicBezTo>
                  <a:pt x="19" y="32"/>
                  <a:pt x="16" y="34"/>
                  <a:pt x="15" y="33"/>
                </a:cubicBezTo>
                <a:cubicBezTo>
                  <a:pt x="13" y="32"/>
                  <a:pt x="17" y="31"/>
                  <a:pt x="17" y="29"/>
                </a:cubicBezTo>
                <a:cubicBezTo>
                  <a:pt x="17" y="28"/>
                  <a:pt x="15" y="27"/>
                  <a:pt x="14" y="27"/>
                </a:cubicBezTo>
                <a:cubicBezTo>
                  <a:pt x="11" y="28"/>
                  <a:pt x="9" y="30"/>
                  <a:pt x="6" y="31"/>
                </a:cubicBezTo>
                <a:cubicBezTo>
                  <a:pt x="7" y="29"/>
                  <a:pt x="8" y="28"/>
                  <a:pt x="8" y="26"/>
                </a:cubicBezTo>
                <a:cubicBezTo>
                  <a:pt x="8" y="25"/>
                  <a:pt x="7" y="24"/>
                  <a:pt x="7" y="23"/>
                </a:cubicBezTo>
                <a:cubicBezTo>
                  <a:pt x="7" y="21"/>
                  <a:pt x="9" y="20"/>
                  <a:pt x="8" y="18"/>
                </a:cubicBezTo>
                <a:cubicBezTo>
                  <a:pt x="7" y="17"/>
                  <a:pt x="6" y="20"/>
                  <a:pt x="5" y="19"/>
                </a:cubicBezTo>
                <a:cubicBezTo>
                  <a:pt x="4" y="19"/>
                  <a:pt x="4" y="17"/>
                  <a:pt x="4" y="15"/>
                </a:cubicBezTo>
                <a:cubicBezTo>
                  <a:pt x="3" y="14"/>
                  <a:pt x="0" y="13"/>
                  <a:pt x="1" y="12"/>
                </a:cubicBezTo>
                <a:cubicBezTo>
                  <a:pt x="3" y="9"/>
                  <a:pt x="6" y="8"/>
                  <a:pt x="9" y="7"/>
                </a:cubicBezTo>
                <a:cubicBezTo>
                  <a:pt x="10" y="6"/>
                  <a:pt x="12" y="7"/>
                  <a:pt x="14" y="7"/>
                </a:cubicBezTo>
                <a:cubicBezTo>
                  <a:pt x="15" y="6"/>
                  <a:pt x="13" y="5"/>
                  <a:pt x="14" y="4"/>
                </a:cubicBezTo>
                <a:cubicBezTo>
                  <a:pt x="15" y="3"/>
                  <a:pt x="16" y="2"/>
                  <a:pt x="17" y="1"/>
                </a:cubicBezTo>
                <a:cubicBezTo>
                  <a:pt x="19" y="1"/>
                  <a:pt x="21" y="0"/>
                  <a:pt x="23" y="0"/>
                </a:cubicBezTo>
                <a:cubicBezTo>
                  <a:pt x="25" y="0"/>
                  <a:pt x="26" y="3"/>
                  <a:pt x="29" y="3"/>
                </a:cubicBezTo>
                <a:cubicBezTo>
                  <a:pt x="33" y="4"/>
                  <a:pt x="37" y="3"/>
                  <a:pt x="42" y="3"/>
                </a:cubicBezTo>
                <a:cubicBezTo>
                  <a:pt x="44" y="3"/>
                  <a:pt x="46" y="2"/>
                  <a:pt x="49" y="2"/>
                </a:cubicBezTo>
                <a:cubicBezTo>
                  <a:pt x="51" y="2"/>
                  <a:pt x="53" y="5"/>
                  <a:pt x="55" y="5"/>
                </a:cubicBezTo>
                <a:cubicBezTo>
                  <a:pt x="59" y="5"/>
                  <a:pt x="63" y="5"/>
                  <a:pt x="66" y="5"/>
                </a:cubicBezTo>
                <a:cubicBezTo>
                  <a:pt x="68" y="5"/>
                  <a:pt x="70" y="4"/>
                  <a:pt x="71" y="4"/>
                </a:cubicBezTo>
                <a:cubicBezTo>
                  <a:pt x="73" y="4"/>
                  <a:pt x="75" y="7"/>
                  <a:pt x="77" y="7"/>
                </a:cubicBezTo>
                <a:cubicBezTo>
                  <a:pt x="78" y="7"/>
                  <a:pt x="78" y="4"/>
                  <a:pt x="80" y="4"/>
                </a:cubicBezTo>
                <a:cubicBezTo>
                  <a:pt x="82" y="4"/>
                  <a:pt x="83" y="7"/>
                  <a:pt x="86" y="8"/>
                </a:cubicBezTo>
                <a:cubicBezTo>
                  <a:pt x="88" y="8"/>
                  <a:pt x="90" y="7"/>
                  <a:pt x="92" y="7"/>
                </a:cubicBezTo>
                <a:cubicBezTo>
                  <a:pt x="94" y="7"/>
                  <a:pt x="96" y="7"/>
                  <a:pt x="97" y="8"/>
                </a:cubicBezTo>
                <a:cubicBezTo>
                  <a:pt x="99" y="9"/>
                  <a:pt x="98" y="11"/>
                  <a:pt x="100" y="12"/>
                </a:cubicBezTo>
                <a:cubicBezTo>
                  <a:pt x="101" y="13"/>
                  <a:pt x="103" y="13"/>
                  <a:pt x="105" y="13"/>
                </a:cubicBezTo>
                <a:cubicBezTo>
                  <a:pt x="107" y="14"/>
                  <a:pt x="109" y="15"/>
                  <a:pt x="111" y="16"/>
                </a:cubicBezTo>
                <a:cubicBezTo>
                  <a:pt x="113" y="16"/>
                  <a:pt x="115" y="16"/>
                  <a:pt x="117" y="17"/>
                </a:cubicBezTo>
                <a:cubicBezTo>
                  <a:pt x="119" y="17"/>
                  <a:pt x="121" y="17"/>
                  <a:pt x="122" y="16"/>
                </a:cubicBezTo>
                <a:cubicBezTo>
                  <a:pt x="123" y="16"/>
                  <a:pt x="123" y="14"/>
                  <a:pt x="123" y="14"/>
                </a:cubicBezTo>
                <a:cubicBezTo>
                  <a:pt x="126" y="15"/>
                  <a:pt x="129" y="17"/>
                  <a:pt x="131" y="18"/>
                </a:cubicBezTo>
                <a:cubicBezTo>
                  <a:pt x="133" y="19"/>
                  <a:pt x="134" y="20"/>
                  <a:pt x="136" y="21"/>
                </a:cubicBezTo>
                <a:cubicBezTo>
                  <a:pt x="138" y="21"/>
                  <a:pt x="139" y="21"/>
                  <a:pt x="141" y="21"/>
                </a:cubicBezTo>
                <a:cubicBezTo>
                  <a:pt x="143" y="22"/>
                  <a:pt x="146" y="22"/>
                  <a:pt x="148" y="22"/>
                </a:cubicBezTo>
                <a:cubicBezTo>
                  <a:pt x="149" y="22"/>
                  <a:pt x="150" y="21"/>
                  <a:pt x="151" y="21"/>
                </a:cubicBezTo>
                <a:cubicBezTo>
                  <a:pt x="152" y="22"/>
                  <a:pt x="153" y="24"/>
                  <a:pt x="153" y="26"/>
                </a:cubicBezTo>
                <a:cubicBezTo>
                  <a:pt x="154" y="28"/>
                  <a:pt x="154" y="30"/>
                  <a:pt x="153" y="32"/>
                </a:cubicBezTo>
                <a:cubicBezTo>
                  <a:pt x="150" y="34"/>
                  <a:pt x="146" y="35"/>
                  <a:pt x="143" y="37"/>
                </a:cubicBezTo>
                <a:cubicBezTo>
                  <a:pt x="142" y="38"/>
                  <a:pt x="142" y="41"/>
                  <a:pt x="141" y="41"/>
                </a:cubicBezTo>
                <a:cubicBezTo>
                  <a:pt x="136" y="43"/>
                  <a:pt x="130" y="42"/>
                  <a:pt x="126" y="44"/>
                </a:cubicBezTo>
                <a:cubicBezTo>
                  <a:pt x="124" y="45"/>
                  <a:pt x="124" y="48"/>
                  <a:pt x="123" y="49"/>
                </a:cubicBezTo>
                <a:cubicBezTo>
                  <a:pt x="123" y="50"/>
                  <a:pt x="124" y="51"/>
                  <a:pt x="124" y="52"/>
                </a:cubicBezTo>
                <a:cubicBezTo>
                  <a:pt x="123" y="54"/>
                  <a:pt x="121" y="54"/>
                  <a:pt x="119" y="56"/>
                </a:cubicBezTo>
                <a:cubicBezTo>
                  <a:pt x="116" y="60"/>
                  <a:pt x="113" y="65"/>
                  <a:pt x="111" y="69"/>
                </a:cubicBezTo>
                <a:cubicBezTo>
                  <a:pt x="110" y="71"/>
                  <a:pt x="110" y="73"/>
                  <a:pt x="111" y="74"/>
                </a:cubicBezTo>
                <a:cubicBezTo>
                  <a:pt x="111" y="76"/>
                  <a:pt x="113" y="78"/>
                  <a:pt x="114" y="80"/>
                </a:cubicBezTo>
                <a:cubicBezTo>
                  <a:pt x="115" y="81"/>
                  <a:pt x="117" y="82"/>
                  <a:pt x="117" y="83"/>
                </a:cubicBezTo>
                <a:cubicBezTo>
                  <a:pt x="116" y="85"/>
                  <a:pt x="112" y="86"/>
                  <a:pt x="111" y="87"/>
                </a:cubicBezTo>
                <a:cubicBezTo>
                  <a:pt x="109" y="89"/>
                  <a:pt x="107" y="91"/>
                  <a:pt x="106" y="93"/>
                </a:cubicBezTo>
                <a:cubicBezTo>
                  <a:pt x="105" y="95"/>
                  <a:pt x="104" y="97"/>
                  <a:pt x="104" y="100"/>
                </a:cubicBezTo>
                <a:cubicBezTo>
                  <a:pt x="104" y="101"/>
                  <a:pt x="107" y="101"/>
                  <a:pt x="106" y="102"/>
                </a:cubicBezTo>
                <a:cubicBezTo>
                  <a:pt x="103" y="103"/>
                  <a:pt x="100" y="102"/>
                  <a:pt x="97" y="103"/>
                </a:cubicBezTo>
                <a:cubicBezTo>
                  <a:pt x="96" y="104"/>
                  <a:pt x="94" y="105"/>
                  <a:pt x="93" y="107"/>
                </a:cubicBezTo>
                <a:cubicBezTo>
                  <a:pt x="91" y="109"/>
                  <a:pt x="92" y="112"/>
                  <a:pt x="90" y="114"/>
                </a:cubicBezTo>
                <a:cubicBezTo>
                  <a:pt x="90" y="115"/>
                  <a:pt x="88" y="116"/>
                  <a:pt x="87" y="116"/>
                </a:cubicBezTo>
                <a:cubicBezTo>
                  <a:pt x="86" y="116"/>
                  <a:pt x="85" y="114"/>
                  <a:pt x="84" y="114"/>
                </a:cubicBezTo>
                <a:cubicBezTo>
                  <a:pt x="83" y="114"/>
                  <a:pt x="82" y="116"/>
                  <a:pt x="81" y="116"/>
                </a:cubicBezTo>
                <a:cubicBezTo>
                  <a:pt x="78" y="117"/>
                  <a:pt x="75" y="116"/>
                  <a:pt x="72" y="116"/>
                </a:cubicBezTo>
                <a:cubicBezTo>
                  <a:pt x="69" y="116"/>
                  <a:pt x="67" y="115"/>
                  <a:pt x="64" y="116"/>
                </a:cubicBezTo>
                <a:cubicBezTo>
                  <a:pt x="62" y="116"/>
                  <a:pt x="60" y="117"/>
                  <a:pt x="58" y="118"/>
                </a:cubicBezTo>
                <a:cubicBezTo>
                  <a:pt x="56" y="119"/>
                  <a:pt x="53" y="120"/>
                  <a:pt x="51" y="122"/>
                </a:cubicBezTo>
                <a:cubicBezTo>
                  <a:pt x="50" y="122"/>
                  <a:pt x="49" y="125"/>
                  <a:pt x="48" y="125"/>
                </a:cubicBezTo>
                <a:cubicBezTo>
                  <a:pt x="46" y="126"/>
                  <a:pt x="43" y="126"/>
                  <a:pt x="41" y="125"/>
                </a:cubicBezTo>
                <a:cubicBezTo>
                  <a:pt x="39" y="124"/>
                  <a:pt x="38" y="121"/>
                  <a:pt x="37" y="118"/>
                </a:cubicBezTo>
                <a:cubicBezTo>
                  <a:pt x="36" y="117"/>
                  <a:pt x="37" y="115"/>
                  <a:pt x="36" y="113"/>
                </a:cubicBezTo>
                <a:cubicBezTo>
                  <a:pt x="34" y="111"/>
                  <a:pt x="32" y="109"/>
                  <a:pt x="30" y="108"/>
                </a:cubicBezTo>
                <a:cubicBezTo>
                  <a:pt x="28" y="108"/>
                  <a:pt x="26" y="108"/>
                  <a:pt x="24" y="108"/>
                </a:cubicBezTo>
                <a:close/>
              </a:path>
            </a:pathLst>
          </a:custGeom>
          <a:solidFill>
            <a:schemeClr val="bg1">
              <a:lumMod val="75000"/>
            </a:scheme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79" name="Freeform 2722"/>
          <p:cNvSpPr>
            <a:spLocks noChangeAspect="1"/>
          </p:cNvSpPr>
          <p:nvPr/>
        </p:nvSpPr>
        <p:spPr bwMode="auto">
          <a:xfrm>
            <a:off x="3949760" y="2530825"/>
            <a:ext cx="34281" cy="3572"/>
          </a:xfrm>
          <a:custGeom>
            <a:avLst/>
            <a:gdLst>
              <a:gd name="T0" fmla="*/ 0 w 4"/>
              <a:gd name="T1" fmla="*/ 2 h 3"/>
              <a:gd name="T2" fmla="*/ 2 w 4"/>
              <a:gd name="T3" fmla="*/ 1 h 3"/>
              <a:gd name="T4" fmla="*/ 3 w 4"/>
              <a:gd name="T5" fmla="*/ 0 h 3"/>
              <a:gd name="T6" fmla="*/ 4 w 4"/>
              <a:gd name="T7" fmla="*/ 2 h 3"/>
              <a:gd name="T8" fmla="*/ 2 w 4"/>
              <a:gd name="T9" fmla="*/ 3 h 3"/>
              <a:gd name="T10" fmla="*/ 0 w 4"/>
              <a:gd name="T11" fmla="*/ 2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cubicBezTo>
                  <a:pt x="0" y="1"/>
                  <a:pt x="1" y="1"/>
                  <a:pt x="2" y="1"/>
                </a:cubicBezTo>
                <a:cubicBezTo>
                  <a:pt x="2" y="1"/>
                  <a:pt x="2" y="0"/>
                  <a:pt x="3" y="0"/>
                </a:cubicBezTo>
                <a:cubicBezTo>
                  <a:pt x="4" y="1"/>
                  <a:pt x="4" y="1"/>
                  <a:pt x="4" y="2"/>
                </a:cubicBezTo>
                <a:cubicBezTo>
                  <a:pt x="4" y="3"/>
                  <a:pt x="2" y="3"/>
                  <a:pt x="2" y="3"/>
                </a:cubicBezTo>
                <a:cubicBezTo>
                  <a:pt x="1" y="3"/>
                  <a:pt x="0" y="2"/>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0" name="Freeform 2723"/>
          <p:cNvSpPr>
            <a:spLocks noChangeAspect="1"/>
          </p:cNvSpPr>
          <p:nvPr/>
        </p:nvSpPr>
        <p:spPr bwMode="auto">
          <a:xfrm>
            <a:off x="4152886" y="2441527"/>
            <a:ext cx="34281" cy="16669"/>
          </a:xfrm>
          <a:custGeom>
            <a:avLst/>
            <a:gdLst>
              <a:gd name="T0" fmla="*/ 12 w 15"/>
              <a:gd name="T1" fmla="*/ 0 h 12"/>
              <a:gd name="T2" fmla="*/ 12 w 15"/>
              <a:gd name="T3" fmla="*/ 5 h 12"/>
              <a:gd name="T4" fmla="*/ 18 w 15"/>
              <a:gd name="T5" fmla="*/ 5 h 12"/>
              <a:gd name="T6" fmla="*/ 12 w 15"/>
              <a:gd name="T7" fmla="*/ 14 h 12"/>
              <a:gd name="T8" fmla="*/ 10 w 15"/>
              <a:gd name="T9" fmla="*/ 13 h 12"/>
              <a:gd name="T10" fmla="*/ 6 w 15"/>
              <a:gd name="T11" fmla="*/ 9 h 12"/>
              <a:gd name="T12" fmla="*/ 0 w 15"/>
              <a:gd name="T13" fmla="*/ 7 h 12"/>
              <a:gd name="T14" fmla="*/ 7 w 15"/>
              <a:gd name="T15" fmla="*/ 4 h 12"/>
              <a:gd name="T16" fmla="*/ 12 w 15"/>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2"/>
              <a:gd name="T29" fmla="*/ 15 w 15"/>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2">
                <a:moveTo>
                  <a:pt x="10" y="0"/>
                </a:moveTo>
                <a:cubicBezTo>
                  <a:pt x="11" y="1"/>
                  <a:pt x="9" y="3"/>
                  <a:pt x="10" y="4"/>
                </a:cubicBezTo>
                <a:cubicBezTo>
                  <a:pt x="11" y="5"/>
                  <a:pt x="15" y="2"/>
                  <a:pt x="15" y="4"/>
                </a:cubicBezTo>
                <a:cubicBezTo>
                  <a:pt x="15" y="7"/>
                  <a:pt x="12" y="10"/>
                  <a:pt x="10" y="12"/>
                </a:cubicBezTo>
                <a:cubicBezTo>
                  <a:pt x="10" y="12"/>
                  <a:pt x="9" y="11"/>
                  <a:pt x="8" y="11"/>
                </a:cubicBezTo>
                <a:cubicBezTo>
                  <a:pt x="7" y="10"/>
                  <a:pt x="6" y="8"/>
                  <a:pt x="5" y="8"/>
                </a:cubicBezTo>
                <a:cubicBezTo>
                  <a:pt x="4" y="7"/>
                  <a:pt x="0" y="8"/>
                  <a:pt x="0" y="6"/>
                </a:cubicBezTo>
                <a:cubicBezTo>
                  <a:pt x="1" y="4"/>
                  <a:pt x="4" y="4"/>
                  <a:pt x="6" y="3"/>
                </a:cubicBezTo>
                <a:cubicBezTo>
                  <a:pt x="7" y="2"/>
                  <a:pt x="8" y="0"/>
                  <a:pt x="10"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1" name="Freeform 2724"/>
          <p:cNvSpPr>
            <a:spLocks noChangeAspect="1"/>
          </p:cNvSpPr>
          <p:nvPr/>
        </p:nvSpPr>
        <p:spPr bwMode="auto">
          <a:xfrm>
            <a:off x="4175103" y="2439146"/>
            <a:ext cx="34281" cy="8335"/>
          </a:xfrm>
          <a:custGeom>
            <a:avLst/>
            <a:gdLst>
              <a:gd name="T0" fmla="*/ 3 w 8"/>
              <a:gd name="T1" fmla="*/ 0 h 6"/>
              <a:gd name="T2" fmla="*/ 8 w 8"/>
              <a:gd name="T3" fmla="*/ 6 h 6"/>
              <a:gd name="T4" fmla="*/ 0 w 8"/>
              <a:gd name="T5" fmla="*/ 4 h 6"/>
              <a:gd name="T6" fmla="*/ 0 w 8"/>
              <a:gd name="T7" fmla="*/ 1 h 6"/>
              <a:gd name="T8" fmla="*/ 3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0"/>
                </a:moveTo>
                <a:cubicBezTo>
                  <a:pt x="5" y="1"/>
                  <a:pt x="8" y="3"/>
                  <a:pt x="7" y="5"/>
                </a:cubicBezTo>
                <a:cubicBezTo>
                  <a:pt x="6" y="6"/>
                  <a:pt x="2" y="4"/>
                  <a:pt x="0" y="3"/>
                </a:cubicBezTo>
                <a:cubicBezTo>
                  <a:pt x="0" y="3"/>
                  <a:pt x="0" y="2"/>
                  <a:pt x="0" y="1"/>
                </a:cubicBezTo>
                <a:cubicBezTo>
                  <a:pt x="1"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2" name="Freeform 2725"/>
          <p:cNvSpPr>
            <a:spLocks noChangeAspect="1"/>
          </p:cNvSpPr>
          <p:nvPr/>
        </p:nvSpPr>
        <p:spPr bwMode="auto">
          <a:xfrm>
            <a:off x="4110038" y="2460577"/>
            <a:ext cx="34281" cy="8335"/>
          </a:xfrm>
          <a:custGeom>
            <a:avLst/>
            <a:gdLst>
              <a:gd name="T0" fmla="*/ 7 w 7"/>
              <a:gd name="T1" fmla="*/ 1 h 6"/>
              <a:gd name="T2" fmla="*/ 5 w 7"/>
              <a:gd name="T3" fmla="*/ 5 h 6"/>
              <a:gd name="T4" fmla="*/ 0 w 7"/>
              <a:gd name="T5" fmla="*/ 6 h 6"/>
              <a:gd name="T6" fmla="*/ 2 w 7"/>
              <a:gd name="T7" fmla="*/ 2 h 6"/>
              <a:gd name="T8" fmla="*/ 7 w 7"/>
              <a:gd name="T9" fmla="*/ 1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5" y="4"/>
                  <a:pt x="4" y="4"/>
                </a:cubicBezTo>
                <a:cubicBezTo>
                  <a:pt x="3" y="5"/>
                  <a:pt x="1" y="6"/>
                  <a:pt x="0" y="5"/>
                </a:cubicBezTo>
                <a:cubicBezTo>
                  <a:pt x="0" y="4"/>
                  <a:pt x="1" y="3"/>
                  <a:pt x="2" y="2"/>
                </a:cubicBezTo>
                <a:cubicBezTo>
                  <a:pt x="3" y="1"/>
                  <a:pt x="5"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3" name="Freeform 2726"/>
          <p:cNvSpPr>
            <a:spLocks noChangeAspect="1"/>
          </p:cNvSpPr>
          <p:nvPr/>
        </p:nvSpPr>
        <p:spPr bwMode="auto">
          <a:xfrm>
            <a:off x="4113214" y="2470101"/>
            <a:ext cx="34281" cy="4762"/>
          </a:xfrm>
          <a:custGeom>
            <a:avLst/>
            <a:gdLst>
              <a:gd name="T0" fmla="*/ 3 w 5"/>
              <a:gd name="T1" fmla="*/ 0 h 3"/>
              <a:gd name="T2" fmla="*/ 6 w 5"/>
              <a:gd name="T3" fmla="*/ 3 h 3"/>
              <a:gd name="T4" fmla="*/ 1 w 5"/>
              <a:gd name="T5" fmla="*/ 3 h 3"/>
              <a:gd name="T6" fmla="*/ 3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2" y="0"/>
                </a:moveTo>
                <a:cubicBezTo>
                  <a:pt x="3" y="0"/>
                  <a:pt x="5" y="1"/>
                  <a:pt x="4" y="2"/>
                </a:cubicBezTo>
                <a:cubicBezTo>
                  <a:pt x="4" y="3"/>
                  <a:pt x="1" y="3"/>
                  <a:pt x="1" y="2"/>
                </a:cubicBezTo>
                <a:cubicBezTo>
                  <a:pt x="0" y="2"/>
                  <a:pt x="1" y="0"/>
                  <a:pt x="2"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4" name="Freeform 2727"/>
          <p:cNvSpPr>
            <a:spLocks noChangeAspect="1"/>
          </p:cNvSpPr>
          <p:nvPr/>
        </p:nvSpPr>
        <p:spPr bwMode="auto">
          <a:xfrm>
            <a:off x="4554378" y="2468912"/>
            <a:ext cx="34281" cy="3572"/>
          </a:xfrm>
          <a:custGeom>
            <a:avLst/>
            <a:gdLst>
              <a:gd name="T0" fmla="*/ 3 w 4"/>
              <a:gd name="T1" fmla="*/ 0 h 3"/>
              <a:gd name="T2" fmla="*/ 5 w 4"/>
              <a:gd name="T3" fmla="*/ 2 h 3"/>
              <a:gd name="T4" fmla="*/ 1 w 4"/>
              <a:gd name="T5" fmla="*/ 2 h 3"/>
              <a:gd name="T6" fmla="*/ 3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2"/>
                  <a:pt x="4" y="2"/>
                </a:cubicBezTo>
                <a:cubicBezTo>
                  <a:pt x="3" y="3"/>
                  <a:pt x="1" y="3"/>
                  <a:pt x="1" y="2"/>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5" name="Freeform 2728"/>
          <p:cNvSpPr>
            <a:spLocks noChangeAspect="1"/>
          </p:cNvSpPr>
          <p:nvPr/>
        </p:nvSpPr>
        <p:spPr bwMode="auto">
          <a:xfrm>
            <a:off x="4557553" y="2489150"/>
            <a:ext cx="34281" cy="5954"/>
          </a:xfrm>
          <a:custGeom>
            <a:avLst/>
            <a:gdLst>
              <a:gd name="T0" fmla="*/ 2 w 4"/>
              <a:gd name="T1" fmla="*/ 0 h 4"/>
              <a:gd name="T2" fmla="*/ 4 w 4"/>
              <a:gd name="T3" fmla="*/ 4 h 4"/>
              <a:gd name="T4" fmla="*/ 0 w 4"/>
              <a:gd name="T5" fmla="*/ 4 h 4"/>
              <a:gd name="T6" fmla="*/ 2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2" y="0"/>
                </a:moveTo>
                <a:cubicBezTo>
                  <a:pt x="3" y="0"/>
                  <a:pt x="4" y="2"/>
                  <a:pt x="4" y="3"/>
                </a:cubicBezTo>
                <a:cubicBezTo>
                  <a:pt x="3" y="4"/>
                  <a:pt x="1" y="4"/>
                  <a:pt x="0" y="3"/>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6" name="Freeform 2729"/>
          <p:cNvSpPr>
            <a:spLocks noChangeAspect="1"/>
          </p:cNvSpPr>
          <p:nvPr/>
        </p:nvSpPr>
        <p:spPr bwMode="auto">
          <a:xfrm>
            <a:off x="4648007" y="2422475"/>
            <a:ext cx="34281" cy="5954"/>
          </a:xfrm>
          <a:custGeom>
            <a:avLst/>
            <a:gdLst>
              <a:gd name="T0" fmla="*/ 2 w 5"/>
              <a:gd name="T1" fmla="*/ 0 h 4"/>
              <a:gd name="T2" fmla="*/ 5 w 5"/>
              <a:gd name="T3" fmla="*/ 4 h 4"/>
              <a:gd name="T4" fmla="*/ 1 w 5"/>
              <a:gd name="T5" fmla="*/ 4 h 4"/>
              <a:gd name="T6" fmla="*/ 2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2" y="0"/>
                </a:moveTo>
                <a:cubicBezTo>
                  <a:pt x="3" y="0"/>
                  <a:pt x="5" y="2"/>
                  <a:pt x="4" y="3"/>
                </a:cubicBezTo>
                <a:cubicBezTo>
                  <a:pt x="4" y="4"/>
                  <a:pt x="1" y="4"/>
                  <a:pt x="1" y="3"/>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7" name="Freeform 2730"/>
          <p:cNvSpPr>
            <a:spLocks noChangeAspect="1"/>
          </p:cNvSpPr>
          <p:nvPr/>
        </p:nvSpPr>
        <p:spPr bwMode="auto">
          <a:xfrm>
            <a:off x="4668638" y="2427239"/>
            <a:ext cx="34281" cy="4762"/>
          </a:xfrm>
          <a:custGeom>
            <a:avLst/>
            <a:gdLst>
              <a:gd name="T0" fmla="*/ 3 w 4"/>
              <a:gd name="T1" fmla="*/ 0 h 3"/>
              <a:gd name="T2" fmla="*/ 5 w 4"/>
              <a:gd name="T3" fmla="*/ 3 h 3"/>
              <a:gd name="T4" fmla="*/ 1 w 4"/>
              <a:gd name="T5" fmla="*/ 3 h 3"/>
              <a:gd name="T6" fmla="*/ 3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8" name="Freeform 2731"/>
          <p:cNvSpPr>
            <a:spLocks noChangeAspect="1"/>
          </p:cNvSpPr>
          <p:nvPr/>
        </p:nvSpPr>
        <p:spPr bwMode="auto">
          <a:xfrm>
            <a:off x="4660703" y="2440337"/>
            <a:ext cx="34281" cy="3572"/>
          </a:xfrm>
          <a:custGeom>
            <a:avLst/>
            <a:gdLst>
              <a:gd name="T0" fmla="*/ 3 w 4"/>
              <a:gd name="T1" fmla="*/ 0 h 3"/>
              <a:gd name="T2" fmla="*/ 5 w 4"/>
              <a:gd name="T3" fmla="*/ 2 h 3"/>
              <a:gd name="T4" fmla="*/ 1 w 4"/>
              <a:gd name="T5" fmla="*/ 2 h 3"/>
              <a:gd name="T6" fmla="*/ 3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89" name="Freeform 2732"/>
          <p:cNvSpPr>
            <a:spLocks noChangeAspect="1"/>
          </p:cNvSpPr>
          <p:nvPr/>
        </p:nvSpPr>
        <p:spPr bwMode="auto">
          <a:xfrm>
            <a:off x="4648008" y="2464148"/>
            <a:ext cx="34281" cy="4762"/>
          </a:xfrm>
          <a:custGeom>
            <a:avLst/>
            <a:gdLst>
              <a:gd name="T0" fmla="*/ 1 w 4"/>
              <a:gd name="T1" fmla="*/ 0 h 3"/>
              <a:gd name="T2" fmla="*/ 4 w 4"/>
              <a:gd name="T3" fmla="*/ 4 h 3"/>
              <a:gd name="T4" fmla="*/ 0 w 4"/>
              <a:gd name="T5" fmla="*/ 4 h 3"/>
              <a:gd name="T6" fmla="*/ 1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0"/>
                </a:moveTo>
                <a:cubicBezTo>
                  <a:pt x="2" y="0"/>
                  <a:pt x="4" y="2"/>
                  <a:pt x="3" y="3"/>
                </a:cubicBezTo>
                <a:cubicBezTo>
                  <a:pt x="3" y="3"/>
                  <a:pt x="1" y="3"/>
                  <a:pt x="0" y="3"/>
                </a:cubicBezTo>
                <a:cubicBezTo>
                  <a:pt x="0" y="2"/>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0" name="Freeform 2733"/>
          <p:cNvSpPr>
            <a:spLocks noChangeAspect="1"/>
          </p:cNvSpPr>
          <p:nvPr/>
        </p:nvSpPr>
        <p:spPr bwMode="auto">
          <a:xfrm>
            <a:off x="4655943" y="2487961"/>
            <a:ext cx="34281" cy="4762"/>
          </a:xfrm>
          <a:custGeom>
            <a:avLst/>
            <a:gdLst>
              <a:gd name="T0" fmla="*/ 4 w 5"/>
              <a:gd name="T1" fmla="*/ 1 h 4"/>
              <a:gd name="T2" fmla="*/ 5 w 5"/>
              <a:gd name="T3" fmla="*/ 4 h 4"/>
              <a:gd name="T4" fmla="*/ 0 w 5"/>
              <a:gd name="T5" fmla="*/ 1 h 4"/>
              <a:gd name="T6" fmla="*/ 4 w 5"/>
              <a:gd name="T7" fmla="*/ 1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4" y="2"/>
                  <a:pt x="5" y="3"/>
                  <a:pt x="4" y="4"/>
                </a:cubicBezTo>
                <a:cubicBezTo>
                  <a:pt x="4" y="4"/>
                  <a:pt x="1" y="2"/>
                  <a:pt x="0" y="1"/>
                </a:cubicBezTo>
                <a:cubicBezTo>
                  <a:pt x="0" y="0"/>
                  <a:pt x="1"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1" name="Freeform 2734"/>
          <p:cNvSpPr>
            <a:spLocks noChangeAspect="1"/>
          </p:cNvSpPr>
          <p:nvPr/>
        </p:nvSpPr>
        <p:spPr bwMode="auto">
          <a:xfrm>
            <a:off x="4700377" y="2491533"/>
            <a:ext cx="34281" cy="4762"/>
          </a:xfrm>
          <a:custGeom>
            <a:avLst/>
            <a:gdLst>
              <a:gd name="T0" fmla="*/ 4 w 5"/>
              <a:gd name="T1" fmla="*/ 1 h 3"/>
              <a:gd name="T2" fmla="*/ 5 w 5"/>
              <a:gd name="T3" fmla="*/ 4 h 3"/>
              <a:gd name="T4" fmla="*/ 0 w 5"/>
              <a:gd name="T5" fmla="*/ 1 h 3"/>
              <a:gd name="T6" fmla="*/ 4 w 5"/>
              <a:gd name="T7" fmla="*/ 1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1"/>
                </a:moveTo>
                <a:cubicBezTo>
                  <a:pt x="4" y="1"/>
                  <a:pt x="5" y="3"/>
                  <a:pt x="4" y="3"/>
                </a:cubicBezTo>
                <a:cubicBezTo>
                  <a:pt x="4" y="3"/>
                  <a:pt x="1" y="2"/>
                  <a:pt x="0" y="1"/>
                </a:cubicBezTo>
                <a:cubicBezTo>
                  <a:pt x="0" y="0"/>
                  <a:pt x="1"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2" name="Freeform 2735"/>
          <p:cNvSpPr>
            <a:spLocks noChangeAspect="1"/>
          </p:cNvSpPr>
          <p:nvPr/>
        </p:nvSpPr>
        <p:spPr bwMode="auto">
          <a:xfrm>
            <a:off x="4646420" y="2514153"/>
            <a:ext cx="34281" cy="5954"/>
          </a:xfrm>
          <a:custGeom>
            <a:avLst/>
            <a:gdLst>
              <a:gd name="T0" fmla="*/ 1 w 3"/>
              <a:gd name="T1" fmla="*/ 3 h 4"/>
              <a:gd name="T2" fmla="*/ 4 w 3"/>
              <a:gd name="T3" fmla="*/ 1 h 4"/>
              <a:gd name="T4" fmla="*/ 1 w 3"/>
              <a:gd name="T5" fmla="*/ 5 h 4"/>
              <a:gd name="T6" fmla="*/ 1 w 3"/>
              <a:gd name="T7" fmla="*/ 3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2"/>
                </a:moveTo>
                <a:cubicBezTo>
                  <a:pt x="2" y="1"/>
                  <a:pt x="3" y="0"/>
                  <a:pt x="3" y="1"/>
                </a:cubicBezTo>
                <a:cubicBezTo>
                  <a:pt x="3" y="2"/>
                  <a:pt x="2" y="3"/>
                  <a:pt x="1" y="4"/>
                </a:cubicBezTo>
                <a:cubicBezTo>
                  <a:pt x="0" y="4"/>
                  <a:pt x="0" y="3"/>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3" name="Freeform 2736"/>
          <p:cNvSpPr>
            <a:spLocks noChangeAspect="1"/>
          </p:cNvSpPr>
          <p:nvPr/>
        </p:nvSpPr>
        <p:spPr bwMode="auto">
          <a:xfrm>
            <a:off x="4684507" y="2495106"/>
            <a:ext cx="34281" cy="3572"/>
          </a:xfrm>
          <a:custGeom>
            <a:avLst/>
            <a:gdLst>
              <a:gd name="T0" fmla="*/ 1 w 4"/>
              <a:gd name="T1" fmla="*/ 1 h 3"/>
              <a:gd name="T2" fmla="*/ 5 w 4"/>
              <a:gd name="T3" fmla="*/ 1 h 3"/>
              <a:gd name="T4" fmla="*/ 1 w 4"/>
              <a:gd name="T5" fmla="*/ 3 h 3"/>
              <a:gd name="T6" fmla="*/ 1 w 4"/>
              <a:gd name="T7" fmla="*/ 1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1"/>
                </a:moveTo>
                <a:cubicBezTo>
                  <a:pt x="2" y="1"/>
                  <a:pt x="4" y="0"/>
                  <a:pt x="4" y="1"/>
                </a:cubicBezTo>
                <a:cubicBezTo>
                  <a:pt x="4" y="1"/>
                  <a:pt x="2" y="3"/>
                  <a:pt x="1" y="3"/>
                </a:cubicBezTo>
                <a:cubicBezTo>
                  <a:pt x="0" y="3"/>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4" name="Freeform 2737"/>
          <p:cNvSpPr>
            <a:spLocks noChangeAspect="1"/>
          </p:cNvSpPr>
          <p:nvPr/>
        </p:nvSpPr>
        <p:spPr bwMode="auto">
          <a:xfrm>
            <a:off x="4679746" y="2511773"/>
            <a:ext cx="34281" cy="4762"/>
          </a:xfrm>
          <a:custGeom>
            <a:avLst/>
            <a:gdLst>
              <a:gd name="T0" fmla="*/ 1 w 3"/>
              <a:gd name="T1" fmla="*/ 1 h 3"/>
              <a:gd name="T2" fmla="*/ 3 w 3"/>
              <a:gd name="T3" fmla="*/ 0 h 3"/>
              <a:gd name="T4" fmla="*/ 1 w 3"/>
              <a:gd name="T5" fmla="*/ 4 h 3"/>
              <a:gd name="T6" fmla="*/ 1 w 3"/>
              <a:gd name="T7" fmla="*/ 1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1" y="1"/>
                </a:moveTo>
                <a:cubicBezTo>
                  <a:pt x="2" y="1"/>
                  <a:pt x="3" y="0"/>
                  <a:pt x="3" y="0"/>
                </a:cubicBezTo>
                <a:cubicBezTo>
                  <a:pt x="3" y="1"/>
                  <a:pt x="1" y="3"/>
                  <a:pt x="1" y="3"/>
                </a:cubicBezTo>
                <a:cubicBezTo>
                  <a:pt x="0" y="3"/>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5" name="Freeform 2738"/>
          <p:cNvSpPr>
            <a:spLocks noChangeAspect="1"/>
          </p:cNvSpPr>
          <p:nvPr/>
        </p:nvSpPr>
        <p:spPr bwMode="auto">
          <a:xfrm>
            <a:off x="4632139" y="2454622"/>
            <a:ext cx="34281" cy="5954"/>
          </a:xfrm>
          <a:custGeom>
            <a:avLst/>
            <a:gdLst>
              <a:gd name="T0" fmla="*/ 1 w 4"/>
              <a:gd name="T1" fmla="*/ 3 h 4"/>
              <a:gd name="T2" fmla="*/ 4 w 4"/>
              <a:gd name="T3" fmla="*/ 1 h 4"/>
              <a:gd name="T4" fmla="*/ 1 w 4"/>
              <a:gd name="T5" fmla="*/ 5 h 4"/>
              <a:gd name="T6" fmla="*/ 1 w 4"/>
              <a:gd name="T7" fmla="*/ 3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2"/>
                </a:moveTo>
                <a:cubicBezTo>
                  <a:pt x="2" y="1"/>
                  <a:pt x="4" y="0"/>
                  <a:pt x="3" y="1"/>
                </a:cubicBezTo>
                <a:cubicBezTo>
                  <a:pt x="3" y="2"/>
                  <a:pt x="2" y="3"/>
                  <a:pt x="1" y="4"/>
                </a:cubicBezTo>
                <a:cubicBezTo>
                  <a:pt x="0" y="4"/>
                  <a:pt x="0" y="3"/>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6" name="Freeform 2739"/>
          <p:cNvSpPr>
            <a:spLocks noChangeAspect="1"/>
          </p:cNvSpPr>
          <p:nvPr/>
        </p:nvSpPr>
        <p:spPr bwMode="auto">
          <a:xfrm>
            <a:off x="4622617" y="2458195"/>
            <a:ext cx="34281" cy="4762"/>
          </a:xfrm>
          <a:custGeom>
            <a:avLst/>
            <a:gdLst>
              <a:gd name="T0" fmla="*/ 2 w 3"/>
              <a:gd name="T1" fmla="*/ 1 h 3"/>
              <a:gd name="T2" fmla="*/ 3 w 3"/>
              <a:gd name="T3" fmla="*/ 4 h 3"/>
              <a:gd name="T4" fmla="*/ 0 w 3"/>
              <a:gd name="T5" fmla="*/ 1 h 3"/>
              <a:gd name="T6" fmla="*/ 2 w 3"/>
              <a:gd name="T7" fmla="*/ 1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3" y="1"/>
                  <a:pt x="3" y="3"/>
                  <a:pt x="3" y="3"/>
                </a:cubicBezTo>
                <a:cubicBezTo>
                  <a:pt x="2" y="3"/>
                  <a:pt x="0" y="1"/>
                  <a:pt x="0" y="1"/>
                </a:cubicBezTo>
                <a:cubicBezTo>
                  <a:pt x="0" y="0"/>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7" name="Freeform 2740"/>
          <p:cNvSpPr>
            <a:spLocks noChangeAspect="1"/>
          </p:cNvSpPr>
          <p:nvPr/>
        </p:nvSpPr>
        <p:spPr bwMode="auto">
          <a:xfrm>
            <a:off x="4000541" y="2261743"/>
            <a:ext cx="34281" cy="3572"/>
          </a:xfrm>
          <a:custGeom>
            <a:avLst/>
            <a:gdLst>
              <a:gd name="T0" fmla="*/ 3 w 3"/>
              <a:gd name="T1" fmla="*/ 2 h 3"/>
              <a:gd name="T2" fmla="*/ 3 w 3"/>
              <a:gd name="T3" fmla="*/ 3 h 3"/>
              <a:gd name="T4" fmla="*/ 0 w 3"/>
              <a:gd name="T5" fmla="*/ 2 h 3"/>
              <a:gd name="T6" fmla="*/ 1 w 3"/>
              <a:gd name="T7" fmla="*/ 0 h 3"/>
              <a:gd name="T8" fmla="*/ 3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2" y="3"/>
                </a:cubicBezTo>
                <a:cubicBezTo>
                  <a:pt x="1" y="3"/>
                  <a:pt x="1" y="3"/>
                  <a:pt x="0" y="2"/>
                </a:cubicBezTo>
                <a:cubicBezTo>
                  <a:pt x="0" y="1"/>
                  <a:pt x="0" y="0"/>
                  <a:pt x="1" y="0"/>
                </a:cubicBezTo>
                <a:cubicBezTo>
                  <a:pt x="1"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8" name="Freeform 2741"/>
          <p:cNvSpPr>
            <a:spLocks noChangeAspect="1"/>
          </p:cNvSpPr>
          <p:nvPr/>
        </p:nvSpPr>
        <p:spPr bwMode="auto">
          <a:xfrm>
            <a:off x="4021171" y="2270076"/>
            <a:ext cx="34281" cy="4762"/>
          </a:xfrm>
          <a:custGeom>
            <a:avLst/>
            <a:gdLst>
              <a:gd name="T0" fmla="*/ 3 w 3"/>
              <a:gd name="T1" fmla="*/ 1 h 3"/>
              <a:gd name="T2" fmla="*/ 4 w 3"/>
              <a:gd name="T3" fmla="*/ 3 h 3"/>
              <a:gd name="T4" fmla="*/ 1 w 3"/>
              <a:gd name="T5" fmla="*/ 3 h 3"/>
              <a:gd name="T6" fmla="*/ 1 w 3"/>
              <a:gd name="T7" fmla="*/ 1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3" y="2"/>
                </a:cubicBezTo>
                <a:cubicBezTo>
                  <a:pt x="2" y="3"/>
                  <a:pt x="1" y="2"/>
                  <a:pt x="1" y="2"/>
                </a:cubicBezTo>
                <a:cubicBezTo>
                  <a:pt x="1" y="2"/>
                  <a:pt x="0" y="1"/>
                  <a:pt x="1" y="1"/>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399" name="Freeform 2742"/>
          <p:cNvSpPr>
            <a:spLocks noChangeAspect="1"/>
          </p:cNvSpPr>
          <p:nvPr/>
        </p:nvSpPr>
        <p:spPr bwMode="auto">
          <a:xfrm>
            <a:off x="4041801" y="2293889"/>
            <a:ext cx="34281" cy="4762"/>
          </a:xfrm>
          <a:custGeom>
            <a:avLst/>
            <a:gdLst>
              <a:gd name="T0" fmla="*/ 3 w 3"/>
              <a:gd name="T1" fmla="*/ 3 h 3"/>
              <a:gd name="T2" fmla="*/ 4 w 3"/>
              <a:gd name="T3" fmla="*/ 4 h 3"/>
              <a:gd name="T4" fmla="*/ 0 w 3"/>
              <a:gd name="T5" fmla="*/ 4 h 3"/>
              <a:gd name="T6" fmla="*/ 0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3" y="3"/>
                </a:cubicBezTo>
                <a:cubicBezTo>
                  <a:pt x="2" y="3"/>
                  <a:pt x="1" y="3"/>
                  <a:pt x="0" y="3"/>
                </a:cubicBezTo>
                <a:cubicBezTo>
                  <a:pt x="0" y="2"/>
                  <a:pt x="0" y="1"/>
                  <a:pt x="0" y="1"/>
                </a:cubicBezTo>
                <a:cubicBezTo>
                  <a:pt x="1" y="0"/>
                  <a:pt x="1"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0" name="Freeform 2743"/>
          <p:cNvSpPr>
            <a:spLocks noChangeAspect="1"/>
          </p:cNvSpPr>
          <p:nvPr/>
        </p:nvSpPr>
        <p:spPr bwMode="auto">
          <a:xfrm>
            <a:off x="4409968" y="2318894"/>
            <a:ext cx="34281" cy="3572"/>
          </a:xfrm>
          <a:custGeom>
            <a:avLst/>
            <a:gdLst>
              <a:gd name="T0" fmla="*/ 3 w 3"/>
              <a:gd name="T1" fmla="*/ 1 h 3"/>
              <a:gd name="T2" fmla="*/ 3 w 3"/>
              <a:gd name="T3" fmla="*/ 2 h 3"/>
              <a:gd name="T4" fmla="*/ 1 w 3"/>
              <a:gd name="T5" fmla="*/ 2 h 3"/>
              <a:gd name="T6" fmla="*/ 1 w 3"/>
              <a:gd name="T7" fmla="*/ 0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1"/>
                  <a:pt x="0" y="1"/>
                  <a:pt x="1"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1" name="Freeform 2744"/>
          <p:cNvSpPr>
            <a:spLocks noChangeAspect="1"/>
          </p:cNvSpPr>
          <p:nvPr/>
        </p:nvSpPr>
        <p:spPr bwMode="auto">
          <a:xfrm>
            <a:off x="4162409" y="2155776"/>
            <a:ext cx="34281" cy="4762"/>
          </a:xfrm>
          <a:custGeom>
            <a:avLst/>
            <a:gdLst>
              <a:gd name="T0" fmla="*/ 0 w 6"/>
              <a:gd name="T1" fmla="*/ 1 h 3"/>
              <a:gd name="T2" fmla="*/ 4 w 6"/>
              <a:gd name="T3" fmla="*/ 1 h 3"/>
              <a:gd name="T4" fmla="*/ 7 w 6"/>
              <a:gd name="T5" fmla="*/ 3 h 3"/>
              <a:gd name="T6" fmla="*/ 4 w 6"/>
              <a:gd name="T7" fmla="*/ 3 h 3"/>
              <a:gd name="T8" fmla="*/ 0 w 6"/>
              <a:gd name="T9" fmla="*/ 1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1"/>
                </a:moveTo>
                <a:cubicBezTo>
                  <a:pt x="1" y="0"/>
                  <a:pt x="2" y="1"/>
                  <a:pt x="3" y="1"/>
                </a:cubicBezTo>
                <a:cubicBezTo>
                  <a:pt x="4" y="1"/>
                  <a:pt x="6" y="2"/>
                  <a:pt x="6" y="2"/>
                </a:cubicBezTo>
                <a:cubicBezTo>
                  <a:pt x="5" y="3"/>
                  <a:pt x="4" y="2"/>
                  <a:pt x="3" y="2"/>
                </a:cubicBezTo>
                <a:cubicBezTo>
                  <a:pt x="2" y="2"/>
                  <a:pt x="0" y="2"/>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2" name="Freeform 2745"/>
          <p:cNvSpPr>
            <a:spLocks noChangeAspect="1"/>
          </p:cNvSpPr>
          <p:nvPr/>
        </p:nvSpPr>
        <p:spPr bwMode="auto">
          <a:xfrm>
            <a:off x="4181451" y="2114105"/>
            <a:ext cx="34281" cy="8335"/>
          </a:xfrm>
          <a:custGeom>
            <a:avLst/>
            <a:gdLst>
              <a:gd name="T0" fmla="*/ 1 w 4"/>
              <a:gd name="T1" fmla="*/ 6 h 6"/>
              <a:gd name="T2" fmla="*/ 3 w 4"/>
              <a:gd name="T3" fmla="*/ 2 h 6"/>
              <a:gd name="T4" fmla="*/ 5 w 4"/>
              <a:gd name="T5" fmla="*/ 1 h 6"/>
              <a:gd name="T6" fmla="*/ 4 w 4"/>
              <a:gd name="T7" fmla="*/ 5 h 6"/>
              <a:gd name="T8" fmla="*/ 1 w 4"/>
              <a:gd name="T9" fmla="*/ 6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2" y="3"/>
                  <a:pt x="2" y="2"/>
                </a:cubicBezTo>
                <a:cubicBezTo>
                  <a:pt x="3" y="2"/>
                  <a:pt x="4" y="0"/>
                  <a:pt x="4" y="1"/>
                </a:cubicBezTo>
                <a:cubicBezTo>
                  <a:pt x="4" y="2"/>
                  <a:pt x="3" y="3"/>
                  <a:pt x="3" y="4"/>
                </a:cubicBezTo>
                <a:cubicBezTo>
                  <a:pt x="2" y="4"/>
                  <a:pt x="1" y="6"/>
                  <a:pt x="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3" name="Freeform 2746"/>
          <p:cNvSpPr>
            <a:spLocks noChangeAspect="1"/>
          </p:cNvSpPr>
          <p:nvPr/>
        </p:nvSpPr>
        <p:spPr bwMode="auto">
          <a:xfrm>
            <a:off x="4189386" y="2108150"/>
            <a:ext cx="34281" cy="5954"/>
          </a:xfrm>
          <a:custGeom>
            <a:avLst/>
            <a:gdLst>
              <a:gd name="T0" fmla="*/ 0 w 3"/>
              <a:gd name="T1" fmla="*/ 5 h 4"/>
              <a:gd name="T2" fmla="*/ 3 w 3"/>
              <a:gd name="T3" fmla="*/ 3 h 4"/>
              <a:gd name="T4" fmla="*/ 4 w 3"/>
              <a:gd name="T5" fmla="*/ 1 h 4"/>
              <a:gd name="T6" fmla="*/ 3 w 3"/>
              <a:gd name="T7" fmla="*/ 4 h 4"/>
              <a:gd name="T8" fmla="*/ 0 w 3"/>
              <a:gd name="T9" fmla="*/ 5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0" y="4"/>
                </a:moveTo>
                <a:cubicBezTo>
                  <a:pt x="0" y="3"/>
                  <a:pt x="1" y="2"/>
                  <a:pt x="2" y="2"/>
                </a:cubicBezTo>
                <a:cubicBezTo>
                  <a:pt x="2" y="2"/>
                  <a:pt x="3" y="0"/>
                  <a:pt x="3" y="1"/>
                </a:cubicBezTo>
                <a:cubicBezTo>
                  <a:pt x="3" y="2"/>
                  <a:pt x="3" y="2"/>
                  <a:pt x="2" y="3"/>
                </a:cubicBezTo>
                <a:cubicBezTo>
                  <a:pt x="1" y="3"/>
                  <a:pt x="0" y="4"/>
                  <a:pt x="0" y="4"/>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4" name="Freeform 2747"/>
          <p:cNvSpPr>
            <a:spLocks noChangeAspect="1"/>
          </p:cNvSpPr>
          <p:nvPr/>
        </p:nvSpPr>
        <p:spPr bwMode="auto">
          <a:xfrm>
            <a:off x="4162408" y="2153396"/>
            <a:ext cx="34281" cy="3572"/>
          </a:xfrm>
          <a:custGeom>
            <a:avLst/>
            <a:gdLst>
              <a:gd name="T0" fmla="*/ 2 w 5"/>
              <a:gd name="T1" fmla="*/ 1 h 3"/>
              <a:gd name="T2" fmla="*/ 6 w 5"/>
              <a:gd name="T3" fmla="*/ 2 h 3"/>
              <a:gd name="T4" fmla="*/ 2 w 5"/>
              <a:gd name="T5" fmla="*/ 2 h 3"/>
              <a:gd name="T6" fmla="*/ 0 w 5"/>
              <a:gd name="T7" fmla="*/ 1 h 3"/>
              <a:gd name="T8" fmla="*/ 2 w 5"/>
              <a:gd name="T9" fmla="*/ 1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1"/>
                </a:moveTo>
                <a:cubicBezTo>
                  <a:pt x="3" y="1"/>
                  <a:pt x="5" y="1"/>
                  <a:pt x="5" y="2"/>
                </a:cubicBezTo>
                <a:cubicBezTo>
                  <a:pt x="5" y="3"/>
                  <a:pt x="3" y="2"/>
                  <a:pt x="2" y="2"/>
                </a:cubicBezTo>
                <a:cubicBezTo>
                  <a:pt x="1" y="2"/>
                  <a:pt x="0" y="1"/>
                  <a:pt x="0" y="1"/>
                </a:cubicBezTo>
                <a:cubicBezTo>
                  <a:pt x="0" y="0"/>
                  <a:pt x="2" y="0"/>
                  <a:pt x="2"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5" name="Freeform 2748"/>
          <p:cNvSpPr>
            <a:spLocks noChangeAspect="1"/>
          </p:cNvSpPr>
          <p:nvPr/>
        </p:nvSpPr>
        <p:spPr bwMode="auto">
          <a:xfrm>
            <a:off x="4163994" y="2149825"/>
            <a:ext cx="34281" cy="3572"/>
          </a:xfrm>
          <a:custGeom>
            <a:avLst/>
            <a:gdLst>
              <a:gd name="T0" fmla="*/ 1 w 4"/>
              <a:gd name="T1" fmla="*/ 2 h 2"/>
              <a:gd name="T2" fmla="*/ 5 w 4"/>
              <a:gd name="T3" fmla="*/ 3 h 2"/>
              <a:gd name="T4" fmla="*/ 1 w 4"/>
              <a:gd name="T5" fmla="*/ 3 h 2"/>
              <a:gd name="T6" fmla="*/ 0 w 4"/>
              <a:gd name="T7" fmla="*/ 2 h 2"/>
              <a:gd name="T8" fmla="*/ 1 w 4"/>
              <a:gd name="T9" fmla="*/ 2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1"/>
                </a:moveTo>
                <a:cubicBezTo>
                  <a:pt x="2" y="1"/>
                  <a:pt x="4" y="1"/>
                  <a:pt x="4" y="2"/>
                </a:cubicBezTo>
                <a:cubicBezTo>
                  <a:pt x="4" y="2"/>
                  <a:pt x="2" y="2"/>
                  <a:pt x="1" y="2"/>
                </a:cubicBezTo>
                <a:cubicBezTo>
                  <a:pt x="1" y="2"/>
                  <a:pt x="0" y="1"/>
                  <a:pt x="0" y="1"/>
                </a:cubicBezTo>
                <a:cubicBezTo>
                  <a:pt x="0"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6" name="Freeform 2749"/>
          <p:cNvSpPr>
            <a:spLocks noChangeAspect="1"/>
          </p:cNvSpPr>
          <p:nvPr/>
        </p:nvSpPr>
        <p:spPr bwMode="auto">
          <a:xfrm>
            <a:off x="4011650" y="2206973"/>
            <a:ext cx="34281" cy="4762"/>
          </a:xfrm>
          <a:custGeom>
            <a:avLst/>
            <a:gdLst>
              <a:gd name="T0" fmla="*/ 2 w 2"/>
              <a:gd name="T1" fmla="*/ 0 h 3"/>
              <a:gd name="T2" fmla="*/ 0 w 2"/>
              <a:gd name="T3" fmla="*/ 3 h 3"/>
              <a:gd name="T4" fmla="*/ 2 w 2"/>
              <a:gd name="T5" fmla="*/ 4 h 3"/>
              <a:gd name="T6" fmla="*/ 3 w 2"/>
              <a:gd name="T7" fmla="*/ 4 h 3"/>
              <a:gd name="T8" fmla="*/ 2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0"/>
                </a:moveTo>
                <a:cubicBezTo>
                  <a:pt x="1" y="0"/>
                  <a:pt x="0" y="1"/>
                  <a:pt x="0" y="2"/>
                </a:cubicBezTo>
                <a:cubicBezTo>
                  <a:pt x="0" y="2"/>
                  <a:pt x="0" y="3"/>
                  <a:pt x="1" y="3"/>
                </a:cubicBezTo>
                <a:cubicBezTo>
                  <a:pt x="1" y="3"/>
                  <a:pt x="1" y="3"/>
                  <a:pt x="2" y="3"/>
                </a:cubicBezTo>
                <a:cubicBezTo>
                  <a:pt x="2" y="2"/>
                  <a:pt x="2" y="1"/>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7" name="Freeform 2750"/>
          <p:cNvSpPr>
            <a:spLocks noChangeAspect="1"/>
          </p:cNvSpPr>
          <p:nvPr/>
        </p:nvSpPr>
        <p:spPr bwMode="auto">
          <a:xfrm>
            <a:off x="4290950" y="2367709"/>
            <a:ext cx="34281" cy="40481"/>
          </a:xfrm>
          <a:custGeom>
            <a:avLst/>
            <a:gdLst>
              <a:gd name="T0" fmla="*/ 10 w 13"/>
              <a:gd name="T1" fmla="*/ 34 h 29"/>
              <a:gd name="T2" fmla="*/ 3 w 13"/>
              <a:gd name="T3" fmla="*/ 30 h 29"/>
              <a:gd name="T4" fmla="*/ 6 w 13"/>
              <a:gd name="T5" fmla="*/ 28 h 29"/>
              <a:gd name="T6" fmla="*/ 5 w 13"/>
              <a:gd name="T7" fmla="*/ 25 h 29"/>
              <a:gd name="T8" fmla="*/ 2 w 13"/>
              <a:gd name="T9" fmla="*/ 22 h 29"/>
              <a:gd name="T10" fmla="*/ 3 w 13"/>
              <a:gd name="T11" fmla="*/ 20 h 29"/>
              <a:gd name="T12" fmla="*/ 0 w 13"/>
              <a:gd name="T13" fmla="*/ 18 h 29"/>
              <a:gd name="T14" fmla="*/ 2 w 13"/>
              <a:gd name="T15" fmla="*/ 15 h 29"/>
              <a:gd name="T16" fmla="*/ 2 w 13"/>
              <a:gd name="T17" fmla="*/ 11 h 29"/>
              <a:gd name="T18" fmla="*/ 8 w 13"/>
              <a:gd name="T19" fmla="*/ 7 h 29"/>
              <a:gd name="T20" fmla="*/ 10 w 13"/>
              <a:gd name="T21" fmla="*/ 8 h 29"/>
              <a:gd name="T22" fmla="*/ 12 w 13"/>
              <a:gd name="T23" fmla="*/ 1 h 29"/>
              <a:gd name="T24" fmla="*/ 14 w 13"/>
              <a:gd name="T25" fmla="*/ 4 h 29"/>
              <a:gd name="T26" fmla="*/ 15 w 13"/>
              <a:gd name="T27" fmla="*/ 11 h 29"/>
              <a:gd name="T28" fmla="*/ 15 w 13"/>
              <a:gd name="T29" fmla="*/ 20 h 29"/>
              <a:gd name="T30" fmla="*/ 13 w 13"/>
              <a:gd name="T31" fmla="*/ 25 h 29"/>
              <a:gd name="T32" fmla="*/ 10 w 13"/>
              <a:gd name="T33" fmla="*/ 30 h 29"/>
              <a:gd name="T34" fmla="*/ 10 w 13"/>
              <a:gd name="T35" fmla="*/ 34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9"/>
              <a:gd name="T56" fmla="*/ 13 w 13"/>
              <a:gd name="T57" fmla="*/ 29 h 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9">
                <a:moveTo>
                  <a:pt x="9" y="29"/>
                </a:moveTo>
                <a:cubicBezTo>
                  <a:pt x="7" y="28"/>
                  <a:pt x="5" y="27"/>
                  <a:pt x="3" y="26"/>
                </a:cubicBezTo>
                <a:cubicBezTo>
                  <a:pt x="3" y="25"/>
                  <a:pt x="5" y="24"/>
                  <a:pt x="5" y="24"/>
                </a:cubicBezTo>
                <a:cubicBezTo>
                  <a:pt x="5" y="23"/>
                  <a:pt x="5" y="22"/>
                  <a:pt x="4" y="21"/>
                </a:cubicBezTo>
                <a:cubicBezTo>
                  <a:pt x="4" y="20"/>
                  <a:pt x="2" y="20"/>
                  <a:pt x="2" y="19"/>
                </a:cubicBezTo>
                <a:cubicBezTo>
                  <a:pt x="2" y="18"/>
                  <a:pt x="3" y="17"/>
                  <a:pt x="3" y="17"/>
                </a:cubicBezTo>
                <a:cubicBezTo>
                  <a:pt x="3" y="16"/>
                  <a:pt x="1" y="16"/>
                  <a:pt x="0" y="15"/>
                </a:cubicBezTo>
                <a:cubicBezTo>
                  <a:pt x="0" y="15"/>
                  <a:pt x="2" y="14"/>
                  <a:pt x="2" y="13"/>
                </a:cubicBezTo>
                <a:cubicBezTo>
                  <a:pt x="3" y="12"/>
                  <a:pt x="1" y="10"/>
                  <a:pt x="2" y="9"/>
                </a:cubicBezTo>
                <a:cubicBezTo>
                  <a:pt x="3" y="7"/>
                  <a:pt x="6" y="7"/>
                  <a:pt x="7" y="6"/>
                </a:cubicBezTo>
                <a:cubicBezTo>
                  <a:pt x="8" y="6"/>
                  <a:pt x="9" y="7"/>
                  <a:pt x="9" y="7"/>
                </a:cubicBezTo>
                <a:cubicBezTo>
                  <a:pt x="10" y="5"/>
                  <a:pt x="9" y="3"/>
                  <a:pt x="10" y="1"/>
                </a:cubicBezTo>
                <a:cubicBezTo>
                  <a:pt x="10" y="0"/>
                  <a:pt x="11" y="2"/>
                  <a:pt x="12" y="3"/>
                </a:cubicBezTo>
                <a:cubicBezTo>
                  <a:pt x="12" y="5"/>
                  <a:pt x="12" y="7"/>
                  <a:pt x="13" y="9"/>
                </a:cubicBezTo>
                <a:cubicBezTo>
                  <a:pt x="13" y="12"/>
                  <a:pt x="13" y="14"/>
                  <a:pt x="13" y="17"/>
                </a:cubicBezTo>
                <a:cubicBezTo>
                  <a:pt x="12" y="18"/>
                  <a:pt x="11" y="20"/>
                  <a:pt x="11" y="21"/>
                </a:cubicBezTo>
                <a:cubicBezTo>
                  <a:pt x="10" y="23"/>
                  <a:pt x="10" y="25"/>
                  <a:pt x="9" y="26"/>
                </a:cubicBezTo>
                <a:cubicBezTo>
                  <a:pt x="9" y="27"/>
                  <a:pt x="10" y="29"/>
                  <a:pt x="9" y="29"/>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8" name="Freeform 2751"/>
          <p:cNvSpPr>
            <a:spLocks noChangeAspect="1"/>
          </p:cNvSpPr>
          <p:nvPr/>
        </p:nvSpPr>
        <p:spPr bwMode="auto">
          <a:xfrm>
            <a:off x="4297606" y="2411762"/>
            <a:ext cx="35558" cy="55960"/>
          </a:xfrm>
          <a:custGeom>
            <a:avLst/>
            <a:gdLst>
              <a:gd name="T0" fmla="*/ 22 w 22"/>
              <a:gd name="T1" fmla="*/ 4 h 39"/>
              <a:gd name="T2" fmla="*/ 26 w 22"/>
              <a:gd name="T3" fmla="*/ 14 h 39"/>
              <a:gd name="T4" fmla="*/ 22 w 22"/>
              <a:gd name="T5" fmla="*/ 20 h 39"/>
              <a:gd name="T6" fmla="*/ 24 w 22"/>
              <a:gd name="T7" fmla="*/ 25 h 39"/>
              <a:gd name="T8" fmla="*/ 22 w 22"/>
              <a:gd name="T9" fmla="*/ 42 h 39"/>
              <a:gd name="T10" fmla="*/ 15 w 22"/>
              <a:gd name="T11" fmla="*/ 40 h 39"/>
              <a:gd name="T12" fmla="*/ 13 w 22"/>
              <a:gd name="T13" fmla="*/ 46 h 39"/>
              <a:gd name="T14" fmla="*/ 7 w 22"/>
              <a:gd name="T15" fmla="*/ 45 h 39"/>
              <a:gd name="T16" fmla="*/ 4 w 22"/>
              <a:gd name="T17" fmla="*/ 41 h 39"/>
              <a:gd name="T18" fmla="*/ 5 w 22"/>
              <a:gd name="T19" fmla="*/ 35 h 39"/>
              <a:gd name="T20" fmla="*/ 8 w 22"/>
              <a:gd name="T21" fmla="*/ 28 h 39"/>
              <a:gd name="T22" fmla="*/ 5 w 22"/>
              <a:gd name="T23" fmla="*/ 24 h 39"/>
              <a:gd name="T24" fmla="*/ 6 w 22"/>
              <a:gd name="T25" fmla="*/ 20 h 39"/>
              <a:gd name="T26" fmla="*/ 4 w 22"/>
              <a:gd name="T27" fmla="*/ 14 h 39"/>
              <a:gd name="T28" fmla="*/ 0 w 22"/>
              <a:gd name="T29" fmla="*/ 11 h 39"/>
              <a:gd name="T30" fmla="*/ 2 w 22"/>
              <a:gd name="T31" fmla="*/ 2 h 39"/>
              <a:gd name="T32" fmla="*/ 7 w 22"/>
              <a:gd name="T33" fmla="*/ 8 h 39"/>
              <a:gd name="T34" fmla="*/ 11 w 22"/>
              <a:gd name="T35" fmla="*/ 5 h 39"/>
              <a:gd name="T36" fmla="*/ 17 w 22"/>
              <a:gd name="T37" fmla="*/ 1 h 39"/>
              <a:gd name="T38" fmla="*/ 22 w 22"/>
              <a:gd name="T39" fmla="*/ 4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9"/>
              <a:gd name="T62" fmla="*/ 22 w 22"/>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9">
                <a:moveTo>
                  <a:pt x="19" y="3"/>
                </a:moveTo>
                <a:cubicBezTo>
                  <a:pt x="21" y="5"/>
                  <a:pt x="22" y="9"/>
                  <a:pt x="22" y="12"/>
                </a:cubicBezTo>
                <a:cubicBezTo>
                  <a:pt x="22" y="14"/>
                  <a:pt x="19" y="15"/>
                  <a:pt x="19" y="17"/>
                </a:cubicBezTo>
                <a:cubicBezTo>
                  <a:pt x="19" y="18"/>
                  <a:pt x="20" y="19"/>
                  <a:pt x="20" y="21"/>
                </a:cubicBezTo>
                <a:cubicBezTo>
                  <a:pt x="20" y="26"/>
                  <a:pt x="21" y="31"/>
                  <a:pt x="19" y="35"/>
                </a:cubicBezTo>
                <a:cubicBezTo>
                  <a:pt x="18" y="37"/>
                  <a:pt x="15" y="33"/>
                  <a:pt x="13" y="33"/>
                </a:cubicBezTo>
                <a:cubicBezTo>
                  <a:pt x="12" y="34"/>
                  <a:pt x="12" y="37"/>
                  <a:pt x="11" y="38"/>
                </a:cubicBezTo>
                <a:cubicBezTo>
                  <a:pt x="9" y="39"/>
                  <a:pt x="7" y="38"/>
                  <a:pt x="6" y="37"/>
                </a:cubicBezTo>
                <a:cubicBezTo>
                  <a:pt x="5" y="37"/>
                  <a:pt x="4" y="35"/>
                  <a:pt x="3" y="34"/>
                </a:cubicBezTo>
                <a:cubicBezTo>
                  <a:pt x="3" y="33"/>
                  <a:pt x="4" y="31"/>
                  <a:pt x="4" y="29"/>
                </a:cubicBezTo>
                <a:cubicBezTo>
                  <a:pt x="5" y="27"/>
                  <a:pt x="7" y="25"/>
                  <a:pt x="7" y="23"/>
                </a:cubicBezTo>
                <a:cubicBezTo>
                  <a:pt x="7" y="21"/>
                  <a:pt x="5" y="21"/>
                  <a:pt x="4" y="20"/>
                </a:cubicBezTo>
                <a:cubicBezTo>
                  <a:pt x="4" y="19"/>
                  <a:pt x="5" y="18"/>
                  <a:pt x="5" y="17"/>
                </a:cubicBezTo>
                <a:cubicBezTo>
                  <a:pt x="5" y="15"/>
                  <a:pt x="4" y="13"/>
                  <a:pt x="3" y="12"/>
                </a:cubicBezTo>
                <a:cubicBezTo>
                  <a:pt x="2" y="11"/>
                  <a:pt x="1" y="10"/>
                  <a:pt x="0" y="9"/>
                </a:cubicBezTo>
                <a:cubicBezTo>
                  <a:pt x="0" y="7"/>
                  <a:pt x="0" y="3"/>
                  <a:pt x="2" y="2"/>
                </a:cubicBezTo>
                <a:cubicBezTo>
                  <a:pt x="4" y="2"/>
                  <a:pt x="4" y="6"/>
                  <a:pt x="6" y="7"/>
                </a:cubicBezTo>
                <a:cubicBezTo>
                  <a:pt x="7" y="7"/>
                  <a:pt x="8" y="5"/>
                  <a:pt x="9" y="4"/>
                </a:cubicBezTo>
                <a:cubicBezTo>
                  <a:pt x="11" y="3"/>
                  <a:pt x="12" y="1"/>
                  <a:pt x="14" y="1"/>
                </a:cubicBezTo>
                <a:cubicBezTo>
                  <a:pt x="16" y="0"/>
                  <a:pt x="18" y="1"/>
                  <a:pt x="19" y="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09" name="Freeform 2752"/>
          <p:cNvSpPr>
            <a:spLocks noChangeAspect="1"/>
          </p:cNvSpPr>
          <p:nvPr/>
        </p:nvSpPr>
        <p:spPr bwMode="auto">
          <a:xfrm>
            <a:off x="4405144" y="2480816"/>
            <a:ext cx="62910" cy="39291"/>
          </a:xfrm>
          <a:custGeom>
            <a:avLst/>
            <a:gdLst>
              <a:gd name="T0" fmla="*/ 46 w 39"/>
              <a:gd name="T1" fmla="*/ 0 h 28"/>
              <a:gd name="T2" fmla="*/ 40 w 39"/>
              <a:gd name="T3" fmla="*/ 13 h 28"/>
              <a:gd name="T4" fmla="*/ 40 w 39"/>
              <a:gd name="T5" fmla="*/ 20 h 28"/>
              <a:gd name="T6" fmla="*/ 42 w 39"/>
              <a:gd name="T7" fmla="*/ 25 h 28"/>
              <a:gd name="T8" fmla="*/ 40 w 39"/>
              <a:gd name="T9" fmla="*/ 28 h 28"/>
              <a:gd name="T10" fmla="*/ 40 w 39"/>
              <a:gd name="T11" fmla="*/ 33 h 28"/>
              <a:gd name="T12" fmla="*/ 31 w 39"/>
              <a:gd name="T13" fmla="*/ 28 h 28"/>
              <a:gd name="T14" fmla="*/ 25 w 39"/>
              <a:gd name="T15" fmla="*/ 24 h 28"/>
              <a:gd name="T16" fmla="*/ 14 w 39"/>
              <a:gd name="T17" fmla="*/ 19 h 28"/>
              <a:gd name="T18" fmla="*/ 9 w 39"/>
              <a:gd name="T19" fmla="*/ 14 h 28"/>
              <a:gd name="T20" fmla="*/ 1 w 39"/>
              <a:gd name="T21" fmla="*/ 12 h 28"/>
              <a:gd name="T22" fmla="*/ 2 w 39"/>
              <a:gd name="T23" fmla="*/ 5 h 28"/>
              <a:gd name="T24" fmla="*/ 9 w 39"/>
              <a:gd name="T25" fmla="*/ 5 h 28"/>
              <a:gd name="T26" fmla="*/ 15 w 39"/>
              <a:gd name="T27" fmla="*/ 6 h 28"/>
              <a:gd name="T28" fmla="*/ 25 w 39"/>
              <a:gd name="T29" fmla="*/ 6 h 28"/>
              <a:gd name="T30" fmla="*/ 38 w 39"/>
              <a:gd name="T31" fmla="*/ 2 h 28"/>
              <a:gd name="T32" fmla="*/ 46 w 39"/>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28"/>
              <a:gd name="T53" fmla="*/ 39 w 39"/>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28">
                <a:moveTo>
                  <a:pt x="39" y="0"/>
                </a:moveTo>
                <a:cubicBezTo>
                  <a:pt x="38" y="3"/>
                  <a:pt x="35" y="7"/>
                  <a:pt x="34" y="11"/>
                </a:cubicBezTo>
                <a:cubicBezTo>
                  <a:pt x="33" y="13"/>
                  <a:pt x="34" y="15"/>
                  <a:pt x="34" y="17"/>
                </a:cubicBezTo>
                <a:cubicBezTo>
                  <a:pt x="35" y="19"/>
                  <a:pt x="37" y="20"/>
                  <a:pt x="36" y="21"/>
                </a:cubicBezTo>
                <a:cubicBezTo>
                  <a:pt x="36" y="23"/>
                  <a:pt x="34" y="23"/>
                  <a:pt x="34" y="24"/>
                </a:cubicBezTo>
                <a:cubicBezTo>
                  <a:pt x="33" y="25"/>
                  <a:pt x="35" y="28"/>
                  <a:pt x="34" y="28"/>
                </a:cubicBezTo>
                <a:cubicBezTo>
                  <a:pt x="31" y="28"/>
                  <a:pt x="28" y="26"/>
                  <a:pt x="26" y="24"/>
                </a:cubicBezTo>
                <a:cubicBezTo>
                  <a:pt x="24" y="23"/>
                  <a:pt x="23" y="21"/>
                  <a:pt x="21" y="20"/>
                </a:cubicBezTo>
                <a:cubicBezTo>
                  <a:pt x="18" y="19"/>
                  <a:pt x="15" y="18"/>
                  <a:pt x="12" y="16"/>
                </a:cubicBezTo>
                <a:cubicBezTo>
                  <a:pt x="11" y="15"/>
                  <a:pt x="10" y="13"/>
                  <a:pt x="8" y="12"/>
                </a:cubicBezTo>
                <a:cubicBezTo>
                  <a:pt x="6" y="11"/>
                  <a:pt x="3" y="12"/>
                  <a:pt x="1" y="10"/>
                </a:cubicBezTo>
                <a:cubicBezTo>
                  <a:pt x="0" y="8"/>
                  <a:pt x="1" y="5"/>
                  <a:pt x="2" y="4"/>
                </a:cubicBezTo>
                <a:cubicBezTo>
                  <a:pt x="4" y="3"/>
                  <a:pt x="6" y="4"/>
                  <a:pt x="8" y="4"/>
                </a:cubicBezTo>
                <a:cubicBezTo>
                  <a:pt x="10" y="3"/>
                  <a:pt x="12" y="5"/>
                  <a:pt x="13" y="5"/>
                </a:cubicBezTo>
                <a:cubicBezTo>
                  <a:pt x="16" y="5"/>
                  <a:pt x="19" y="5"/>
                  <a:pt x="21" y="5"/>
                </a:cubicBezTo>
                <a:cubicBezTo>
                  <a:pt x="25" y="5"/>
                  <a:pt x="29" y="3"/>
                  <a:pt x="32" y="2"/>
                </a:cubicBezTo>
                <a:cubicBezTo>
                  <a:pt x="35" y="2"/>
                  <a:pt x="37" y="0"/>
                  <a:pt x="39" y="0"/>
                </a:cubicBezTo>
                <a:close/>
              </a:path>
            </a:pathLst>
          </a:custGeom>
          <a:solidFill>
            <a:srgbClr val="0000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0" name="Freeform 2753"/>
          <p:cNvSpPr>
            <a:spLocks noChangeAspect="1"/>
          </p:cNvSpPr>
          <p:nvPr/>
        </p:nvSpPr>
        <p:spPr bwMode="auto">
          <a:xfrm>
            <a:off x="4294381" y="1998616"/>
            <a:ext cx="45132" cy="27384"/>
          </a:xfrm>
          <a:custGeom>
            <a:avLst/>
            <a:gdLst>
              <a:gd name="T0" fmla="*/ 32 w 27"/>
              <a:gd name="T1" fmla="*/ 1 h 19"/>
              <a:gd name="T2" fmla="*/ 29 w 27"/>
              <a:gd name="T3" fmla="*/ 1 h 19"/>
              <a:gd name="T4" fmla="*/ 23 w 27"/>
              <a:gd name="T5" fmla="*/ 5 h 19"/>
              <a:gd name="T6" fmla="*/ 17 w 27"/>
              <a:gd name="T7" fmla="*/ 12 h 19"/>
              <a:gd name="T8" fmla="*/ 6 w 27"/>
              <a:gd name="T9" fmla="*/ 15 h 19"/>
              <a:gd name="T10" fmla="*/ 0 w 27"/>
              <a:gd name="T11" fmla="*/ 22 h 19"/>
              <a:gd name="T12" fmla="*/ 4 w 27"/>
              <a:gd name="T13" fmla="*/ 21 h 19"/>
              <a:gd name="T14" fmla="*/ 7 w 27"/>
              <a:gd name="T15" fmla="*/ 17 h 19"/>
              <a:gd name="T16" fmla="*/ 11 w 27"/>
              <a:gd name="T17" fmla="*/ 16 h 19"/>
              <a:gd name="T18" fmla="*/ 23 w 27"/>
              <a:gd name="T19" fmla="*/ 15 h 19"/>
              <a:gd name="T20" fmla="*/ 26 w 27"/>
              <a:gd name="T21" fmla="*/ 15 h 19"/>
              <a:gd name="T22" fmla="*/ 29 w 27"/>
              <a:gd name="T23" fmla="*/ 17 h 19"/>
              <a:gd name="T24" fmla="*/ 33 w 27"/>
              <a:gd name="T25" fmla="*/ 10 h 19"/>
              <a:gd name="T26" fmla="*/ 31 w 27"/>
              <a:gd name="T27" fmla="*/ 5 h 19"/>
              <a:gd name="T28" fmla="*/ 32 w 27"/>
              <a:gd name="T29" fmla="*/ 1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19"/>
              <a:gd name="T47" fmla="*/ 27 w 2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19">
                <a:moveTo>
                  <a:pt x="26" y="1"/>
                </a:moveTo>
                <a:cubicBezTo>
                  <a:pt x="26" y="0"/>
                  <a:pt x="24" y="1"/>
                  <a:pt x="24" y="1"/>
                </a:cubicBezTo>
                <a:cubicBezTo>
                  <a:pt x="22" y="2"/>
                  <a:pt x="21" y="2"/>
                  <a:pt x="19" y="4"/>
                </a:cubicBezTo>
                <a:cubicBezTo>
                  <a:pt x="17" y="5"/>
                  <a:pt x="16" y="9"/>
                  <a:pt x="14" y="10"/>
                </a:cubicBezTo>
                <a:cubicBezTo>
                  <a:pt x="11" y="12"/>
                  <a:pt x="7" y="10"/>
                  <a:pt x="5" y="12"/>
                </a:cubicBezTo>
                <a:cubicBezTo>
                  <a:pt x="3" y="13"/>
                  <a:pt x="1" y="15"/>
                  <a:pt x="0" y="18"/>
                </a:cubicBezTo>
                <a:cubicBezTo>
                  <a:pt x="0" y="19"/>
                  <a:pt x="2" y="18"/>
                  <a:pt x="3" y="17"/>
                </a:cubicBezTo>
                <a:cubicBezTo>
                  <a:pt x="4" y="17"/>
                  <a:pt x="5" y="15"/>
                  <a:pt x="6" y="14"/>
                </a:cubicBezTo>
                <a:cubicBezTo>
                  <a:pt x="7" y="13"/>
                  <a:pt x="8" y="13"/>
                  <a:pt x="9" y="13"/>
                </a:cubicBezTo>
                <a:cubicBezTo>
                  <a:pt x="12" y="12"/>
                  <a:pt x="15" y="12"/>
                  <a:pt x="19" y="12"/>
                </a:cubicBezTo>
                <a:cubicBezTo>
                  <a:pt x="20" y="12"/>
                  <a:pt x="20" y="12"/>
                  <a:pt x="21" y="12"/>
                </a:cubicBezTo>
                <a:cubicBezTo>
                  <a:pt x="22" y="13"/>
                  <a:pt x="23" y="14"/>
                  <a:pt x="24" y="14"/>
                </a:cubicBezTo>
                <a:cubicBezTo>
                  <a:pt x="26" y="12"/>
                  <a:pt x="26" y="10"/>
                  <a:pt x="27" y="8"/>
                </a:cubicBezTo>
                <a:cubicBezTo>
                  <a:pt x="27" y="7"/>
                  <a:pt x="25" y="5"/>
                  <a:pt x="25" y="4"/>
                </a:cubicBezTo>
                <a:cubicBezTo>
                  <a:pt x="25" y="3"/>
                  <a:pt x="26" y="2"/>
                  <a:pt x="26"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1" name="Freeform 2754"/>
          <p:cNvSpPr>
            <a:spLocks noChangeAspect="1"/>
          </p:cNvSpPr>
          <p:nvPr/>
        </p:nvSpPr>
        <p:spPr bwMode="auto">
          <a:xfrm>
            <a:off x="4292961" y="2017663"/>
            <a:ext cx="56073" cy="58341"/>
          </a:xfrm>
          <a:custGeom>
            <a:avLst/>
            <a:gdLst>
              <a:gd name="T0" fmla="*/ 18 w 34"/>
              <a:gd name="T1" fmla="*/ 49 h 41"/>
              <a:gd name="T2" fmla="*/ 24 w 34"/>
              <a:gd name="T3" fmla="*/ 48 h 41"/>
              <a:gd name="T4" fmla="*/ 22 w 34"/>
              <a:gd name="T5" fmla="*/ 44 h 41"/>
              <a:gd name="T6" fmla="*/ 23 w 34"/>
              <a:gd name="T7" fmla="*/ 42 h 41"/>
              <a:gd name="T8" fmla="*/ 22 w 34"/>
              <a:gd name="T9" fmla="*/ 35 h 41"/>
              <a:gd name="T10" fmla="*/ 25 w 34"/>
              <a:gd name="T11" fmla="*/ 35 h 41"/>
              <a:gd name="T12" fmla="*/ 24 w 34"/>
              <a:gd name="T13" fmla="*/ 31 h 41"/>
              <a:gd name="T14" fmla="*/ 28 w 34"/>
              <a:gd name="T15" fmla="*/ 27 h 41"/>
              <a:gd name="T16" fmla="*/ 31 w 34"/>
              <a:gd name="T17" fmla="*/ 20 h 41"/>
              <a:gd name="T18" fmla="*/ 37 w 34"/>
              <a:gd name="T19" fmla="*/ 19 h 41"/>
              <a:gd name="T20" fmla="*/ 41 w 34"/>
              <a:gd name="T21" fmla="*/ 13 h 41"/>
              <a:gd name="T22" fmla="*/ 34 w 34"/>
              <a:gd name="T23" fmla="*/ 12 h 41"/>
              <a:gd name="T24" fmla="*/ 30 w 34"/>
              <a:gd name="T25" fmla="*/ 8 h 41"/>
              <a:gd name="T26" fmla="*/ 30 w 34"/>
              <a:gd name="T27" fmla="*/ 2 h 41"/>
              <a:gd name="T28" fmla="*/ 25 w 34"/>
              <a:gd name="T29" fmla="*/ 0 h 41"/>
              <a:gd name="T30" fmla="*/ 18 w 34"/>
              <a:gd name="T31" fmla="*/ 2 h 41"/>
              <a:gd name="T32" fmla="*/ 17 w 34"/>
              <a:gd name="T33" fmla="*/ 4 h 41"/>
              <a:gd name="T34" fmla="*/ 17 w 34"/>
              <a:gd name="T35" fmla="*/ 11 h 41"/>
              <a:gd name="T36" fmla="*/ 13 w 34"/>
              <a:gd name="T37" fmla="*/ 11 h 41"/>
              <a:gd name="T38" fmla="*/ 13 w 34"/>
              <a:gd name="T39" fmla="*/ 6 h 41"/>
              <a:gd name="T40" fmla="*/ 11 w 34"/>
              <a:gd name="T41" fmla="*/ 7 h 41"/>
              <a:gd name="T42" fmla="*/ 10 w 34"/>
              <a:gd name="T43" fmla="*/ 10 h 41"/>
              <a:gd name="T44" fmla="*/ 10 w 34"/>
              <a:gd name="T45" fmla="*/ 10 h 41"/>
              <a:gd name="T46" fmla="*/ 10 w 34"/>
              <a:gd name="T47" fmla="*/ 13 h 41"/>
              <a:gd name="T48" fmla="*/ 7 w 34"/>
              <a:gd name="T49" fmla="*/ 11 h 41"/>
              <a:gd name="T50" fmla="*/ 1 w 34"/>
              <a:gd name="T51" fmla="*/ 8 h 41"/>
              <a:gd name="T52" fmla="*/ 2 w 34"/>
              <a:gd name="T53" fmla="*/ 14 h 41"/>
              <a:gd name="T54" fmla="*/ 1 w 34"/>
              <a:gd name="T55" fmla="*/ 18 h 41"/>
              <a:gd name="T56" fmla="*/ 2 w 34"/>
              <a:gd name="T57" fmla="*/ 22 h 41"/>
              <a:gd name="T58" fmla="*/ 1 w 34"/>
              <a:gd name="T59" fmla="*/ 27 h 41"/>
              <a:gd name="T60" fmla="*/ 0 w 34"/>
              <a:gd name="T61" fmla="*/ 32 h 41"/>
              <a:gd name="T62" fmla="*/ 4 w 34"/>
              <a:gd name="T63" fmla="*/ 32 h 41"/>
              <a:gd name="T64" fmla="*/ 7 w 34"/>
              <a:gd name="T65" fmla="*/ 36 h 41"/>
              <a:gd name="T66" fmla="*/ 10 w 34"/>
              <a:gd name="T67" fmla="*/ 41 h 41"/>
              <a:gd name="T68" fmla="*/ 10 w 34"/>
              <a:gd name="T69" fmla="*/ 47 h 41"/>
              <a:gd name="T70" fmla="*/ 14 w 34"/>
              <a:gd name="T71" fmla="*/ 48 h 41"/>
              <a:gd name="T72" fmla="*/ 18 w 34"/>
              <a:gd name="T73" fmla="*/ 49 h 4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41"/>
              <a:gd name="T113" fmla="*/ 34 w 34"/>
              <a:gd name="T114" fmla="*/ 41 h 4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41">
                <a:moveTo>
                  <a:pt x="15" y="41"/>
                </a:moveTo>
                <a:cubicBezTo>
                  <a:pt x="17" y="41"/>
                  <a:pt x="19" y="41"/>
                  <a:pt x="20" y="40"/>
                </a:cubicBezTo>
                <a:cubicBezTo>
                  <a:pt x="20" y="39"/>
                  <a:pt x="18" y="38"/>
                  <a:pt x="18" y="37"/>
                </a:cubicBezTo>
                <a:cubicBezTo>
                  <a:pt x="18" y="36"/>
                  <a:pt x="19" y="36"/>
                  <a:pt x="19" y="35"/>
                </a:cubicBezTo>
                <a:cubicBezTo>
                  <a:pt x="19" y="33"/>
                  <a:pt x="17" y="31"/>
                  <a:pt x="18" y="29"/>
                </a:cubicBezTo>
                <a:cubicBezTo>
                  <a:pt x="18" y="28"/>
                  <a:pt x="20" y="30"/>
                  <a:pt x="21" y="29"/>
                </a:cubicBezTo>
                <a:cubicBezTo>
                  <a:pt x="21" y="28"/>
                  <a:pt x="19" y="27"/>
                  <a:pt x="20" y="26"/>
                </a:cubicBezTo>
                <a:cubicBezTo>
                  <a:pt x="20" y="24"/>
                  <a:pt x="22" y="24"/>
                  <a:pt x="23" y="23"/>
                </a:cubicBezTo>
                <a:cubicBezTo>
                  <a:pt x="25" y="21"/>
                  <a:pt x="25" y="19"/>
                  <a:pt x="26" y="17"/>
                </a:cubicBezTo>
                <a:cubicBezTo>
                  <a:pt x="27" y="14"/>
                  <a:pt x="29" y="17"/>
                  <a:pt x="31" y="16"/>
                </a:cubicBezTo>
                <a:cubicBezTo>
                  <a:pt x="32" y="15"/>
                  <a:pt x="34" y="13"/>
                  <a:pt x="34" y="11"/>
                </a:cubicBezTo>
                <a:cubicBezTo>
                  <a:pt x="33" y="9"/>
                  <a:pt x="29" y="11"/>
                  <a:pt x="28" y="10"/>
                </a:cubicBezTo>
                <a:cubicBezTo>
                  <a:pt x="27" y="9"/>
                  <a:pt x="26" y="8"/>
                  <a:pt x="25" y="7"/>
                </a:cubicBezTo>
                <a:cubicBezTo>
                  <a:pt x="25" y="5"/>
                  <a:pt x="27" y="3"/>
                  <a:pt x="25" y="2"/>
                </a:cubicBezTo>
                <a:cubicBezTo>
                  <a:pt x="24" y="1"/>
                  <a:pt x="22" y="0"/>
                  <a:pt x="21" y="0"/>
                </a:cubicBezTo>
                <a:cubicBezTo>
                  <a:pt x="19" y="0"/>
                  <a:pt x="17" y="1"/>
                  <a:pt x="15" y="2"/>
                </a:cubicBezTo>
                <a:cubicBezTo>
                  <a:pt x="14" y="2"/>
                  <a:pt x="14" y="3"/>
                  <a:pt x="14" y="3"/>
                </a:cubicBezTo>
                <a:cubicBezTo>
                  <a:pt x="13" y="5"/>
                  <a:pt x="15" y="7"/>
                  <a:pt x="14" y="9"/>
                </a:cubicBezTo>
                <a:cubicBezTo>
                  <a:pt x="14" y="10"/>
                  <a:pt x="12" y="10"/>
                  <a:pt x="11" y="9"/>
                </a:cubicBezTo>
                <a:cubicBezTo>
                  <a:pt x="11" y="8"/>
                  <a:pt x="12" y="6"/>
                  <a:pt x="11" y="5"/>
                </a:cubicBezTo>
                <a:cubicBezTo>
                  <a:pt x="11" y="5"/>
                  <a:pt x="10" y="6"/>
                  <a:pt x="9" y="6"/>
                </a:cubicBezTo>
                <a:cubicBezTo>
                  <a:pt x="8" y="7"/>
                  <a:pt x="8" y="7"/>
                  <a:pt x="8" y="8"/>
                </a:cubicBezTo>
                <a:cubicBezTo>
                  <a:pt x="8" y="8"/>
                  <a:pt x="8" y="8"/>
                  <a:pt x="8" y="8"/>
                </a:cubicBezTo>
                <a:cubicBezTo>
                  <a:pt x="8" y="9"/>
                  <a:pt x="9" y="10"/>
                  <a:pt x="8" y="11"/>
                </a:cubicBezTo>
                <a:cubicBezTo>
                  <a:pt x="7" y="11"/>
                  <a:pt x="6" y="10"/>
                  <a:pt x="6" y="9"/>
                </a:cubicBezTo>
                <a:cubicBezTo>
                  <a:pt x="4" y="8"/>
                  <a:pt x="3" y="8"/>
                  <a:pt x="1" y="7"/>
                </a:cubicBezTo>
                <a:cubicBezTo>
                  <a:pt x="0" y="8"/>
                  <a:pt x="2" y="11"/>
                  <a:pt x="2" y="12"/>
                </a:cubicBezTo>
                <a:cubicBezTo>
                  <a:pt x="2" y="13"/>
                  <a:pt x="1" y="14"/>
                  <a:pt x="1" y="15"/>
                </a:cubicBezTo>
                <a:cubicBezTo>
                  <a:pt x="1" y="16"/>
                  <a:pt x="2" y="16"/>
                  <a:pt x="2" y="18"/>
                </a:cubicBezTo>
                <a:cubicBezTo>
                  <a:pt x="2" y="19"/>
                  <a:pt x="2" y="21"/>
                  <a:pt x="1" y="23"/>
                </a:cubicBezTo>
                <a:cubicBezTo>
                  <a:pt x="1" y="24"/>
                  <a:pt x="0" y="26"/>
                  <a:pt x="0" y="27"/>
                </a:cubicBezTo>
                <a:cubicBezTo>
                  <a:pt x="1" y="28"/>
                  <a:pt x="2" y="27"/>
                  <a:pt x="3" y="27"/>
                </a:cubicBezTo>
                <a:cubicBezTo>
                  <a:pt x="4" y="28"/>
                  <a:pt x="5" y="29"/>
                  <a:pt x="6" y="30"/>
                </a:cubicBezTo>
                <a:cubicBezTo>
                  <a:pt x="7" y="31"/>
                  <a:pt x="7" y="33"/>
                  <a:pt x="8" y="34"/>
                </a:cubicBezTo>
                <a:cubicBezTo>
                  <a:pt x="8" y="36"/>
                  <a:pt x="8" y="38"/>
                  <a:pt x="8" y="39"/>
                </a:cubicBezTo>
                <a:cubicBezTo>
                  <a:pt x="9" y="40"/>
                  <a:pt x="10" y="40"/>
                  <a:pt x="12" y="40"/>
                </a:cubicBezTo>
                <a:cubicBezTo>
                  <a:pt x="13" y="40"/>
                  <a:pt x="14" y="41"/>
                  <a:pt x="15" y="4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2" name="Freeform 2755"/>
          <p:cNvSpPr>
            <a:spLocks noChangeAspect="1"/>
          </p:cNvSpPr>
          <p:nvPr/>
        </p:nvSpPr>
        <p:spPr bwMode="auto">
          <a:xfrm>
            <a:off x="4044975" y="2176019"/>
            <a:ext cx="34281" cy="3572"/>
          </a:xfrm>
          <a:custGeom>
            <a:avLst/>
            <a:gdLst>
              <a:gd name="T0" fmla="*/ 5 w 5"/>
              <a:gd name="T1" fmla="*/ 2 h 3"/>
              <a:gd name="T2" fmla="*/ 2 w 5"/>
              <a:gd name="T3" fmla="*/ 0 h 3"/>
              <a:gd name="T4" fmla="*/ 0 w 5"/>
              <a:gd name="T5" fmla="*/ 2 h 3"/>
              <a:gd name="T6" fmla="*/ 2 w 5"/>
              <a:gd name="T7" fmla="*/ 3 h 3"/>
              <a:gd name="T8" fmla="*/ 5 w 5"/>
              <a:gd name="T9" fmla="*/ 2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5" y="1"/>
                  <a:pt x="3" y="0"/>
                  <a:pt x="2" y="0"/>
                </a:cubicBezTo>
                <a:cubicBezTo>
                  <a:pt x="1" y="0"/>
                  <a:pt x="0" y="1"/>
                  <a:pt x="0" y="2"/>
                </a:cubicBezTo>
                <a:cubicBezTo>
                  <a:pt x="0" y="2"/>
                  <a:pt x="1" y="3"/>
                  <a:pt x="2" y="3"/>
                </a:cubicBezTo>
                <a:cubicBezTo>
                  <a:pt x="3" y="3"/>
                  <a:pt x="4" y="3"/>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3" name="Freeform 2756"/>
          <p:cNvSpPr>
            <a:spLocks noChangeAspect="1"/>
          </p:cNvSpPr>
          <p:nvPr/>
        </p:nvSpPr>
        <p:spPr bwMode="auto">
          <a:xfrm>
            <a:off x="3973564" y="2084340"/>
            <a:ext cx="34281" cy="7144"/>
          </a:xfrm>
          <a:custGeom>
            <a:avLst/>
            <a:gdLst>
              <a:gd name="T0" fmla="*/ 6 w 6"/>
              <a:gd name="T1" fmla="*/ 1 h 5"/>
              <a:gd name="T2" fmla="*/ 4 w 6"/>
              <a:gd name="T3" fmla="*/ 1 h 5"/>
              <a:gd name="T4" fmla="*/ 1 w 6"/>
              <a:gd name="T5" fmla="*/ 5 h 5"/>
              <a:gd name="T6" fmla="*/ 5 w 6"/>
              <a:gd name="T7" fmla="*/ 5 h 5"/>
              <a:gd name="T8" fmla="*/ 6 w 6"/>
              <a:gd name="T9" fmla="*/ 1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5" y="1"/>
                </a:moveTo>
                <a:cubicBezTo>
                  <a:pt x="5" y="0"/>
                  <a:pt x="3" y="0"/>
                  <a:pt x="3" y="1"/>
                </a:cubicBezTo>
                <a:cubicBezTo>
                  <a:pt x="2" y="2"/>
                  <a:pt x="0" y="3"/>
                  <a:pt x="1" y="4"/>
                </a:cubicBezTo>
                <a:cubicBezTo>
                  <a:pt x="1" y="5"/>
                  <a:pt x="3" y="4"/>
                  <a:pt x="4" y="4"/>
                </a:cubicBezTo>
                <a:cubicBezTo>
                  <a:pt x="5" y="3"/>
                  <a:pt x="6" y="2"/>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4" name="Freeform 2757"/>
          <p:cNvSpPr>
            <a:spLocks noChangeAspect="1"/>
          </p:cNvSpPr>
          <p:nvPr/>
        </p:nvSpPr>
        <p:spPr bwMode="auto">
          <a:xfrm>
            <a:off x="3956107" y="2049810"/>
            <a:ext cx="34281" cy="5954"/>
          </a:xfrm>
          <a:custGeom>
            <a:avLst/>
            <a:gdLst>
              <a:gd name="T0" fmla="*/ 3 w 3"/>
              <a:gd name="T1" fmla="*/ 5 h 4"/>
              <a:gd name="T2" fmla="*/ 4 w 3"/>
              <a:gd name="T3" fmla="*/ 3 h 4"/>
              <a:gd name="T4" fmla="*/ 1 w 3"/>
              <a:gd name="T5" fmla="*/ 0 h 4"/>
              <a:gd name="T6" fmla="*/ 0 w 3"/>
              <a:gd name="T7" fmla="*/ 3 h 4"/>
              <a:gd name="T8" fmla="*/ 3 w 3"/>
              <a:gd name="T9" fmla="*/ 5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3" y="1"/>
                  <a:pt x="2" y="0"/>
                  <a:pt x="1" y="0"/>
                </a:cubicBezTo>
                <a:cubicBezTo>
                  <a:pt x="0" y="0"/>
                  <a:pt x="0" y="1"/>
                  <a:pt x="0" y="2"/>
                </a:cubicBezTo>
                <a:cubicBezTo>
                  <a:pt x="1" y="3"/>
                  <a:pt x="1" y="4"/>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5" name="Freeform 2758"/>
          <p:cNvSpPr>
            <a:spLocks noChangeAspect="1"/>
          </p:cNvSpPr>
          <p:nvPr/>
        </p:nvSpPr>
        <p:spPr bwMode="auto">
          <a:xfrm>
            <a:off x="3948174" y="2077194"/>
            <a:ext cx="34281" cy="5954"/>
          </a:xfrm>
          <a:custGeom>
            <a:avLst/>
            <a:gdLst>
              <a:gd name="T0" fmla="*/ 2 w 3"/>
              <a:gd name="T1" fmla="*/ 5 h 4"/>
              <a:gd name="T2" fmla="*/ 3 w 3"/>
              <a:gd name="T3" fmla="*/ 3 h 4"/>
              <a:gd name="T4" fmla="*/ 1 w 3"/>
              <a:gd name="T5" fmla="*/ 0 h 4"/>
              <a:gd name="T6" fmla="*/ 0 w 3"/>
              <a:gd name="T7" fmla="*/ 3 h 4"/>
              <a:gd name="T8" fmla="*/ 2 w 3"/>
              <a:gd name="T9" fmla="*/ 5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2" y="1"/>
                  <a:pt x="1" y="0"/>
                  <a:pt x="1" y="0"/>
                </a:cubicBezTo>
                <a:cubicBezTo>
                  <a:pt x="0" y="0"/>
                  <a:pt x="0" y="2"/>
                  <a:pt x="0" y="2"/>
                </a:cubicBezTo>
                <a:cubicBezTo>
                  <a:pt x="0" y="3"/>
                  <a:pt x="1" y="4"/>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6" name="Freeform 2759"/>
          <p:cNvSpPr>
            <a:spLocks noChangeAspect="1"/>
          </p:cNvSpPr>
          <p:nvPr/>
        </p:nvSpPr>
        <p:spPr bwMode="auto">
          <a:xfrm>
            <a:off x="3975151" y="2110534"/>
            <a:ext cx="34281" cy="3572"/>
          </a:xfrm>
          <a:custGeom>
            <a:avLst/>
            <a:gdLst>
              <a:gd name="T0" fmla="*/ 6 w 5"/>
              <a:gd name="T1" fmla="*/ 1 h 3"/>
              <a:gd name="T2" fmla="*/ 4 w 5"/>
              <a:gd name="T3" fmla="*/ 0 h 3"/>
              <a:gd name="T4" fmla="*/ 0 w 5"/>
              <a:gd name="T5" fmla="*/ 1 h 3"/>
              <a:gd name="T6" fmla="*/ 2 w 5"/>
              <a:gd name="T7" fmla="*/ 3 h 3"/>
              <a:gd name="T8" fmla="*/ 6 w 5"/>
              <a:gd name="T9" fmla="*/ 1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1"/>
                </a:moveTo>
                <a:cubicBezTo>
                  <a:pt x="5" y="0"/>
                  <a:pt x="4" y="0"/>
                  <a:pt x="3" y="0"/>
                </a:cubicBezTo>
                <a:cubicBezTo>
                  <a:pt x="2" y="0"/>
                  <a:pt x="1" y="0"/>
                  <a:pt x="0" y="1"/>
                </a:cubicBezTo>
                <a:cubicBezTo>
                  <a:pt x="0" y="3"/>
                  <a:pt x="2" y="3"/>
                  <a:pt x="2" y="3"/>
                </a:cubicBezTo>
                <a:cubicBezTo>
                  <a:pt x="3" y="3"/>
                  <a:pt x="4" y="3"/>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7" name="Freeform 2760"/>
          <p:cNvSpPr>
            <a:spLocks noChangeAspect="1"/>
          </p:cNvSpPr>
          <p:nvPr/>
        </p:nvSpPr>
        <p:spPr bwMode="auto">
          <a:xfrm>
            <a:off x="4316339" y="2010522"/>
            <a:ext cx="34281" cy="3572"/>
          </a:xfrm>
          <a:custGeom>
            <a:avLst/>
            <a:gdLst>
              <a:gd name="T0" fmla="*/ 4 w 3"/>
              <a:gd name="T1" fmla="*/ 0 h 3"/>
              <a:gd name="T2" fmla="*/ 1 w 3"/>
              <a:gd name="T3" fmla="*/ 0 h 3"/>
              <a:gd name="T4" fmla="*/ 0 w 3"/>
              <a:gd name="T5" fmla="*/ 2 h 3"/>
              <a:gd name="T6" fmla="*/ 3 w 3"/>
              <a:gd name="T7" fmla="*/ 2 h 3"/>
              <a:gd name="T8" fmla="*/ 4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0"/>
                  <a:pt x="2" y="0"/>
                  <a:pt x="1" y="0"/>
                </a:cubicBezTo>
                <a:cubicBezTo>
                  <a:pt x="1" y="1"/>
                  <a:pt x="0" y="2"/>
                  <a:pt x="0" y="2"/>
                </a:cubicBezTo>
                <a:cubicBezTo>
                  <a:pt x="1" y="3"/>
                  <a:pt x="2" y="2"/>
                  <a:pt x="2" y="2"/>
                </a:cubicBezTo>
                <a:cubicBezTo>
                  <a:pt x="3" y="2"/>
                  <a:pt x="3" y="1"/>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8" name="Freeform 2761"/>
          <p:cNvSpPr>
            <a:spLocks noChangeAspect="1"/>
          </p:cNvSpPr>
          <p:nvPr/>
        </p:nvSpPr>
        <p:spPr bwMode="auto">
          <a:xfrm>
            <a:off x="4294123" y="2070051"/>
            <a:ext cx="34281" cy="4762"/>
          </a:xfrm>
          <a:custGeom>
            <a:avLst/>
            <a:gdLst>
              <a:gd name="T0" fmla="*/ 4 w 3"/>
              <a:gd name="T1" fmla="*/ 4 h 3"/>
              <a:gd name="T2" fmla="*/ 3 w 3"/>
              <a:gd name="T3" fmla="*/ 1 h 3"/>
              <a:gd name="T4" fmla="*/ 0 w 3"/>
              <a:gd name="T5" fmla="*/ 1 h 3"/>
              <a:gd name="T6" fmla="*/ 1 w 3"/>
              <a:gd name="T7" fmla="*/ 3 h 3"/>
              <a:gd name="T8" fmla="*/ 4 w 3"/>
              <a:gd name="T9" fmla="*/ 4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3"/>
                </a:moveTo>
                <a:cubicBezTo>
                  <a:pt x="3" y="2"/>
                  <a:pt x="3" y="1"/>
                  <a:pt x="2" y="1"/>
                </a:cubicBezTo>
                <a:cubicBezTo>
                  <a:pt x="2" y="1"/>
                  <a:pt x="1" y="0"/>
                  <a:pt x="0" y="1"/>
                </a:cubicBezTo>
                <a:cubicBezTo>
                  <a:pt x="0" y="1"/>
                  <a:pt x="1" y="2"/>
                  <a:pt x="1" y="2"/>
                </a:cubicBezTo>
                <a:cubicBezTo>
                  <a:pt x="2" y="3"/>
                  <a:pt x="3" y="3"/>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19" name="Freeform 2762"/>
          <p:cNvSpPr>
            <a:spLocks noChangeAspect="1"/>
          </p:cNvSpPr>
          <p:nvPr/>
        </p:nvSpPr>
        <p:spPr bwMode="auto">
          <a:xfrm>
            <a:off x="4305231" y="2072432"/>
            <a:ext cx="34281" cy="4762"/>
          </a:xfrm>
          <a:custGeom>
            <a:avLst/>
            <a:gdLst>
              <a:gd name="T0" fmla="*/ 4 w 3"/>
              <a:gd name="T1" fmla="*/ 3 h 3"/>
              <a:gd name="T2" fmla="*/ 3 w 3"/>
              <a:gd name="T3" fmla="*/ 1 h 3"/>
              <a:gd name="T4" fmla="*/ 0 w 3"/>
              <a:gd name="T5" fmla="*/ 0 h 3"/>
              <a:gd name="T6" fmla="*/ 1 w 3"/>
              <a:gd name="T7" fmla="*/ 3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1"/>
                  <a:pt x="2" y="1"/>
                </a:cubicBezTo>
                <a:cubicBezTo>
                  <a:pt x="2" y="0"/>
                  <a:pt x="1" y="0"/>
                  <a:pt x="0" y="0"/>
                </a:cubicBezTo>
                <a:cubicBezTo>
                  <a:pt x="0" y="1"/>
                  <a:pt x="0" y="1"/>
                  <a:pt x="1" y="2"/>
                </a:cubicBezTo>
                <a:cubicBezTo>
                  <a:pt x="1" y="2"/>
                  <a:pt x="2" y="3"/>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0" name="Freeform 2763"/>
          <p:cNvSpPr>
            <a:spLocks noChangeAspect="1"/>
          </p:cNvSpPr>
          <p:nvPr/>
        </p:nvSpPr>
        <p:spPr bwMode="auto">
          <a:xfrm>
            <a:off x="4257623" y="2070050"/>
            <a:ext cx="34281" cy="5954"/>
          </a:xfrm>
          <a:custGeom>
            <a:avLst/>
            <a:gdLst>
              <a:gd name="T0" fmla="*/ 1 w 1"/>
              <a:gd name="T1" fmla="*/ 5 h 4"/>
              <a:gd name="T2" fmla="*/ 1 w 1"/>
              <a:gd name="T3" fmla="*/ 3 h 4"/>
              <a:gd name="T4" fmla="*/ 1 w 1"/>
              <a:gd name="T5" fmla="*/ 0 h 4"/>
              <a:gd name="T6" fmla="*/ 0 w 1"/>
              <a:gd name="T7" fmla="*/ 3 h 4"/>
              <a:gd name="T8" fmla="*/ 1 w 1"/>
              <a:gd name="T9" fmla="*/ 5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4"/>
                </a:moveTo>
                <a:cubicBezTo>
                  <a:pt x="1" y="4"/>
                  <a:pt x="1" y="3"/>
                  <a:pt x="1" y="2"/>
                </a:cubicBezTo>
                <a:cubicBezTo>
                  <a:pt x="1" y="2"/>
                  <a:pt x="1" y="1"/>
                  <a:pt x="1" y="0"/>
                </a:cubicBezTo>
                <a:cubicBezTo>
                  <a:pt x="0" y="0"/>
                  <a:pt x="0" y="1"/>
                  <a:pt x="0" y="2"/>
                </a:cubicBezTo>
                <a:cubicBezTo>
                  <a:pt x="0" y="3"/>
                  <a:pt x="1" y="4"/>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1" name="Freeform 2764"/>
          <p:cNvSpPr>
            <a:spLocks noChangeAspect="1"/>
          </p:cNvSpPr>
          <p:nvPr/>
        </p:nvSpPr>
        <p:spPr bwMode="auto">
          <a:xfrm>
            <a:off x="4259211" y="2060528"/>
            <a:ext cx="34281" cy="2381"/>
          </a:xfrm>
          <a:custGeom>
            <a:avLst/>
            <a:gdLst>
              <a:gd name="T0" fmla="*/ 2 w 2"/>
              <a:gd name="T1" fmla="*/ 2 h 2"/>
              <a:gd name="T2" fmla="*/ 2 w 2"/>
              <a:gd name="T3" fmla="*/ 0 h 2"/>
              <a:gd name="T4" fmla="*/ 0 w 2"/>
              <a:gd name="T5" fmla="*/ 0 h 2"/>
              <a:gd name="T6" fmla="*/ 1 w 2"/>
              <a:gd name="T7" fmla="*/ 1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1"/>
                  <a:pt x="2" y="1"/>
                  <a:pt x="2" y="0"/>
                </a:cubicBezTo>
                <a:cubicBezTo>
                  <a:pt x="1" y="0"/>
                  <a:pt x="0" y="0"/>
                  <a:pt x="0" y="0"/>
                </a:cubicBezTo>
                <a:cubicBezTo>
                  <a:pt x="0" y="1"/>
                  <a:pt x="0" y="1"/>
                  <a:pt x="1" y="1"/>
                </a:cubicBezTo>
                <a:cubicBezTo>
                  <a:pt x="1"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2" name="Freeform 2765"/>
          <p:cNvSpPr>
            <a:spLocks noChangeAspect="1"/>
          </p:cNvSpPr>
          <p:nvPr/>
        </p:nvSpPr>
        <p:spPr bwMode="auto">
          <a:xfrm>
            <a:off x="4260797" y="2077196"/>
            <a:ext cx="34281" cy="2381"/>
          </a:xfrm>
          <a:custGeom>
            <a:avLst/>
            <a:gdLst>
              <a:gd name="T0" fmla="*/ 2 w 2"/>
              <a:gd name="T1" fmla="*/ 2 h 2"/>
              <a:gd name="T2" fmla="*/ 2 w 2"/>
              <a:gd name="T3" fmla="*/ 1 h 2"/>
              <a:gd name="T4" fmla="*/ 1 w 2"/>
              <a:gd name="T5" fmla="*/ 0 h 2"/>
              <a:gd name="T6" fmla="*/ 1 w 2"/>
              <a:gd name="T7" fmla="*/ 1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2" y="1"/>
                  <a:pt x="2" y="1"/>
                </a:cubicBezTo>
                <a:cubicBezTo>
                  <a:pt x="2" y="0"/>
                  <a:pt x="1" y="0"/>
                  <a:pt x="1" y="0"/>
                </a:cubicBezTo>
                <a:cubicBezTo>
                  <a:pt x="0" y="0"/>
                  <a:pt x="1" y="1"/>
                  <a:pt x="1" y="1"/>
                </a:cubicBezTo>
                <a:cubicBezTo>
                  <a:pt x="1" y="1"/>
                  <a:pt x="1"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3" name="Freeform 2766"/>
          <p:cNvSpPr>
            <a:spLocks noChangeAspect="1"/>
          </p:cNvSpPr>
          <p:nvPr/>
        </p:nvSpPr>
        <p:spPr bwMode="auto">
          <a:xfrm>
            <a:off x="4265558" y="2083148"/>
            <a:ext cx="34281" cy="1191"/>
          </a:xfrm>
          <a:custGeom>
            <a:avLst/>
            <a:gdLst>
              <a:gd name="T0" fmla="*/ 4 w 3"/>
              <a:gd name="T1" fmla="*/ 1 h 1"/>
              <a:gd name="T2" fmla="*/ 3 w 3"/>
              <a:gd name="T3" fmla="*/ 0 h 1"/>
              <a:gd name="T4" fmla="*/ 0 w 3"/>
              <a:gd name="T5" fmla="*/ 1 h 1"/>
              <a:gd name="T6" fmla="*/ 3 w 3"/>
              <a:gd name="T7" fmla="*/ 1 h 1"/>
              <a:gd name="T8" fmla="*/ 4 w 3"/>
              <a:gd name="T9" fmla="*/ 1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3" y="1"/>
                </a:moveTo>
                <a:cubicBezTo>
                  <a:pt x="3" y="0"/>
                  <a:pt x="2" y="0"/>
                  <a:pt x="2" y="0"/>
                </a:cubicBezTo>
                <a:cubicBezTo>
                  <a:pt x="1" y="0"/>
                  <a:pt x="1" y="0"/>
                  <a:pt x="0" y="1"/>
                </a:cubicBezTo>
                <a:cubicBezTo>
                  <a:pt x="0" y="1"/>
                  <a:pt x="1" y="1"/>
                  <a:pt x="2" y="1"/>
                </a:cubicBezTo>
                <a:cubicBezTo>
                  <a:pt x="2" y="1"/>
                  <a:pt x="3"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4" name="Freeform 2767"/>
          <p:cNvSpPr>
            <a:spLocks noChangeAspect="1"/>
          </p:cNvSpPr>
          <p:nvPr/>
        </p:nvSpPr>
        <p:spPr bwMode="auto">
          <a:xfrm>
            <a:off x="4348078" y="2071243"/>
            <a:ext cx="34281" cy="3572"/>
          </a:xfrm>
          <a:custGeom>
            <a:avLst/>
            <a:gdLst>
              <a:gd name="T0" fmla="*/ 3 w 3"/>
              <a:gd name="T1" fmla="*/ 2 h 2"/>
              <a:gd name="T2" fmla="*/ 2 w 3"/>
              <a:gd name="T3" fmla="*/ 0 h 2"/>
              <a:gd name="T4" fmla="*/ 0 w 3"/>
              <a:gd name="T5" fmla="*/ 2 h 2"/>
              <a:gd name="T6" fmla="*/ 2 w 3"/>
              <a:gd name="T7" fmla="*/ 3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3" y="1"/>
                </a:moveTo>
                <a:cubicBezTo>
                  <a:pt x="3" y="0"/>
                  <a:pt x="2" y="0"/>
                  <a:pt x="2" y="0"/>
                </a:cubicBezTo>
                <a:cubicBezTo>
                  <a:pt x="1" y="0"/>
                  <a:pt x="1" y="1"/>
                  <a:pt x="0" y="1"/>
                </a:cubicBezTo>
                <a:cubicBezTo>
                  <a:pt x="0" y="2"/>
                  <a:pt x="1" y="2"/>
                  <a:pt x="2" y="2"/>
                </a:cubicBezTo>
                <a:cubicBezTo>
                  <a:pt x="2" y="2"/>
                  <a:pt x="3"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5" name="Oval 2768"/>
          <p:cNvSpPr>
            <a:spLocks noChangeAspect="1" noChangeArrowheads="1"/>
          </p:cNvSpPr>
          <p:nvPr/>
        </p:nvSpPr>
        <p:spPr bwMode="auto">
          <a:xfrm>
            <a:off x="4308406" y="2046238"/>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6" name="Freeform 2769"/>
          <p:cNvSpPr>
            <a:spLocks noChangeAspect="1"/>
          </p:cNvSpPr>
          <p:nvPr/>
        </p:nvSpPr>
        <p:spPr bwMode="auto">
          <a:xfrm>
            <a:off x="4409969" y="2065288"/>
            <a:ext cx="34281" cy="5954"/>
          </a:xfrm>
          <a:custGeom>
            <a:avLst/>
            <a:gdLst>
              <a:gd name="T0" fmla="*/ 0 w 4"/>
              <a:gd name="T1" fmla="*/ 1 h 4"/>
              <a:gd name="T2" fmla="*/ 1 w 4"/>
              <a:gd name="T3" fmla="*/ 4 h 4"/>
              <a:gd name="T4" fmla="*/ 4 w 4"/>
              <a:gd name="T5" fmla="*/ 5 h 4"/>
              <a:gd name="T6" fmla="*/ 4 w 4"/>
              <a:gd name="T7" fmla="*/ 3 h 4"/>
              <a:gd name="T8" fmla="*/ 0 w 4"/>
              <a:gd name="T9" fmla="*/ 1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0" y="1"/>
                </a:moveTo>
                <a:cubicBezTo>
                  <a:pt x="0" y="1"/>
                  <a:pt x="0" y="2"/>
                  <a:pt x="1" y="3"/>
                </a:cubicBezTo>
                <a:cubicBezTo>
                  <a:pt x="1" y="4"/>
                  <a:pt x="2" y="4"/>
                  <a:pt x="3" y="4"/>
                </a:cubicBezTo>
                <a:cubicBezTo>
                  <a:pt x="4" y="4"/>
                  <a:pt x="3" y="3"/>
                  <a:pt x="3" y="2"/>
                </a:cubicBezTo>
                <a:cubicBezTo>
                  <a:pt x="2" y="1"/>
                  <a:pt x="1"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7" name="Freeform 2770"/>
          <p:cNvSpPr>
            <a:spLocks noChangeAspect="1"/>
          </p:cNvSpPr>
          <p:nvPr/>
        </p:nvSpPr>
        <p:spPr bwMode="auto">
          <a:xfrm>
            <a:off x="4267144" y="2021235"/>
            <a:ext cx="34281" cy="5954"/>
          </a:xfrm>
          <a:custGeom>
            <a:avLst/>
            <a:gdLst>
              <a:gd name="T0" fmla="*/ 3 w 3"/>
              <a:gd name="T1" fmla="*/ 0 h 4"/>
              <a:gd name="T2" fmla="*/ 1 w 3"/>
              <a:gd name="T3" fmla="*/ 1 h 4"/>
              <a:gd name="T4" fmla="*/ 0 w 3"/>
              <a:gd name="T5" fmla="*/ 4 h 4"/>
              <a:gd name="T6" fmla="*/ 3 w 3"/>
              <a:gd name="T7" fmla="*/ 3 h 4"/>
              <a:gd name="T8" fmla="*/ 3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1" y="1"/>
                  <a:pt x="1" y="1"/>
                </a:cubicBezTo>
                <a:cubicBezTo>
                  <a:pt x="0" y="2"/>
                  <a:pt x="0" y="3"/>
                  <a:pt x="0" y="3"/>
                </a:cubicBezTo>
                <a:cubicBezTo>
                  <a:pt x="1" y="4"/>
                  <a:pt x="2" y="3"/>
                  <a:pt x="2" y="2"/>
                </a:cubicBezTo>
                <a:cubicBezTo>
                  <a:pt x="2" y="2"/>
                  <a:pt x="3" y="1"/>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8" name="Freeform 2771"/>
          <p:cNvSpPr>
            <a:spLocks noChangeAspect="1"/>
          </p:cNvSpPr>
          <p:nvPr/>
        </p:nvSpPr>
        <p:spPr bwMode="auto">
          <a:xfrm>
            <a:off x="4309992" y="2055763"/>
            <a:ext cx="34281" cy="15479"/>
          </a:xfrm>
          <a:custGeom>
            <a:avLst/>
            <a:gdLst>
              <a:gd name="T0" fmla="*/ 6 w 11"/>
              <a:gd name="T1" fmla="*/ 0 h 11"/>
              <a:gd name="T2" fmla="*/ 11 w 11"/>
              <a:gd name="T3" fmla="*/ 2 h 11"/>
              <a:gd name="T4" fmla="*/ 13 w 11"/>
              <a:gd name="T5" fmla="*/ 8 h 11"/>
              <a:gd name="T6" fmla="*/ 11 w 11"/>
              <a:gd name="T7" fmla="*/ 13 h 11"/>
              <a:gd name="T8" fmla="*/ 4 w 11"/>
              <a:gd name="T9" fmla="*/ 9 h 11"/>
              <a:gd name="T10" fmla="*/ 0 w 11"/>
              <a:gd name="T11" fmla="*/ 6 h 11"/>
              <a:gd name="T12" fmla="*/ 2 w 11"/>
              <a:gd name="T13" fmla="*/ 1 h 11"/>
              <a:gd name="T14" fmla="*/ 6 w 11"/>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5" y="0"/>
                </a:moveTo>
                <a:cubicBezTo>
                  <a:pt x="7" y="0"/>
                  <a:pt x="8" y="1"/>
                  <a:pt x="9" y="2"/>
                </a:cubicBezTo>
                <a:cubicBezTo>
                  <a:pt x="10" y="3"/>
                  <a:pt x="11" y="5"/>
                  <a:pt x="11" y="7"/>
                </a:cubicBezTo>
                <a:cubicBezTo>
                  <a:pt x="11" y="9"/>
                  <a:pt x="10" y="10"/>
                  <a:pt x="9" y="11"/>
                </a:cubicBezTo>
                <a:cubicBezTo>
                  <a:pt x="7" y="11"/>
                  <a:pt x="5" y="9"/>
                  <a:pt x="3" y="8"/>
                </a:cubicBezTo>
                <a:cubicBezTo>
                  <a:pt x="2" y="7"/>
                  <a:pt x="1" y="6"/>
                  <a:pt x="0" y="5"/>
                </a:cubicBezTo>
                <a:cubicBezTo>
                  <a:pt x="0" y="3"/>
                  <a:pt x="1" y="2"/>
                  <a:pt x="2" y="1"/>
                </a:cubicBezTo>
                <a:cubicBezTo>
                  <a:pt x="3" y="0"/>
                  <a:pt x="4" y="0"/>
                  <a:pt x="5"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29" name="Freeform 2772"/>
          <p:cNvSpPr>
            <a:spLocks noChangeAspect="1"/>
          </p:cNvSpPr>
          <p:nvPr/>
        </p:nvSpPr>
        <p:spPr bwMode="auto">
          <a:xfrm>
            <a:off x="4351252" y="2041476"/>
            <a:ext cx="34281" cy="33337"/>
          </a:xfrm>
          <a:custGeom>
            <a:avLst/>
            <a:gdLst>
              <a:gd name="T0" fmla="*/ 14 w 20"/>
              <a:gd name="T1" fmla="*/ 4 h 23"/>
              <a:gd name="T2" fmla="*/ 20 w 20"/>
              <a:gd name="T3" fmla="*/ 0 h 23"/>
              <a:gd name="T4" fmla="*/ 24 w 20"/>
              <a:gd name="T5" fmla="*/ 4 h 23"/>
              <a:gd name="T6" fmla="*/ 22 w 20"/>
              <a:gd name="T7" fmla="*/ 13 h 23"/>
              <a:gd name="T8" fmla="*/ 19 w 20"/>
              <a:gd name="T9" fmla="*/ 16 h 23"/>
              <a:gd name="T10" fmla="*/ 22 w 20"/>
              <a:gd name="T11" fmla="*/ 19 h 23"/>
              <a:gd name="T12" fmla="*/ 18 w 20"/>
              <a:gd name="T13" fmla="*/ 21 h 23"/>
              <a:gd name="T14" fmla="*/ 18 w 20"/>
              <a:gd name="T15" fmla="*/ 27 h 23"/>
              <a:gd name="T16" fmla="*/ 12 w 20"/>
              <a:gd name="T17" fmla="*/ 23 h 23"/>
              <a:gd name="T18" fmla="*/ 8 w 20"/>
              <a:gd name="T19" fmla="*/ 22 h 23"/>
              <a:gd name="T20" fmla="*/ 4 w 20"/>
              <a:gd name="T21" fmla="*/ 18 h 23"/>
              <a:gd name="T22" fmla="*/ 4 w 20"/>
              <a:gd name="T23" fmla="*/ 13 h 23"/>
              <a:gd name="T24" fmla="*/ 1 w 20"/>
              <a:gd name="T25" fmla="*/ 10 h 23"/>
              <a:gd name="T26" fmla="*/ 7 w 20"/>
              <a:gd name="T27" fmla="*/ 9 h 23"/>
              <a:gd name="T28" fmla="*/ 8 w 20"/>
              <a:gd name="T29" fmla="*/ 5 h 23"/>
              <a:gd name="T30" fmla="*/ 12 w 20"/>
              <a:gd name="T31" fmla="*/ 7 h 23"/>
              <a:gd name="T32" fmla="*/ 12 w 20"/>
              <a:gd name="T33" fmla="*/ 10 h 23"/>
              <a:gd name="T34" fmla="*/ 17 w 20"/>
              <a:gd name="T35" fmla="*/ 11 h 23"/>
              <a:gd name="T36" fmla="*/ 17 w 20"/>
              <a:gd name="T37" fmla="*/ 6 h 23"/>
              <a:gd name="T38" fmla="*/ 14 w 20"/>
              <a:gd name="T39" fmla="*/ 4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3"/>
              <a:gd name="T62" fmla="*/ 20 w 20"/>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3">
                <a:moveTo>
                  <a:pt x="12" y="3"/>
                </a:moveTo>
                <a:cubicBezTo>
                  <a:pt x="13" y="1"/>
                  <a:pt x="15" y="0"/>
                  <a:pt x="17" y="0"/>
                </a:cubicBezTo>
                <a:cubicBezTo>
                  <a:pt x="18" y="0"/>
                  <a:pt x="20" y="2"/>
                  <a:pt x="20" y="3"/>
                </a:cubicBezTo>
                <a:cubicBezTo>
                  <a:pt x="20" y="6"/>
                  <a:pt x="19" y="8"/>
                  <a:pt x="18" y="11"/>
                </a:cubicBezTo>
                <a:cubicBezTo>
                  <a:pt x="18" y="12"/>
                  <a:pt x="16" y="12"/>
                  <a:pt x="16" y="13"/>
                </a:cubicBezTo>
                <a:cubicBezTo>
                  <a:pt x="16" y="14"/>
                  <a:pt x="19" y="15"/>
                  <a:pt x="18" y="16"/>
                </a:cubicBezTo>
                <a:cubicBezTo>
                  <a:pt x="18" y="18"/>
                  <a:pt x="15" y="16"/>
                  <a:pt x="15" y="17"/>
                </a:cubicBezTo>
                <a:cubicBezTo>
                  <a:pt x="14" y="19"/>
                  <a:pt x="16" y="22"/>
                  <a:pt x="15" y="22"/>
                </a:cubicBezTo>
                <a:cubicBezTo>
                  <a:pt x="13" y="23"/>
                  <a:pt x="12" y="20"/>
                  <a:pt x="10" y="19"/>
                </a:cubicBezTo>
                <a:cubicBezTo>
                  <a:pt x="9" y="19"/>
                  <a:pt x="8" y="18"/>
                  <a:pt x="7" y="18"/>
                </a:cubicBezTo>
                <a:cubicBezTo>
                  <a:pt x="6" y="17"/>
                  <a:pt x="4" y="16"/>
                  <a:pt x="3" y="15"/>
                </a:cubicBezTo>
                <a:cubicBezTo>
                  <a:pt x="2" y="13"/>
                  <a:pt x="3" y="12"/>
                  <a:pt x="3" y="11"/>
                </a:cubicBezTo>
                <a:cubicBezTo>
                  <a:pt x="3" y="10"/>
                  <a:pt x="0" y="9"/>
                  <a:pt x="1" y="8"/>
                </a:cubicBezTo>
                <a:cubicBezTo>
                  <a:pt x="2" y="6"/>
                  <a:pt x="4" y="8"/>
                  <a:pt x="6" y="7"/>
                </a:cubicBezTo>
                <a:cubicBezTo>
                  <a:pt x="7" y="7"/>
                  <a:pt x="6" y="4"/>
                  <a:pt x="7" y="4"/>
                </a:cubicBezTo>
                <a:cubicBezTo>
                  <a:pt x="8" y="4"/>
                  <a:pt x="9" y="5"/>
                  <a:pt x="10" y="6"/>
                </a:cubicBezTo>
                <a:cubicBezTo>
                  <a:pt x="10" y="6"/>
                  <a:pt x="10" y="8"/>
                  <a:pt x="10" y="8"/>
                </a:cubicBezTo>
                <a:cubicBezTo>
                  <a:pt x="11" y="9"/>
                  <a:pt x="13" y="10"/>
                  <a:pt x="14" y="9"/>
                </a:cubicBezTo>
                <a:cubicBezTo>
                  <a:pt x="15" y="8"/>
                  <a:pt x="14" y="6"/>
                  <a:pt x="14" y="5"/>
                </a:cubicBezTo>
                <a:cubicBezTo>
                  <a:pt x="14" y="4"/>
                  <a:pt x="12" y="3"/>
                  <a:pt x="12" y="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0" name="Freeform 2773"/>
          <p:cNvSpPr>
            <a:spLocks noChangeAspect="1"/>
          </p:cNvSpPr>
          <p:nvPr/>
        </p:nvSpPr>
        <p:spPr bwMode="auto">
          <a:xfrm>
            <a:off x="4341731" y="2074815"/>
            <a:ext cx="34281" cy="8335"/>
          </a:xfrm>
          <a:custGeom>
            <a:avLst/>
            <a:gdLst>
              <a:gd name="T0" fmla="*/ 6 w 5"/>
              <a:gd name="T1" fmla="*/ 1 h 6"/>
              <a:gd name="T2" fmla="*/ 1 w 5"/>
              <a:gd name="T3" fmla="*/ 0 h 6"/>
              <a:gd name="T4" fmla="*/ 2 w 5"/>
              <a:gd name="T5" fmla="*/ 4 h 6"/>
              <a:gd name="T6" fmla="*/ 4 w 5"/>
              <a:gd name="T7" fmla="*/ 7 h 6"/>
              <a:gd name="T8" fmla="*/ 6 w 5"/>
              <a:gd name="T9" fmla="*/ 1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5" y="1"/>
                </a:moveTo>
                <a:cubicBezTo>
                  <a:pt x="4" y="1"/>
                  <a:pt x="1" y="0"/>
                  <a:pt x="1" y="0"/>
                </a:cubicBezTo>
                <a:cubicBezTo>
                  <a:pt x="0" y="0"/>
                  <a:pt x="2" y="2"/>
                  <a:pt x="2" y="3"/>
                </a:cubicBezTo>
                <a:cubicBezTo>
                  <a:pt x="2" y="4"/>
                  <a:pt x="2" y="6"/>
                  <a:pt x="3" y="6"/>
                </a:cubicBezTo>
                <a:cubicBezTo>
                  <a:pt x="4" y="5"/>
                  <a:pt x="4" y="2"/>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1" name="Freeform 2774"/>
          <p:cNvSpPr>
            <a:spLocks noChangeAspect="1"/>
          </p:cNvSpPr>
          <p:nvPr/>
        </p:nvSpPr>
        <p:spPr bwMode="auto">
          <a:xfrm>
            <a:off x="4333797" y="2072432"/>
            <a:ext cx="34281" cy="9525"/>
          </a:xfrm>
          <a:custGeom>
            <a:avLst/>
            <a:gdLst>
              <a:gd name="T0" fmla="*/ 2 w 9"/>
              <a:gd name="T1" fmla="*/ 0 h 6"/>
              <a:gd name="T2" fmla="*/ 9 w 9"/>
              <a:gd name="T3" fmla="*/ 4 h 6"/>
              <a:gd name="T4" fmla="*/ 11 w 9"/>
              <a:gd name="T5" fmla="*/ 8 h 6"/>
              <a:gd name="T6" fmla="*/ 4 w 9"/>
              <a:gd name="T7" fmla="*/ 7 h 6"/>
              <a:gd name="T8" fmla="*/ 0 w 9"/>
              <a:gd name="T9" fmla="*/ 4 h 6"/>
              <a:gd name="T10" fmla="*/ 0 w 9"/>
              <a:gd name="T11" fmla="*/ 1 h 6"/>
              <a:gd name="T12" fmla="*/ 2 w 9"/>
              <a:gd name="T13" fmla="*/ 0 h 6"/>
              <a:gd name="T14" fmla="*/ 0 60000 65536"/>
              <a:gd name="T15" fmla="*/ 0 60000 65536"/>
              <a:gd name="T16" fmla="*/ 0 60000 65536"/>
              <a:gd name="T17" fmla="*/ 0 60000 65536"/>
              <a:gd name="T18" fmla="*/ 0 60000 65536"/>
              <a:gd name="T19" fmla="*/ 0 60000 65536"/>
              <a:gd name="T20" fmla="*/ 0 60000 65536"/>
              <a:gd name="T21" fmla="*/ 0 w 9"/>
              <a:gd name="T22" fmla="*/ 0 h 6"/>
              <a:gd name="T23" fmla="*/ 9 w 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6">
                <a:moveTo>
                  <a:pt x="2" y="0"/>
                </a:moveTo>
                <a:cubicBezTo>
                  <a:pt x="4" y="0"/>
                  <a:pt x="5" y="2"/>
                  <a:pt x="7" y="3"/>
                </a:cubicBezTo>
                <a:cubicBezTo>
                  <a:pt x="8" y="4"/>
                  <a:pt x="9" y="5"/>
                  <a:pt x="9" y="6"/>
                </a:cubicBezTo>
                <a:cubicBezTo>
                  <a:pt x="7" y="6"/>
                  <a:pt x="5" y="5"/>
                  <a:pt x="3" y="5"/>
                </a:cubicBezTo>
                <a:cubicBezTo>
                  <a:pt x="2" y="4"/>
                  <a:pt x="1" y="4"/>
                  <a:pt x="0" y="3"/>
                </a:cubicBezTo>
                <a:cubicBezTo>
                  <a:pt x="0" y="2"/>
                  <a:pt x="0" y="2"/>
                  <a:pt x="0" y="1"/>
                </a:cubicBezTo>
                <a:cubicBezTo>
                  <a:pt x="1" y="1"/>
                  <a:pt x="1" y="0"/>
                  <a:pt x="2"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2" name="Freeform 2775"/>
          <p:cNvSpPr>
            <a:spLocks noChangeAspect="1"/>
          </p:cNvSpPr>
          <p:nvPr/>
        </p:nvSpPr>
        <p:spPr bwMode="auto">
          <a:xfrm>
            <a:off x="4313166" y="2070051"/>
            <a:ext cx="34281" cy="9525"/>
          </a:xfrm>
          <a:custGeom>
            <a:avLst/>
            <a:gdLst>
              <a:gd name="T0" fmla="*/ 3 w 2"/>
              <a:gd name="T1" fmla="*/ 0 h 7"/>
              <a:gd name="T2" fmla="*/ 0 w 2"/>
              <a:gd name="T3" fmla="*/ 8 h 7"/>
              <a:gd name="T4" fmla="*/ 0 w 2"/>
              <a:gd name="T5" fmla="*/ 3 h 7"/>
              <a:gd name="T6" fmla="*/ 3 w 2"/>
              <a:gd name="T7" fmla="*/ 0 h 7"/>
              <a:gd name="T8" fmla="*/ 0 60000 65536"/>
              <a:gd name="T9" fmla="*/ 0 60000 65536"/>
              <a:gd name="T10" fmla="*/ 0 60000 65536"/>
              <a:gd name="T11" fmla="*/ 0 60000 65536"/>
              <a:gd name="T12" fmla="*/ 0 w 2"/>
              <a:gd name="T13" fmla="*/ 0 h 7"/>
              <a:gd name="T14" fmla="*/ 2 w 2"/>
              <a:gd name="T15" fmla="*/ 7 h 7"/>
            </a:gdLst>
            <a:ahLst/>
            <a:cxnLst>
              <a:cxn ang="T8">
                <a:pos x="T0" y="T1"/>
              </a:cxn>
              <a:cxn ang="T9">
                <a:pos x="T2" y="T3"/>
              </a:cxn>
              <a:cxn ang="T10">
                <a:pos x="T4" y="T5"/>
              </a:cxn>
              <a:cxn ang="T11">
                <a:pos x="T6" y="T7"/>
              </a:cxn>
            </a:cxnLst>
            <a:rect l="T12" t="T13" r="T14" b="T15"/>
            <a:pathLst>
              <a:path w="2" h="7">
                <a:moveTo>
                  <a:pt x="2" y="0"/>
                </a:moveTo>
                <a:cubicBezTo>
                  <a:pt x="2" y="3"/>
                  <a:pt x="2" y="5"/>
                  <a:pt x="0" y="7"/>
                </a:cubicBezTo>
                <a:cubicBezTo>
                  <a:pt x="0" y="5"/>
                  <a:pt x="0" y="4"/>
                  <a:pt x="0" y="3"/>
                </a:cubicBezTo>
                <a:cubicBezTo>
                  <a:pt x="1" y="2"/>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3" name="Freeform 2776"/>
          <p:cNvSpPr>
            <a:spLocks noChangeAspect="1"/>
          </p:cNvSpPr>
          <p:nvPr/>
        </p:nvSpPr>
        <p:spPr bwMode="auto">
          <a:xfrm>
            <a:off x="4376642" y="2079578"/>
            <a:ext cx="34281" cy="11906"/>
          </a:xfrm>
          <a:custGeom>
            <a:avLst/>
            <a:gdLst>
              <a:gd name="T0" fmla="*/ 3 w 7"/>
              <a:gd name="T1" fmla="*/ 1 h 8"/>
              <a:gd name="T2" fmla="*/ 7 w 7"/>
              <a:gd name="T3" fmla="*/ 4 h 8"/>
              <a:gd name="T4" fmla="*/ 6 w 7"/>
              <a:gd name="T5" fmla="*/ 9 h 8"/>
              <a:gd name="T6" fmla="*/ 1 w 7"/>
              <a:gd name="T7" fmla="*/ 6 h 8"/>
              <a:gd name="T8" fmla="*/ 1 w 7"/>
              <a:gd name="T9" fmla="*/ 3 h 8"/>
              <a:gd name="T10" fmla="*/ 3 w 7"/>
              <a:gd name="T11" fmla="*/ 1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4" y="1"/>
                  <a:pt x="6" y="1"/>
                  <a:pt x="6" y="3"/>
                </a:cubicBezTo>
                <a:cubicBezTo>
                  <a:pt x="7" y="4"/>
                  <a:pt x="7" y="7"/>
                  <a:pt x="5" y="7"/>
                </a:cubicBezTo>
                <a:cubicBezTo>
                  <a:pt x="4" y="8"/>
                  <a:pt x="2" y="6"/>
                  <a:pt x="1" y="5"/>
                </a:cubicBezTo>
                <a:cubicBezTo>
                  <a:pt x="0" y="4"/>
                  <a:pt x="0" y="3"/>
                  <a:pt x="1" y="2"/>
                </a:cubicBezTo>
                <a:cubicBezTo>
                  <a:pt x="1" y="1"/>
                  <a:pt x="2"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4" name="Freeform 2777"/>
          <p:cNvSpPr>
            <a:spLocks noChangeAspect="1"/>
          </p:cNvSpPr>
          <p:nvPr/>
        </p:nvSpPr>
        <p:spPr bwMode="auto">
          <a:xfrm>
            <a:off x="3995028" y="1972422"/>
            <a:ext cx="147703" cy="226219"/>
          </a:xfrm>
          <a:custGeom>
            <a:avLst/>
            <a:gdLst>
              <a:gd name="T0" fmla="*/ 106 w 90"/>
              <a:gd name="T1" fmla="*/ 160 h 158"/>
              <a:gd name="T2" fmla="*/ 79 w 90"/>
              <a:gd name="T3" fmla="*/ 170 h 158"/>
              <a:gd name="T4" fmla="*/ 55 w 90"/>
              <a:gd name="T5" fmla="*/ 172 h 158"/>
              <a:gd name="T6" fmla="*/ 35 w 90"/>
              <a:gd name="T7" fmla="*/ 174 h 158"/>
              <a:gd name="T8" fmla="*/ 13 w 90"/>
              <a:gd name="T9" fmla="*/ 184 h 158"/>
              <a:gd name="T10" fmla="*/ 0 w 90"/>
              <a:gd name="T11" fmla="*/ 188 h 158"/>
              <a:gd name="T12" fmla="*/ 19 w 90"/>
              <a:gd name="T13" fmla="*/ 166 h 158"/>
              <a:gd name="T14" fmla="*/ 40 w 90"/>
              <a:gd name="T15" fmla="*/ 161 h 158"/>
              <a:gd name="T16" fmla="*/ 36 w 90"/>
              <a:gd name="T17" fmla="*/ 159 h 158"/>
              <a:gd name="T18" fmla="*/ 22 w 90"/>
              <a:gd name="T19" fmla="*/ 152 h 158"/>
              <a:gd name="T20" fmla="*/ 19 w 90"/>
              <a:gd name="T21" fmla="*/ 142 h 158"/>
              <a:gd name="T22" fmla="*/ 18 w 90"/>
              <a:gd name="T23" fmla="*/ 127 h 158"/>
              <a:gd name="T24" fmla="*/ 36 w 90"/>
              <a:gd name="T25" fmla="*/ 117 h 158"/>
              <a:gd name="T26" fmla="*/ 43 w 90"/>
              <a:gd name="T27" fmla="*/ 107 h 158"/>
              <a:gd name="T28" fmla="*/ 40 w 90"/>
              <a:gd name="T29" fmla="*/ 100 h 158"/>
              <a:gd name="T30" fmla="*/ 38 w 90"/>
              <a:gd name="T31" fmla="*/ 82 h 158"/>
              <a:gd name="T32" fmla="*/ 19 w 90"/>
              <a:gd name="T33" fmla="*/ 84 h 158"/>
              <a:gd name="T34" fmla="*/ 17 w 90"/>
              <a:gd name="T35" fmla="*/ 72 h 158"/>
              <a:gd name="T36" fmla="*/ 14 w 90"/>
              <a:gd name="T37" fmla="*/ 61 h 158"/>
              <a:gd name="T38" fmla="*/ 7 w 90"/>
              <a:gd name="T39" fmla="*/ 63 h 158"/>
              <a:gd name="T40" fmla="*/ 8 w 90"/>
              <a:gd name="T41" fmla="*/ 49 h 158"/>
              <a:gd name="T42" fmla="*/ 0 w 90"/>
              <a:gd name="T43" fmla="*/ 44 h 158"/>
              <a:gd name="T44" fmla="*/ 6 w 90"/>
              <a:gd name="T45" fmla="*/ 37 h 158"/>
              <a:gd name="T46" fmla="*/ 5 w 90"/>
              <a:gd name="T47" fmla="*/ 31 h 158"/>
              <a:gd name="T48" fmla="*/ 4 w 90"/>
              <a:gd name="T49" fmla="*/ 22 h 158"/>
              <a:gd name="T50" fmla="*/ 8 w 90"/>
              <a:gd name="T51" fmla="*/ 13 h 158"/>
              <a:gd name="T52" fmla="*/ 14 w 90"/>
              <a:gd name="T53" fmla="*/ 8 h 158"/>
              <a:gd name="T54" fmla="*/ 23 w 90"/>
              <a:gd name="T55" fmla="*/ 4 h 158"/>
              <a:gd name="T56" fmla="*/ 41 w 90"/>
              <a:gd name="T57" fmla="*/ 5 h 158"/>
              <a:gd name="T58" fmla="*/ 25 w 90"/>
              <a:gd name="T59" fmla="*/ 19 h 158"/>
              <a:gd name="T60" fmla="*/ 24 w 90"/>
              <a:gd name="T61" fmla="*/ 28 h 158"/>
              <a:gd name="T62" fmla="*/ 48 w 90"/>
              <a:gd name="T63" fmla="*/ 22 h 158"/>
              <a:gd name="T64" fmla="*/ 58 w 90"/>
              <a:gd name="T65" fmla="*/ 31 h 158"/>
              <a:gd name="T66" fmla="*/ 43 w 90"/>
              <a:gd name="T67" fmla="*/ 49 h 158"/>
              <a:gd name="T68" fmla="*/ 37 w 90"/>
              <a:gd name="T69" fmla="*/ 60 h 158"/>
              <a:gd name="T70" fmla="*/ 55 w 90"/>
              <a:gd name="T71" fmla="*/ 63 h 158"/>
              <a:gd name="T72" fmla="*/ 67 w 90"/>
              <a:gd name="T73" fmla="*/ 88 h 158"/>
              <a:gd name="T74" fmla="*/ 85 w 90"/>
              <a:gd name="T75" fmla="*/ 112 h 158"/>
              <a:gd name="T76" fmla="*/ 90 w 90"/>
              <a:gd name="T77" fmla="*/ 120 h 158"/>
              <a:gd name="T78" fmla="*/ 90 w 90"/>
              <a:gd name="T79" fmla="*/ 129 h 158"/>
              <a:gd name="T80" fmla="*/ 108 w 90"/>
              <a:gd name="T81" fmla="*/ 136 h 158"/>
              <a:gd name="T82" fmla="*/ 101 w 90"/>
              <a:gd name="T83" fmla="*/ 150 h 158"/>
              <a:gd name="T84" fmla="*/ 92 w 90"/>
              <a:gd name="T85" fmla="*/ 156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0"/>
              <a:gd name="T130" fmla="*/ 0 h 158"/>
              <a:gd name="T131" fmla="*/ 90 w 90"/>
              <a:gd name="T132" fmla="*/ 158 h 1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0" h="158">
                <a:moveTo>
                  <a:pt x="76" y="131"/>
                </a:moveTo>
                <a:cubicBezTo>
                  <a:pt x="77" y="132"/>
                  <a:pt x="79" y="133"/>
                  <a:pt x="80" y="133"/>
                </a:cubicBezTo>
                <a:cubicBezTo>
                  <a:pt x="83" y="133"/>
                  <a:pt x="87" y="131"/>
                  <a:pt x="88" y="133"/>
                </a:cubicBezTo>
                <a:cubicBezTo>
                  <a:pt x="88" y="135"/>
                  <a:pt x="84" y="137"/>
                  <a:pt x="82" y="138"/>
                </a:cubicBezTo>
                <a:cubicBezTo>
                  <a:pt x="79" y="140"/>
                  <a:pt x="76" y="142"/>
                  <a:pt x="73" y="142"/>
                </a:cubicBezTo>
                <a:cubicBezTo>
                  <a:pt x="70" y="143"/>
                  <a:pt x="68" y="141"/>
                  <a:pt x="66" y="141"/>
                </a:cubicBezTo>
                <a:cubicBezTo>
                  <a:pt x="64" y="141"/>
                  <a:pt x="62" y="142"/>
                  <a:pt x="60" y="142"/>
                </a:cubicBezTo>
                <a:cubicBezTo>
                  <a:pt x="58" y="142"/>
                  <a:pt x="56" y="141"/>
                  <a:pt x="54" y="141"/>
                </a:cubicBezTo>
                <a:cubicBezTo>
                  <a:pt x="51" y="141"/>
                  <a:pt x="49" y="142"/>
                  <a:pt x="46" y="143"/>
                </a:cubicBezTo>
                <a:cubicBezTo>
                  <a:pt x="44" y="143"/>
                  <a:pt x="43" y="146"/>
                  <a:pt x="41" y="146"/>
                </a:cubicBezTo>
                <a:cubicBezTo>
                  <a:pt x="38" y="146"/>
                  <a:pt x="37" y="143"/>
                  <a:pt x="35" y="143"/>
                </a:cubicBezTo>
                <a:cubicBezTo>
                  <a:pt x="33" y="143"/>
                  <a:pt x="30" y="144"/>
                  <a:pt x="29" y="145"/>
                </a:cubicBezTo>
                <a:cubicBezTo>
                  <a:pt x="27" y="147"/>
                  <a:pt x="28" y="151"/>
                  <a:pt x="26" y="152"/>
                </a:cubicBezTo>
                <a:cubicBezTo>
                  <a:pt x="23" y="153"/>
                  <a:pt x="21" y="151"/>
                  <a:pt x="18" y="151"/>
                </a:cubicBezTo>
                <a:cubicBezTo>
                  <a:pt x="16" y="151"/>
                  <a:pt x="13" y="152"/>
                  <a:pt x="11" y="153"/>
                </a:cubicBezTo>
                <a:cubicBezTo>
                  <a:pt x="10" y="154"/>
                  <a:pt x="9" y="157"/>
                  <a:pt x="8" y="157"/>
                </a:cubicBezTo>
                <a:cubicBezTo>
                  <a:pt x="6" y="158"/>
                  <a:pt x="5" y="156"/>
                  <a:pt x="3" y="156"/>
                </a:cubicBezTo>
                <a:cubicBezTo>
                  <a:pt x="2" y="156"/>
                  <a:pt x="0" y="157"/>
                  <a:pt x="0" y="156"/>
                </a:cubicBezTo>
                <a:cubicBezTo>
                  <a:pt x="2" y="154"/>
                  <a:pt x="5" y="153"/>
                  <a:pt x="8" y="151"/>
                </a:cubicBezTo>
                <a:cubicBezTo>
                  <a:pt x="10" y="149"/>
                  <a:pt x="12" y="146"/>
                  <a:pt x="14" y="144"/>
                </a:cubicBezTo>
                <a:cubicBezTo>
                  <a:pt x="15" y="142"/>
                  <a:pt x="15" y="140"/>
                  <a:pt x="16" y="138"/>
                </a:cubicBezTo>
                <a:cubicBezTo>
                  <a:pt x="17" y="137"/>
                  <a:pt x="18" y="138"/>
                  <a:pt x="19" y="135"/>
                </a:cubicBezTo>
                <a:cubicBezTo>
                  <a:pt x="23" y="134"/>
                  <a:pt x="26" y="135"/>
                  <a:pt x="30" y="135"/>
                </a:cubicBezTo>
                <a:cubicBezTo>
                  <a:pt x="31" y="135"/>
                  <a:pt x="32" y="135"/>
                  <a:pt x="33" y="134"/>
                </a:cubicBezTo>
                <a:cubicBezTo>
                  <a:pt x="36" y="132"/>
                  <a:pt x="39" y="130"/>
                  <a:pt x="41" y="127"/>
                </a:cubicBezTo>
                <a:cubicBezTo>
                  <a:pt x="41" y="126"/>
                  <a:pt x="40" y="127"/>
                  <a:pt x="39" y="127"/>
                </a:cubicBezTo>
                <a:cubicBezTo>
                  <a:pt x="36" y="128"/>
                  <a:pt x="33" y="132"/>
                  <a:pt x="30" y="132"/>
                </a:cubicBezTo>
                <a:cubicBezTo>
                  <a:pt x="27" y="132"/>
                  <a:pt x="26" y="128"/>
                  <a:pt x="23" y="127"/>
                </a:cubicBezTo>
                <a:cubicBezTo>
                  <a:pt x="22" y="127"/>
                  <a:pt x="21" y="130"/>
                  <a:pt x="20" y="129"/>
                </a:cubicBezTo>
                <a:cubicBezTo>
                  <a:pt x="18" y="129"/>
                  <a:pt x="19" y="126"/>
                  <a:pt x="18" y="126"/>
                </a:cubicBezTo>
                <a:cubicBezTo>
                  <a:pt x="15" y="125"/>
                  <a:pt x="13" y="129"/>
                  <a:pt x="10" y="128"/>
                </a:cubicBezTo>
                <a:cubicBezTo>
                  <a:pt x="9" y="123"/>
                  <a:pt x="5" y="124"/>
                  <a:pt x="7" y="122"/>
                </a:cubicBezTo>
                <a:cubicBezTo>
                  <a:pt x="8" y="119"/>
                  <a:pt x="13" y="120"/>
                  <a:pt x="16" y="118"/>
                </a:cubicBezTo>
                <a:cubicBezTo>
                  <a:pt x="18" y="117"/>
                  <a:pt x="21" y="114"/>
                  <a:pt x="22" y="112"/>
                </a:cubicBezTo>
                <a:cubicBezTo>
                  <a:pt x="23" y="110"/>
                  <a:pt x="23" y="106"/>
                  <a:pt x="21" y="105"/>
                </a:cubicBezTo>
                <a:cubicBezTo>
                  <a:pt x="20" y="104"/>
                  <a:pt x="15" y="108"/>
                  <a:pt x="15" y="106"/>
                </a:cubicBezTo>
                <a:cubicBezTo>
                  <a:pt x="15" y="103"/>
                  <a:pt x="19" y="102"/>
                  <a:pt x="21" y="100"/>
                </a:cubicBezTo>
                <a:cubicBezTo>
                  <a:pt x="22" y="99"/>
                  <a:pt x="24" y="98"/>
                  <a:pt x="26" y="97"/>
                </a:cubicBezTo>
                <a:cubicBezTo>
                  <a:pt x="27" y="97"/>
                  <a:pt x="29" y="97"/>
                  <a:pt x="30" y="97"/>
                </a:cubicBezTo>
                <a:cubicBezTo>
                  <a:pt x="32" y="98"/>
                  <a:pt x="34" y="99"/>
                  <a:pt x="34" y="98"/>
                </a:cubicBezTo>
                <a:cubicBezTo>
                  <a:pt x="35" y="96"/>
                  <a:pt x="33" y="94"/>
                  <a:pt x="33" y="93"/>
                </a:cubicBezTo>
                <a:cubicBezTo>
                  <a:pt x="34" y="91"/>
                  <a:pt x="36" y="91"/>
                  <a:pt x="36" y="89"/>
                </a:cubicBezTo>
                <a:cubicBezTo>
                  <a:pt x="36" y="88"/>
                  <a:pt x="33" y="88"/>
                  <a:pt x="34" y="87"/>
                </a:cubicBezTo>
                <a:cubicBezTo>
                  <a:pt x="34" y="85"/>
                  <a:pt x="38" y="84"/>
                  <a:pt x="37" y="83"/>
                </a:cubicBezTo>
                <a:cubicBezTo>
                  <a:pt x="37" y="81"/>
                  <a:pt x="34" y="83"/>
                  <a:pt x="33" y="83"/>
                </a:cubicBezTo>
                <a:cubicBezTo>
                  <a:pt x="31" y="81"/>
                  <a:pt x="29" y="78"/>
                  <a:pt x="28" y="75"/>
                </a:cubicBezTo>
                <a:cubicBezTo>
                  <a:pt x="27" y="74"/>
                  <a:pt x="28" y="72"/>
                  <a:pt x="29" y="71"/>
                </a:cubicBezTo>
                <a:cubicBezTo>
                  <a:pt x="30" y="70"/>
                  <a:pt x="32" y="69"/>
                  <a:pt x="32" y="68"/>
                </a:cubicBezTo>
                <a:cubicBezTo>
                  <a:pt x="31" y="67"/>
                  <a:pt x="29" y="68"/>
                  <a:pt x="28" y="68"/>
                </a:cubicBezTo>
                <a:cubicBezTo>
                  <a:pt x="26" y="69"/>
                  <a:pt x="25" y="71"/>
                  <a:pt x="22" y="71"/>
                </a:cubicBezTo>
                <a:cubicBezTo>
                  <a:pt x="20" y="72"/>
                  <a:pt x="18" y="71"/>
                  <a:pt x="16" y="70"/>
                </a:cubicBezTo>
                <a:cubicBezTo>
                  <a:pt x="15" y="70"/>
                  <a:pt x="13" y="70"/>
                  <a:pt x="12" y="69"/>
                </a:cubicBezTo>
                <a:cubicBezTo>
                  <a:pt x="11" y="67"/>
                  <a:pt x="12" y="66"/>
                  <a:pt x="12" y="64"/>
                </a:cubicBezTo>
                <a:cubicBezTo>
                  <a:pt x="12" y="63"/>
                  <a:pt x="13" y="62"/>
                  <a:pt x="14" y="60"/>
                </a:cubicBezTo>
                <a:cubicBezTo>
                  <a:pt x="14" y="59"/>
                  <a:pt x="15" y="57"/>
                  <a:pt x="15" y="56"/>
                </a:cubicBezTo>
                <a:cubicBezTo>
                  <a:pt x="14" y="55"/>
                  <a:pt x="12" y="56"/>
                  <a:pt x="12" y="55"/>
                </a:cubicBezTo>
                <a:cubicBezTo>
                  <a:pt x="11" y="54"/>
                  <a:pt x="13" y="52"/>
                  <a:pt x="12" y="51"/>
                </a:cubicBezTo>
                <a:cubicBezTo>
                  <a:pt x="12" y="50"/>
                  <a:pt x="10" y="51"/>
                  <a:pt x="9" y="51"/>
                </a:cubicBezTo>
                <a:cubicBezTo>
                  <a:pt x="8" y="50"/>
                  <a:pt x="8" y="48"/>
                  <a:pt x="7" y="48"/>
                </a:cubicBezTo>
                <a:cubicBezTo>
                  <a:pt x="6" y="49"/>
                  <a:pt x="7" y="51"/>
                  <a:pt x="6" y="52"/>
                </a:cubicBezTo>
                <a:cubicBezTo>
                  <a:pt x="5" y="53"/>
                  <a:pt x="4" y="51"/>
                  <a:pt x="4" y="50"/>
                </a:cubicBezTo>
                <a:cubicBezTo>
                  <a:pt x="4" y="48"/>
                  <a:pt x="4" y="45"/>
                  <a:pt x="5" y="43"/>
                </a:cubicBezTo>
                <a:cubicBezTo>
                  <a:pt x="5" y="42"/>
                  <a:pt x="6" y="42"/>
                  <a:pt x="7" y="41"/>
                </a:cubicBezTo>
                <a:cubicBezTo>
                  <a:pt x="7" y="40"/>
                  <a:pt x="9" y="37"/>
                  <a:pt x="7" y="37"/>
                </a:cubicBezTo>
                <a:cubicBezTo>
                  <a:pt x="6" y="36"/>
                  <a:pt x="5" y="39"/>
                  <a:pt x="4" y="39"/>
                </a:cubicBezTo>
                <a:cubicBezTo>
                  <a:pt x="3" y="39"/>
                  <a:pt x="1" y="39"/>
                  <a:pt x="0" y="37"/>
                </a:cubicBezTo>
                <a:cubicBezTo>
                  <a:pt x="0" y="37"/>
                  <a:pt x="2" y="36"/>
                  <a:pt x="2" y="36"/>
                </a:cubicBezTo>
                <a:cubicBezTo>
                  <a:pt x="2" y="34"/>
                  <a:pt x="1" y="33"/>
                  <a:pt x="1" y="32"/>
                </a:cubicBezTo>
                <a:cubicBezTo>
                  <a:pt x="2" y="31"/>
                  <a:pt x="4" y="32"/>
                  <a:pt x="5" y="31"/>
                </a:cubicBezTo>
                <a:cubicBezTo>
                  <a:pt x="5" y="30"/>
                  <a:pt x="3" y="30"/>
                  <a:pt x="3" y="29"/>
                </a:cubicBezTo>
                <a:cubicBezTo>
                  <a:pt x="3" y="28"/>
                  <a:pt x="5" y="29"/>
                  <a:pt x="6" y="28"/>
                </a:cubicBezTo>
                <a:cubicBezTo>
                  <a:pt x="6" y="27"/>
                  <a:pt x="4" y="27"/>
                  <a:pt x="4" y="26"/>
                </a:cubicBezTo>
                <a:cubicBezTo>
                  <a:pt x="4" y="25"/>
                  <a:pt x="7" y="25"/>
                  <a:pt x="6" y="24"/>
                </a:cubicBezTo>
                <a:cubicBezTo>
                  <a:pt x="5" y="22"/>
                  <a:pt x="2" y="23"/>
                  <a:pt x="2" y="22"/>
                </a:cubicBezTo>
                <a:cubicBezTo>
                  <a:pt x="1" y="21"/>
                  <a:pt x="3" y="19"/>
                  <a:pt x="3" y="18"/>
                </a:cubicBezTo>
                <a:cubicBezTo>
                  <a:pt x="3" y="17"/>
                  <a:pt x="2" y="16"/>
                  <a:pt x="3" y="15"/>
                </a:cubicBezTo>
                <a:cubicBezTo>
                  <a:pt x="5" y="14"/>
                  <a:pt x="8" y="15"/>
                  <a:pt x="10" y="14"/>
                </a:cubicBezTo>
                <a:cubicBezTo>
                  <a:pt x="11" y="13"/>
                  <a:pt x="7" y="12"/>
                  <a:pt x="7" y="11"/>
                </a:cubicBezTo>
                <a:cubicBezTo>
                  <a:pt x="7" y="10"/>
                  <a:pt x="8" y="10"/>
                  <a:pt x="8" y="9"/>
                </a:cubicBezTo>
                <a:cubicBezTo>
                  <a:pt x="8" y="8"/>
                  <a:pt x="7" y="8"/>
                  <a:pt x="7" y="7"/>
                </a:cubicBezTo>
                <a:cubicBezTo>
                  <a:pt x="9" y="7"/>
                  <a:pt x="11" y="8"/>
                  <a:pt x="12" y="7"/>
                </a:cubicBezTo>
                <a:cubicBezTo>
                  <a:pt x="13" y="5"/>
                  <a:pt x="10" y="3"/>
                  <a:pt x="11" y="1"/>
                </a:cubicBezTo>
                <a:cubicBezTo>
                  <a:pt x="12" y="0"/>
                  <a:pt x="14" y="1"/>
                  <a:pt x="16" y="2"/>
                </a:cubicBezTo>
                <a:cubicBezTo>
                  <a:pt x="17" y="2"/>
                  <a:pt x="18" y="3"/>
                  <a:pt x="19" y="3"/>
                </a:cubicBezTo>
                <a:cubicBezTo>
                  <a:pt x="22" y="2"/>
                  <a:pt x="25" y="1"/>
                  <a:pt x="29" y="0"/>
                </a:cubicBezTo>
                <a:cubicBezTo>
                  <a:pt x="30" y="0"/>
                  <a:pt x="32" y="0"/>
                  <a:pt x="34" y="1"/>
                </a:cubicBezTo>
                <a:cubicBezTo>
                  <a:pt x="35" y="1"/>
                  <a:pt x="34" y="3"/>
                  <a:pt x="34" y="4"/>
                </a:cubicBezTo>
                <a:cubicBezTo>
                  <a:pt x="33" y="5"/>
                  <a:pt x="31" y="7"/>
                  <a:pt x="29" y="8"/>
                </a:cubicBezTo>
                <a:cubicBezTo>
                  <a:pt x="26" y="11"/>
                  <a:pt x="23" y="12"/>
                  <a:pt x="20" y="14"/>
                </a:cubicBezTo>
                <a:cubicBezTo>
                  <a:pt x="19" y="15"/>
                  <a:pt x="20" y="16"/>
                  <a:pt x="21" y="16"/>
                </a:cubicBezTo>
                <a:cubicBezTo>
                  <a:pt x="22" y="16"/>
                  <a:pt x="25" y="15"/>
                  <a:pt x="25" y="16"/>
                </a:cubicBezTo>
                <a:cubicBezTo>
                  <a:pt x="24" y="18"/>
                  <a:pt x="21" y="19"/>
                  <a:pt x="19" y="21"/>
                </a:cubicBezTo>
                <a:cubicBezTo>
                  <a:pt x="19" y="22"/>
                  <a:pt x="19" y="24"/>
                  <a:pt x="20" y="23"/>
                </a:cubicBezTo>
                <a:cubicBezTo>
                  <a:pt x="23" y="22"/>
                  <a:pt x="24" y="20"/>
                  <a:pt x="27" y="19"/>
                </a:cubicBezTo>
                <a:cubicBezTo>
                  <a:pt x="29" y="18"/>
                  <a:pt x="32" y="19"/>
                  <a:pt x="34" y="18"/>
                </a:cubicBezTo>
                <a:cubicBezTo>
                  <a:pt x="36" y="18"/>
                  <a:pt x="38" y="19"/>
                  <a:pt x="40" y="18"/>
                </a:cubicBezTo>
                <a:cubicBezTo>
                  <a:pt x="43" y="18"/>
                  <a:pt x="45" y="18"/>
                  <a:pt x="47" y="18"/>
                </a:cubicBezTo>
                <a:cubicBezTo>
                  <a:pt x="48" y="18"/>
                  <a:pt x="49" y="19"/>
                  <a:pt x="49" y="20"/>
                </a:cubicBezTo>
                <a:cubicBezTo>
                  <a:pt x="49" y="22"/>
                  <a:pt x="49" y="24"/>
                  <a:pt x="48" y="26"/>
                </a:cubicBezTo>
                <a:cubicBezTo>
                  <a:pt x="47" y="27"/>
                  <a:pt x="46" y="29"/>
                  <a:pt x="45" y="31"/>
                </a:cubicBezTo>
                <a:cubicBezTo>
                  <a:pt x="43" y="33"/>
                  <a:pt x="42" y="36"/>
                  <a:pt x="40" y="39"/>
                </a:cubicBezTo>
                <a:cubicBezTo>
                  <a:pt x="39" y="40"/>
                  <a:pt x="37" y="39"/>
                  <a:pt x="36" y="41"/>
                </a:cubicBezTo>
                <a:cubicBezTo>
                  <a:pt x="36" y="42"/>
                  <a:pt x="39" y="44"/>
                  <a:pt x="38" y="46"/>
                </a:cubicBezTo>
                <a:cubicBezTo>
                  <a:pt x="37" y="47"/>
                  <a:pt x="35" y="45"/>
                  <a:pt x="34" y="46"/>
                </a:cubicBezTo>
                <a:cubicBezTo>
                  <a:pt x="33" y="47"/>
                  <a:pt x="30" y="48"/>
                  <a:pt x="31" y="50"/>
                </a:cubicBezTo>
                <a:cubicBezTo>
                  <a:pt x="31" y="51"/>
                  <a:pt x="34" y="50"/>
                  <a:pt x="35" y="49"/>
                </a:cubicBezTo>
                <a:cubicBezTo>
                  <a:pt x="36" y="49"/>
                  <a:pt x="38" y="48"/>
                  <a:pt x="39" y="48"/>
                </a:cubicBezTo>
                <a:cubicBezTo>
                  <a:pt x="41" y="49"/>
                  <a:pt x="44" y="50"/>
                  <a:pt x="46" y="52"/>
                </a:cubicBezTo>
                <a:cubicBezTo>
                  <a:pt x="48" y="54"/>
                  <a:pt x="50" y="56"/>
                  <a:pt x="51" y="59"/>
                </a:cubicBezTo>
                <a:cubicBezTo>
                  <a:pt x="52" y="61"/>
                  <a:pt x="51" y="63"/>
                  <a:pt x="52" y="65"/>
                </a:cubicBezTo>
                <a:cubicBezTo>
                  <a:pt x="53" y="68"/>
                  <a:pt x="54" y="71"/>
                  <a:pt x="56" y="73"/>
                </a:cubicBezTo>
                <a:cubicBezTo>
                  <a:pt x="58" y="76"/>
                  <a:pt x="61" y="76"/>
                  <a:pt x="63" y="79"/>
                </a:cubicBezTo>
                <a:cubicBezTo>
                  <a:pt x="66" y="82"/>
                  <a:pt x="67" y="86"/>
                  <a:pt x="69" y="90"/>
                </a:cubicBezTo>
                <a:cubicBezTo>
                  <a:pt x="69" y="91"/>
                  <a:pt x="71" y="92"/>
                  <a:pt x="71" y="93"/>
                </a:cubicBezTo>
                <a:cubicBezTo>
                  <a:pt x="70" y="94"/>
                  <a:pt x="68" y="91"/>
                  <a:pt x="67" y="92"/>
                </a:cubicBezTo>
                <a:cubicBezTo>
                  <a:pt x="66" y="93"/>
                  <a:pt x="68" y="93"/>
                  <a:pt x="69" y="94"/>
                </a:cubicBezTo>
                <a:cubicBezTo>
                  <a:pt x="71" y="96"/>
                  <a:pt x="74" y="98"/>
                  <a:pt x="75" y="100"/>
                </a:cubicBezTo>
                <a:cubicBezTo>
                  <a:pt x="75" y="102"/>
                  <a:pt x="72" y="103"/>
                  <a:pt x="71" y="105"/>
                </a:cubicBezTo>
                <a:cubicBezTo>
                  <a:pt x="71" y="105"/>
                  <a:pt x="71" y="107"/>
                  <a:pt x="72" y="107"/>
                </a:cubicBezTo>
                <a:cubicBezTo>
                  <a:pt x="73" y="107"/>
                  <a:pt x="74" y="107"/>
                  <a:pt x="75" y="107"/>
                </a:cubicBezTo>
                <a:cubicBezTo>
                  <a:pt x="77" y="106"/>
                  <a:pt x="77" y="104"/>
                  <a:pt x="78" y="104"/>
                </a:cubicBezTo>
                <a:cubicBezTo>
                  <a:pt x="82" y="104"/>
                  <a:pt x="86" y="105"/>
                  <a:pt x="89" y="107"/>
                </a:cubicBezTo>
                <a:cubicBezTo>
                  <a:pt x="90" y="108"/>
                  <a:pt x="90" y="111"/>
                  <a:pt x="90" y="113"/>
                </a:cubicBezTo>
                <a:cubicBezTo>
                  <a:pt x="89" y="115"/>
                  <a:pt x="89" y="118"/>
                  <a:pt x="87" y="120"/>
                </a:cubicBezTo>
                <a:cubicBezTo>
                  <a:pt x="86" y="121"/>
                  <a:pt x="84" y="121"/>
                  <a:pt x="83" y="122"/>
                </a:cubicBezTo>
                <a:cubicBezTo>
                  <a:pt x="82" y="123"/>
                  <a:pt x="85" y="125"/>
                  <a:pt x="84" y="125"/>
                </a:cubicBezTo>
                <a:cubicBezTo>
                  <a:pt x="82" y="126"/>
                  <a:pt x="80" y="124"/>
                  <a:pt x="78" y="125"/>
                </a:cubicBezTo>
                <a:cubicBezTo>
                  <a:pt x="77" y="126"/>
                  <a:pt x="81" y="127"/>
                  <a:pt x="80" y="128"/>
                </a:cubicBezTo>
                <a:cubicBezTo>
                  <a:pt x="80" y="129"/>
                  <a:pt x="78" y="129"/>
                  <a:pt x="77" y="130"/>
                </a:cubicBezTo>
                <a:cubicBezTo>
                  <a:pt x="77" y="130"/>
                  <a:pt x="75" y="130"/>
                  <a:pt x="76" y="131"/>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5" name="Freeform 2778"/>
          <p:cNvSpPr>
            <a:spLocks noChangeAspect="1"/>
          </p:cNvSpPr>
          <p:nvPr/>
        </p:nvSpPr>
        <p:spPr bwMode="auto">
          <a:xfrm>
            <a:off x="3948173" y="2051001"/>
            <a:ext cx="34281" cy="9525"/>
          </a:xfrm>
          <a:custGeom>
            <a:avLst/>
            <a:gdLst>
              <a:gd name="T0" fmla="*/ 1 w 4"/>
              <a:gd name="T1" fmla="*/ 7 h 6"/>
              <a:gd name="T2" fmla="*/ 3 w 4"/>
              <a:gd name="T3" fmla="*/ 0 h 6"/>
              <a:gd name="T4" fmla="*/ 4 w 4"/>
              <a:gd name="T5" fmla="*/ 0 h 6"/>
              <a:gd name="T6" fmla="*/ 4 w 4"/>
              <a:gd name="T7" fmla="*/ 7 h 6"/>
              <a:gd name="T8" fmla="*/ 1 w 4"/>
              <a:gd name="T9" fmla="*/ 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3"/>
                  <a:pt x="1" y="2"/>
                  <a:pt x="2" y="0"/>
                </a:cubicBezTo>
                <a:cubicBezTo>
                  <a:pt x="2" y="0"/>
                  <a:pt x="3" y="0"/>
                  <a:pt x="3" y="0"/>
                </a:cubicBezTo>
                <a:cubicBezTo>
                  <a:pt x="3" y="2"/>
                  <a:pt x="4" y="4"/>
                  <a:pt x="3" y="5"/>
                </a:cubicBezTo>
                <a:cubicBezTo>
                  <a:pt x="2" y="6"/>
                  <a:pt x="1" y="6"/>
                  <a:pt x="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6" name="Freeform 2779"/>
          <p:cNvSpPr>
            <a:spLocks noChangeAspect="1"/>
          </p:cNvSpPr>
          <p:nvPr/>
        </p:nvSpPr>
        <p:spPr bwMode="auto">
          <a:xfrm>
            <a:off x="3933891" y="1975994"/>
            <a:ext cx="34281" cy="22622"/>
          </a:xfrm>
          <a:custGeom>
            <a:avLst/>
            <a:gdLst>
              <a:gd name="T0" fmla="*/ 14 w 11"/>
              <a:gd name="T1" fmla="*/ 1 h 16"/>
              <a:gd name="T2" fmla="*/ 10 w 11"/>
              <a:gd name="T3" fmla="*/ 13 h 16"/>
              <a:gd name="T4" fmla="*/ 1 w 11"/>
              <a:gd name="T5" fmla="*/ 18 h 16"/>
              <a:gd name="T6" fmla="*/ 3 w 11"/>
              <a:gd name="T7" fmla="*/ 13 h 16"/>
              <a:gd name="T8" fmla="*/ 1 w 11"/>
              <a:gd name="T9" fmla="*/ 7 h 16"/>
              <a:gd name="T10" fmla="*/ 5 w 11"/>
              <a:gd name="T11" fmla="*/ 7 h 16"/>
              <a:gd name="T12" fmla="*/ 9 w 11"/>
              <a:gd name="T13" fmla="*/ 2 h 16"/>
              <a:gd name="T14" fmla="*/ 14 w 11"/>
              <a:gd name="T15" fmla="*/ 1 h 16"/>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6"/>
              <a:gd name="T26" fmla="*/ 11 w 11"/>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6">
                <a:moveTo>
                  <a:pt x="11" y="1"/>
                </a:moveTo>
                <a:cubicBezTo>
                  <a:pt x="11" y="5"/>
                  <a:pt x="10" y="8"/>
                  <a:pt x="8" y="11"/>
                </a:cubicBezTo>
                <a:cubicBezTo>
                  <a:pt x="6" y="10"/>
                  <a:pt x="3" y="13"/>
                  <a:pt x="1" y="15"/>
                </a:cubicBezTo>
                <a:cubicBezTo>
                  <a:pt x="0" y="16"/>
                  <a:pt x="2" y="12"/>
                  <a:pt x="2" y="11"/>
                </a:cubicBezTo>
                <a:cubicBezTo>
                  <a:pt x="2" y="9"/>
                  <a:pt x="0" y="7"/>
                  <a:pt x="1" y="6"/>
                </a:cubicBezTo>
                <a:cubicBezTo>
                  <a:pt x="1" y="5"/>
                  <a:pt x="3" y="7"/>
                  <a:pt x="4" y="6"/>
                </a:cubicBezTo>
                <a:cubicBezTo>
                  <a:pt x="6" y="5"/>
                  <a:pt x="6" y="3"/>
                  <a:pt x="7" y="2"/>
                </a:cubicBezTo>
                <a:cubicBezTo>
                  <a:pt x="8" y="2"/>
                  <a:pt x="11" y="0"/>
                  <a:pt x="1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7" name="Freeform 2780"/>
          <p:cNvSpPr>
            <a:spLocks noChangeAspect="1"/>
          </p:cNvSpPr>
          <p:nvPr/>
        </p:nvSpPr>
        <p:spPr bwMode="auto">
          <a:xfrm>
            <a:off x="3943411" y="1998614"/>
            <a:ext cx="34281" cy="14287"/>
          </a:xfrm>
          <a:custGeom>
            <a:avLst/>
            <a:gdLst>
              <a:gd name="T0" fmla="*/ 10 w 13"/>
              <a:gd name="T1" fmla="*/ 0 h 10"/>
              <a:gd name="T2" fmla="*/ 11 w 13"/>
              <a:gd name="T3" fmla="*/ 7 h 10"/>
              <a:gd name="T4" fmla="*/ 15 w 13"/>
              <a:gd name="T5" fmla="*/ 10 h 10"/>
              <a:gd name="T6" fmla="*/ 10 w 13"/>
              <a:gd name="T7" fmla="*/ 11 h 10"/>
              <a:gd name="T8" fmla="*/ 5 w 13"/>
              <a:gd name="T9" fmla="*/ 7 h 10"/>
              <a:gd name="T10" fmla="*/ 1 w 13"/>
              <a:gd name="T11" fmla="*/ 4 h 10"/>
              <a:gd name="T12" fmla="*/ 7 w 13"/>
              <a:gd name="T13" fmla="*/ 4 h 10"/>
              <a:gd name="T14" fmla="*/ 10 w 13"/>
              <a:gd name="T15" fmla="*/ 0 h 10"/>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10"/>
              <a:gd name="T26" fmla="*/ 13 w 1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10">
                <a:moveTo>
                  <a:pt x="8" y="0"/>
                </a:moveTo>
                <a:cubicBezTo>
                  <a:pt x="9" y="2"/>
                  <a:pt x="8" y="5"/>
                  <a:pt x="9" y="6"/>
                </a:cubicBezTo>
                <a:cubicBezTo>
                  <a:pt x="10" y="7"/>
                  <a:pt x="13" y="7"/>
                  <a:pt x="12" y="8"/>
                </a:cubicBezTo>
                <a:cubicBezTo>
                  <a:pt x="12" y="10"/>
                  <a:pt x="9" y="10"/>
                  <a:pt x="8" y="9"/>
                </a:cubicBezTo>
                <a:cubicBezTo>
                  <a:pt x="6" y="9"/>
                  <a:pt x="5" y="8"/>
                  <a:pt x="4" y="6"/>
                </a:cubicBezTo>
                <a:cubicBezTo>
                  <a:pt x="3" y="5"/>
                  <a:pt x="0" y="4"/>
                  <a:pt x="1" y="3"/>
                </a:cubicBezTo>
                <a:cubicBezTo>
                  <a:pt x="2" y="1"/>
                  <a:pt x="5" y="4"/>
                  <a:pt x="6" y="3"/>
                </a:cubicBezTo>
                <a:cubicBezTo>
                  <a:pt x="7" y="3"/>
                  <a:pt x="7" y="0"/>
                  <a:pt x="8"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8" name="Freeform 2781"/>
          <p:cNvSpPr>
            <a:spLocks noChangeAspect="1"/>
          </p:cNvSpPr>
          <p:nvPr/>
        </p:nvSpPr>
        <p:spPr bwMode="auto">
          <a:xfrm>
            <a:off x="3937063" y="2043857"/>
            <a:ext cx="34281" cy="9525"/>
          </a:xfrm>
          <a:custGeom>
            <a:avLst/>
            <a:gdLst>
              <a:gd name="T0" fmla="*/ 0 w 7"/>
              <a:gd name="T1" fmla="*/ 5 h 6"/>
              <a:gd name="T2" fmla="*/ 5 w 7"/>
              <a:gd name="T3" fmla="*/ 0 h 6"/>
              <a:gd name="T4" fmla="*/ 8 w 7"/>
              <a:gd name="T5" fmla="*/ 7 h 6"/>
              <a:gd name="T6" fmla="*/ 6 w 7"/>
              <a:gd name="T7" fmla="*/ 8 h 6"/>
              <a:gd name="T8" fmla="*/ 3 w 7"/>
              <a:gd name="T9" fmla="*/ 7 h 6"/>
              <a:gd name="T10" fmla="*/ 0 w 7"/>
              <a:gd name="T11" fmla="*/ 5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0" y="4"/>
                </a:moveTo>
                <a:cubicBezTo>
                  <a:pt x="1" y="2"/>
                  <a:pt x="2" y="0"/>
                  <a:pt x="4" y="0"/>
                </a:cubicBezTo>
                <a:cubicBezTo>
                  <a:pt x="6" y="0"/>
                  <a:pt x="7" y="3"/>
                  <a:pt x="7" y="5"/>
                </a:cubicBezTo>
                <a:cubicBezTo>
                  <a:pt x="7" y="5"/>
                  <a:pt x="6" y="6"/>
                  <a:pt x="5" y="6"/>
                </a:cubicBezTo>
                <a:cubicBezTo>
                  <a:pt x="4" y="6"/>
                  <a:pt x="4" y="5"/>
                  <a:pt x="3" y="5"/>
                </a:cubicBezTo>
                <a:cubicBezTo>
                  <a:pt x="2" y="4"/>
                  <a:pt x="0" y="5"/>
                  <a:pt x="0"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39" name="Freeform 2782"/>
          <p:cNvSpPr>
            <a:spLocks noChangeAspect="1"/>
          </p:cNvSpPr>
          <p:nvPr/>
        </p:nvSpPr>
        <p:spPr bwMode="auto">
          <a:xfrm>
            <a:off x="4016411" y="1955753"/>
            <a:ext cx="34281" cy="13097"/>
          </a:xfrm>
          <a:custGeom>
            <a:avLst/>
            <a:gdLst>
              <a:gd name="T0" fmla="*/ 1 w 11"/>
              <a:gd name="T1" fmla="*/ 2 h 9"/>
              <a:gd name="T2" fmla="*/ 2 w 11"/>
              <a:gd name="T3" fmla="*/ 9 h 9"/>
              <a:gd name="T4" fmla="*/ 9 w 11"/>
              <a:gd name="T5" fmla="*/ 10 h 9"/>
              <a:gd name="T6" fmla="*/ 6 w 11"/>
              <a:gd name="T7" fmla="*/ 4 h 9"/>
              <a:gd name="T8" fmla="*/ 12 w 11"/>
              <a:gd name="T9" fmla="*/ 4 h 9"/>
              <a:gd name="T10" fmla="*/ 9 w 11"/>
              <a:gd name="T11" fmla="*/ 1 h 9"/>
              <a:gd name="T12" fmla="*/ 5 w 11"/>
              <a:gd name="T13" fmla="*/ 1 h 9"/>
              <a:gd name="T14" fmla="*/ 6 w 11"/>
              <a:gd name="T15" fmla="*/ 4 h 9"/>
              <a:gd name="T16" fmla="*/ 1 w 11"/>
              <a:gd name="T17" fmla="*/ 2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1" y="2"/>
                </a:moveTo>
                <a:cubicBezTo>
                  <a:pt x="0" y="4"/>
                  <a:pt x="1" y="6"/>
                  <a:pt x="2" y="7"/>
                </a:cubicBezTo>
                <a:cubicBezTo>
                  <a:pt x="3" y="8"/>
                  <a:pt x="6" y="9"/>
                  <a:pt x="8" y="8"/>
                </a:cubicBezTo>
                <a:cubicBezTo>
                  <a:pt x="9" y="7"/>
                  <a:pt x="5" y="5"/>
                  <a:pt x="5" y="3"/>
                </a:cubicBezTo>
                <a:cubicBezTo>
                  <a:pt x="6" y="2"/>
                  <a:pt x="9" y="4"/>
                  <a:pt x="10" y="3"/>
                </a:cubicBezTo>
                <a:cubicBezTo>
                  <a:pt x="11" y="2"/>
                  <a:pt x="9" y="1"/>
                  <a:pt x="8" y="1"/>
                </a:cubicBezTo>
                <a:cubicBezTo>
                  <a:pt x="6" y="0"/>
                  <a:pt x="5" y="0"/>
                  <a:pt x="4" y="1"/>
                </a:cubicBezTo>
                <a:cubicBezTo>
                  <a:pt x="3" y="1"/>
                  <a:pt x="5" y="2"/>
                  <a:pt x="5" y="3"/>
                </a:cubicBezTo>
                <a:cubicBezTo>
                  <a:pt x="3" y="3"/>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0" name="Freeform 2783"/>
          <p:cNvSpPr>
            <a:spLocks noChangeAspect="1"/>
          </p:cNvSpPr>
          <p:nvPr/>
        </p:nvSpPr>
        <p:spPr bwMode="auto">
          <a:xfrm>
            <a:off x="3933891" y="2015283"/>
            <a:ext cx="34281" cy="4762"/>
          </a:xfrm>
          <a:custGeom>
            <a:avLst/>
            <a:gdLst>
              <a:gd name="T0" fmla="*/ 3 w 4"/>
              <a:gd name="T1" fmla="*/ 0 h 3"/>
              <a:gd name="T2" fmla="*/ 5 w 4"/>
              <a:gd name="T3" fmla="*/ 3 h 3"/>
              <a:gd name="T4" fmla="*/ 3 w 4"/>
              <a:gd name="T5" fmla="*/ 4 h 3"/>
              <a:gd name="T6" fmla="*/ 0 w 4"/>
              <a:gd name="T7" fmla="*/ 1 h 3"/>
              <a:gd name="T8" fmla="*/ 3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3" y="0"/>
                  <a:pt x="4" y="1"/>
                  <a:pt x="4" y="2"/>
                </a:cubicBezTo>
                <a:cubicBezTo>
                  <a:pt x="4" y="2"/>
                  <a:pt x="3" y="3"/>
                  <a:pt x="2" y="3"/>
                </a:cubicBezTo>
                <a:cubicBezTo>
                  <a:pt x="1" y="2"/>
                  <a:pt x="0" y="2"/>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1" name="Freeform 2784"/>
          <p:cNvSpPr>
            <a:spLocks noChangeAspect="1"/>
          </p:cNvSpPr>
          <p:nvPr/>
        </p:nvSpPr>
        <p:spPr bwMode="auto">
          <a:xfrm>
            <a:off x="3910088" y="1998615"/>
            <a:ext cx="34281" cy="2381"/>
          </a:xfrm>
          <a:custGeom>
            <a:avLst/>
            <a:gdLst>
              <a:gd name="T0" fmla="*/ 1 w 3"/>
              <a:gd name="T1" fmla="*/ 0 h 2"/>
              <a:gd name="T2" fmla="*/ 3 w 3"/>
              <a:gd name="T3" fmla="*/ 1 h 2"/>
              <a:gd name="T4" fmla="*/ 1 w 3"/>
              <a:gd name="T5" fmla="*/ 2 h 2"/>
              <a:gd name="T6" fmla="*/ 0 w 3"/>
              <a:gd name="T7" fmla="*/ 1 h 2"/>
              <a:gd name="T8" fmla="*/ 1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0"/>
                  <a:pt x="3" y="1"/>
                </a:cubicBezTo>
                <a:cubicBezTo>
                  <a:pt x="3" y="2"/>
                  <a:pt x="2" y="2"/>
                  <a:pt x="1" y="2"/>
                </a:cubicBezTo>
                <a:cubicBezTo>
                  <a:pt x="1" y="2"/>
                  <a:pt x="0" y="1"/>
                  <a:pt x="0" y="1"/>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2" name="Freeform 2785"/>
          <p:cNvSpPr>
            <a:spLocks noChangeAspect="1"/>
          </p:cNvSpPr>
          <p:nvPr/>
        </p:nvSpPr>
        <p:spPr bwMode="auto">
          <a:xfrm>
            <a:off x="3910088" y="2003377"/>
            <a:ext cx="34281" cy="2381"/>
          </a:xfrm>
          <a:custGeom>
            <a:avLst/>
            <a:gdLst>
              <a:gd name="T0" fmla="*/ 1 w 3"/>
              <a:gd name="T1" fmla="*/ 0 h 2"/>
              <a:gd name="T2" fmla="*/ 3 w 3"/>
              <a:gd name="T3" fmla="*/ 1 h 2"/>
              <a:gd name="T4" fmla="*/ 2 w 3"/>
              <a:gd name="T5" fmla="*/ 2 h 2"/>
              <a:gd name="T6" fmla="*/ 0 w 3"/>
              <a:gd name="T7" fmla="*/ 1 h 2"/>
              <a:gd name="T8" fmla="*/ 1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1"/>
                  <a:pt x="0" y="1"/>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3" name="Freeform 2786"/>
          <p:cNvSpPr>
            <a:spLocks noChangeAspect="1"/>
          </p:cNvSpPr>
          <p:nvPr/>
        </p:nvSpPr>
        <p:spPr bwMode="auto">
          <a:xfrm>
            <a:off x="3910088" y="2006950"/>
            <a:ext cx="34281" cy="3572"/>
          </a:xfrm>
          <a:custGeom>
            <a:avLst/>
            <a:gdLst>
              <a:gd name="T0" fmla="*/ 1 w 3"/>
              <a:gd name="T1" fmla="*/ 2 h 2"/>
              <a:gd name="T2" fmla="*/ 3 w 3"/>
              <a:gd name="T3" fmla="*/ 3 h 2"/>
              <a:gd name="T4" fmla="*/ 1 w 3"/>
              <a:gd name="T5" fmla="*/ 3 h 2"/>
              <a:gd name="T6" fmla="*/ 0 w 3"/>
              <a:gd name="T7" fmla="*/ 2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2" y="1"/>
                  <a:pt x="3" y="1"/>
                  <a:pt x="3" y="2"/>
                </a:cubicBezTo>
                <a:cubicBezTo>
                  <a:pt x="3" y="2"/>
                  <a:pt x="2" y="2"/>
                  <a:pt x="1" y="2"/>
                </a:cubicBezTo>
                <a:cubicBezTo>
                  <a:pt x="0" y="2"/>
                  <a:pt x="0" y="2"/>
                  <a:pt x="0" y="1"/>
                </a:cubicBezTo>
                <a:cubicBezTo>
                  <a:pt x="0" y="1"/>
                  <a:pt x="0"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4" name="Freeform 2787"/>
          <p:cNvSpPr>
            <a:spLocks noChangeAspect="1"/>
          </p:cNvSpPr>
          <p:nvPr/>
        </p:nvSpPr>
        <p:spPr bwMode="auto">
          <a:xfrm>
            <a:off x="3908500" y="2011712"/>
            <a:ext cx="34281" cy="2381"/>
          </a:xfrm>
          <a:custGeom>
            <a:avLst/>
            <a:gdLst>
              <a:gd name="T0" fmla="*/ 3 w 3"/>
              <a:gd name="T1" fmla="*/ 1 h 2"/>
              <a:gd name="T2" fmla="*/ 4 w 3"/>
              <a:gd name="T3" fmla="*/ 2 h 2"/>
              <a:gd name="T4" fmla="*/ 3 w 3"/>
              <a:gd name="T5" fmla="*/ 2 h 2"/>
              <a:gd name="T6" fmla="*/ 0 w 3"/>
              <a:gd name="T7" fmla="*/ 1 h 2"/>
              <a:gd name="T8" fmla="*/ 3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2" y="2"/>
                </a:cubicBezTo>
                <a:cubicBezTo>
                  <a:pt x="1" y="2"/>
                  <a:pt x="0" y="2"/>
                  <a:pt x="0" y="1"/>
                </a:cubicBezTo>
                <a:cubicBezTo>
                  <a:pt x="0" y="1"/>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5" name="Oval 2788"/>
          <p:cNvSpPr>
            <a:spLocks noChangeAspect="1" noChangeArrowheads="1"/>
          </p:cNvSpPr>
          <p:nvPr/>
        </p:nvSpPr>
        <p:spPr bwMode="auto">
          <a:xfrm>
            <a:off x="3906913" y="2017663"/>
            <a:ext cx="34281" cy="119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6" name="Freeform 2789"/>
          <p:cNvSpPr>
            <a:spLocks noChangeAspect="1"/>
          </p:cNvSpPr>
          <p:nvPr/>
        </p:nvSpPr>
        <p:spPr bwMode="auto">
          <a:xfrm>
            <a:off x="3943414" y="2027188"/>
            <a:ext cx="34281" cy="9525"/>
          </a:xfrm>
          <a:custGeom>
            <a:avLst/>
            <a:gdLst>
              <a:gd name="T0" fmla="*/ 5 w 9"/>
              <a:gd name="T1" fmla="*/ 0 h 7"/>
              <a:gd name="T2" fmla="*/ 11 w 9"/>
              <a:gd name="T3" fmla="*/ 3 h 7"/>
              <a:gd name="T4" fmla="*/ 9 w 9"/>
              <a:gd name="T5" fmla="*/ 7 h 7"/>
              <a:gd name="T6" fmla="*/ 1 w 9"/>
              <a:gd name="T7" fmla="*/ 7 h 7"/>
              <a:gd name="T8" fmla="*/ 5 w 9"/>
              <a:gd name="T9" fmla="*/ 3 h 7"/>
              <a:gd name="T10" fmla="*/ 4 w 9"/>
              <a:gd name="T11" fmla="*/ 0 h 7"/>
              <a:gd name="T12" fmla="*/ 5 w 9"/>
              <a:gd name="T13" fmla="*/ 0 h 7"/>
              <a:gd name="T14" fmla="*/ 0 60000 65536"/>
              <a:gd name="T15" fmla="*/ 0 60000 65536"/>
              <a:gd name="T16" fmla="*/ 0 60000 65536"/>
              <a:gd name="T17" fmla="*/ 0 60000 65536"/>
              <a:gd name="T18" fmla="*/ 0 60000 65536"/>
              <a:gd name="T19" fmla="*/ 0 60000 65536"/>
              <a:gd name="T20" fmla="*/ 0 60000 65536"/>
              <a:gd name="T21" fmla="*/ 0 w 9"/>
              <a:gd name="T22" fmla="*/ 0 h 7"/>
              <a:gd name="T23" fmla="*/ 9 w 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7">
                <a:moveTo>
                  <a:pt x="4" y="0"/>
                </a:moveTo>
                <a:cubicBezTo>
                  <a:pt x="6" y="1"/>
                  <a:pt x="8" y="2"/>
                  <a:pt x="9" y="3"/>
                </a:cubicBezTo>
                <a:cubicBezTo>
                  <a:pt x="9" y="4"/>
                  <a:pt x="8" y="6"/>
                  <a:pt x="7" y="6"/>
                </a:cubicBezTo>
                <a:cubicBezTo>
                  <a:pt x="5" y="7"/>
                  <a:pt x="3" y="7"/>
                  <a:pt x="1" y="6"/>
                </a:cubicBezTo>
                <a:cubicBezTo>
                  <a:pt x="0" y="5"/>
                  <a:pt x="4" y="4"/>
                  <a:pt x="4" y="3"/>
                </a:cubicBezTo>
                <a:cubicBezTo>
                  <a:pt x="4" y="2"/>
                  <a:pt x="2" y="1"/>
                  <a:pt x="3" y="0"/>
                </a:cubicBezTo>
                <a:cubicBezTo>
                  <a:pt x="3" y="0"/>
                  <a:pt x="4"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7" name="Freeform 2790"/>
          <p:cNvSpPr>
            <a:spLocks noChangeAspect="1"/>
          </p:cNvSpPr>
          <p:nvPr/>
        </p:nvSpPr>
        <p:spPr bwMode="auto">
          <a:xfrm>
            <a:off x="3925957" y="2024807"/>
            <a:ext cx="34281" cy="9525"/>
          </a:xfrm>
          <a:custGeom>
            <a:avLst/>
            <a:gdLst>
              <a:gd name="T0" fmla="*/ 7 w 6"/>
              <a:gd name="T1" fmla="*/ 1 h 7"/>
              <a:gd name="T2" fmla="*/ 1 w 6"/>
              <a:gd name="T3" fmla="*/ 8 h 7"/>
              <a:gd name="T4" fmla="*/ 1 w 6"/>
              <a:gd name="T5" fmla="*/ 3 h 7"/>
              <a:gd name="T6" fmla="*/ 7 w 6"/>
              <a:gd name="T7" fmla="*/ 1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1"/>
                </a:moveTo>
                <a:cubicBezTo>
                  <a:pt x="6" y="4"/>
                  <a:pt x="3" y="6"/>
                  <a:pt x="1" y="7"/>
                </a:cubicBezTo>
                <a:cubicBezTo>
                  <a:pt x="0" y="7"/>
                  <a:pt x="0" y="4"/>
                  <a:pt x="1" y="3"/>
                </a:cubicBezTo>
                <a:cubicBezTo>
                  <a:pt x="2" y="2"/>
                  <a:pt x="6"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8" name="Freeform 2791"/>
          <p:cNvSpPr>
            <a:spLocks noChangeAspect="1"/>
          </p:cNvSpPr>
          <p:nvPr/>
        </p:nvSpPr>
        <p:spPr bwMode="auto">
          <a:xfrm>
            <a:off x="4048149" y="1925985"/>
            <a:ext cx="34281" cy="15479"/>
          </a:xfrm>
          <a:custGeom>
            <a:avLst/>
            <a:gdLst>
              <a:gd name="T0" fmla="*/ 1 w 9"/>
              <a:gd name="T1" fmla="*/ 1 h 11"/>
              <a:gd name="T2" fmla="*/ 7 w 9"/>
              <a:gd name="T3" fmla="*/ 0 h 11"/>
              <a:gd name="T4" fmla="*/ 11 w 9"/>
              <a:gd name="T5" fmla="*/ 2 h 11"/>
              <a:gd name="T6" fmla="*/ 7 w 9"/>
              <a:gd name="T7" fmla="*/ 13 h 11"/>
              <a:gd name="T8" fmla="*/ 7 w 9"/>
              <a:gd name="T9" fmla="*/ 7 h 11"/>
              <a:gd name="T10" fmla="*/ 2 w 9"/>
              <a:gd name="T11" fmla="*/ 5 h 11"/>
              <a:gd name="T12" fmla="*/ 1 w 9"/>
              <a:gd name="T13" fmla="*/ 1 h 11"/>
              <a:gd name="T14" fmla="*/ 0 60000 65536"/>
              <a:gd name="T15" fmla="*/ 0 60000 65536"/>
              <a:gd name="T16" fmla="*/ 0 60000 65536"/>
              <a:gd name="T17" fmla="*/ 0 60000 65536"/>
              <a:gd name="T18" fmla="*/ 0 60000 65536"/>
              <a:gd name="T19" fmla="*/ 0 60000 65536"/>
              <a:gd name="T20" fmla="*/ 0 60000 65536"/>
              <a:gd name="T21" fmla="*/ 0 w 9"/>
              <a:gd name="T22" fmla="*/ 0 h 11"/>
              <a:gd name="T23" fmla="*/ 9 w 9"/>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1">
                <a:moveTo>
                  <a:pt x="1" y="1"/>
                </a:moveTo>
                <a:cubicBezTo>
                  <a:pt x="2" y="0"/>
                  <a:pt x="4" y="0"/>
                  <a:pt x="6" y="0"/>
                </a:cubicBezTo>
                <a:cubicBezTo>
                  <a:pt x="7" y="1"/>
                  <a:pt x="9" y="1"/>
                  <a:pt x="9" y="2"/>
                </a:cubicBezTo>
                <a:cubicBezTo>
                  <a:pt x="9" y="5"/>
                  <a:pt x="8" y="11"/>
                  <a:pt x="6" y="11"/>
                </a:cubicBezTo>
                <a:cubicBezTo>
                  <a:pt x="4" y="10"/>
                  <a:pt x="6" y="6"/>
                  <a:pt x="6" y="6"/>
                </a:cubicBezTo>
                <a:cubicBezTo>
                  <a:pt x="5" y="4"/>
                  <a:pt x="3" y="5"/>
                  <a:pt x="2" y="4"/>
                </a:cubicBezTo>
                <a:cubicBezTo>
                  <a:pt x="1" y="4"/>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49" name="Freeform 2792"/>
          <p:cNvSpPr>
            <a:spLocks noChangeAspect="1"/>
          </p:cNvSpPr>
          <p:nvPr/>
        </p:nvSpPr>
        <p:spPr bwMode="auto">
          <a:xfrm>
            <a:off x="4057670" y="1912888"/>
            <a:ext cx="34281" cy="5954"/>
          </a:xfrm>
          <a:custGeom>
            <a:avLst/>
            <a:gdLst>
              <a:gd name="T0" fmla="*/ 3 w 3"/>
              <a:gd name="T1" fmla="*/ 0 h 4"/>
              <a:gd name="T2" fmla="*/ 4 w 3"/>
              <a:gd name="T3" fmla="*/ 3 h 4"/>
              <a:gd name="T4" fmla="*/ 1 w 3"/>
              <a:gd name="T5" fmla="*/ 5 h 4"/>
              <a:gd name="T6" fmla="*/ 0 w 3"/>
              <a:gd name="T7" fmla="*/ 1 h 4"/>
              <a:gd name="T8" fmla="*/ 3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3" y="1"/>
                  <a:pt x="3" y="2"/>
                </a:cubicBezTo>
                <a:cubicBezTo>
                  <a:pt x="2" y="3"/>
                  <a:pt x="2" y="4"/>
                  <a:pt x="1" y="4"/>
                </a:cubicBezTo>
                <a:cubicBezTo>
                  <a:pt x="0" y="4"/>
                  <a:pt x="0" y="3"/>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0" name="Freeform 2793"/>
          <p:cNvSpPr>
            <a:spLocks noChangeAspect="1"/>
          </p:cNvSpPr>
          <p:nvPr/>
        </p:nvSpPr>
        <p:spPr bwMode="auto">
          <a:xfrm>
            <a:off x="4049737" y="1915271"/>
            <a:ext cx="34281" cy="7144"/>
          </a:xfrm>
          <a:custGeom>
            <a:avLst/>
            <a:gdLst>
              <a:gd name="T0" fmla="*/ 3 w 3"/>
              <a:gd name="T1" fmla="*/ 0 h 5"/>
              <a:gd name="T2" fmla="*/ 4 w 3"/>
              <a:gd name="T3" fmla="*/ 4 h 5"/>
              <a:gd name="T4" fmla="*/ 3 w 3"/>
              <a:gd name="T5" fmla="*/ 6 h 5"/>
              <a:gd name="T6" fmla="*/ 0 w 3"/>
              <a:gd name="T7" fmla="*/ 2 h 5"/>
              <a:gd name="T8" fmla="*/ 3 w 3"/>
              <a:gd name="T9" fmla="*/ 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0"/>
                </a:moveTo>
                <a:cubicBezTo>
                  <a:pt x="3" y="0"/>
                  <a:pt x="3" y="2"/>
                  <a:pt x="3" y="3"/>
                </a:cubicBezTo>
                <a:cubicBezTo>
                  <a:pt x="3" y="3"/>
                  <a:pt x="2" y="5"/>
                  <a:pt x="2" y="5"/>
                </a:cubicBezTo>
                <a:cubicBezTo>
                  <a:pt x="1" y="4"/>
                  <a:pt x="0" y="3"/>
                  <a:pt x="0" y="2"/>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1" name="Freeform 2794"/>
          <p:cNvSpPr>
            <a:spLocks noChangeAspect="1"/>
          </p:cNvSpPr>
          <p:nvPr/>
        </p:nvSpPr>
        <p:spPr bwMode="auto">
          <a:xfrm>
            <a:off x="4190972" y="1935513"/>
            <a:ext cx="34281" cy="7144"/>
          </a:xfrm>
          <a:custGeom>
            <a:avLst/>
            <a:gdLst>
              <a:gd name="T0" fmla="*/ 3 w 3"/>
              <a:gd name="T1" fmla="*/ 1 h 5"/>
              <a:gd name="T2" fmla="*/ 4 w 3"/>
              <a:gd name="T3" fmla="*/ 4 h 5"/>
              <a:gd name="T4" fmla="*/ 3 w 3"/>
              <a:gd name="T5" fmla="*/ 6 h 5"/>
              <a:gd name="T6" fmla="*/ 0 w 3"/>
              <a:gd name="T7" fmla="*/ 2 h 5"/>
              <a:gd name="T8" fmla="*/ 3 w 3"/>
              <a:gd name="T9" fmla="*/ 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3" y="1"/>
                  <a:pt x="3" y="2"/>
                  <a:pt x="3" y="3"/>
                </a:cubicBezTo>
                <a:cubicBezTo>
                  <a:pt x="3" y="4"/>
                  <a:pt x="3" y="5"/>
                  <a:pt x="2" y="5"/>
                </a:cubicBezTo>
                <a:cubicBezTo>
                  <a:pt x="1" y="5"/>
                  <a:pt x="0" y="3"/>
                  <a:pt x="0" y="2"/>
                </a:cubicBezTo>
                <a:cubicBezTo>
                  <a:pt x="0" y="1"/>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2" name="Freeform 2795"/>
          <p:cNvSpPr>
            <a:spLocks noChangeAspect="1"/>
          </p:cNvSpPr>
          <p:nvPr/>
        </p:nvSpPr>
        <p:spPr bwMode="auto">
          <a:xfrm>
            <a:off x="4205256" y="1956942"/>
            <a:ext cx="34281" cy="4762"/>
          </a:xfrm>
          <a:custGeom>
            <a:avLst/>
            <a:gdLst>
              <a:gd name="T0" fmla="*/ 5 w 5"/>
              <a:gd name="T1" fmla="*/ 3 h 3"/>
              <a:gd name="T2" fmla="*/ 2 w 5"/>
              <a:gd name="T3" fmla="*/ 4 h 3"/>
              <a:gd name="T4" fmla="*/ 0 w 5"/>
              <a:gd name="T5" fmla="*/ 3 h 3"/>
              <a:gd name="T6" fmla="*/ 4 w 5"/>
              <a:gd name="T7" fmla="*/ 0 h 3"/>
              <a:gd name="T8" fmla="*/ 5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3" y="3"/>
                  <a:pt x="2" y="3"/>
                </a:cubicBezTo>
                <a:cubicBezTo>
                  <a:pt x="1" y="3"/>
                  <a:pt x="0" y="2"/>
                  <a:pt x="0" y="2"/>
                </a:cubicBezTo>
                <a:cubicBezTo>
                  <a:pt x="0" y="1"/>
                  <a:pt x="2" y="0"/>
                  <a:pt x="3" y="0"/>
                </a:cubicBezTo>
                <a:cubicBezTo>
                  <a:pt x="4" y="0"/>
                  <a:pt x="5"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3" name="Freeform 2796"/>
          <p:cNvSpPr>
            <a:spLocks noChangeAspect="1"/>
          </p:cNvSpPr>
          <p:nvPr/>
        </p:nvSpPr>
        <p:spPr bwMode="auto">
          <a:xfrm>
            <a:off x="4198908" y="1871217"/>
            <a:ext cx="34281" cy="4762"/>
          </a:xfrm>
          <a:custGeom>
            <a:avLst/>
            <a:gdLst>
              <a:gd name="T0" fmla="*/ 6 w 5"/>
              <a:gd name="T1" fmla="*/ 3 h 3"/>
              <a:gd name="T2" fmla="*/ 4 w 5"/>
              <a:gd name="T3" fmla="*/ 4 h 3"/>
              <a:gd name="T4" fmla="*/ 1 w 5"/>
              <a:gd name="T5" fmla="*/ 1 h 3"/>
              <a:gd name="T6" fmla="*/ 4 w 5"/>
              <a:gd name="T7" fmla="*/ 0 h 3"/>
              <a:gd name="T8" fmla="*/ 6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2"/>
                  <a:pt x="3" y="3"/>
                  <a:pt x="3" y="3"/>
                </a:cubicBezTo>
                <a:cubicBezTo>
                  <a:pt x="2" y="3"/>
                  <a:pt x="0" y="2"/>
                  <a:pt x="1" y="1"/>
                </a:cubicBezTo>
                <a:cubicBezTo>
                  <a:pt x="1" y="1"/>
                  <a:pt x="2" y="0"/>
                  <a:pt x="3" y="0"/>
                </a:cubicBezTo>
                <a:cubicBezTo>
                  <a:pt x="4" y="0"/>
                  <a:pt x="5" y="1"/>
                  <a:pt x="5"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4" name="Freeform 2797"/>
          <p:cNvSpPr>
            <a:spLocks noChangeAspect="1"/>
          </p:cNvSpPr>
          <p:nvPr/>
        </p:nvSpPr>
        <p:spPr bwMode="auto">
          <a:xfrm>
            <a:off x="4238581" y="1849787"/>
            <a:ext cx="34281" cy="3572"/>
          </a:xfrm>
          <a:custGeom>
            <a:avLst/>
            <a:gdLst>
              <a:gd name="T0" fmla="*/ 5 w 4"/>
              <a:gd name="T1" fmla="*/ 2 h 2"/>
              <a:gd name="T2" fmla="*/ 3 w 4"/>
              <a:gd name="T3" fmla="*/ 3 h 2"/>
              <a:gd name="T4" fmla="*/ 0 w 4"/>
              <a:gd name="T5" fmla="*/ 2 h 2"/>
              <a:gd name="T6" fmla="*/ 3 w 4"/>
              <a:gd name="T7" fmla="*/ 0 h 2"/>
              <a:gd name="T8" fmla="*/ 5 w 4"/>
              <a:gd name="T9" fmla="*/ 2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3" y="2"/>
                  <a:pt x="2" y="2"/>
                </a:cubicBezTo>
                <a:cubicBezTo>
                  <a:pt x="1" y="2"/>
                  <a:pt x="0" y="2"/>
                  <a:pt x="0" y="1"/>
                </a:cubicBezTo>
                <a:cubicBezTo>
                  <a:pt x="0" y="0"/>
                  <a:pt x="1" y="0"/>
                  <a:pt x="2" y="0"/>
                </a:cubicBezTo>
                <a:cubicBezTo>
                  <a:pt x="3" y="0"/>
                  <a:pt x="4" y="1"/>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5" name="Freeform 2798"/>
          <p:cNvSpPr>
            <a:spLocks noChangeAspect="1"/>
          </p:cNvSpPr>
          <p:nvPr/>
        </p:nvSpPr>
        <p:spPr bwMode="auto">
          <a:xfrm>
            <a:off x="4248103" y="1841451"/>
            <a:ext cx="34281" cy="4762"/>
          </a:xfrm>
          <a:custGeom>
            <a:avLst/>
            <a:gdLst>
              <a:gd name="T0" fmla="*/ 6 w 5"/>
              <a:gd name="T1" fmla="*/ 3 h 3"/>
              <a:gd name="T2" fmla="*/ 2 w 5"/>
              <a:gd name="T3" fmla="*/ 4 h 3"/>
              <a:gd name="T4" fmla="*/ 0 w 5"/>
              <a:gd name="T5" fmla="*/ 1 h 3"/>
              <a:gd name="T6" fmla="*/ 4 w 5"/>
              <a:gd name="T7" fmla="*/ 0 h 3"/>
              <a:gd name="T8" fmla="*/ 6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2"/>
                  <a:pt x="3" y="3"/>
                  <a:pt x="2" y="3"/>
                </a:cubicBezTo>
                <a:cubicBezTo>
                  <a:pt x="1" y="2"/>
                  <a:pt x="0" y="2"/>
                  <a:pt x="0" y="1"/>
                </a:cubicBezTo>
                <a:cubicBezTo>
                  <a:pt x="1" y="1"/>
                  <a:pt x="2" y="0"/>
                  <a:pt x="3" y="0"/>
                </a:cubicBezTo>
                <a:cubicBezTo>
                  <a:pt x="4" y="0"/>
                  <a:pt x="5" y="1"/>
                  <a:pt x="5"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6" name="Freeform 2799"/>
          <p:cNvSpPr>
            <a:spLocks noChangeAspect="1"/>
          </p:cNvSpPr>
          <p:nvPr/>
        </p:nvSpPr>
        <p:spPr bwMode="auto">
          <a:xfrm>
            <a:off x="4327448" y="1775968"/>
            <a:ext cx="34281" cy="3572"/>
          </a:xfrm>
          <a:custGeom>
            <a:avLst/>
            <a:gdLst>
              <a:gd name="T0" fmla="*/ 6 w 5"/>
              <a:gd name="T1" fmla="*/ 2 h 3"/>
              <a:gd name="T2" fmla="*/ 4 w 5"/>
              <a:gd name="T3" fmla="*/ 3 h 3"/>
              <a:gd name="T4" fmla="*/ 1 w 5"/>
              <a:gd name="T5" fmla="*/ 2 h 3"/>
              <a:gd name="T6" fmla="*/ 4 w 5"/>
              <a:gd name="T7" fmla="*/ 0 h 3"/>
              <a:gd name="T8" fmla="*/ 6 w 5"/>
              <a:gd name="T9" fmla="*/ 2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3"/>
                  <a:pt x="3" y="3"/>
                  <a:pt x="3" y="3"/>
                </a:cubicBezTo>
                <a:cubicBezTo>
                  <a:pt x="2" y="3"/>
                  <a:pt x="0" y="3"/>
                  <a:pt x="1" y="2"/>
                </a:cubicBezTo>
                <a:cubicBezTo>
                  <a:pt x="1" y="1"/>
                  <a:pt x="2" y="0"/>
                  <a:pt x="3" y="0"/>
                </a:cubicBezTo>
                <a:cubicBezTo>
                  <a:pt x="4" y="0"/>
                  <a:pt x="5" y="1"/>
                  <a:pt x="5"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7" name="Freeform 2800"/>
          <p:cNvSpPr>
            <a:spLocks noChangeAspect="1"/>
          </p:cNvSpPr>
          <p:nvPr/>
        </p:nvSpPr>
        <p:spPr bwMode="auto">
          <a:xfrm>
            <a:off x="4403621" y="1700958"/>
            <a:ext cx="34281" cy="4762"/>
          </a:xfrm>
          <a:custGeom>
            <a:avLst/>
            <a:gdLst>
              <a:gd name="T0" fmla="*/ 6 w 5"/>
              <a:gd name="T1" fmla="*/ 3 h 3"/>
              <a:gd name="T2" fmla="*/ 2 w 5"/>
              <a:gd name="T3" fmla="*/ 4 h 3"/>
              <a:gd name="T4" fmla="*/ 0 w 5"/>
              <a:gd name="T5" fmla="*/ 3 h 3"/>
              <a:gd name="T6" fmla="*/ 4 w 5"/>
              <a:gd name="T7" fmla="*/ 0 h 3"/>
              <a:gd name="T8" fmla="*/ 6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3"/>
                  <a:pt x="3" y="3"/>
                  <a:pt x="2" y="3"/>
                </a:cubicBezTo>
                <a:cubicBezTo>
                  <a:pt x="1" y="3"/>
                  <a:pt x="0" y="2"/>
                  <a:pt x="0" y="2"/>
                </a:cubicBezTo>
                <a:cubicBezTo>
                  <a:pt x="0" y="1"/>
                  <a:pt x="2" y="0"/>
                  <a:pt x="3" y="0"/>
                </a:cubicBezTo>
                <a:cubicBezTo>
                  <a:pt x="4" y="0"/>
                  <a:pt x="5" y="1"/>
                  <a:pt x="5"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8" name="Freeform 2801"/>
          <p:cNvSpPr>
            <a:spLocks noChangeAspect="1"/>
          </p:cNvSpPr>
          <p:nvPr/>
        </p:nvSpPr>
        <p:spPr bwMode="auto">
          <a:xfrm>
            <a:off x="4468684" y="1641426"/>
            <a:ext cx="34281" cy="4762"/>
          </a:xfrm>
          <a:custGeom>
            <a:avLst/>
            <a:gdLst>
              <a:gd name="T0" fmla="*/ 5 w 4"/>
              <a:gd name="T1" fmla="*/ 3 h 3"/>
              <a:gd name="T2" fmla="*/ 3 w 4"/>
              <a:gd name="T3" fmla="*/ 4 h 3"/>
              <a:gd name="T4" fmla="*/ 0 w 4"/>
              <a:gd name="T5" fmla="*/ 3 h 3"/>
              <a:gd name="T6" fmla="*/ 4 w 4"/>
              <a:gd name="T7" fmla="*/ 0 h 3"/>
              <a:gd name="T8" fmla="*/ 5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3" y="3"/>
                  <a:pt x="2" y="3"/>
                </a:cubicBezTo>
                <a:cubicBezTo>
                  <a:pt x="1" y="2"/>
                  <a:pt x="0" y="2"/>
                  <a:pt x="0" y="2"/>
                </a:cubicBezTo>
                <a:cubicBezTo>
                  <a:pt x="1" y="1"/>
                  <a:pt x="2" y="0"/>
                  <a:pt x="3" y="0"/>
                </a:cubicBezTo>
                <a:cubicBezTo>
                  <a:pt x="3"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59" name="Freeform 2802"/>
          <p:cNvSpPr>
            <a:spLocks noChangeAspect="1"/>
          </p:cNvSpPr>
          <p:nvPr/>
        </p:nvSpPr>
        <p:spPr bwMode="auto">
          <a:xfrm>
            <a:off x="4475032" y="1636664"/>
            <a:ext cx="34281" cy="4762"/>
          </a:xfrm>
          <a:custGeom>
            <a:avLst/>
            <a:gdLst>
              <a:gd name="T0" fmla="*/ 4 w 3"/>
              <a:gd name="T1" fmla="*/ 3 h 3"/>
              <a:gd name="T2" fmla="*/ 1 w 3"/>
              <a:gd name="T3" fmla="*/ 4 h 3"/>
              <a:gd name="T4" fmla="*/ 0 w 3"/>
              <a:gd name="T5" fmla="*/ 3 h 3"/>
              <a:gd name="T6" fmla="*/ 3 w 3"/>
              <a:gd name="T7" fmla="*/ 0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1" y="3"/>
                  <a:pt x="0" y="2"/>
                  <a:pt x="0" y="2"/>
                </a:cubicBezTo>
                <a:cubicBezTo>
                  <a:pt x="0" y="1"/>
                  <a:pt x="1"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0" name="Freeform 2803"/>
          <p:cNvSpPr>
            <a:spLocks noChangeAspect="1"/>
          </p:cNvSpPr>
          <p:nvPr/>
        </p:nvSpPr>
        <p:spPr bwMode="auto">
          <a:xfrm>
            <a:off x="4489315" y="1647381"/>
            <a:ext cx="34281" cy="3572"/>
          </a:xfrm>
          <a:custGeom>
            <a:avLst/>
            <a:gdLst>
              <a:gd name="T0" fmla="*/ 3 w 3"/>
              <a:gd name="T1" fmla="*/ 0 h 3"/>
              <a:gd name="T2" fmla="*/ 2 w 3"/>
              <a:gd name="T3" fmla="*/ 2 h 3"/>
              <a:gd name="T4" fmla="*/ 0 w 3"/>
              <a:gd name="T5" fmla="*/ 3 h 3"/>
              <a:gd name="T6" fmla="*/ 1 w 3"/>
              <a:gd name="T7" fmla="*/ 0 h 3"/>
              <a:gd name="T8" fmla="*/ 3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1" name="Freeform 2804"/>
          <p:cNvSpPr>
            <a:spLocks noChangeAspect="1"/>
          </p:cNvSpPr>
          <p:nvPr/>
        </p:nvSpPr>
        <p:spPr bwMode="auto">
          <a:xfrm>
            <a:off x="4506772" y="1636664"/>
            <a:ext cx="34281" cy="4762"/>
          </a:xfrm>
          <a:custGeom>
            <a:avLst/>
            <a:gdLst>
              <a:gd name="T0" fmla="*/ 4 w 3"/>
              <a:gd name="T1" fmla="*/ 0 h 3"/>
              <a:gd name="T2" fmla="*/ 3 w 3"/>
              <a:gd name="T3" fmla="*/ 3 h 3"/>
              <a:gd name="T4" fmla="*/ 0 w 3"/>
              <a:gd name="T5" fmla="*/ 4 h 3"/>
              <a:gd name="T6" fmla="*/ 1 w 3"/>
              <a:gd name="T7" fmla="*/ 0 h 3"/>
              <a:gd name="T8" fmla="*/ 4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2" name="Freeform 2805"/>
          <p:cNvSpPr>
            <a:spLocks noChangeAspect="1"/>
          </p:cNvSpPr>
          <p:nvPr/>
        </p:nvSpPr>
        <p:spPr bwMode="auto">
          <a:xfrm>
            <a:off x="4548031" y="1634283"/>
            <a:ext cx="34281" cy="2381"/>
          </a:xfrm>
          <a:custGeom>
            <a:avLst/>
            <a:gdLst>
              <a:gd name="T0" fmla="*/ 4 w 4"/>
              <a:gd name="T1" fmla="*/ 2 h 2"/>
              <a:gd name="T2" fmla="*/ 2 w 4"/>
              <a:gd name="T3" fmla="*/ 2 h 2"/>
              <a:gd name="T4" fmla="*/ 0 w 4"/>
              <a:gd name="T5" fmla="*/ 1 h 2"/>
              <a:gd name="T6" fmla="*/ 3 w 4"/>
              <a:gd name="T7" fmla="*/ 0 h 2"/>
              <a:gd name="T8" fmla="*/ 4 w 4"/>
              <a:gd name="T9" fmla="*/ 2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3" y="2"/>
                  <a:pt x="2" y="2"/>
                </a:cubicBezTo>
                <a:cubicBezTo>
                  <a:pt x="1" y="2"/>
                  <a:pt x="0" y="1"/>
                  <a:pt x="0" y="1"/>
                </a:cubicBezTo>
                <a:cubicBezTo>
                  <a:pt x="1" y="0"/>
                  <a:pt x="2" y="0"/>
                  <a:pt x="3" y="0"/>
                </a:cubicBezTo>
                <a:cubicBezTo>
                  <a:pt x="4"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3" name="Freeform 2806"/>
          <p:cNvSpPr>
            <a:spLocks noChangeAspect="1"/>
          </p:cNvSpPr>
          <p:nvPr/>
        </p:nvSpPr>
        <p:spPr bwMode="auto">
          <a:xfrm>
            <a:off x="4576595" y="1614042"/>
            <a:ext cx="34281" cy="3572"/>
          </a:xfrm>
          <a:custGeom>
            <a:avLst/>
            <a:gdLst>
              <a:gd name="T0" fmla="*/ 4 w 4"/>
              <a:gd name="T1" fmla="*/ 3 h 2"/>
              <a:gd name="T2" fmla="*/ 2 w 4"/>
              <a:gd name="T3" fmla="*/ 3 h 2"/>
              <a:gd name="T4" fmla="*/ 0 w 4"/>
              <a:gd name="T5" fmla="*/ 2 h 2"/>
              <a:gd name="T6" fmla="*/ 3 w 4"/>
              <a:gd name="T7" fmla="*/ 0 h 2"/>
              <a:gd name="T8" fmla="*/ 4 w 4"/>
              <a:gd name="T9" fmla="*/ 3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2" y="2"/>
                  <a:pt x="2" y="2"/>
                </a:cubicBezTo>
                <a:cubicBezTo>
                  <a:pt x="1" y="2"/>
                  <a:pt x="0" y="1"/>
                  <a:pt x="0" y="1"/>
                </a:cubicBezTo>
                <a:cubicBezTo>
                  <a:pt x="1" y="0"/>
                  <a:pt x="2" y="0"/>
                  <a:pt x="3" y="0"/>
                </a:cubicBezTo>
                <a:cubicBezTo>
                  <a:pt x="3"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4" name="Freeform 2807"/>
          <p:cNvSpPr>
            <a:spLocks noChangeAspect="1"/>
          </p:cNvSpPr>
          <p:nvPr/>
        </p:nvSpPr>
        <p:spPr bwMode="auto">
          <a:xfrm>
            <a:off x="4582943" y="1619995"/>
            <a:ext cx="34281" cy="2381"/>
          </a:xfrm>
          <a:custGeom>
            <a:avLst/>
            <a:gdLst>
              <a:gd name="T0" fmla="*/ 5 w 4"/>
              <a:gd name="T1" fmla="*/ 1 h 2"/>
              <a:gd name="T2" fmla="*/ 3 w 4"/>
              <a:gd name="T3" fmla="*/ 2 h 2"/>
              <a:gd name="T4" fmla="*/ 0 w 4"/>
              <a:gd name="T5" fmla="*/ 1 h 2"/>
              <a:gd name="T6" fmla="*/ 4 w 4"/>
              <a:gd name="T7" fmla="*/ 0 h 2"/>
              <a:gd name="T8" fmla="*/ 5 w 4"/>
              <a:gd name="T9" fmla="*/ 1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2" y="2"/>
                  <a:pt x="2" y="2"/>
                </a:cubicBezTo>
                <a:cubicBezTo>
                  <a:pt x="1" y="2"/>
                  <a:pt x="0" y="1"/>
                  <a:pt x="0" y="1"/>
                </a:cubicBezTo>
                <a:cubicBezTo>
                  <a:pt x="1" y="0"/>
                  <a:pt x="2" y="0"/>
                  <a:pt x="3" y="0"/>
                </a:cubicBezTo>
                <a:cubicBezTo>
                  <a:pt x="3" y="0"/>
                  <a:pt x="4" y="1"/>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5" name="Freeform 2808"/>
          <p:cNvSpPr>
            <a:spLocks noChangeAspect="1"/>
          </p:cNvSpPr>
          <p:nvPr/>
        </p:nvSpPr>
        <p:spPr bwMode="auto">
          <a:xfrm>
            <a:off x="4611509" y="1610470"/>
            <a:ext cx="34281" cy="4762"/>
          </a:xfrm>
          <a:custGeom>
            <a:avLst/>
            <a:gdLst>
              <a:gd name="T0" fmla="*/ 7 w 6"/>
              <a:gd name="T1" fmla="*/ 3 h 4"/>
              <a:gd name="T2" fmla="*/ 4 w 6"/>
              <a:gd name="T3" fmla="*/ 4 h 4"/>
              <a:gd name="T4" fmla="*/ 1 w 6"/>
              <a:gd name="T5" fmla="*/ 2 h 4"/>
              <a:gd name="T6" fmla="*/ 5 w 6"/>
              <a:gd name="T7" fmla="*/ 0 h 4"/>
              <a:gd name="T8" fmla="*/ 7 w 6"/>
              <a:gd name="T9" fmla="*/ 3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3"/>
                </a:moveTo>
                <a:cubicBezTo>
                  <a:pt x="6" y="4"/>
                  <a:pt x="4" y="4"/>
                  <a:pt x="3" y="4"/>
                </a:cubicBezTo>
                <a:cubicBezTo>
                  <a:pt x="2" y="3"/>
                  <a:pt x="0" y="3"/>
                  <a:pt x="1" y="2"/>
                </a:cubicBezTo>
                <a:cubicBezTo>
                  <a:pt x="1" y="1"/>
                  <a:pt x="3" y="0"/>
                  <a:pt x="4" y="0"/>
                </a:cubicBezTo>
                <a:cubicBezTo>
                  <a:pt x="5" y="1"/>
                  <a:pt x="6" y="2"/>
                  <a:pt x="6"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6" name="Freeform 2809"/>
          <p:cNvSpPr>
            <a:spLocks noChangeAspect="1"/>
          </p:cNvSpPr>
          <p:nvPr/>
        </p:nvSpPr>
        <p:spPr bwMode="auto">
          <a:xfrm>
            <a:off x="4338557" y="1779540"/>
            <a:ext cx="34281" cy="11906"/>
          </a:xfrm>
          <a:custGeom>
            <a:avLst/>
            <a:gdLst>
              <a:gd name="T0" fmla="*/ 6 w 5"/>
              <a:gd name="T1" fmla="*/ 1 h 8"/>
              <a:gd name="T2" fmla="*/ 5 w 5"/>
              <a:gd name="T3" fmla="*/ 7 h 8"/>
              <a:gd name="T4" fmla="*/ 1 w 5"/>
              <a:gd name="T5" fmla="*/ 9 h 8"/>
              <a:gd name="T6" fmla="*/ 1 w 5"/>
              <a:gd name="T7" fmla="*/ 3 h 8"/>
              <a:gd name="T8" fmla="*/ 6 w 5"/>
              <a:gd name="T9" fmla="*/ 1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5" y="1"/>
                </a:moveTo>
                <a:cubicBezTo>
                  <a:pt x="5" y="2"/>
                  <a:pt x="5" y="4"/>
                  <a:pt x="4" y="6"/>
                </a:cubicBezTo>
                <a:cubicBezTo>
                  <a:pt x="3" y="7"/>
                  <a:pt x="1" y="8"/>
                  <a:pt x="1" y="7"/>
                </a:cubicBezTo>
                <a:cubicBezTo>
                  <a:pt x="0" y="6"/>
                  <a:pt x="0" y="3"/>
                  <a:pt x="1" y="2"/>
                </a:cubicBezTo>
                <a:cubicBezTo>
                  <a:pt x="2" y="0"/>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7" name="Freeform 2810"/>
          <p:cNvSpPr>
            <a:spLocks noChangeAspect="1"/>
          </p:cNvSpPr>
          <p:nvPr/>
        </p:nvSpPr>
        <p:spPr bwMode="auto">
          <a:xfrm>
            <a:off x="3927544" y="1885505"/>
            <a:ext cx="34281" cy="4762"/>
          </a:xfrm>
          <a:custGeom>
            <a:avLst/>
            <a:gdLst>
              <a:gd name="T0" fmla="*/ 0 w 4"/>
              <a:gd name="T1" fmla="*/ 0 h 3"/>
              <a:gd name="T2" fmla="*/ 4 w 4"/>
              <a:gd name="T3" fmla="*/ 1 h 3"/>
              <a:gd name="T4" fmla="*/ 4 w 4"/>
              <a:gd name="T5" fmla="*/ 3 h 3"/>
              <a:gd name="T6" fmla="*/ 0 w 4"/>
              <a:gd name="T7" fmla="*/ 3 h 3"/>
              <a:gd name="T8" fmla="*/ 0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0"/>
                </a:moveTo>
                <a:cubicBezTo>
                  <a:pt x="1" y="0"/>
                  <a:pt x="2" y="0"/>
                  <a:pt x="3" y="1"/>
                </a:cubicBezTo>
                <a:cubicBezTo>
                  <a:pt x="3" y="1"/>
                  <a:pt x="4" y="2"/>
                  <a:pt x="3" y="2"/>
                </a:cubicBezTo>
                <a:cubicBezTo>
                  <a:pt x="3" y="3"/>
                  <a:pt x="1" y="2"/>
                  <a:pt x="0" y="2"/>
                </a:cubicBezTo>
                <a:cubicBezTo>
                  <a:pt x="0" y="1"/>
                  <a:pt x="0" y="0"/>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8" name="Freeform 2811"/>
          <p:cNvSpPr>
            <a:spLocks noChangeAspect="1"/>
          </p:cNvSpPr>
          <p:nvPr/>
        </p:nvSpPr>
        <p:spPr bwMode="auto">
          <a:xfrm>
            <a:off x="3925955" y="1891456"/>
            <a:ext cx="34281" cy="5954"/>
          </a:xfrm>
          <a:custGeom>
            <a:avLst/>
            <a:gdLst>
              <a:gd name="T0" fmla="*/ 1 w 4"/>
              <a:gd name="T1" fmla="*/ 1 h 4"/>
              <a:gd name="T2" fmla="*/ 4 w 4"/>
              <a:gd name="T3" fmla="*/ 3 h 4"/>
              <a:gd name="T4" fmla="*/ 4 w 4"/>
              <a:gd name="T5" fmla="*/ 5 h 4"/>
              <a:gd name="T6" fmla="*/ 1 w 4"/>
              <a:gd name="T7" fmla="*/ 3 h 4"/>
              <a:gd name="T8" fmla="*/ 1 w 4"/>
              <a:gd name="T9" fmla="*/ 1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1"/>
                </a:moveTo>
                <a:cubicBezTo>
                  <a:pt x="2" y="1"/>
                  <a:pt x="3" y="1"/>
                  <a:pt x="3" y="2"/>
                </a:cubicBezTo>
                <a:cubicBezTo>
                  <a:pt x="4" y="3"/>
                  <a:pt x="4" y="4"/>
                  <a:pt x="3" y="4"/>
                </a:cubicBezTo>
                <a:cubicBezTo>
                  <a:pt x="2" y="4"/>
                  <a:pt x="1" y="3"/>
                  <a:pt x="1" y="2"/>
                </a:cubicBezTo>
                <a:cubicBezTo>
                  <a:pt x="0" y="1"/>
                  <a:pt x="1"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69" name="Freeform 2812"/>
          <p:cNvSpPr>
            <a:spLocks noChangeAspect="1"/>
          </p:cNvSpPr>
          <p:nvPr/>
        </p:nvSpPr>
        <p:spPr bwMode="auto">
          <a:xfrm>
            <a:off x="3933891" y="1871217"/>
            <a:ext cx="34281" cy="4762"/>
          </a:xfrm>
          <a:custGeom>
            <a:avLst/>
            <a:gdLst>
              <a:gd name="T0" fmla="*/ 1 w 4"/>
              <a:gd name="T1" fmla="*/ 0 h 3"/>
              <a:gd name="T2" fmla="*/ 4 w 4"/>
              <a:gd name="T3" fmla="*/ 1 h 3"/>
              <a:gd name="T4" fmla="*/ 4 w 4"/>
              <a:gd name="T5" fmla="*/ 4 h 3"/>
              <a:gd name="T6" fmla="*/ 1 w 4"/>
              <a:gd name="T7" fmla="*/ 1 h 3"/>
              <a:gd name="T8" fmla="*/ 1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2" y="0"/>
                  <a:pt x="3" y="1"/>
                  <a:pt x="3" y="1"/>
                </a:cubicBezTo>
                <a:cubicBezTo>
                  <a:pt x="3" y="2"/>
                  <a:pt x="4" y="3"/>
                  <a:pt x="3" y="3"/>
                </a:cubicBezTo>
                <a:cubicBezTo>
                  <a:pt x="2" y="3"/>
                  <a:pt x="1" y="2"/>
                  <a:pt x="1" y="1"/>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0" name="Freeform 2813"/>
          <p:cNvSpPr>
            <a:spLocks noChangeAspect="1"/>
          </p:cNvSpPr>
          <p:nvPr/>
        </p:nvSpPr>
        <p:spPr bwMode="auto">
          <a:xfrm>
            <a:off x="3916435" y="1875981"/>
            <a:ext cx="34281" cy="3572"/>
          </a:xfrm>
          <a:custGeom>
            <a:avLst/>
            <a:gdLst>
              <a:gd name="T0" fmla="*/ 1 w 4"/>
              <a:gd name="T1" fmla="*/ 0 h 3"/>
              <a:gd name="T2" fmla="*/ 4 w 4"/>
              <a:gd name="T3" fmla="*/ 1 h 3"/>
              <a:gd name="T4" fmla="*/ 4 w 4"/>
              <a:gd name="T5" fmla="*/ 3 h 3"/>
              <a:gd name="T6" fmla="*/ 0 w 4"/>
              <a:gd name="T7" fmla="*/ 2 h 3"/>
              <a:gd name="T8" fmla="*/ 1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1" y="0"/>
                  <a:pt x="2" y="1"/>
                  <a:pt x="3" y="1"/>
                </a:cubicBezTo>
                <a:cubicBezTo>
                  <a:pt x="3" y="2"/>
                  <a:pt x="4" y="2"/>
                  <a:pt x="3" y="3"/>
                </a:cubicBezTo>
                <a:cubicBezTo>
                  <a:pt x="2" y="3"/>
                  <a:pt x="1" y="2"/>
                  <a:pt x="0" y="2"/>
                </a:cubicBezTo>
                <a:cubicBezTo>
                  <a:pt x="0" y="1"/>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1" name="Freeform 2814"/>
          <p:cNvSpPr>
            <a:spLocks noChangeAspect="1"/>
          </p:cNvSpPr>
          <p:nvPr/>
        </p:nvSpPr>
        <p:spPr bwMode="auto">
          <a:xfrm>
            <a:off x="4041801" y="1918843"/>
            <a:ext cx="34281" cy="7144"/>
          </a:xfrm>
          <a:custGeom>
            <a:avLst/>
            <a:gdLst>
              <a:gd name="T0" fmla="*/ 3 w 3"/>
              <a:gd name="T1" fmla="*/ 1 h 5"/>
              <a:gd name="T2" fmla="*/ 4 w 3"/>
              <a:gd name="T3" fmla="*/ 4 h 5"/>
              <a:gd name="T4" fmla="*/ 1 w 3"/>
              <a:gd name="T5" fmla="*/ 6 h 5"/>
              <a:gd name="T6" fmla="*/ 0 w 3"/>
              <a:gd name="T7" fmla="*/ 2 h 5"/>
              <a:gd name="T8" fmla="*/ 3 w 3"/>
              <a:gd name="T9" fmla="*/ 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2" y="1"/>
                  <a:pt x="3" y="2"/>
                  <a:pt x="3" y="3"/>
                </a:cubicBezTo>
                <a:cubicBezTo>
                  <a:pt x="3" y="4"/>
                  <a:pt x="2" y="5"/>
                  <a:pt x="1" y="5"/>
                </a:cubicBezTo>
                <a:cubicBezTo>
                  <a:pt x="1" y="5"/>
                  <a:pt x="0" y="3"/>
                  <a:pt x="0" y="2"/>
                </a:cubicBezTo>
                <a:cubicBezTo>
                  <a:pt x="0" y="1"/>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2" name="Freeform 2815"/>
          <p:cNvSpPr>
            <a:spLocks noChangeAspect="1"/>
          </p:cNvSpPr>
          <p:nvPr/>
        </p:nvSpPr>
        <p:spPr bwMode="auto">
          <a:xfrm>
            <a:off x="3925955" y="1872407"/>
            <a:ext cx="34281" cy="10716"/>
          </a:xfrm>
          <a:custGeom>
            <a:avLst/>
            <a:gdLst>
              <a:gd name="T0" fmla="*/ 0 w 7"/>
              <a:gd name="T1" fmla="*/ 1 h 7"/>
              <a:gd name="T2" fmla="*/ 6 w 7"/>
              <a:gd name="T3" fmla="*/ 5 h 7"/>
              <a:gd name="T4" fmla="*/ 8 w 7"/>
              <a:gd name="T5" fmla="*/ 9 h 7"/>
              <a:gd name="T6" fmla="*/ 4 w 7"/>
              <a:gd name="T7" fmla="*/ 6 h 7"/>
              <a:gd name="T8" fmla="*/ 0 w 7"/>
              <a:gd name="T9" fmla="*/ 1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0" y="1"/>
                </a:moveTo>
                <a:cubicBezTo>
                  <a:pt x="2" y="0"/>
                  <a:pt x="3" y="2"/>
                  <a:pt x="5" y="4"/>
                </a:cubicBezTo>
                <a:cubicBezTo>
                  <a:pt x="5" y="5"/>
                  <a:pt x="7" y="6"/>
                  <a:pt x="6" y="7"/>
                </a:cubicBezTo>
                <a:cubicBezTo>
                  <a:pt x="5" y="7"/>
                  <a:pt x="4" y="6"/>
                  <a:pt x="3" y="5"/>
                </a:cubicBezTo>
                <a:cubicBezTo>
                  <a:pt x="2" y="4"/>
                  <a:pt x="0" y="2"/>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3" name="Freeform 2816"/>
          <p:cNvSpPr>
            <a:spLocks noChangeAspect="1"/>
          </p:cNvSpPr>
          <p:nvPr/>
        </p:nvSpPr>
        <p:spPr bwMode="auto">
          <a:xfrm>
            <a:off x="4251274" y="1848595"/>
            <a:ext cx="34281" cy="9525"/>
          </a:xfrm>
          <a:custGeom>
            <a:avLst/>
            <a:gdLst>
              <a:gd name="T0" fmla="*/ 1 w 7"/>
              <a:gd name="T1" fmla="*/ 1 h 7"/>
              <a:gd name="T2" fmla="*/ 6 w 7"/>
              <a:gd name="T3" fmla="*/ 5 h 7"/>
              <a:gd name="T4" fmla="*/ 8 w 7"/>
              <a:gd name="T5" fmla="*/ 8 h 7"/>
              <a:gd name="T6" fmla="*/ 3 w 7"/>
              <a:gd name="T7" fmla="*/ 5 h 7"/>
              <a:gd name="T8" fmla="*/ 1 w 7"/>
              <a:gd name="T9" fmla="*/ 1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1"/>
                </a:moveTo>
                <a:cubicBezTo>
                  <a:pt x="3" y="0"/>
                  <a:pt x="4" y="2"/>
                  <a:pt x="5" y="4"/>
                </a:cubicBezTo>
                <a:cubicBezTo>
                  <a:pt x="6" y="5"/>
                  <a:pt x="7" y="6"/>
                  <a:pt x="7" y="7"/>
                </a:cubicBezTo>
                <a:cubicBezTo>
                  <a:pt x="5" y="7"/>
                  <a:pt x="4" y="5"/>
                  <a:pt x="3" y="4"/>
                </a:cubicBezTo>
                <a:cubicBezTo>
                  <a:pt x="2" y="3"/>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4" name="Freeform 2817"/>
          <p:cNvSpPr>
            <a:spLocks noChangeAspect="1"/>
          </p:cNvSpPr>
          <p:nvPr/>
        </p:nvSpPr>
        <p:spPr bwMode="auto">
          <a:xfrm>
            <a:off x="4262385" y="1828355"/>
            <a:ext cx="34281" cy="4762"/>
          </a:xfrm>
          <a:custGeom>
            <a:avLst/>
            <a:gdLst>
              <a:gd name="T0" fmla="*/ 0 w 6"/>
              <a:gd name="T1" fmla="*/ 3 h 3"/>
              <a:gd name="T2" fmla="*/ 4 w 6"/>
              <a:gd name="T3" fmla="*/ 0 h 3"/>
              <a:gd name="T4" fmla="*/ 7 w 6"/>
              <a:gd name="T5" fmla="*/ 1 h 3"/>
              <a:gd name="T6" fmla="*/ 4 w 6"/>
              <a:gd name="T7" fmla="*/ 3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2"/>
                </a:moveTo>
                <a:cubicBezTo>
                  <a:pt x="0" y="1"/>
                  <a:pt x="2" y="0"/>
                  <a:pt x="3" y="0"/>
                </a:cubicBezTo>
                <a:cubicBezTo>
                  <a:pt x="4" y="0"/>
                  <a:pt x="6" y="0"/>
                  <a:pt x="6" y="1"/>
                </a:cubicBezTo>
                <a:cubicBezTo>
                  <a:pt x="5" y="2"/>
                  <a:pt x="4" y="2"/>
                  <a:pt x="3" y="2"/>
                </a:cubicBezTo>
                <a:cubicBezTo>
                  <a:pt x="2" y="3"/>
                  <a:pt x="0" y="3"/>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5" name="Freeform 2818"/>
          <p:cNvSpPr>
            <a:spLocks noChangeAspect="1"/>
          </p:cNvSpPr>
          <p:nvPr/>
        </p:nvSpPr>
        <p:spPr bwMode="auto">
          <a:xfrm>
            <a:off x="4343318" y="1761681"/>
            <a:ext cx="34281" cy="8335"/>
          </a:xfrm>
          <a:custGeom>
            <a:avLst/>
            <a:gdLst>
              <a:gd name="T0" fmla="*/ 1 w 4"/>
              <a:gd name="T1" fmla="*/ 6 h 6"/>
              <a:gd name="T2" fmla="*/ 3 w 4"/>
              <a:gd name="T3" fmla="*/ 2 h 6"/>
              <a:gd name="T4" fmla="*/ 5 w 4"/>
              <a:gd name="T5" fmla="*/ 1 h 6"/>
              <a:gd name="T6" fmla="*/ 4 w 4"/>
              <a:gd name="T7" fmla="*/ 5 h 6"/>
              <a:gd name="T8" fmla="*/ 1 w 4"/>
              <a:gd name="T9" fmla="*/ 6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1" y="3"/>
                  <a:pt x="2" y="2"/>
                </a:cubicBezTo>
                <a:cubicBezTo>
                  <a:pt x="2" y="1"/>
                  <a:pt x="3" y="0"/>
                  <a:pt x="4" y="1"/>
                </a:cubicBezTo>
                <a:cubicBezTo>
                  <a:pt x="4" y="2"/>
                  <a:pt x="3" y="3"/>
                  <a:pt x="3" y="4"/>
                </a:cubicBezTo>
                <a:cubicBezTo>
                  <a:pt x="2" y="4"/>
                  <a:pt x="1" y="6"/>
                  <a:pt x="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6" name="Freeform 2819"/>
          <p:cNvSpPr>
            <a:spLocks noChangeAspect="1"/>
          </p:cNvSpPr>
          <p:nvPr/>
        </p:nvSpPr>
        <p:spPr bwMode="auto">
          <a:xfrm>
            <a:off x="4490902" y="1639046"/>
            <a:ext cx="34281" cy="7144"/>
          </a:xfrm>
          <a:custGeom>
            <a:avLst/>
            <a:gdLst>
              <a:gd name="T0" fmla="*/ 1 w 6"/>
              <a:gd name="T1" fmla="*/ 1 h 5"/>
              <a:gd name="T2" fmla="*/ 5 w 6"/>
              <a:gd name="T3" fmla="*/ 2 h 5"/>
              <a:gd name="T4" fmla="*/ 6 w 6"/>
              <a:gd name="T5" fmla="*/ 6 h 5"/>
              <a:gd name="T6" fmla="*/ 2 w 6"/>
              <a:gd name="T7" fmla="*/ 4 h 5"/>
              <a:gd name="T8" fmla="*/ 1 w 6"/>
              <a:gd name="T9" fmla="*/ 1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1"/>
                </a:moveTo>
                <a:cubicBezTo>
                  <a:pt x="2" y="0"/>
                  <a:pt x="3" y="1"/>
                  <a:pt x="4" y="2"/>
                </a:cubicBezTo>
                <a:cubicBezTo>
                  <a:pt x="5" y="3"/>
                  <a:pt x="6" y="4"/>
                  <a:pt x="5" y="5"/>
                </a:cubicBezTo>
                <a:cubicBezTo>
                  <a:pt x="4" y="5"/>
                  <a:pt x="3" y="4"/>
                  <a:pt x="2" y="3"/>
                </a:cubicBezTo>
                <a:cubicBezTo>
                  <a:pt x="2" y="3"/>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7" name="Freeform 2820"/>
          <p:cNvSpPr>
            <a:spLocks noChangeAspect="1"/>
          </p:cNvSpPr>
          <p:nvPr/>
        </p:nvSpPr>
        <p:spPr bwMode="auto">
          <a:xfrm>
            <a:off x="4260799" y="1833119"/>
            <a:ext cx="34281" cy="7144"/>
          </a:xfrm>
          <a:custGeom>
            <a:avLst/>
            <a:gdLst>
              <a:gd name="T0" fmla="*/ 1 w 6"/>
              <a:gd name="T1" fmla="*/ 5 h 5"/>
              <a:gd name="T2" fmla="*/ 4 w 6"/>
              <a:gd name="T3" fmla="*/ 1 h 5"/>
              <a:gd name="T4" fmla="*/ 7 w 6"/>
              <a:gd name="T5" fmla="*/ 1 h 5"/>
              <a:gd name="T6" fmla="*/ 5 w 6"/>
              <a:gd name="T7" fmla="*/ 5 h 5"/>
              <a:gd name="T8" fmla="*/ 1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0" y="3"/>
                  <a:pt x="2" y="2"/>
                  <a:pt x="3" y="1"/>
                </a:cubicBezTo>
                <a:cubicBezTo>
                  <a:pt x="4" y="1"/>
                  <a:pt x="6" y="0"/>
                  <a:pt x="6" y="1"/>
                </a:cubicBezTo>
                <a:cubicBezTo>
                  <a:pt x="6" y="2"/>
                  <a:pt x="5" y="3"/>
                  <a:pt x="4" y="4"/>
                </a:cubicBezTo>
                <a:cubicBezTo>
                  <a:pt x="3" y="4"/>
                  <a:pt x="1" y="5"/>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8" name="Freeform 2821"/>
          <p:cNvSpPr>
            <a:spLocks noChangeAspect="1"/>
          </p:cNvSpPr>
          <p:nvPr/>
        </p:nvSpPr>
        <p:spPr bwMode="auto">
          <a:xfrm>
            <a:off x="3927543" y="1872409"/>
            <a:ext cx="34281" cy="7144"/>
          </a:xfrm>
          <a:custGeom>
            <a:avLst/>
            <a:gdLst>
              <a:gd name="T0" fmla="*/ 0 w 5"/>
              <a:gd name="T1" fmla="*/ 0 h 5"/>
              <a:gd name="T2" fmla="*/ 5 w 5"/>
              <a:gd name="T3" fmla="*/ 2 h 5"/>
              <a:gd name="T4" fmla="*/ 6 w 5"/>
              <a:gd name="T5" fmla="*/ 6 h 5"/>
              <a:gd name="T6" fmla="*/ 4 w 5"/>
              <a:gd name="T7" fmla="*/ 4 h 5"/>
              <a:gd name="T8" fmla="*/ 0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0"/>
                </a:moveTo>
                <a:cubicBezTo>
                  <a:pt x="1" y="0"/>
                  <a:pt x="3" y="2"/>
                  <a:pt x="4" y="2"/>
                </a:cubicBezTo>
                <a:cubicBezTo>
                  <a:pt x="5" y="3"/>
                  <a:pt x="5" y="4"/>
                  <a:pt x="5" y="5"/>
                </a:cubicBezTo>
                <a:cubicBezTo>
                  <a:pt x="4" y="5"/>
                  <a:pt x="4" y="4"/>
                  <a:pt x="3" y="3"/>
                </a:cubicBezTo>
                <a:cubicBezTo>
                  <a:pt x="2" y="2"/>
                  <a:pt x="0" y="1"/>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79" name="Freeform 2822"/>
          <p:cNvSpPr>
            <a:spLocks noChangeAspect="1"/>
          </p:cNvSpPr>
          <p:nvPr/>
        </p:nvSpPr>
        <p:spPr bwMode="auto">
          <a:xfrm>
            <a:off x="4451229" y="2006948"/>
            <a:ext cx="34281" cy="34529"/>
          </a:xfrm>
          <a:custGeom>
            <a:avLst/>
            <a:gdLst>
              <a:gd name="T0" fmla="*/ 11 w 9"/>
              <a:gd name="T1" fmla="*/ 1 h 24"/>
              <a:gd name="T2" fmla="*/ 6 w 9"/>
              <a:gd name="T3" fmla="*/ 19 h 24"/>
              <a:gd name="T4" fmla="*/ 1 w 9"/>
              <a:gd name="T5" fmla="*/ 28 h 24"/>
              <a:gd name="T6" fmla="*/ 1 w 9"/>
              <a:gd name="T7" fmla="*/ 23 h 24"/>
              <a:gd name="T8" fmla="*/ 6 w 9"/>
              <a:gd name="T9" fmla="*/ 6 h 24"/>
              <a:gd name="T10" fmla="*/ 9 w 9"/>
              <a:gd name="T11" fmla="*/ 1 h 24"/>
              <a:gd name="T12" fmla="*/ 11 w 9"/>
              <a:gd name="T13" fmla="*/ 1 h 24"/>
              <a:gd name="T14" fmla="*/ 0 60000 65536"/>
              <a:gd name="T15" fmla="*/ 0 60000 65536"/>
              <a:gd name="T16" fmla="*/ 0 60000 65536"/>
              <a:gd name="T17" fmla="*/ 0 60000 65536"/>
              <a:gd name="T18" fmla="*/ 0 60000 65536"/>
              <a:gd name="T19" fmla="*/ 0 60000 65536"/>
              <a:gd name="T20" fmla="*/ 0 60000 65536"/>
              <a:gd name="T21" fmla="*/ 0 w 9"/>
              <a:gd name="T22" fmla="*/ 0 h 24"/>
              <a:gd name="T23" fmla="*/ 9 w 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24">
                <a:moveTo>
                  <a:pt x="9" y="1"/>
                </a:moveTo>
                <a:cubicBezTo>
                  <a:pt x="8" y="6"/>
                  <a:pt x="7" y="11"/>
                  <a:pt x="5" y="16"/>
                </a:cubicBezTo>
                <a:cubicBezTo>
                  <a:pt x="4" y="18"/>
                  <a:pt x="3" y="21"/>
                  <a:pt x="1" y="23"/>
                </a:cubicBezTo>
                <a:cubicBezTo>
                  <a:pt x="0" y="24"/>
                  <a:pt x="1" y="20"/>
                  <a:pt x="1" y="19"/>
                </a:cubicBezTo>
                <a:cubicBezTo>
                  <a:pt x="2" y="14"/>
                  <a:pt x="4" y="10"/>
                  <a:pt x="5" y="5"/>
                </a:cubicBezTo>
                <a:cubicBezTo>
                  <a:pt x="6" y="4"/>
                  <a:pt x="6" y="2"/>
                  <a:pt x="7" y="1"/>
                </a:cubicBezTo>
                <a:cubicBezTo>
                  <a:pt x="7" y="1"/>
                  <a:pt x="9" y="0"/>
                  <a:pt x="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0" name="Freeform 2823"/>
          <p:cNvSpPr>
            <a:spLocks noChangeAspect="1"/>
          </p:cNvSpPr>
          <p:nvPr/>
        </p:nvSpPr>
        <p:spPr bwMode="auto">
          <a:xfrm>
            <a:off x="4498836" y="1992661"/>
            <a:ext cx="34281" cy="29766"/>
          </a:xfrm>
          <a:custGeom>
            <a:avLst/>
            <a:gdLst>
              <a:gd name="T0" fmla="*/ 18 w 15"/>
              <a:gd name="T1" fmla="*/ 1 h 21"/>
              <a:gd name="T2" fmla="*/ 10 w 15"/>
              <a:gd name="T3" fmla="*/ 7 h 21"/>
              <a:gd name="T4" fmla="*/ 10 w 15"/>
              <a:gd name="T5" fmla="*/ 18 h 21"/>
              <a:gd name="T6" fmla="*/ 5 w 15"/>
              <a:gd name="T7" fmla="*/ 25 h 21"/>
              <a:gd name="T8" fmla="*/ 5 w 15"/>
              <a:gd name="T9" fmla="*/ 18 h 21"/>
              <a:gd name="T10" fmla="*/ 2 w 15"/>
              <a:gd name="T11" fmla="*/ 10 h 21"/>
              <a:gd name="T12" fmla="*/ 13 w 15"/>
              <a:gd name="T13" fmla="*/ 0 h 21"/>
              <a:gd name="T14" fmla="*/ 18 w 15"/>
              <a:gd name="T15" fmla="*/ 1 h 2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21"/>
              <a:gd name="T26" fmla="*/ 15 w 15"/>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21">
                <a:moveTo>
                  <a:pt x="15" y="1"/>
                </a:moveTo>
                <a:cubicBezTo>
                  <a:pt x="13" y="3"/>
                  <a:pt x="9" y="3"/>
                  <a:pt x="8" y="6"/>
                </a:cubicBezTo>
                <a:cubicBezTo>
                  <a:pt x="7" y="9"/>
                  <a:pt x="9" y="12"/>
                  <a:pt x="8" y="15"/>
                </a:cubicBezTo>
                <a:cubicBezTo>
                  <a:pt x="7" y="17"/>
                  <a:pt x="6" y="21"/>
                  <a:pt x="4" y="21"/>
                </a:cubicBezTo>
                <a:cubicBezTo>
                  <a:pt x="3" y="21"/>
                  <a:pt x="4" y="17"/>
                  <a:pt x="4" y="15"/>
                </a:cubicBezTo>
                <a:cubicBezTo>
                  <a:pt x="3" y="13"/>
                  <a:pt x="0" y="10"/>
                  <a:pt x="2" y="8"/>
                </a:cubicBezTo>
                <a:cubicBezTo>
                  <a:pt x="3" y="4"/>
                  <a:pt x="8" y="2"/>
                  <a:pt x="11" y="0"/>
                </a:cubicBezTo>
                <a:cubicBezTo>
                  <a:pt x="12" y="0"/>
                  <a:pt x="15" y="0"/>
                  <a:pt x="15"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1" name="Freeform 2824"/>
          <p:cNvSpPr>
            <a:spLocks noChangeAspect="1"/>
          </p:cNvSpPr>
          <p:nvPr/>
        </p:nvSpPr>
        <p:spPr bwMode="auto">
          <a:xfrm>
            <a:off x="4519465" y="1925985"/>
            <a:ext cx="34281" cy="10716"/>
          </a:xfrm>
          <a:custGeom>
            <a:avLst/>
            <a:gdLst>
              <a:gd name="T0" fmla="*/ 1 w 11"/>
              <a:gd name="T1" fmla="*/ 3 h 8"/>
              <a:gd name="T2" fmla="*/ 6 w 11"/>
              <a:gd name="T3" fmla="*/ 6 h 8"/>
              <a:gd name="T4" fmla="*/ 9 w 11"/>
              <a:gd name="T5" fmla="*/ 1 h 8"/>
              <a:gd name="T6" fmla="*/ 13 w 11"/>
              <a:gd name="T7" fmla="*/ 7 h 8"/>
              <a:gd name="T8" fmla="*/ 8 w 11"/>
              <a:gd name="T9" fmla="*/ 8 h 8"/>
              <a:gd name="T10" fmla="*/ 5 w 11"/>
              <a:gd name="T11" fmla="*/ 7 h 8"/>
              <a:gd name="T12" fmla="*/ 2 w 11"/>
              <a:gd name="T13" fmla="*/ 8 h 8"/>
              <a:gd name="T14" fmla="*/ 1 w 11"/>
              <a:gd name="T15" fmla="*/ 3 h 8"/>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8"/>
              <a:gd name="T26" fmla="*/ 11 w 11"/>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8">
                <a:moveTo>
                  <a:pt x="1" y="3"/>
                </a:moveTo>
                <a:cubicBezTo>
                  <a:pt x="2" y="2"/>
                  <a:pt x="4" y="5"/>
                  <a:pt x="5" y="5"/>
                </a:cubicBezTo>
                <a:cubicBezTo>
                  <a:pt x="7" y="4"/>
                  <a:pt x="7" y="0"/>
                  <a:pt x="8" y="1"/>
                </a:cubicBezTo>
                <a:cubicBezTo>
                  <a:pt x="10" y="1"/>
                  <a:pt x="11" y="4"/>
                  <a:pt x="11" y="6"/>
                </a:cubicBezTo>
                <a:cubicBezTo>
                  <a:pt x="11" y="7"/>
                  <a:pt x="9" y="7"/>
                  <a:pt x="7" y="7"/>
                </a:cubicBezTo>
                <a:cubicBezTo>
                  <a:pt x="6" y="7"/>
                  <a:pt x="5" y="6"/>
                  <a:pt x="4" y="6"/>
                </a:cubicBezTo>
                <a:cubicBezTo>
                  <a:pt x="3" y="6"/>
                  <a:pt x="3" y="8"/>
                  <a:pt x="2" y="7"/>
                </a:cubicBezTo>
                <a:cubicBezTo>
                  <a:pt x="1" y="6"/>
                  <a:pt x="0" y="4"/>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2" name="Freeform 2825"/>
          <p:cNvSpPr>
            <a:spLocks noChangeAspect="1"/>
          </p:cNvSpPr>
          <p:nvPr/>
        </p:nvSpPr>
        <p:spPr bwMode="auto">
          <a:xfrm>
            <a:off x="4571836" y="1929557"/>
            <a:ext cx="34281" cy="10716"/>
          </a:xfrm>
          <a:custGeom>
            <a:avLst/>
            <a:gdLst>
              <a:gd name="T0" fmla="*/ 1 w 8"/>
              <a:gd name="T1" fmla="*/ 1 h 7"/>
              <a:gd name="T2" fmla="*/ 9 w 8"/>
              <a:gd name="T3" fmla="*/ 1 h 7"/>
              <a:gd name="T4" fmla="*/ 9 w 8"/>
              <a:gd name="T5" fmla="*/ 8 h 7"/>
              <a:gd name="T6" fmla="*/ 1 w 8"/>
              <a:gd name="T7" fmla="*/ 6 h 7"/>
              <a:gd name="T8" fmla="*/ 3 w 8"/>
              <a:gd name="T9" fmla="*/ 4 h 7"/>
              <a:gd name="T10" fmla="*/ 1 w 8"/>
              <a:gd name="T11" fmla="*/ 1 h 7"/>
              <a:gd name="T12" fmla="*/ 0 60000 65536"/>
              <a:gd name="T13" fmla="*/ 0 60000 65536"/>
              <a:gd name="T14" fmla="*/ 0 60000 65536"/>
              <a:gd name="T15" fmla="*/ 0 60000 65536"/>
              <a:gd name="T16" fmla="*/ 0 60000 65536"/>
              <a:gd name="T17" fmla="*/ 0 60000 65536"/>
              <a:gd name="T18" fmla="*/ 0 w 8"/>
              <a:gd name="T19" fmla="*/ 0 h 7"/>
              <a:gd name="T20" fmla="*/ 8 w 8"/>
              <a:gd name="T21" fmla="*/ 7 h 7"/>
            </a:gdLst>
            <a:ahLst/>
            <a:cxnLst>
              <a:cxn ang="T12">
                <a:pos x="T0" y="T1"/>
              </a:cxn>
              <a:cxn ang="T13">
                <a:pos x="T2" y="T3"/>
              </a:cxn>
              <a:cxn ang="T14">
                <a:pos x="T4" y="T5"/>
              </a:cxn>
              <a:cxn ang="T15">
                <a:pos x="T6" y="T7"/>
              </a:cxn>
              <a:cxn ang="T16">
                <a:pos x="T8" y="T9"/>
              </a:cxn>
              <a:cxn ang="T17">
                <a:pos x="T10" y="T11"/>
              </a:cxn>
            </a:cxnLst>
            <a:rect l="T18" t="T19" r="T20" b="T21"/>
            <a:pathLst>
              <a:path w="8" h="7">
                <a:moveTo>
                  <a:pt x="1" y="1"/>
                </a:moveTo>
                <a:cubicBezTo>
                  <a:pt x="2" y="1"/>
                  <a:pt x="5" y="0"/>
                  <a:pt x="7" y="1"/>
                </a:cubicBezTo>
                <a:cubicBezTo>
                  <a:pt x="8" y="2"/>
                  <a:pt x="8" y="5"/>
                  <a:pt x="7" y="6"/>
                </a:cubicBezTo>
                <a:cubicBezTo>
                  <a:pt x="5" y="7"/>
                  <a:pt x="3" y="6"/>
                  <a:pt x="1" y="5"/>
                </a:cubicBezTo>
                <a:cubicBezTo>
                  <a:pt x="0" y="5"/>
                  <a:pt x="2" y="4"/>
                  <a:pt x="2" y="3"/>
                </a:cubicBezTo>
                <a:cubicBezTo>
                  <a:pt x="2" y="2"/>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3" name="Freeform 2826"/>
          <p:cNvSpPr>
            <a:spLocks noChangeAspect="1"/>
          </p:cNvSpPr>
          <p:nvPr/>
        </p:nvSpPr>
        <p:spPr bwMode="auto">
          <a:xfrm>
            <a:off x="4348079" y="1700957"/>
            <a:ext cx="34281" cy="14287"/>
          </a:xfrm>
          <a:custGeom>
            <a:avLst/>
            <a:gdLst>
              <a:gd name="T0" fmla="*/ 6 w 6"/>
              <a:gd name="T1" fmla="*/ 1 h 10"/>
              <a:gd name="T2" fmla="*/ 6 w 6"/>
              <a:gd name="T3" fmla="*/ 7 h 10"/>
              <a:gd name="T4" fmla="*/ 2 w 6"/>
              <a:gd name="T5" fmla="*/ 11 h 10"/>
              <a:gd name="T6" fmla="*/ 2 w 6"/>
              <a:gd name="T7" fmla="*/ 5 h 10"/>
              <a:gd name="T8" fmla="*/ 6 w 6"/>
              <a:gd name="T9" fmla="*/ 1 h 10"/>
              <a:gd name="T10" fmla="*/ 0 60000 65536"/>
              <a:gd name="T11" fmla="*/ 0 60000 65536"/>
              <a:gd name="T12" fmla="*/ 0 60000 65536"/>
              <a:gd name="T13" fmla="*/ 0 60000 65536"/>
              <a:gd name="T14" fmla="*/ 0 60000 65536"/>
              <a:gd name="T15" fmla="*/ 0 w 6"/>
              <a:gd name="T16" fmla="*/ 0 h 10"/>
              <a:gd name="T17" fmla="*/ 6 w 6"/>
              <a:gd name="T18" fmla="*/ 10 h 10"/>
            </a:gdLst>
            <a:ahLst/>
            <a:cxnLst>
              <a:cxn ang="T10">
                <a:pos x="T0" y="T1"/>
              </a:cxn>
              <a:cxn ang="T11">
                <a:pos x="T2" y="T3"/>
              </a:cxn>
              <a:cxn ang="T12">
                <a:pos x="T4" y="T5"/>
              </a:cxn>
              <a:cxn ang="T13">
                <a:pos x="T6" y="T7"/>
              </a:cxn>
              <a:cxn ang="T14">
                <a:pos x="T8" y="T9"/>
              </a:cxn>
            </a:cxnLst>
            <a:rect l="T15" t="T16" r="T17" b="T18"/>
            <a:pathLst>
              <a:path w="6" h="10">
                <a:moveTo>
                  <a:pt x="5" y="1"/>
                </a:moveTo>
                <a:cubicBezTo>
                  <a:pt x="6" y="2"/>
                  <a:pt x="6" y="5"/>
                  <a:pt x="5" y="6"/>
                </a:cubicBezTo>
                <a:cubicBezTo>
                  <a:pt x="4" y="8"/>
                  <a:pt x="3" y="10"/>
                  <a:pt x="2" y="9"/>
                </a:cubicBezTo>
                <a:cubicBezTo>
                  <a:pt x="0" y="8"/>
                  <a:pt x="1" y="5"/>
                  <a:pt x="2" y="4"/>
                </a:cubicBezTo>
                <a:cubicBezTo>
                  <a:pt x="2" y="2"/>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4" name="Freeform 2827"/>
          <p:cNvSpPr>
            <a:spLocks noChangeAspect="1"/>
          </p:cNvSpPr>
          <p:nvPr/>
        </p:nvSpPr>
        <p:spPr bwMode="auto">
          <a:xfrm>
            <a:off x="4365536" y="1693814"/>
            <a:ext cx="34281" cy="11906"/>
          </a:xfrm>
          <a:custGeom>
            <a:avLst/>
            <a:gdLst>
              <a:gd name="T0" fmla="*/ 6 w 6"/>
              <a:gd name="T1" fmla="*/ 1 h 8"/>
              <a:gd name="T2" fmla="*/ 7 w 6"/>
              <a:gd name="T3" fmla="*/ 5 h 8"/>
              <a:gd name="T4" fmla="*/ 2 w 6"/>
              <a:gd name="T5" fmla="*/ 9 h 8"/>
              <a:gd name="T6" fmla="*/ 1 w 6"/>
              <a:gd name="T7" fmla="*/ 3 h 8"/>
              <a:gd name="T8" fmla="*/ 6 w 6"/>
              <a:gd name="T9" fmla="*/ 1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5" y="1"/>
                </a:moveTo>
                <a:cubicBezTo>
                  <a:pt x="6" y="1"/>
                  <a:pt x="6" y="3"/>
                  <a:pt x="6" y="4"/>
                </a:cubicBezTo>
                <a:cubicBezTo>
                  <a:pt x="5" y="5"/>
                  <a:pt x="3" y="8"/>
                  <a:pt x="2" y="7"/>
                </a:cubicBezTo>
                <a:cubicBezTo>
                  <a:pt x="0" y="6"/>
                  <a:pt x="0" y="3"/>
                  <a:pt x="1" y="2"/>
                </a:cubicBezTo>
                <a:cubicBezTo>
                  <a:pt x="2" y="1"/>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5" name="Freeform 2828"/>
          <p:cNvSpPr>
            <a:spLocks noChangeAspect="1"/>
          </p:cNvSpPr>
          <p:nvPr/>
        </p:nvSpPr>
        <p:spPr bwMode="auto">
          <a:xfrm>
            <a:off x="4386164" y="1690244"/>
            <a:ext cx="34281" cy="13097"/>
          </a:xfrm>
          <a:custGeom>
            <a:avLst/>
            <a:gdLst>
              <a:gd name="T0" fmla="*/ 8 w 8"/>
              <a:gd name="T1" fmla="*/ 1 h 9"/>
              <a:gd name="T2" fmla="*/ 3 w 8"/>
              <a:gd name="T3" fmla="*/ 2 h 9"/>
              <a:gd name="T4" fmla="*/ 1 w 8"/>
              <a:gd name="T5" fmla="*/ 9 h 9"/>
              <a:gd name="T6" fmla="*/ 8 w 8"/>
              <a:gd name="T7" fmla="*/ 6 h 9"/>
              <a:gd name="T8" fmla="*/ 8 w 8"/>
              <a:gd name="T9" fmla="*/ 1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1"/>
                </a:moveTo>
                <a:cubicBezTo>
                  <a:pt x="6" y="0"/>
                  <a:pt x="4" y="1"/>
                  <a:pt x="3" y="2"/>
                </a:cubicBezTo>
                <a:cubicBezTo>
                  <a:pt x="1" y="3"/>
                  <a:pt x="0" y="6"/>
                  <a:pt x="1" y="7"/>
                </a:cubicBezTo>
                <a:cubicBezTo>
                  <a:pt x="3" y="9"/>
                  <a:pt x="5" y="6"/>
                  <a:pt x="7" y="5"/>
                </a:cubicBezTo>
                <a:cubicBezTo>
                  <a:pt x="7" y="4"/>
                  <a:pt x="8" y="2"/>
                  <a:pt x="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6" name="Freeform 2829"/>
          <p:cNvSpPr>
            <a:spLocks noChangeAspect="1"/>
          </p:cNvSpPr>
          <p:nvPr/>
        </p:nvSpPr>
        <p:spPr bwMode="auto">
          <a:xfrm>
            <a:off x="4467098" y="1650951"/>
            <a:ext cx="34281" cy="9525"/>
          </a:xfrm>
          <a:custGeom>
            <a:avLst/>
            <a:gdLst>
              <a:gd name="T0" fmla="*/ 8 w 7"/>
              <a:gd name="T1" fmla="*/ 0 h 6"/>
              <a:gd name="T2" fmla="*/ 4 w 7"/>
              <a:gd name="T3" fmla="*/ 1 h 6"/>
              <a:gd name="T4" fmla="*/ 1 w 7"/>
              <a:gd name="T5" fmla="*/ 7 h 6"/>
              <a:gd name="T6" fmla="*/ 8 w 7"/>
              <a:gd name="T7" fmla="*/ 4 h 6"/>
              <a:gd name="T8" fmla="*/ 8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3" y="6"/>
                  <a:pt x="4" y="4"/>
                  <a:pt x="6" y="3"/>
                </a:cubicBezTo>
                <a:cubicBezTo>
                  <a:pt x="6" y="2"/>
                  <a:pt x="7" y="1"/>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7" name="Freeform 2830"/>
          <p:cNvSpPr>
            <a:spLocks noChangeAspect="1"/>
          </p:cNvSpPr>
          <p:nvPr/>
        </p:nvSpPr>
        <p:spPr bwMode="auto">
          <a:xfrm>
            <a:off x="4479792" y="1646189"/>
            <a:ext cx="34281" cy="8335"/>
          </a:xfrm>
          <a:custGeom>
            <a:avLst/>
            <a:gdLst>
              <a:gd name="T0" fmla="*/ 7 w 7"/>
              <a:gd name="T1" fmla="*/ 0 h 6"/>
              <a:gd name="T2" fmla="*/ 3 w 7"/>
              <a:gd name="T3" fmla="*/ 1 h 6"/>
              <a:gd name="T4" fmla="*/ 1 w 7"/>
              <a:gd name="T5" fmla="*/ 6 h 6"/>
              <a:gd name="T6" fmla="*/ 7 w 7"/>
              <a:gd name="T7" fmla="*/ 4 h 6"/>
              <a:gd name="T8" fmla="*/ 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2" y="6"/>
                  <a:pt x="4" y="4"/>
                  <a:pt x="6" y="3"/>
                </a:cubicBezTo>
                <a:cubicBezTo>
                  <a:pt x="6" y="2"/>
                  <a:pt x="7" y="1"/>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8" name="Freeform 2831"/>
          <p:cNvSpPr>
            <a:spLocks noChangeAspect="1"/>
          </p:cNvSpPr>
          <p:nvPr/>
        </p:nvSpPr>
        <p:spPr bwMode="auto">
          <a:xfrm>
            <a:off x="4413142" y="1664048"/>
            <a:ext cx="34281" cy="19050"/>
          </a:xfrm>
          <a:custGeom>
            <a:avLst/>
            <a:gdLst>
              <a:gd name="T0" fmla="*/ 8 w 10"/>
              <a:gd name="T1" fmla="*/ 0 h 13"/>
              <a:gd name="T2" fmla="*/ 11 w 10"/>
              <a:gd name="T3" fmla="*/ 7 h 13"/>
              <a:gd name="T4" fmla="*/ 1 w 10"/>
              <a:gd name="T5" fmla="*/ 10 h 13"/>
              <a:gd name="T6" fmla="*/ 0 w 10"/>
              <a:gd name="T7" fmla="*/ 15 h 13"/>
              <a:gd name="T8" fmla="*/ 1 w 10"/>
              <a:gd name="T9" fmla="*/ 6 h 13"/>
              <a:gd name="T10" fmla="*/ 8 w 10"/>
              <a:gd name="T11" fmla="*/ 0 h 13"/>
              <a:gd name="T12" fmla="*/ 0 60000 65536"/>
              <a:gd name="T13" fmla="*/ 0 60000 65536"/>
              <a:gd name="T14" fmla="*/ 0 60000 65536"/>
              <a:gd name="T15" fmla="*/ 0 60000 65536"/>
              <a:gd name="T16" fmla="*/ 0 60000 65536"/>
              <a:gd name="T17" fmla="*/ 0 60000 65536"/>
              <a:gd name="T18" fmla="*/ 0 w 10"/>
              <a:gd name="T19" fmla="*/ 0 h 13"/>
              <a:gd name="T20" fmla="*/ 10 w 10"/>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0" h="13">
                <a:moveTo>
                  <a:pt x="7" y="0"/>
                </a:moveTo>
                <a:cubicBezTo>
                  <a:pt x="9" y="0"/>
                  <a:pt x="10" y="4"/>
                  <a:pt x="9" y="6"/>
                </a:cubicBezTo>
                <a:cubicBezTo>
                  <a:pt x="7" y="8"/>
                  <a:pt x="3" y="7"/>
                  <a:pt x="1" y="8"/>
                </a:cubicBezTo>
                <a:cubicBezTo>
                  <a:pt x="0" y="9"/>
                  <a:pt x="0" y="13"/>
                  <a:pt x="0" y="12"/>
                </a:cubicBezTo>
                <a:cubicBezTo>
                  <a:pt x="0" y="10"/>
                  <a:pt x="0" y="7"/>
                  <a:pt x="1" y="5"/>
                </a:cubicBezTo>
                <a:cubicBezTo>
                  <a:pt x="2" y="3"/>
                  <a:pt x="4" y="0"/>
                  <a:pt x="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89" name="Freeform 2832"/>
          <p:cNvSpPr>
            <a:spLocks noChangeAspect="1"/>
          </p:cNvSpPr>
          <p:nvPr/>
        </p:nvSpPr>
        <p:spPr bwMode="auto">
          <a:xfrm>
            <a:off x="4390925" y="1671193"/>
            <a:ext cx="34281" cy="17860"/>
          </a:xfrm>
          <a:custGeom>
            <a:avLst/>
            <a:gdLst>
              <a:gd name="T0" fmla="*/ 9 w 8"/>
              <a:gd name="T1" fmla="*/ 3 h 12"/>
              <a:gd name="T2" fmla="*/ 10 w 8"/>
              <a:gd name="T3" fmla="*/ 13 h 12"/>
              <a:gd name="T4" fmla="*/ 5 w 8"/>
              <a:gd name="T5" fmla="*/ 15 h 12"/>
              <a:gd name="T6" fmla="*/ 5 w 8"/>
              <a:gd name="T7" fmla="*/ 11 h 12"/>
              <a:gd name="T8" fmla="*/ 1 w 8"/>
              <a:gd name="T9" fmla="*/ 11 h 12"/>
              <a:gd name="T10" fmla="*/ 3 w 8"/>
              <a:gd name="T11" fmla="*/ 8 h 12"/>
              <a:gd name="T12" fmla="*/ 6 w 8"/>
              <a:gd name="T13" fmla="*/ 8 h 12"/>
              <a:gd name="T14" fmla="*/ 9 w 8"/>
              <a:gd name="T15" fmla="*/ 3 h 1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12"/>
              <a:gd name="T26" fmla="*/ 8 w 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12">
                <a:moveTo>
                  <a:pt x="7" y="2"/>
                </a:moveTo>
                <a:cubicBezTo>
                  <a:pt x="8" y="4"/>
                  <a:pt x="8" y="7"/>
                  <a:pt x="8" y="10"/>
                </a:cubicBezTo>
                <a:cubicBezTo>
                  <a:pt x="7" y="11"/>
                  <a:pt x="6" y="12"/>
                  <a:pt x="4" y="12"/>
                </a:cubicBezTo>
                <a:cubicBezTo>
                  <a:pt x="3" y="12"/>
                  <a:pt x="5" y="10"/>
                  <a:pt x="4" y="9"/>
                </a:cubicBezTo>
                <a:cubicBezTo>
                  <a:pt x="3" y="9"/>
                  <a:pt x="1" y="10"/>
                  <a:pt x="1" y="9"/>
                </a:cubicBezTo>
                <a:cubicBezTo>
                  <a:pt x="0" y="8"/>
                  <a:pt x="1" y="6"/>
                  <a:pt x="2" y="6"/>
                </a:cubicBezTo>
                <a:cubicBezTo>
                  <a:pt x="2" y="5"/>
                  <a:pt x="4" y="6"/>
                  <a:pt x="5" y="6"/>
                </a:cubicBezTo>
                <a:cubicBezTo>
                  <a:pt x="6" y="5"/>
                  <a:pt x="6" y="0"/>
                  <a:pt x="7"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0" name="Freeform 2833"/>
          <p:cNvSpPr>
            <a:spLocks noChangeAspect="1"/>
          </p:cNvSpPr>
          <p:nvPr/>
        </p:nvSpPr>
        <p:spPr bwMode="auto">
          <a:xfrm>
            <a:off x="4448056" y="1658094"/>
            <a:ext cx="34281" cy="19050"/>
          </a:xfrm>
          <a:custGeom>
            <a:avLst/>
            <a:gdLst>
              <a:gd name="T0" fmla="*/ 13 w 11"/>
              <a:gd name="T1" fmla="*/ 1 h 13"/>
              <a:gd name="T2" fmla="*/ 11 w 11"/>
              <a:gd name="T3" fmla="*/ 11 h 13"/>
              <a:gd name="T4" fmla="*/ 7 w 11"/>
              <a:gd name="T5" fmla="*/ 12 h 13"/>
              <a:gd name="T6" fmla="*/ 4 w 11"/>
              <a:gd name="T7" fmla="*/ 11 h 13"/>
              <a:gd name="T8" fmla="*/ 2 w 11"/>
              <a:gd name="T9" fmla="*/ 16 h 13"/>
              <a:gd name="T10" fmla="*/ 1 w 11"/>
              <a:gd name="T11" fmla="*/ 10 h 13"/>
              <a:gd name="T12" fmla="*/ 1 w 11"/>
              <a:gd name="T13" fmla="*/ 4 h 13"/>
              <a:gd name="T14" fmla="*/ 9 w 11"/>
              <a:gd name="T15" fmla="*/ 1 h 13"/>
              <a:gd name="T16" fmla="*/ 13 w 11"/>
              <a:gd name="T17" fmla="*/ 1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11" y="1"/>
                </a:moveTo>
                <a:cubicBezTo>
                  <a:pt x="11" y="4"/>
                  <a:pt x="11" y="7"/>
                  <a:pt x="9" y="9"/>
                </a:cubicBezTo>
                <a:cubicBezTo>
                  <a:pt x="9" y="10"/>
                  <a:pt x="7" y="10"/>
                  <a:pt x="6" y="10"/>
                </a:cubicBezTo>
                <a:cubicBezTo>
                  <a:pt x="5" y="10"/>
                  <a:pt x="4" y="9"/>
                  <a:pt x="3" y="9"/>
                </a:cubicBezTo>
                <a:cubicBezTo>
                  <a:pt x="2" y="10"/>
                  <a:pt x="3" y="13"/>
                  <a:pt x="2" y="13"/>
                </a:cubicBezTo>
                <a:cubicBezTo>
                  <a:pt x="0" y="12"/>
                  <a:pt x="1" y="10"/>
                  <a:pt x="1" y="8"/>
                </a:cubicBezTo>
                <a:cubicBezTo>
                  <a:pt x="1" y="7"/>
                  <a:pt x="0" y="4"/>
                  <a:pt x="1" y="3"/>
                </a:cubicBezTo>
                <a:cubicBezTo>
                  <a:pt x="3" y="1"/>
                  <a:pt x="6" y="1"/>
                  <a:pt x="8" y="1"/>
                </a:cubicBezTo>
                <a:cubicBezTo>
                  <a:pt x="9" y="0"/>
                  <a:pt x="11" y="0"/>
                  <a:pt x="1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1" name="Freeform 2834"/>
          <p:cNvSpPr>
            <a:spLocks noChangeAspect="1"/>
          </p:cNvSpPr>
          <p:nvPr/>
        </p:nvSpPr>
        <p:spPr bwMode="auto">
          <a:xfrm>
            <a:off x="4563901" y="1619995"/>
            <a:ext cx="34281" cy="13097"/>
          </a:xfrm>
          <a:custGeom>
            <a:avLst/>
            <a:gdLst>
              <a:gd name="T0" fmla="*/ 19 w 17"/>
              <a:gd name="T1" fmla="*/ 1 h 9"/>
              <a:gd name="T2" fmla="*/ 12 w 17"/>
              <a:gd name="T3" fmla="*/ 9 h 9"/>
              <a:gd name="T4" fmla="*/ 1 w 17"/>
              <a:gd name="T5" fmla="*/ 9 h 9"/>
              <a:gd name="T6" fmla="*/ 7 w 17"/>
              <a:gd name="T7" fmla="*/ 4 h 9"/>
              <a:gd name="T8" fmla="*/ 14 w 17"/>
              <a:gd name="T9" fmla="*/ 2 h 9"/>
              <a:gd name="T10" fmla="*/ 19 w 17"/>
              <a:gd name="T11" fmla="*/ 1 h 9"/>
              <a:gd name="T12" fmla="*/ 0 60000 65536"/>
              <a:gd name="T13" fmla="*/ 0 60000 65536"/>
              <a:gd name="T14" fmla="*/ 0 60000 65536"/>
              <a:gd name="T15" fmla="*/ 0 60000 65536"/>
              <a:gd name="T16" fmla="*/ 0 60000 65536"/>
              <a:gd name="T17" fmla="*/ 0 60000 65536"/>
              <a:gd name="T18" fmla="*/ 0 w 17"/>
              <a:gd name="T19" fmla="*/ 0 h 9"/>
              <a:gd name="T20" fmla="*/ 17 w 17"/>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 h="9">
                <a:moveTo>
                  <a:pt x="16" y="1"/>
                </a:moveTo>
                <a:cubicBezTo>
                  <a:pt x="15" y="4"/>
                  <a:pt x="13" y="6"/>
                  <a:pt x="10" y="7"/>
                </a:cubicBezTo>
                <a:cubicBezTo>
                  <a:pt x="7" y="8"/>
                  <a:pt x="3" y="9"/>
                  <a:pt x="1" y="7"/>
                </a:cubicBezTo>
                <a:cubicBezTo>
                  <a:pt x="0" y="6"/>
                  <a:pt x="4" y="4"/>
                  <a:pt x="6" y="3"/>
                </a:cubicBezTo>
                <a:cubicBezTo>
                  <a:pt x="7" y="2"/>
                  <a:pt x="10" y="2"/>
                  <a:pt x="12" y="2"/>
                </a:cubicBezTo>
                <a:cubicBezTo>
                  <a:pt x="13" y="2"/>
                  <a:pt x="17" y="0"/>
                  <a:pt x="1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2" name="Freeform 2835"/>
          <p:cNvSpPr>
            <a:spLocks noChangeAspect="1"/>
          </p:cNvSpPr>
          <p:nvPr/>
        </p:nvSpPr>
        <p:spPr bwMode="auto">
          <a:xfrm>
            <a:off x="4565487" y="1627140"/>
            <a:ext cx="34281" cy="11906"/>
          </a:xfrm>
          <a:custGeom>
            <a:avLst/>
            <a:gdLst>
              <a:gd name="T0" fmla="*/ 3 w 8"/>
              <a:gd name="T1" fmla="*/ 3 h 8"/>
              <a:gd name="T2" fmla="*/ 0 w 8"/>
              <a:gd name="T3" fmla="*/ 5 h 8"/>
              <a:gd name="T4" fmla="*/ 2 w 8"/>
              <a:gd name="T5" fmla="*/ 10 h 8"/>
              <a:gd name="T6" fmla="*/ 8 w 8"/>
              <a:gd name="T7" fmla="*/ 4 h 8"/>
              <a:gd name="T8" fmla="*/ 8 w 8"/>
              <a:gd name="T9" fmla="*/ 0 h 8"/>
              <a:gd name="T10" fmla="*/ 3 w 8"/>
              <a:gd name="T11" fmla="*/ 3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3" y="2"/>
                </a:moveTo>
                <a:cubicBezTo>
                  <a:pt x="2" y="3"/>
                  <a:pt x="0" y="3"/>
                  <a:pt x="0" y="4"/>
                </a:cubicBezTo>
                <a:cubicBezTo>
                  <a:pt x="0" y="5"/>
                  <a:pt x="1" y="8"/>
                  <a:pt x="2" y="8"/>
                </a:cubicBezTo>
                <a:cubicBezTo>
                  <a:pt x="4" y="8"/>
                  <a:pt x="6" y="5"/>
                  <a:pt x="7" y="3"/>
                </a:cubicBezTo>
                <a:cubicBezTo>
                  <a:pt x="8" y="3"/>
                  <a:pt x="8" y="1"/>
                  <a:pt x="7" y="0"/>
                </a:cubicBezTo>
                <a:cubicBezTo>
                  <a:pt x="6" y="0"/>
                  <a:pt x="4" y="2"/>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3" name="Freeform 2836"/>
          <p:cNvSpPr>
            <a:spLocks noChangeAspect="1"/>
          </p:cNvSpPr>
          <p:nvPr/>
        </p:nvSpPr>
        <p:spPr bwMode="auto">
          <a:xfrm>
            <a:off x="4403621" y="2315319"/>
            <a:ext cx="34281" cy="19050"/>
          </a:xfrm>
          <a:custGeom>
            <a:avLst/>
            <a:gdLst>
              <a:gd name="T0" fmla="*/ 2 w 3"/>
              <a:gd name="T1" fmla="*/ 1 h 13"/>
              <a:gd name="T2" fmla="*/ 2 w 3"/>
              <a:gd name="T3" fmla="*/ 16 h 13"/>
              <a:gd name="T4" fmla="*/ 1 w 3"/>
              <a:gd name="T5" fmla="*/ 9 h 13"/>
              <a:gd name="T6" fmla="*/ 2 w 3"/>
              <a:gd name="T7" fmla="*/ 1 h 13"/>
              <a:gd name="T8" fmla="*/ 0 60000 65536"/>
              <a:gd name="T9" fmla="*/ 0 60000 65536"/>
              <a:gd name="T10" fmla="*/ 0 60000 65536"/>
              <a:gd name="T11" fmla="*/ 0 60000 65536"/>
              <a:gd name="T12" fmla="*/ 0 w 3"/>
              <a:gd name="T13" fmla="*/ 0 h 13"/>
              <a:gd name="T14" fmla="*/ 3 w 3"/>
              <a:gd name="T15" fmla="*/ 13 h 13"/>
            </a:gdLst>
            <a:ahLst/>
            <a:cxnLst>
              <a:cxn ang="T8">
                <a:pos x="T0" y="T1"/>
              </a:cxn>
              <a:cxn ang="T9">
                <a:pos x="T2" y="T3"/>
              </a:cxn>
              <a:cxn ang="T10">
                <a:pos x="T4" y="T5"/>
              </a:cxn>
              <a:cxn ang="T11">
                <a:pos x="T6" y="T7"/>
              </a:cxn>
            </a:cxnLst>
            <a:rect l="T12" t="T13" r="T14" b="T15"/>
            <a:pathLst>
              <a:path w="3" h="13">
                <a:moveTo>
                  <a:pt x="2" y="1"/>
                </a:moveTo>
                <a:cubicBezTo>
                  <a:pt x="2" y="5"/>
                  <a:pt x="3" y="9"/>
                  <a:pt x="2" y="13"/>
                </a:cubicBezTo>
                <a:cubicBezTo>
                  <a:pt x="1" y="12"/>
                  <a:pt x="0" y="9"/>
                  <a:pt x="1" y="7"/>
                </a:cubicBezTo>
                <a:cubicBezTo>
                  <a:pt x="1" y="6"/>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4" name="Freeform 2837"/>
          <p:cNvSpPr>
            <a:spLocks noChangeAspect="1"/>
          </p:cNvSpPr>
          <p:nvPr/>
        </p:nvSpPr>
        <p:spPr bwMode="auto">
          <a:xfrm>
            <a:off x="4424250" y="2340323"/>
            <a:ext cx="34281" cy="10716"/>
          </a:xfrm>
          <a:custGeom>
            <a:avLst/>
            <a:gdLst>
              <a:gd name="T0" fmla="*/ 1 w 8"/>
              <a:gd name="T1" fmla="*/ 1 h 8"/>
              <a:gd name="T2" fmla="*/ 9 w 8"/>
              <a:gd name="T3" fmla="*/ 9 h 8"/>
              <a:gd name="T4" fmla="*/ 5 w 8"/>
              <a:gd name="T5" fmla="*/ 6 h 8"/>
              <a:gd name="T6" fmla="*/ 1 w 8"/>
              <a:gd name="T7" fmla="*/ 1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1" y="1"/>
                </a:moveTo>
                <a:cubicBezTo>
                  <a:pt x="4" y="3"/>
                  <a:pt x="7" y="5"/>
                  <a:pt x="8" y="8"/>
                </a:cubicBezTo>
                <a:cubicBezTo>
                  <a:pt x="7" y="7"/>
                  <a:pt x="5" y="6"/>
                  <a:pt x="4" y="5"/>
                </a:cubicBezTo>
                <a:cubicBezTo>
                  <a:pt x="3" y="4"/>
                  <a:pt x="0"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5" name="Freeform 2838"/>
          <p:cNvSpPr>
            <a:spLocks noChangeAspect="1"/>
          </p:cNvSpPr>
          <p:nvPr/>
        </p:nvSpPr>
        <p:spPr bwMode="auto">
          <a:xfrm>
            <a:off x="4417902" y="2327227"/>
            <a:ext cx="34281" cy="8335"/>
          </a:xfrm>
          <a:custGeom>
            <a:avLst/>
            <a:gdLst>
              <a:gd name="T0" fmla="*/ 1 w 6"/>
              <a:gd name="T1" fmla="*/ 1 h 6"/>
              <a:gd name="T2" fmla="*/ 8 w 6"/>
              <a:gd name="T3" fmla="*/ 7 h 6"/>
              <a:gd name="T4" fmla="*/ 4 w 6"/>
              <a:gd name="T5" fmla="*/ 5 h 6"/>
              <a:gd name="T6" fmla="*/ 1 w 6"/>
              <a:gd name="T7" fmla="*/ 1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1" y="1"/>
                </a:moveTo>
                <a:cubicBezTo>
                  <a:pt x="3" y="2"/>
                  <a:pt x="5" y="4"/>
                  <a:pt x="6" y="6"/>
                </a:cubicBezTo>
                <a:cubicBezTo>
                  <a:pt x="5" y="6"/>
                  <a:pt x="3" y="5"/>
                  <a:pt x="3" y="4"/>
                </a:cubicBezTo>
                <a:cubicBezTo>
                  <a:pt x="2" y="3"/>
                  <a:pt x="0"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6" name="Freeform 2839"/>
          <p:cNvSpPr>
            <a:spLocks noChangeAspect="1"/>
          </p:cNvSpPr>
          <p:nvPr/>
        </p:nvSpPr>
        <p:spPr bwMode="auto">
          <a:xfrm>
            <a:off x="4465512" y="2364137"/>
            <a:ext cx="34281" cy="3572"/>
          </a:xfrm>
          <a:custGeom>
            <a:avLst/>
            <a:gdLst>
              <a:gd name="T0" fmla="*/ 0 w 8"/>
              <a:gd name="T1" fmla="*/ 0 h 2"/>
              <a:gd name="T2" fmla="*/ 10 w 8"/>
              <a:gd name="T3" fmla="*/ 3 h 2"/>
              <a:gd name="T4" fmla="*/ 5 w 8"/>
              <a:gd name="T5" fmla="*/ 3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0"/>
                </a:moveTo>
                <a:cubicBezTo>
                  <a:pt x="3" y="0"/>
                  <a:pt x="6" y="1"/>
                  <a:pt x="8" y="2"/>
                </a:cubicBezTo>
                <a:cubicBezTo>
                  <a:pt x="7" y="2"/>
                  <a:pt x="5" y="2"/>
                  <a:pt x="4" y="2"/>
                </a:cubicBezTo>
                <a:cubicBezTo>
                  <a:pt x="3" y="1"/>
                  <a:pt x="0" y="0"/>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7" name="Freeform 2840"/>
          <p:cNvSpPr>
            <a:spLocks noChangeAspect="1"/>
          </p:cNvSpPr>
          <p:nvPr/>
        </p:nvSpPr>
        <p:spPr bwMode="auto">
          <a:xfrm>
            <a:off x="4471860" y="2370090"/>
            <a:ext cx="34281" cy="2381"/>
          </a:xfrm>
          <a:custGeom>
            <a:avLst/>
            <a:gdLst>
              <a:gd name="T0" fmla="*/ 1 w 9"/>
              <a:gd name="T1" fmla="*/ 1 h 2"/>
              <a:gd name="T2" fmla="*/ 10 w 9"/>
              <a:gd name="T3" fmla="*/ 1 h 2"/>
              <a:gd name="T4" fmla="*/ 6 w 9"/>
              <a:gd name="T5" fmla="*/ 0 h 2"/>
              <a:gd name="T6" fmla="*/ 1 w 9"/>
              <a:gd name="T7" fmla="*/ 1 h 2"/>
              <a:gd name="T8" fmla="*/ 0 60000 65536"/>
              <a:gd name="T9" fmla="*/ 0 60000 65536"/>
              <a:gd name="T10" fmla="*/ 0 60000 65536"/>
              <a:gd name="T11" fmla="*/ 0 60000 65536"/>
              <a:gd name="T12" fmla="*/ 0 w 9"/>
              <a:gd name="T13" fmla="*/ 0 h 2"/>
              <a:gd name="T14" fmla="*/ 9 w 9"/>
              <a:gd name="T15" fmla="*/ 2 h 2"/>
            </a:gdLst>
            <a:ahLst/>
            <a:cxnLst>
              <a:cxn ang="T8">
                <a:pos x="T0" y="T1"/>
              </a:cxn>
              <a:cxn ang="T9">
                <a:pos x="T2" y="T3"/>
              </a:cxn>
              <a:cxn ang="T10">
                <a:pos x="T4" y="T5"/>
              </a:cxn>
              <a:cxn ang="T11">
                <a:pos x="T6" y="T7"/>
              </a:cxn>
            </a:cxnLst>
            <a:rect l="T12" t="T13" r="T14" b="T15"/>
            <a:pathLst>
              <a:path w="9" h="2">
                <a:moveTo>
                  <a:pt x="1" y="1"/>
                </a:moveTo>
                <a:cubicBezTo>
                  <a:pt x="3" y="2"/>
                  <a:pt x="6" y="2"/>
                  <a:pt x="9" y="1"/>
                </a:cubicBezTo>
                <a:cubicBezTo>
                  <a:pt x="8" y="1"/>
                  <a:pt x="7" y="0"/>
                  <a:pt x="5" y="0"/>
                </a:cubicBezTo>
                <a:cubicBezTo>
                  <a:pt x="4" y="1"/>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8" name="Freeform 2841"/>
          <p:cNvSpPr>
            <a:spLocks noChangeAspect="1"/>
          </p:cNvSpPr>
          <p:nvPr/>
        </p:nvSpPr>
        <p:spPr bwMode="auto">
          <a:xfrm>
            <a:off x="4543270" y="2060525"/>
            <a:ext cx="34281" cy="9525"/>
          </a:xfrm>
          <a:custGeom>
            <a:avLst/>
            <a:gdLst>
              <a:gd name="T0" fmla="*/ 4 w 4"/>
              <a:gd name="T1" fmla="*/ 1 h 7"/>
              <a:gd name="T2" fmla="*/ 1 w 4"/>
              <a:gd name="T3" fmla="*/ 3 h 7"/>
              <a:gd name="T4" fmla="*/ 1 w 4"/>
              <a:gd name="T5" fmla="*/ 7 h 7"/>
              <a:gd name="T6" fmla="*/ 4 w 4"/>
              <a:gd name="T7" fmla="*/ 5 h 7"/>
              <a:gd name="T8" fmla="*/ 4 w 4"/>
              <a:gd name="T9" fmla="*/ 1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1"/>
                </a:moveTo>
                <a:cubicBezTo>
                  <a:pt x="2" y="0"/>
                  <a:pt x="2" y="2"/>
                  <a:pt x="1" y="3"/>
                </a:cubicBezTo>
                <a:cubicBezTo>
                  <a:pt x="1" y="4"/>
                  <a:pt x="0" y="6"/>
                  <a:pt x="1" y="6"/>
                </a:cubicBezTo>
                <a:cubicBezTo>
                  <a:pt x="2" y="7"/>
                  <a:pt x="2" y="5"/>
                  <a:pt x="3" y="4"/>
                </a:cubicBezTo>
                <a:cubicBezTo>
                  <a:pt x="3" y="3"/>
                  <a:pt x="4"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499" name="Freeform 2842"/>
          <p:cNvSpPr>
            <a:spLocks noChangeAspect="1"/>
          </p:cNvSpPr>
          <p:nvPr/>
        </p:nvSpPr>
        <p:spPr bwMode="auto">
          <a:xfrm>
            <a:off x="4645143" y="2462959"/>
            <a:ext cx="35558" cy="27384"/>
          </a:xfrm>
          <a:custGeom>
            <a:avLst/>
            <a:gdLst>
              <a:gd name="T0" fmla="*/ 0 w 21"/>
              <a:gd name="T1" fmla="*/ 2 h 19"/>
              <a:gd name="T2" fmla="*/ 5 w 21"/>
              <a:gd name="T3" fmla="*/ 1 h 19"/>
              <a:gd name="T4" fmla="*/ 11 w 21"/>
              <a:gd name="T5" fmla="*/ 5 h 19"/>
              <a:gd name="T6" fmla="*/ 17 w 21"/>
              <a:gd name="T7" fmla="*/ 8 h 19"/>
              <a:gd name="T8" fmla="*/ 21 w 21"/>
              <a:gd name="T9" fmla="*/ 17 h 19"/>
              <a:gd name="T10" fmla="*/ 25 w 21"/>
              <a:gd name="T11" fmla="*/ 18 h 19"/>
              <a:gd name="T12" fmla="*/ 24 w 21"/>
              <a:gd name="T13" fmla="*/ 22 h 19"/>
              <a:gd name="T14" fmla="*/ 20 w 21"/>
              <a:gd name="T15" fmla="*/ 19 h 19"/>
              <a:gd name="T16" fmla="*/ 19 w 21"/>
              <a:gd name="T17" fmla="*/ 17 h 19"/>
              <a:gd name="T18" fmla="*/ 16 w 21"/>
              <a:gd name="T19" fmla="*/ 13 h 19"/>
              <a:gd name="T20" fmla="*/ 11 w 21"/>
              <a:gd name="T21" fmla="*/ 13 h 19"/>
              <a:gd name="T22" fmla="*/ 9 w 21"/>
              <a:gd name="T23" fmla="*/ 8 h 19"/>
              <a:gd name="T24" fmla="*/ 5 w 21"/>
              <a:gd name="T25" fmla="*/ 5 h 19"/>
              <a:gd name="T26" fmla="*/ 0 w 21"/>
              <a:gd name="T27" fmla="*/ 2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19"/>
              <a:gd name="T44" fmla="*/ 21 w 21"/>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19">
                <a:moveTo>
                  <a:pt x="0" y="2"/>
                </a:moveTo>
                <a:cubicBezTo>
                  <a:pt x="0" y="1"/>
                  <a:pt x="2" y="0"/>
                  <a:pt x="4" y="1"/>
                </a:cubicBezTo>
                <a:cubicBezTo>
                  <a:pt x="6" y="1"/>
                  <a:pt x="7" y="3"/>
                  <a:pt x="9" y="4"/>
                </a:cubicBezTo>
                <a:cubicBezTo>
                  <a:pt x="11" y="5"/>
                  <a:pt x="13" y="6"/>
                  <a:pt x="14" y="7"/>
                </a:cubicBezTo>
                <a:cubicBezTo>
                  <a:pt x="16" y="9"/>
                  <a:pt x="15" y="12"/>
                  <a:pt x="17" y="14"/>
                </a:cubicBezTo>
                <a:cubicBezTo>
                  <a:pt x="18" y="15"/>
                  <a:pt x="20" y="14"/>
                  <a:pt x="20" y="15"/>
                </a:cubicBezTo>
                <a:cubicBezTo>
                  <a:pt x="21" y="16"/>
                  <a:pt x="21" y="18"/>
                  <a:pt x="19" y="18"/>
                </a:cubicBezTo>
                <a:cubicBezTo>
                  <a:pt x="18" y="19"/>
                  <a:pt x="17" y="17"/>
                  <a:pt x="16" y="16"/>
                </a:cubicBezTo>
                <a:cubicBezTo>
                  <a:pt x="16" y="15"/>
                  <a:pt x="16" y="14"/>
                  <a:pt x="15" y="14"/>
                </a:cubicBezTo>
                <a:cubicBezTo>
                  <a:pt x="15" y="13"/>
                  <a:pt x="14" y="11"/>
                  <a:pt x="13" y="11"/>
                </a:cubicBezTo>
                <a:cubicBezTo>
                  <a:pt x="12" y="10"/>
                  <a:pt x="11" y="11"/>
                  <a:pt x="9" y="11"/>
                </a:cubicBezTo>
                <a:cubicBezTo>
                  <a:pt x="8" y="10"/>
                  <a:pt x="8" y="8"/>
                  <a:pt x="7" y="7"/>
                </a:cubicBezTo>
                <a:cubicBezTo>
                  <a:pt x="6" y="6"/>
                  <a:pt x="5" y="5"/>
                  <a:pt x="4" y="4"/>
                </a:cubicBezTo>
                <a:cubicBezTo>
                  <a:pt x="3" y="4"/>
                  <a:pt x="0" y="4"/>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0" name="Freeform 2843"/>
          <p:cNvSpPr>
            <a:spLocks noChangeAspect="1"/>
          </p:cNvSpPr>
          <p:nvPr/>
        </p:nvSpPr>
        <p:spPr bwMode="auto">
          <a:xfrm>
            <a:off x="4555967" y="2476056"/>
            <a:ext cx="34281" cy="11906"/>
          </a:xfrm>
          <a:custGeom>
            <a:avLst/>
            <a:gdLst>
              <a:gd name="T0" fmla="*/ 5 w 6"/>
              <a:gd name="T1" fmla="*/ 0 h 8"/>
              <a:gd name="T2" fmla="*/ 7 w 6"/>
              <a:gd name="T3" fmla="*/ 9 h 8"/>
              <a:gd name="T4" fmla="*/ 0 w 6"/>
              <a:gd name="T5" fmla="*/ 6 h 8"/>
              <a:gd name="T6" fmla="*/ 5 w 6"/>
              <a:gd name="T7" fmla="*/ 0 h 8"/>
              <a:gd name="T8" fmla="*/ 0 60000 65536"/>
              <a:gd name="T9" fmla="*/ 0 60000 65536"/>
              <a:gd name="T10" fmla="*/ 0 60000 65536"/>
              <a:gd name="T11" fmla="*/ 0 60000 65536"/>
              <a:gd name="T12" fmla="*/ 0 w 6"/>
              <a:gd name="T13" fmla="*/ 0 h 8"/>
              <a:gd name="T14" fmla="*/ 6 w 6"/>
              <a:gd name="T15" fmla="*/ 8 h 8"/>
            </a:gdLst>
            <a:ahLst/>
            <a:cxnLst>
              <a:cxn ang="T8">
                <a:pos x="T0" y="T1"/>
              </a:cxn>
              <a:cxn ang="T9">
                <a:pos x="T2" y="T3"/>
              </a:cxn>
              <a:cxn ang="T10">
                <a:pos x="T4" y="T5"/>
              </a:cxn>
              <a:cxn ang="T11">
                <a:pos x="T6" y="T7"/>
              </a:cxn>
            </a:cxnLst>
            <a:rect l="T12" t="T13" r="T14" b="T15"/>
            <a:pathLst>
              <a:path w="6" h="8">
                <a:moveTo>
                  <a:pt x="4" y="0"/>
                </a:moveTo>
                <a:cubicBezTo>
                  <a:pt x="4" y="1"/>
                  <a:pt x="5" y="5"/>
                  <a:pt x="6" y="7"/>
                </a:cubicBezTo>
                <a:cubicBezTo>
                  <a:pt x="5" y="8"/>
                  <a:pt x="1" y="6"/>
                  <a:pt x="0" y="5"/>
                </a:cubicBezTo>
                <a:cubicBezTo>
                  <a:pt x="0" y="4"/>
                  <a:pt x="2"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1" name="Freeform 2844"/>
          <p:cNvSpPr>
            <a:spLocks noChangeAspect="1"/>
          </p:cNvSpPr>
          <p:nvPr/>
        </p:nvSpPr>
        <p:spPr bwMode="auto">
          <a:xfrm>
            <a:off x="4541683" y="2446289"/>
            <a:ext cx="34281" cy="10716"/>
          </a:xfrm>
          <a:custGeom>
            <a:avLst/>
            <a:gdLst>
              <a:gd name="T0" fmla="*/ 3 w 6"/>
              <a:gd name="T1" fmla="*/ 0 h 8"/>
              <a:gd name="T2" fmla="*/ 4 w 6"/>
              <a:gd name="T3" fmla="*/ 6 h 8"/>
              <a:gd name="T4" fmla="*/ 7 w 6"/>
              <a:gd name="T5" fmla="*/ 8 h 8"/>
              <a:gd name="T6" fmla="*/ 3 w 6"/>
              <a:gd name="T7" fmla="*/ 7 h 8"/>
              <a:gd name="T8" fmla="*/ 0 w 6"/>
              <a:gd name="T9" fmla="*/ 0 h 8"/>
              <a:gd name="T10" fmla="*/ 3 w 6"/>
              <a:gd name="T11" fmla="*/ 0 h 8"/>
              <a:gd name="T12" fmla="*/ 0 60000 65536"/>
              <a:gd name="T13" fmla="*/ 0 60000 65536"/>
              <a:gd name="T14" fmla="*/ 0 60000 65536"/>
              <a:gd name="T15" fmla="*/ 0 60000 65536"/>
              <a:gd name="T16" fmla="*/ 0 60000 65536"/>
              <a:gd name="T17" fmla="*/ 0 60000 65536"/>
              <a:gd name="T18" fmla="*/ 0 w 6"/>
              <a:gd name="T19" fmla="*/ 0 h 8"/>
              <a:gd name="T20" fmla="*/ 6 w 6"/>
              <a:gd name="T21" fmla="*/ 8 h 8"/>
            </a:gdLst>
            <a:ahLst/>
            <a:cxnLst>
              <a:cxn ang="T12">
                <a:pos x="T0" y="T1"/>
              </a:cxn>
              <a:cxn ang="T13">
                <a:pos x="T2" y="T3"/>
              </a:cxn>
              <a:cxn ang="T14">
                <a:pos x="T4" y="T5"/>
              </a:cxn>
              <a:cxn ang="T15">
                <a:pos x="T6" y="T7"/>
              </a:cxn>
              <a:cxn ang="T16">
                <a:pos x="T8" y="T9"/>
              </a:cxn>
              <a:cxn ang="T17">
                <a:pos x="T10" y="T11"/>
              </a:cxn>
            </a:cxnLst>
            <a:rect l="T18" t="T19" r="T20" b="T21"/>
            <a:pathLst>
              <a:path w="6" h="8">
                <a:moveTo>
                  <a:pt x="2" y="0"/>
                </a:moveTo>
                <a:cubicBezTo>
                  <a:pt x="3" y="1"/>
                  <a:pt x="2" y="3"/>
                  <a:pt x="3" y="5"/>
                </a:cubicBezTo>
                <a:cubicBezTo>
                  <a:pt x="3" y="6"/>
                  <a:pt x="6" y="7"/>
                  <a:pt x="5" y="7"/>
                </a:cubicBezTo>
                <a:cubicBezTo>
                  <a:pt x="5" y="8"/>
                  <a:pt x="3" y="7"/>
                  <a:pt x="2" y="6"/>
                </a:cubicBezTo>
                <a:cubicBezTo>
                  <a:pt x="1" y="4"/>
                  <a:pt x="0" y="2"/>
                  <a:pt x="0" y="0"/>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2" name="Freeform 2845"/>
          <p:cNvSpPr>
            <a:spLocks noChangeAspect="1"/>
          </p:cNvSpPr>
          <p:nvPr/>
        </p:nvSpPr>
        <p:spPr bwMode="auto">
          <a:xfrm>
            <a:off x="4670224" y="2505822"/>
            <a:ext cx="34281" cy="7144"/>
          </a:xfrm>
          <a:custGeom>
            <a:avLst/>
            <a:gdLst>
              <a:gd name="T0" fmla="*/ 3 w 4"/>
              <a:gd name="T1" fmla="*/ 0 h 5"/>
              <a:gd name="T2" fmla="*/ 5 w 4"/>
              <a:gd name="T3" fmla="*/ 4 h 5"/>
              <a:gd name="T4" fmla="*/ 3 w 4"/>
              <a:gd name="T5" fmla="*/ 6 h 5"/>
              <a:gd name="T6" fmla="*/ 0 w 4"/>
              <a:gd name="T7" fmla="*/ 4 h 5"/>
              <a:gd name="T8" fmla="*/ 3 w 4"/>
              <a:gd name="T9" fmla="*/ 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0"/>
                </a:moveTo>
                <a:cubicBezTo>
                  <a:pt x="3" y="0"/>
                  <a:pt x="4" y="2"/>
                  <a:pt x="4" y="3"/>
                </a:cubicBezTo>
                <a:cubicBezTo>
                  <a:pt x="4" y="4"/>
                  <a:pt x="3" y="5"/>
                  <a:pt x="2" y="5"/>
                </a:cubicBezTo>
                <a:cubicBezTo>
                  <a:pt x="1" y="5"/>
                  <a:pt x="0" y="4"/>
                  <a:pt x="0" y="3"/>
                </a:cubicBezTo>
                <a:cubicBezTo>
                  <a:pt x="1"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3" name="Freeform 2846"/>
          <p:cNvSpPr>
            <a:spLocks noChangeAspect="1"/>
          </p:cNvSpPr>
          <p:nvPr/>
        </p:nvSpPr>
        <p:spPr bwMode="auto">
          <a:xfrm>
            <a:off x="4668637" y="2523681"/>
            <a:ext cx="34281" cy="3572"/>
          </a:xfrm>
          <a:custGeom>
            <a:avLst/>
            <a:gdLst>
              <a:gd name="T0" fmla="*/ 3 w 3"/>
              <a:gd name="T1" fmla="*/ 0 h 3"/>
              <a:gd name="T2" fmla="*/ 4 w 3"/>
              <a:gd name="T3" fmla="*/ 2 h 3"/>
              <a:gd name="T4" fmla="*/ 3 w 3"/>
              <a:gd name="T5" fmla="*/ 3 h 3"/>
              <a:gd name="T6" fmla="*/ 0 w 3"/>
              <a:gd name="T7" fmla="*/ 1 h 3"/>
              <a:gd name="T8" fmla="*/ 3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0"/>
                </a:moveTo>
                <a:cubicBezTo>
                  <a:pt x="2" y="0"/>
                  <a:pt x="3" y="1"/>
                  <a:pt x="3" y="2"/>
                </a:cubicBezTo>
                <a:cubicBezTo>
                  <a:pt x="3" y="2"/>
                  <a:pt x="2" y="3"/>
                  <a:pt x="2" y="3"/>
                </a:cubicBezTo>
                <a:cubicBezTo>
                  <a:pt x="1" y="3"/>
                  <a:pt x="0" y="2"/>
                  <a:pt x="0" y="1"/>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4" name="Oval 2847"/>
          <p:cNvSpPr>
            <a:spLocks noChangeAspect="1" noChangeArrowheads="1"/>
          </p:cNvSpPr>
          <p:nvPr/>
        </p:nvSpPr>
        <p:spPr bwMode="auto">
          <a:xfrm>
            <a:off x="4649595" y="2510584"/>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5" name="Freeform 2848"/>
          <p:cNvSpPr>
            <a:spLocks noChangeAspect="1"/>
          </p:cNvSpPr>
          <p:nvPr/>
        </p:nvSpPr>
        <p:spPr bwMode="auto">
          <a:xfrm>
            <a:off x="4678159" y="2524871"/>
            <a:ext cx="34281" cy="2381"/>
          </a:xfrm>
          <a:custGeom>
            <a:avLst/>
            <a:gdLst>
              <a:gd name="T0" fmla="*/ 1 w 2"/>
              <a:gd name="T1" fmla="*/ 0 h 2"/>
              <a:gd name="T2" fmla="*/ 2 w 2"/>
              <a:gd name="T3" fmla="*/ 1 h 2"/>
              <a:gd name="T4" fmla="*/ 1 w 2"/>
              <a:gd name="T5" fmla="*/ 2 h 2"/>
              <a:gd name="T6" fmla="*/ 0 w 2"/>
              <a:gd name="T7" fmla="*/ 1 h 2"/>
              <a:gd name="T8" fmla="*/ 1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1"/>
                </a:cubicBezTo>
                <a:cubicBezTo>
                  <a:pt x="2" y="2"/>
                  <a:pt x="1" y="2"/>
                  <a:pt x="1" y="2"/>
                </a:cubicBezTo>
                <a:cubicBezTo>
                  <a:pt x="1" y="2"/>
                  <a:pt x="0" y="1"/>
                  <a:pt x="0" y="1"/>
                </a:cubicBezTo>
                <a:cubicBezTo>
                  <a:pt x="0" y="0"/>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6" name="Oval 2849"/>
          <p:cNvSpPr>
            <a:spLocks noChangeAspect="1" noChangeArrowheads="1"/>
          </p:cNvSpPr>
          <p:nvPr/>
        </p:nvSpPr>
        <p:spPr bwMode="auto">
          <a:xfrm>
            <a:off x="4643248" y="2505822"/>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7" name="Freeform 2850"/>
          <p:cNvSpPr>
            <a:spLocks noChangeAspect="1"/>
          </p:cNvSpPr>
          <p:nvPr/>
        </p:nvSpPr>
        <p:spPr bwMode="auto">
          <a:xfrm>
            <a:off x="4660703" y="2496296"/>
            <a:ext cx="34281" cy="2381"/>
          </a:xfrm>
          <a:custGeom>
            <a:avLst/>
            <a:gdLst>
              <a:gd name="T0" fmla="*/ 1 w 2"/>
              <a:gd name="T1" fmla="*/ 0 h 2"/>
              <a:gd name="T2" fmla="*/ 2 w 2"/>
              <a:gd name="T3" fmla="*/ 2 h 2"/>
              <a:gd name="T4" fmla="*/ 1 w 2"/>
              <a:gd name="T5" fmla="*/ 2 h 2"/>
              <a:gd name="T6" fmla="*/ 0 w 2"/>
              <a:gd name="T7" fmla="*/ 0 h 2"/>
              <a:gd name="T8" fmla="*/ 1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8" name="Freeform 2851"/>
          <p:cNvSpPr>
            <a:spLocks noChangeAspect="1"/>
          </p:cNvSpPr>
          <p:nvPr/>
        </p:nvSpPr>
        <p:spPr bwMode="auto">
          <a:xfrm>
            <a:off x="4648007" y="2497487"/>
            <a:ext cx="34281" cy="2381"/>
          </a:xfrm>
          <a:custGeom>
            <a:avLst/>
            <a:gdLst>
              <a:gd name="T0" fmla="*/ 3 w 3"/>
              <a:gd name="T1" fmla="*/ 0 h 2"/>
              <a:gd name="T2" fmla="*/ 4 w 3"/>
              <a:gd name="T3" fmla="*/ 1 h 2"/>
              <a:gd name="T4" fmla="*/ 1 w 3"/>
              <a:gd name="T5" fmla="*/ 2 h 2"/>
              <a:gd name="T6" fmla="*/ 1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2"/>
                </a:cubicBezTo>
                <a:cubicBezTo>
                  <a:pt x="1" y="1"/>
                  <a:pt x="0" y="1"/>
                  <a:pt x="1" y="0"/>
                </a:cubicBezTo>
                <a:cubicBezTo>
                  <a:pt x="1"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09" name="Freeform 2852"/>
          <p:cNvSpPr>
            <a:spLocks noChangeAspect="1"/>
          </p:cNvSpPr>
          <p:nvPr/>
        </p:nvSpPr>
        <p:spPr bwMode="auto">
          <a:xfrm>
            <a:off x="4640073" y="2495106"/>
            <a:ext cx="34281" cy="2381"/>
          </a:xfrm>
          <a:custGeom>
            <a:avLst/>
            <a:gdLst>
              <a:gd name="T0" fmla="*/ 1 w 2"/>
              <a:gd name="T1" fmla="*/ 0 h 2"/>
              <a:gd name="T2" fmla="*/ 2 w 2"/>
              <a:gd name="T3" fmla="*/ 2 h 2"/>
              <a:gd name="T4" fmla="*/ 1 w 2"/>
              <a:gd name="T5" fmla="*/ 2 h 2"/>
              <a:gd name="T6" fmla="*/ 0 w 2"/>
              <a:gd name="T7" fmla="*/ 0 h 2"/>
              <a:gd name="T8" fmla="*/ 1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0" name="Freeform 2853"/>
          <p:cNvSpPr>
            <a:spLocks noChangeAspect="1"/>
          </p:cNvSpPr>
          <p:nvPr/>
        </p:nvSpPr>
        <p:spPr bwMode="auto">
          <a:xfrm>
            <a:off x="4667051" y="2516538"/>
            <a:ext cx="34281" cy="2381"/>
          </a:xfrm>
          <a:custGeom>
            <a:avLst/>
            <a:gdLst>
              <a:gd name="T0" fmla="*/ 3 w 3"/>
              <a:gd name="T1" fmla="*/ 0 h 2"/>
              <a:gd name="T2" fmla="*/ 4 w 3"/>
              <a:gd name="T3" fmla="*/ 2 h 2"/>
              <a:gd name="T4" fmla="*/ 1 w 3"/>
              <a:gd name="T5" fmla="*/ 2 h 2"/>
              <a:gd name="T6" fmla="*/ 0 w 3"/>
              <a:gd name="T7" fmla="*/ 1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2"/>
                </a:cubicBezTo>
                <a:cubicBezTo>
                  <a:pt x="3" y="2"/>
                  <a:pt x="2" y="2"/>
                  <a:pt x="1" y="2"/>
                </a:cubicBezTo>
                <a:cubicBezTo>
                  <a:pt x="1" y="2"/>
                  <a:pt x="0" y="1"/>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1" name="Freeform 2854"/>
          <p:cNvSpPr>
            <a:spLocks noChangeAspect="1"/>
          </p:cNvSpPr>
          <p:nvPr/>
        </p:nvSpPr>
        <p:spPr bwMode="auto">
          <a:xfrm>
            <a:off x="4655943" y="2517727"/>
            <a:ext cx="34281" cy="2381"/>
          </a:xfrm>
          <a:custGeom>
            <a:avLst/>
            <a:gdLst>
              <a:gd name="T0" fmla="*/ 2 w 2"/>
              <a:gd name="T1" fmla="*/ 1 h 2"/>
              <a:gd name="T2" fmla="*/ 3 w 2"/>
              <a:gd name="T3" fmla="*/ 2 h 2"/>
              <a:gd name="T4" fmla="*/ 2 w 2"/>
              <a:gd name="T5" fmla="*/ 2 h 2"/>
              <a:gd name="T6" fmla="*/ 0 w 2"/>
              <a:gd name="T7" fmla="*/ 1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1"/>
                  <a:pt x="2" y="2"/>
                </a:cubicBezTo>
                <a:cubicBezTo>
                  <a:pt x="2" y="2"/>
                  <a:pt x="1" y="2"/>
                  <a:pt x="1" y="2"/>
                </a:cubicBezTo>
                <a:cubicBezTo>
                  <a:pt x="1" y="2"/>
                  <a:pt x="0" y="1"/>
                  <a:pt x="0" y="1"/>
                </a:cubicBezTo>
                <a:cubicBezTo>
                  <a:pt x="0" y="0"/>
                  <a:pt x="1"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2" name="Freeform 2855"/>
          <p:cNvSpPr>
            <a:spLocks noChangeAspect="1"/>
          </p:cNvSpPr>
          <p:nvPr/>
        </p:nvSpPr>
        <p:spPr bwMode="auto">
          <a:xfrm>
            <a:off x="4668638" y="2498676"/>
            <a:ext cx="34281" cy="1191"/>
          </a:xfrm>
          <a:custGeom>
            <a:avLst/>
            <a:gdLst>
              <a:gd name="T0" fmla="*/ 1 w 2"/>
              <a:gd name="T1" fmla="*/ 0 h 1"/>
              <a:gd name="T2" fmla="*/ 2 w 2"/>
              <a:gd name="T3" fmla="*/ 1 h 1"/>
              <a:gd name="T4" fmla="*/ 1 w 2"/>
              <a:gd name="T5" fmla="*/ 1 h 1"/>
              <a:gd name="T6" fmla="*/ 0 w 2"/>
              <a:gd name="T7" fmla="*/ 0 h 1"/>
              <a:gd name="T8" fmla="*/ 1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2" y="0"/>
                  <a:pt x="2" y="0"/>
                  <a:pt x="2" y="1"/>
                </a:cubicBezTo>
                <a:cubicBezTo>
                  <a:pt x="2" y="1"/>
                  <a:pt x="1" y="1"/>
                  <a:pt x="1" y="1"/>
                </a:cubicBezTo>
                <a:cubicBezTo>
                  <a:pt x="1" y="1"/>
                  <a:pt x="0" y="0"/>
                  <a:pt x="0" y="0"/>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3" name="Freeform 2856"/>
          <p:cNvSpPr>
            <a:spLocks noChangeAspect="1"/>
          </p:cNvSpPr>
          <p:nvPr/>
        </p:nvSpPr>
        <p:spPr bwMode="auto">
          <a:xfrm>
            <a:off x="4662289" y="2507011"/>
            <a:ext cx="34281" cy="4762"/>
          </a:xfrm>
          <a:custGeom>
            <a:avLst/>
            <a:gdLst>
              <a:gd name="T0" fmla="*/ 1 w 4"/>
              <a:gd name="T1" fmla="*/ 1 h 3"/>
              <a:gd name="T2" fmla="*/ 3 w 4"/>
              <a:gd name="T3" fmla="*/ 1 h 3"/>
              <a:gd name="T4" fmla="*/ 2 w 4"/>
              <a:gd name="T5" fmla="*/ 3 h 3"/>
              <a:gd name="T6" fmla="*/ 0 w 4"/>
              <a:gd name="T7" fmla="*/ 4 h 3"/>
              <a:gd name="T8" fmla="*/ 1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2" y="0"/>
                  <a:pt x="3" y="0"/>
                  <a:pt x="3" y="1"/>
                </a:cubicBezTo>
                <a:cubicBezTo>
                  <a:pt x="4" y="1"/>
                  <a:pt x="3" y="2"/>
                  <a:pt x="2" y="2"/>
                </a:cubicBezTo>
                <a:cubicBezTo>
                  <a:pt x="2" y="3"/>
                  <a:pt x="1" y="3"/>
                  <a:pt x="0" y="3"/>
                </a:cubicBezTo>
                <a:cubicBezTo>
                  <a:pt x="0" y="2"/>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4" name="Freeform 2857"/>
          <p:cNvSpPr>
            <a:spLocks noChangeAspect="1"/>
          </p:cNvSpPr>
          <p:nvPr/>
        </p:nvSpPr>
        <p:spPr bwMode="auto">
          <a:xfrm>
            <a:off x="4689268" y="2518917"/>
            <a:ext cx="34281" cy="4762"/>
          </a:xfrm>
          <a:custGeom>
            <a:avLst/>
            <a:gdLst>
              <a:gd name="T0" fmla="*/ 1 w 3"/>
              <a:gd name="T1" fmla="*/ 1 h 3"/>
              <a:gd name="T2" fmla="*/ 3 w 3"/>
              <a:gd name="T3" fmla="*/ 1 h 3"/>
              <a:gd name="T4" fmla="*/ 2 w 3"/>
              <a:gd name="T5" fmla="*/ 3 h 3"/>
              <a:gd name="T6" fmla="*/ 0 w 3"/>
              <a:gd name="T7" fmla="*/ 3 h 3"/>
              <a:gd name="T8" fmla="*/ 1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1"/>
                </a:moveTo>
                <a:cubicBezTo>
                  <a:pt x="2" y="1"/>
                  <a:pt x="2" y="0"/>
                  <a:pt x="3" y="1"/>
                </a:cubicBezTo>
                <a:cubicBezTo>
                  <a:pt x="3" y="1"/>
                  <a:pt x="3" y="2"/>
                  <a:pt x="2" y="2"/>
                </a:cubicBezTo>
                <a:cubicBezTo>
                  <a:pt x="2" y="2"/>
                  <a:pt x="1" y="3"/>
                  <a:pt x="0" y="2"/>
                </a:cubicBezTo>
                <a:cubicBezTo>
                  <a:pt x="0" y="2"/>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5" name="Freeform 2858"/>
          <p:cNvSpPr>
            <a:spLocks noChangeAspect="1"/>
          </p:cNvSpPr>
          <p:nvPr/>
        </p:nvSpPr>
        <p:spPr bwMode="auto">
          <a:xfrm>
            <a:off x="4706723" y="2514156"/>
            <a:ext cx="34281" cy="3572"/>
          </a:xfrm>
          <a:custGeom>
            <a:avLst/>
            <a:gdLst>
              <a:gd name="T0" fmla="*/ 1 w 3"/>
              <a:gd name="T1" fmla="*/ 0 h 2"/>
              <a:gd name="T2" fmla="*/ 4 w 3"/>
              <a:gd name="T3" fmla="*/ 0 h 2"/>
              <a:gd name="T4" fmla="*/ 3 w 3"/>
              <a:gd name="T5" fmla="*/ 2 h 2"/>
              <a:gd name="T6" fmla="*/ 0 w 3"/>
              <a:gd name="T7" fmla="*/ 3 h 2"/>
              <a:gd name="T8" fmla="*/ 1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1" y="0"/>
                  <a:pt x="2" y="0"/>
                  <a:pt x="3" y="0"/>
                </a:cubicBezTo>
                <a:cubicBezTo>
                  <a:pt x="3" y="0"/>
                  <a:pt x="2" y="1"/>
                  <a:pt x="2" y="1"/>
                </a:cubicBezTo>
                <a:cubicBezTo>
                  <a:pt x="1" y="2"/>
                  <a:pt x="1" y="2"/>
                  <a:pt x="0" y="2"/>
                </a:cubicBezTo>
                <a:cubicBezTo>
                  <a:pt x="0" y="1"/>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6" name="Freeform 2859"/>
          <p:cNvSpPr>
            <a:spLocks noChangeAspect="1"/>
          </p:cNvSpPr>
          <p:nvPr/>
        </p:nvSpPr>
        <p:spPr bwMode="auto">
          <a:xfrm>
            <a:off x="4689269" y="2454623"/>
            <a:ext cx="34281" cy="9525"/>
          </a:xfrm>
          <a:custGeom>
            <a:avLst/>
            <a:gdLst>
              <a:gd name="T0" fmla="*/ 7 w 9"/>
              <a:gd name="T1" fmla="*/ 1 h 7"/>
              <a:gd name="T2" fmla="*/ 11 w 9"/>
              <a:gd name="T3" fmla="*/ 7 h 7"/>
              <a:gd name="T4" fmla="*/ 10 w 9"/>
              <a:gd name="T5" fmla="*/ 8 h 7"/>
              <a:gd name="T6" fmla="*/ 5 w 9"/>
              <a:gd name="T7" fmla="*/ 7 h 7"/>
              <a:gd name="T8" fmla="*/ 6 w 9"/>
              <a:gd name="T9" fmla="*/ 5 h 7"/>
              <a:gd name="T10" fmla="*/ 2 w 9"/>
              <a:gd name="T11" fmla="*/ 6 h 7"/>
              <a:gd name="T12" fmla="*/ 1 w 9"/>
              <a:gd name="T13" fmla="*/ 2 h 7"/>
              <a:gd name="T14" fmla="*/ 7 w 9"/>
              <a:gd name="T15" fmla="*/ 1 h 7"/>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7"/>
              <a:gd name="T26" fmla="*/ 9 w 9"/>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7">
                <a:moveTo>
                  <a:pt x="6" y="1"/>
                </a:moveTo>
                <a:cubicBezTo>
                  <a:pt x="8" y="1"/>
                  <a:pt x="9" y="4"/>
                  <a:pt x="9" y="6"/>
                </a:cubicBezTo>
                <a:cubicBezTo>
                  <a:pt x="9" y="6"/>
                  <a:pt x="8" y="7"/>
                  <a:pt x="8" y="7"/>
                </a:cubicBezTo>
                <a:cubicBezTo>
                  <a:pt x="6" y="7"/>
                  <a:pt x="5" y="7"/>
                  <a:pt x="4" y="6"/>
                </a:cubicBezTo>
                <a:cubicBezTo>
                  <a:pt x="3" y="6"/>
                  <a:pt x="5" y="5"/>
                  <a:pt x="5" y="4"/>
                </a:cubicBezTo>
                <a:cubicBezTo>
                  <a:pt x="4" y="3"/>
                  <a:pt x="3" y="5"/>
                  <a:pt x="2" y="5"/>
                </a:cubicBezTo>
                <a:cubicBezTo>
                  <a:pt x="1" y="4"/>
                  <a:pt x="0" y="3"/>
                  <a:pt x="1" y="2"/>
                </a:cubicBezTo>
                <a:cubicBezTo>
                  <a:pt x="2" y="1"/>
                  <a:pt x="4"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7" name="Freeform 2860"/>
          <p:cNvSpPr>
            <a:spLocks noChangeAspect="1"/>
          </p:cNvSpPr>
          <p:nvPr/>
        </p:nvSpPr>
        <p:spPr bwMode="auto">
          <a:xfrm>
            <a:off x="4681333" y="2471292"/>
            <a:ext cx="34281" cy="14287"/>
          </a:xfrm>
          <a:custGeom>
            <a:avLst/>
            <a:gdLst>
              <a:gd name="T0" fmla="*/ 0 w 5"/>
              <a:gd name="T1" fmla="*/ 1 h 10"/>
              <a:gd name="T2" fmla="*/ 5 w 5"/>
              <a:gd name="T3" fmla="*/ 2 h 10"/>
              <a:gd name="T4" fmla="*/ 5 w 5"/>
              <a:gd name="T5" fmla="*/ 11 h 10"/>
              <a:gd name="T6" fmla="*/ 1 w 5"/>
              <a:gd name="T7" fmla="*/ 8 h 10"/>
              <a:gd name="T8" fmla="*/ 4 w 5"/>
              <a:gd name="T9" fmla="*/ 6 h 10"/>
              <a:gd name="T10" fmla="*/ 0 w 5"/>
              <a:gd name="T11" fmla="*/ 1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1"/>
                </a:moveTo>
                <a:cubicBezTo>
                  <a:pt x="1" y="0"/>
                  <a:pt x="4" y="1"/>
                  <a:pt x="4" y="2"/>
                </a:cubicBezTo>
                <a:cubicBezTo>
                  <a:pt x="5" y="4"/>
                  <a:pt x="5" y="7"/>
                  <a:pt x="4" y="9"/>
                </a:cubicBezTo>
                <a:cubicBezTo>
                  <a:pt x="4" y="10"/>
                  <a:pt x="1" y="8"/>
                  <a:pt x="1" y="7"/>
                </a:cubicBezTo>
                <a:cubicBezTo>
                  <a:pt x="1" y="6"/>
                  <a:pt x="3" y="6"/>
                  <a:pt x="3" y="5"/>
                </a:cubicBezTo>
                <a:cubicBezTo>
                  <a:pt x="3" y="4"/>
                  <a:pt x="0" y="3"/>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8" name="Freeform 2861"/>
          <p:cNvSpPr>
            <a:spLocks noChangeAspect="1"/>
          </p:cNvSpPr>
          <p:nvPr/>
        </p:nvSpPr>
        <p:spPr bwMode="auto">
          <a:xfrm>
            <a:off x="4670226" y="2471292"/>
            <a:ext cx="34281" cy="4762"/>
          </a:xfrm>
          <a:custGeom>
            <a:avLst/>
            <a:gdLst>
              <a:gd name="T0" fmla="*/ 0 w 3"/>
              <a:gd name="T1" fmla="*/ 0 h 3"/>
              <a:gd name="T2" fmla="*/ 2 w 3"/>
              <a:gd name="T3" fmla="*/ 3 h 3"/>
              <a:gd name="T4" fmla="*/ 1 w 3"/>
              <a:gd name="T5" fmla="*/ 4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1" y="0"/>
                  <a:pt x="2" y="1"/>
                  <a:pt x="2" y="2"/>
                </a:cubicBezTo>
                <a:cubicBezTo>
                  <a:pt x="3" y="2"/>
                  <a:pt x="2" y="3"/>
                  <a:pt x="1" y="3"/>
                </a:cubicBezTo>
                <a:cubicBezTo>
                  <a:pt x="0" y="3"/>
                  <a:pt x="0" y="1"/>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19" name="Freeform 2862"/>
          <p:cNvSpPr>
            <a:spLocks noChangeAspect="1"/>
          </p:cNvSpPr>
          <p:nvPr/>
        </p:nvSpPr>
        <p:spPr bwMode="auto">
          <a:xfrm>
            <a:off x="4664742" y="2541538"/>
            <a:ext cx="58808" cy="19050"/>
          </a:xfrm>
          <a:custGeom>
            <a:avLst/>
            <a:gdLst>
              <a:gd name="T0" fmla="*/ 4 w 36"/>
              <a:gd name="T1" fmla="*/ 0 h 13"/>
              <a:gd name="T2" fmla="*/ 1 w 36"/>
              <a:gd name="T3" fmla="*/ 5 h 13"/>
              <a:gd name="T4" fmla="*/ 1 w 36"/>
              <a:gd name="T5" fmla="*/ 9 h 13"/>
              <a:gd name="T6" fmla="*/ 14 w 36"/>
              <a:gd name="T7" fmla="*/ 10 h 13"/>
              <a:gd name="T8" fmla="*/ 19 w 36"/>
              <a:gd name="T9" fmla="*/ 12 h 13"/>
              <a:gd name="T10" fmla="*/ 20 w 36"/>
              <a:gd name="T11" fmla="*/ 16 h 13"/>
              <a:gd name="T12" fmla="*/ 41 w 36"/>
              <a:gd name="T13" fmla="*/ 14 h 13"/>
              <a:gd name="T14" fmla="*/ 42 w 36"/>
              <a:gd name="T15" fmla="*/ 10 h 13"/>
              <a:gd name="T16" fmla="*/ 35 w 36"/>
              <a:gd name="T17" fmla="*/ 11 h 13"/>
              <a:gd name="T18" fmla="*/ 35 w 36"/>
              <a:gd name="T19" fmla="*/ 7 h 13"/>
              <a:gd name="T20" fmla="*/ 26 w 36"/>
              <a:gd name="T21" fmla="*/ 7 h 13"/>
              <a:gd name="T22" fmla="*/ 20 w 36"/>
              <a:gd name="T23" fmla="*/ 5 h 13"/>
              <a:gd name="T24" fmla="*/ 13 w 36"/>
              <a:gd name="T25" fmla="*/ 6 h 13"/>
              <a:gd name="T26" fmla="*/ 8 w 36"/>
              <a:gd name="T27" fmla="*/ 2 h 13"/>
              <a:gd name="T28" fmla="*/ 4 w 36"/>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13"/>
              <a:gd name="T47" fmla="*/ 36 w 36"/>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13">
                <a:moveTo>
                  <a:pt x="3" y="0"/>
                </a:moveTo>
                <a:cubicBezTo>
                  <a:pt x="2" y="1"/>
                  <a:pt x="2" y="3"/>
                  <a:pt x="1" y="4"/>
                </a:cubicBezTo>
                <a:cubicBezTo>
                  <a:pt x="1" y="5"/>
                  <a:pt x="0" y="7"/>
                  <a:pt x="1" y="7"/>
                </a:cubicBezTo>
                <a:cubicBezTo>
                  <a:pt x="5" y="8"/>
                  <a:pt x="9" y="8"/>
                  <a:pt x="12" y="8"/>
                </a:cubicBezTo>
                <a:cubicBezTo>
                  <a:pt x="14" y="8"/>
                  <a:pt x="15" y="9"/>
                  <a:pt x="16" y="10"/>
                </a:cubicBezTo>
                <a:cubicBezTo>
                  <a:pt x="16" y="11"/>
                  <a:pt x="16" y="13"/>
                  <a:pt x="17" y="13"/>
                </a:cubicBezTo>
                <a:cubicBezTo>
                  <a:pt x="22" y="12"/>
                  <a:pt x="28" y="10"/>
                  <a:pt x="34" y="11"/>
                </a:cubicBezTo>
                <a:cubicBezTo>
                  <a:pt x="35" y="11"/>
                  <a:pt x="36" y="8"/>
                  <a:pt x="35" y="8"/>
                </a:cubicBezTo>
                <a:cubicBezTo>
                  <a:pt x="33" y="7"/>
                  <a:pt x="31" y="9"/>
                  <a:pt x="29" y="9"/>
                </a:cubicBezTo>
                <a:cubicBezTo>
                  <a:pt x="28" y="9"/>
                  <a:pt x="29" y="7"/>
                  <a:pt x="29" y="6"/>
                </a:cubicBezTo>
                <a:cubicBezTo>
                  <a:pt x="26" y="6"/>
                  <a:pt x="24" y="7"/>
                  <a:pt x="22" y="6"/>
                </a:cubicBezTo>
                <a:cubicBezTo>
                  <a:pt x="20" y="6"/>
                  <a:pt x="19" y="4"/>
                  <a:pt x="17" y="4"/>
                </a:cubicBezTo>
                <a:cubicBezTo>
                  <a:pt x="15" y="3"/>
                  <a:pt x="13" y="5"/>
                  <a:pt x="11" y="5"/>
                </a:cubicBezTo>
                <a:cubicBezTo>
                  <a:pt x="9" y="5"/>
                  <a:pt x="8" y="3"/>
                  <a:pt x="7" y="2"/>
                </a:cubicBezTo>
                <a:cubicBezTo>
                  <a:pt x="6" y="1"/>
                  <a:pt x="4"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0" name="Freeform 2863"/>
          <p:cNvSpPr>
            <a:spLocks noChangeAspect="1"/>
          </p:cNvSpPr>
          <p:nvPr/>
        </p:nvSpPr>
        <p:spPr bwMode="auto">
          <a:xfrm>
            <a:off x="4733701" y="2520106"/>
            <a:ext cx="34281" cy="19050"/>
          </a:xfrm>
          <a:custGeom>
            <a:avLst/>
            <a:gdLst>
              <a:gd name="T0" fmla="*/ 9 w 7"/>
              <a:gd name="T1" fmla="*/ 2 h 13"/>
              <a:gd name="T2" fmla="*/ 0 w 7"/>
              <a:gd name="T3" fmla="*/ 15 h 13"/>
              <a:gd name="T4" fmla="*/ 0 w 7"/>
              <a:gd name="T5" fmla="*/ 11 h 13"/>
              <a:gd name="T6" fmla="*/ 1 w 7"/>
              <a:gd name="T7" fmla="*/ 6 h 13"/>
              <a:gd name="T8" fmla="*/ 9 w 7"/>
              <a:gd name="T9" fmla="*/ 2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7" y="2"/>
                </a:moveTo>
                <a:cubicBezTo>
                  <a:pt x="6" y="6"/>
                  <a:pt x="3" y="10"/>
                  <a:pt x="0" y="12"/>
                </a:cubicBezTo>
                <a:cubicBezTo>
                  <a:pt x="0" y="13"/>
                  <a:pt x="0" y="10"/>
                  <a:pt x="0" y="9"/>
                </a:cubicBezTo>
                <a:cubicBezTo>
                  <a:pt x="0" y="8"/>
                  <a:pt x="0" y="6"/>
                  <a:pt x="1" y="5"/>
                </a:cubicBezTo>
                <a:cubicBezTo>
                  <a:pt x="3" y="4"/>
                  <a:pt x="7" y="0"/>
                  <a:pt x="7"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1" name="Freeform 2864"/>
          <p:cNvSpPr>
            <a:spLocks noChangeAspect="1"/>
          </p:cNvSpPr>
          <p:nvPr/>
        </p:nvSpPr>
        <p:spPr bwMode="auto">
          <a:xfrm>
            <a:off x="4714659" y="2540348"/>
            <a:ext cx="34281" cy="9525"/>
          </a:xfrm>
          <a:custGeom>
            <a:avLst/>
            <a:gdLst>
              <a:gd name="T0" fmla="*/ 2 w 5"/>
              <a:gd name="T1" fmla="*/ 1 h 7"/>
              <a:gd name="T2" fmla="*/ 6 w 5"/>
              <a:gd name="T3" fmla="*/ 7 h 7"/>
              <a:gd name="T4" fmla="*/ 1 w 5"/>
              <a:gd name="T5" fmla="*/ 6 h 7"/>
              <a:gd name="T6" fmla="*/ 2 w 5"/>
              <a:gd name="T7" fmla="*/ 1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5" y="6"/>
                </a:cubicBezTo>
                <a:cubicBezTo>
                  <a:pt x="5" y="7"/>
                  <a:pt x="2" y="6"/>
                  <a:pt x="1" y="5"/>
                </a:cubicBezTo>
                <a:cubicBezTo>
                  <a:pt x="1" y="4"/>
                  <a:pt x="0"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2" name="Freeform 2865"/>
          <p:cNvSpPr>
            <a:spLocks noChangeAspect="1"/>
          </p:cNvSpPr>
          <p:nvPr/>
        </p:nvSpPr>
        <p:spPr bwMode="auto">
          <a:xfrm>
            <a:off x="4713071" y="2523681"/>
            <a:ext cx="34281" cy="2381"/>
          </a:xfrm>
          <a:custGeom>
            <a:avLst/>
            <a:gdLst>
              <a:gd name="T0" fmla="*/ 3 w 3"/>
              <a:gd name="T1" fmla="*/ 0 h 2"/>
              <a:gd name="T2" fmla="*/ 4 w 3"/>
              <a:gd name="T3" fmla="*/ 1 h 2"/>
              <a:gd name="T4" fmla="*/ 1 w 3"/>
              <a:gd name="T5" fmla="*/ 1 h 2"/>
              <a:gd name="T6" fmla="*/ 0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1"/>
                </a:cubicBezTo>
                <a:cubicBezTo>
                  <a:pt x="1" y="1"/>
                  <a:pt x="0" y="1"/>
                  <a:pt x="0" y="0"/>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3" name="Freeform 2866"/>
          <p:cNvSpPr>
            <a:spLocks noChangeAspect="1"/>
          </p:cNvSpPr>
          <p:nvPr/>
        </p:nvSpPr>
        <p:spPr bwMode="auto">
          <a:xfrm>
            <a:off x="4700377" y="2505822"/>
            <a:ext cx="34281" cy="3572"/>
          </a:xfrm>
          <a:custGeom>
            <a:avLst/>
            <a:gdLst>
              <a:gd name="T0" fmla="*/ 2 w 3"/>
              <a:gd name="T1" fmla="*/ 2 h 2"/>
              <a:gd name="T2" fmla="*/ 3 w 3"/>
              <a:gd name="T3" fmla="*/ 3 h 2"/>
              <a:gd name="T4" fmla="*/ 1 w 3"/>
              <a:gd name="T5" fmla="*/ 3 h 2"/>
              <a:gd name="T6" fmla="*/ 0 w 3"/>
              <a:gd name="T7" fmla="*/ 2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1" y="2"/>
                </a:cubicBezTo>
                <a:cubicBezTo>
                  <a:pt x="1" y="2"/>
                  <a:pt x="0" y="1"/>
                  <a:pt x="0" y="1"/>
                </a:cubicBezTo>
                <a:cubicBezTo>
                  <a:pt x="0" y="0"/>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4" name="Freeform 2867"/>
          <p:cNvSpPr>
            <a:spLocks noChangeAspect="1"/>
          </p:cNvSpPr>
          <p:nvPr/>
        </p:nvSpPr>
        <p:spPr bwMode="auto">
          <a:xfrm>
            <a:off x="4676572" y="2434382"/>
            <a:ext cx="34281" cy="4762"/>
          </a:xfrm>
          <a:custGeom>
            <a:avLst/>
            <a:gdLst>
              <a:gd name="T0" fmla="*/ 3 w 4"/>
              <a:gd name="T1" fmla="*/ 1 h 3"/>
              <a:gd name="T2" fmla="*/ 5 w 4"/>
              <a:gd name="T3" fmla="*/ 3 h 3"/>
              <a:gd name="T4" fmla="*/ 3 w 4"/>
              <a:gd name="T5" fmla="*/ 3 h 3"/>
              <a:gd name="T6" fmla="*/ 0 w 4"/>
              <a:gd name="T7" fmla="*/ 1 h 3"/>
              <a:gd name="T8" fmla="*/ 3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3" y="1"/>
                  <a:pt x="4" y="1"/>
                  <a:pt x="4" y="2"/>
                </a:cubicBezTo>
                <a:cubicBezTo>
                  <a:pt x="4" y="3"/>
                  <a:pt x="3" y="3"/>
                  <a:pt x="2" y="2"/>
                </a:cubicBezTo>
                <a:cubicBezTo>
                  <a:pt x="1" y="2"/>
                  <a:pt x="0" y="2"/>
                  <a:pt x="0" y="1"/>
                </a:cubicBezTo>
                <a:cubicBezTo>
                  <a:pt x="0"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5" name="Freeform 2868"/>
          <p:cNvSpPr>
            <a:spLocks noChangeAspect="1"/>
          </p:cNvSpPr>
          <p:nvPr/>
        </p:nvSpPr>
        <p:spPr bwMode="auto">
          <a:xfrm>
            <a:off x="4687682" y="2429621"/>
            <a:ext cx="34281" cy="7144"/>
          </a:xfrm>
          <a:custGeom>
            <a:avLst/>
            <a:gdLst>
              <a:gd name="T0" fmla="*/ 5 w 5"/>
              <a:gd name="T1" fmla="*/ 0 h 5"/>
              <a:gd name="T2" fmla="*/ 2 w 5"/>
              <a:gd name="T3" fmla="*/ 1 h 5"/>
              <a:gd name="T4" fmla="*/ 1 w 5"/>
              <a:gd name="T5" fmla="*/ 5 h 5"/>
              <a:gd name="T6" fmla="*/ 4 w 5"/>
              <a:gd name="T7" fmla="*/ 2 h 5"/>
              <a:gd name="T8" fmla="*/ 5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0"/>
                </a:moveTo>
                <a:cubicBezTo>
                  <a:pt x="3" y="0"/>
                  <a:pt x="2" y="1"/>
                  <a:pt x="2" y="1"/>
                </a:cubicBezTo>
                <a:cubicBezTo>
                  <a:pt x="1" y="2"/>
                  <a:pt x="0" y="4"/>
                  <a:pt x="1" y="4"/>
                </a:cubicBezTo>
                <a:cubicBezTo>
                  <a:pt x="2" y="5"/>
                  <a:pt x="3" y="3"/>
                  <a:pt x="3" y="2"/>
                </a:cubicBezTo>
                <a:cubicBezTo>
                  <a:pt x="4" y="2"/>
                  <a:pt x="5" y="1"/>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6" name="Freeform 2869"/>
          <p:cNvSpPr>
            <a:spLocks noChangeAspect="1"/>
          </p:cNvSpPr>
          <p:nvPr/>
        </p:nvSpPr>
        <p:spPr bwMode="auto">
          <a:xfrm>
            <a:off x="4584529" y="1975994"/>
            <a:ext cx="34281" cy="17860"/>
          </a:xfrm>
          <a:custGeom>
            <a:avLst/>
            <a:gdLst>
              <a:gd name="T0" fmla="*/ 19 w 17"/>
              <a:gd name="T1" fmla="*/ 2 h 13"/>
              <a:gd name="T2" fmla="*/ 7 w 17"/>
              <a:gd name="T3" fmla="*/ 9 h 13"/>
              <a:gd name="T4" fmla="*/ 5 w 17"/>
              <a:gd name="T5" fmla="*/ 15 h 13"/>
              <a:gd name="T6" fmla="*/ 2 w 17"/>
              <a:gd name="T7" fmla="*/ 14 h 13"/>
              <a:gd name="T8" fmla="*/ 5 w 17"/>
              <a:gd name="T9" fmla="*/ 9 h 13"/>
              <a:gd name="T10" fmla="*/ 0 w 17"/>
              <a:gd name="T11" fmla="*/ 6 h 13"/>
              <a:gd name="T12" fmla="*/ 4 w 17"/>
              <a:gd name="T13" fmla="*/ 2 h 13"/>
              <a:gd name="T14" fmla="*/ 14 w 17"/>
              <a:gd name="T15" fmla="*/ 0 h 13"/>
              <a:gd name="T16" fmla="*/ 19 w 17"/>
              <a:gd name="T17" fmla="*/ 1 h 13"/>
              <a:gd name="T18" fmla="*/ 19 w 17"/>
              <a:gd name="T19" fmla="*/ 2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3"/>
              <a:gd name="T32" fmla="*/ 17 w 17"/>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3">
                <a:moveTo>
                  <a:pt x="16" y="2"/>
                </a:moveTo>
                <a:cubicBezTo>
                  <a:pt x="13" y="5"/>
                  <a:pt x="9" y="5"/>
                  <a:pt x="6" y="8"/>
                </a:cubicBezTo>
                <a:cubicBezTo>
                  <a:pt x="5" y="9"/>
                  <a:pt x="6" y="11"/>
                  <a:pt x="4" y="13"/>
                </a:cubicBezTo>
                <a:cubicBezTo>
                  <a:pt x="4" y="13"/>
                  <a:pt x="2" y="13"/>
                  <a:pt x="2" y="12"/>
                </a:cubicBezTo>
                <a:cubicBezTo>
                  <a:pt x="2" y="10"/>
                  <a:pt x="4" y="9"/>
                  <a:pt x="4" y="8"/>
                </a:cubicBezTo>
                <a:cubicBezTo>
                  <a:pt x="3" y="6"/>
                  <a:pt x="0" y="6"/>
                  <a:pt x="0" y="5"/>
                </a:cubicBezTo>
                <a:cubicBezTo>
                  <a:pt x="0" y="3"/>
                  <a:pt x="1" y="2"/>
                  <a:pt x="3" y="2"/>
                </a:cubicBezTo>
                <a:cubicBezTo>
                  <a:pt x="6" y="0"/>
                  <a:pt x="9" y="0"/>
                  <a:pt x="12" y="0"/>
                </a:cubicBezTo>
                <a:cubicBezTo>
                  <a:pt x="13" y="0"/>
                  <a:pt x="15" y="0"/>
                  <a:pt x="16" y="1"/>
                </a:cubicBezTo>
                <a:cubicBezTo>
                  <a:pt x="16" y="1"/>
                  <a:pt x="17" y="2"/>
                  <a:pt x="16"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7" name="Freeform 2870"/>
          <p:cNvSpPr>
            <a:spLocks noChangeAspect="1"/>
          </p:cNvSpPr>
          <p:nvPr/>
        </p:nvSpPr>
        <p:spPr bwMode="auto">
          <a:xfrm>
            <a:off x="4576596" y="1961704"/>
            <a:ext cx="34281" cy="10716"/>
          </a:xfrm>
          <a:custGeom>
            <a:avLst/>
            <a:gdLst>
              <a:gd name="T0" fmla="*/ 8 w 12"/>
              <a:gd name="T1" fmla="*/ 0 h 8"/>
              <a:gd name="T2" fmla="*/ 14 w 12"/>
              <a:gd name="T3" fmla="*/ 6 h 8"/>
              <a:gd name="T4" fmla="*/ 9 w 12"/>
              <a:gd name="T5" fmla="*/ 6 h 8"/>
              <a:gd name="T6" fmla="*/ 8 w 12"/>
              <a:gd name="T7" fmla="*/ 9 h 8"/>
              <a:gd name="T8" fmla="*/ 4 w 12"/>
              <a:gd name="T9" fmla="*/ 6 h 8"/>
              <a:gd name="T10" fmla="*/ 1 w 12"/>
              <a:gd name="T11" fmla="*/ 3 h 8"/>
              <a:gd name="T12" fmla="*/ 7 w 12"/>
              <a:gd name="T13" fmla="*/ 2 h 8"/>
              <a:gd name="T14" fmla="*/ 8 w 12"/>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8"/>
              <a:gd name="T26" fmla="*/ 12 w 12"/>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8">
                <a:moveTo>
                  <a:pt x="7" y="0"/>
                </a:moveTo>
                <a:cubicBezTo>
                  <a:pt x="9" y="1"/>
                  <a:pt x="12" y="2"/>
                  <a:pt x="12" y="5"/>
                </a:cubicBezTo>
                <a:cubicBezTo>
                  <a:pt x="12" y="6"/>
                  <a:pt x="9" y="4"/>
                  <a:pt x="8" y="5"/>
                </a:cubicBezTo>
                <a:cubicBezTo>
                  <a:pt x="7" y="6"/>
                  <a:pt x="8" y="8"/>
                  <a:pt x="7" y="8"/>
                </a:cubicBezTo>
                <a:cubicBezTo>
                  <a:pt x="6" y="8"/>
                  <a:pt x="5" y="6"/>
                  <a:pt x="3" y="5"/>
                </a:cubicBezTo>
                <a:cubicBezTo>
                  <a:pt x="2" y="4"/>
                  <a:pt x="0" y="4"/>
                  <a:pt x="1" y="3"/>
                </a:cubicBezTo>
                <a:cubicBezTo>
                  <a:pt x="2" y="2"/>
                  <a:pt x="5" y="3"/>
                  <a:pt x="6" y="2"/>
                </a:cubicBezTo>
                <a:cubicBezTo>
                  <a:pt x="7" y="2"/>
                  <a:pt x="6" y="0"/>
                  <a:pt x="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8" name="Freeform 2871"/>
          <p:cNvSpPr>
            <a:spLocks noChangeAspect="1"/>
          </p:cNvSpPr>
          <p:nvPr/>
        </p:nvSpPr>
        <p:spPr bwMode="auto">
          <a:xfrm>
            <a:off x="4866771" y="2541541"/>
            <a:ext cx="51970" cy="27384"/>
          </a:xfrm>
          <a:custGeom>
            <a:avLst/>
            <a:gdLst>
              <a:gd name="T0" fmla="*/ 26 w 31"/>
              <a:gd name="T1" fmla="*/ 8 h 19"/>
              <a:gd name="T2" fmla="*/ 37 w 31"/>
              <a:gd name="T3" fmla="*/ 1 h 19"/>
              <a:gd name="T4" fmla="*/ 36 w 31"/>
              <a:gd name="T5" fmla="*/ 0 h 19"/>
              <a:gd name="T6" fmla="*/ 23 w 31"/>
              <a:gd name="T7" fmla="*/ 6 h 19"/>
              <a:gd name="T8" fmla="*/ 20 w 31"/>
              <a:gd name="T9" fmla="*/ 7 h 19"/>
              <a:gd name="T10" fmla="*/ 12 w 31"/>
              <a:gd name="T11" fmla="*/ 6 h 19"/>
              <a:gd name="T12" fmla="*/ 9 w 31"/>
              <a:gd name="T13" fmla="*/ 5 h 19"/>
              <a:gd name="T14" fmla="*/ 9 w 31"/>
              <a:gd name="T15" fmla="*/ 8 h 19"/>
              <a:gd name="T16" fmla="*/ 1 w 31"/>
              <a:gd name="T17" fmla="*/ 10 h 19"/>
              <a:gd name="T18" fmla="*/ 0 w 31"/>
              <a:gd name="T19" fmla="*/ 17 h 19"/>
              <a:gd name="T20" fmla="*/ 6 w 31"/>
              <a:gd name="T21" fmla="*/ 19 h 19"/>
              <a:gd name="T22" fmla="*/ 11 w 31"/>
              <a:gd name="T23" fmla="*/ 19 h 19"/>
              <a:gd name="T24" fmla="*/ 15 w 31"/>
              <a:gd name="T25" fmla="*/ 22 h 19"/>
              <a:gd name="T26" fmla="*/ 20 w 31"/>
              <a:gd name="T27" fmla="*/ 17 h 19"/>
              <a:gd name="T28" fmla="*/ 23 w 31"/>
              <a:gd name="T29" fmla="*/ 13 h 19"/>
              <a:gd name="T30" fmla="*/ 28 w 31"/>
              <a:gd name="T31" fmla="*/ 13 h 19"/>
              <a:gd name="T32" fmla="*/ 28 w 31"/>
              <a:gd name="T33" fmla="*/ 12 h 19"/>
              <a:gd name="T34" fmla="*/ 26 w 31"/>
              <a:gd name="T35" fmla="*/ 8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
              <a:gd name="T55" fmla="*/ 0 h 19"/>
              <a:gd name="T56" fmla="*/ 31 w 3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 h="19">
                <a:moveTo>
                  <a:pt x="21" y="7"/>
                </a:moveTo>
                <a:cubicBezTo>
                  <a:pt x="24" y="4"/>
                  <a:pt x="28" y="3"/>
                  <a:pt x="30" y="1"/>
                </a:cubicBezTo>
                <a:cubicBezTo>
                  <a:pt x="31" y="1"/>
                  <a:pt x="29" y="0"/>
                  <a:pt x="29" y="0"/>
                </a:cubicBezTo>
                <a:cubicBezTo>
                  <a:pt x="25" y="1"/>
                  <a:pt x="22" y="3"/>
                  <a:pt x="19" y="5"/>
                </a:cubicBezTo>
                <a:cubicBezTo>
                  <a:pt x="18" y="5"/>
                  <a:pt x="17" y="6"/>
                  <a:pt x="16" y="6"/>
                </a:cubicBezTo>
                <a:cubicBezTo>
                  <a:pt x="14" y="6"/>
                  <a:pt x="12" y="6"/>
                  <a:pt x="10" y="5"/>
                </a:cubicBezTo>
                <a:cubicBezTo>
                  <a:pt x="9" y="5"/>
                  <a:pt x="8" y="4"/>
                  <a:pt x="7" y="4"/>
                </a:cubicBezTo>
                <a:cubicBezTo>
                  <a:pt x="6" y="4"/>
                  <a:pt x="8" y="6"/>
                  <a:pt x="7" y="7"/>
                </a:cubicBezTo>
                <a:cubicBezTo>
                  <a:pt x="5" y="8"/>
                  <a:pt x="2" y="7"/>
                  <a:pt x="1" y="8"/>
                </a:cubicBezTo>
                <a:cubicBezTo>
                  <a:pt x="1" y="10"/>
                  <a:pt x="0" y="13"/>
                  <a:pt x="0" y="14"/>
                </a:cubicBezTo>
                <a:cubicBezTo>
                  <a:pt x="2" y="14"/>
                  <a:pt x="4" y="15"/>
                  <a:pt x="5" y="16"/>
                </a:cubicBezTo>
                <a:cubicBezTo>
                  <a:pt x="7" y="16"/>
                  <a:pt x="8" y="16"/>
                  <a:pt x="9" y="16"/>
                </a:cubicBezTo>
                <a:cubicBezTo>
                  <a:pt x="10" y="16"/>
                  <a:pt x="11" y="19"/>
                  <a:pt x="12" y="18"/>
                </a:cubicBezTo>
                <a:cubicBezTo>
                  <a:pt x="13" y="16"/>
                  <a:pt x="14" y="15"/>
                  <a:pt x="16" y="14"/>
                </a:cubicBezTo>
                <a:cubicBezTo>
                  <a:pt x="17" y="13"/>
                  <a:pt x="18" y="12"/>
                  <a:pt x="19" y="11"/>
                </a:cubicBezTo>
                <a:cubicBezTo>
                  <a:pt x="20" y="11"/>
                  <a:pt x="22" y="12"/>
                  <a:pt x="23" y="11"/>
                </a:cubicBezTo>
                <a:cubicBezTo>
                  <a:pt x="23" y="11"/>
                  <a:pt x="23" y="10"/>
                  <a:pt x="23" y="10"/>
                </a:cubicBezTo>
                <a:cubicBezTo>
                  <a:pt x="22" y="9"/>
                  <a:pt x="21" y="7"/>
                  <a:pt x="21"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29" name="Freeform 2872"/>
          <p:cNvSpPr>
            <a:spLocks noChangeAspect="1"/>
          </p:cNvSpPr>
          <p:nvPr/>
        </p:nvSpPr>
        <p:spPr bwMode="auto">
          <a:xfrm>
            <a:off x="5160348" y="2907061"/>
            <a:ext cx="220188" cy="134541"/>
          </a:xfrm>
          <a:custGeom>
            <a:avLst/>
            <a:gdLst>
              <a:gd name="T0" fmla="*/ 161 w 134"/>
              <a:gd name="T1" fmla="*/ 42 h 94"/>
              <a:gd name="T2" fmla="*/ 147 w 134"/>
              <a:gd name="T3" fmla="*/ 50 h 94"/>
              <a:gd name="T4" fmla="*/ 147 w 134"/>
              <a:gd name="T5" fmla="*/ 60 h 94"/>
              <a:gd name="T6" fmla="*/ 121 w 134"/>
              <a:gd name="T7" fmla="*/ 70 h 94"/>
              <a:gd name="T8" fmla="*/ 103 w 134"/>
              <a:gd name="T9" fmla="*/ 79 h 94"/>
              <a:gd name="T10" fmla="*/ 95 w 134"/>
              <a:gd name="T11" fmla="*/ 88 h 94"/>
              <a:gd name="T12" fmla="*/ 85 w 134"/>
              <a:gd name="T13" fmla="*/ 88 h 94"/>
              <a:gd name="T14" fmla="*/ 71 w 134"/>
              <a:gd name="T15" fmla="*/ 95 h 94"/>
              <a:gd name="T16" fmla="*/ 58 w 134"/>
              <a:gd name="T17" fmla="*/ 95 h 94"/>
              <a:gd name="T18" fmla="*/ 46 w 134"/>
              <a:gd name="T19" fmla="*/ 100 h 94"/>
              <a:gd name="T20" fmla="*/ 37 w 134"/>
              <a:gd name="T21" fmla="*/ 111 h 94"/>
              <a:gd name="T22" fmla="*/ 17 w 134"/>
              <a:gd name="T23" fmla="*/ 111 h 94"/>
              <a:gd name="T24" fmla="*/ 12 w 134"/>
              <a:gd name="T25" fmla="*/ 101 h 94"/>
              <a:gd name="T26" fmla="*/ 11 w 134"/>
              <a:gd name="T27" fmla="*/ 87 h 94"/>
              <a:gd name="T28" fmla="*/ 5 w 134"/>
              <a:gd name="T29" fmla="*/ 71 h 94"/>
              <a:gd name="T30" fmla="*/ 0 w 134"/>
              <a:gd name="T31" fmla="*/ 70 h 94"/>
              <a:gd name="T32" fmla="*/ 5 w 134"/>
              <a:gd name="T33" fmla="*/ 65 h 94"/>
              <a:gd name="T34" fmla="*/ 6 w 134"/>
              <a:gd name="T35" fmla="*/ 54 h 94"/>
              <a:gd name="T36" fmla="*/ 5 w 134"/>
              <a:gd name="T37" fmla="*/ 48 h 94"/>
              <a:gd name="T38" fmla="*/ 10 w 134"/>
              <a:gd name="T39" fmla="*/ 42 h 94"/>
              <a:gd name="T40" fmla="*/ 10 w 134"/>
              <a:gd name="T41" fmla="*/ 32 h 94"/>
              <a:gd name="T42" fmla="*/ 13 w 134"/>
              <a:gd name="T43" fmla="*/ 29 h 94"/>
              <a:gd name="T44" fmla="*/ 18 w 134"/>
              <a:gd name="T45" fmla="*/ 31 h 94"/>
              <a:gd name="T46" fmla="*/ 60 w 134"/>
              <a:gd name="T47" fmla="*/ 29 h 94"/>
              <a:gd name="T48" fmla="*/ 68 w 134"/>
              <a:gd name="T49" fmla="*/ 35 h 94"/>
              <a:gd name="T50" fmla="*/ 77 w 134"/>
              <a:gd name="T51" fmla="*/ 34 h 94"/>
              <a:gd name="T52" fmla="*/ 90 w 134"/>
              <a:gd name="T53" fmla="*/ 16 h 94"/>
              <a:gd name="T54" fmla="*/ 141 w 134"/>
              <a:gd name="T55" fmla="*/ 0 h 94"/>
              <a:gd name="T56" fmla="*/ 161 w 134"/>
              <a:gd name="T57" fmla="*/ 42 h 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4"/>
              <a:gd name="T88" fmla="*/ 0 h 94"/>
              <a:gd name="T89" fmla="*/ 134 w 134"/>
              <a:gd name="T90" fmla="*/ 94 h 9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4" h="94">
                <a:moveTo>
                  <a:pt x="134" y="35"/>
                </a:moveTo>
                <a:cubicBezTo>
                  <a:pt x="130" y="38"/>
                  <a:pt x="125" y="39"/>
                  <a:pt x="122" y="42"/>
                </a:cubicBezTo>
                <a:cubicBezTo>
                  <a:pt x="121" y="45"/>
                  <a:pt x="124" y="49"/>
                  <a:pt x="122" y="50"/>
                </a:cubicBezTo>
                <a:cubicBezTo>
                  <a:pt x="116" y="55"/>
                  <a:pt x="108" y="55"/>
                  <a:pt x="101" y="58"/>
                </a:cubicBezTo>
                <a:cubicBezTo>
                  <a:pt x="96" y="60"/>
                  <a:pt x="90" y="63"/>
                  <a:pt x="86" y="66"/>
                </a:cubicBezTo>
                <a:cubicBezTo>
                  <a:pt x="83" y="68"/>
                  <a:pt x="82" y="72"/>
                  <a:pt x="79" y="73"/>
                </a:cubicBezTo>
                <a:cubicBezTo>
                  <a:pt x="76" y="74"/>
                  <a:pt x="73" y="72"/>
                  <a:pt x="71" y="73"/>
                </a:cubicBezTo>
                <a:cubicBezTo>
                  <a:pt x="66" y="74"/>
                  <a:pt x="63" y="78"/>
                  <a:pt x="59" y="79"/>
                </a:cubicBezTo>
                <a:cubicBezTo>
                  <a:pt x="56" y="80"/>
                  <a:pt x="52" y="79"/>
                  <a:pt x="48" y="79"/>
                </a:cubicBezTo>
                <a:cubicBezTo>
                  <a:pt x="45" y="80"/>
                  <a:pt x="41" y="81"/>
                  <a:pt x="38" y="83"/>
                </a:cubicBezTo>
                <a:cubicBezTo>
                  <a:pt x="35" y="85"/>
                  <a:pt x="34" y="90"/>
                  <a:pt x="31" y="92"/>
                </a:cubicBezTo>
                <a:cubicBezTo>
                  <a:pt x="26" y="94"/>
                  <a:pt x="20" y="94"/>
                  <a:pt x="14" y="92"/>
                </a:cubicBezTo>
                <a:cubicBezTo>
                  <a:pt x="11" y="91"/>
                  <a:pt x="11" y="87"/>
                  <a:pt x="10" y="84"/>
                </a:cubicBezTo>
                <a:cubicBezTo>
                  <a:pt x="9" y="80"/>
                  <a:pt x="10" y="76"/>
                  <a:pt x="9" y="72"/>
                </a:cubicBezTo>
                <a:cubicBezTo>
                  <a:pt x="8" y="68"/>
                  <a:pt x="7" y="63"/>
                  <a:pt x="4" y="59"/>
                </a:cubicBezTo>
                <a:cubicBezTo>
                  <a:pt x="4" y="58"/>
                  <a:pt x="0" y="59"/>
                  <a:pt x="0" y="58"/>
                </a:cubicBezTo>
                <a:cubicBezTo>
                  <a:pt x="0" y="56"/>
                  <a:pt x="3" y="55"/>
                  <a:pt x="4" y="54"/>
                </a:cubicBezTo>
                <a:cubicBezTo>
                  <a:pt x="5" y="51"/>
                  <a:pt x="5" y="48"/>
                  <a:pt x="5" y="45"/>
                </a:cubicBezTo>
                <a:cubicBezTo>
                  <a:pt x="5" y="43"/>
                  <a:pt x="5" y="42"/>
                  <a:pt x="4" y="40"/>
                </a:cubicBezTo>
                <a:cubicBezTo>
                  <a:pt x="6" y="38"/>
                  <a:pt x="7" y="37"/>
                  <a:pt x="8" y="35"/>
                </a:cubicBezTo>
                <a:cubicBezTo>
                  <a:pt x="9" y="32"/>
                  <a:pt x="8" y="29"/>
                  <a:pt x="8" y="27"/>
                </a:cubicBezTo>
                <a:cubicBezTo>
                  <a:pt x="9" y="25"/>
                  <a:pt x="10" y="24"/>
                  <a:pt x="11" y="24"/>
                </a:cubicBezTo>
                <a:cubicBezTo>
                  <a:pt x="13" y="23"/>
                  <a:pt x="14" y="26"/>
                  <a:pt x="15" y="26"/>
                </a:cubicBezTo>
                <a:cubicBezTo>
                  <a:pt x="27" y="26"/>
                  <a:pt x="39" y="24"/>
                  <a:pt x="50" y="24"/>
                </a:cubicBezTo>
                <a:lnTo>
                  <a:pt x="57" y="29"/>
                </a:lnTo>
                <a:cubicBezTo>
                  <a:pt x="59" y="31"/>
                  <a:pt x="62" y="30"/>
                  <a:pt x="64" y="28"/>
                </a:cubicBezTo>
                <a:cubicBezTo>
                  <a:pt x="69" y="24"/>
                  <a:pt x="71" y="18"/>
                  <a:pt x="75" y="13"/>
                </a:cubicBezTo>
                <a:cubicBezTo>
                  <a:pt x="89" y="9"/>
                  <a:pt x="103" y="4"/>
                  <a:pt x="117" y="0"/>
                </a:cubicBezTo>
                <a:lnTo>
                  <a:pt x="134" y="35"/>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0" name="Freeform 2873"/>
          <p:cNvSpPr>
            <a:spLocks noChangeAspect="1"/>
          </p:cNvSpPr>
          <p:nvPr/>
        </p:nvSpPr>
        <p:spPr bwMode="auto">
          <a:xfrm>
            <a:off x="5419252" y="2745135"/>
            <a:ext cx="34281" cy="25004"/>
          </a:xfrm>
          <a:custGeom>
            <a:avLst/>
            <a:gdLst>
              <a:gd name="T0" fmla="*/ 3 w 7"/>
              <a:gd name="T1" fmla="*/ 20 h 18"/>
              <a:gd name="T2" fmla="*/ 6 w 7"/>
              <a:gd name="T3" fmla="*/ 14 h 18"/>
              <a:gd name="T4" fmla="*/ 6 w 7"/>
              <a:gd name="T5" fmla="*/ 2 h 18"/>
              <a:gd name="T6" fmla="*/ 0 w 7"/>
              <a:gd name="T7" fmla="*/ 8 h 18"/>
              <a:gd name="T8" fmla="*/ 1 w 7"/>
              <a:gd name="T9" fmla="*/ 14 h 18"/>
              <a:gd name="T10" fmla="*/ 1 w 7"/>
              <a:gd name="T11" fmla="*/ 21 h 18"/>
              <a:gd name="T12" fmla="*/ 3 w 7"/>
              <a:gd name="T13" fmla="*/ 20 h 18"/>
              <a:gd name="T14" fmla="*/ 0 60000 65536"/>
              <a:gd name="T15" fmla="*/ 0 60000 65536"/>
              <a:gd name="T16" fmla="*/ 0 60000 65536"/>
              <a:gd name="T17" fmla="*/ 0 60000 65536"/>
              <a:gd name="T18" fmla="*/ 0 60000 65536"/>
              <a:gd name="T19" fmla="*/ 0 60000 65536"/>
              <a:gd name="T20" fmla="*/ 0 60000 65536"/>
              <a:gd name="T21" fmla="*/ 0 w 7"/>
              <a:gd name="T22" fmla="*/ 0 h 18"/>
              <a:gd name="T23" fmla="*/ 7 w 7"/>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8">
                <a:moveTo>
                  <a:pt x="3" y="17"/>
                </a:moveTo>
                <a:cubicBezTo>
                  <a:pt x="4" y="15"/>
                  <a:pt x="5" y="14"/>
                  <a:pt x="5" y="12"/>
                </a:cubicBezTo>
                <a:cubicBezTo>
                  <a:pt x="6" y="9"/>
                  <a:pt x="7" y="4"/>
                  <a:pt x="5" y="2"/>
                </a:cubicBezTo>
                <a:cubicBezTo>
                  <a:pt x="4" y="0"/>
                  <a:pt x="2" y="5"/>
                  <a:pt x="0" y="7"/>
                </a:cubicBezTo>
                <a:cubicBezTo>
                  <a:pt x="1" y="8"/>
                  <a:pt x="1" y="10"/>
                  <a:pt x="1" y="12"/>
                </a:cubicBezTo>
                <a:cubicBezTo>
                  <a:pt x="1" y="14"/>
                  <a:pt x="0" y="16"/>
                  <a:pt x="1" y="18"/>
                </a:cubicBezTo>
                <a:cubicBezTo>
                  <a:pt x="1" y="18"/>
                  <a:pt x="2" y="18"/>
                  <a:pt x="3" y="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1" name="Freeform 2874"/>
          <p:cNvSpPr>
            <a:spLocks noChangeAspect="1"/>
          </p:cNvSpPr>
          <p:nvPr/>
        </p:nvSpPr>
        <p:spPr bwMode="auto">
          <a:xfrm>
            <a:off x="5304996" y="2753469"/>
            <a:ext cx="34281" cy="38100"/>
          </a:xfrm>
          <a:custGeom>
            <a:avLst/>
            <a:gdLst>
              <a:gd name="T0" fmla="*/ 6 w 12"/>
              <a:gd name="T1" fmla="*/ 30 h 27"/>
              <a:gd name="T2" fmla="*/ 13 w 12"/>
              <a:gd name="T3" fmla="*/ 27 h 27"/>
              <a:gd name="T4" fmla="*/ 14 w 12"/>
              <a:gd name="T5" fmla="*/ 21 h 27"/>
              <a:gd name="T6" fmla="*/ 9 w 12"/>
              <a:gd name="T7" fmla="*/ 14 h 27"/>
              <a:gd name="T8" fmla="*/ 11 w 12"/>
              <a:gd name="T9" fmla="*/ 8 h 27"/>
              <a:gd name="T10" fmla="*/ 6 w 12"/>
              <a:gd name="T11" fmla="*/ 0 h 27"/>
              <a:gd name="T12" fmla="*/ 1 w 12"/>
              <a:gd name="T13" fmla="*/ 6 h 27"/>
              <a:gd name="T14" fmla="*/ 1 w 12"/>
              <a:gd name="T15" fmla="*/ 13 h 27"/>
              <a:gd name="T16" fmla="*/ 1 w 12"/>
              <a:gd name="T17" fmla="*/ 19 h 27"/>
              <a:gd name="T18" fmla="*/ 1 w 12"/>
              <a:gd name="T19" fmla="*/ 25 h 27"/>
              <a:gd name="T20" fmla="*/ 0 w 12"/>
              <a:gd name="T21" fmla="*/ 27 h 27"/>
              <a:gd name="T22" fmla="*/ 3 w 12"/>
              <a:gd name="T23" fmla="*/ 32 h 27"/>
              <a:gd name="T24" fmla="*/ 6 w 12"/>
              <a:gd name="T25" fmla="*/ 30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7"/>
              <a:gd name="T41" fmla="*/ 12 w 12"/>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7">
                <a:moveTo>
                  <a:pt x="5" y="25"/>
                </a:moveTo>
                <a:cubicBezTo>
                  <a:pt x="7" y="25"/>
                  <a:pt x="9" y="24"/>
                  <a:pt x="10" y="23"/>
                </a:cubicBezTo>
                <a:cubicBezTo>
                  <a:pt x="11" y="21"/>
                  <a:pt x="12" y="20"/>
                  <a:pt x="11" y="18"/>
                </a:cubicBezTo>
                <a:cubicBezTo>
                  <a:pt x="11" y="16"/>
                  <a:pt x="7" y="15"/>
                  <a:pt x="7" y="12"/>
                </a:cubicBezTo>
                <a:cubicBezTo>
                  <a:pt x="6" y="10"/>
                  <a:pt x="9" y="9"/>
                  <a:pt x="9" y="7"/>
                </a:cubicBezTo>
                <a:cubicBezTo>
                  <a:pt x="8" y="5"/>
                  <a:pt x="7" y="2"/>
                  <a:pt x="5" y="0"/>
                </a:cubicBezTo>
                <a:cubicBezTo>
                  <a:pt x="3" y="0"/>
                  <a:pt x="2" y="3"/>
                  <a:pt x="1" y="5"/>
                </a:cubicBezTo>
                <a:cubicBezTo>
                  <a:pt x="0" y="7"/>
                  <a:pt x="1" y="9"/>
                  <a:pt x="1" y="11"/>
                </a:cubicBezTo>
                <a:cubicBezTo>
                  <a:pt x="1" y="12"/>
                  <a:pt x="0" y="14"/>
                  <a:pt x="1" y="16"/>
                </a:cubicBezTo>
                <a:cubicBezTo>
                  <a:pt x="1" y="17"/>
                  <a:pt x="2" y="19"/>
                  <a:pt x="1" y="21"/>
                </a:cubicBezTo>
                <a:cubicBezTo>
                  <a:pt x="1" y="22"/>
                  <a:pt x="1" y="22"/>
                  <a:pt x="0" y="23"/>
                </a:cubicBezTo>
                <a:cubicBezTo>
                  <a:pt x="0" y="24"/>
                  <a:pt x="1" y="26"/>
                  <a:pt x="2" y="27"/>
                </a:cubicBezTo>
                <a:cubicBezTo>
                  <a:pt x="3" y="27"/>
                  <a:pt x="4" y="26"/>
                  <a:pt x="5" y="2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2" name="Freeform 2875"/>
          <p:cNvSpPr>
            <a:spLocks noChangeAspect="1"/>
          </p:cNvSpPr>
          <p:nvPr/>
        </p:nvSpPr>
        <p:spPr bwMode="auto">
          <a:xfrm>
            <a:off x="5219301" y="2671317"/>
            <a:ext cx="34281" cy="9525"/>
          </a:xfrm>
          <a:custGeom>
            <a:avLst/>
            <a:gdLst>
              <a:gd name="T0" fmla="*/ 0 w 5"/>
              <a:gd name="T1" fmla="*/ 1 h 6"/>
              <a:gd name="T2" fmla="*/ 1 w 5"/>
              <a:gd name="T3" fmla="*/ 7 h 6"/>
              <a:gd name="T4" fmla="*/ 4 w 5"/>
              <a:gd name="T5" fmla="*/ 7 h 6"/>
              <a:gd name="T6" fmla="*/ 6 w 5"/>
              <a:gd name="T7" fmla="*/ 4 h 6"/>
              <a:gd name="T8" fmla="*/ 4 w 5"/>
              <a:gd name="T9" fmla="*/ 1 h 6"/>
              <a:gd name="T10" fmla="*/ 0 w 5"/>
              <a:gd name="T11" fmla="*/ 1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0" y="1"/>
                </a:moveTo>
                <a:cubicBezTo>
                  <a:pt x="0" y="2"/>
                  <a:pt x="0" y="4"/>
                  <a:pt x="1" y="5"/>
                </a:cubicBezTo>
                <a:cubicBezTo>
                  <a:pt x="1" y="6"/>
                  <a:pt x="2" y="5"/>
                  <a:pt x="3" y="5"/>
                </a:cubicBezTo>
                <a:cubicBezTo>
                  <a:pt x="4" y="4"/>
                  <a:pt x="5" y="4"/>
                  <a:pt x="5" y="3"/>
                </a:cubicBezTo>
                <a:cubicBezTo>
                  <a:pt x="5" y="2"/>
                  <a:pt x="4" y="2"/>
                  <a:pt x="3" y="1"/>
                </a:cubicBezTo>
                <a:cubicBezTo>
                  <a:pt x="2" y="1"/>
                  <a:pt x="1"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3" name="Freeform 2876"/>
          <p:cNvSpPr>
            <a:spLocks noChangeAspect="1"/>
          </p:cNvSpPr>
          <p:nvPr/>
        </p:nvSpPr>
        <p:spPr bwMode="auto">
          <a:xfrm>
            <a:off x="5086001" y="2953494"/>
            <a:ext cx="34281" cy="14287"/>
          </a:xfrm>
          <a:custGeom>
            <a:avLst/>
            <a:gdLst>
              <a:gd name="T0" fmla="*/ 0 w 9"/>
              <a:gd name="T1" fmla="*/ 2 h 10"/>
              <a:gd name="T2" fmla="*/ 4 w 9"/>
              <a:gd name="T3" fmla="*/ 1 h 10"/>
              <a:gd name="T4" fmla="*/ 5 w 9"/>
              <a:gd name="T5" fmla="*/ 6 h 10"/>
              <a:gd name="T6" fmla="*/ 9 w 9"/>
              <a:gd name="T7" fmla="*/ 5 h 10"/>
              <a:gd name="T8" fmla="*/ 10 w 9"/>
              <a:gd name="T9" fmla="*/ 11 h 10"/>
              <a:gd name="T10" fmla="*/ 5 w 9"/>
              <a:gd name="T11" fmla="*/ 7 h 10"/>
              <a:gd name="T12" fmla="*/ 1 w 9"/>
              <a:gd name="T13" fmla="*/ 6 h 10"/>
              <a:gd name="T14" fmla="*/ 0 w 9"/>
              <a:gd name="T15" fmla="*/ 2 h 1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10"/>
              <a:gd name="T26" fmla="*/ 9 w 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10">
                <a:moveTo>
                  <a:pt x="0" y="2"/>
                </a:moveTo>
                <a:cubicBezTo>
                  <a:pt x="0" y="1"/>
                  <a:pt x="2" y="0"/>
                  <a:pt x="3" y="1"/>
                </a:cubicBezTo>
                <a:cubicBezTo>
                  <a:pt x="4" y="1"/>
                  <a:pt x="3" y="4"/>
                  <a:pt x="4" y="5"/>
                </a:cubicBezTo>
                <a:cubicBezTo>
                  <a:pt x="5" y="6"/>
                  <a:pt x="6" y="3"/>
                  <a:pt x="7" y="4"/>
                </a:cubicBezTo>
                <a:cubicBezTo>
                  <a:pt x="8" y="5"/>
                  <a:pt x="9" y="8"/>
                  <a:pt x="8" y="9"/>
                </a:cubicBezTo>
                <a:cubicBezTo>
                  <a:pt x="7" y="10"/>
                  <a:pt x="6" y="7"/>
                  <a:pt x="4" y="6"/>
                </a:cubicBezTo>
                <a:cubicBezTo>
                  <a:pt x="3" y="6"/>
                  <a:pt x="2" y="6"/>
                  <a:pt x="1" y="5"/>
                </a:cubicBezTo>
                <a:cubicBezTo>
                  <a:pt x="0" y="4"/>
                  <a:pt x="0" y="3"/>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4" name="Freeform 2877"/>
          <p:cNvSpPr>
            <a:spLocks noChangeAspect="1"/>
          </p:cNvSpPr>
          <p:nvPr/>
        </p:nvSpPr>
        <p:spPr bwMode="auto">
          <a:xfrm>
            <a:off x="5408144" y="2739182"/>
            <a:ext cx="34281" cy="10716"/>
          </a:xfrm>
          <a:custGeom>
            <a:avLst/>
            <a:gdLst>
              <a:gd name="T0" fmla="*/ 1 w 13"/>
              <a:gd name="T1" fmla="*/ 7 h 8"/>
              <a:gd name="T2" fmla="*/ 1 w 13"/>
              <a:gd name="T3" fmla="*/ 8 h 8"/>
              <a:gd name="T4" fmla="*/ 9 w 13"/>
              <a:gd name="T5" fmla="*/ 5 h 8"/>
              <a:gd name="T6" fmla="*/ 14 w 13"/>
              <a:gd name="T7" fmla="*/ 5 h 8"/>
              <a:gd name="T8" fmla="*/ 16 w 13"/>
              <a:gd name="T9" fmla="*/ 1 h 8"/>
              <a:gd name="T10" fmla="*/ 14 w 13"/>
              <a:gd name="T11" fmla="*/ 0 h 8"/>
              <a:gd name="T12" fmla="*/ 7 w 13"/>
              <a:gd name="T13" fmla="*/ 2 h 8"/>
              <a:gd name="T14" fmla="*/ 6 w 13"/>
              <a:gd name="T15" fmla="*/ 5 h 8"/>
              <a:gd name="T16" fmla="*/ 1 w 13"/>
              <a:gd name="T17" fmla="*/ 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1" y="6"/>
                </a:moveTo>
                <a:cubicBezTo>
                  <a:pt x="0" y="6"/>
                  <a:pt x="1" y="8"/>
                  <a:pt x="1" y="7"/>
                </a:cubicBezTo>
                <a:cubicBezTo>
                  <a:pt x="3" y="7"/>
                  <a:pt x="5" y="5"/>
                  <a:pt x="7" y="4"/>
                </a:cubicBezTo>
                <a:cubicBezTo>
                  <a:pt x="9" y="4"/>
                  <a:pt x="10" y="5"/>
                  <a:pt x="11" y="4"/>
                </a:cubicBezTo>
                <a:cubicBezTo>
                  <a:pt x="12" y="3"/>
                  <a:pt x="13" y="2"/>
                  <a:pt x="13" y="1"/>
                </a:cubicBezTo>
                <a:cubicBezTo>
                  <a:pt x="13" y="0"/>
                  <a:pt x="12" y="0"/>
                  <a:pt x="11" y="0"/>
                </a:cubicBezTo>
                <a:cubicBezTo>
                  <a:pt x="9" y="1"/>
                  <a:pt x="8" y="1"/>
                  <a:pt x="6" y="2"/>
                </a:cubicBezTo>
                <a:cubicBezTo>
                  <a:pt x="5" y="2"/>
                  <a:pt x="5" y="3"/>
                  <a:pt x="5" y="4"/>
                </a:cubicBezTo>
                <a:cubicBezTo>
                  <a:pt x="3" y="5"/>
                  <a:pt x="2" y="4"/>
                  <a:pt x="1"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5" name="Freeform 2878"/>
          <p:cNvSpPr>
            <a:spLocks noChangeAspect="1"/>
          </p:cNvSpPr>
          <p:nvPr/>
        </p:nvSpPr>
        <p:spPr bwMode="auto">
          <a:xfrm>
            <a:off x="6577709" y="3088036"/>
            <a:ext cx="34281" cy="9525"/>
          </a:xfrm>
          <a:custGeom>
            <a:avLst/>
            <a:gdLst>
              <a:gd name="T0" fmla="*/ 0 w 4"/>
              <a:gd name="T1" fmla="*/ 2 h 7"/>
              <a:gd name="T2" fmla="*/ 3 w 4"/>
              <a:gd name="T3" fmla="*/ 0 h 7"/>
              <a:gd name="T4" fmla="*/ 5 w 4"/>
              <a:gd name="T5" fmla="*/ 3 h 7"/>
              <a:gd name="T6" fmla="*/ 4 w 4"/>
              <a:gd name="T7" fmla="*/ 8 h 7"/>
              <a:gd name="T8" fmla="*/ 3 w 4"/>
              <a:gd name="T9" fmla="*/ 6 h 7"/>
              <a:gd name="T10" fmla="*/ 0 w 4"/>
              <a:gd name="T11" fmla="*/ 2 h 7"/>
              <a:gd name="T12" fmla="*/ 0 60000 65536"/>
              <a:gd name="T13" fmla="*/ 0 60000 65536"/>
              <a:gd name="T14" fmla="*/ 0 60000 65536"/>
              <a:gd name="T15" fmla="*/ 0 60000 65536"/>
              <a:gd name="T16" fmla="*/ 0 60000 65536"/>
              <a:gd name="T17" fmla="*/ 0 60000 65536"/>
              <a:gd name="T18" fmla="*/ 0 w 4"/>
              <a:gd name="T19" fmla="*/ 0 h 7"/>
              <a:gd name="T20" fmla="*/ 4 w 4"/>
              <a:gd name="T21" fmla="*/ 7 h 7"/>
            </a:gdLst>
            <a:ahLst/>
            <a:cxnLst>
              <a:cxn ang="T12">
                <a:pos x="T0" y="T1"/>
              </a:cxn>
              <a:cxn ang="T13">
                <a:pos x="T2" y="T3"/>
              </a:cxn>
              <a:cxn ang="T14">
                <a:pos x="T4" y="T5"/>
              </a:cxn>
              <a:cxn ang="T15">
                <a:pos x="T6" y="T7"/>
              </a:cxn>
              <a:cxn ang="T16">
                <a:pos x="T8" y="T9"/>
              </a:cxn>
              <a:cxn ang="T17">
                <a:pos x="T10" y="T11"/>
              </a:cxn>
            </a:cxnLst>
            <a:rect l="T18" t="T19" r="T20" b="T21"/>
            <a:pathLst>
              <a:path w="4" h="7">
                <a:moveTo>
                  <a:pt x="0" y="2"/>
                </a:moveTo>
                <a:cubicBezTo>
                  <a:pt x="0" y="1"/>
                  <a:pt x="1" y="0"/>
                  <a:pt x="2" y="0"/>
                </a:cubicBezTo>
                <a:cubicBezTo>
                  <a:pt x="3" y="1"/>
                  <a:pt x="4" y="2"/>
                  <a:pt x="4" y="3"/>
                </a:cubicBezTo>
                <a:cubicBezTo>
                  <a:pt x="4" y="5"/>
                  <a:pt x="4" y="6"/>
                  <a:pt x="3" y="7"/>
                </a:cubicBezTo>
                <a:cubicBezTo>
                  <a:pt x="2" y="7"/>
                  <a:pt x="2" y="5"/>
                  <a:pt x="2" y="5"/>
                </a:cubicBezTo>
                <a:cubicBezTo>
                  <a:pt x="1" y="4"/>
                  <a:pt x="0" y="3"/>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6" name="Freeform 2879"/>
          <p:cNvSpPr>
            <a:spLocks noChangeAspect="1"/>
          </p:cNvSpPr>
          <p:nvPr/>
        </p:nvSpPr>
        <p:spPr bwMode="auto">
          <a:xfrm>
            <a:off x="6707385" y="2884438"/>
            <a:ext cx="50602" cy="44054"/>
          </a:xfrm>
          <a:custGeom>
            <a:avLst/>
            <a:gdLst>
              <a:gd name="T0" fmla="*/ 35 w 31"/>
              <a:gd name="T1" fmla="*/ 0 h 31"/>
              <a:gd name="T2" fmla="*/ 37 w 31"/>
              <a:gd name="T3" fmla="*/ 7 h 31"/>
              <a:gd name="T4" fmla="*/ 33 w 31"/>
              <a:gd name="T5" fmla="*/ 13 h 31"/>
              <a:gd name="T6" fmla="*/ 32 w 31"/>
              <a:gd name="T7" fmla="*/ 25 h 31"/>
              <a:gd name="T8" fmla="*/ 26 w 31"/>
              <a:gd name="T9" fmla="*/ 31 h 31"/>
              <a:gd name="T10" fmla="*/ 19 w 31"/>
              <a:gd name="T11" fmla="*/ 32 h 31"/>
              <a:gd name="T12" fmla="*/ 19 w 31"/>
              <a:gd name="T13" fmla="*/ 36 h 31"/>
              <a:gd name="T14" fmla="*/ 14 w 31"/>
              <a:gd name="T15" fmla="*/ 35 h 31"/>
              <a:gd name="T16" fmla="*/ 5 w 31"/>
              <a:gd name="T17" fmla="*/ 31 h 31"/>
              <a:gd name="T18" fmla="*/ 2 w 31"/>
              <a:gd name="T19" fmla="*/ 24 h 31"/>
              <a:gd name="T20" fmla="*/ 2 w 31"/>
              <a:gd name="T21" fmla="*/ 13 h 31"/>
              <a:gd name="T22" fmla="*/ 11 w 31"/>
              <a:gd name="T23" fmla="*/ 7 h 31"/>
              <a:gd name="T24" fmla="*/ 10 w 31"/>
              <a:gd name="T25" fmla="*/ 6 h 31"/>
              <a:gd name="T26" fmla="*/ 12 w 31"/>
              <a:gd name="T27" fmla="*/ 4 h 31"/>
              <a:gd name="T28" fmla="*/ 13 w 31"/>
              <a:gd name="T29" fmla="*/ 5 h 31"/>
              <a:gd name="T30" fmla="*/ 19 w 31"/>
              <a:gd name="T31" fmla="*/ 4 h 31"/>
              <a:gd name="T32" fmla="*/ 24 w 31"/>
              <a:gd name="T33" fmla="*/ 4 h 31"/>
              <a:gd name="T34" fmla="*/ 29 w 31"/>
              <a:gd name="T35" fmla="*/ 2 h 31"/>
              <a:gd name="T36" fmla="*/ 31 w 31"/>
              <a:gd name="T37" fmla="*/ 4 h 31"/>
              <a:gd name="T38" fmla="*/ 35 w 31"/>
              <a:gd name="T39" fmla="*/ 0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31"/>
              <a:gd name="T62" fmla="*/ 31 w 31"/>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31">
                <a:moveTo>
                  <a:pt x="29" y="0"/>
                </a:moveTo>
                <a:cubicBezTo>
                  <a:pt x="30" y="1"/>
                  <a:pt x="31" y="4"/>
                  <a:pt x="31" y="6"/>
                </a:cubicBezTo>
                <a:cubicBezTo>
                  <a:pt x="31" y="8"/>
                  <a:pt x="28" y="9"/>
                  <a:pt x="28" y="11"/>
                </a:cubicBezTo>
                <a:cubicBezTo>
                  <a:pt x="27" y="14"/>
                  <a:pt x="29" y="18"/>
                  <a:pt x="27" y="21"/>
                </a:cubicBezTo>
                <a:cubicBezTo>
                  <a:pt x="27" y="23"/>
                  <a:pt x="24" y="25"/>
                  <a:pt x="22" y="26"/>
                </a:cubicBezTo>
                <a:cubicBezTo>
                  <a:pt x="20" y="27"/>
                  <a:pt x="18" y="26"/>
                  <a:pt x="16" y="27"/>
                </a:cubicBezTo>
                <a:cubicBezTo>
                  <a:pt x="15" y="27"/>
                  <a:pt x="17" y="29"/>
                  <a:pt x="16" y="30"/>
                </a:cubicBezTo>
                <a:cubicBezTo>
                  <a:pt x="14" y="31"/>
                  <a:pt x="13" y="30"/>
                  <a:pt x="12" y="29"/>
                </a:cubicBezTo>
                <a:cubicBezTo>
                  <a:pt x="9" y="29"/>
                  <a:pt x="6" y="28"/>
                  <a:pt x="4" y="26"/>
                </a:cubicBezTo>
                <a:cubicBezTo>
                  <a:pt x="2" y="25"/>
                  <a:pt x="2" y="23"/>
                  <a:pt x="2" y="20"/>
                </a:cubicBezTo>
                <a:cubicBezTo>
                  <a:pt x="1" y="17"/>
                  <a:pt x="0" y="14"/>
                  <a:pt x="2" y="11"/>
                </a:cubicBezTo>
                <a:cubicBezTo>
                  <a:pt x="3" y="8"/>
                  <a:pt x="7" y="9"/>
                  <a:pt x="9" y="6"/>
                </a:cubicBezTo>
                <a:cubicBezTo>
                  <a:pt x="10" y="6"/>
                  <a:pt x="8" y="5"/>
                  <a:pt x="8" y="5"/>
                </a:cubicBezTo>
                <a:cubicBezTo>
                  <a:pt x="8" y="4"/>
                  <a:pt x="9" y="3"/>
                  <a:pt x="10" y="3"/>
                </a:cubicBezTo>
                <a:cubicBezTo>
                  <a:pt x="10" y="3"/>
                  <a:pt x="11" y="4"/>
                  <a:pt x="11" y="4"/>
                </a:cubicBezTo>
                <a:cubicBezTo>
                  <a:pt x="13" y="4"/>
                  <a:pt x="15" y="3"/>
                  <a:pt x="16" y="3"/>
                </a:cubicBezTo>
                <a:cubicBezTo>
                  <a:pt x="18" y="3"/>
                  <a:pt x="19" y="3"/>
                  <a:pt x="20" y="3"/>
                </a:cubicBezTo>
                <a:cubicBezTo>
                  <a:pt x="21" y="3"/>
                  <a:pt x="23" y="2"/>
                  <a:pt x="24" y="2"/>
                </a:cubicBezTo>
                <a:cubicBezTo>
                  <a:pt x="25" y="2"/>
                  <a:pt x="25" y="3"/>
                  <a:pt x="26" y="3"/>
                </a:cubicBezTo>
                <a:cubicBezTo>
                  <a:pt x="27" y="3"/>
                  <a:pt x="28" y="0"/>
                  <a:pt x="29" y="0"/>
                </a:cubicBezTo>
                <a:close/>
              </a:path>
            </a:pathLst>
          </a:custGeom>
          <a:solidFill>
            <a:schemeClr val="bg1">
              <a:lumMod val="85000"/>
            </a:scheme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7" name="Freeform 2880"/>
          <p:cNvSpPr>
            <a:spLocks noChangeAspect="1"/>
          </p:cNvSpPr>
          <p:nvPr/>
        </p:nvSpPr>
        <p:spPr bwMode="auto">
          <a:xfrm>
            <a:off x="6971266" y="2774901"/>
            <a:ext cx="34281" cy="72628"/>
          </a:xfrm>
          <a:custGeom>
            <a:avLst/>
            <a:gdLst>
              <a:gd name="T0" fmla="*/ 25 w 21"/>
              <a:gd name="T1" fmla="*/ 7 h 51"/>
              <a:gd name="T2" fmla="*/ 21 w 21"/>
              <a:gd name="T3" fmla="*/ 24 h 51"/>
              <a:gd name="T4" fmla="*/ 20 w 21"/>
              <a:gd name="T5" fmla="*/ 39 h 51"/>
              <a:gd name="T6" fmla="*/ 14 w 21"/>
              <a:gd name="T7" fmla="*/ 50 h 51"/>
              <a:gd name="T8" fmla="*/ 14 w 21"/>
              <a:gd name="T9" fmla="*/ 61 h 51"/>
              <a:gd name="T10" fmla="*/ 5 w 21"/>
              <a:gd name="T11" fmla="*/ 49 h 51"/>
              <a:gd name="T12" fmla="*/ 1 w 21"/>
              <a:gd name="T13" fmla="*/ 42 h 51"/>
              <a:gd name="T14" fmla="*/ 4 w 21"/>
              <a:gd name="T15" fmla="*/ 24 h 51"/>
              <a:gd name="T16" fmla="*/ 10 w 21"/>
              <a:gd name="T17" fmla="*/ 10 h 51"/>
              <a:gd name="T18" fmla="*/ 11 w 21"/>
              <a:gd name="T19" fmla="*/ 4 h 51"/>
              <a:gd name="T20" fmla="*/ 17 w 21"/>
              <a:gd name="T21" fmla="*/ 0 h 51"/>
              <a:gd name="T22" fmla="*/ 24 w 21"/>
              <a:gd name="T23" fmla="*/ 4 h 51"/>
              <a:gd name="T24" fmla="*/ 25 w 21"/>
              <a:gd name="T25" fmla="*/ 7 h 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
              <a:gd name="T40" fmla="*/ 0 h 51"/>
              <a:gd name="T41" fmla="*/ 21 w 21"/>
              <a:gd name="T42" fmla="*/ 51 h 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 h="51">
                <a:moveTo>
                  <a:pt x="21" y="6"/>
                </a:moveTo>
                <a:cubicBezTo>
                  <a:pt x="20" y="10"/>
                  <a:pt x="19" y="15"/>
                  <a:pt x="18" y="20"/>
                </a:cubicBezTo>
                <a:cubicBezTo>
                  <a:pt x="18" y="24"/>
                  <a:pt x="18" y="29"/>
                  <a:pt x="17" y="33"/>
                </a:cubicBezTo>
                <a:cubicBezTo>
                  <a:pt x="16" y="36"/>
                  <a:pt x="13" y="39"/>
                  <a:pt x="12" y="42"/>
                </a:cubicBezTo>
                <a:cubicBezTo>
                  <a:pt x="11" y="45"/>
                  <a:pt x="13" y="48"/>
                  <a:pt x="12" y="51"/>
                </a:cubicBezTo>
                <a:cubicBezTo>
                  <a:pt x="8" y="47"/>
                  <a:pt x="6" y="45"/>
                  <a:pt x="4" y="41"/>
                </a:cubicBezTo>
                <a:cubicBezTo>
                  <a:pt x="2" y="39"/>
                  <a:pt x="1" y="37"/>
                  <a:pt x="1" y="35"/>
                </a:cubicBezTo>
                <a:cubicBezTo>
                  <a:pt x="0" y="30"/>
                  <a:pt x="2" y="25"/>
                  <a:pt x="3" y="20"/>
                </a:cubicBezTo>
                <a:cubicBezTo>
                  <a:pt x="4" y="16"/>
                  <a:pt x="6" y="12"/>
                  <a:pt x="8" y="8"/>
                </a:cubicBezTo>
                <a:cubicBezTo>
                  <a:pt x="8" y="7"/>
                  <a:pt x="8" y="5"/>
                  <a:pt x="9" y="3"/>
                </a:cubicBezTo>
                <a:cubicBezTo>
                  <a:pt x="10" y="2"/>
                  <a:pt x="12" y="1"/>
                  <a:pt x="14" y="0"/>
                </a:cubicBezTo>
                <a:cubicBezTo>
                  <a:pt x="16" y="0"/>
                  <a:pt x="18" y="1"/>
                  <a:pt x="20" y="3"/>
                </a:cubicBezTo>
                <a:cubicBezTo>
                  <a:pt x="21" y="3"/>
                  <a:pt x="21" y="4"/>
                  <a:pt x="21" y="6"/>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8" name="Freeform 2881"/>
          <p:cNvSpPr>
            <a:spLocks noChangeAspect="1"/>
          </p:cNvSpPr>
          <p:nvPr/>
        </p:nvSpPr>
        <p:spPr bwMode="auto">
          <a:xfrm>
            <a:off x="7029983" y="2795143"/>
            <a:ext cx="34281" cy="7144"/>
          </a:xfrm>
          <a:custGeom>
            <a:avLst/>
            <a:gdLst>
              <a:gd name="T0" fmla="*/ 3 w 4"/>
              <a:gd name="T1" fmla="*/ 0 h 5"/>
              <a:gd name="T2" fmla="*/ 3 w 4"/>
              <a:gd name="T3" fmla="*/ 5 h 5"/>
              <a:gd name="T4" fmla="*/ 0 w 4"/>
              <a:gd name="T5" fmla="*/ 2 h 5"/>
              <a:gd name="T6" fmla="*/ 3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3" y="0"/>
                </a:moveTo>
                <a:cubicBezTo>
                  <a:pt x="4" y="1"/>
                  <a:pt x="4" y="4"/>
                  <a:pt x="3" y="4"/>
                </a:cubicBezTo>
                <a:cubicBezTo>
                  <a:pt x="2" y="5"/>
                  <a:pt x="0" y="3"/>
                  <a:pt x="0" y="2"/>
                </a:cubicBezTo>
                <a:cubicBezTo>
                  <a:pt x="0" y="1"/>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39" name="Freeform 2882"/>
          <p:cNvSpPr>
            <a:spLocks noChangeAspect="1"/>
          </p:cNvSpPr>
          <p:nvPr/>
        </p:nvSpPr>
        <p:spPr bwMode="auto">
          <a:xfrm>
            <a:off x="7055374" y="2784425"/>
            <a:ext cx="34281" cy="5954"/>
          </a:xfrm>
          <a:custGeom>
            <a:avLst/>
            <a:gdLst>
              <a:gd name="T0" fmla="*/ 3 w 3"/>
              <a:gd name="T1" fmla="*/ 0 h 4"/>
              <a:gd name="T2" fmla="*/ 3 w 3"/>
              <a:gd name="T3" fmla="*/ 5 h 4"/>
              <a:gd name="T4" fmla="*/ 0 w 3"/>
              <a:gd name="T5" fmla="*/ 3 h 4"/>
              <a:gd name="T6" fmla="*/ 3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2" y="0"/>
                </a:moveTo>
                <a:cubicBezTo>
                  <a:pt x="3" y="1"/>
                  <a:pt x="3" y="3"/>
                  <a:pt x="2" y="4"/>
                </a:cubicBezTo>
                <a:cubicBezTo>
                  <a:pt x="1" y="4"/>
                  <a:pt x="0" y="3"/>
                  <a:pt x="0" y="2"/>
                </a:cubicBezTo>
                <a:cubicBezTo>
                  <a:pt x="0" y="1"/>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0" name="Freeform 2883"/>
          <p:cNvSpPr>
            <a:spLocks noChangeAspect="1"/>
          </p:cNvSpPr>
          <p:nvPr/>
        </p:nvSpPr>
        <p:spPr bwMode="auto">
          <a:xfrm>
            <a:off x="7017287" y="2795143"/>
            <a:ext cx="34281" cy="7144"/>
          </a:xfrm>
          <a:custGeom>
            <a:avLst/>
            <a:gdLst>
              <a:gd name="T0" fmla="*/ 5 w 4"/>
              <a:gd name="T1" fmla="*/ 2 h 5"/>
              <a:gd name="T2" fmla="*/ 1 w 4"/>
              <a:gd name="T3" fmla="*/ 6 h 5"/>
              <a:gd name="T4" fmla="*/ 1 w 4"/>
              <a:gd name="T5" fmla="*/ 1 h 5"/>
              <a:gd name="T6" fmla="*/ 5 w 4"/>
              <a:gd name="T7" fmla="*/ 2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1" name="Freeform 2884"/>
          <p:cNvSpPr>
            <a:spLocks noChangeAspect="1"/>
          </p:cNvSpPr>
          <p:nvPr/>
        </p:nvSpPr>
        <p:spPr bwMode="auto">
          <a:xfrm>
            <a:off x="7017287" y="2795143"/>
            <a:ext cx="34281" cy="7144"/>
          </a:xfrm>
          <a:custGeom>
            <a:avLst/>
            <a:gdLst>
              <a:gd name="T0" fmla="*/ 5 w 4"/>
              <a:gd name="T1" fmla="*/ 2 h 5"/>
              <a:gd name="T2" fmla="*/ 1 w 4"/>
              <a:gd name="T3" fmla="*/ 6 h 5"/>
              <a:gd name="T4" fmla="*/ 1 w 4"/>
              <a:gd name="T5" fmla="*/ 1 h 5"/>
              <a:gd name="T6" fmla="*/ 5 w 4"/>
              <a:gd name="T7" fmla="*/ 2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2" name="Freeform 2885"/>
          <p:cNvSpPr>
            <a:spLocks noChangeAspect="1"/>
          </p:cNvSpPr>
          <p:nvPr/>
        </p:nvSpPr>
        <p:spPr bwMode="auto">
          <a:xfrm>
            <a:off x="7056961" y="2592736"/>
            <a:ext cx="34281" cy="9525"/>
          </a:xfrm>
          <a:custGeom>
            <a:avLst/>
            <a:gdLst>
              <a:gd name="T0" fmla="*/ 8 w 10"/>
              <a:gd name="T1" fmla="*/ 0 h 6"/>
              <a:gd name="T2" fmla="*/ 12 w 10"/>
              <a:gd name="T3" fmla="*/ 4 h 6"/>
              <a:gd name="T4" fmla="*/ 7 w 10"/>
              <a:gd name="T5" fmla="*/ 7 h 6"/>
              <a:gd name="T6" fmla="*/ 2 w 10"/>
              <a:gd name="T7" fmla="*/ 8 h 6"/>
              <a:gd name="T8" fmla="*/ 1 w 10"/>
              <a:gd name="T9" fmla="*/ 5 h 6"/>
              <a:gd name="T10" fmla="*/ 8 w 10"/>
              <a:gd name="T11" fmla="*/ 0 h 6"/>
              <a:gd name="T12" fmla="*/ 0 60000 65536"/>
              <a:gd name="T13" fmla="*/ 0 60000 65536"/>
              <a:gd name="T14" fmla="*/ 0 60000 65536"/>
              <a:gd name="T15" fmla="*/ 0 60000 65536"/>
              <a:gd name="T16" fmla="*/ 0 60000 65536"/>
              <a:gd name="T17" fmla="*/ 0 60000 65536"/>
              <a:gd name="T18" fmla="*/ 0 w 10"/>
              <a:gd name="T19" fmla="*/ 0 h 6"/>
              <a:gd name="T20" fmla="*/ 10 w 1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0" h="6">
                <a:moveTo>
                  <a:pt x="7" y="0"/>
                </a:moveTo>
                <a:cubicBezTo>
                  <a:pt x="8" y="0"/>
                  <a:pt x="10" y="2"/>
                  <a:pt x="10" y="3"/>
                </a:cubicBezTo>
                <a:cubicBezTo>
                  <a:pt x="10" y="5"/>
                  <a:pt x="7" y="5"/>
                  <a:pt x="6" y="5"/>
                </a:cubicBezTo>
                <a:cubicBezTo>
                  <a:pt x="5" y="6"/>
                  <a:pt x="4" y="6"/>
                  <a:pt x="2" y="6"/>
                </a:cubicBezTo>
                <a:cubicBezTo>
                  <a:pt x="2" y="6"/>
                  <a:pt x="0" y="5"/>
                  <a:pt x="1" y="4"/>
                </a:cubicBezTo>
                <a:cubicBezTo>
                  <a:pt x="2" y="2"/>
                  <a:pt x="4" y="0"/>
                  <a:pt x="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3" name="Freeform 2886"/>
          <p:cNvSpPr>
            <a:spLocks noChangeAspect="1"/>
          </p:cNvSpPr>
          <p:nvPr/>
        </p:nvSpPr>
        <p:spPr bwMode="auto">
          <a:xfrm>
            <a:off x="5185491" y="1392587"/>
            <a:ext cx="2989621" cy="1021556"/>
          </a:xfrm>
          <a:custGeom>
            <a:avLst/>
            <a:gdLst>
              <a:gd name="T0" fmla="*/ 1579 w 1821"/>
              <a:gd name="T1" fmla="*/ 599 h 715"/>
              <a:gd name="T2" fmla="*/ 1708 w 1821"/>
              <a:gd name="T3" fmla="*/ 472 h 715"/>
              <a:gd name="T4" fmla="*/ 1833 w 1821"/>
              <a:gd name="T5" fmla="*/ 446 h 715"/>
              <a:gd name="T6" fmla="*/ 1813 w 1821"/>
              <a:gd name="T7" fmla="*/ 523 h 715"/>
              <a:gd name="T8" fmla="*/ 1905 w 1821"/>
              <a:gd name="T9" fmla="*/ 547 h 715"/>
              <a:gd name="T10" fmla="*/ 1944 w 1821"/>
              <a:gd name="T11" fmla="*/ 445 h 715"/>
              <a:gd name="T12" fmla="*/ 2058 w 1821"/>
              <a:gd name="T13" fmla="*/ 341 h 715"/>
              <a:gd name="T14" fmla="*/ 2164 w 1821"/>
              <a:gd name="T15" fmla="*/ 305 h 715"/>
              <a:gd name="T16" fmla="*/ 1874 w 1821"/>
              <a:gd name="T17" fmla="*/ 240 h 715"/>
              <a:gd name="T18" fmla="*/ 1631 w 1821"/>
              <a:gd name="T19" fmla="*/ 186 h 715"/>
              <a:gd name="T20" fmla="*/ 1520 w 1821"/>
              <a:gd name="T21" fmla="*/ 151 h 715"/>
              <a:gd name="T22" fmla="*/ 1405 w 1821"/>
              <a:gd name="T23" fmla="*/ 170 h 715"/>
              <a:gd name="T24" fmla="*/ 1229 w 1821"/>
              <a:gd name="T25" fmla="*/ 120 h 715"/>
              <a:gd name="T26" fmla="*/ 1061 w 1821"/>
              <a:gd name="T27" fmla="*/ 118 h 715"/>
              <a:gd name="T28" fmla="*/ 1074 w 1821"/>
              <a:gd name="T29" fmla="*/ 46 h 715"/>
              <a:gd name="T30" fmla="*/ 917 w 1821"/>
              <a:gd name="T31" fmla="*/ 23 h 715"/>
              <a:gd name="T32" fmla="*/ 813 w 1821"/>
              <a:gd name="T33" fmla="*/ 61 h 715"/>
              <a:gd name="T34" fmla="*/ 731 w 1821"/>
              <a:gd name="T35" fmla="*/ 116 h 715"/>
              <a:gd name="T36" fmla="*/ 714 w 1821"/>
              <a:gd name="T37" fmla="*/ 208 h 715"/>
              <a:gd name="T38" fmla="*/ 629 w 1821"/>
              <a:gd name="T39" fmla="*/ 157 h 715"/>
              <a:gd name="T40" fmla="*/ 598 w 1821"/>
              <a:gd name="T41" fmla="*/ 163 h 715"/>
              <a:gd name="T42" fmla="*/ 681 w 1821"/>
              <a:gd name="T43" fmla="*/ 275 h 715"/>
              <a:gd name="T44" fmla="*/ 598 w 1821"/>
              <a:gd name="T45" fmla="*/ 308 h 715"/>
              <a:gd name="T46" fmla="*/ 528 w 1821"/>
              <a:gd name="T47" fmla="*/ 136 h 715"/>
              <a:gd name="T48" fmla="*/ 433 w 1821"/>
              <a:gd name="T49" fmla="*/ 245 h 715"/>
              <a:gd name="T50" fmla="*/ 291 w 1821"/>
              <a:gd name="T51" fmla="*/ 262 h 715"/>
              <a:gd name="T52" fmla="*/ 211 w 1821"/>
              <a:gd name="T53" fmla="*/ 264 h 715"/>
              <a:gd name="T54" fmla="*/ 132 w 1821"/>
              <a:gd name="T55" fmla="*/ 342 h 715"/>
              <a:gd name="T56" fmla="*/ 56 w 1821"/>
              <a:gd name="T57" fmla="*/ 292 h 715"/>
              <a:gd name="T58" fmla="*/ 48 w 1821"/>
              <a:gd name="T59" fmla="*/ 222 h 715"/>
              <a:gd name="T60" fmla="*/ 1 w 1821"/>
              <a:gd name="T61" fmla="*/ 252 h 715"/>
              <a:gd name="T62" fmla="*/ 29 w 1821"/>
              <a:gd name="T63" fmla="*/ 352 h 715"/>
              <a:gd name="T64" fmla="*/ 18 w 1821"/>
              <a:gd name="T65" fmla="*/ 450 h 715"/>
              <a:gd name="T66" fmla="*/ 8 w 1821"/>
              <a:gd name="T67" fmla="*/ 478 h 715"/>
              <a:gd name="T68" fmla="*/ 17 w 1821"/>
              <a:gd name="T69" fmla="*/ 540 h 715"/>
              <a:gd name="T70" fmla="*/ 71 w 1821"/>
              <a:gd name="T71" fmla="*/ 596 h 715"/>
              <a:gd name="T72" fmla="*/ 104 w 1821"/>
              <a:gd name="T73" fmla="*/ 626 h 715"/>
              <a:gd name="T74" fmla="*/ 170 w 1821"/>
              <a:gd name="T75" fmla="*/ 674 h 715"/>
              <a:gd name="T76" fmla="*/ 176 w 1821"/>
              <a:gd name="T77" fmla="*/ 721 h 715"/>
              <a:gd name="T78" fmla="*/ 163 w 1821"/>
              <a:gd name="T79" fmla="*/ 768 h 715"/>
              <a:gd name="T80" fmla="*/ 238 w 1821"/>
              <a:gd name="T81" fmla="*/ 815 h 715"/>
              <a:gd name="T82" fmla="*/ 319 w 1821"/>
              <a:gd name="T83" fmla="*/ 857 h 715"/>
              <a:gd name="T84" fmla="*/ 313 w 1821"/>
              <a:gd name="T85" fmla="*/ 766 h 715"/>
              <a:gd name="T86" fmla="*/ 295 w 1821"/>
              <a:gd name="T87" fmla="*/ 722 h 715"/>
              <a:gd name="T88" fmla="*/ 316 w 1821"/>
              <a:gd name="T89" fmla="*/ 673 h 715"/>
              <a:gd name="T90" fmla="*/ 377 w 1821"/>
              <a:gd name="T91" fmla="*/ 643 h 715"/>
              <a:gd name="T92" fmla="*/ 454 w 1821"/>
              <a:gd name="T93" fmla="*/ 660 h 715"/>
              <a:gd name="T94" fmla="*/ 492 w 1821"/>
              <a:gd name="T95" fmla="*/ 610 h 715"/>
              <a:gd name="T96" fmla="*/ 582 w 1821"/>
              <a:gd name="T97" fmla="*/ 563 h 715"/>
              <a:gd name="T98" fmla="*/ 648 w 1821"/>
              <a:gd name="T99" fmla="*/ 593 h 715"/>
              <a:gd name="T100" fmla="*/ 762 w 1821"/>
              <a:gd name="T101" fmla="*/ 660 h 715"/>
              <a:gd name="T102" fmla="*/ 836 w 1821"/>
              <a:gd name="T103" fmla="*/ 674 h 715"/>
              <a:gd name="T104" fmla="*/ 926 w 1821"/>
              <a:gd name="T105" fmla="*/ 668 h 715"/>
              <a:gd name="T106" fmla="*/ 1007 w 1821"/>
              <a:gd name="T107" fmla="*/ 679 h 715"/>
              <a:gd name="T108" fmla="*/ 1071 w 1821"/>
              <a:gd name="T109" fmla="*/ 644 h 715"/>
              <a:gd name="T110" fmla="*/ 1167 w 1821"/>
              <a:gd name="T111" fmla="*/ 685 h 715"/>
              <a:gd name="T112" fmla="*/ 1286 w 1821"/>
              <a:gd name="T113" fmla="*/ 679 h 715"/>
              <a:gd name="T114" fmla="*/ 1341 w 1821"/>
              <a:gd name="T115" fmla="*/ 613 h 715"/>
              <a:gd name="T116" fmla="*/ 1431 w 1821"/>
              <a:gd name="T117" fmla="*/ 658 h 715"/>
              <a:gd name="T118" fmla="*/ 1502 w 1821"/>
              <a:gd name="T119" fmla="*/ 726 h 715"/>
              <a:gd name="T120" fmla="*/ 1541 w 1821"/>
              <a:gd name="T121" fmla="*/ 780 h 71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21"/>
              <a:gd name="T184" fmla="*/ 0 h 715"/>
              <a:gd name="T185" fmla="*/ 1821 w 1821"/>
              <a:gd name="T186" fmla="*/ 715 h 71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21" h="715">
                <a:moveTo>
                  <a:pt x="1266" y="694"/>
                </a:moveTo>
                <a:cubicBezTo>
                  <a:pt x="1272" y="691"/>
                  <a:pt x="1278" y="683"/>
                  <a:pt x="1283" y="682"/>
                </a:cubicBezTo>
                <a:cubicBezTo>
                  <a:pt x="1285" y="681"/>
                  <a:pt x="1286" y="685"/>
                  <a:pt x="1288" y="686"/>
                </a:cubicBezTo>
                <a:cubicBezTo>
                  <a:pt x="1292" y="687"/>
                  <a:pt x="1297" y="688"/>
                  <a:pt x="1301" y="686"/>
                </a:cubicBezTo>
                <a:cubicBezTo>
                  <a:pt x="1307" y="684"/>
                  <a:pt x="1314" y="682"/>
                  <a:pt x="1318" y="676"/>
                </a:cubicBezTo>
                <a:cubicBezTo>
                  <a:pt x="1328" y="663"/>
                  <a:pt x="1334" y="646"/>
                  <a:pt x="1342" y="631"/>
                </a:cubicBezTo>
                <a:cubicBezTo>
                  <a:pt x="1348" y="618"/>
                  <a:pt x="1354" y="606"/>
                  <a:pt x="1361" y="593"/>
                </a:cubicBezTo>
                <a:cubicBezTo>
                  <a:pt x="1358" y="580"/>
                  <a:pt x="1359" y="566"/>
                  <a:pt x="1354" y="553"/>
                </a:cubicBezTo>
                <a:cubicBezTo>
                  <a:pt x="1350" y="544"/>
                  <a:pt x="1355" y="536"/>
                  <a:pt x="1356" y="529"/>
                </a:cubicBezTo>
                <a:cubicBezTo>
                  <a:pt x="1355" y="523"/>
                  <a:pt x="1353" y="516"/>
                  <a:pt x="1352" y="510"/>
                </a:cubicBezTo>
                <a:cubicBezTo>
                  <a:pt x="1342" y="504"/>
                  <a:pt x="1334" y="494"/>
                  <a:pt x="1323" y="490"/>
                </a:cubicBezTo>
                <a:cubicBezTo>
                  <a:pt x="1314" y="487"/>
                  <a:pt x="1319" y="498"/>
                  <a:pt x="1315" y="499"/>
                </a:cubicBezTo>
                <a:cubicBezTo>
                  <a:pt x="1312" y="500"/>
                  <a:pt x="1308" y="501"/>
                  <a:pt x="1304" y="500"/>
                </a:cubicBezTo>
                <a:cubicBezTo>
                  <a:pt x="1302" y="500"/>
                  <a:pt x="1301" y="487"/>
                  <a:pt x="1300" y="486"/>
                </a:cubicBezTo>
                <a:cubicBezTo>
                  <a:pt x="1299" y="486"/>
                  <a:pt x="1297" y="499"/>
                  <a:pt x="1296" y="498"/>
                </a:cubicBezTo>
                <a:cubicBezTo>
                  <a:pt x="1291" y="494"/>
                  <a:pt x="1296" y="481"/>
                  <a:pt x="1290" y="481"/>
                </a:cubicBezTo>
                <a:cubicBezTo>
                  <a:pt x="1286" y="481"/>
                  <a:pt x="1273" y="486"/>
                  <a:pt x="1271" y="478"/>
                </a:cubicBezTo>
                <a:cubicBezTo>
                  <a:pt x="1269" y="470"/>
                  <a:pt x="1281" y="467"/>
                  <a:pt x="1286" y="461"/>
                </a:cubicBezTo>
                <a:cubicBezTo>
                  <a:pt x="1294" y="451"/>
                  <a:pt x="1302" y="441"/>
                  <a:pt x="1309" y="431"/>
                </a:cubicBezTo>
                <a:cubicBezTo>
                  <a:pt x="1314" y="423"/>
                  <a:pt x="1317" y="412"/>
                  <a:pt x="1325" y="405"/>
                </a:cubicBezTo>
                <a:cubicBezTo>
                  <a:pt x="1333" y="399"/>
                  <a:pt x="1344" y="398"/>
                  <a:pt x="1354" y="396"/>
                </a:cubicBezTo>
                <a:cubicBezTo>
                  <a:pt x="1364" y="395"/>
                  <a:pt x="1375" y="399"/>
                  <a:pt x="1385" y="398"/>
                </a:cubicBezTo>
                <a:cubicBezTo>
                  <a:pt x="1392" y="398"/>
                  <a:pt x="1399" y="394"/>
                  <a:pt x="1406" y="393"/>
                </a:cubicBezTo>
                <a:cubicBezTo>
                  <a:pt x="1405" y="387"/>
                  <a:pt x="1417" y="393"/>
                  <a:pt x="1423" y="393"/>
                </a:cubicBezTo>
                <a:cubicBezTo>
                  <a:pt x="1430" y="394"/>
                  <a:pt x="1438" y="394"/>
                  <a:pt x="1445" y="397"/>
                </a:cubicBezTo>
                <a:cubicBezTo>
                  <a:pt x="1447" y="398"/>
                  <a:pt x="1436" y="400"/>
                  <a:pt x="1434" y="402"/>
                </a:cubicBezTo>
                <a:cubicBezTo>
                  <a:pt x="1433" y="403"/>
                  <a:pt x="1434" y="406"/>
                  <a:pt x="1435" y="407"/>
                </a:cubicBezTo>
                <a:cubicBezTo>
                  <a:pt x="1440" y="407"/>
                  <a:pt x="1449" y="404"/>
                  <a:pt x="1454" y="403"/>
                </a:cubicBezTo>
                <a:cubicBezTo>
                  <a:pt x="1460" y="399"/>
                  <a:pt x="1469" y="402"/>
                  <a:pt x="1477" y="401"/>
                </a:cubicBezTo>
                <a:cubicBezTo>
                  <a:pt x="1480" y="397"/>
                  <a:pt x="1472" y="394"/>
                  <a:pt x="1470" y="395"/>
                </a:cubicBezTo>
                <a:cubicBezTo>
                  <a:pt x="1467" y="393"/>
                  <a:pt x="1463" y="391"/>
                  <a:pt x="1464" y="387"/>
                </a:cubicBezTo>
                <a:cubicBezTo>
                  <a:pt x="1468" y="376"/>
                  <a:pt x="1475" y="365"/>
                  <a:pt x="1483" y="357"/>
                </a:cubicBezTo>
                <a:cubicBezTo>
                  <a:pt x="1489" y="352"/>
                  <a:pt x="1498" y="351"/>
                  <a:pt x="1505" y="349"/>
                </a:cubicBezTo>
                <a:cubicBezTo>
                  <a:pt x="1509" y="348"/>
                  <a:pt x="1515" y="344"/>
                  <a:pt x="1519" y="347"/>
                </a:cubicBezTo>
                <a:cubicBezTo>
                  <a:pt x="1523" y="351"/>
                  <a:pt x="1517" y="361"/>
                  <a:pt x="1520" y="366"/>
                </a:cubicBezTo>
                <a:cubicBezTo>
                  <a:pt x="1524" y="365"/>
                  <a:pt x="1524" y="373"/>
                  <a:pt x="1527" y="372"/>
                </a:cubicBezTo>
                <a:cubicBezTo>
                  <a:pt x="1534" y="365"/>
                  <a:pt x="1543" y="355"/>
                  <a:pt x="1555" y="353"/>
                </a:cubicBezTo>
                <a:cubicBezTo>
                  <a:pt x="1551" y="349"/>
                  <a:pt x="1545" y="339"/>
                  <a:pt x="1549" y="334"/>
                </a:cubicBezTo>
                <a:cubicBezTo>
                  <a:pt x="1553" y="329"/>
                  <a:pt x="1562" y="332"/>
                  <a:pt x="1568" y="335"/>
                </a:cubicBezTo>
                <a:cubicBezTo>
                  <a:pt x="1570" y="337"/>
                  <a:pt x="1562" y="338"/>
                  <a:pt x="1561" y="341"/>
                </a:cubicBezTo>
                <a:cubicBezTo>
                  <a:pt x="1559" y="346"/>
                  <a:pt x="1561" y="351"/>
                  <a:pt x="1561" y="356"/>
                </a:cubicBezTo>
                <a:cubicBezTo>
                  <a:pt x="1561" y="360"/>
                  <a:pt x="1563" y="364"/>
                  <a:pt x="1561" y="367"/>
                </a:cubicBezTo>
                <a:cubicBezTo>
                  <a:pt x="1558" y="371"/>
                  <a:pt x="1551" y="369"/>
                  <a:pt x="1547" y="373"/>
                </a:cubicBezTo>
                <a:cubicBezTo>
                  <a:pt x="1545" y="375"/>
                  <a:pt x="1549" y="379"/>
                  <a:pt x="1547" y="381"/>
                </a:cubicBezTo>
                <a:cubicBezTo>
                  <a:pt x="1544" y="387"/>
                  <a:pt x="1539" y="392"/>
                  <a:pt x="1535" y="398"/>
                </a:cubicBezTo>
                <a:cubicBezTo>
                  <a:pt x="1531" y="405"/>
                  <a:pt x="1530" y="415"/>
                  <a:pt x="1524" y="421"/>
                </a:cubicBezTo>
                <a:cubicBezTo>
                  <a:pt x="1519" y="425"/>
                  <a:pt x="1510" y="420"/>
                  <a:pt x="1506" y="425"/>
                </a:cubicBezTo>
                <a:cubicBezTo>
                  <a:pt x="1503" y="428"/>
                  <a:pt x="1510" y="432"/>
                  <a:pt x="1510" y="436"/>
                </a:cubicBezTo>
                <a:cubicBezTo>
                  <a:pt x="1509" y="441"/>
                  <a:pt x="1504" y="445"/>
                  <a:pt x="1504" y="449"/>
                </a:cubicBezTo>
                <a:cubicBezTo>
                  <a:pt x="1504" y="459"/>
                  <a:pt x="1505" y="469"/>
                  <a:pt x="1509" y="478"/>
                </a:cubicBezTo>
                <a:cubicBezTo>
                  <a:pt x="1515" y="493"/>
                  <a:pt x="1526" y="506"/>
                  <a:pt x="1533" y="521"/>
                </a:cubicBezTo>
                <a:cubicBezTo>
                  <a:pt x="1536" y="527"/>
                  <a:pt x="1537" y="534"/>
                  <a:pt x="1540" y="541"/>
                </a:cubicBezTo>
                <a:cubicBezTo>
                  <a:pt x="1541" y="543"/>
                  <a:pt x="1543" y="549"/>
                  <a:pt x="1545" y="547"/>
                </a:cubicBezTo>
                <a:cubicBezTo>
                  <a:pt x="1550" y="541"/>
                  <a:pt x="1557" y="534"/>
                  <a:pt x="1559" y="527"/>
                </a:cubicBezTo>
                <a:cubicBezTo>
                  <a:pt x="1561" y="522"/>
                  <a:pt x="1554" y="518"/>
                  <a:pt x="1556" y="513"/>
                </a:cubicBezTo>
                <a:cubicBezTo>
                  <a:pt x="1559" y="510"/>
                  <a:pt x="1568" y="516"/>
                  <a:pt x="1570" y="512"/>
                </a:cubicBezTo>
                <a:cubicBezTo>
                  <a:pt x="1573" y="505"/>
                  <a:pt x="1562" y="496"/>
                  <a:pt x="1566" y="490"/>
                </a:cubicBezTo>
                <a:cubicBezTo>
                  <a:pt x="1570" y="484"/>
                  <a:pt x="1583" y="491"/>
                  <a:pt x="1586" y="485"/>
                </a:cubicBezTo>
                <a:cubicBezTo>
                  <a:pt x="1589" y="480"/>
                  <a:pt x="1577" y="476"/>
                  <a:pt x="1578" y="470"/>
                </a:cubicBezTo>
                <a:cubicBezTo>
                  <a:pt x="1578" y="466"/>
                  <a:pt x="1580" y="448"/>
                  <a:pt x="1587" y="456"/>
                </a:cubicBezTo>
                <a:cubicBezTo>
                  <a:pt x="1589" y="454"/>
                  <a:pt x="1587" y="450"/>
                  <a:pt x="1587" y="448"/>
                </a:cubicBezTo>
                <a:cubicBezTo>
                  <a:pt x="1588" y="443"/>
                  <a:pt x="1580" y="447"/>
                  <a:pt x="1579" y="442"/>
                </a:cubicBezTo>
                <a:cubicBezTo>
                  <a:pt x="1577" y="437"/>
                  <a:pt x="1577" y="430"/>
                  <a:pt x="1580" y="424"/>
                </a:cubicBezTo>
                <a:cubicBezTo>
                  <a:pt x="1577" y="420"/>
                  <a:pt x="1569" y="428"/>
                  <a:pt x="1565" y="424"/>
                </a:cubicBezTo>
                <a:cubicBezTo>
                  <a:pt x="1562" y="421"/>
                  <a:pt x="1564" y="415"/>
                  <a:pt x="1565" y="410"/>
                </a:cubicBezTo>
                <a:cubicBezTo>
                  <a:pt x="1570" y="403"/>
                  <a:pt x="1565" y="393"/>
                  <a:pt x="1571" y="387"/>
                </a:cubicBezTo>
                <a:cubicBezTo>
                  <a:pt x="1574" y="384"/>
                  <a:pt x="1580" y="392"/>
                  <a:pt x="1585" y="391"/>
                </a:cubicBezTo>
                <a:cubicBezTo>
                  <a:pt x="1587" y="391"/>
                  <a:pt x="1583" y="386"/>
                  <a:pt x="1584" y="384"/>
                </a:cubicBezTo>
                <a:cubicBezTo>
                  <a:pt x="1587" y="380"/>
                  <a:pt x="1592" y="374"/>
                  <a:pt x="1597" y="375"/>
                </a:cubicBezTo>
                <a:cubicBezTo>
                  <a:pt x="1601" y="376"/>
                  <a:pt x="1596" y="384"/>
                  <a:pt x="1598" y="387"/>
                </a:cubicBezTo>
                <a:cubicBezTo>
                  <a:pt x="1599" y="389"/>
                  <a:pt x="1601" y="385"/>
                  <a:pt x="1603" y="384"/>
                </a:cubicBezTo>
                <a:cubicBezTo>
                  <a:pt x="1609" y="380"/>
                  <a:pt x="1612" y="372"/>
                  <a:pt x="1619" y="371"/>
                </a:cubicBezTo>
                <a:cubicBezTo>
                  <a:pt x="1626" y="371"/>
                  <a:pt x="1633" y="377"/>
                  <a:pt x="1640" y="379"/>
                </a:cubicBezTo>
                <a:cubicBezTo>
                  <a:pt x="1642" y="380"/>
                  <a:pt x="1645" y="383"/>
                  <a:pt x="1646" y="381"/>
                </a:cubicBezTo>
                <a:cubicBezTo>
                  <a:pt x="1648" y="380"/>
                  <a:pt x="1646" y="375"/>
                  <a:pt x="1648" y="373"/>
                </a:cubicBezTo>
                <a:cubicBezTo>
                  <a:pt x="1654" y="365"/>
                  <a:pt x="1662" y="359"/>
                  <a:pt x="1670" y="353"/>
                </a:cubicBezTo>
                <a:cubicBezTo>
                  <a:pt x="1678" y="348"/>
                  <a:pt x="1686" y="342"/>
                  <a:pt x="1695" y="339"/>
                </a:cubicBezTo>
                <a:cubicBezTo>
                  <a:pt x="1705" y="333"/>
                  <a:pt x="1717" y="338"/>
                  <a:pt x="1727" y="337"/>
                </a:cubicBezTo>
                <a:cubicBezTo>
                  <a:pt x="1731" y="335"/>
                  <a:pt x="1729" y="328"/>
                  <a:pt x="1727" y="325"/>
                </a:cubicBezTo>
                <a:cubicBezTo>
                  <a:pt x="1721" y="315"/>
                  <a:pt x="1713" y="308"/>
                  <a:pt x="1704" y="301"/>
                </a:cubicBezTo>
                <a:cubicBezTo>
                  <a:pt x="1698" y="297"/>
                  <a:pt x="1690" y="298"/>
                  <a:pt x="1685" y="294"/>
                </a:cubicBezTo>
                <a:cubicBezTo>
                  <a:pt x="1682" y="293"/>
                  <a:pt x="1679" y="288"/>
                  <a:pt x="1682" y="286"/>
                </a:cubicBezTo>
                <a:cubicBezTo>
                  <a:pt x="1686" y="284"/>
                  <a:pt x="1690" y="290"/>
                  <a:pt x="1695" y="289"/>
                </a:cubicBezTo>
                <a:cubicBezTo>
                  <a:pt x="1701" y="289"/>
                  <a:pt x="1710" y="289"/>
                  <a:pt x="1714" y="284"/>
                </a:cubicBezTo>
                <a:cubicBezTo>
                  <a:pt x="1717" y="280"/>
                  <a:pt x="1712" y="274"/>
                  <a:pt x="1712" y="270"/>
                </a:cubicBezTo>
                <a:cubicBezTo>
                  <a:pt x="1712" y="266"/>
                  <a:pt x="1711" y="259"/>
                  <a:pt x="1714" y="258"/>
                </a:cubicBezTo>
                <a:cubicBezTo>
                  <a:pt x="1718" y="257"/>
                  <a:pt x="1722" y="263"/>
                  <a:pt x="1724" y="266"/>
                </a:cubicBezTo>
                <a:cubicBezTo>
                  <a:pt x="1727" y="270"/>
                  <a:pt x="1726" y="279"/>
                  <a:pt x="1731" y="280"/>
                </a:cubicBezTo>
                <a:cubicBezTo>
                  <a:pt x="1737" y="282"/>
                  <a:pt x="1744" y="272"/>
                  <a:pt x="1750" y="274"/>
                </a:cubicBezTo>
                <a:cubicBezTo>
                  <a:pt x="1759" y="276"/>
                  <a:pt x="1765" y="288"/>
                  <a:pt x="1772" y="293"/>
                </a:cubicBezTo>
                <a:cubicBezTo>
                  <a:pt x="1779" y="293"/>
                  <a:pt x="1785" y="300"/>
                  <a:pt x="1793" y="302"/>
                </a:cubicBezTo>
                <a:cubicBezTo>
                  <a:pt x="1796" y="302"/>
                  <a:pt x="1811" y="299"/>
                  <a:pt x="1801" y="295"/>
                </a:cubicBezTo>
                <a:cubicBezTo>
                  <a:pt x="1802" y="289"/>
                  <a:pt x="1797" y="281"/>
                  <a:pt x="1800" y="276"/>
                </a:cubicBezTo>
                <a:cubicBezTo>
                  <a:pt x="1804" y="278"/>
                  <a:pt x="1811" y="279"/>
                  <a:pt x="1816" y="276"/>
                </a:cubicBezTo>
                <a:cubicBezTo>
                  <a:pt x="1819" y="275"/>
                  <a:pt x="1819" y="267"/>
                  <a:pt x="1821" y="264"/>
                </a:cubicBezTo>
                <a:cubicBezTo>
                  <a:pt x="1813" y="260"/>
                  <a:pt x="1809" y="257"/>
                  <a:pt x="1803" y="254"/>
                </a:cubicBezTo>
                <a:cubicBezTo>
                  <a:pt x="1792" y="251"/>
                  <a:pt x="1781" y="245"/>
                  <a:pt x="1769" y="245"/>
                </a:cubicBezTo>
                <a:cubicBezTo>
                  <a:pt x="1766" y="246"/>
                  <a:pt x="1773" y="253"/>
                  <a:pt x="1771" y="255"/>
                </a:cubicBezTo>
                <a:cubicBezTo>
                  <a:pt x="1768" y="258"/>
                  <a:pt x="1763" y="257"/>
                  <a:pt x="1760" y="254"/>
                </a:cubicBezTo>
                <a:cubicBezTo>
                  <a:pt x="1754" y="248"/>
                  <a:pt x="1754" y="235"/>
                  <a:pt x="1746" y="230"/>
                </a:cubicBezTo>
                <a:cubicBezTo>
                  <a:pt x="1725" y="221"/>
                  <a:pt x="1710" y="214"/>
                  <a:pt x="1692" y="207"/>
                </a:cubicBezTo>
                <a:cubicBezTo>
                  <a:pt x="1670" y="199"/>
                  <a:pt x="1649" y="187"/>
                  <a:pt x="1626" y="182"/>
                </a:cubicBezTo>
                <a:cubicBezTo>
                  <a:pt x="1617" y="180"/>
                  <a:pt x="1607" y="186"/>
                  <a:pt x="1598" y="185"/>
                </a:cubicBezTo>
                <a:cubicBezTo>
                  <a:pt x="1589" y="184"/>
                  <a:pt x="1580" y="179"/>
                  <a:pt x="1571" y="177"/>
                </a:cubicBezTo>
                <a:cubicBezTo>
                  <a:pt x="1569" y="177"/>
                  <a:pt x="1564" y="177"/>
                  <a:pt x="1568" y="183"/>
                </a:cubicBezTo>
                <a:cubicBezTo>
                  <a:pt x="1570" y="189"/>
                  <a:pt x="1578" y="192"/>
                  <a:pt x="1579" y="199"/>
                </a:cubicBezTo>
                <a:cubicBezTo>
                  <a:pt x="1580" y="202"/>
                  <a:pt x="1577" y="206"/>
                  <a:pt x="1574" y="207"/>
                </a:cubicBezTo>
                <a:cubicBezTo>
                  <a:pt x="1569" y="209"/>
                  <a:pt x="1564" y="206"/>
                  <a:pt x="1561" y="200"/>
                </a:cubicBezTo>
                <a:cubicBezTo>
                  <a:pt x="1557" y="199"/>
                  <a:pt x="1552" y="200"/>
                  <a:pt x="1548" y="197"/>
                </a:cubicBezTo>
                <a:cubicBezTo>
                  <a:pt x="1544" y="195"/>
                  <a:pt x="1544" y="187"/>
                  <a:pt x="1540" y="185"/>
                </a:cubicBezTo>
                <a:cubicBezTo>
                  <a:pt x="1537" y="184"/>
                  <a:pt x="1533" y="191"/>
                  <a:pt x="1530" y="192"/>
                </a:cubicBezTo>
                <a:cubicBezTo>
                  <a:pt x="1517" y="192"/>
                  <a:pt x="1503" y="185"/>
                  <a:pt x="1490" y="187"/>
                </a:cubicBezTo>
                <a:cubicBezTo>
                  <a:pt x="1484" y="188"/>
                  <a:pt x="1475" y="191"/>
                  <a:pt x="1474" y="199"/>
                </a:cubicBezTo>
                <a:cubicBezTo>
                  <a:pt x="1470" y="199"/>
                  <a:pt x="1470" y="191"/>
                  <a:pt x="1467" y="190"/>
                </a:cubicBezTo>
                <a:cubicBezTo>
                  <a:pt x="1462" y="187"/>
                  <a:pt x="1456" y="189"/>
                  <a:pt x="1451" y="187"/>
                </a:cubicBezTo>
                <a:cubicBezTo>
                  <a:pt x="1450" y="187"/>
                  <a:pt x="1451" y="184"/>
                  <a:pt x="1451" y="183"/>
                </a:cubicBezTo>
                <a:cubicBezTo>
                  <a:pt x="1451" y="176"/>
                  <a:pt x="1448" y="168"/>
                  <a:pt x="1438" y="163"/>
                </a:cubicBezTo>
                <a:cubicBezTo>
                  <a:pt x="1428" y="159"/>
                  <a:pt x="1415" y="159"/>
                  <a:pt x="1404" y="159"/>
                </a:cubicBezTo>
                <a:cubicBezTo>
                  <a:pt x="1389" y="160"/>
                  <a:pt x="1374" y="163"/>
                  <a:pt x="1359" y="162"/>
                </a:cubicBezTo>
                <a:cubicBezTo>
                  <a:pt x="1357" y="161"/>
                  <a:pt x="1361" y="156"/>
                  <a:pt x="1359" y="155"/>
                </a:cubicBezTo>
                <a:cubicBezTo>
                  <a:pt x="1354" y="150"/>
                  <a:pt x="1351" y="148"/>
                  <a:pt x="1344" y="147"/>
                </a:cubicBezTo>
                <a:cubicBezTo>
                  <a:pt x="1337" y="150"/>
                  <a:pt x="1323" y="147"/>
                  <a:pt x="1316" y="145"/>
                </a:cubicBezTo>
                <a:cubicBezTo>
                  <a:pt x="1312" y="143"/>
                  <a:pt x="1325" y="143"/>
                  <a:pt x="1327" y="139"/>
                </a:cubicBezTo>
                <a:cubicBezTo>
                  <a:pt x="1319" y="132"/>
                  <a:pt x="1304" y="129"/>
                  <a:pt x="1293" y="130"/>
                </a:cubicBezTo>
                <a:cubicBezTo>
                  <a:pt x="1287" y="130"/>
                  <a:pt x="1289" y="135"/>
                  <a:pt x="1285" y="138"/>
                </a:cubicBezTo>
                <a:cubicBezTo>
                  <a:pt x="1282" y="141"/>
                  <a:pt x="1280" y="148"/>
                  <a:pt x="1276" y="147"/>
                </a:cubicBezTo>
                <a:cubicBezTo>
                  <a:pt x="1275" y="146"/>
                  <a:pt x="1272" y="143"/>
                  <a:pt x="1273" y="141"/>
                </a:cubicBezTo>
                <a:cubicBezTo>
                  <a:pt x="1277" y="140"/>
                  <a:pt x="1276" y="134"/>
                  <a:pt x="1280" y="134"/>
                </a:cubicBezTo>
                <a:cubicBezTo>
                  <a:pt x="1280" y="133"/>
                  <a:pt x="1281" y="140"/>
                  <a:pt x="1282" y="139"/>
                </a:cubicBezTo>
                <a:cubicBezTo>
                  <a:pt x="1284" y="138"/>
                  <a:pt x="1287" y="131"/>
                  <a:pt x="1286" y="131"/>
                </a:cubicBezTo>
                <a:cubicBezTo>
                  <a:pt x="1282" y="127"/>
                  <a:pt x="1257" y="136"/>
                  <a:pt x="1258" y="131"/>
                </a:cubicBezTo>
                <a:cubicBezTo>
                  <a:pt x="1259" y="129"/>
                  <a:pt x="1262" y="126"/>
                  <a:pt x="1266" y="126"/>
                </a:cubicBezTo>
                <a:cubicBezTo>
                  <a:pt x="1272" y="126"/>
                  <a:pt x="1280" y="129"/>
                  <a:pt x="1283" y="127"/>
                </a:cubicBezTo>
                <a:cubicBezTo>
                  <a:pt x="1276" y="122"/>
                  <a:pt x="1267" y="125"/>
                  <a:pt x="1262" y="124"/>
                </a:cubicBezTo>
                <a:cubicBezTo>
                  <a:pt x="1248" y="121"/>
                  <a:pt x="1230" y="118"/>
                  <a:pt x="1218" y="114"/>
                </a:cubicBezTo>
                <a:cubicBezTo>
                  <a:pt x="1216" y="116"/>
                  <a:pt x="1222" y="120"/>
                  <a:pt x="1221" y="121"/>
                </a:cubicBezTo>
                <a:cubicBezTo>
                  <a:pt x="1219" y="125"/>
                  <a:pt x="1211" y="122"/>
                  <a:pt x="1207" y="124"/>
                </a:cubicBezTo>
                <a:cubicBezTo>
                  <a:pt x="1207" y="125"/>
                  <a:pt x="1205" y="130"/>
                  <a:pt x="1206" y="132"/>
                </a:cubicBezTo>
                <a:cubicBezTo>
                  <a:pt x="1208" y="134"/>
                  <a:pt x="1215" y="128"/>
                  <a:pt x="1215" y="130"/>
                </a:cubicBezTo>
                <a:cubicBezTo>
                  <a:pt x="1210" y="135"/>
                  <a:pt x="1214" y="140"/>
                  <a:pt x="1219" y="149"/>
                </a:cubicBezTo>
                <a:cubicBezTo>
                  <a:pt x="1215" y="149"/>
                  <a:pt x="1208" y="144"/>
                  <a:pt x="1203" y="144"/>
                </a:cubicBezTo>
                <a:cubicBezTo>
                  <a:pt x="1201" y="144"/>
                  <a:pt x="1191" y="146"/>
                  <a:pt x="1203" y="151"/>
                </a:cubicBezTo>
                <a:cubicBezTo>
                  <a:pt x="1202" y="153"/>
                  <a:pt x="1201" y="155"/>
                  <a:pt x="1199" y="155"/>
                </a:cubicBezTo>
                <a:cubicBezTo>
                  <a:pt x="1189" y="152"/>
                  <a:pt x="1180" y="144"/>
                  <a:pt x="1170" y="142"/>
                </a:cubicBezTo>
                <a:cubicBezTo>
                  <a:pt x="1166" y="141"/>
                  <a:pt x="1165" y="148"/>
                  <a:pt x="1162" y="149"/>
                </a:cubicBezTo>
                <a:cubicBezTo>
                  <a:pt x="1158" y="150"/>
                  <a:pt x="1152" y="151"/>
                  <a:pt x="1148" y="149"/>
                </a:cubicBezTo>
                <a:cubicBezTo>
                  <a:pt x="1143" y="143"/>
                  <a:pt x="1136" y="144"/>
                  <a:pt x="1134" y="137"/>
                </a:cubicBezTo>
                <a:cubicBezTo>
                  <a:pt x="1130" y="138"/>
                  <a:pt x="1133" y="147"/>
                  <a:pt x="1133" y="152"/>
                </a:cubicBezTo>
                <a:cubicBezTo>
                  <a:pt x="1133" y="157"/>
                  <a:pt x="1131" y="164"/>
                  <a:pt x="1127" y="164"/>
                </a:cubicBezTo>
                <a:cubicBezTo>
                  <a:pt x="1118" y="164"/>
                  <a:pt x="1114" y="156"/>
                  <a:pt x="1106" y="151"/>
                </a:cubicBezTo>
                <a:cubicBezTo>
                  <a:pt x="1101" y="147"/>
                  <a:pt x="1092" y="142"/>
                  <a:pt x="1089" y="136"/>
                </a:cubicBezTo>
                <a:cubicBezTo>
                  <a:pt x="1091" y="134"/>
                  <a:pt x="1096" y="135"/>
                  <a:pt x="1096" y="133"/>
                </a:cubicBezTo>
                <a:cubicBezTo>
                  <a:pt x="1096" y="129"/>
                  <a:pt x="1095" y="126"/>
                  <a:pt x="1093" y="122"/>
                </a:cubicBezTo>
                <a:cubicBezTo>
                  <a:pt x="1092" y="108"/>
                  <a:pt x="1082" y="104"/>
                  <a:pt x="1073" y="100"/>
                </a:cubicBezTo>
                <a:cubicBezTo>
                  <a:pt x="1065" y="96"/>
                  <a:pt x="1056" y="97"/>
                  <a:pt x="1047" y="97"/>
                </a:cubicBezTo>
                <a:cubicBezTo>
                  <a:pt x="1034" y="97"/>
                  <a:pt x="1032" y="89"/>
                  <a:pt x="1024" y="100"/>
                </a:cubicBezTo>
                <a:cubicBezTo>
                  <a:pt x="1020" y="103"/>
                  <a:pt x="1030" y="112"/>
                  <a:pt x="1026" y="112"/>
                </a:cubicBezTo>
                <a:cubicBezTo>
                  <a:pt x="1009" y="114"/>
                  <a:pt x="985" y="110"/>
                  <a:pt x="969" y="106"/>
                </a:cubicBezTo>
                <a:cubicBezTo>
                  <a:pt x="973" y="103"/>
                  <a:pt x="976" y="99"/>
                  <a:pt x="973" y="99"/>
                </a:cubicBezTo>
                <a:cubicBezTo>
                  <a:pt x="956" y="97"/>
                  <a:pt x="938" y="96"/>
                  <a:pt x="921" y="100"/>
                </a:cubicBezTo>
                <a:cubicBezTo>
                  <a:pt x="917" y="101"/>
                  <a:pt x="924" y="113"/>
                  <a:pt x="921" y="113"/>
                </a:cubicBezTo>
                <a:cubicBezTo>
                  <a:pt x="915" y="108"/>
                  <a:pt x="916" y="96"/>
                  <a:pt x="909" y="93"/>
                </a:cubicBezTo>
                <a:cubicBezTo>
                  <a:pt x="907" y="92"/>
                  <a:pt x="910" y="99"/>
                  <a:pt x="908" y="100"/>
                </a:cubicBezTo>
                <a:cubicBezTo>
                  <a:pt x="904" y="101"/>
                  <a:pt x="899" y="101"/>
                  <a:pt x="895" y="100"/>
                </a:cubicBezTo>
                <a:cubicBezTo>
                  <a:pt x="891" y="98"/>
                  <a:pt x="892" y="92"/>
                  <a:pt x="888" y="91"/>
                </a:cubicBezTo>
                <a:cubicBezTo>
                  <a:pt x="885" y="95"/>
                  <a:pt x="876" y="87"/>
                  <a:pt x="874" y="90"/>
                </a:cubicBezTo>
                <a:cubicBezTo>
                  <a:pt x="873" y="92"/>
                  <a:pt x="871" y="96"/>
                  <a:pt x="873" y="97"/>
                </a:cubicBezTo>
                <a:cubicBezTo>
                  <a:pt x="878" y="97"/>
                  <a:pt x="883" y="95"/>
                  <a:pt x="884" y="98"/>
                </a:cubicBezTo>
                <a:cubicBezTo>
                  <a:pt x="880" y="101"/>
                  <a:pt x="875" y="101"/>
                  <a:pt x="870" y="103"/>
                </a:cubicBezTo>
                <a:cubicBezTo>
                  <a:pt x="865" y="108"/>
                  <a:pt x="857" y="108"/>
                  <a:pt x="851" y="110"/>
                </a:cubicBezTo>
                <a:cubicBezTo>
                  <a:pt x="848" y="112"/>
                  <a:pt x="845" y="107"/>
                  <a:pt x="841" y="109"/>
                </a:cubicBezTo>
                <a:cubicBezTo>
                  <a:pt x="841" y="114"/>
                  <a:pt x="833" y="119"/>
                  <a:pt x="828" y="121"/>
                </a:cubicBezTo>
                <a:cubicBezTo>
                  <a:pt x="828" y="121"/>
                  <a:pt x="827" y="119"/>
                  <a:pt x="828" y="119"/>
                </a:cubicBezTo>
                <a:cubicBezTo>
                  <a:pt x="836" y="112"/>
                  <a:pt x="845" y="95"/>
                  <a:pt x="848" y="99"/>
                </a:cubicBezTo>
                <a:cubicBezTo>
                  <a:pt x="859" y="91"/>
                  <a:pt x="873" y="86"/>
                  <a:pt x="884" y="78"/>
                </a:cubicBezTo>
                <a:cubicBezTo>
                  <a:pt x="892" y="73"/>
                  <a:pt x="901" y="68"/>
                  <a:pt x="905" y="60"/>
                </a:cubicBezTo>
                <a:cubicBezTo>
                  <a:pt x="907" y="57"/>
                  <a:pt x="899" y="59"/>
                  <a:pt x="897" y="57"/>
                </a:cubicBezTo>
                <a:cubicBezTo>
                  <a:pt x="895" y="55"/>
                  <a:pt x="889" y="50"/>
                  <a:pt x="892" y="48"/>
                </a:cubicBezTo>
                <a:cubicBezTo>
                  <a:pt x="896" y="46"/>
                  <a:pt x="904" y="57"/>
                  <a:pt x="905" y="52"/>
                </a:cubicBezTo>
                <a:cubicBezTo>
                  <a:pt x="903" y="47"/>
                  <a:pt x="900" y="42"/>
                  <a:pt x="895" y="38"/>
                </a:cubicBezTo>
                <a:cubicBezTo>
                  <a:pt x="893" y="37"/>
                  <a:pt x="893" y="44"/>
                  <a:pt x="891" y="43"/>
                </a:cubicBezTo>
                <a:cubicBezTo>
                  <a:pt x="888" y="40"/>
                  <a:pt x="885" y="34"/>
                  <a:pt x="881" y="33"/>
                </a:cubicBezTo>
                <a:cubicBezTo>
                  <a:pt x="870" y="29"/>
                  <a:pt x="859" y="27"/>
                  <a:pt x="847" y="26"/>
                </a:cubicBezTo>
                <a:cubicBezTo>
                  <a:pt x="839" y="26"/>
                  <a:pt x="828" y="34"/>
                  <a:pt x="820" y="32"/>
                </a:cubicBezTo>
                <a:cubicBezTo>
                  <a:pt x="821" y="27"/>
                  <a:pt x="831" y="23"/>
                  <a:pt x="828" y="21"/>
                </a:cubicBezTo>
                <a:cubicBezTo>
                  <a:pt x="821" y="18"/>
                  <a:pt x="816" y="20"/>
                  <a:pt x="808" y="21"/>
                </a:cubicBezTo>
                <a:cubicBezTo>
                  <a:pt x="813" y="15"/>
                  <a:pt x="807" y="17"/>
                  <a:pt x="802" y="19"/>
                </a:cubicBezTo>
                <a:cubicBezTo>
                  <a:pt x="798" y="19"/>
                  <a:pt x="794" y="20"/>
                  <a:pt x="793" y="19"/>
                </a:cubicBezTo>
                <a:cubicBezTo>
                  <a:pt x="795" y="16"/>
                  <a:pt x="807" y="13"/>
                  <a:pt x="810" y="9"/>
                </a:cubicBezTo>
                <a:cubicBezTo>
                  <a:pt x="809" y="6"/>
                  <a:pt x="807" y="4"/>
                  <a:pt x="805" y="3"/>
                </a:cubicBezTo>
                <a:cubicBezTo>
                  <a:pt x="807" y="13"/>
                  <a:pt x="793" y="0"/>
                  <a:pt x="788" y="1"/>
                </a:cubicBezTo>
                <a:cubicBezTo>
                  <a:pt x="781" y="5"/>
                  <a:pt x="770" y="11"/>
                  <a:pt x="764" y="19"/>
                </a:cubicBezTo>
                <a:cubicBezTo>
                  <a:pt x="762" y="22"/>
                  <a:pt x="763" y="27"/>
                  <a:pt x="764" y="31"/>
                </a:cubicBezTo>
                <a:cubicBezTo>
                  <a:pt x="766" y="35"/>
                  <a:pt x="780" y="37"/>
                  <a:pt x="776" y="40"/>
                </a:cubicBezTo>
                <a:cubicBezTo>
                  <a:pt x="772" y="43"/>
                  <a:pt x="764" y="36"/>
                  <a:pt x="758" y="35"/>
                </a:cubicBezTo>
                <a:cubicBezTo>
                  <a:pt x="752" y="34"/>
                  <a:pt x="746" y="35"/>
                  <a:pt x="739" y="34"/>
                </a:cubicBezTo>
                <a:cubicBezTo>
                  <a:pt x="736" y="38"/>
                  <a:pt x="751" y="39"/>
                  <a:pt x="754" y="44"/>
                </a:cubicBezTo>
                <a:cubicBezTo>
                  <a:pt x="755" y="46"/>
                  <a:pt x="753" y="51"/>
                  <a:pt x="751" y="51"/>
                </a:cubicBezTo>
                <a:cubicBezTo>
                  <a:pt x="753" y="43"/>
                  <a:pt x="744" y="42"/>
                  <a:pt x="740" y="42"/>
                </a:cubicBezTo>
                <a:cubicBezTo>
                  <a:pt x="730" y="41"/>
                  <a:pt x="720" y="47"/>
                  <a:pt x="710" y="47"/>
                </a:cubicBezTo>
                <a:cubicBezTo>
                  <a:pt x="709" y="47"/>
                  <a:pt x="712" y="40"/>
                  <a:pt x="710" y="40"/>
                </a:cubicBezTo>
                <a:cubicBezTo>
                  <a:pt x="700" y="40"/>
                  <a:pt x="691" y="41"/>
                  <a:pt x="682" y="45"/>
                </a:cubicBezTo>
                <a:cubicBezTo>
                  <a:pt x="679" y="46"/>
                  <a:pt x="693" y="45"/>
                  <a:pt x="691" y="48"/>
                </a:cubicBezTo>
                <a:cubicBezTo>
                  <a:pt x="688" y="51"/>
                  <a:pt x="682" y="50"/>
                  <a:pt x="677" y="51"/>
                </a:cubicBezTo>
                <a:cubicBezTo>
                  <a:pt x="664" y="53"/>
                  <a:pt x="650" y="53"/>
                  <a:pt x="637" y="57"/>
                </a:cubicBezTo>
                <a:cubicBezTo>
                  <a:pt x="634" y="58"/>
                  <a:pt x="632" y="61"/>
                  <a:pt x="629" y="63"/>
                </a:cubicBezTo>
                <a:cubicBezTo>
                  <a:pt x="618" y="62"/>
                  <a:pt x="618" y="63"/>
                  <a:pt x="626" y="68"/>
                </a:cubicBezTo>
                <a:cubicBezTo>
                  <a:pt x="625" y="70"/>
                  <a:pt x="621" y="74"/>
                  <a:pt x="620" y="77"/>
                </a:cubicBezTo>
                <a:cubicBezTo>
                  <a:pt x="620" y="77"/>
                  <a:pt x="617" y="72"/>
                  <a:pt x="615" y="71"/>
                </a:cubicBezTo>
                <a:cubicBezTo>
                  <a:pt x="611" y="71"/>
                  <a:pt x="609" y="74"/>
                  <a:pt x="612" y="76"/>
                </a:cubicBezTo>
                <a:cubicBezTo>
                  <a:pt x="613" y="76"/>
                  <a:pt x="625" y="81"/>
                  <a:pt x="623" y="82"/>
                </a:cubicBezTo>
                <a:cubicBezTo>
                  <a:pt x="614" y="79"/>
                  <a:pt x="612" y="81"/>
                  <a:pt x="612" y="83"/>
                </a:cubicBezTo>
                <a:cubicBezTo>
                  <a:pt x="612" y="84"/>
                  <a:pt x="620" y="86"/>
                  <a:pt x="621" y="87"/>
                </a:cubicBezTo>
                <a:cubicBezTo>
                  <a:pt x="623" y="90"/>
                  <a:pt x="631" y="94"/>
                  <a:pt x="628" y="97"/>
                </a:cubicBezTo>
                <a:cubicBezTo>
                  <a:pt x="627" y="98"/>
                  <a:pt x="625" y="99"/>
                  <a:pt x="624" y="99"/>
                </a:cubicBezTo>
                <a:cubicBezTo>
                  <a:pt x="631" y="87"/>
                  <a:pt x="613" y="97"/>
                  <a:pt x="609" y="97"/>
                </a:cubicBezTo>
                <a:cubicBezTo>
                  <a:pt x="607" y="96"/>
                  <a:pt x="604" y="94"/>
                  <a:pt x="602" y="94"/>
                </a:cubicBezTo>
                <a:cubicBezTo>
                  <a:pt x="597" y="94"/>
                  <a:pt x="593" y="97"/>
                  <a:pt x="589" y="97"/>
                </a:cubicBezTo>
                <a:cubicBezTo>
                  <a:pt x="579" y="99"/>
                  <a:pt x="567" y="99"/>
                  <a:pt x="558" y="100"/>
                </a:cubicBezTo>
                <a:cubicBezTo>
                  <a:pt x="559" y="103"/>
                  <a:pt x="562" y="108"/>
                  <a:pt x="563" y="113"/>
                </a:cubicBezTo>
                <a:cubicBezTo>
                  <a:pt x="565" y="116"/>
                  <a:pt x="563" y="124"/>
                  <a:pt x="566" y="127"/>
                </a:cubicBezTo>
                <a:cubicBezTo>
                  <a:pt x="569" y="131"/>
                  <a:pt x="575" y="128"/>
                  <a:pt x="579" y="130"/>
                </a:cubicBezTo>
                <a:cubicBezTo>
                  <a:pt x="582" y="132"/>
                  <a:pt x="583" y="136"/>
                  <a:pt x="586" y="138"/>
                </a:cubicBezTo>
                <a:cubicBezTo>
                  <a:pt x="590" y="140"/>
                  <a:pt x="594" y="138"/>
                  <a:pt x="597" y="142"/>
                </a:cubicBezTo>
                <a:cubicBezTo>
                  <a:pt x="599" y="145"/>
                  <a:pt x="597" y="150"/>
                  <a:pt x="599" y="153"/>
                </a:cubicBezTo>
                <a:cubicBezTo>
                  <a:pt x="601" y="159"/>
                  <a:pt x="608" y="162"/>
                  <a:pt x="609" y="168"/>
                </a:cubicBezTo>
                <a:cubicBezTo>
                  <a:pt x="609" y="172"/>
                  <a:pt x="605" y="174"/>
                  <a:pt x="602" y="175"/>
                </a:cubicBezTo>
                <a:cubicBezTo>
                  <a:pt x="600" y="176"/>
                  <a:pt x="597" y="174"/>
                  <a:pt x="595" y="173"/>
                </a:cubicBezTo>
                <a:cubicBezTo>
                  <a:pt x="594" y="172"/>
                  <a:pt x="600" y="163"/>
                  <a:pt x="598" y="160"/>
                </a:cubicBezTo>
                <a:cubicBezTo>
                  <a:pt x="596" y="158"/>
                  <a:pt x="592" y="168"/>
                  <a:pt x="589" y="169"/>
                </a:cubicBezTo>
                <a:cubicBezTo>
                  <a:pt x="590" y="161"/>
                  <a:pt x="586" y="156"/>
                  <a:pt x="587" y="151"/>
                </a:cubicBezTo>
                <a:cubicBezTo>
                  <a:pt x="588" y="148"/>
                  <a:pt x="593" y="149"/>
                  <a:pt x="593" y="147"/>
                </a:cubicBezTo>
                <a:cubicBezTo>
                  <a:pt x="593" y="146"/>
                  <a:pt x="594" y="142"/>
                  <a:pt x="590" y="142"/>
                </a:cubicBezTo>
                <a:cubicBezTo>
                  <a:pt x="586" y="143"/>
                  <a:pt x="581" y="144"/>
                  <a:pt x="577" y="142"/>
                </a:cubicBezTo>
                <a:cubicBezTo>
                  <a:pt x="572" y="140"/>
                  <a:pt x="567" y="136"/>
                  <a:pt x="565" y="131"/>
                </a:cubicBezTo>
                <a:cubicBezTo>
                  <a:pt x="559" y="131"/>
                  <a:pt x="550" y="126"/>
                  <a:pt x="542" y="125"/>
                </a:cubicBezTo>
                <a:cubicBezTo>
                  <a:pt x="538" y="125"/>
                  <a:pt x="532" y="128"/>
                  <a:pt x="532" y="132"/>
                </a:cubicBezTo>
                <a:cubicBezTo>
                  <a:pt x="537" y="132"/>
                  <a:pt x="540" y="133"/>
                  <a:pt x="541" y="137"/>
                </a:cubicBezTo>
                <a:cubicBezTo>
                  <a:pt x="542" y="139"/>
                  <a:pt x="538" y="143"/>
                  <a:pt x="535" y="142"/>
                </a:cubicBezTo>
                <a:cubicBezTo>
                  <a:pt x="531" y="140"/>
                  <a:pt x="529" y="133"/>
                  <a:pt x="524" y="131"/>
                </a:cubicBezTo>
                <a:cubicBezTo>
                  <a:pt x="523" y="132"/>
                  <a:pt x="518" y="136"/>
                  <a:pt x="516" y="137"/>
                </a:cubicBezTo>
                <a:cubicBezTo>
                  <a:pt x="515" y="141"/>
                  <a:pt x="519" y="143"/>
                  <a:pt x="522" y="145"/>
                </a:cubicBezTo>
                <a:cubicBezTo>
                  <a:pt x="527" y="148"/>
                  <a:pt x="533" y="151"/>
                  <a:pt x="539" y="150"/>
                </a:cubicBezTo>
                <a:cubicBezTo>
                  <a:pt x="543" y="152"/>
                  <a:pt x="546" y="156"/>
                  <a:pt x="549" y="158"/>
                </a:cubicBezTo>
                <a:cubicBezTo>
                  <a:pt x="550" y="159"/>
                  <a:pt x="547" y="159"/>
                  <a:pt x="546" y="159"/>
                </a:cubicBezTo>
                <a:cubicBezTo>
                  <a:pt x="541" y="158"/>
                  <a:pt x="538" y="153"/>
                  <a:pt x="531" y="154"/>
                </a:cubicBezTo>
                <a:cubicBezTo>
                  <a:pt x="524" y="152"/>
                  <a:pt x="515" y="154"/>
                  <a:pt x="511" y="148"/>
                </a:cubicBezTo>
                <a:cubicBezTo>
                  <a:pt x="509" y="146"/>
                  <a:pt x="511" y="141"/>
                  <a:pt x="508" y="140"/>
                </a:cubicBezTo>
                <a:cubicBezTo>
                  <a:pt x="507" y="134"/>
                  <a:pt x="508" y="129"/>
                  <a:pt x="507" y="124"/>
                </a:cubicBezTo>
                <a:cubicBezTo>
                  <a:pt x="506" y="120"/>
                  <a:pt x="503" y="116"/>
                  <a:pt x="500" y="114"/>
                </a:cubicBezTo>
                <a:cubicBezTo>
                  <a:pt x="499" y="113"/>
                  <a:pt x="500" y="117"/>
                  <a:pt x="501" y="119"/>
                </a:cubicBezTo>
                <a:cubicBezTo>
                  <a:pt x="502" y="125"/>
                  <a:pt x="503" y="131"/>
                  <a:pt x="498" y="136"/>
                </a:cubicBezTo>
                <a:cubicBezTo>
                  <a:pt x="497" y="138"/>
                  <a:pt x="494" y="139"/>
                  <a:pt x="491" y="140"/>
                </a:cubicBezTo>
                <a:cubicBezTo>
                  <a:pt x="491" y="142"/>
                  <a:pt x="488" y="146"/>
                  <a:pt x="484" y="149"/>
                </a:cubicBezTo>
                <a:cubicBezTo>
                  <a:pt x="490" y="154"/>
                  <a:pt x="498" y="157"/>
                  <a:pt x="501" y="164"/>
                </a:cubicBezTo>
                <a:cubicBezTo>
                  <a:pt x="503" y="167"/>
                  <a:pt x="499" y="173"/>
                  <a:pt x="499" y="177"/>
                </a:cubicBezTo>
                <a:cubicBezTo>
                  <a:pt x="500" y="184"/>
                  <a:pt x="499" y="191"/>
                  <a:pt x="503" y="196"/>
                </a:cubicBezTo>
                <a:cubicBezTo>
                  <a:pt x="505" y="198"/>
                  <a:pt x="510" y="197"/>
                  <a:pt x="514" y="198"/>
                </a:cubicBezTo>
                <a:cubicBezTo>
                  <a:pt x="519" y="195"/>
                  <a:pt x="522" y="191"/>
                  <a:pt x="526" y="192"/>
                </a:cubicBezTo>
                <a:cubicBezTo>
                  <a:pt x="534" y="194"/>
                  <a:pt x="538" y="199"/>
                  <a:pt x="546" y="203"/>
                </a:cubicBezTo>
                <a:cubicBezTo>
                  <a:pt x="550" y="207"/>
                  <a:pt x="554" y="211"/>
                  <a:pt x="555" y="216"/>
                </a:cubicBezTo>
                <a:cubicBezTo>
                  <a:pt x="556" y="218"/>
                  <a:pt x="549" y="217"/>
                  <a:pt x="549" y="219"/>
                </a:cubicBezTo>
                <a:cubicBezTo>
                  <a:pt x="549" y="222"/>
                  <a:pt x="551" y="226"/>
                  <a:pt x="553" y="227"/>
                </a:cubicBezTo>
                <a:cubicBezTo>
                  <a:pt x="558" y="228"/>
                  <a:pt x="563" y="226"/>
                  <a:pt x="567" y="229"/>
                </a:cubicBezTo>
                <a:cubicBezTo>
                  <a:pt x="570" y="230"/>
                  <a:pt x="573" y="233"/>
                  <a:pt x="572" y="236"/>
                </a:cubicBezTo>
                <a:cubicBezTo>
                  <a:pt x="571" y="238"/>
                  <a:pt x="569" y="232"/>
                  <a:pt x="567" y="231"/>
                </a:cubicBezTo>
                <a:cubicBezTo>
                  <a:pt x="562" y="230"/>
                  <a:pt x="555" y="234"/>
                  <a:pt x="550" y="231"/>
                </a:cubicBezTo>
                <a:cubicBezTo>
                  <a:pt x="545" y="228"/>
                  <a:pt x="546" y="220"/>
                  <a:pt x="543" y="214"/>
                </a:cubicBezTo>
                <a:cubicBezTo>
                  <a:pt x="541" y="210"/>
                  <a:pt x="539" y="205"/>
                  <a:pt x="535" y="203"/>
                </a:cubicBezTo>
                <a:cubicBezTo>
                  <a:pt x="530" y="201"/>
                  <a:pt x="525" y="202"/>
                  <a:pt x="520" y="203"/>
                </a:cubicBezTo>
                <a:cubicBezTo>
                  <a:pt x="517" y="204"/>
                  <a:pt x="513" y="206"/>
                  <a:pt x="513" y="209"/>
                </a:cubicBezTo>
                <a:cubicBezTo>
                  <a:pt x="513" y="217"/>
                  <a:pt x="520" y="217"/>
                  <a:pt x="520" y="222"/>
                </a:cubicBezTo>
                <a:cubicBezTo>
                  <a:pt x="521" y="226"/>
                  <a:pt x="516" y="229"/>
                  <a:pt x="514" y="232"/>
                </a:cubicBezTo>
                <a:cubicBezTo>
                  <a:pt x="513" y="235"/>
                  <a:pt x="513" y="240"/>
                  <a:pt x="511" y="242"/>
                </a:cubicBezTo>
                <a:cubicBezTo>
                  <a:pt x="508" y="246"/>
                  <a:pt x="502" y="247"/>
                  <a:pt x="499" y="251"/>
                </a:cubicBezTo>
                <a:cubicBezTo>
                  <a:pt x="497" y="253"/>
                  <a:pt x="501" y="255"/>
                  <a:pt x="498" y="257"/>
                </a:cubicBezTo>
                <a:cubicBezTo>
                  <a:pt x="493" y="259"/>
                  <a:pt x="487" y="258"/>
                  <a:pt x="482" y="258"/>
                </a:cubicBezTo>
                <a:cubicBezTo>
                  <a:pt x="477" y="257"/>
                  <a:pt x="468" y="257"/>
                  <a:pt x="468" y="251"/>
                </a:cubicBezTo>
                <a:cubicBezTo>
                  <a:pt x="472" y="250"/>
                  <a:pt x="476" y="254"/>
                  <a:pt x="481" y="252"/>
                </a:cubicBezTo>
                <a:cubicBezTo>
                  <a:pt x="484" y="251"/>
                  <a:pt x="487" y="247"/>
                  <a:pt x="489" y="245"/>
                </a:cubicBezTo>
                <a:cubicBezTo>
                  <a:pt x="493" y="239"/>
                  <a:pt x="495" y="232"/>
                  <a:pt x="499" y="227"/>
                </a:cubicBezTo>
                <a:cubicBezTo>
                  <a:pt x="501" y="222"/>
                  <a:pt x="498" y="214"/>
                  <a:pt x="501" y="211"/>
                </a:cubicBezTo>
                <a:cubicBezTo>
                  <a:pt x="500" y="206"/>
                  <a:pt x="492" y="206"/>
                  <a:pt x="491" y="201"/>
                </a:cubicBezTo>
                <a:cubicBezTo>
                  <a:pt x="489" y="187"/>
                  <a:pt x="487" y="171"/>
                  <a:pt x="483" y="157"/>
                </a:cubicBezTo>
                <a:cubicBezTo>
                  <a:pt x="481" y="154"/>
                  <a:pt x="472" y="150"/>
                  <a:pt x="471" y="144"/>
                </a:cubicBezTo>
                <a:cubicBezTo>
                  <a:pt x="473" y="139"/>
                  <a:pt x="476" y="134"/>
                  <a:pt x="476" y="128"/>
                </a:cubicBezTo>
                <a:cubicBezTo>
                  <a:pt x="476" y="123"/>
                  <a:pt x="477" y="116"/>
                  <a:pt x="472" y="114"/>
                </a:cubicBezTo>
                <a:cubicBezTo>
                  <a:pt x="463" y="115"/>
                  <a:pt x="447" y="115"/>
                  <a:pt x="440" y="113"/>
                </a:cubicBezTo>
                <a:cubicBezTo>
                  <a:pt x="433" y="118"/>
                  <a:pt x="437" y="131"/>
                  <a:pt x="433" y="139"/>
                </a:cubicBezTo>
                <a:cubicBezTo>
                  <a:pt x="432" y="149"/>
                  <a:pt x="417" y="147"/>
                  <a:pt x="416" y="155"/>
                </a:cubicBezTo>
                <a:cubicBezTo>
                  <a:pt x="416" y="157"/>
                  <a:pt x="416" y="160"/>
                  <a:pt x="416" y="162"/>
                </a:cubicBezTo>
                <a:cubicBezTo>
                  <a:pt x="421" y="159"/>
                  <a:pt x="423" y="168"/>
                  <a:pt x="424" y="176"/>
                </a:cubicBezTo>
                <a:cubicBezTo>
                  <a:pt x="424" y="181"/>
                  <a:pt x="420" y="184"/>
                  <a:pt x="424" y="187"/>
                </a:cubicBezTo>
                <a:cubicBezTo>
                  <a:pt x="428" y="188"/>
                  <a:pt x="434" y="190"/>
                  <a:pt x="439" y="191"/>
                </a:cubicBezTo>
                <a:cubicBezTo>
                  <a:pt x="438" y="198"/>
                  <a:pt x="445" y="205"/>
                  <a:pt x="450" y="205"/>
                </a:cubicBezTo>
                <a:cubicBezTo>
                  <a:pt x="451" y="209"/>
                  <a:pt x="446" y="214"/>
                  <a:pt x="444" y="218"/>
                </a:cubicBezTo>
                <a:cubicBezTo>
                  <a:pt x="427" y="205"/>
                  <a:pt x="413" y="191"/>
                  <a:pt x="393" y="186"/>
                </a:cubicBezTo>
                <a:cubicBezTo>
                  <a:pt x="382" y="183"/>
                  <a:pt x="371" y="181"/>
                  <a:pt x="360" y="181"/>
                </a:cubicBezTo>
                <a:cubicBezTo>
                  <a:pt x="356" y="181"/>
                  <a:pt x="349" y="183"/>
                  <a:pt x="350" y="187"/>
                </a:cubicBezTo>
                <a:cubicBezTo>
                  <a:pt x="350" y="194"/>
                  <a:pt x="363" y="196"/>
                  <a:pt x="361" y="204"/>
                </a:cubicBezTo>
                <a:cubicBezTo>
                  <a:pt x="357" y="209"/>
                  <a:pt x="349" y="215"/>
                  <a:pt x="341" y="213"/>
                </a:cubicBezTo>
                <a:cubicBezTo>
                  <a:pt x="337" y="211"/>
                  <a:pt x="343" y="201"/>
                  <a:pt x="339" y="200"/>
                </a:cubicBezTo>
                <a:cubicBezTo>
                  <a:pt x="327" y="199"/>
                  <a:pt x="319" y="214"/>
                  <a:pt x="315" y="207"/>
                </a:cubicBezTo>
                <a:cubicBezTo>
                  <a:pt x="307" y="204"/>
                  <a:pt x="300" y="206"/>
                  <a:pt x="295" y="209"/>
                </a:cubicBezTo>
                <a:cubicBezTo>
                  <a:pt x="296" y="216"/>
                  <a:pt x="295" y="217"/>
                  <a:pt x="291" y="214"/>
                </a:cubicBezTo>
                <a:cubicBezTo>
                  <a:pt x="287" y="216"/>
                  <a:pt x="277" y="217"/>
                  <a:pt x="275" y="214"/>
                </a:cubicBezTo>
                <a:cubicBezTo>
                  <a:pt x="281" y="212"/>
                  <a:pt x="282" y="207"/>
                  <a:pt x="281" y="203"/>
                </a:cubicBezTo>
                <a:cubicBezTo>
                  <a:pt x="280" y="200"/>
                  <a:pt x="276" y="201"/>
                  <a:pt x="273" y="203"/>
                </a:cubicBezTo>
                <a:cubicBezTo>
                  <a:pt x="271" y="205"/>
                  <a:pt x="264" y="206"/>
                  <a:pt x="271" y="211"/>
                </a:cubicBezTo>
                <a:cubicBezTo>
                  <a:pt x="270" y="212"/>
                  <a:pt x="268" y="216"/>
                  <a:pt x="267" y="216"/>
                </a:cubicBezTo>
                <a:cubicBezTo>
                  <a:pt x="265" y="215"/>
                  <a:pt x="267" y="210"/>
                  <a:pt x="264" y="210"/>
                </a:cubicBezTo>
                <a:cubicBezTo>
                  <a:pt x="256" y="212"/>
                  <a:pt x="250" y="216"/>
                  <a:pt x="242" y="218"/>
                </a:cubicBezTo>
                <a:cubicBezTo>
                  <a:pt x="240" y="219"/>
                  <a:pt x="237" y="223"/>
                  <a:pt x="234" y="225"/>
                </a:cubicBezTo>
                <a:cubicBezTo>
                  <a:pt x="227" y="224"/>
                  <a:pt x="227" y="228"/>
                  <a:pt x="228" y="231"/>
                </a:cubicBezTo>
                <a:cubicBezTo>
                  <a:pt x="225" y="233"/>
                  <a:pt x="220" y="232"/>
                  <a:pt x="219" y="234"/>
                </a:cubicBezTo>
                <a:cubicBezTo>
                  <a:pt x="217" y="236"/>
                  <a:pt x="220" y="242"/>
                  <a:pt x="218" y="243"/>
                </a:cubicBezTo>
                <a:cubicBezTo>
                  <a:pt x="212" y="246"/>
                  <a:pt x="205" y="249"/>
                  <a:pt x="198" y="246"/>
                </a:cubicBezTo>
                <a:cubicBezTo>
                  <a:pt x="192" y="244"/>
                  <a:pt x="187" y="236"/>
                  <a:pt x="187" y="230"/>
                </a:cubicBezTo>
                <a:cubicBezTo>
                  <a:pt x="188" y="225"/>
                  <a:pt x="196" y="224"/>
                  <a:pt x="201" y="224"/>
                </a:cubicBezTo>
                <a:cubicBezTo>
                  <a:pt x="202" y="223"/>
                  <a:pt x="201" y="220"/>
                  <a:pt x="199" y="218"/>
                </a:cubicBezTo>
                <a:cubicBezTo>
                  <a:pt x="197" y="214"/>
                  <a:pt x="194" y="208"/>
                  <a:pt x="189" y="208"/>
                </a:cubicBezTo>
                <a:cubicBezTo>
                  <a:pt x="181" y="205"/>
                  <a:pt x="172" y="205"/>
                  <a:pt x="164" y="203"/>
                </a:cubicBezTo>
                <a:cubicBezTo>
                  <a:pt x="163" y="203"/>
                  <a:pt x="164" y="207"/>
                  <a:pt x="165" y="208"/>
                </a:cubicBezTo>
                <a:cubicBezTo>
                  <a:pt x="168" y="212"/>
                  <a:pt x="175" y="214"/>
                  <a:pt x="176" y="220"/>
                </a:cubicBezTo>
                <a:cubicBezTo>
                  <a:pt x="177" y="225"/>
                  <a:pt x="172" y="235"/>
                  <a:pt x="173" y="241"/>
                </a:cubicBezTo>
                <a:cubicBezTo>
                  <a:pt x="178" y="240"/>
                  <a:pt x="178" y="243"/>
                  <a:pt x="180" y="248"/>
                </a:cubicBezTo>
                <a:cubicBezTo>
                  <a:pt x="181" y="252"/>
                  <a:pt x="178" y="257"/>
                  <a:pt x="180" y="262"/>
                </a:cubicBezTo>
                <a:cubicBezTo>
                  <a:pt x="175" y="259"/>
                  <a:pt x="170" y="256"/>
                  <a:pt x="164" y="254"/>
                </a:cubicBezTo>
                <a:cubicBezTo>
                  <a:pt x="162" y="253"/>
                  <a:pt x="158" y="252"/>
                  <a:pt x="156" y="253"/>
                </a:cubicBezTo>
                <a:cubicBezTo>
                  <a:pt x="150" y="259"/>
                  <a:pt x="142" y="264"/>
                  <a:pt x="135" y="270"/>
                </a:cubicBezTo>
                <a:cubicBezTo>
                  <a:pt x="133" y="271"/>
                  <a:pt x="133" y="275"/>
                  <a:pt x="134" y="277"/>
                </a:cubicBezTo>
                <a:cubicBezTo>
                  <a:pt x="139" y="281"/>
                  <a:pt x="143" y="288"/>
                  <a:pt x="146" y="294"/>
                </a:cubicBezTo>
                <a:cubicBezTo>
                  <a:pt x="144" y="295"/>
                  <a:pt x="141" y="293"/>
                  <a:pt x="139" y="293"/>
                </a:cubicBezTo>
                <a:cubicBezTo>
                  <a:pt x="134" y="291"/>
                  <a:pt x="131" y="289"/>
                  <a:pt x="125" y="288"/>
                </a:cubicBezTo>
                <a:cubicBezTo>
                  <a:pt x="121" y="287"/>
                  <a:pt x="117" y="291"/>
                  <a:pt x="113" y="289"/>
                </a:cubicBezTo>
                <a:cubicBezTo>
                  <a:pt x="112" y="289"/>
                  <a:pt x="120" y="286"/>
                  <a:pt x="110" y="285"/>
                </a:cubicBezTo>
                <a:cubicBezTo>
                  <a:pt x="110" y="283"/>
                  <a:pt x="109" y="281"/>
                  <a:pt x="107" y="280"/>
                </a:cubicBezTo>
                <a:cubicBezTo>
                  <a:pt x="105" y="279"/>
                  <a:pt x="101" y="279"/>
                  <a:pt x="100" y="281"/>
                </a:cubicBezTo>
                <a:cubicBezTo>
                  <a:pt x="96" y="286"/>
                  <a:pt x="99" y="292"/>
                  <a:pt x="104" y="294"/>
                </a:cubicBezTo>
                <a:cubicBezTo>
                  <a:pt x="106" y="296"/>
                  <a:pt x="110" y="293"/>
                  <a:pt x="113" y="295"/>
                </a:cubicBezTo>
                <a:cubicBezTo>
                  <a:pt x="115" y="297"/>
                  <a:pt x="116" y="302"/>
                  <a:pt x="113" y="304"/>
                </a:cubicBezTo>
                <a:cubicBezTo>
                  <a:pt x="110" y="306"/>
                  <a:pt x="105" y="306"/>
                  <a:pt x="101" y="304"/>
                </a:cubicBezTo>
                <a:cubicBezTo>
                  <a:pt x="97" y="303"/>
                  <a:pt x="93" y="300"/>
                  <a:pt x="89" y="298"/>
                </a:cubicBezTo>
                <a:cubicBezTo>
                  <a:pt x="85" y="295"/>
                  <a:pt x="82" y="293"/>
                  <a:pt x="79" y="290"/>
                </a:cubicBezTo>
                <a:cubicBezTo>
                  <a:pt x="77" y="286"/>
                  <a:pt x="76" y="281"/>
                  <a:pt x="75" y="276"/>
                </a:cubicBezTo>
                <a:cubicBezTo>
                  <a:pt x="75" y="273"/>
                  <a:pt x="78" y="269"/>
                  <a:pt x="76" y="266"/>
                </a:cubicBezTo>
                <a:cubicBezTo>
                  <a:pt x="73" y="261"/>
                  <a:pt x="67" y="256"/>
                  <a:pt x="61" y="256"/>
                </a:cubicBezTo>
                <a:cubicBezTo>
                  <a:pt x="62" y="249"/>
                  <a:pt x="51" y="248"/>
                  <a:pt x="47" y="243"/>
                </a:cubicBezTo>
                <a:cubicBezTo>
                  <a:pt x="46" y="242"/>
                  <a:pt x="50" y="240"/>
                  <a:pt x="51" y="241"/>
                </a:cubicBezTo>
                <a:cubicBezTo>
                  <a:pt x="61" y="244"/>
                  <a:pt x="69" y="250"/>
                  <a:pt x="79" y="253"/>
                </a:cubicBezTo>
                <a:cubicBezTo>
                  <a:pt x="84" y="255"/>
                  <a:pt x="92" y="255"/>
                  <a:pt x="98" y="257"/>
                </a:cubicBezTo>
                <a:cubicBezTo>
                  <a:pt x="104" y="258"/>
                  <a:pt x="107" y="260"/>
                  <a:pt x="113" y="261"/>
                </a:cubicBezTo>
                <a:cubicBezTo>
                  <a:pt x="123" y="261"/>
                  <a:pt x="134" y="256"/>
                  <a:pt x="142" y="250"/>
                </a:cubicBezTo>
                <a:cubicBezTo>
                  <a:pt x="146" y="247"/>
                  <a:pt x="148" y="240"/>
                  <a:pt x="146" y="235"/>
                </a:cubicBezTo>
                <a:cubicBezTo>
                  <a:pt x="143" y="228"/>
                  <a:pt x="135" y="225"/>
                  <a:pt x="129" y="221"/>
                </a:cubicBezTo>
                <a:cubicBezTo>
                  <a:pt x="119" y="218"/>
                  <a:pt x="112" y="211"/>
                  <a:pt x="104" y="207"/>
                </a:cubicBezTo>
                <a:cubicBezTo>
                  <a:pt x="94" y="202"/>
                  <a:pt x="85" y="198"/>
                  <a:pt x="74" y="196"/>
                </a:cubicBezTo>
                <a:cubicBezTo>
                  <a:pt x="69" y="194"/>
                  <a:pt x="58" y="190"/>
                  <a:pt x="56" y="194"/>
                </a:cubicBezTo>
                <a:cubicBezTo>
                  <a:pt x="50" y="193"/>
                  <a:pt x="45" y="191"/>
                  <a:pt x="40" y="188"/>
                </a:cubicBezTo>
                <a:cubicBezTo>
                  <a:pt x="39" y="188"/>
                  <a:pt x="39" y="185"/>
                  <a:pt x="40" y="185"/>
                </a:cubicBezTo>
                <a:cubicBezTo>
                  <a:pt x="43" y="184"/>
                  <a:pt x="48" y="188"/>
                  <a:pt x="50" y="185"/>
                </a:cubicBezTo>
                <a:cubicBezTo>
                  <a:pt x="48" y="182"/>
                  <a:pt x="45" y="181"/>
                  <a:pt x="42" y="181"/>
                </a:cubicBezTo>
                <a:cubicBezTo>
                  <a:pt x="37" y="181"/>
                  <a:pt x="32" y="183"/>
                  <a:pt x="27" y="185"/>
                </a:cubicBezTo>
                <a:cubicBezTo>
                  <a:pt x="26" y="186"/>
                  <a:pt x="26" y="188"/>
                  <a:pt x="24" y="188"/>
                </a:cubicBezTo>
                <a:cubicBezTo>
                  <a:pt x="22" y="188"/>
                  <a:pt x="20" y="185"/>
                  <a:pt x="18" y="185"/>
                </a:cubicBezTo>
                <a:cubicBezTo>
                  <a:pt x="16" y="185"/>
                  <a:pt x="17" y="190"/>
                  <a:pt x="16" y="190"/>
                </a:cubicBezTo>
                <a:cubicBezTo>
                  <a:pt x="13" y="191"/>
                  <a:pt x="11" y="192"/>
                  <a:pt x="9" y="193"/>
                </a:cubicBezTo>
                <a:cubicBezTo>
                  <a:pt x="8" y="195"/>
                  <a:pt x="9" y="198"/>
                  <a:pt x="8" y="199"/>
                </a:cubicBezTo>
                <a:cubicBezTo>
                  <a:pt x="7" y="200"/>
                  <a:pt x="5" y="198"/>
                  <a:pt x="4" y="198"/>
                </a:cubicBezTo>
                <a:cubicBezTo>
                  <a:pt x="3" y="199"/>
                  <a:pt x="0" y="200"/>
                  <a:pt x="0" y="202"/>
                </a:cubicBezTo>
                <a:cubicBezTo>
                  <a:pt x="0" y="203"/>
                  <a:pt x="3" y="202"/>
                  <a:pt x="3" y="203"/>
                </a:cubicBezTo>
                <a:cubicBezTo>
                  <a:pt x="3" y="206"/>
                  <a:pt x="1" y="207"/>
                  <a:pt x="1" y="210"/>
                </a:cubicBezTo>
                <a:cubicBezTo>
                  <a:pt x="1" y="212"/>
                  <a:pt x="1" y="215"/>
                  <a:pt x="3" y="217"/>
                </a:cubicBezTo>
                <a:cubicBezTo>
                  <a:pt x="5" y="219"/>
                  <a:pt x="10" y="217"/>
                  <a:pt x="11" y="219"/>
                </a:cubicBezTo>
                <a:cubicBezTo>
                  <a:pt x="12" y="221"/>
                  <a:pt x="15" y="224"/>
                  <a:pt x="19" y="228"/>
                </a:cubicBezTo>
                <a:lnTo>
                  <a:pt x="9" y="240"/>
                </a:lnTo>
                <a:lnTo>
                  <a:pt x="24" y="263"/>
                </a:lnTo>
                <a:lnTo>
                  <a:pt x="21" y="267"/>
                </a:lnTo>
                <a:cubicBezTo>
                  <a:pt x="20" y="269"/>
                  <a:pt x="18" y="271"/>
                  <a:pt x="18" y="274"/>
                </a:cubicBezTo>
                <a:cubicBezTo>
                  <a:pt x="18" y="276"/>
                  <a:pt x="22" y="274"/>
                  <a:pt x="22" y="276"/>
                </a:cubicBezTo>
                <a:cubicBezTo>
                  <a:pt x="23" y="277"/>
                  <a:pt x="20" y="278"/>
                  <a:pt x="20" y="280"/>
                </a:cubicBezTo>
                <a:cubicBezTo>
                  <a:pt x="19" y="282"/>
                  <a:pt x="19" y="285"/>
                  <a:pt x="20" y="287"/>
                </a:cubicBezTo>
                <a:cubicBezTo>
                  <a:pt x="21" y="288"/>
                  <a:pt x="23" y="286"/>
                  <a:pt x="24" y="287"/>
                </a:cubicBezTo>
                <a:cubicBezTo>
                  <a:pt x="25" y="289"/>
                  <a:pt x="23" y="291"/>
                  <a:pt x="24" y="293"/>
                </a:cubicBezTo>
                <a:cubicBezTo>
                  <a:pt x="25" y="295"/>
                  <a:pt x="27" y="295"/>
                  <a:pt x="28" y="296"/>
                </a:cubicBezTo>
                <a:cubicBezTo>
                  <a:pt x="29" y="297"/>
                  <a:pt x="30" y="299"/>
                  <a:pt x="30" y="301"/>
                </a:cubicBezTo>
                <a:cubicBezTo>
                  <a:pt x="29" y="303"/>
                  <a:pt x="25" y="305"/>
                  <a:pt x="26" y="307"/>
                </a:cubicBezTo>
                <a:cubicBezTo>
                  <a:pt x="28" y="310"/>
                  <a:pt x="32" y="312"/>
                  <a:pt x="35" y="315"/>
                </a:cubicBezTo>
                <a:cubicBezTo>
                  <a:pt x="37" y="318"/>
                  <a:pt x="42" y="320"/>
                  <a:pt x="42" y="324"/>
                </a:cubicBezTo>
                <a:cubicBezTo>
                  <a:pt x="42" y="328"/>
                  <a:pt x="37" y="330"/>
                  <a:pt x="35" y="333"/>
                </a:cubicBezTo>
                <a:cubicBezTo>
                  <a:pt x="32" y="337"/>
                  <a:pt x="30" y="342"/>
                  <a:pt x="27" y="347"/>
                </a:cubicBezTo>
                <a:cubicBezTo>
                  <a:pt x="25" y="351"/>
                  <a:pt x="23" y="355"/>
                  <a:pt x="20" y="358"/>
                </a:cubicBezTo>
                <a:cubicBezTo>
                  <a:pt x="17" y="361"/>
                  <a:pt x="12" y="362"/>
                  <a:pt x="9" y="365"/>
                </a:cubicBezTo>
                <a:cubicBezTo>
                  <a:pt x="7" y="367"/>
                  <a:pt x="7" y="370"/>
                  <a:pt x="5" y="373"/>
                </a:cubicBezTo>
                <a:cubicBezTo>
                  <a:pt x="8" y="372"/>
                  <a:pt x="11" y="368"/>
                  <a:pt x="13" y="369"/>
                </a:cubicBezTo>
                <a:cubicBezTo>
                  <a:pt x="15" y="370"/>
                  <a:pt x="14" y="374"/>
                  <a:pt x="15" y="375"/>
                </a:cubicBezTo>
                <a:cubicBezTo>
                  <a:pt x="16" y="377"/>
                  <a:pt x="18" y="379"/>
                  <a:pt x="20" y="379"/>
                </a:cubicBezTo>
                <a:cubicBezTo>
                  <a:pt x="22" y="380"/>
                  <a:pt x="25" y="378"/>
                  <a:pt x="27" y="378"/>
                </a:cubicBezTo>
                <a:cubicBezTo>
                  <a:pt x="29" y="379"/>
                  <a:pt x="30" y="381"/>
                  <a:pt x="31" y="382"/>
                </a:cubicBezTo>
                <a:cubicBezTo>
                  <a:pt x="32" y="384"/>
                  <a:pt x="37" y="384"/>
                  <a:pt x="35" y="385"/>
                </a:cubicBezTo>
                <a:cubicBezTo>
                  <a:pt x="33" y="387"/>
                  <a:pt x="30" y="386"/>
                  <a:pt x="27" y="386"/>
                </a:cubicBezTo>
                <a:cubicBezTo>
                  <a:pt x="25" y="386"/>
                  <a:pt x="23" y="385"/>
                  <a:pt x="21" y="386"/>
                </a:cubicBezTo>
                <a:cubicBezTo>
                  <a:pt x="20" y="386"/>
                  <a:pt x="20" y="388"/>
                  <a:pt x="18" y="388"/>
                </a:cubicBezTo>
                <a:cubicBezTo>
                  <a:pt x="17" y="388"/>
                  <a:pt x="16" y="386"/>
                  <a:pt x="14" y="386"/>
                </a:cubicBezTo>
                <a:cubicBezTo>
                  <a:pt x="13" y="386"/>
                  <a:pt x="11" y="387"/>
                  <a:pt x="10" y="387"/>
                </a:cubicBezTo>
                <a:cubicBezTo>
                  <a:pt x="9" y="387"/>
                  <a:pt x="7" y="387"/>
                  <a:pt x="7" y="388"/>
                </a:cubicBezTo>
                <a:cubicBezTo>
                  <a:pt x="7" y="390"/>
                  <a:pt x="8" y="391"/>
                  <a:pt x="8" y="393"/>
                </a:cubicBezTo>
                <a:cubicBezTo>
                  <a:pt x="8" y="394"/>
                  <a:pt x="7" y="396"/>
                  <a:pt x="7" y="398"/>
                </a:cubicBezTo>
                <a:cubicBezTo>
                  <a:pt x="6" y="399"/>
                  <a:pt x="6" y="400"/>
                  <a:pt x="6" y="401"/>
                </a:cubicBezTo>
                <a:cubicBezTo>
                  <a:pt x="6" y="404"/>
                  <a:pt x="7" y="408"/>
                  <a:pt x="7" y="410"/>
                </a:cubicBezTo>
                <a:cubicBezTo>
                  <a:pt x="7" y="413"/>
                  <a:pt x="4" y="415"/>
                  <a:pt x="5" y="417"/>
                </a:cubicBezTo>
                <a:cubicBezTo>
                  <a:pt x="6" y="419"/>
                  <a:pt x="11" y="419"/>
                  <a:pt x="13" y="421"/>
                </a:cubicBezTo>
                <a:cubicBezTo>
                  <a:pt x="13" y="423"/>
                  <a:pt x="12" y="425"/>
                  <a:pt x="10" y="425"/>
                </a:cubicBezTo>
                <a:cubicBezTo>
                  <a:pt x="8" y="425"/>
                  <a:pt x="6" y="422"/>
                  <a:pt x="3" y="421"/>
                </a:cubicBezTo>
                <a:cubicBezTo>
                  <a:pt x="3" y="421"/>
                  <a:pt x="3" y="422"/>
                  <a:pt x="2" y="423"/>
                </a:cubicBezTo>
                <a:cubicBezTo>
                  <a:pt x="2" y="424"/>
                  <a:pt x="1" y="424"/>
                  <a:pt x="1" y="425"/>
                </a:cubicBezTo>
                <a:cubicBezTo>
                  <a:pt x="2" y="426"/>
                  <a:pt x="3" y="428"/>
                  <a:pt x="5" y="429"/>
                </a:cubicBezTo>
                <a:cubicBezTo>
                  <a:pt x="6" y="431"/>
                  <a:pt x="8" y="431"/>
                  <a:pt x="8" y="433"/>
                </a:cubicBezTo>
                <a:cubicBezTo>
                  <a:pt x="9" y="435"/>
                  <a:pt x="8" y="438"/>
                  <a:pt x="8" y="440"/>
                </a:cubicBezTo>
                <a:cubicBezTo>
                  <a:pt x="10" y="444"/>
                  <a:pt x="13" y="446"/>
                  <a:pt x="14" y="450"/>
                </a:cubicBezTo>
                <a:cubicBezTo>
                  <a:pt x="14" y="451"/>
                  <a:pt x="13" y="453"/>
                  <a:pt x="13" y="454"/>
                </a:cubicBezTo>
                <a:cubicBezTo>
                  <a:pt x="15" y="454"/>
                  <a:pt x="17" y="453"/>
                  <a:pt x="19" y="454"/>
                </a:cubicBezTo>
                <a:cubicBezTo>
                  <a:pt x="20" y="454"/>
                  <a:pt x="20" y="457"/>
                  <a:pt x="21" y="457"/>
                </a:cubicBezTo>
                <a:cubicBezTo>
                  <a:pt x="23" y="458"/>
                  <a:pt x="25" y="456"/>
                  <a:pt x="27" y="457"/>
                </a:cubicBezTo>
                <a:cubicBezTo>
                  <a:pt x="28" y="458"/>
                  <a:pt x="26" y="461"/>
                  <a:pt x="28" y="462"/>
                </a:cubicBezTo>
                <a:cubicBezTo>
                  <a:pt x="30" y="463"/>
                  <a:pt x="33" y="460"/>
                  <a:pt x="36" y="460"/>
                </a:cubicBezTo>
                <a:cubicBezTo>
                  <a:pt x="40" y="461"/>
                  <a:pt x="46" y="461"/>
                  <a:pt x="48" y="464"/>
                </a:cubicBezTo>
                <a:cubicBezTo>
                  <a:pt x="50" y="468"/>
                  <a:pt x="46" y="473"/>
                  <a:pt x="47" y="478"/>
                </a:cubicBezTo>
                <a:cubicBezTo>
                  <a:pt x="47" y="480"/>
                  <a:pt x="49" y="480"/>
                  <a:pt x="50" y="482"/>
                </a:cubicBezTo>
                <a:cubicBezTo>
                  <a:pt x="51" y="483"/>
                  <a:pt x="50" y="485"/>
                  <a:pt x="51" y="486"/>
                </a:cubicBezTo>
                <a:cubicBezTo>
                  <a:pt x="53" y="488"/>
                  <a:pt x="57" y="488"/>
                  <a:pt x="59" y="491"/>
                </a:cubicBezTo>
                <a:cubicBezTo>
                  <a:pt x="60" y="493"/>
                  <a:pt x="57" y="496"/>
                  <a:pt x="59" y="497"/>
                </a:cubicBezTo>
                <a:cubicBezTo>
                  <a:pt x="60" y="499"/>
                  <a:pt x="63" y="497"/>
                  <a:pt x="65" y="499"/>
                </a:cubicBezTo>
                <a:cubicBezTo>
                  <a:pt x="67" y="500"/>
                  <a:pt x="70" y="502"/>
                  <a:pt x="70" y="505"/>
                </a:cubicBezTo>
                <a:cubicBezTo>
                  <a:pt x="70" y="508"/>
                  <a:pt x="67" y="508"/>
                  <a:pt x="64" y="509"/>
                </a:cubicBezTo>
                <a:cubicBezTo>
                  <a:pt x="63" y="510"/>
                  <a:pt x="61" y="510"/>
                  <a:pt x="60" y="509"/>
                </a:cubicBezTo>
                <a:cubicBezTo>
                  <a:pt x="58" y="509"/>
                  <a:pt x="58" y="506"/>
                  <a:pt x="56" y="506"/>
                </a:cubicBezTo>
                <a:cubicBezTo>
                  <a:pt x="55" y="506"/>
                  <a:pt x="52" y="508"/>
                  <a:pt x="52" y="510"/>
                </a:cubicBezTo>
                <a:cubicBezTo>
                  <a:pt x="52" y="512"/>
                  <a:pt x="56" y="514"/>
                  <a:pt x="56" y="516"/>
                </a:cubicBezTo>
                <a:cubicBezTo>
                  <a:pt x="58" y="519"/>
                  <a:pt x="58" y="522"/>
                  <a:pt x="58" y="525"/>
                </a:cubicBezTo>
                <a:cubicBezTo>
                  <a:pt x="61" y="526"/>
                  <a:pt x="62" y="528"/>
                  <a:pt x="65" y="527"/>
                </a:cubicBezTo>
                <a:cubicBezTo>
                  <a:pt x="66" y="527"/>
                  <a:pt x="66" y="524"/>
                  <a:pt x="67" y="523"/>
                </a:cubicBezTo>
                <a:cubicBezTo>
                  <a:pt x="71" y="522"/>
                  <a:pt x="74" y="522"/>
                  <a:pt x="78" y="522"/>
                </a:cubicBezTo>
                <a:cubicBezTo>
                  <a:pt x="81" y="522"/>
                  <a:pt x="85" y="520"/>
                  <a:pt x="87" y="522"/>
                </a:cubicBezTo>
                <a:cubicBezTo>
                  <a:pt x="89" y="523"/>
                  <a:pt x="87" y="526"/>
                  <a:pt x="88" y="528"/>
                </a:cubicBezTo>
                <a:cubicBezTo>
                  <a:pt x="89" y="530"/>
                  <a:pt x="93" y="532"/>
                  <a:pt x="93" y="534"/>
                </a:cubicBezTo>
                <a:cubicBezTo>
                  <a:pt x="93" y="536"/>
                  <a:pt x="90" y="536"/>
                  <a:pt x="89" y="537"/>
                </a:cubicBezTo>
                <a:cubicBezTo>
                  <a:pt x="89" y="538"/>
                  <a:pt x="88" y="541"/>
                  <a:pt x="89" y="541"/>
                </a:cubicBezTo>
                <a:cubicBezTo>
                  <a:pt x="93" y="543"/>
                  <a:pt x="99" y="540"/>
                  <a:pt x="103" y="543"/>
                </a:cubicBezTo>
                <a:cubicBezTo>
                  <a:pt x="106" y="546"/>
                  <a:pt x="104" y="553"/>
                  <a:pt x="107" y="557"/>
                </a:cubicBezTo>
                <a:cubicBezTo>
                  <a:pt x="109" y="559"/>
                  <a:pt x="113" y="557"/>
                  <a:pt x="116" y="557"/>
                </a:cubicBezTo>
                <a:cubicBezTo>
                  <a:pt x="119" y="557"/>
                  <a:pt x="123" y="557"/>
                  <a:pt x="126" y="556"/>
                </a:cubicBezTo>
                <a:cubicBezTo>
                  <a:pt x="127" y="555"/>
                  <a:pt x="127" y="551"/>
                  <a:pt x="128" y="552"/>
                </a:cubicBezTo>
                <a:cubicBezTo>
                  <a:pt x="131" y="554"/>
                  <a:pt x="131" y="558"/>
                  <a:pt x="133" y="560"/>
                </a:cubicBezTo>
                <a:cubicBezTo>
                  <a:pt x="135" y="562"/>
                  <a:pt x="137" y="564"/>
                  <a:pt x="140" y="564"/>
                </a:cubicBezTo>
                <a:cubicBezTo>
                  <a:pt x="141" y="564"/>
                  <a:pt x="141" y="561"/>
                  <a:pt x="142" y="562"/>
                </a:cubicBezTo>
                <a:cubicBezTo>
                  <a:pt x="146" y="563"/>
                  <a:pt x="148" y="565"/>
                  <a:pt x="152" y="567"/>
                </a:cubicBezTo>
                <a:cubicBezTo>
                  <a:pt x="154" y="568"/>
                  <a:pt x="156" y="571"/>
                  <a:pt x="159" y="571"/>
                </a:cubicBezTo>
                <a:cubicBezTo>
                  <a:pt x="160" y="572"/>
                  <a:pt x="162" y="569"/>
                  <a:pt x="162" y="570"/>
                </a:cubicBezTo>
                <a:cubicBezTo>
                  <a:pt x="163" y="573"/>
                  <a:pt x="163" y="576"/>
                  <a:pt x="162" y="578"/>
                </a:cubicBezTo>
                <a:cubicBezTo>
                  <a:pt x="161" y="580"/>
                  <a:pt x="158" y="579"/>
                  <a:pt x="157" y="581"/>
                </a:cubicBezTo>
                <a:cubicBezTo>
                  <a:pt x="157" y="583"/>
                  <a:pt x="161" y="583"/>
                  <a:pt x="161" y="584"/>
                </a:cubicBezTo>
                <a:cubicBezTo>
                  <a:pt x="161" y="586"/>
                  <a:pt x="158" y="584"/>
                  <a:pt x="157" y="585"/>
                </a:cubicBezTo>
                <a:cubicBezTo>
                  <a:pt x="156" y="586"/>
                  <a:pt x="156" y="589"/>
                  <a:pt x="157" y="590"/>
                </a:cubicBezTo>
                <a:cubicBezTo>
                  <a:pt x="158" y="591"/>
                  <a:pt x="160" y="589"/>
                  <a:pt x="160" y="590"/>
                </a:cubicBezTo>
                <a:cubicBezTo>
                  <a:pt x="162" y="592"/>
                  <a:pt x="162" y="595"/>
                  <a:pt x="161" y="597"/>
                </a:cubicBezTo>
                <a:cubicBezTo>
                  <a:pt x="161" y="599"/>
                  <a:pt x="160" y="601"/>
                  <a:pt x="158" y="601"/>
                </a:cubicBezTo>
                <a:cubicBezTo>
                  <a:pt x="154" y="602"/>
                  <a:pt x="150" y="600"/>
                  <a:pt x="147" y="601"/>
                </a:cubicBezTo>
                <a:cubicBezTo>
                  <a:pt x="144" y="602"/>
                  <a:pt x="142" y="605"/>
                  <a:pt x="142" y="608"/>
                </a:cubicBezTo>
                <a:cubicBezTo>
                  <a:pt x="141" y="610"/>
                  <a:pt x="143" y="611"/>
                  <a:pt x="144" y="613"/>
                </a:cubicBezTo>
                <a:cubicBezTo>
                  <a:pt x="144" y="614"/>
                  <a:pt x="144" y="615"/>
                  <a:pt x="144" y="615"/>
                </a:cubicBezTo>
                <a:cubicBezTo>
                  <a:pt x="145" y="613"/>
                  <a:pt x="147" y="611"/>
                  <a:pt x="150" y="610"/>
                </a:cubicBezTo>
                <a:cubicBezTo>
                  <a:pt x="151" y="609"/>
                  <a:pt x="152" y="611"/>
                  <a:pt x="153" y="612"/>
                </a:cubicBezTo>
                <a:cubicBezTo>
                  <a:pt x="154" y="613"/>
                  <a:pt x="154" y="615"/>
                  <a:pt x="153" y="615"/>
                </a:cubicBezTo>
                <a:cubicBezTo>
                  <a:pt x="151" y="617"/>
                  <a:pt x="148" y="617"/>
                  <a:pt x="147" y="619"/>
                </a:cubicBezTo>
                <a:cubicBezTo>
                  <a:pt x="146" y="620"/>
                  <a:pt x="148" y="622"/>
                  <a:pt x="147" y="623"/>
                </a:cubicBezTo>
                <a:cubicBezTo>
                  <a:pt x="144" y="625"/>
                  <a:pt x="137" y="622"/>
                  <a:pt x="137" y="625"/>
                </a:cubicBezTo>
                <a:cubicBezTo>
                  <a:pt x="138" y="629"/>
                  <a:pt x="146" y="627"/>
                  <a:pt x="147" y="630"/>
                </a:cubicBezTo>
                <a:cubicBezTo>
                  <a:pt x="148" y="633"/>
                  <a:pt x="142" y="630"/>
                  <a:pt x="140" y="632"/>
                </a:cubicBezTo>
                <a:cubicBezTo>
                  <a:pt x="138" y="634"/>
                  <a:pt x="136" y="637"/>
                  <a:pt x="136" y="640"/>
                </a:cubicBezTo>
                <a:cubicBezTo>
                  <a:pt x="135" y="641"/>
                  <a:pt x="138" y="643"/>
                  <a:pt x="137" y="644"/>
                </a:cubicBezTo>
                <a:cubicBezTo>
                  <a:pt x="136" y="645"/>
                  <a:pt x="133" y="644"/>
                  <a:pt x="131" y="644"/>
                </a:cubicBezTo>
                <a:cubicBezTo>
                  <a:pt x="130" y="644"/>
                  <a:pt x="128" y="643"/>
                  <a:pt x="127" y="644"/>
                </a:cubicBezTo>
                <a:cubicBezTo>
                  <a:pt x="126" y="645"/>
                  <a:pt x="126" y="647"/>
                  <a:pt x="126" y="648"/>
                </a:cubicBezTo>
                <a:cubicBezTo>
                  <a:pt x="127" y="650"/>
                  <a:pt x="130" y="650"/>
                  <a:pt x="132" y="652"/>
                </a:cubicBezTo>
                <a:cubicBezTo>
                  <a:pt x="133" y="653"/>
                  <a:pt x="135" y="655"/>
                  <a:pt x="137" y="656"/>
                </a:cubicBezTo>
                <a:cubicBezTo>
                  <a:pt x="138" y="656"/>
                  <a:pt x="139" y="655"/>
                  <a:pt x="140" y="656"/>
                </a:cubicBezTo>
                <a:cubicBezTo>
                  <a:pt x="146" y="658"/>
                  <a:pt x="152" y="661"/>
                  <a:pt x="157" y="665"/>
                </a:cubicBezTo>
                <a:cubicBezTo>
                  <a:pt x="162" y="668"/>
                  <a:pt x="165" y="672"/>
                  <a:pt x="169" y="676"/>
                </a:cubicBezTo>
                <a:cubicBezTo>
                  <a:pt x="172" y="675"/>
                  <a:pt x="176" y="675"/>
                  <a:pt x="180" y="676"/>
                </a:cubicBezTo>
                <a:cubicBezTo>
                  <a:pt x="183" y="677"/>
                  <a:pt x="185" y="680"/>
                  <a:pt x="188" y="680"/>
                </a:cubicBezTo>
                <a:cubicBezTo>
                  <a:pt x="191" y="681"/>
                  <a:pt x="195" y="678"/>
                  <a:pt x="198" y="679"/>
                </a:cubicBezTo>
                <a:cubicBezTo>
                  <a:pt x="201" y="680"/>
                  <a:pt x="203" y="683"/>
                  <a:pt x="206" y="684"/>
                </a:cubicBezTo>
                <a:cubicBezTo>
                  <a:pt x="209" y="686"/>
                  <a:pt x="211" y="686"/>
                  <a:pt x="214" y="688"/>
                </a:cubicBezTo>
                <a:cubicBezTo>
                  <a:pt x="215" y="689"/>
                  <a:pt x="215" y="691"/>
                  <a:pt x="217" y="691"/>
                </a:cubicBezTo>
                <a:cubicBezTo>
                  <a:pt x="219" y="691"/>
                  <a:pt x="221" y="689"/>
                  <a:pt x="223" y="689"/>
                </a:cubicBezTo>
                <a:cubicBezTo>
                  <a:pt x="224" y="688"/>
                  <a:pt x="226" y="688"/>
                  <a:pt x="227" y="688"/>
                </a:cubicBezTo>
                <a:cubicBezTo>
                  <a:pt x="228" y="688"/>
                  <a:pt x="229" y="688"/>
                  <a:pt x="230" y="688"/>
                </a:cubicBezTo>
                <a:cubicBezTo>
                  <a:pt x="233" y="689"/>
                  <a:pt x="236" y="690"/>
                  <a:pt x="237" y="692"/>
                </a:cubicBezTo>
                <a:cubicBezTo>
                  <a:pt x="238" y="693"/>
                  <a:pt x="236" y="695"/>
                  <a:pt x="237" y="696"/>
                </a:cubicBezTo>
                <a:cubicBezTo>
                  <a:pt x="240" y="699"/>
                  <a:pt x="244" y="700"/>
                  <a:pt x="248" y="702"/>
                </a:cubicBezTo>
                <a:cubicBezTo>
                  <a:pt x="250" y="703"/>
                  <a:pt x="253" y="704"/>
                  <a:pt x="255" y="706"/>
                </a:cubicBezTo>
                <a:cubicBezTo>
                  <a:pt x="256" y="707"/>
                  <a:pt x="257" y="711"/>
                  <a:pt x="258" y="712"/>
                </a:cubicBezTo>
                <a:cubicBezTo>
                  <a:pt x="260" y="714"/>
                  <a:pt x="263" y="715"/>
                  <a:pt x="266" y="714"/>
                </a:cubicBezTo>
                <a:cubicBezTo>
                  <a:pt x="267" y="713"/>
                  <a:pt x="266" y="710"/>
                  <a:pt x="267" y="709"/>
                </a:cubicBezTo>
                <a:cubicBezTo>
                  <a:pt x="268" y="708"/>
                  <a:pt x="270" y="709"/>
                  <a:pt x="271" y="708"/>
                </a:cubicBezTo>
                <a:cubicBezTo>
                  <a:pt x="272" y="707"/>
                  <a:pt x="272" y="706"/>
                  <a:pt x="273" y="704"/>
                </a:cubicBezTo>
                <a:cubicBezTo>
                  <a:pt x="271" y="702"/>
                  <a:pt x="270" y="699"/>
                  <a:pt x="268" y="696"/>
                </a:cubicBezTo>
                <a:cubicBezTo>
                  <a:pt x="266" y="692"/>
                  <a:pt x="263" y="689"/>
                  <a:pt x="261" y="685"/>
                </a:cubicBezTo>
                <a:cubicBezTo>
                  <a:pt x="259" y="683"/>
                  <a:pt x="257" y="682"/>
                  <a:pt x="257" y="679"/>
                </a:cubicBezTo>
                <a:cubicBezTo>
                  <a:pt x="256" y="677"/>
                  <a:pt x="259" y="674"/>
                  <a:pt x="258" y="672"/>
                </a:cubicBezTo>
                <a:cubicBezTo>
                  <a:pt x="257" y="668"/>
                  <a:pt x="256" y="665"/>
                  <a:pt x="254" y="662"/>
                </a:cubicBezTo>
                <a:cubicBezTo>
                  <a:pt x="252" y="660"/>
                  <a:pt x="247" y="660"/>
                  <a:pt x="247" y="657"/>
                </a:cubicBezTo>
                <a:cubicBezTo>
                  <a:pt x="246" y="653"/>
                  <a:pt x="250" y="650"/>
                  <a:pt x="252" y="647"/>
                </a:cubicBezTo>
                <a:cubicBezTo>
                  <a:pt x="253" y="645"/>
                  <a:pt x="253" y="641"/>
                  <a:pt x="255" y="640"/>
                </a:cubicBezTo>
                <a:cubicBezTo>
                  <a:pt x="256" y="638"/>
                  <a:pt x="259" y="638"/>
                  <a:pt x="261" y="638"/>
                </a:cubicBezTo>
                <a:cubicBezTo>
                  <a:pt x="262" y="638"/>
                  <a:pt x="263" y="640"/>
                  <a:pt x="264" y="639"/>
                </a:cubicBezTo>
                <a:cubicBezTo>
                  <a:pt x="265" y="637"/>
                  <a:pt x="264" y="634"/>
                  <a:pt x="266" y="633"/>
                </a:cubicBezTo>
                <a:cubicBezTo>
                  <a:pt x="267" y="633"/>
                  <a:pt x="269" y="637"/>
                  <a:pt x="270" y="636"/>
                </a:cubicBezTo>
                <a:cubicBezTo>
                  <a:pt x="272" y="634"/>
                  <a:pt x="271" y="630"/>
                  <a:pt x="272" y="628"/>
                </a:cubicBezTo>
                <a:cubicBezTo>
                  <a:pt x="271" y="627"/>
                  <a:pt x="270" y="626"/>
                  <a:pt x="269" y="626"/>
                </a:cubicBezTo>
                <a:cubicBezTo>
                  <a:pt x="267" y="626"/>
                  <a:pt x="264" y="626"/>
                  <a:pt x="263" y="624"/>
                </a:cubicBezTo>
                <a:cubicBezTo>
                  <a:pt x="264" y="623"/>
                  <a:pt x="263" y="621"/>
                  <a:pt x="264" y="621"/>
                </a:cubicBezTo>
                <a:cubicBezTo>
                  <a:pt x="265" y="619"/>
                  <a:pt x="270" y="621"/>
                  <a:pt x="269" y="619"/>
                </a:cubicBezTo>
                <a:cubicBezTo>
                  <a:pt x="268" y="613"/>
                  <a:pt x="263" y="608"/>
                  <a:pt x="258" y="604"/>
                </a:cubicBezTo>
                <a:cubicBezTo>
                  <a:pt x="257" y="603"/>
                  <a:pt x="254" y="603"/>
                  <a:pt x="252" y="603"/>
                </a:cubicBezTo>
                <a:cubicBezTo>
                  <a:pt x="251" y="603"/>
                  <a:pt x="252" y="605"/>
                  <a:pt x="252" y="605"/>
                </a:cubicBezTo>
                <a:cubicBezTo>
                  <a:pt x="250" y="604"/>
                  <a:pt x="247" y="603"/>
                  <a:pt x="246" y="602"/>
                </a:cubicBezTo>
                <a:cubicBezTo>
                  <a:pt x="245" y="600"/>
                  <a:pt x="247" y="596"/>
                  <a:pt x="246" y="595"/>
                </a:cubicBezTo>
                <a:cubicBezTo>
                  <a:pt x="244" y="593"/>
                  <a:pt x="239" y="595"/>
                  <a:pt x="238" y="593"/>
                </a:cubicBezTo>
                <a:cubicBezTo>
                  <a:pt x="237" y="589"/>
                  <a:pt x="240" y="585"/>
                  <a:pt x="241" y="581"/>
                </a:cubicBezTo>
                <a:cubicBezTo>
                  <a:pt x="242" y="580"/>
                  <a:pt x="244" y="580"/>
                  <a:pt x="244" y="579"/>
                </a:cubicBezTo>
                <a:cubicBezTo>
                  <a:pt x="244" y="577"/>
                  <a:pt x="241" y="576"/>
                  <a:pt x="240" y="573"/>
                </a:cubicBezTo>
                <a:cubicBezTo>
                  <a:pt x="239" y="571"/>
                  <a:pt x="240" y="568"/>
                  <a:pt x="241" y="565"/>
                </a:cubicBezTo>
                <a:cubicBezTo>
                  <a:pt x="242" y="563"/>
                  <a:pt x="245" y="562"/>
                  <a:pt x="246" y="560"/>
                </a:cubicBezTo>
                <a:cubicBezTo>
                  <a:pt x="247" y="558"/>
                  <a:pt x="245" y="556"/>
                  <a:pt x="246" y="554"/>
                </a:cubicBezTo>
                <a:cubicBezTo>
                  <a:pt x="247" y="553"/>
                  <a:pt x="250" y="553"/>
                  <a:pt x="251" y="554"/>
                </a:cubicBezTo>
                <a:cubicBezTo>
                  <a:pt x="255" y="557"/>
                  <a:pt x="255" y="562"/>
                  <a:pt x="259" y="565"/>
                </a:cubicBezTo>
                <a:cubicBezTo>
                  <a:pt x="260" y="567"/>
                  <a:pt x="262" y="567"/>
                  <a:pt x="263" y="565"/>
                </a:cubicBezTo>
                <a:cubicBezTo>
                  <a:pt x="264" y="564"/>
                  <a:pt x="264" y="562"/>
                  <a:pt x="263" y="561"/>
                </a:cubicBezTo>
                <a:cubicBezTo>
                  <a:pt x="262" y="557"/>
                  <a:pt x="258" y="555"/>
                  <a:pt x="259" y="551"/>
                </a:cubicBezTo>
                <a:cubicBezTo>
                  <a:pt x="259" y="549"/>
                  <a:pt x="262" y="552"/>
                  <a:pt x="264" y="551"/>
                </a:cubicBezTo>
                <a:cubicBezTo>
                  <a:pt x="266" y="551"/>
                  <a:pt x="268" y="550"/>
                  <a:pt x="269" y="548"/>
                </a:cubicBezTo>
                <a:cubicBezTo>
                  <a:pt x="270" y="547"/>
                  <a:pt x="267" y="544"/>
                  <a:pt x="269" y="543"/>
                </a:cubicBezTo>
                <a:cubicBezTo>
                  <a:pt x="272" y="541"/>
                  <a:pt x="276" y="542"/>
                  <a:pt x="280" y="539"/>
                </a:cubicBezTo>
                <a:cubicBezTo>
                  <a:pt x="282" y="538"/>
                  <a:pt x="282" y="534"/>
                  <a:pt x="284" y="533"/>
                </a:cubicBezTo>
                <a:cubicBezTo>
                  <a:pt x="286" y="532"/>
                  <a:pt x="289" y="533"/>
                  <a:pt x="291" y="534"/>
                </a:cubicBezTo>
                <a:cubicBezTo>
                  <a:pt x="292" y="535"/>
                  <a:pt x="290" y="536"/>
                  <a:pt x="290" y="537"/>
                </a:cubicBezTo>
                <a:cubicBezTo>
                  <a:pt x="292" y="538"/>
                  <a:pt x="294" y="538"/>
                  <a:pt x="295" y="537"/>
                </a:cubicBezTo>
                <a:cubicBezTo>
                  <a:pt x="297" y="536"/>
                  <a:pt x="298" y="534"/>
                  <a:pt x="301" y="533"/>
                </a:cubicBezTo>
                <a:cubicBezTo>
                  <a:pt x="302" y="533"/>
                  <a:pt x="303" y="535"/>
                  <a:pt x="304" y="536"/>
                </a:cubicBezTo>
                <a:cubicBezTo>
                  <a:pt x="307" y="536"/>
                  <a:pt x="311" y="535"/>
                  <a:pt x="314" y="536"/>
                </a:cubicBezTo>
                <a:cubicBezTo>
                  <a:pt x="316" y="536"/>
                  <a:pt x="317" y="539"/>
                  <a:pt x="319" y="541"/>
                </a:cubicBezTo>
                <a:cubicBezTo>
                  <a:pt x="322" y="543"/>
                  <a:pt x="326" y="543"/>
                  <a:pt x="328" y="546"/>
                </a:cubicBezTo>
                <a:cubicBezTo>
                  <a:pt x="330" y="548"/>
                  <a:pt x="328" y="551"/>
                  <a:pt x="330" y="553"/>
                </a:cubicBezTo>
                <a:cubicBezTo>
                  <a:pt x="330" y="554"/>
                  <a:pt x="333" y="554"/>
                  <a:pt x="333" y="553"/>
                </a:cubicBezTo>
                <a:cubicBezTo>
                  <a:pt x="334" y="551"/>
                  <a:pt x="331" y="546"/>
                  <a:pt x="333" y="546"/>
                </a:cubicBezTo>
                <a:cubicBezTo>
                  <a:pt x="338" y="546"/>
                  <a:pt x="340" y="553"/>
                  <a:pt x="345" y="553"/>
                </a:cubicBezTo>
                <a:cubicBezTo>
                  <a:pt x="348" y="553"/>
                  <a:pt x="349" y="547"/>
                  <a:pt x="352" y="546"/>
                </a:cubicBezTo>
                <a:cubicBezTo>
                  <a:pt x="354" y="544"/>
                  <a:pt x="357" y="544"/>
                  <a:pt x="360" y="544"/>
                </a:cubicBezTo>
                <a:cubicBezTo>
                  <a:pt x="362" y="544"/>
                  <a:pt x="364" y="547"/>
                  <a:pt x="366" y="546"/>
                </a:cubicBezTo>
                <a:cubicBezTo>
                  <a:pt x="367" y="546"/>
                  <a:pt x="366" y="543"/>
                  <a:pt x="368" y="542"/>
                </a:cubicBezTo>
                <a:cubicBezTo>
                  <a:pt x="370" y="541"/>
                  <a:pt x="373" y="542"/>
                  <a:pt x="375" y="543"/>
                </a:cubicBezTo>
                <a:cubicBezTo>
                  <a:pt x="377" y="544"/>
                  <a:pt x="376" y="548"/>
                  <a:pt x="378" y="550"/>
                </a:cubicBezTo>
                <a:cubicBezTo>
                  <a:pt x="382" y="552"/>
                  <a:pt x="387" y="553"/>
                  <a:pt x="392" y="553"/>
                </a:cubicBezTo>
                <a:cubicBezTo>
                  <a:pt x="394" y="552"/>
                  <a:pt x="393" y="547"/>
                  <a:pt x="395" y="547"/>
                </a:cubicBezTo>
                <a:cubicBezTo>
                  <a:pt x="399" y="547"/>
                  <a:pt x="402" y="552"/>
                  <a:pt x="406" y="551"/>
                </a:cubicBezTo>
                <a:cubicBezTo>
                  <a:pt x="409" y="551"/>
                  <a:pt x="410" y="547"/>
                  <a:pt x="411" y="545"/>
                </a:cubicBezTo>
                <a:cubicBezTo>
                  <a:pt x="412" y="542"/>
                  <a:pt x="413" y="539"/>
                  <a:pt x="411" y="537"/>
                </a:cubicBezTo>
                <a:cubicBezTo>
                  <a:pt x="410" y="535"/>
                  <a:pt x="406" y="537"/>
                  <a:pt x="404" y="536"/>
                </a:cubicBezTo>
                <a:cubicBezTo>
                  <a:pt x="400" y="534"/>
                  <a:pt x="396" y="530"/>
                  <a:pt x="394" y="527"/>
                </a:cubicBezTo>
                <a:cubicBezTo>
                  <a:pt x="397" y="525"/>
                  <a:pt x="401" y="526"/>
                  <a:pt x="403" y="523"/>
                </a:cubicBezTo>
                <a:cubicBezTo>
                  <a:pt x="404" y="521"/>
                  <a:pt x="400" y="520"/>
                  <a:pt x="400" y="517"/>
                </a:cubicBezTo>
                <a:cubicBezTo>
                  <a:pt x="400" y="514"/>
                  <a:pt x="402" y="511"/>
                  <a:pt x="405" y="510"/>
                </a:cubicBezTo>
                <a:cubicBezTo>
                  <a:pt x="408" y="509"/>
                  <a:pt x="411" y="513"/>
                  <a:pt x="414" y="512"/>
                </a:cubicBezTo>
                <a:cubicBezTo>
                  <a:pt x="416" y="511"/>
                  <a:pt x="412" y="509"/>
                  <a:pt x="410" y="508"/>
                </a:cubicBezTo>
                <a:cubicBezTo>
                  <a:pt x="409" y="507"/>
                  <a:pt x="406" y="508"/>
                  <a:pt x="405" y="506"/>
                </a:cubicBezTo>
                <a:cubicBezTo>
                  <a:pt x="404" y="505"/>
                  <a:pt x="407" y="504"/>
                  <a:pt x="406" y="503"/>
                </a:cubicBezTo>
                <a:cubicBezTo>
                  <a:pt x="405" y="502"/>
                  <a:pt x="402" y="504"/>
                  <a:pt x="401" y="503"/>
                </a:cubicBezTo>
                <a:cubicBezTo>
                  <a:pt x="399" y="501"/>
                  <a:pt x="399" y="497"/>
                  <a:pt x="401" y="495"/>
                </a:cubicBezTo>
                <a:cubicBezTo>
                  <a:pt x="403" y="493"/>
                  <a:pt x="408" y="496"/>
                  <a:pt x="412" y="494"/>
                </a:cubicBezTo>
                <a:cubicBezTo>
                  <a:pt x="414" y="494"/>
                  <a:pt x="416" y="492"/>
                  <a:pt x="419" y="494"/>
                </a:cubicBezTo>
                <a:cubicBezTo>
                  <a:pt x="425" y="494"/>
                  <a:pt x="430" y="492"/>
                  <a:pt x="435" y="491"/>
                </a:cubicBezTo>
                <a:cubicBezTo>
                  <a:pt x="439" y="487"/>
                  <a:pt x="445" y="487"/>
                  <a:pt x="451" y="488"/>
                </a:cubicBezTo>
                <a:cubicBezTo>
                  <a:pt x="451" y="485"/>
                  <a:pt x="453" y="482"/>
                  <a:pt x="455" y="480"/>
                </a:cubicBezTo>
                <a:cubicBezTo>
                  <a:pt x="456" y="479"/>
                  <a:pt x="458" y="481"/>
                  <a:pt x="459" y="481"/>
                </a:cubicBezTo>
                <a:cubicBezTo>
                  <a:pt x="468" y="479"/>
                  <a:pt x="476" y="478"/>
                  <a:pt x="484" y="475"/>
                </a:cubicBezTo>
                <a:cubicBezTo>
                  <a:pt x="486" y="474"/>
                  <a:pt x="483" y="470"/>
                  <a:pt x="485" y="469"/>
                </a:cubicBezTo>
                <a:cubicBezTo>
                  <a:pt x="486" y="467"/>
                  <a:pt x="489" y="466"/>
                  <a:pt x="492" y="466"/>
                </a:cubicBezTo>
                <a:cubicBezTo>
                  <a:pt x="498" y="467"/>
                  <a:pt x="503" y="470"/>
                  <a:pt x="509" y="471"/>
                </a:cubicBezTo>
                <a:cubicBezTo>
                  <a:pt x="511" y="472"/>
                  <a:pt x="513" y="469"/>
                  <a:pt x="515" y="470"/>
                </a:cubicBezTo>
                <a:cubicBezTo>
                  <a:pt x="517" y="473"/>
                  <a:pt x="517" y="477"/>
                  <a:pt x="518" y="480"/>
                </a:cubicBezTo>
                <a:cubicBezTo>
                  <a:pt x="519" y="481"/>
                  <a:pt x="521" y="482"/>
                  <a:pt x="521" y="483"/>
                </a:cubicBezTo>
                <a:cubicBezTo>
                  <a:pt x="522" y="485"/>
                  <a:pt x="519" y="488"/>
                  <a:pt x="520" y="490"/>
                </a:cubicBezTo>
                <a:cubicBezTo>
                  <a:pt x="522" y="489"/>
                  <a:pt x="524" y="490"/>
                  <a:pt x="526" y="490"/>
                </a:cubicBezTo>
                <a:cubicBezTo>
                  <a:pt x="527" y="490"/>
                  <a:pt x="528" y="488"/>
                  <a:pt x="529" y="488"/>
                </a:cubicBezTo>
                <a:cubicBezTo>
                  <a:pt x="530" y="488"/>
                  <a:pt x="531" y="489"/>
                  <a:pt x="532" y="489"/>
                </a:cubicBezTo>
                <a:cubicBezTo>
                  <a:pt x="533" y="488"/>
                  <a:pt x="533" y="484"/>
                  <a:pt x="534" y="485"/>
                </a:cubicBezTo>
                <a:cubicBezTo>
                  <a:pt x="536" y="488"/>
                  <a:pt x="535" y="492"/>
                  <a:pt x="537" y="495"/>
                </a:cubicBezTo>
                <a:cubicBezTo>
                  <a:pt x="538" y="496"/>
                  <a:pt x="540" y="495"/>
                  <a:pt x="540" y="494"/>
                </a:cubicBezTo>
                <a:cubicBezTo>
                  <a:pt x="541" y="493"/>
                  <a:pt x="539" y="491"/>
                  <a:pt x="540" y="491"/>
                </a:cubicBezTo>
                <a:cubicBezTo>
                  <a:pt x="543" y="490"/>
                  <a:pt x="547" y="493"/>
                  <a:pt x="550" y="493"/>
                </a:cubicBezTo>
                <a:cubicBezTo>
                  <a:pt x="552" y="494"/>
                  <a:pt x="548" y="497"/>
                  <a:pt x="549" y="499"/>
                </a:cubicBezTo>
                <a:cubicBezTo>
                  <a:pt x="549" y="500"/>
                  <a:pt x="550" y="501"/>
                  <a:pt x="551" y="501"/>
                </a:cubicBezTo>
                <a:cubicBezTo>
                  <a:pt x="553" y="500"/>
                  <a:pt x="555" y="497"/>
                  <a:pt x="557" y="497"/>
                </a:cubicBezTo>
                <a:cubicBezTo>
                  <a:pt x="559" y="497"/>
                  <a:pt x="560" y="500"/>
                  <a:pt x="561" y="500"/>
                </a:cubicBezTo>
                <a:cubicBezTo>
                  <a:pt x="561" y="495"/>
                  <a:pt x="570" y="495"/>
                  <a:pt x="572" y="492"/>
                </a:cubicBezTo>
                <a:cubicBezTo>
                  <a:pt x="579" y="491"/>
                  <a:pt x="581" y="486"/>
                  <a:pt x="587" y="487"/>
                </a:cubicBezTo>
                <a:cubicBezTo>
                  <a:pt x="589" y="487"/>
                  <a:pt x="584" y="491"/>
                  <a:pt x="585" y="493"/>
                </a:cubicBezTo>
                <a:cubicBezTo>
                  <a:pt x="586" y="495"/>
                  <a:pt x="588" y="497"/>
                  <a:pt x="591" y="499"/>
                </a:cubicBezTo>
                <a:cubicBezTo>
                  <a:pt x="594" y="501"/>
                  <a:pt x="598" y="501"/>
                  <a:pt x="600" y="504"/>
                </a:cubicBezTo>
                <a:cubicBezTo>
                  <a:pt x="613" y="519"/>
                  <a:pt x="622" y="536"/>
                  <a:pt x="635" y="550"/>
                </a:cubicBezTo>
                <a:cubicBezTo>
                  <a:pt x="636" y="552"/>
                  <a:pt x="638" y="548"/>
                  <a:pt x="639" y="546"/>
                </a:cubicBezTo>
                <a:cubicBezTo>
                  <a:pt x="639" y="545"/>
                  <a:pt x="637" y="544"/>
                  <a:pt x="638" y="543"/>
                </a:cubicBezTo>
                <a:cubicBezTo>
                  <a:pt x="640" y="542"/>
                  <a:pt x="642" y="542"/>
                  <a:pt x="643" y="543"/>
                </a:cubicBezTo>
                <a:cubicBezTo>
                  <a:pt x="645" y="543"/>
                  <a:pt x="647" y="545"/>
                  <a:pt x="648" y="547"/>
                </a:cubicBezTo>
                <a:cubicBezTo>
                  <a:pt x="649" y="548"/>
                  <a:pt x="646" y="549"/>
                  <a:pt x="647" y="550"/>
                </a:cubicBezTo>
                <a:cubicBezTo>
                  <a:pt x="648" y="550"/>
                  <a:pt x="650" y="549"/>
                  <a:pt x="651" y="550"/>
                </a:cubicBezTo>
                <a:cubicBezTo>
                  <a:pt x="652" y="550"/>
                  <a:pt x="651" y="552"/>
                  <a:pt x="651" y="552"/>
                </a:cubicBezTo>
                <a:cubicBezTo>
                  <a:pt x="656" y="553"/>
                  <a:pt x="661" y="552"/>
                  <a:pt x="666" y="552"/>
                </a:cubicBezTo>
                <a:cubicBezTo>
                  <a:pt x="669" y="551"/>
                  <a:pt x="669" y="546"/>
                  <a:pt x="672" y="546"/>
                </a:cubicBezTo>
                <a:cubicBezTo>
                  <a:pt x="677" y="547"/>
                  <a:pt x="681" y="551"/>
                  <a:pt x="684" y="555"/>
                </a:cubicBezTo>
                <a:cubicBezTo>
                  <a:pt x="686" y="557"/>
                  <a:pt x="685" y="561"/>
                  <a:pt x="687" y="562"/>
                </a:cubicBezTo>
                <a:cubicBezTo>
                  <a:pt x="689" y="564"/>
                  <a:pt x="693" y="561"/>
                  <a:pt x="696" y="562"/>
                </a:cubicBezTo>
                <a:cubicBezTo>
                  <a:pt x="697" y="562"/>
                  <a:pt x="697" y="565"/>
                  <a:pt x="698" y="566"/>
                </a:cubicBezTo>
                <a:cubicBezTo>
                  <a:pt x="699" y="568"/>
                  <a:pt x="701" y="570"/>
                  <a:pt x="704" y="571"/>
                </a:cubicBezTo>
                <a:cubicBezTo>
                  <a:pt x="707" y="570"/>
                  <a:pt x="709" y="573"/>
                  <a:pt x="712" y="572"/>
                </a:cubicBezTo>
                <a:cubicBezTo>
                  <a:pt x="714" y="571"/>
                  <a:pt x="714" y="567"/>
                  <a:pt x="716" y="567"/>
                </a:cubicBezTo>
                <a:cubicBezTo>
                  <a:pt x="718" y="567"/>
                  <a:pt x="715" y="570"/>
                  <a:pt x="715" y="572"/>
                </a:cubicBezTo>
                <a:cubicBezTo>
                  <a:pt x="718" y="575"/>
                  <a:pt x="722" y="577"/>
                  <a:pt x="725" y="580"/>
                </a:cubicBezTo>
                <a:cubicBezTo>
                  <a:pt x="727" y="580"/>
                  <a:pt x="730" y="580"/>
                  <a:pt x="733" y="580"/>
                </a:cubicBezTo>
                <a:cubicBezTo>
                  <a:pt x="735" y="578"/>
                  <a:pt x="738" y="575"/>
                  <a:pt x="740" y="574"/>
                </a:cubicBezTo>
                <a:cubicBezTo>
                  <a:pt x="743" y="572"/>
                  <a:pt x="747" y="573"/>
                  <a:pt x="750" y="571"/>
                </a:cubicBezTo>
                <a:cubicBezTo>
                  <a:pt x="752" y="570"/>
                  <a:pt x="754" y="567"/>
                  <a:pt x="756" y="565"/>
                </a:cubicBezTo>
                <a:cubicBezTo>
                  <a:pt x="759" y="562"/>
                  <a:pt x="762" y="559"/>
                  <a:pt x="765" y="557"/>
                </a:cubicBezTo>
                <a:cubicBezTo>
                  <a:pt x="767" y="556"/>
                  <a:pt x="769" y="558"/>
                  <a:pt x="771" y="557"/>
                </a:cubicBezTo>
                <a:cubicBezTo>
                  <a:pt x="772" y="556"/>
                  <a:pt x="772" y="554"/>
                  <a:pt x="774" y="553"/>
                </a:cubicBezTo>
                <a:cubicBezTo>
                  <a:pt x="775" y="552"/>
                  <a:pt x="777" y="554"/>
                  <a:pt x="779" y="553"/>
                </a:cubicBezTo>
                <a:cubicBezTo>
                  <a:pt x="780" y="553"/>
                  <a:pt x="781" y="551"/>
                  <a:pt x="782" y="551"/>
                </a:cubicBezTo>
                <a:cubicBezTo>
                  <a:pt x="783" y="551"/>
                  <a:pt x="784" y="552"/>
                  <a:pt x="785" y="552"/>
                </a:cubicBezTo>
                <a:cubicBezTo>
                  <a:pt x="786" y="552"/>
                  <a:pt x="787" y="550"/>
                  <a:pt x="788" y="550"/>
                </a:cubicBezTo>
                <a:cubicBezTo>
                  <a:pt x="790" y="551"/>
                  <a:pt x="790" y="553"/>
                  <a:pt x="792" y="553"/>
                </a:cubicBezTo>
                <a:cubicBezTo>
                  <a:pt x="796" y="554"/>
                  <a:pt x="801" y="553"/>
                  <a:pt x="806" y="555"/>
                </a:cubicBezTo>
                <a:cubicBezTo>
                  <a:pt x="807" y="555"/>
                  <a:pt x="806" y="557"/>
                  <a:pt x="806" y="558"/>
                </a:cubicBezTo>
                <a:cubicBezTo>
                  <a:pt x="807" y="560"/>
                  <a:pt x="808" y="562"/>
                  <a:pt x="810" y="563"/>
                </a:cubicBezTo>
                <a:cubicBezTo>
                  <a:pt x="813" y="565"/>
                  <a:pt x="817" y="566"/>
                  <a:pt x="820" y="567"/>
                </a:cubicBezTo>
                <a:cubicBezTo>
                  <a:pt x="823" y="567"/>
                  <a:pt x="826" y="566"/>
                  <a:pt x="828" y="566"/>
                </a:cubicBezTo>
                <a:cubicBezTo>
                  <a:pt x="832" y="566"/>
                  <a:pt x="835" y="566"/>
                  <a:pt x="839" y="566"/>
                </a:cubicBezTo>
                <a:cubicBezTo>
                  <a:pt x="841" y="567"/>
                  <a:pt x="843" y="568"/>
                  <a:pt x="845" y="568"/>
                </a:cubicBezTo>
                <a:cubicBezTo>
                  <a:pt x="847" y="568"/>
                  <a:pt x="849" y="567"/>
                  <a:pt x="850" y="565"/>
                </a:cubicBezTo>
                <a:cubicBezTo>
                  <a:pt x="852" y="564"/>
                  <a:pt x="854" y="561"/>
                  <a:pt x="853" y="559"/>
                </a:cubicBezTo>
                <a:cubicBezTo>
                  <a:pt x="853" y="556"/>
                  <a:pt x="850" y="555"/>
                  <a:pt x="849" y="553"/>
                </a:cubicBezTo>
                <a:cubicBezTo>
                  <a:pt x="848" y="550"/>
                  <a:pt x="847" y="547"/>
                  <a:pt x="846" y="545"/>
                </a:cubicBezTo>
                <a:cubicBezTo>
                  <a:pt x="846" y="542"/>
                  <a:pt x="847" y="539"/>
                  <a:pt x="848" y="537"/>
                </a:cubicBezTo>
                <a:cubicBezTo>
                  <a:pt x="848" y="536"/>
                  <a:pt x="850" y="537"/>
                  <a:pt x="851" y="536"/>
                </a:cubicBezTo>
                <a:cubicBezTo>
                  <a:pt x="852" y="533"/>
                  <a:pt x="850" y="527"/>
                  <a:pt x="853" y="526"/>
                </a:cubicBezTo>
                <a:cubicBezTo>
                  <a:pt x="857" y="525"/>
                  <a:pt x="860" y="532"/>
                  <a:pt x="864" y="533"/>
                </a:cubicBezTo>
                <a:cubicBezTo>
                  <a:pt x="868" y="534"/>
                  <a:pt x="872" y="530"/>
                  <a:pt x="876" y="531"/>
                </a:cubicBezTo>
                <a:cubicBezTo>
                  <a:pt x="879" y="531"/>
                  <a:pt x="881" y="535"/>
                  <a:pt x="883" y="536"/>
                </a:cubicBezTo>
                <a:cubicBezTo>
                  <a:pt x="886" y="537"/>
                  <a:pt x="890" y="535"/>
                  <a:pt x="892" y="537"/>
                </a:cubicBezTo>
                <a:cubicBezTo>
                  <a:pt x="895" y="538"/>
                  <a:pt x="898" y="540"/>
                  <a:pt x="899" y="543"/>
                </a:cubicBezTo>
                <a:cubicBezTo>
                  <a:pt x="900" y="546"/>
                  <a:pt x="898" y="551"/>
                  <a:pt x="900" y="554"/>
                </a:cubicBezTo>
                <a:cubicBezTo>
                  <a:pt x="902" y="557"/>
                  <a:pt x="905" y="560"/>
                  <a:pt x="908" y="561"/>
                </a:cubicBezTo>
                <a:cubicBezTo>
                  <a:pt x="910" y="562"/>
                  <a:pt x="912" y="559"/>
                  <a:pt x="914" y="559"/>
                </a:cubicBezTo>
                <a:cubicBezTo>
                  <a:pt x="914" y="559"/>
                  <a:pt x="913" y="561"/>
                  <a:pt x="914" y="561"/>
                </a:cubicBezTo>
                <a:cubicBezTo>
                  <a:pt x="916" y="562"/>
                  <a:pt x="918" y="562"/>
                  <a:pt x="920" y="562"/>
                </a:cubicBezTo>
                <a:cubicBezTo>
                  <a:pt x="925" y="562"/>
                  <a:pt x="929" y="562"/>
                  <a:pt x="934" y="561"/>
                </a:cubicBezTo>
                <a:cubicBezTo>
                  <a:pt x="935" y="561"/>
                  <a:pt x="935" y="560"/>
                  <a:pt x="936" y="560"/>
                </a:cubicBezTo>
                <a:cubicBezTo>
                  <a:pt x="942" y="560"/>
                  <a:pt x="948" y="559"/>
                  <a:pt x="953" y="560"/>
                </a:cubicBezTo>
                <a:cubicBezTo>
                  <a:pt x="956" y="560"/>
                  <a:pt x="959" y="562"/>
                  <a:pt x="962" y="563"/>
                </a:cubicBezTo>
                <a:cubicBezTo>
                  <a:pt x="965" y="564"/>
                  <a:pt x="969" y="563"/>
                  <a:pt x="972" y="565"/>
                </a:cubicBezTo>
                <a:cubicBezTo>
                  <a:pt x="973" y="567"/>
                  <a:pt x="971" y="570"/>
                  <a:pt x="972" y="571"/>
                </a:cubicBezTo>
                <a:cubicBezTo>
                  <a:pt x="973" y="574"/>
                  <a:pt x="975" y="576"/>
                  <a:pt x="978" y="577"/>
                </a:cubicBezTo>
                <a:cubicBezTo>
                  <a:pt x="985" y="579"/>
                  <a:pt x="992" y="577"/>
                  <a:pt x="1000" y="578"/>
                </a:cubicBezTo>
                <a:cubicBezTo>
                  <a:pt x="1001" y="578"/>
                  <a:pt x="1003" y="580"/>
                  <a:pt x="1005" y="579"/>
                </a:cubicBezTo>
                <a:cubicBezTo>
                  <a:pt x="1008" y="578"/>
                  <a:pt x="1009" y="575"/>
                  <a:pt x="1011" y="575"/>
                </a:cubicBezTo>
                <a:cubicBezTo>
                  <a:pt x="1015" y="574"/>
                  <a:pt x="1019" y="575"/>
                  <a:pt x="1023" y="574"/>
                </a:cubicBezTo>
                <a:cubicBezTo>
                  <a:pt x="1025" y="574"/>
                  <a:pt x="1027" y="572"/>
                  <a:pt x="1029" y="571"/>
                </a:cubicBezTo>
                <a:cubicBezTo>
                  <a:pt x="1031" y="569"/>
                  <a:pt x="1032" y="568"/>
                  <a:pt x="1033" y="567"/>
                </a:cubicBezTo>
                <a:cubicBezTo>
                  <a:pt x="1036" y="565"/>
                  <a:pt x="1039" y="564"/>
                  <a:pt x="1042" y="563"/>
                </a:cubicBezTo>
                <a:cubicBezTo>
                  <a:pt x="1044" y="562"/>
                  <a:pt x="1047" y="560"/>
                  <a:pt x="1049" y="561"/>
                </a:cubicBezTo>
                <a:cubicBezTo>
                  <a:pt x="1052" y="561"/>
                  <a:pt x="1054" y="564"/>
                  <a:pt x="1057" y="565"/>
                </a:cubicBezTo>
                <a:cubicBezTo>
                  <a:pt x="1059" y="566"/>
                  <a:pt x="1061" y="567"/>
                  <a:pt x="1064" y="567"/>
                </a:cubicBezTo>
                <a:cubicBezTo>
                  <a:pt x="1066" y="567"/>
                  <a:pt x="1069" y="566"/>
                  <a:pt x="1071" y="566"/>
                </a:cubicBezTo>
                <a:cubicBezTo>
                  <a:pt x="1073" y="566"/>
                  <a:pt x="1074" y="568"/>
                  <a:pt x="1075" y="568"/>
                </a:cubicBezTo>
                <a:cubicBezTo>
                  <a:pt x="1080" y="570"/>
                  <a:pt x="1086" y="571"/>
                  <a:pt x="1091" y="572"/>
                </a:cubicBezTo>
                <a:cubicBezTo>
                  <a:pt x="1095" y="569"/>
                  <a:pt x="1101" y="567"/>
                  <a:pt x="1104" y="564"/>
                </a:cubicBezTo>
                <a:cubicBezTo>
                  <a:pt x="1105" y="563"/>
                  <a:pt x="1103" y="561"/>
                  <a:pt x="1103" y="560"/>
                </a:cubicBezTo>
                <a:cubicBezTo>
                  <a:pt x="1104" y="558"/>
                  <a:pt x="1106" y="556"/>
                  <a:pt x="1107" y="553"/>
                </a:cubicBezTo>
                <a:cubicBezTo>
                  <a:pt x="1107" y="549"/>
                  <a:pt x="1105" y="545"/>
                  <a:pt x="1107" y="540"/>
                </a:cubicBezTo>
                <a:cubicBezTo>
                  <a:pt x="1108" y="537"/>
                  <a:pt x="1112" y="536"/>
                  <a:pt x="1113" y="532"/>
                </a:cubicBezTo>
                <a:cubicBezTo>
                  <a:pt x="1114" y="528"/>
                  <a:pt x="1114" y="523"/>
                  <a:pt x="1112" y="520"/>
                </a:cubicBezTo>
                <a:cubicBezTo>
                  <a:pt x="1110" y="518"/>
                  <a:pt x="1108" y="523"/>
                  <a:pt x="1106" y="523"/>
                </a:cubicBezTo>
                <a:cubicBezTo>
                  <a:pt x="1104" y="522"/>
                  <a:pt x="1102" y="520"/>
                  <a:pt x="1103" y="519"/>
                </a:cubicBezTo>
                <a:cubicBezTo>
                  <a:pt x="1104" y="515"/>
                  <a:pt x="1107" y="512"/>
                  <a:pt x="1110" y="511"/>
                </a:cubicBezTo>
                <a:cubicBezTo>
                  <a:pt x="1112" y="509"/>
                  <a:pt x="1115" y="511"/>
                  <a:pt x="1117" y="511"/>
                </a:cubicBezTo>
                <a:cubicBezTo>
                  <a:pt x="1119" y="510"/>
                  <a:pt x="1121" y="508"/>
                  <a:pt x="1124" y="507"/>
                </a:cubicBezTo>
                <a:cubicBezTo>
                  <a:pt x="1129" y="506"/>
                  <a:pt x="1135" y="505"/>
                  <a:pt x="1141" y="505"/>
                </a:cubicBezTo>
                <a:cubicBezTo>
                  <a:pt x="1145" y="505"/>
                  <a:pt x="1148" y="507"/>
                  <a:pt x="1152" y="508"/>
                </a:cubicBezTo>
                <a:cubicBezTo>
                  <a:pt x="1153" y="509"/>
                  <a:pt x="1155" y="509"/>
                  <a:pt x="1156" y="509"/>
                </a:cubicBezTo>
                <a:cubicBezTo>
                  <a:pt x="1158" y="509"/>
                  <a:pt x="1159" y="508"/>
                  <a:pt x="1160" y="508"/>
                </a:cubicBezTo>
                <a:cubicBezTo>
                  <a:pt x="1164" y="510"/>
                  <a:pt x="1169" y="513"/>
                  <a:pt x="1173" y="516"/>
                </a:cubicBezTo>
                <a:cubicBezTo>
                  <a:pt x="1175" y="518"/>
                  <a:pt x="1175" y="522"/>
                  <a:pt x="1177" y="524"/>
                </a:cubicBezTo>
                <a:cubicBezTo>
                  <a:pt x="1177" y="525"/>
                  <a:pt x="1179" y="525"/>
                  <a:pt x="1179" y="526"/>
                </a:cubicBezTo>
                <a:cubicBezTo>
                  <a:pt x="1179" y="527"/>
                  <a:pt x="1177" y="528"/>
                  <a:pt x="1178" y="529"/>
                </a:cubicBezTo>
                <a:cubicBezTo>
                  <a:pt x="1180" y="533"/>
                  <a:pt x="1184" y="536"/>
                  <a:pt x="1187" y="540"/>
                </a:cubicBezTo>
                <a:cubicBezTo>
                  <a:pt x="1188" y="541"/>
                  <a:pt x="1187" y="543"/>
                  <a:pt x="1188" y="544"/>
                </a:cubicBezTo>
                <a:cubicBezTo>
                  <a:pt x="1189" y="546"/>
                  <a:pt x="1191" y="547"/>
                  <a:pt x="1192" y="548"/>
                </a:cubicBezTo>
                <a:cubicBezTo>
                  <a:pt x="1194" y="552"/>
                  <a:pt x="1196" y="555"/>
                  <a:pt x="1197" y="559"/>
                </a:cubicBezTo>
                <a:cubicBezTo>
                  <a:pt x="1198" y="561"/>
                  <a:pt x="1201" y="560"/>
                  <a:pt x="1202" y="561"/>
                </a:cubicBezTo>
                <a:cubicBezTo>
                  <a:pt x="1202" y="562"/>
                  <a:pt x="1200" y="563"/>
                  <a:pt x="1201" y="564"/>
                </a:cubicBezTo>
                <a:cubicBezTo>
                  <a:pt x="1201" y="566"/>
                  <a:pt x="1202" y="569"/>
                  <a:pt x="1204" y="570"/>
                </a:cubicBezTo>
                <a:cubicBezTo>
                  <a:pt x="1207" y="571"/>
                  <a:pt x="1211" y="570"/>
                  <a:pt x="1214" y="572"/>
                </a:cubicBezTo>
                <a:cubicBezTo>
                  <a:pt x="1217" y="572"/>
                  <a:pt x="1219" y="575"/>
                  <a:pt x="1222" y="575"/>
                </a:cubicBezTo>
                <a:cubicBezTo>
                  <a:pt x="1224" y="575"/>
                  <a:pt x="1225" y="572"/>
                  <a:pt x="1227" y="573"/>
                </a:cubicBezTo>
                <a:cubicBezTo>
                  <a:pt x="1231" y="575"/>
                  <a:pt x="1233" y="580"/>
                  <a:pt x="1237" y="583"/>
                </a:cubicBezTo>
                <a:cubicBezTo>
                  <a:pt x="1238" y="584"/>
                  <a:pt x="1241" y="583"/>
                  <a:pt x="1243" y="584"/>
                </a:cubicBezTo>
                <a:cubicBezTo>
                  <a:pt x="1244" y="586"/>
                  <a:pt x="1244" y="589"/>
                  <a:pt x="1245" y="592"/>
                </a:cubicBezTo>
                <a:cubicBezTo>
                  <a:pt x="1245" y="593"/>
                  <a:pt x="1244" y="595"/>
                  <a:pt x="1245" y="597"/>
                </a:cubicBezTo>
                <a:cubicBezTo>
                  <a:pt x="1246" y="600"/>
                  <a:pt x="1248" y="605"/>
                  <a:pt x="1251" y="605"/>
                </a:cubicBezTo>
                <a:cubicBezTo>
                  <a:pt x="1257" y="606"/>
                  <a:pt x="1264" y="605"/>
                  <a:pt x="1270" y="605"/>
                </a:cubicBezTo>
                <a:cubicBezTo>
                  <a:pt x="1272" y="605"/>
                  <a:pt x="1272" y="600"/>
                  <a:pt x="1274" y="599"/>
                </a:cubicBezTo>
                <a:cubicBezTo>
                  <a:pt x="1281" y="597"/>
                  <a:pt x="1287" y="594"/>
                  <a:pt x="1294" y="593"/>
                </a:cubicBezTo>
                <a:cubicBezTo>
                  <a:pt x="1296" y="593"/>
                  <a:pt x="1294" y="597"/>
                  <a:pt x="1295" y="598"/>
                </a:cubicBezTo>
                <a:cubicBezTo>
                  <a:pt x="1296" y="601"/>
                  <a:pt x="1298" y="604"/>
                  <a:pt x="1298" y="607"/>
                </a:cubicBezTo>
                <a:cubicBezTo>
                  <a:pt x="1298" y="610"/>
                  <a:pt x="1294" y="612"/>
                  <a:pt x="1294" y="614"/>
                </a:cubicBezTo>
                <a:cubicBezTo>
                  <a:pt x="1293" y="618"/>
                  <a:pt x="1294" y="622"/>
                  <a:pt x="1294" y="626"/>
                </a:cubicBezTo>
                <a:cubicBezTo>
                  <a:pt x="1294" y="629"/>
                  <a:pt x="1294" y="631"/>
                  <a:pt x="1293" y="634"/>
                </a:cubicBezTo>
                <a:cubicBezTo>
                  <a:pt x="1293" y="636"/>
                  <a:pt x="1293" y="639"/>
                  <a:pt x="1292" y="641"/>
                </a:cubicBezTo>
                <a:cubicBezTo>
                  <a:pt x="1292" y="642"/>
                  <a:pt x="1290" y="642"/>
                  <a:pt x="1289" y="644"/>
                </a:cubicBezTo>
                <a:cubicBezTo>
                  <a:pt x="1289" y="645"/>
                  <a:pt x="1290" y="648"/>
                  <a:pt x="1288" y="649"/>
                </a:cubicBezTo>
                <a:cubicBezTo>
                  <a:pt x="1287" y="650"/>
                  <a:pt x="1285" y="650"/>
                  <a:pt x="1284" y="650"/>
                </a:cubicBezTo>
                <a:cubicBezTo>
                  <a:pt x="1280" y="649"/>
                  <a:pt x="1277" y="646"/>
                  <a:pt x="1274" y="646"/>
                </a:cubicBezTo>
                <a:cubicBezTo>
                  <a:pt x="1272" y="647"/>
                  <a:pt x="1272" y="650"/>
                  <a:pt x="1271" y="652"/>
                </a:cubicBezTo>
                <a:cubicBezTo>
                  <a:pt x="1269" y="653"/>
                  <a:pt x="1266" y="653"/>
                  <a:pt x="1265" y="655"/>
                </a:cubicBezTo>
                <a:cubicBezTo>
                  <a:pt x="1264" y="655"/>
                  <a:pt x="1265" y="657"/>
                  <a:pt x="1266" y="657"/>
                </a:cubicBezTo>
                <a:cubicBezTo>
                  <a:pt x="1267" y="661"/>
                  <a:pt x="1271" y="665"/>
                  <a:pt x="1271" y="669"/>
                </a:cubicBezTo>
                <a:cubicBezTo>
                  <a:pt x="1273" y="674"/>
                  <a:pt x="1272" y="680"/>
                  <a:pt x="1271" y="686"/>
                </a:cubicBezTo>
                <a:cubicBezTo>
                  <a:pt x="1271" y="688"/>
                  <a:pt x="1268" y="687"/>
                  <a:pt x="1267" y="689"/>
                </a:cubicBezTo>
                <a:cubicBezTo>
                  <a:pt x="1266" y="690"/>
                  <a:pt x="1266" y="692"/>
                  <a:pt x="1266" y="694"/>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4" name="Freeform 2887"/>
          <p:cNvSpPr>
            <a:spLocks noChangeAspect="1"/>
          </p:cNvSpPr>
          <p:nvPr/>
        </p:nvSpPr>
        <p:spPr bwMode="auto">
          <a:xfrm>
            <a:off x="7355855" y="2311748"/>
            <a:ext cx="116249" cy="96441"/>
          </a:xfrm>
          <a:custGeom>
            <a:avLst/>
            <a:gdLst>
              <a:gd name="T0" fmla="*/ 18 w 71"/>
              <a:gd name="T1" fmla="*/ 1 h 68"/>
              <a:gd name="T2" fmla="*/ 42 w 71"/>
              <a:gd name="T3" fmla="*/ 23 h 68"/>
              <a:gd name="T4" fmla="*/ 57 w 71"/>
              <a:gd name="T5" fmla="*/ 29 h 68"/>
              <a:gd name="T6" fmla="*/ 66 w 71"/>
              <a:gd name="T7" fmla="*/ 31 h 68"/>
              <a:gd name="T8" fmla="*/ 72 w 71"/>
              <a:gd name="T9" fmla="*/ 25 h 68"/>
              <a:gd name="T10" fmla="*/ 71 w 71"/>
              <a:gd name="T11" fmla="*/ 35 h 68"/>
              <a:gd name="T12" fmla="*/ 75 w 71"/>
              <a:gd name="T13" fmla="*/ 45 h 68"/>
              <a:gd name="T14" fmla="*/ 84 w 71"/>
              <a:gd name="T15" fmla="*/ 43 h 68"/>
              <a:gd name="T16" fmla="*/ 73 w 71"/>
              <a:gd name="T17" fmla="*/ 51 h 68"/>
              <a:gd name="T18" fmla="*/ 67 w 71"/>
              <a:gd name="T19" fmla="*/ 52 h 68"/>
              <a:gd name="T20" fmla="*/ 61 w 71"/>
              <a:gd name="T21" fmla="*/ 52 h 68"/>
              <a:gd name="T22" fmla="*/ 54 w 71"/>
              <a:gd name="T23" fmla="*/ 63 h 68"/>
              <a:gd name="T24" fmla="*/ 51 w 71"/>
              <a:gd name="T25" fmla="*/ 73 h 68"/>
              <a:gd name="T26" fmla="*/ 26 w 71"/>
              <a:gd name="T27" fmla="*/ 58 h 68"/>
              <a:gd name="T28" fmla="*/ 19 w 71"/>
              <a:gd name="T29" fmla="*/ 64 h 68"/>
              <a:gd name="T30" fmla="*/ 10 w 71"/>
              <a:gd name="T31" fmla="*/ 60 h 68"/>
              <a:gd name="T32" fmla="*/ 10 w 71"/>
              <a:gd name="T33" fmla="*/ 63 h 68"/>
              <a:gd name="T34" fmla="*/ 18 w 71"/>
              <a:gd name="T35" fmla="*/ 71 h 68"/>
              <a:gd name="T36" fmla="*/ 23 w 71"/>
              <a:gd name="T37" fmla="*/ 75 h 68"/>
              <a:gd name="T38" fmla="*/ 14 w 71"/>
              <a:gd name="T39" fmla="*/ 75 h 68"/>
              <a:gd name="T40" fmla="*/ 11 w 71"/>
              <a:gd name="T41" fmla="*/ 81 h 68"/>
              <a:gd name="T42" fmla="*/ 8 w 71"/>
              <a:gd name="T43" fmla="*/ 77 h 68"/>
              <a:gd name="T44" fmla="*/ 8 w 71"/>
              <a:gd name="T45" fmla="*/ 71 h 68"/>
              <a:gd name="T46" fmla="*/ 2 w 71"/>
              <a:gd name="T47" fmla="*/ 68 h 68"/>
              <a:gd name="T48" fmla="*/ 1 w 71"/>
              <a:gd name="T49" fmla="*/ 58 h 68"/>
              <a:gd name="T50" fmla="*/ 7 w 71"/>
              <a:gd name="T51" fmla="*/ 52 h 68"/>
              <a:gd name="T52" fmla="*/ 2 w 71"/>
              <a:gd name="T53" fmla="*/ 46 h 68"/>
              <a:gd name="T54" fmla="*/ 5 w 71"/>
              <a:gd name="T55" fmla="*/ 44 h 68"/>
              <a:gd name="T56" fmla="*/ 17 w 71"/>
              <a:gd name="T57" fmla="*/ 46 h 68"/>
              <a:gd name="T58" fmla="*/ 14 w 71"/>
              <a:gd name="T59" fmla="*/ 38 h 68"/>
              <a:gd name="T60" fmla="*/ 20 w 71"/>
              <a:gd name="T61" fmla="*/ 30 h 68"/>
              <a:gd name="T62" fmla="*/ 18 w 71"/>
              <a:gd name="T63" fmla="*/ 21 h 68"/>
              <a:gd name="T64" fmla="*/ 18 w 71"/>
              <a:gd name="T65" fmla="*/ 13 h 68"/>
              <a:gd name="T66" fmla="*/ 12 w 71"/>
              <a:gd name="T67" fmla="*/ 6 h 68"/>
              <a:gd name="T68" fmla="*/ 18 w 71"/>
              <a:gd name="T69" fmla="*/ 1 h 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1"/>
              <a:gd name="T106" fmla="*/ 0 h 68"/>
              <a:gd name="T107" fmla="*/ 71 w 71"/>
              <a:gd name="T108" fmla="*/ 68 h 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1" h="68">
                <a:moveTo>
                  <a:pt x="15" y="1"/>
                </a:moveTo>
                <a:cubicBezTo>
                  <a:pt x="23" y="6"/>
                  <a:pt x="28" y="14"/>
                  <a:pt x="35" y="19"/>
                </a:cubicBezTo>
                <a:cubicBezTo>
                  <a:pt x="39" y="22"/>
                  <a:pt x="44" y="23"/>
                  <a:pt x="48" y="24"/>
                </a:cubicBezTo>
                <a:cubicBezTo>
                  <a:pt x="50" y="25"/>
                  <a:pt x="52" y="27"/>
                  <a:pt x="55" y="26"/>
                </a:cubicBezTo>
                <a:cubicBezTo>
                  <a:pt x="57" y="26"/>
                  <a:pt x="58" y="20"/>
                  <a:pt x="60" y="21"/>
                </a:cubicBezTo>
                <a:cubicBezTo>
                  <a:pt x="62" y="23"/>
                  <a:pt x="59" y="27"/>
                  <a:pt x="59" y="29"/>
                </a:cubicBezTo>
                <a:cubicBezTo>
                  <a:pt x="60" y="32"/>
                  <a:pt x="61" y="36"/>
                  <a:pt x="63" y="38"/>
                </a:cubicBezTo>
                <a:cubicBezTo>
                  <a:pt x="65" y="39"/>
                  <a:pt x="71" y="34"/>
                  <a:pt x="70" y="36"/>
                </a:cubicBezTo>
                <a:cubicBezTo>
                  <a:pt x="68" y="39"/>
                  <a:pt x="64" y="41"/>
                  <a:pt x="61" y="43"/>
                </a:cubicBezTo>
                <a:cubicBezTo>
                  <a:pt x="59" y="43"/>
                  <a:pt x="57" y="43"/>
                  <a:pt x="56" y="44"/>
                </a:cubicBezTo>
                <a:cubicBezTo>
                  <a:pt x="54" y="44"/>
                  <a:pt x="52" y="43"/>
                  <a:pt x="51" y="44"/>
                </a:cubicBezTo>
                <a:cubicBezTo>
                  <a:pt x="48" y="46"/>
                  <a:pt x="46" y="50"/>
                  <a:pt x="45" y="53"/>
                </a:cubicBezTo>
                <a:cubicBezTo>
                  <a:pt x="44" y="56"/>
                  <a:pt x="46" y="61"/>
                  <a:pt x="43" y="61"/>
                </a:cubicBezTo>
                <a:cubicBezTo>
                  <a:pt x="35" y="59"/>
                  <a:pt x="30" y="51"/>
                  <a:pt x="22" y="49"/>
                </a:cubicBezTo>
                <a:cubicBezTo>
                  <a:pt x="19" y="49"/>
                  <a:pt x="18" y="54"/>
                  <a:pt x="16" y="54"/>
                </a:cubicBezTo>
                <a:cubicBezTo>
                  <a:pt x="13" y="54"/>
                  <a:pt x="11" y="51"/>
                  <a:pt x="8" y="50"/>
                </a:cubicBezTo>
                <a:cubicBezTo>
                  <a:pt x="7" y="50"/>
                  <a:pt x="7" y="52"/>
                  <a:pt x="8" y="53"/>
                </a:cubicBezTo>
                <a:cubicBezTo>
                  <a:pt x="10" y="56"/>
                  <a:pt x="13" y="58"/>
                  <a:pt x="15" y="60"/>
                </a:cubicBezTo>
                <a:cubicBezTo>
                  <a:pt x="17" y="61"/>
                  <a:pt x="20" y="62"/>
                  <a:pt x="19" y="63"/>
                </a:cubicBezTo>
                <a:cubicBezTo>
                  <a:pt x="17" y="65"/>
                  <a:pt x="14" y="62"/>
                  <a:pt x="12" y="63"/>
                </a:cubicBezTo>
                <a:cubicBezTo>
                  <a:pt x="10" y="64"/>
                  <a:pt x="11" y="67"/>
                  <a:pt x="9" y="68"/>
                </a:cubicBezTo>
                <a:cubicBezTo>
                  <a:pt x="8" y="68"/>
                  <a:pt x="7" y="66"/>
                  <a:pt x="7" y="65"/>
                </a:cubicBezTo>
                <a:cubicBezTo>
                  <a:pt x="6" y="63"/>
                  <a:pt x="7" y="61"/>
                  <a:pt x="7" y="60"/>
                </a:cubicBezTo>
                <a:cubicBezTo>
                  <a:pt x="6" y="58"/>
                  <a:pt x="3" y="58"/>
                  <a:pt x="2" y="57"/>
                </a:cubicBezTo>
                <a:cubicBezTo>
                  <a:pt x="0" y="54"/>
                  <a:pt x="0" y="51"/>
                  <a:pt x="1" y="49"/>
                </a:cubicBezTo>
                <a:cubicBezTo>
                  <a:pt x="1" y="46"/>
                  <a:pt x="5" y="46"/>
                  <a:pt x="6" y="44"/>
                </a:cubicBezTo>
                <a:cubicBezTo>
                  <a:pt x="6" y="42"/>
                  <a:pt x="3" y="41"/>
                  <a:pt x="2" y="39"/>
                </a:cubicBezTo>
                <a:cubicBezTo>
                  <a:pt x="2" y="38"/>
                  <a:pt x="3" y="37"/>
                  <a:pt x="4" y="37"/>
                </a:cubicBezTo>
                <a:cubicBezTo>
                  <a:pt x="7" y="37"/>
                  <a:pt x="11" y="41"/>
                  <a:pt x="14" y="39"/>
                </a:cubicBezTo>
                <a:cubicBezTo>
                  <a:pt x="16" y="38"/>
                  <a:pt x="11" y="34"/>
                  <a:pt x="12" y="32"/>
                </a:cubicBezTo>
                <a:cubicBezTo>
                  <a:pt x="12" y="29"/>
                  <a:pt x="16" y="28"/>
                  <a:pt x="17" y="25"/>
                </a:cubicBezTo>
                <a:cubicBezTo>
                  <a:pt x="17" y="23"/>
                  <a:pt x="15" y="20"/>
                  <a:pt x="15" y="18"/>
                </a:cubicBezTo>
                <a:cubicBezTo>
                  <a:pt x="14" y="16"/>
                  <a:pt x="15" y="13"/>
                  <a:pt x="15" y="11"/>
                </a:cubicBezTo>
                <a:cubicBezTo>
                  <a:pt x="14" y="9"/>
                  <a:pt x="10" y="8"/>
                  <a:pt x="10" y="5"/>
                </a:cubicBezTo>
                <a:cubicBezTo>
                  <a:pt x="10" y="3"/>
                  <a:pt x="13" y="0"/>
                  <a:pt x="15"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5" name="Freeform 2888"/>
          <p:cNvSpPr>
            <a:spLocks noChangeAspect="1"/>
          </p:cNvSpPr>
          <p:nvPr/>
        </p:nvSpPr>
        <p:spPr bwMode="auto">
          <a:xfrm>
            <a:off x="7209392" y="2407000"/>
            <a:ext cx="202408" cy="189309"/>
          </a:xfrm>
          <a:custGeom>
            <a:avLst/>
            <a:gdLst>
              <a:gd name="T0" fmla="*/ 123 w 123"/>
              <a:gd name="T1" fmla="*/ 6 h 132"/>
              <a:gd name="T2" fmla="*/ 130 w 123"/>
              <a:gd name="T3" fmla="*/ 14 h 132"/>
              <a:gd name="T4" fmla="*/ 119 w 123"/>
              <a:gd name="T5" fmla="*/ 7 h 132"/>
              <a:gd name="T6" fmla="*/ 116 w 123"/>
              <a:gd name="T7" fmla="*/ 14 h 132"/>
              <a:gd name="T8" fmla="*/ 113 w 123"/>
              <a:gd name="T9" fmla="*/ 28 h 132"/>
              <a:gd name="T10" fmla="*/ 117 w 123"/>
              <a:gd name="T11" fmla="*/ 31 h 132"/>
              <a:gd name="T12" fmla="*/ 116 w 123"/>
              <a:gd name="T13" fmla="*/ 60 h 132"/>
              <a:gd name="T14" fmla="*/ 106 w 123"/>
              <a:gd name="T15" fmla="*/ 76 h 132"/>
              <a:gd name="T16" fmla="*/ 87 w 123"/>
              <a:gd name="T17" fmla="*/ 94 h 132"/>
              <a:gd name="T18" fmla="*/ 85 w 123"/>
              <a:gd name="T19" fmla="*/ 83 h 132"/>
              <a:gd name="T20" fmla="*/ 78 w 123"/>
              <a:gd name="T21" fmla="*/ 87 h 132"/>
              <a:gd name="T22" fmla="*/ 73 w 123"/>
              <a:gd name="T23" fmla="*/ 107 h 132"/>
              <a:gd name="T24" fmla="*/ 66 w 123"/>
              <a:gd name="T25" fmla="*/ 117 h 132"/>
              <a:gd name="T26" fmla="*/ 30 w 123"/>
              <a:gd name="T27" fmla="*/ 119 h 132"/>
              <a:gd name="T28" fmla="*/ 23 w 123"/>
              <a:gd name="T29" fmla="*/ 120 h 132"/>
              <a:gd name="T30" fmla="*/ 12 w 123"/>
              <a:gd name="T31" fmla="*/ 135 h 132"/>
              <a:gd name="T32" fmla="*/ 1 w 123"/>
              <a:gd name="T33" fmla="*/ 145 h 132"/>
              <a:gd name="T34" fmla="*/ 10 w 123"/>
              <a:gd name="T35" fmla="*/ 148 h 132"/>
              <a:gd name="T36" fmla="*/ 22 w 123"/>
              <a:gd name="T37" fmla="*/ 151 h 132"/>
              <a:gd name="T38" fmla="*/ 26 w 123"/>
              <a:gd name="T39" fmla="*/ 145 h 132"/>
              <a:gd name="T40" fmla="*/ 41 w 123"/>
              <a:gd name="T41" fmla="*/ 139 h 132"/>
              <a:gd name="T42" fmla="*/ 47 w 123"/>
              <a:gd name="T43" fmla="*/ 135 h 132"/>
              <a:gd name="T44" fmla="*/ 66 w 123"/>
              <a:gd name="T45" fmla="*/ 134 h 132"/>
              <a:gd name="T46" fmla="*/ 63 w 123"/>
              <a:gd name="T47" fmla="*/ 143 h 132"/>
              <a:gd name="T48" fmla="*/ 73 w 123"/>
              <a:gd name="T49" fmla="*/ 158 h 132"/>
              <a:gd name="T50" fmla="*/ 81 w 123"/>
              <a:gd name="T51" fmla="*/ 143 h 132"/>
              <a:gd name="T52" fmla="*/ 84 w 123"/>
              <a:gd name="T53" fmla="*/ 136 h 132"/>
              <a:gd name="T54" fmla="*/ 87 w 123"/>
              <a:gd name="T55" fmla="*/ 129 h 132"/>
              <a:gd name="T56" fmla="*/ 90 w 123"/>
              <a:gd name="T57" fmla="*/ 132 h 132"/>
              <a:gd name="T58" fmla="*/ 93 w 123"/>
              <a:gd name="T59" fmla="*/ 136 h 132"/>
              <a:gd name="T60" fmla="*/ 103 w 123"/>
              <a:gd name="T61" fmla="*/ 136 h 132"/>
              <a:gd name="T62" fmla="*/ 111 w 123"/>
              <a:gd name="T63" fmla="*/ 128 h 132"/>
              <a:gd name="T64" fmla="*/ 116 w 123"/>
              <a:gd name="T65" fmla="*/ 135 h 132"/>
              <a:gd name="T66" fmla="*/ 123 w 123"/>
              <a:gd name="T67" fmla="*/ 125 h 132"/>
              <a:gd name="T68" fmla="*/ 124 w 123"/>
              <a:gd name="T69" fmla="*/ 118 h 132"/>
              <a:gd name="T70" fmla="*/ 132 w 123"/>
              <a:gd name="T71" fmla="*/ 118 h 132"/>
              <a:gd name="T72" fmla="*/ 131 w 123"/>
              <a:gd name="T73" fmla="*/ 128 h 132"/>
              <a:gd name="T74" fmla="*/ 140 w 123"/>
              <a:gd name="T75" fmla="*/ 126 h 132"/>
              <a:gd name="T76" fmla="*/ 144 w 123"/>
              <a:gd name="T77" fmla="*/ 114 h 132"/>
              <a:gd name="T78" fmla="*/ 138 w 123"/>
              <a:gd name="T79" fmla="*/ 95 h 132"/>
              <a:gd name="T80" fmla="*/ 141 w 123"/>
              <a:gd name="T81" fmla="*/ 82 h 132"/>
              <a:gd name="T82" fmla="*/ 140 w 123"/>
              <a:gd name="T83" fmla="*/ 61 h 132"/>
              <a:gd name="T84" fmla="*/ 144 w 123"/>
              <a:gd name="T85" fmla="*/ 57 h 132"/>
              <a:gd name="T86" fmla="*/ 147 w 123"/>
              <a:gd name="T87" fmla="*/ 42 h 132"/>
              <a:gd name="T88" fmla="*/ 140 w 123"/>
              <a:gd name="T89" fmla="*/ 28 h 132"/>
              <a:gd name="T90" fmla="*/ 134 w 123"/>
              <a:gd name="T91" fmla="*/ 14 h 132"/>
              <a:gd name="T92" fmla="*/ 123 w 123"/>
              <a:gd name="T93" fmla="*/ 1 h 1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
              <a:gd name="T142" fmla="*/ 0 h 132"/>
              <a:gd name="T143" fmla="*/ 123 w 123"/>
              <a:gd name="T144" fmla="*/ 132 h 1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 h="132">
                <a:moveTo>
                  <a:pt x="102" y="1"/>
                </a:moveTo>
                <a:cubicBezTo>
                  <a:pt x="101" y="2"/>
                  <a:pt x="100" y="4"/>
                  <a:pt x="102" y="5"/>
                </a:cubicBezTo>
                <a:cubicBezTo>
                  <a:pt x="103" y="6"/>
                  <a:pt x="106" y="3"/>
                  <a:pt x="107" y="4"/>
                </a:cubicBezTo>
                <a:cubicBezTo>
                  <a:pt x="109" y="6"/>
                  <a:pt x="108" y="9"/>
                  <a:pt x="108" y="12"/>
                </a:cubicBezTo>
                <a:cubicBezTo>
                  <a:pt x="106" y="13"/>
                  <a:pt x="103" y="12"/>
                  <a:pt x="101" y="12"/>
                </a:cubicBezTo>
                <a:cubicBezTo>
                  <a:pt x="99" y="11"/>
                  <a:pt x="100" y="7"/>
                  <a:pt x="99" y="6"/>
                </a:cubicBezTo>
                <a:cubicBezTo>
                  <a:pt x="98" y="5"/>
                  <a:pt x="96" y="5"/>
                  <a:pt x="95" y="6"/>
                </a:cubicBezTo>
                <a:cubicBezTo>
                  <a:pt x="94" y="8"/>
                  <a:pt x="96" y="10"/>
                  <a:pt x="96" y="12"/>
                </a:cubicBezTo>
                <a:cubicBezTo>
                  <a:pt x="95" y="13"/>
                  <a:pt x="93" y="13"/>
                  <a:pt x="93" y="14"/>
                </a:cubicBezTo>
                <a:cubicBezTo>
                  <a:pt x="92" y="17"/>
                  <a:pt x="94" y="20"/>
                  <a:pt x="94" y="23"/>
                </a:cubicBezTo>
                <a:cubicBezTo>
                  <a:pt x="94" y="25"/>
                  <a:pt x="91" y="27"/>
                  <a:pt x="92" y="29"/>
                </a:cubicBezTo>
                <a:cubicBezTo>
                  <a:pt x="93" y="30"/>
                  <a:pt x="96" y="24"/>
                  <a:pt x="97" y="26"/>
                </a:cubicBezTo>
                <a:cubicBezTo>
                  <a:pt x="99" y="30"/>
                  <a:pt x="99" y="35"/>
                  <a:pt x="99" y="40"/>
                </a:cubicBezTo>
                <a:cubicBezTo>
                  <a:pt x="99" y="44"/>
                  <a:pt x="97" y="47"/>
                  <a:pt x="96" y="50"/>
                </a:cubicBezTo>
                <a:cubicBezTo>
                  <a:pt x="95" y="54"/>
                  <a:pt x="94" y="57"/>
                  <a:pt x="92" y="60"/>
                </a:cubicBezTo>
                <a:cubicBezTo>
                  <a:pt x="92" y="62"/>
                  <a:pt x="89" y="62"/>
                  <a:pt x="88" y="63"/>
                </a:cubicBezTo>
                <a:cubicBezTo>
                  <a:pt x="86" y="66"/>
                  <a:pt x="86" y="69"/>
                  <a:pt x="83" y="72"/>
                </a:cubicBezTo>
                <a:cubicBezTo>
                  <a:pt x="80" y="75"/>
                  <a:pt x="76" y="78"/>
                  <a:pt x="72" y="78"/>
                </a:cubicBezTo>
                <a:cubicBezTo>
                  <a:pt x="69" y="79"/>
                  <a:pt x="67" y="76"/>
                  <a:pt x="67" y="74"/>
                </a:cubicBezTo>
                <a:cubicBezTo>
                  <a:pt x="66" y="72"/>
                  <a:pt x="70" y="71"/>
                  <a:pt x="71" y="69"/>
                </a:cubicBezTo>
                <a:cubicBezTo>
                  <a:pt x="71" y="68"/>
                  <a:pt x="70" y="67"/>
                  <a:pt x="69" y="67"/>
                </a:cubicBezTo>
                <a:cubicBezTo>
                  <a:pt x="67" y="68"/>
                  <a:pt x="65" y="70"/>
                  <a:pt x="65" y="72"/>
                </a:cubicBezTo>
                <a:cubicBezTo>
                  <a:pt x="64" y="75"/>
                  <a:pt x="66" y="78"/>
                  <a:pt x="65" y="81"/>
                </a:cubicBezTo>
                <a:cubicBezTo>
                  <a:pt x="64" y="84"/>
                  <a:pt x="62" y="86"/>
                  <a:pt x="61" y="89"/>
                </a:cubicBezTo>
                <a:cubicBezTo>
                  <a:pt x="60" y="91"/>
                  <a:pt x="61" y="94"/>
                  <a:pt x="60" y="95"/>
                </a:cubicBezTo>
                <a:cubicBezTo>
                  <a:pt x="59" y="97"/>
                  <a:pt x="57" y="97"/>
                  <a:pt x="55" y="97"/>
                </a:cubicBezTo>
                <a:cubicBezTo>
                  <a:pt x="49" y="98"/>
                  <a:pt x="42" y="97"/>
                  <a:pt x="35" y="98"/>
                </a:cubicBezTo>
                <a:cubicBezTo>
                  <a:pt x="32" y="98"/>
                  <a:pt x="29" y="99"/>
                  <a:pt x="25" y="99"/>
                </a:cubicBezTo>
                <a:cubicBezTo>
                  <a:pt x="25" y="99"/>
                  <a:pt x="26" y="97"/>
                  <a:pt x="26" y="97"/>
                </a:cubicBezTo>
                <a:cubicBezTo>
                  <a:pt x="23" y="97"/>
                  <a:pt x="21" y="98"/>
                  <a:pt x="19" y="100"/>
                </a:cubicBezTo>
                <a:cubicBezTo>
                  <a:pt x="18" y="100"/>
                  <a:pt x="20" y="102"/>
                  <a:pt x="19" y="103"/>
                </a:cubicBezTo>
                <a:cubicBezTo>
                  <a:pt x="16" y="106"/>
                  <a:pt x="13" y="108"/>
                  <a:pt x="10" y="112"/>
                </a:cubicBezTo>
                <a:cubicBezTo>
                  <a:pt x="8" y="113"/>
                  <a:pt x="7" y="116"/>
                  <a:pt x="5" y="117"/>
                </a:cubicBezTo>
                <a:cubicBezTo>
                  <a:pt x="4" y="118"/>
                  <a:pt x="1" y="118"/>
                  <a:pt x="1" y="120"/>
                </a:cubicBezTo>
                <a:cubicBezTo>
                  <a:pt x="0" y="122"/>
                  <a:pt x="1" y="124"/>
                  <a:pt x="3" y="125"/>
                </a:cubicBezTo>
                <a:cubicBezTo>
                  <a:pt x="4" y="123"/>
                  <a:pt x="6" y="123"/>
                  <a:pt x="8" y="123"/>
                </a:cubicBezTo>
                <a:cubicBezTo>
                  <a:pt x="9" y="123"/>
                  <a:pt x="11" y="123"/>
                  <a:pt x="12" y="123"/>
                </a:cubicBezTo>
                <a:cubicBezTo>
                  <a:pt x="14" y="123"/>
                  <a:pt x="16" y="126"/>
                  <a:pt x="18" y="125"/>
                </a:cubicBezTo>
                <a:cubicBezTo>
                  <a:pt x="19" y="124"/>
                  <a:pt x="17" y="121"/>
                  <a:pt x="18" y="120"/>
                </a:cubicBezTo>
                <a:cubicBezTo>
                  <a:pt x="18" y="118"/>
                  <a:pt x="20" y="120"/>
                  <a:pt x="22" y="120"/>
                </a:cubicBezTo>
                <a:cubicBezTo>
                  <a:pt x="24" y="119"/>
                  <a:pt x="26" y="119"/>
                  <a:pt x="28" y="118"/>
                </a:cubicBezTo>
                <a:cubicBezTo>
                  <a:pt x="30" y="117"/>
                  <a:pt x="32" y="115"/>
                  <a:pt x="34" y="115"/>
                </a:cubicBezTo>
                <a:cubicBezTo>
                  <a:pt x="35" y="115"/>
                  <a:pt x="36" y="116"/>
                  <a:pt x="37" y="116"/>
                </a:cubicBezTo>
                <a:cubicBezTo>
                  <a:pt x="38" y="115"/>
                  <a:pt x="38" y="113"/>
                  <a:pt x="39" y="112"/>
                </a:cubicBezTo>
                <a:cubicBezTo>
                  <a:pt x="41" y="111"/>
                  <a:pt x="44" y="111"/>
                  <a:pt x="47" y="111"/>
                </a:cubicBezTo>
                <a:cubicBezTo>
                  <a:pt x="50" y="110"/>
                  <a:pt x="53" y="109"/>
                  <a:pt x="55" y="111"/>
                </a:cubicBezTo>
                <a:cubicBezTo>
                  <a:pt x="57" y="112"/>
                  <a:pt x="55" y="114"/>
                  <a:pt x="54" y="116"/>
                </a:cubicBezTo>
                <a:cubicBezTo>
                  <a:pt x="54" y="117"/>
                  <a:pt x="52" y="118"/>
                  <a:pt x="52" y="119"/>
                </a:cubicBezTo>
                <a:cubicBezTo>
                  <a:pt x="54" y="120"/>
                  <a:pt x="53" y="125"/>
                  <a:pt x="55" y="127"/>
                </a:cubicBezTo>
                <a:cubicBezTo>
                  <a:pt x="56" y="129"/>
                  <a:pt x="58" y="132"/>
                  <a:pt x="61" y="131"/>
                </a:cubicBezTo>
                <a:cubicBezTo>
                  <a:pt x="63" y="131"/>
                  <a:pt x="64" y="128"/>
                  <a:pt x="65" y="126"/>
                </a:cubicBezTo>
                <a:cubicBezTo>
                  <a:pt x="66" y="123"/>
                  <a:pt x="65" y="120"/>
                  <a:pt x="67" y="119"/>
                </a:cubicBezTo>
                <a:cubicBezTo>
                  <a:pt x="69" y="117"/>
                  <a:pt x="73" y="119"/>
                  <a:pt x="74" y="117"/>
                </a:cubicBezTo>
                <a:cubicBezTo>
                  <a:pt x="75" y="116"/>
                  <a:pt x="71" y="115"/>
                  <a:pt x="70" y="113"/>
                </a:cubicBezTo>
                <a:cubicBezTo>
                  <a:pt x="69" y="111"/>
                  <a:pt x="69" y="108"/>
                  <a:pt x="69" y="105"/>
                </a:cubicBezTo>
                <a:cubicBezTo>
                  <a:pt x="70" y="104"/>
                  <a:pt x="71" y="106"/>
                  <a:pt x="72" y="107"/>
                </a:cubicBezTo>
                <a:cubicBezTo>
                  <a:pt x="72" y="108"/>
                  <a:pt x="72" y="110"/>
                  <a:pt x="73" y="111"/>
                </a:cubicBezTo>
                <a:cubicBezTo>
                  <a:pt x="74" y="112"/>
                  <a:pt x="75" y="110"/>
                  <a:pt x="75" y="110"/>
                </a:cubicBezTo>
                <a:cubicBezTo>
                  <a:pt x="77" y="110"/>
                  <a:pt x="79" y="110"/>
                  <a:pt x="79" y="111"/>
                </a:cubicBezTo>
                <a:cubicBezTo>
                  <a:pt x="80" y="112"/>
                  <a:pt x="77" y="112"/>
                  <a:pt x="77" y="113"/>
                </a:cubicBezTo>
                <a:cubicBezTo>
                  <a:pt x="78" y="114"/>
                  <a:pt x="80" y="113"/>
                  <a:pt x="82" y="113"/>
                </a:cubicBezTo>
                <a:cubicBezTo>
                  <a:pt x="83" y="113"/>
                  <a:pt x="85" y="113"/>
                  <a:pt x="86" y="113"/>
                </a:cubicBezTo>
                <a:cubicBezTo>
                  <a:pt x="88" y="113"/>
                  <a:pt x="89" y="114"/>
                  <a:pt x="90" y="113"/>
                </a:cubicBezTo>
                <a:cubicBezTo>
                  <a:pt x="92" y="111"/>
                  <a:pt x="91" y="108"/>
                  <a:pt x="92" y="106"/>
                </a:cubicBezTo>
                <a:cubicBezTo>
                  <a:pt x="94" y="105"/>
                  <a:pt x="97" y="105"/>
                  <a:pt x="97" y="106"/>
                </a:cubicBezTo>
                <a:cubicBezTo>
                  <a:pt x="99" y="108"/>
                  <a:pt x="95" y="110"/>
                  <a:pt x="96" y="112"/>
                </a:cubicBezTo>
                <a:cubicBezTo>
                  <a:pt x="96" y="114"/>
                  <a:pt x="99" y="114"/>
                  <a:pt x="100" y="113"/>
                </a:cubicBezTo>
                <a:cubicBezTo>
                  <a:pt x="101" y="111"/>
                  <a:pt x="100" y="107"/>
                  <a:pt x="102" y="104"/>
                </a:cubicBezTo>
                <a:cubicBezTo>
                  <a:pt x="102" y="103"/>
                  <a:pt x="104" y="105"/>
                  <a:pt x="105" y="104"/>
                </a:cubicBezTo>
                <a:cubicBezTo>
                  <a:pt x="105" y="102"/>
                  <a:pt x="103" y="100"/>
                  <a:pt x="103" y="98"/>
                </a:cubicBezTo>
                <a:cubicBezTo>
                  <a:pt x="104" y="96"/>
                  <a:pt x="105" y="95"/>
                  <a:pt x="106" y="95"/>
                </a:cubicBezTo>
                <a:cubicBezTo>
                  <a:pt x="108" y="95"/>
                  <a:pt x="110" y="96"/>
                  <a:pt x="110" y="98"/>
                </a:cubicBezTo>
                <a:cubicBezTo>
                  <a:pt x="111" y="99"/>
                  <a:pt x="108" y="100"/>
                  <a:pt x="108" y="102"/>
                </a:cubicBezTo>
                <a:cubicBezTo>
                  <a:pt x="107" y="103"/>
                  <a:pt x="108" y="105"/>
                  <a:pt x="109" y="106"/>
                </a:cubicBezTo>
                <a:cubicBezTo>
                  <a:pt x="109" y="107"/>
                  <a:pt x="108" y="109"/>
                  <a:pt x="109" y="109"/>
                </a:cubicBezTo>
                <a:cubicBezTo>
                  <a:pt x="111" y="108"/>
                  <a:pt x="114" y="106"/>
                  <a:pt x="116" y="105"/>
                </a:cubicBezTo>
                <a:cubicBezTo>
                  <a:pt x="118" y="103"/>
                  <a:pt x="115" y="100"/>
                  <a:pt x="116" y="97"/>
                </a:cubicBezTo>
                <a:cubicBezTo>
                  <a:pt x="117" y="96"/>
                  <a:pt x="120" y="96"/>
                  <a:pt x="120" y="95"/>
                </a:cubicBezTo>
                <a:cubicBezTo>
                  <a:pt x="120" y="92"/>
                  <a:pt x="117" y="91"/>
                  <a:pt x="116" y="89"/>
                </a:cubicBezTo>
                <a:cubicBezTo>
                  <a:pt x="115" y="86"/>
                  <a:pt x="115" y="82"/>
                  <a:pt x="115" y="79"/>
                </a:cubicBezTo>
                <a:cubicBezTo>
                  <a:pt x="115" y="78"/>
                  <a:pt x="116" y="77"/>
                  <a:pt x="117" y="76"/>
                </a:cubicBezTo>
                <a:cubicBezTo>
                  <a:pt x="117" y="73"/>
                  <a:pt x="117" y="70"/>
                  <a:pt x="117" y="68"/>
                </a:cubicBezTo>
                <a:cubicBezTo>
                  <a:pt x="116" y="65"/>
                  <a:pt x="113" y="63"/>
                  <a:pt x="113" y="60"/>
                </a:cubicBezTo>
                <a:cubicBezTo>
                  <a:pt x="113" y="57"/>
                  <a:pt x="114" y="53"/>
                  <a:pt x="116" y="51"/>
                </a:cubicBezTo>
                <a:cubicBezTo>
                  <a:pt x="117" y="50"/>
                  <a:pt x="120" y="52"/>
                  <a:pt x="121" y="51"/>
                </a:cubicBezTo>
                <a:cubicBezTo>
                  <a:pt x="122" y="50"/>
                  <a:pt x="119" y="48"/>
                  <a:pt x="120" y="47"/>
                </a:cubicBezTo>
                <a:cubicBezTo>
                  <a:pt x="120" y="45"/>
                  <a:pt x="122" y="44"/>
                  <a:pt x="123" y="42"/>
                </a:cubicBezTo>
                <a:cubicBezTo>
                  <a:pt x="123" y="40"/>
                  <a:pt x="122" y="38"/>
                  <a:pt x="122" y="35"/>
                </a:cubicBezTo>
                <a:cubicBezTo>
                  <a:pt x="121" y="32"/>
                  <a:pt x="120" y="29"/>
                  <a:pt x="119" y="27"/>
                </a:cubicBezTo>
                <a:cubicBezTo>
                  <a:pt x="118" y="25"/>
                  <a:pt x="116" y="24"/>
                  <a:pt x="116" y="23"/>
                </a:cubicBezTo>
                <a:cubicBezTo>
                  <a:pt x="115" y="21"/>
                  <a:pt x="114" y="18"/>
                  <a:pt x="113" y="16"/>
                </a:cubicBezTo>
                <a:cubicBezTo>
                  <a:pt x="113" y="15"/>
                  <a:pt x="111" y="13"/>
                  <a:pt x="111" y="12"/>
                </a:cubicBezTo>
                <a:cubicBezTo>
                  <a:pt x="110" y="8"/>
                  <a:pt x="111" y="3"/>
                  <a:pt x="109" y="1"/>
                </a:cubicBezTo>
                <a:cubicBezTo>
                  <a:pt x="107" y="1"/>
                  <a:pt x="104" y="0"/>
                  <a:pt x="102"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6" name="Freeform 2889"/>
          <p:cNvSpPr>
            <a:spLocks noChangeAspect="1"/>
          </p:cNvSpPr>
          <p:nvPr/>
        </p:nvSpPr>
        <p:spPr bwMode="auto">
          <a:xfrm>
            <a:off x="7224067" y="2576068"/>
            <a:ext cx="46499" cy="35719"/>
          </a:xfrm>
          <a:custGeom>
            <a:avLst/>
            <a:gdLst>
              <a:gd name="T0" fmla="*/ 0 w 28"/>
              <a:gd name="T1" fmla="*/ 16 h 25"/>
              <a:gd name="T2" fmla="*/ 2 w 28"/>
              <a:gd name="T3" fmla="*/ 26 h 25"/>
              <a:gd name="T4" fmla="*/ 10 w 28"/>
              <a:gd name="T5" fmla="*/ 29 h 25"/>
              <a:gd name="T6" fmla="*/ 13 w 28"/>
              <a:gd name="T7" fmla="*/ 29 h 25"/>
              <a:gd name="T8" fmla="*/ 13 w 28"/>
              <a:gd name="T9" fmla="*/ 24 h 25"/>
              <a:gd name="T10" fmla="*/ 17 w 28"/>
              <a:gd name="T11" fmla="*/ 17 h 25"/>
              <a:gd name="T12" fmla="*/ 23 w 28"/>
              <a:gd name="T13" fmla="*/ 18 h 25"/>
              <a:gd name="T14" fmla="*/ 27 w 28"/>
              <a:gd name="T15" fmla="*/ 20 h 25"/>
              <a:gd name="T16" fmla="*/ 29 w 28"/>
              <a:gd name="T17" fmla="*/ 13 h 25"/>
              <a:gd name="T18" fmla="*/ 33 w 28"/>
              <a:gd name="T19" fmla="*/ 8 h 25"/>
              <a:gd name="T20" fmla="*/ 32 w 28"/>
              <a:gd name="T21" fmla="*/ 6 h 25"/>
              <a:gd name="T22" fmla="*/ 30 w 28"/>
              <a:gd name="T23" fmla="*/ 1 h 25"/>
              <a:gd name="T24" fmla="*/ 23 w 28"/>
              <a:gd name="T25" fmla="*/ 1 h 25"/>
              <a:gd name="T26" fmla="*/ 19 w 28"/>
              <a:gd name="T27" fmla="*/ 1 h 25"/>
              <a:gd name="T28" fmla="*/ 16 w 28"/>
              <a:gd name="T29" fmla="*/ 8 h 25"/>
              <a:gd name="T30" fmla="*/ 11 w 28"/>
              <a:gd name="T31" fmla="*/ 8 h 25"/>
              <a:gd name="T32" fmla="*/ 7 w 28"/>
              <a:gd name="T33" fmla="*/ 6 h 25"/>
              <a:gd name="T34" fmla="*/ 4 w 28"/>
              <a:gd name="T35" fmla="*/ 10 h 25"/>
              <a:gd name="T36" fmla="*/ 0 w 28"/>
              <a:gd name="T37" fmla="*/ 16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0" y="13"/>
                </a:moveTo>
                <a:cubicBezTo>
                  <a:pt x="0" y="16"/>
                  <a:pt x="0" y="19"/>
                  <a:pt x="2" y="22"/>
                </a:cubicBezTo>
                <a:cubicBezTo>
                  <a:pt x="3" y="23"/>
                  <a:pt x="6" y="24"/>
                  <a:pt x="8" y="24"/>
                </a:cubicBezTo>
                <a:cubicBezTo>
                  <a:pt x="9" y="25"/>
                  <a:pt x="10" y="25"/>
                  <a:pt x="11" y="24"/>
                </a:cubicBezTo>
                <a:cubicBezTo>
                  <a:pt x="12" y="23"/>
                  <a:pt x="11" y="22"/>
                  <a:pt x="11" y="20"/>
                </a:cubicBezTo>
                <a:cubicBezTo>
                  <a:pt x="12" y="18"/>
                  <a:pt x="12" y="16"/>
                  <a:pt x="14" y="14"/>
                </a:cubicBezTo>
                <a:cubicBezTo>
                  <a:pt x="15" y="13"/>
                  <a:pt x="17" y="15"/>
                  <a:pt x="19" y="15"/>
                </a:cubicBezTo>
                <a:cubicBezTo>
                  <a:pt x="20" y="15"/>
                  <a:pt x="21" y="18"/>
                  <a:pt x="22" y="17"/>
                </a:cubicBezTo>
                <a:cubicBezTo>
                  <a:pt x="24" y="16"/>
                  <a:pt x="23" y="13"/>
                  <a:pt x="24" y="11"/>
                </a:cubicBezTo>
                <a:cubicBezTo>
                  <a:pt x="25" y="9"/>
                  <a:pt x="27" y="9"/>
                  <a:pt x="27" y="7"/>
                </a:cubicBezTo>
                <a:cubicBezTo>
                  <a:pt x="28" y="6"/>
                  <a:pt x="27" y="6"/>
                  <a:pt x="26" y="5"/>
                </a:cubicBezTo>
                <a:cubicBezTo>
                  <a:pt x="26" y="4"/>
                  <a:pt x="26" y="2"/>
                  <a:pt x="25" y="1"/>
                </a:cubicBezTo>
                <a:cubicBezTo>
                  <a:pt x="23" y="0"/>
                  <a:pt x="21" y="1"/>
                  <a:pt x="19" y="1"/>
                </a:cubicBezTo>
                <a:cubicBezTo>
                  <a:pt x="18" y="1"/>
                  <a:pt x="16" y="1"/>
                  <a:pt x="16" y="1"/>
                </a:cubicBezTo>
                <a:cubicBezTo>
                  <a:pt x="14" y="3"/>
                  <a:pt x="14" y="5"/>
                  <a:pt x="13" y="7"/>
                </a:cubicBezTo>
                <a:cubicBezTo>
                  <a:pt x="12" y="7"/>
                  <a:pt x="10" y="7"/>
                  <a:pt x="9" y="7"/>
                </a:cubicBezTo>
                <a:cubicBezTo>
                  <a:pt x="8" y="6"/>
                  <a:pt x="8" y="4"/>
                  <a:pt x="6" y="5"/>
                </a:cubicBezTo>
                <a:cubicBezTo>
                  <a:pt x="5" y="5"/>
                  <a:pt x="4" y="7"/>
                  <a:pt x="3" y="8"/>
                </a:cubicBezTo>
                <a:cubicBezTo>
                  <a:pt x="2" y="10"/>
                  <a:pt x="0" y="11"/>
                  <a:pt x="0" y="1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7" name="Freeform 2890"/>
          <p:cNvSpPr>
            <a:spLocks noChangeAspect="1"/>
          </p:cNvSpPr>
          <p:nvPr/>
        </p:nvSpPr>
        <p:spPr bwMode="auto">
          <a:xfrm>
            <a:off x="7237872" y="2568925"/>
            <a:ext cx="34281" cy="7144"/>
          </a:xfrm>
          <a:custGeom>
            <a:avLst/>
            <a:gdLst>
              <a:gd name="T0" fmla="*/ 0 w 3"/>
              <a:gd name="T1" fmla="*/ 4 h 5"/>
              <a:gd name="T2" fmla="*/ 2 w 3"/>
              <a:gd name="T3" fmla="*/ 1 h 5"/>
              <a:gd name="T4" fmla="*/ 2 w 3"/>
              <a:gd name="T5" fmla="*/ 6 h 5"/>
              <a:gd name="T6" fmla="*/ 0 w 3"/>
              <a:gd name="T7" fmla="*/ 5 h 5"/>
              <a:gd name="T8" fmla="*/ 0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4"/>
                  <a:pt x="2" y="5"/>
                </a:cubicBezTo>
                <a:cubicBezTo>
                  <a:pt x="1" y="5"/>
                  <a:pt x="0" y="4"/>
                  <a:pt x="0" y="4"/>
                </a:cubicBezTo>
                <a:cubicBezTo>
                  <a:pt x="0" y="4"/>
                  <a:pt x="0" y="3"/>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8" name="Freeform 2891"/>
          <p:cNvSpPr>
            <a:spLocks noChangeAspect="1"/>
          </p:cNvSpPr>
          <p:nvPr/>
        </p:nvSpPr>
        <p:spPr bwMode="auto">
          <a:xfrm>
            <a:off x="7195023" y="2532015"/>
            <a:ext cx="34281" cy="3572"/>
          </a:xfrm>
          <a:custGeom>
            <a:avLst/>
            <a:gdLst>
              <a:gd name="T0" fmla="*/ 0 w 3"/>
              <a:gd name="T1" fmla="*/ 2 h 3"/>
              <a:gd name="T2" fmla="*/ 3 w 3"/>
              <a:gd name="T3" fmla="*/ 1 h 3"/>
              <a:gd name="T4" fmla="*/ 3 w 3"/>
              <a:gd name="T5" fmla="*/ 3 h 3"/>
              <a:gd name="T6" fmla="*/ 0 w 3"/>
              <a:gd name="T7" fmla="*/ 2 h 3"/>
              <a:gd name="T8" fmla="*/ 0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2"/>
                </a:moveTo>
                <a:cubicBezTo>
                  <a:pt x="1" y="1"/>
                  <a:pt x="2" y="0"/>
                  <a:pt x="2" y="1"/>
                </a:cubicBezTo>
                <a:cubicBezTo>
                  <a:pt x="3" y="1"/>
                  <a:pt x="2" y="2"/>
                  <a:pt x="2" y="3"/>
                </a:cubicBezTo>
                <a:cubicBezTo>
                  <a:pt x="1" y="3"/>
                  <a:pt x="1" y="2"/>
                  <a:pt x="0" y="2"/>
                </a:cubicBezTo>
                <a:cubicBezTo>
                  <a:pt x="0" y="2"/>
                  <a:pt x="0" y="2"/>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49" name="Freeform 2892"/>
          <p:cNvSpPr>
            <a:spLocks noChangeAspect="1"/>
          </p:cNvSpPr>
          <p:nvPr/>
        </p:nvSpPr>
        <p:spPr bwMode="auto">
          <a:xfrm>
            <a:off x="7120437" y="2585592"/>
            <a:ext cx="34281" cy="4762"/>
          </a:xfrm>
          <a:custGeom>
            <a:avLst/>
            <a:gdLst>
              <a:gd name="T0" fmla="*/ 1 w 3"/>
              <a:gd name="T1" fmla="*/ 3 h 3"/>
              <a:gd name="T2" fmla="*/ 3 w 3"/>
              <a:gd name="T3" fmla="*/ 1 h 3"/>
              <a:gd name="T4" fmla="*/ 3 w 3"/>
              <a:gd name="T5" fmla="*/ 4 h 3"/>
              <a:gd name="T6" fmla="*/ 0 w 3"/>
              <a:gd name="T7" fmla="*/ 3 h 3"/>
              <a:gd name="T8" fmla="*/ 1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1"/>
                  <a:pt x="2" y="0"/>
                  <a:pt x="2" y="1"/>
                </a:cubicBezTo>
                <a:cubicBezTo>
                  <a:pt x="3" y="1"/>
                  <a:pt x="3" y="2"/>
                  <a:pt x="2" y="3"/>
                </a:cubicBezTo>
                <a:cubicBezTo>
                  <a:pt x="2" y="3"/>
                  <a:pt x="1" y="2"/>
                  <a:pt x="0" y="2"/>
                </a:cubicBezTo>
                <a:cubicBezTo>
                  <a:pt x="0" y="2"/>
                  <a:pt x="0"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0" name="Freeform 2893"/>
          <p:cNvSpPr>
            <a:spLocks noChangeAspect="1"/>
          </p:cNvSpPr>
          <p:nvPr/>
        </p:nvSpPr>
        <p:spPr bwMode="auto">
          <a:xfrm>
            <a:off x="7156937" y="2662984"/>
            <a:ext cx="34281" cy="7144"/>
          </a:xfrm>
          <a:custGeom>
            <a:avLst/>
            <a:gdLst>
              <a:gd name="T0" fmla="*/ 0 w 3"/>
              <a:gd name="T1" fmla="*/ 4 h 5"/>
              <a:gd name="T2" fmla="*/ 3 w 3"/>
              <a:gd name="T3" fmla="*/ 1 h 5"/>
              <a:gd name="T4" fmla="*/ 3 w 3"/>
              <a:gd name="T5" fmla="*/ 5 h 5"/>
              <a:gd name="T6" fmla="*/ 0 w 3"/>
              <a:gd name="T7" fmla="*/ 5 h 5"/>
              <a:gd name="T8" fmla="*/ 0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3"/>
                  <a:pt x="2" y="4"/>
                </a:cubicBezTo>
                <a:cubicBezTo>
                  <a:pt x="1" y="5"/>
                  <a:pt x="0" y="4"/>
                  <a:pt x="0" y="4"/>
                </a:cubicBezTo>
                <a:cubicBezTo>
                  <a:pt x="0" y="3"/>
                  <a:pt x="0" y="3"/>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1" name="Freeform 2894"/>
          <p:cNvSpPr>
            <a:spLocks noChangeAspect="1"/>
          </p:cNvSpPr>
          <p:nvPr/>
        </p:nvSpPr>
        <p:spPr bwMode="auto">
          <a:xfrm>
            <a:off x="7104569" y="2609406"/>
            <a:ext cx="34281" cy="7144"/>
          </a:xfrm>
          <a:custGeom>
            <a:avLst/>
            <a:gdLst>
              <a:gd name="T0" fmla="*/ 0 w 4"/>
              <a:gd name="T1" fmla="*/ 2 h 5"/>
              <a:gd name="T2" fmla="*/ 4 w 4"/>
              <a:gd name="T3" fmla="*/ 1 h 5"/>
              <a:gd name="T4" fmla="*/ 3 w 4"/>
              <a:gd name="T5" fmla="*/ 5 h 5"/>
              <a:gd name="T6" fmla="*/ 0 w 4"/>
              <a:gd name="T7" fmla="*/ 5 h 5"/>
              <a:gd name="T8" fmla="*/ 0 w 4"/>
              <a:gd name="T9" fmla="*/ 2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0" y="2"/>
                </a:moveTo>
                <a:cubicBezTo>
                  <a:pt x="1" y="2"/>
                  <a:pt x="2" y="0"/>
                  <a:pt x="3" y="1"/>
                </a:cubicBezTo>
                <a:cubicBezTo>
                  <a:pt x="4" y="2"/>
                  <a:pt x="3" y="3"/>
                  <a:pt x="2" y="4"/>
                </a:cubicBezTo>
                <a:cubicBezTo>
                  <a:pt x="2" y="5"/>
                  <a:pt x="0" y="4"/>
                  <a:pt x="0" y="4"/>
                </a:cubicBezTo>
                <a:cubicBezTo>
                  <a:pt x="0" y="3"/>
                  <a:pt x="0" y="3"/>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2" name="Freeform 2895"/>
          <p:cNvSpPr>
            <a:spLocks noChangeAspect="1"/>
          </p:cNvSpPr>
          <p:nvPr/>
        </p:nvSpPr>
        <p:spPr bwMode="auto">
          <a:xfrm>
            <a:off x="7110917" y="2603453"/>
            <a:ext cx="34281" cy="7144"/>
          </a:xfrm>
          <a:custGeom>
            <a:avLst/>
            <a:gdLst>
              <a:gd name="T0" fmla="*/ 0 w 3"/>
              <a:gd name="T1" fmla="*/ 4 h 5"/>
              <a:gd name="T2" fmla="*/ 3 w 3"/>
              <a:gd name="T3" fmla="*/ 1 h 5"/>
              <a:gd name="T4" fmla="*/ 3 w 3"/>
              <a:gd name="T5" fmla="*/ 6 h 5"/>
              <a:gd name="T6" fmla="*/ 1 w 3"/>
              <a:gd name="T7" fmla="*/ 5 h 5"/>
              <a:gd name="T8" fmla="*/ 0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1" y="0"/>
                  <a:pt x="2" y="1"/>
                </a:cubicBezTo>
                <a:cubicBezTo>
                  <a:pt x="3" y="2"/>
                  <a:pt x="2" y="4"/>
                  <a:pt x="2" y="5"/>
                </a:cubicBezTo>
                <a:cubicBezTo>
                  <a:pt x="2" y="5"/>
                  <a:pt x="1" y="5"/>
                  <a:pt x="1" y="4"/>
                </a:cubicBezTo>
                <a:cubicBezTo>
                  <a:pt x="0" y="4"/>
                  <a:pt x="0" y="3"/>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3" name="Freeform 2896"/>
          <p:cNvSpPr>
            <a:spLocks noChangeAspect="1"/>
          </p:cNvSpPr>
          <p:nvPr/>
        </p:nvSpPr>
        <p:spPr bwMode="auto">
          <a:xfrm>
            <a:off x="7161246" y="2587973"/>
            <a:ext cx="50602" cy="61912"/>
          </a:xfrm>
          <a:custGeom>
            <a:avLst/>
            <a:gdLst>
              <a:gd name="T0" fmla="*/ 32 w 31"/>
              <a:gd name="T1" fmla="*/ 45 h 44"/>
              <a:gd name="T2" fmla="*/ 33 w 31"/>
              <a:gd name="T3" fmla="*/ 38 h 44"/>
              <a:gd name="T4" fmla="*/ 31 w 31"/>
              <a:gd name="T5" fmla="*/ 33 h 44"/>
              <a:gd name="T6" fmla="*/ 33 w 31"/>
              <a:gd name="T7" fmla="*/ 26 h 44"/>
              <a:gd name="T8" fmla="*/ 37 w 31"/>
              <a:gd name="T9" fmla="*/ 20 h 44"/>
              <a:gd name="T10" fmla="*/ 37 w 31"/>
              <a:gd name="T11" fmla="*/ 14 h 44"/>
              <a:gd name="T12" fmla="*/ 33 w 31"/>
              <a:gd name="T13" fmla="*/ 12 h 44"/>
              <a:gd name="T14" fmla="*/ 30 w 31"/>
              <a:gd name="T15" fmla="*/ 12 h 44"/>
              <a:gd name="T16" fmla="*/ 31 w 31"/>
              <a:gd name="T17" fmla="*/ 9 h 44"/>
              <a:gd name="T18" fmla="*/ 32 w 31"/>
              <a:gd name="T19" fmla="*/ 6 h 44"/>
              <a:gd name="T20" fmla="*/ 29 w 31"/>
              <a:gd name="T21" fmla="*/ 5 h 44"/>
              <a:gd name="T22" fmla="*/ 26 w 31"/>
              <a:gd name="T23" fmla="*/ 7 h 44"/>
              <a:gd name="T24" fmla="*/ 21 w 31"/>
              <a:gd name="T25" fmla="*/ 5 h 44"/>
              <a:gd name="T26" fmla="*/ 20 w 31"/>
              <a:gd name="T27" fmla="*/ 1 h 44"/>
              <a:gd name="T28" fmla="*/ 16 w 31"/>
              <a:gd name="T29" fmla="*/ 1 h 44"/>
              <a:gd name="T30" fmla="*/ 13 w 31"/>
              <a:gd name="T31" fmla="*/ 1 h 44"/>
              <a:gd name="T32" fmla="*/ 11 w 31"/>
              <a:gd name="T33" fmla="*/ 6 h 44"/>
              <a:gd name="T34" fmla="*/ 7 w 31"/>
              <a:gd name="T35" fmla="*/ 7 h 44"/>
              <a:gd name="T36" fmla="*/ 5 w 31"/>
              <a:gd name="T37" fmla="*/ 5 h 44"/>
              <a:gd name="T38" fmla="*/ 0 w 31"/>
              <a:gd name="T39" fmla="*/ 8 h 44"/>
              <a:gd name="T40" fmla="*/ 1 w 31"/>
              <a:gd name="T41" fmla="*/ 12 h 44"/>
              <a:gd name="T42" fmla="*/ 7 w 31"/>
              <a:gd name="T43" fmla="*/ 15 h 44"/>
              <a:gd name="T44" fmla="*/ 7 w 31"/>
              <a:gd name="T45" fmla="*/ 18 h 44"/>
              <a:gd name="T46" fmla="*/ 2 w 31"/>
              <a:gd name="T47" fmla="*/ 15 h 44"/>
              <a:gd name="T48" fmla="*/ 4 w 31"/>
              <a:gd name="T49" fmla="*/ 20 h 44"/>
              <a:gd name="T50" fmla="*/ 6 w 31"/>
              <a:gd name="T51" fmla="*/ 22 h 44"/>
              <a:gd name="T52" fmla="*/ 8 w 31"/>
              <a:gd name="T53" fmla="*/ 21 h 44"/>
              <a:gd name="T54" fmla="*/ 12 w 31"/>
              <a:gd name="T55" fmla="*/ 22 h 44"/>
              <a:gd name="T56" fmla="*/ 10 w 31"/>
              <a:gd name="T57" fmla="*/ 28 h 44"/>
              <a:gd name="T58" fmla="*/ 13 w 31"/>
              <a:gd name="T59" fmla="*/ 26 h 44"/>
              <a:gd name="T60" fmla="*/ 13 w 31"/>
              <a:gd name="T61" fmla="*/ 21 h 44"/>
              <a:gd name="T62" fmla="*/ 11 w 31"/>
              <a:gd name="T63" fmla="*/ 20 h 44"/>
              <a:gd name="T64" fmla="*/ 11 w 31"/>
              <a:gd name="T65" fmla="*/ 18 h 44"/>
              <a:gd name="T66" fmla="*/ 10 w 31"/>
              <a:gd name="T67" fmla="*/ 13 h 44"/>
              <a:gd name="T68" fmla="*/ 14 w 31"/>
              <a:gd name="T69" fmla="*/ 15 h 44"/>
              <a:gd name="T70" fmla="*/ 17 w 31"/>
              <a:gd name="T71" fmla="*/ 22 h 44"/>
              <a:gd name="T72" fmla="*/ 18 w 31"/>
              <a:gd name="T73" fmla="*/ 25 h 44"/>
              <a:gd name="T74" fmla="*/ 14 w 31"/>
              <a:gd name="T75" fmla="*/ 32 h 44"/>
              <a:gd name="T76" fmla="*/ 13 w 31"/>
              <a:gd name="T77" fmla="*/ 39 h 44"/>
              <a:gd name="T78" fmla="*/ 17 w 31"/>
              <a:gd name="T79" fmla="*/ 44 h 44"/>
              <a:gd name="T80" fmla="*/ 16 w 31"/>
              <a:gd name="T81" fmla="*/ 47 h 44"/>
              <a:gd name="T82" fmla="*/ 21 w 31"/>
              <a:gd name="T83" fmla="*/ 48 h 44"/>
              <a:gd name="T84" fmla="*/ 19 w 31"/>
              <a:gd name="T85" fmla="*/ 41 h 44"/>
              <a:gd name="T86" fmla="*/ 24 w 31"/>
              <a:gd name="T87" fmla="*/ 43 h 44"/>
              <a:gd name="T88" fmla="*/ 23 w 31"/>
              <a:gd name="T89" fmla="*/ 48 h 44"/>
              <a:gd name="T90" fmla="*/ 23 w 31"/>
              <a:gd name="T91" fmla="*/ 52 h 44"/>
              <a:gd name="T92" fmla="*/ 29 w 31"/>
              <a:gd name="T93" fmla="*/ 50 h 44"/>
              <a:gd name="T94" fmla="*/ 29 w 31"/>
              <a:gd name="T95" fmla="*/ 45 h 44"/>
              <a:gd name="T96" fmla="*/ 32 w 31"/>
              <a:gd name="T97" fmla="*/ 45 h 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1"/>
              <a:gd name="T148" fmla="*/ 0 h 44"/>
              <a:gd name="T149" fmla="*/ 31 w 31"/>
              <a:gd name="T150" fmla="*/ 44 h 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1" h="44">
                <a:moveTo>
                  <a:pt x="27" y="38"/>
                </a:moveTo>
                <a:cubicBezTo>
                  <a:pt x="28" y="36"/>
                  <a:pt x="28" y="34"/>
                  <a:pt x="28" y="32"/>
                </a:cubicBezTo>
                <a:cubicBezTo>
                  <a:pt x="27" y="31"/>
                  <a:pt x="26" y="29"/>
                  <a:pt x="26" y="28"/>
                </a:cubicBezTo>
                <a:cubicBezTo>
                  <a:pt x="27" y="26"/>
                  <a:pt x="27" y="24"/>
                  <a:pt x="28" y="22"/>
                </a:cubicBezTo>
                <a:cubicBezTo>
                  <a:pt x="29" y="20"/>
                  <a:pt x="30" y="18"/>
                  <a:pt x="31" y="17"/>
                </a:cubicBezTo>
                <a:cubicBezTo>
                  <a:pt x="31" y="15"/>
                  <a:pt x="31" y="13"/>
                  <a:pt x="31" y="12"/>
                </a:cubicBezTo>
                <a:cubicBezTo>
                  <a:pt x="30" y="11"/>
                  <a:pt x="29" y="10"/>
                  <a:pt x="28" y="10"/>
                </a:cubicBezTo>
                <a:cubicBezTo>
                  <a:pt x="27" y="10"/>
                  <a:pt x="25" y="11"/>
                  <a:pt x="25" y="10"/>
                </a:cubicBezTo>
                <a:cubicBezTo>
                  <a:pt x="24" y="9"/>
                  <a:pt x="26" y="9"/>
                  <a:pt x="26" y="8"/>
                </a:cubicBezTo>
                <a:cubicBezTo>
                  <a:pt x="27" y="7"/>
                  <a:pt x="27" y="5"/>
                  <a:pt x="27" y="5"/>
                </a:cubicBezTo>
                <a:cubicBezTo>
                  <a:pt x="26" y="4"/>
                  <a:pt x="25" y="3"/>
                  <a:pt x="24" y="4"/>
                </a:cubicBezTo>
                <a:cubicBezTo>
                  <a:pt x="23" y="4"/>
                  <a:pt x="23" y="6"/>
                  <a:pt x="22" y="6"/>
                </a:cubicBezTo>
                <a:cubicBezTo>
                  <a:pt x="21" y="6"/>
                  <a:pt x="19" y="5"/>
                  <a:pt x="18" y="4"/>
                </a:cubicBezTo>
                <a:cubicBezTo>
                  <a:pt x="17" y="3"/>
                  <a:pt x="17" y="1"/>
                  <a:pt x="17" y="1"/>
                </a:cubicBezTo>
                <a:cubicBezTo>
                  <a:pt x="15" y="0"/>
                  <a:pt x="14" y="1"/>
                  <a:pt x="13" y="1"/>
                </a:cubicBezTo>
                <a:cubicBezTo>
                  <a:pt x="12" y="1"/>
                  <a:pt x="11" y="0"/>
                  <a:pt x="11" y="1"/>
                </a:cubicBezTo>
                <a:cubicBezTo>
                  <a:pt x="10" y="2"/>
                  <a:pt x="10" y="4"/>
                  <a:pt x="9" y="5"/>
                </a:cubicBezTo>
                <a:cubicBezTo>
                  <a:pt x="9" y="6"/>
                  <a:pt x="7" y="6"/>
                  <a:pt x="6" y="6"/>
                </a:cubicBezTo>
                <a:cubicBezTo>
                  <a:pt x="5" y="5"/>
                  <a:pt x="4" y="4"/>
                  <a:pt x="4" y="4"/>
                </a:cubicBezTo>
                <a:cubicBezTo>
                  <a:pt x="2" y="5"/>
                  <a:pt x="1" y="6"/>
                  <a:pt x="0" y="7"/>
                </a:cubicBezTo>
                <a:cubicBezTo>
                  <a:pt x="0" y="8"/>
                  <a:pt x="0" y="9"/>
                  <a:pt x="1" y="10"/>
                </a:cubicBezTo>
                <a:cubicBezTo>
                  <a:pt x="2" y="11"/>
                  <a:pt x="5" y="11"/>
                  <a:pt x="6" y="13"/>
                </a:cubicBezTo>
                <a:cubicBezTo>
                  <a:pt x="7" y="13"/>
                  <a:pt x="7" y="15"/>
                  <a:pt x="6" y="15"/>
                </a:cubicBezTo>
                <a:cubicBezTo>
                  <a:pt x="4" y="15"/>
                  <a:pt x="3" y="12"/>
                  <a:pt x="2" y="13"/>
                </a:cubicBezTo>
                <a:cubicBezTo>
                  <a:pt x="1" y="13"/>
                  <a:pt x="2" y="16"/>
                  <a:pt x="3" y="17"/>
                </a:cubicBezTo>
                <a:cubicBezTo>
                  <a:pt x="3" y="18"/>
                  <a:pt x="4" y="19"/>
                  <a:pt x="5" y="19"/>
                </a:cubicBezTo>
                <a:cubicBezTo>
                  <a:pt x="6" y="19"/>
                  <a:pt x="7" y="18"/>
                  <a:pt x="7" y="18"/>
                </a:cubicBezTo>
                <a:cubicBezTo>
                  <a:pt x="8" y="18"/>
                  <a:pt x="9" y="18"/>
                  <a:pt x="10" y="19"/>
                </a:cubicBezTo>
                <a:cubicBezTo>
                  <a:pt x="10" y="20"/>
                  <a:pt x="7" y="22"/>
                  <a:pt x="8" y="24"/>
                </a:cubicBezTo>
                <a:cubicBezTo>
                  <a:pt x="8" y="25"/>
                  <a:pt x="10" y="23"/>
                  <a:pt x="11" y="22"/>
                </a:cubicBezTo>
                <a:cubicBezTo>
                  <a:pt x="12" y="21"/>
                  <a:pt x="12" y="20"/>
                  <a:pt x="11" y="18"/>
                </a:cubicBezTo>
                <a:cubicBezTo>
                  <a:pt x="11" y="18"/>
                  <a:pt x="9" y="18"/>
                  <a:pt x="9" y="17"/>
                </a:cubicBezTo>
                <a:cubicBezTo>
                  <a:pt x="9" y="16"/>
                  <a:pt x="9" y="16"/>
                  <a:pt x="9" y="15"/>
                </a:cubicBezTo>
                <a:cubicBezTo>
                  <a:pt x="9" y="13"/>
                  <a:pt x="7" y="12"/>
                  <a:pt x="8" y="11"/>
                </a:cubicBezTo>
                <a:cubicBezTo>
                  <a:pt x="9" y="10"/>
                  <a:pt x="11" y="12"/>
                  <a:pt x="12" y="13"/>
                </a:cubicBezTo>
                <a:cubicBezTo>
                  <a:pt x="14" y="15"/>
                  <a:pt x="14" y="17"/>
                  <a:pt x="14" y="19"/>
                </a:cubicBezTo>
                <a:cubicBezTo>
                  <a:pt x="15" y="19"/>
                  <a:pt x="15" y="20"/>
                  <a:pt x="15" y="21"/>
                </a:cubicBezTo>
                <a:cubicBezTo>
                  <a:pt x="14" y="23"/>
                  <a:pt x="13" y="25"/>
                  <a:pt x="12" y="27"/>
                </a:cubicBezTo>
                <a:cubicBezTo>
                  <a:pt x="12" y="29"/>
                  <a:pt x="11" y="31"/>
                  <a:pt x="11" y="33"/>
                </a:cubicBezTo>
                <a:cubicBezTo>
                  <a:pt x="12" y="34"/>
                  <a:pt x="14" y="35"/>
                  <a:pt x="14" y="37"/>
                </a:cubicBezTo>
                <a:cubicBezTo>
                  <a:pt x="14" y="38"/>
                  <a:pt x="12" y="39"/>
                  <a:pt x="13" y="40"/>
                </a:cubicBezTo>
                <a:cubicBezTo>
                  <a:pt x="14" y="42"/>
                  <a:pt x="17" y="43"/>
                  <a:pt x="18" y="41"/>
                </a:cubicBezTo>
                <a:cubicBezTo>
                  <a:pt x="19" y="40"/>
                  <a:pt x="16" y="37"/>
                  <a:pt x="16" y="35"/>
                </a:cubicBezTo>
                <a:cubicBezTo>
                  <a:pt x="17" y="34"/>
                  <a:pt x="19" y="35"/>
                  <a:pt x="20" y="36"/>
                </a:cubicBezTo>
                <a:cubicBezTo>
                  <a:pt x="20" y="37"/>
                  <a:pt x="19" y="39"/>
                  <a:pt x="19" y="41"/>
                </a:cubicBezTo>
                <a:cubicBezTo>
                  <a:pt x="19" y="42"/>
                  <a:pt x="18" y="44"/>
                  <a:pt x="19" y="44"/>
                </a:cubicBezTo>
                <a:cubicBezTo>
                  <a:pt x="21" y="44"/>
                  <a:pt x="23" y="43"/>
                  <a:pt x="24" y="42"/>
                </a:cubicBezTo>
                <a:cubicBezTo>
                  <a:pt x="25" y="41"/>
                  <a:pt x="23" y="39"/>
                  <a:pt x="24" y="38"/>
                </a:cubicBezTo>
                <a:cubicBezTo>
                  <a:pt x="24" y="37"/>
                  <a:pt x="26" y="39"/>
                  <a:pt x="27" y="38"/>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4" name="Freeform 2897"/>
          <p:cNvSpPr>
            <a:spLocks noChangeAspect="1"/>
          </p:cNvSpPr>
          <p:nvPr/>
        </p:nvSpPr>
        <p:spPr bwMode="auto">
          <a:xfrm>
            <a:off x="7168047" y="2654650"/>
            <a:ext cx="34281" cy="11906"/>
          </a:xfrm>
          <a:custGeom>
            <a:avLst/>
            <a:gdLst>
              <a:gd name="T0" fmla="*/ 4 w 4"/>
              <a:gd name="T1" fmla="*/ 0 h 8"/>
              <a:gd name="T2" fmla="*/ 3 w 4"/>
              <a:gd name="T3" fmla="*/ 10 h 8"/>
              <a:gd name="T4" fmla="*/ 0 w 4"/>
              <a:gd name="T5" fmla="*/ 9 h 8"/>
              <a:gd name="T6" fmla="*/ 1 w 4"/>
              <a:gd name="T7" fmla="*/ 1 h 8"/>
              <a:gd name="T8" fmla="*/ 4 w 4"/>
              <a:gd name="T9" fmla="*/ 0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0"/>
                </a:moveTo>
                <a:cubicBezTo>
                  <a:pt x="4" y="3"/>
                  <a:pt x="3" y="5"/>
                  <a:pt x="2" y="8"/>
                </a:cubicBezTo>
                <a:cubicBezTo>
                  <a:pt x="2" y="8"/>
                  <a:pt x="1" y="8"/>
                  <a:pt x="0" y="7"/>
                </a:cubicBezTo>
                <a:cubicBezTo>
                  <a:pt x="0" y="5"/>
                  <a:pt x="0" y="3"/>
                  <a:pt x="1" y="1"/>
                </a:cubicBezTo>
                <a:cubicBezTo>
                  <a:pt x="1" y="0"/>
                  <a:pt x="3"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5" name="Freeform 2898"/>
          <p:cNvSpPr>
            <a:spLocks noChangeAspect="1"/>
          </p:cNvSpPr>
          <p:nvPr/>
        </p:nvSpPr>
        <p:spPr bwMode="auto">
          <a:xfrm>
            <a:off x="7109329" y="2566543"/>
            <a:ext cx="34281" cy="8335"/>
          </a:xfrm>
          <a:custGeom>
            <a:avLst/>
            <a:gdLst>
              <a:gd name="T0" fmla="*/ 4 w 3"/>
              <a:gd name="T1" fmla="*/ 0 h 6"/>
              <a:gd name="T2" fmla="*/ 3 w 3"/>
              <a:gd name="T3" fmla="*/ 7 h 6"/>
              <a:gd name="T4" fmla="*/ 0 w 3"/>
              <a:gd name="T5" fmla="*/ 7 h 6"/>
              <a:gd name="T6" fmla="*/ 1 w 3"/>
              <a:gd name="T7" fmla="*/ 1 h 6"/>
              <a:gd name="T8" fmla="*/ 4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0"/>
                </a:moveTo>
                <a:cubicBezTo>
                  <a:pt x="3" y="2"/>
                  <a:pt x="3" y="4"/>
                  <a:pt x="2" y="6"/>
                </a:cubicBezTo>
                <a:cubicBezTo>
                  <a:pt x="2" y="6"/>
                  <a:pt x="0" y="6"/>
                  <a:pt x="0" y="6"/>
                </a:cubicBezTo>
                <a:cubicBezTo>
                  <a:pt x="0" y="4"/>
                  <a:pt x="0" y="2"/>
                  <a:pt x="1" y="1"/>
                </a:cubicBezTo>
                <a:cubicBezTo>
                  <a:pt x="1"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6" name="Freeform 2899"/>
          <p:cNvSpPr>
            <a:spLocks noChangeAspect="1"/>
          </p:cNvSpPr>
          <p:nvPr/>
        </p:nvSpPr>
        <p:spPr bwMode="auto">
          <a:xfrm>
            <a:off x="7306109" y="2485581"/>
            <a:ext cx="34281" cy="11906"/>
          </a:xfrm>
          <a:custGeom>
            <a:avLst/>
            <a:gdLst>
              <a:gd name="T0" fmla="*/ 2 w 5"/>
              <a:gd name="T1" fmla="*/ 1 h 8"/>
              <a:gd name="T2" fmla="*/ 0 w 5"/>
              <a:gd name="T3" fmla="*/ 6 h 8"/>
              <a:gd name="T4" fmla="*/ 2 w 5"/>
              <a:gd name="T5" fmla="*/ 6 h 8"/>
              <a:gd name="T6" fmla="*/ 2 w 5"/>
              <a:gd name="T7" fmla="*/ 10 h 8"/>
              <a:gd name="T8" fmla="*/ 6 w 5"/>
              <a:gd name="T9" fmla="*/ 5 h 8"/>
              <a:gd name="T10" fmla="*/ 4 w 5"/>
              <a:gd name="T11" fmla="*/ 5 h 8"/>
              <a:gd name="T12" fmla="*/ 2 w 5"/>
              <a:gd name="T13" fmla="*/ 1 h 8"/>
              <a:gd name="T14" fmla="*/ 0 60000 65536"/>
              <a:gd name="T15" fmla="*/ 0 60000 65536"/>
              <a:gd name="T16" fmla="*/ 0 60000 65536"/>
              <a:gd name="T17" fmla="*/ 0 60000 65536"/>
              <a:gd name="T18" fmla="*/ 0 60000 65536"/>
              <a:gd name="T19" fmla="*/ 0 60000 65536"/>
              <a:gd name="T20" fmla="*/ 0 60000 65536"/>
              <a:gd name="T21" fmla="*/ 0 w 5"/>
              <a:gd name="T22" fmla="*/ 0 h 8"/>
              <a:gd name="T23" fmla="*/ 5 w 5"/>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8">
                <a:moveTo>
                  <a:pt x="2" y="1"/>
                </a:moveTo>
                <a:cubicBezTo>
                  <a:pt x="0" y="1"/>
                  <a:pt x="0" y="4"/>
                  <a:pt x="0" y="5"/>
                </a:cubicBezTo>
                <a:cubicBezTo>
                  <a:pt x="0" y="6"/>
                  <a:pt x="1" y="5"/>
                  <a:pt x="2" y="5"/>
                </a:cubicBezTo>
                <a:cubicBezTo>
                  <a:pt x="2" y="6"/>
                  <a:pt x="1" y="8"/>
                  <a:pt x="2" y="8"/>
                </a:cubicBezTo>
                <a:cubicBezTo>
                  <a:pt x="3" y="8"/>
                  <a:pt x="4" y="6"/>
                  <a:pt x="5" y="4"/>
                </a:cubicBezTo>
                <a:cubicBezTo>
                  <a:pt x="5" y="4"/>
                  <a:pt x="4" y="4"/>
                  <a:pt x="3" y="4"/>
                </a:cubicBezTo>
                <a:cubicBezTo>
                  <a:pt x="3" y="3"/>
                  <a:pt x="3"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7" name="Freeform 2900"/>
          <p:cNvSpPr>
            <a:spLocks noChangeAspect="1"/>
          </p:cNvSpPr>
          <p:nvPr/>
        </p:nvSpPr>
        <p:spPr bwMode="auto">
          <a:xfrm>
            <a:off x="6029767" y="3099944"/>
            <a:ext cx="50602" cy="78581"/>
          </a:xfrm>
          <a:custGeom>
            <a:avLst/>
            <a:gdLst>
              <a:gd name="T0" fmla="*/ 12 w 31"/>
              <a:gd name="T1" fmla="*/ 1 h 55"/>
              <a:gd name="T2" fmla="*/ 26 w 31"/>
              <a:gd name="T3" fmla="*/ 24 h 55"/>
              <a:gd name="T4" fmla="*/ 36 w 31"/>
              <a:gd name="T5" fmla="*/ 44 h 55"/>
              <a:gd name="T6" fmla="*/ 32 w 31"/>
              <a:gd name="T7" fmla="*/ 59 h 55"/>
              <a:gd name="T8" fmla="*/ 23 w 31"/>
              <a:gd name="T9" fmla="*/ 64 h 55"/>
              <a:gd name="T10" fmla="*/ 17 w 31"/>
              <a:gd name="T11" fmla="*/ 66 h 55"/>
              <a:gd name="T12" fmla="*/ 7 w 31"/>
              <a:gd name="T13" fmla="*/ 56 h 55"/>
              <a:gd name="T14" fmla="*/ 6 w 31"/>
              <a:gd name="T15" fmla="*/ 47 h 55"/>
              <a:gd name="T16" fmla="*/ 4 w 31"/>
              <a:gd name="T17" fmla="*/ 37 h 55"/>
              <a:gd name="T18" fmla="*/ 2 w 31"/>
              <a:gd name="T19" fmla="*/ 31 h 55"/>
              <a:gd name="T20" fmla="*/ 1 w 31"/>
              <a:gd name="T21" fmla="*/ 24 h 55"/>
              <a:gd name="T22" fmla="*/ 5 w 31"/>
              <a:gd name="T23" fmla="*/ 31 h 55"/>
              <a:gd name="T24" fmla="*/ 6 w 31"/>
              <a:gd name="T25" fmla="*/ 19 h 55"/>
              <a:gd name="T26" fmla="*/ 7 w 31"/>
              <a:gd name="T27" fmla="*/ 10 h 55"/>
              <a:gd name="T28" fmla="*/ 8 w 31"/>
              <a:gd name="T29" fmla="*/ 6 h 55"/>
              <a:gd name="T30" fmla="*/ 13 w 31"/>
              <a:gd name="T31" fmla="*/ 8 h 55"/>
              <a:gd name="T32" fmla="*/ 11 w 31"/>
              <a:gd name="T33" fmla="*/ 4 h 55"/>
              <a:gd name="T34" fmla="*/ 5 w 31"/>
              <a:gd name="T35" fmla="*/ 1 h 55"/>
              <a:gd name="T36" fmla="*/ 12 w 31"/>
              <a:gd name="T37" fmla="*/ 1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55"/>
              <a:gd name="T59" fmla="*/ 31 w 3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55">
                <a:moveTo>
                  <a:pt x="10" y="1"/>
                </a:moveTo>
                <a:cubicBezTo>
                  <a:pt x="15" y="7"/>
                  <a:pt x="18" y="13"/>
                  <a:pt x="22" y="20"/>
                </a:cubicBezTo>
                <a:cubicBezTo>
                  <a:pt x="25" y="25"/>
                  <a:pt x="29" y="31"/>
                  <a:pt x="30" y="37"/>
                </a:cubicBezTo>
                <a:cubicBezTo>
                  <a:pt x="31" y="41"/>
                  <a:pt x="29" y="46"/>
                  <a:pt x="27" y="49"/>
                </a:cubicBezTo>
                <a:cubicBezTo>
                  <a:pt x="25" y="51"/>
                  <a:pt x="22" y="52"/>
                  <a:pt x="19" y="53"/>
                </a:cubicBezTo>
                <a:cubicBezTo>
                  <a:pt x="17" y="54"/>
                  <a:pt x="15" y="55"/>
                  <a:pt x="14" y="55"/>
                </a:cubicBezTo>
                <a:cubicBezTo>
                  <a:pt x="10" y="54"/>
                  <a:pt x="8" y="50"/>
                  <a:pt x="6" y="47"/>
                </a:cubicBezTo>
                <a:cubicBezTo>
                  <a:pt x="5" y="45"/>
                  <a:pt x="6" y="41"/>
                  <a:pt x="5" y="39"/>
                </a:cubicBezTo>
                <a:cubicBezTo>
                  <a:pt x="5" y="36"/>
                  <a:pt x="4" y="34"/>
                  <a:pt x="3" y="31"/>
                </a:cubicBezTo>
                <a:cubicBezTo>
                  <a:pt x="3" y="30"/>
                  <a:pt x="2" y="28"/>
                  <a:pt x="2" y="26"/>
                </a:cubicBezTo>
                <a:cubicBezTo>
                  <a:pt x="2" y="24"/>
                  <a:pt x="0" y="22"/>
                  <a:pt x="1" y="20"/>
                </a:cubicBezTo>
                <a:cubicBezTo>
                  <a:pt x="3" y="22"/>
                  <a:pt x="2" y="27"/>
                  <a:pt x="4" y="26"/>
                </a:cubicBezTo>
                <a:cubicBezTo>
                  <a:pt x="4" y="22"/>
                  <a:pt x="4" y="19"/>
                  <a:pt x="5" y="16"/>
                </a:cubicBezTo>
                <a:cubicBezTo>
                  <a:pt x="5" y="14"/>
                  <a:pt x="6" y="11"/>
                  <a:pt x="6" y="8"/>
                </a:cubicBezTo>
                <a:cubicBezTo>
                  <a:pt x="7" y="7"/>
                  <a:pt x="7" y="6"/>
                  <a:pt x="7" y="5"/>
                </a:cubicBezTo>
                <a:cubicBezTo>
                  <a:pt x="9" y="5"/>
                  <a:pt x="11" y="8"/>
                  <a:pt x="11" y="7"/>
                </a:cubicBezTo>
                <a:cubicBezTo>
                  <a:pt x="12" y="5"/>
                  <a:pt x="10" y="4"/>
                  <a:pt x="9" y="3"/>
                </a:cubicBezTo>
                <a:cubicBezTo>
                  <a:pt x="7" y="2"/>
                  <a:pt x="6" y="2"/>
                  <a:pt x="4" y="1"/>
                </a:cubicBezTo>
                <a:cubicBezTo>
                  <a:pt x="7" y="0"/>
                  <a:pt x="9" y="0"/>
                  <a:pt x="1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8" name="Freeform 2901"/>
          <p:cNvSpPr>
            <a:spLocks noChangeAspect="1"/>
          </p:cNvSpPr>
          <p:nvPr/>
        </p:nvSpPr>
        <p:spPr bwMode="auto">
          <a:xfrm>
            <a:off x="6334911" y="3154713"/>
            <a:ext cx="34281" cy="11906"/>
          </a:xfrm>
          <a:custGeom>
            <a:avLst/>
            <a:gdLst>
              <a:gd name="T0" fmla="*/ 0 w 5"/>
              <a:gd name="T1" fmla="*/ 1 h 8"/>
              <a:gd name="T2" fmla="*/ 4 w 5"/>
              <a:gd name="T3" fmla="*/ 1 h 8"/>
              <a:gd name="T4" fmla="*/ 5 w 5"/>
              <a:gd name="T5" fmla="*/ 9 h 8"/>
              <a:gd name="T6" fmla="*/ 0 w 5"/>
              <a:gd name="T7" fmla="*/ 6 h 8"/>
              <a:gd name="T8" fmla="*/ 0 w 5"/>
              <a:gd name="T9" fmla="*/ 1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0" y="1"/>
                </a:moveTo>
                <a:cubicBezTo>
                  <a:pt x="1" y="0"/>
                  <a:pt x="3" y="0"/>
                  <a:pt x="3" y="1"/>
                </a:cubicBezTo>
                <a:cubicBezTo>
                  <a:pt x="4" y="2"/>
                  <a:pt x="5" y="5"/>
                  <a:pt x="4" y="7"/>
                </a:cubicBezTo>
                <a:cubicBezTo>
                  <a:pt x="3" y="8"/>
                  <a:pt x="1" y="6"/>
                  <a:pt x="0" y="5"/>
                </a:cubicBezTo>
                <a:cubicBezTo>
                  <a:pt x="0" y="4"/>
                  <a:pt x="0" y="2"/>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59" name="Freeform 2902"/>
          <p:cNvSpPr>
            <a:spLocks noChangeAspect="1"/>
          </p:cNvSpPr>
          <p:nvPr/>
        </p:nvSpPr>
        <p:spPr bwMode="auto">
          <a:xfrm>
            <a:off x="6435475" y="3183288"/>
            <a:ext cx="235231" cy="240506"/>
          </a:xfrm>
          <a:custGeom>
            <a:avLst/>
            <a:gdLst>
              <a:gd name="T0" fmla="*/ 11 w 143"/>
              <a:gd name="T1" fmla="*/ 1 h 168"/>
              <a:gd name="T2" fmla="*/ 37 w 143"/>
              <a:gd name="T3" fmla="*/ 11 h 168"/>
              <a:gd name="T4" fmla="*/ 45 w 143"/>
              <a:gd name="T5" fmla="*/ 22 h 168"/>
              <a:gd name="T6" fmla="*/ 48 w 143"/>
              <a:gd name="T7" fmla="*/ 29 h 168"/>
              <a:gd name="T8" fmla="*/ 59 w 143"/>
              <a:gd name="T9" fmla="*/ 36 h 168"/>
              <a:gd name="T10" fmla="*/ 79 w 143"/>
              <a:gd name="T11" fmla="*/ 55 h 168"/>
              <a:gd name="T12" fmla="*/ 88 w 143"/>
              <a:gd name="T13" fmla="*/ 61 h 168"/>
              <a:gd name="T14" fmla="*/ 90 w 143"/>
              <a:gd name="T15" fmla="*/ 59 h 168"/>
              <a:gd name="T16" fmla="*/ 100 w 143"/>
              <a:gd name="T17" fmla="*/ 65 h 168"/>
              <a:gd name="T18" fmla="*/ 107 w 143"/>
              <a:gd name="T19" fmla="*/ 72 h 168"/>
              <a:gd name="T20" fmla="*/ 113 w 143"/>
              <a:gd name="T21" fmla="*/ 82 h 168"/>
              <a:gd name="T22" fmla="*/ 124 w 143"/>
              <a:gd name="T23" fmla="*/ 90 h 168"/>
              <a:gd name="T24" fmla="*/ 137 w 143"/>
              <a:gd name="T25" fmla="*/ 97 h 168"/>
              <a:gd name="T26" fmla="*/ 136 w 143"/>
              <a:gd name="T27" fmla="*/ 103 h 168"/>
              <a:gd name="T28" fmla="*/ 136 w 143"/>
              <a:gd name="T29" fmla="*/ 115 h 168"/>
              <a:gd name="T30" fmla="*/ 148 w 143"/>
              <a:gd name="T31" fmla="*/ 130 h 168"/>
              <a:gd name="T32" fmla="*/ 150 w 143"/>
              <a:gd name="T33" fmla="*/ 139 h 168"/>
              <a:gd name="T34" fmla="*/ 171 w 143"/>
              <a:gd name="T35" fmla="*/ 151 h 168"/>
              <a:gd name="T36" fmla="*/ 166 w 143"/>
              <a:gd name="T37" fmla="*/ 185 h 168"/>
              <a:gd name="T38" fmla="*/ 158 w 143"/>
              <a:gd name="T39" fmla="*/ 192 h 168"/>
              <a:gd name="T40" fmla="*/ 148 w 143"/>
              <a:gd name="T41" fmla="*/ 194 h 168"/>
              <a:gd name="T42" fmla="*/ 141 w 143"/>
              <a:gd name="T43" fmla="*/ 194 h 168"/>
              <a:gd name="T44" fmla="*/ 109 w 143"/>
              <a:gd name="T45" fmla="*/ 160 h 168"/>
              <a:gd name="T46" fmla="*/ 96 w 143"/>
              <a:gd name="T47" fmla="*/ 144 h 168"/>
              <a:gd name="T48" fmla="*/ 90 w 143"/>
              <a:gd name="T49" fmla="*/ 131 h 168"/>
              <a:gd name="T50" fmla="*/ 78 w 143"/>
              <a:gd name="T51" fmla="*/ 106 h 168"/>
              <a:gd name="T52" fmla="*/ 75 w 143"/>
              <a:gd name="T53" fmla="*/ 99 h 168"/>
              <a:gd name="T54" fmla="*/ 65 w 143"/>
              <a:gd name="T55" fmla="*/ 95 h 168"/>
              <a:gd name="T56" fmla="*/ 58 w 143"/>
              <a:gd name="T57" fmla="*/ 72 h 168"/>
              <a:gd name="T58" fmla="*/ 55 w 143"/>
              <a:gd name="T59" fmla="*/ 67 h 168"/>
              <a:gd name="T60" fmla="*/ 43 w 143"/>
              <a:gd name="T61" fmla="*/ 59 h 168"/>
              <a:gd name="T62" fmla="*/ 30 w 143"/>
              <a:gd name="T63" fmla="*/ 36 h 168"/>
              <a:gd name="T64" fmla="*/ 7 w 143"/>
              <a:gd name="T65" fmla="*/ 18 h 168"/>
              <a:gd name="T66" fmla="*/ 1 w 143"/>
              <a:gd name="T67" fmla="*/ 1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3"/>
              <a:gd name="T103" fmla="*/ 0 h 168"/>
              <a:gd name="T104" fmla="*/ 143 w 143"/>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3" h="168">
                <a:moveTo>
                  <a:pt x="1" y="1"/>
                </a:moveTo>
                <a:cubicBezTo>
                  <a:pt x="3" y="0"/>
                  <a:pt x="6" y="0"/>
                  <a:pt x="9" y="1"/>
                </a:cubicBezTo>
                <a:cubicBezTo>
                  <a:pt x="11" y="2"/>
                  <a:pt x="11" y="6"/>
                  <a:pt x="13" y="7"/>
                </a:cubicBezTo>
                <a:cubicBezTo>
                  <a:pt x="19" y="9"/>
                  <a:pt x="26" y="7"/>
                  <a:pt x="31" y="9"/>
                </a:cubicBezTo>
                <a:cubicBezTo>
                  <a:pt x="34" y="10"/>
                  <a:pt x="36" y="12"/>
                  <a:pt x="37" y="15"/>
                </a:cubicBezTo>
                <a:cubicBezTo>
                  <a:pt x="38" y="16"/>
                  <a:pt x="36" y="17"/>
                  <a:pt x="37" y="18"/>
                </a:cubicBezTo>
                <a:cubicBezTo>
                  <a:pt x="38" y="20"/>
                  <a:pt x="41" y="20"/>
                  <a:pt x="42" y="21"/>
                </a:cubicBezTo>
                <a:cubicBezTo>
                  <a:pt x="42" y="22"/>
                  <a:pt x="39" y="23"/>
                  <a:pt x="40" y="24"/>
                </a:cubicBezTo>
                <a:cubicBezTo>
                  <a:pt x="42" y="25"/>
                  <a:pt x="46" y="24"/>
                  <a:pt x="48" y="26"/>
                </a:cubicBezTo>
                <a:cubicBezTo>
                  <a:pt x="49" y="27"/>
                  <a:pt x="48" y="29"/>
                  <a:pt x="49" y="30"/>
                </a:cubicBezTo>
                <a:cubicBezTo>
                  <a:pt x="52" y="33"/>
                  <a:pt x="56" y="34"/>
                  <a:pt x="59" y="36"/>
                </a:cubicBezTo>
                <a:cubicBezTo>
                  <a:pt x="62" y="39"/>
                  <a:pt x="63" y="44"/>
                  <a:pt x="66" y="46"/>
                </a:cubicBezTo>
                <a:cubicBezTo>
                  <a:pt x="67" y="47"/>
                  <a:pt x="67" y="43"/>
                  <a:pt x="68" y="44"/>
                </a:cubicBezTo>
                <a:cubicBezTo>
                  <a:pt x="70" y="45"/>
                  <a:pt x="71" y="49"/>
                  <a:pt x="73" y="51"/>
                </a:cubicBezTo>
                <a:cubicBezTo>
                  <a:pt x="73" y="52"/>
                  <a:pt x="75" y="54"/>
                  <a:pt x="76" y="54"/>
                </a:cubicBezTo>
                <a:cubicBezTo>
                  <a:pt x="77" y="53"/>
                  <a:pt x="74" y="50"/>
                  <a:pt x="75" y="49"/>
                </a:cubicBezTo>
                <a:cubicBezTo>
                  <a:pt x="75" y="48"/>
                  <a:pt x="77" y="47"/>
                  <a:pt x="79" y="48"/>
                </a:cubicBezTo>
                <a:cubicBezTo>
                  <a:pt x="81" y="49"/>
                  <a:pt x="82" y="52"/>
                  <a:pt x="83" y="54"/>
                </a:cubicBezTo>
                <a:cubicBezTo>
                  <a:pt x="84" y="55"/>
                  <a:pt x="82" y="58"/>
                  <a:pt x="83" y="59"/>
                </a:cubicBezTo>
                <a:cubicBezTo>
                  <a:pt x="85" y="60"/>
                  <a:pt x="87" y="59"/>
                  <a:pt x="89" y="60"/>
                </a:cubicBezTo>
                <a:cubicBezTo>
                  <a:pt x="90" y="60"/>
                  <a:pt x="91" y="61"/>
                  <a:pt x="91" y="61"/>
                </a:cubicBezTo>
                <a:cubicBezTo>
                  <a:pt x="93" y="64"/>
                  <a:pt x="92" y="67"/>
                  <a:pt x="94" y="68"/>
                </a:cubicBezTo>
                <a:cubicBezTo>
                  <a:pt x="96" y="70"/>
                  <a:pt x="100" y="70"/>
                  <a:pt x="102" y="71"/>
                </a:cubicBezTo>
                <a:cubicBezTo>
                  <a:pt x="103" y="72"/>
                  <a:pt x="102" y="74"/>
                  <a:pt x="103" y="75"/>
                </a:cubicBezTo>
                <a:cubicBezTo>
                  <a:pt x="104" y="76"/>
                  <a:pt x="106" y="74"/>
                  <a:pt x="108" y="75"/>
                </a:cubicBezTo>
                <a:cubicBezTo>
                  <a:pt x="110" y="77"/>
                  <a:pt x="114" y="78"/>
                  <a:pt x="114" y="81"/>
                </a:cubicBezTo>
                <a:cubicBezTo>
                  <a:pt x="115" y="83"/>
                  <a:pt x="111" y="82"/>
                  <a:pt x="110" y="84"/>
                </a:cubicBezTo>
                <a:cubicBezTo>
                  <a:pt x="109" y="85"/>
                  <a:pt x="113" y="85"/>
                  <a:pt x="113" y="86"/>
                </a:cubicBezTo>
                <a:cubicBezTo>
                  <a:pt x="112" y="89"/>
                  <a:pt x="108" y="90"/>
                  <a:pt x="108" y="93"/>
                </a:cubicBezTo>
                <a:cubicBezTo>
                  <a:pt x="108" y="95"/>
                  <a:pt x="111" y="95"/>
                  <a:pt x="113" y="96"/>
                </a:cubicBezTo>
                <a:cubicBezTo>
                  <a:pt x="115" y="97"/>
                  <a:pt x="118" y="96"/>
                  <a:pt x="120" y="98"/>
                </a:cubicBezTo>
                <a:cubicBezTo>
                  <a:pt x="122" y="101"/>
                  <a:pt x="121" y="105"/>
                  <a:pt x="123" y="108"/>
                </a:cubicBezTo>
                <a:cubicBezTo>
                  <a:pt x="124" y="110"/>
                  <a:pt x="127" y="110"/>
                  <a:pt x="128" y="112"/>
                </a:cubicBezTo>
                <a:cubicBezTo>
                  <a:pt x="128" y="114"/>
                  <a:pt x="124" y="115"/>
                  <a:pt x="125" y="116"/>
                </a:cubicBezTo>
                <a:cubicBezTo>
                  <a:pt x="128" y="118"/>
                  <a:pt x="133" y="116"/>
                  <a:pt x="136" y="118"/>
                </a:cubicBezTo>
                <a:cubicBezTo>
                  <a:pt x="139" y="119"/>
                  <a:pt x="141" y="123"/>
                  <a:pt x="142" y="126"/>
                </a:cubicBezTo>
                <a:cubicBezTo>
                  <a:pt x="143" y="129"/>
                  <a:pt x="140" y="131"/>
                  <a:pt x="139" y="134"/>
                </a:cubicBezTo>
                <a:cubicBezTo>
                  <a:pt x="138" y="141"/>
                  <a:pt x="139" y="148"/>
                  <a:pt x="138" y="154"/>
                </a:cubicBezTo>
                <a:cubicBezTo>
                  <a:pt x="137" y="158"/>
                  <a:pt x="138" y="162"/>
                  <a:pt x="136" y="165"/>
                </a:cubicBezTo>
                <a:cubicBezTo>
                  <a:pt x="134" y="166"/>
                  <a:pt x="133" y="160"/>
                  <a:pt x="131" y="160"/>
                </a:cubicBezTo>
                <a:cubicBezTo>
                  <a:pt x="129" y="159"/>
                  <a:pt x="131" y="164"/>
                  <a:pt x="130" y="164"/>
                </a:cubicBezTo>
                <a:cubicBezTo>
                  <a:pt x="128" y="165"/>
                  <a:pt x="125" y="160"/>
                  <a:pt x="123" y="161"/>
                </a:cubicBezTo>
                <a:cubicBezTo>
                  <a:pt x="121" y="162"/>
                  <a:pt x="125" y="168"/>
                  <a:pt x="123" y="168"/>
                </a:cubicBezTo>
                <a:cubicBezTo>
                  <a:pt x="120" y="167"/>
                  <a:pt x="119" y="163"/>
                  <a:pt x="117" y="161"/>
                </a:cubicBezTo>
                <a:cubicBezTo>
                  <a:pt x="112" y="156"/>
                  <a:pt x="107" y="153"/>
                  <a:pt x="102" y="148"/>
                </a:cubicBezTo>
                <a:cubicBezTo>
                  <a:pt x="98" y="143"/>
                  <a:pt x="95" y="138"/>
                  <a:pt x="91" y="133"/>
                </a:cubicBezTo>
                <a:cubicBezTo>
                  <a:pt x="90" y="132"/>
                  <a:pt x="87" y="132"/>
                  <a:pt x="86" y="131"/>
                </a:cubicBezTo>
                <a:cubicBezTo>
                  <a:pt x="84" y="127"/>
                  <a:pt x="83" y="123"/>
                  <a:pt x="80" y="120"/>
                </a:cubicBezTo>
                <a:cubicBezTo>
                  <a:pt x="79" y="117"/>
                  <a:pt x="76" y="115"/>
                  <a:pt x="75" y="113"/>
                </a:cubicBezTo>
                <a:cubicBezTo>
                  <a:pt x="74" y="112"/>
                  <a:pt x="75" y="110"/>
                  <a:pt x="75" y="109"/>
                </a:cubicBezTo>
                <a:cubicBezTo>
                  <a:pt x="74" y="106"/>
                  <a:pt x="73" y="103"/>
                  <a:pt x="71" y="99"/>
                </a:cubicBezTo>
                <a:cubicBezTo>
                  <a:pt x="69" y="95"/>
                  <a:pt x="68" y="91"/>
                  <a:pt x="65" y="88"/>
                </a:cubicBezTo>
                <a:cubicBezTo>
                  <a:pt x="64" y="87"/>
                  <a:pt x="62" y="88"/>
                  <a:pt x="62" y="87"/>
                </a:cubicBezTo>
                <a:cubicBezTo>
                  <a:pt x="61" y="86"/>
                  <a:pt x="62" y="83"/>
                  <a:pt x="62" y="82"/>
                </a:cubicBezTo>
                <a:cubicBezTo>
                  <a:pt x="61" y="80"/>
                  <a:pt x="59" y="79"/>
                  <a:pt x="57" y="78"/>
                </a:cubicBezTo>
                <a:cubicBezTo>
                  <a:pt x="56" y="78"/>
                  <a:pt x="55" y="80"/>
                  <a:pt x="54" y="79"/>
                </a:cubicBezTo>
                <a:cubicBezTo>
                  <a:pt x="53" y="78"/>
                  <a:pt x="54" y="75"/>
                  <a:pt x="54" y="74"/>
                </a:cubicBezTo>
                <a:cubicBezTo>
                  <a:pt x="52" y="69"/>
                  <a:pt x="50" y="65"/>
                  <a:pt x="48" y="60"/>
                </a:cubicBezTo>
                <a:cubicBezTo>
                  <a:pt x="48" y="59"/>
                  <a:pt x="50" y="58"/>
                  <a:pt x="49" y="57"/>
                </a:cubicBezTo>
                <a:cubicBezTo>
                  <a:pt x="49" y="56"/>
                  <a:pt x="47" y="57"/>
                  <a:pt x="46" y="56"/>
                </a:cubicBezTo>
                <a:cubicBezTo>
                  <a:pt x="44" y="54"/>
                  <a:pt x="42" y="52"/>
                  <a:pt x="40" y="50"/>
                </a:cubicBezTo>
                <a:cubicBezTo>
                  <a:pt x="39" y="50"/>
                  <a:pt x="37" y="51"/>
                  <a:pt x="36" y="49"/>
                </a:cubicBezTo>
                <a:cubicBezTo>
                  <a:pt x="35" y="48"/>
                  <a:pt x="36" y="45"/>
                  <a:pt x="35" y="43"/>
                </a:cubicBezTo>
                <a:cubicBezTo>
                  <a:pt x="33" y="38"/>
                  <a:pt x="29" y="34"/>
                  <a:pt x="25" y="30"/>
                </a:cubicBezTo>
                <a:cubicBezTo>
                  <a:pt x="23" y="28"/>
                  <a:pt x="20" y="28"/>
                  <a:pt x="18" y="27"/>
                </a:cubicBezTo>
                <a:cubicBezTo>
                  <a:pt x="13" y="23"/>
                  <a:pt x="9" y="20"/>
                  <a:pt x="6" y="15"/>
                </a:cubicBezTo>
                <a:cubicBezTo>
                  <a:pt x="4" y="12"/>
                  <a:pt x="3" y="9"/>
                  <a:pt x="2" y="5"/>
                </a:cubicBezTo>
                <a:cubicBezTo>
                  <a:pt x="1" y="4"/>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0" name="Freeform 2903"/>
          <p:cNvSpPr>
            <a:spLocks noChangeAspect="1"/>
          </p:cNvSpPr>
          <p:nvPr/>
        </p:nvSpPr>
        <p:spPr bwMode="auto">
          <a:xfrm>
            <a:off x="6563427" y="3263057"/>
            <a:ext cx="34281" cy="19050"/>
          </a:xfrm>
          <a:custGeom>
            <a:avLst/>
            <a:gdLst>
              <a:gd name="T0" fmla="*/ 2 w 17"/>
              <a:gd name="T1" fmla="*/ 1 h 13"/>
              <a:gd name="T2" fmla="*/ 13 w 17"/>
              <a:gd name="T3" fmla="*/ 5 h 13"/>
              <a:gd name="T4" fmla="*/ 13 w 17"/>
              <a:gd name="T5" fmla="*/ 11 h 13"/>
              <a:gd name="T6" fmla="*/ 20 w 17"/>
              <a:gd name="T7" fmla="*/ 14 h 13"/>
              <a:gd name="T8" fmla="*/ 18 w 17"/>
              <a:gd name="T9" fmla="*/ 16 h 13"/>
              <a:gd name="T10" fmla="*/ 8 w 17"/>
              <a:gd name="T11" fmla="*/ 14 h 13"/>
              <a:gd name="T12" fmla="*/ 7 w 17"/>
              <a:gd name="T13" fmla="*/ 6 h 13"/>
              <a:gd name="T14" fmla="*/ 2 w 17"/>
              <a:gd name="T15" fmla="*/ 1 h 13"/>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3"/>
              <a:gd name="T26" fmla="*/ 17 w 17"/>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3">
                <a:moveTo>
                  <a:pt x="2" y="1"/>
                </a:moveTo>
                <a:cubicBezTo>
                  <a:pt x="5" y="0"/>
                  <a:pt x="8" y="2"/>
                  <a:pt x="11" y="4"/>
                </a:cubicBezTo>
                <a:cubicBezTo>
                  <a:pt x="12" y="5"/>
                  <a:pt x="10" y="8"/>
                  <a:pt x="11" y="9"/>
                </a:cubicBezTo>
                <a:cubicBezTo>
                  <a:pt x="12" y="10"/>
                  <a:pt x="15" y="9"/>
                  <a:pt x="17" y="11"/>
                </a:cubicBezTo>
                <a:cubicBezTo>
                  <a:pt x="17" y="11"/>
                  <a:pt x="16" y="13"/>
                  <a:pt x="15" y="13"/>
                </a:cubicBezTo>
                <a:cubicBezTo>
                  <a:pt x="12" y="13"/>
                  <a:pt x="9" y="12"/>
                  <a:pt x="7" y="11"/>
                </a:cubicBezTo>
                <a:cubicBezTo>
                  <a:pt x="6" y="9"/>
                  <a:pt x="7" y="6"/>
                  <a:pt x="6" y="5"/>
                </a:cubicBezTo>
                <a:cubicBezTo>
                  <a:pt x="5" y="3"/>
                  <a:pt x="0"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1" name="Freeform 2904"/>
          <p:cNvSpPr>
            <a:spLocks noChangeAspect="1"/>
          </p:cNvSpPr>
          <p:nvPr/>
        </p:nvSpPr>
        <p:spPr bwMode="auto">
          <a:xfrm>
            <a:off x="6531689" y="3257105"/>
            <a:ext cx="34281" cy="9525"/>
          </a:xfrm>
          <a:custGeom>
            <a:avLst/>
            <a:gdLst>
              <a:gd name="T0" fmla="*/ 3 w 4"/>
              <a:gd name="T1" fmla="*/ 0 h 6"/>
              <a:gd name="T2" fmla="*/ 5 w 4"/>
              <a:gd name="T3" fmla="*/ 3 h 6"/>
              <a:gd name="T4" fmla="*/ 3 w 4"/>
              <a:gd name="T5" fmla="*/ 7 h 6"/>
              <a:gd name="T6" fmla="*/ 0 w 4"/>
              <a:gd name="T7" fmla="*/ 4 h 6"/>
              <a:gd name="T8" fmla="*/ 3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3"/>
                  <a:pt x="3" y="5"/>
                  <a:pt x="2" y="5"/>
                </a:cubicBezTo>
                <a:cubicBezTo>
                  <a:pt x="1" y="6"/>
                  <a:pt x="0" y="4"/>
                  <a:pt x="0" y="3"/>
                </a:cubicBezTo>
                <a:cubicBezTo>
                  <a:pt x="0" y="2"/>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2" name="Freeform 2905"/>
          <p:cNvSpPr>
            <a:spLocks noChangeAspect="1"/>
          </p:cNvSpPr>
          <p:nvPr/>
        </p:nvSpPr>
        <p:spPr bwMode="auto">
          <a:xfrm>
            <a:off x="6651456" y="3328542"/>
            <a:ext cx="38294" cy="34529"/>
          </a:xfrm>
          <a:custGeom>
            <a:avLst/>
            <a:gdLst>
              <a:gd name="T0" fmla="*/ 13 w 23"/>
              <a:gd name="T1" fmla="*/ 1 h 24"/>
              <a:gd name="T2" fmla="*/ 18 w 23"/>
              <a:gd name="T3" fmla="*/ 17 h 24"/>
              <a:gd name="T4" fmla="*/ 24 w 23"/>
              <a:gd name="T5" fmla="*/ 21 h 24"/>
              <a:gd name="T6" fmla="*/ 26 w 23"/>
              <a:gd name="T7" fmla="*/ 29 h 24"/>
              <a:gd name="T8" fmla="*/ 12 w 23"/>
              <a:gd name="T9" fmla="*/ 21 h 24"/>
              <a:gd name="T10" fmla="*/ 10 w 23"/>
              <a:gd name="T11" fmla="*/ 12 h 24"/>
              <a:gd name="T12" fmla="*/ 0 w 23"/>
              <a:gd name="T13" fmla="*/ 11 h 24"/>
              <a:gd name="T14" fmla="*/ 6 w 23"/>
              <a:gd name="T15" fmla="*/ 4 h 24"/>
              <a:gd name="T16" fmla="*/ 11 w 23"/>
              <a:gd name="T17" fmla="*/ 4 h 24"/>
              <a:gd name="T18" fmla="*/ 13 w 23"/>
              <a:gd name="T19" fmla="*/ 1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24"/>
              <a:gd name="T32" fmla="*/ 23 w 23"/>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24">
                <a:moveTo>
                  <a:pt x="11" y="1"/>
                </a:moveTo>
                <a:cubicBezTo>
                  <a:pt x="13" y="5"/>
                  <a:pt x="13" y="10"/>
                  <a:pt x="15" y="14"/>
                </a:cubicBezTo>
                <a:cubicBezTo>
                  <a:pt x="16" y="16"/>
                  <a:pt x="20" y="15"/>
                  <a:pt x="20" y="17"/>
                </a:cubicBezTo>
                <a:cubicBezTo>
                  <a:pt x="22" y="19"/>
                  <a:pt x="23" y="24"/>
                  <a:pt x="21" y="24"/>
                </a:cubicBezTo>
                <a:cubicBezTo>
                  <a:pt x="17" y="24"/>
                  <a:pt x="13" y="20"/>
                  <a:pt x="10" y="17"/>
                </a:cubicBezTo>
                <a:cubicBezTo>
                  <a:pt x="9" y="16"/>
                  <a:pt x="10" y="12"/>
                  <a:pt x="8" y="10"/>
                </a:cubicBezTo>
                <a:cubicBezTo>
                  <a:pt x="6" y="8"/>
                  <a:pt x="1" y="11"/>
                  <a:pt x="0" y="9"/>
                </a:cubicBezTo>
                <a:cubicBezTo>
                  <a:pt x="0" y="6"/>
                  <a:pt x="3" y="4"/>
                  <a:pt x="5" y="3"/>
                </a:cubicBezTo>
                <a:cubicBezTo>
                  <a:pt x="6" y="2"/>
                  <a:pt x="8" y="4"/>
                  <a:pt x="9" y="3"/>
                </a:cubicBezTo>
                <a:cubicBezTo>
                  <a:pt x="10" y="3"/>
                  <a:pt x="11" y="0"/>
                  <a:pt x="1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3" name="Freeform 2906"/>
          <p:cNvSpPr>
            <a:spLocks noChangeAspect="1"/>
          </p:cNvSpPr>
          <p:nvPr/>
        </p:nvSpPr>
        <p:spPr bwMode="auto">
          <a:xfrm>
            <a:off x="6691969" y="3348782"/>
            <a:ext cx="34281" cy="19050"/>
          </a:xfrm>
          <a:custGeom>
            <a:avLst/>
            <a:gdLst>
              <a:gd name="T0" fmla="*/ 4 w 11"/>
              <a:gd name="T1" fmla="*/ 2 h 13"/>
              <a:gd name="T2" fmla="*/ 12 w 11"/>
              <a:gd name="T3" fmla="*/ 7 h 13"/>
              <a:gd name="T4" fmla="*/ 6 w 11"/>
              <a:gd name="T5" fmla="*/ 15 h 13"/>
              <a:gd name="T6" fmla="*/ 5 w 11"/>
              <a:gd name="T7" fmla="*/ 11 h 13"/>
              <a:gd name="T8" fmla="*/ 1 w 11"/>
              <a:gd name="T9" fmla="*/ 15 h 13"/>
              <a:gd name="T10" fmla="*/ 4 w 11"/>
              <a:gd name="T11" fmla="*/ 2 h 13"/>
              <a:gd name="T12" fmla="*/ 0 60000 65536"/>
              <a:gd name="T13" fmla="*/ 0 60000 65536"/>
              <a:gd name="T14" fmla="*/ 0 60000 65536"/>
              <a:gd name="T15" fmla="*/ 0 60000 65536"/>
              <a:gd name="T16" fmla="*/ 0 60000 65536"/>
              <a:gd name="T17" fmla="*/ 0 60000 65536"/>
              <a:gd name="T18" fmla="*/ 0 w 11"/>
              <a:gd name="T19" fmla="*/ 0 h 13"/>
              <a:gd name="T20" fmla="*/ 11 w 11"/>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1" h="13">
                <a:moveTo>
                  <a:pt x="3" y="2"/>
                </a:moveTo>
                <a:cubicBezTo>
                  <a:pt x="5" y="0"/>
                  <a:pt x="9" y="3"/>
                  <a:pt x="10" y="6"/>
                </a:cubicBezTo>
                <a:cubicBezTo>
                  <a:pt x="11" y="9"/>
                  <a:pt x="8" y="11"/>
                  <a:pt x="5" y="12"/>
                </a:cubicBezTo>
                <a:cubicBezTo>
                  <a:pt x="4" y="13"/>
                  <a:pt x="5" y="10"/>
                  <a:pt x="4" y="9"/>
                </a:cubicBezTo>
                <a:cubicBezTo>
                  <a:pt x="3" y="9"/>
                  <a:pt x="1" y="13"/>
                  <a:pt x="1" y="12"/>
                </a:cubicBezTo>
                <a:cubicBezTo>
                  <a:pt x="0" y="8"/>
                  <a:pt x="0" y="3"/>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4" name="Freeform 2907"/>
          <p:cNvSpPr>
            <a:spLocks noChangeAspect="1"/>
          </p:cNvSpPr>
          <p:nvPr/>
        </p:nvSpPr>
        <p:spPr bwMode="auto">
          <a:xfrm>
            <a:off x="6401561" y="3240437"/>
            <a:ext cx="34281" cy="13097"/>
          </a:xfrm>
          <a:custGeom>
            <a:avLst/>
            <a:gdLst>
              <a:gd name="T0" fmla="*/ 5 w 13"/>
              <a:gd name="T1" fmla="*/ 0 h 9"/>
              <a:gd name="T2" fmla="*/ 10 w 13"/>
              <a:gd name="T3" fmla="*/ 6 h 9"/>
              <a:gd name="T4" fmla="*/ 15 w 13"/>
              <a:gd name="T5" fmla="*/ 7 h 9"/>
              <a:gd name="T6" fmla="*/ 12 w 13"/>
              <a:gd name="T7" fmla="*/ 11 h 9"/>
              <a:gd name="T8" fmla="*/ 7 w 13"/>
              <a:gd name="T9" fmla="*/ 7 h 9"/>
              <a:gd name="T10" fmla="*/ 0 w 13"/>
              <a:gd name="T11" fmla="*/ 5 h 9"/>
              <a:gd name="T12" fmla="*/ 5 w 13"/>
              <a:gd name="T13" fmla="*/ 0 h 9"/>
              <a:gd name="T14" fmla="*/ 0 60000 65536"/>
              <a:gd name="T15" fmla="*/ 0 60000 65536"/>
              <a:gd name="T16" fmla="*/ 0 60000 65536"/>
              <a:gd name="T17" fmla="*/ 0 60000 65536"/>
              <a:gd name="T18" fmla="*/ 0 60000 65536"/>
              <a:gd name="T19" fmla="*/ 0 60000 65536"/>
              <a:gd name="T20" fmla="*/ 0 60000 65536"/>
              <a:gd name="T21" fmla="*/ 0 w 13"/>
              <a:gd name="T22" fmla="*/ 0 h 9"/>
              <a:gd name="T23" fmla="*/ 13 w 1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9">
                <a:moveTo>
                  <a:pt x="4" y="0"/>
                </a:moveTo>
                <a:cubicBezTo>
                  <a:pt x="6" y="0"/>
                  <a:pt x="7" y="4"/>
                  <a:pt x="9" y="5"/>
                </a:cubicBezTo>
                <a:cubicBezTo>
                  <a:pt x="10" y="6"/>
                  <a:pt x="12" y="5"/>
                  <a:pt x="13" y="6"/>
                </a:cubicBezTo>
                <a:cubicBezTo>
                  <a:pt x="13" y="7"/>
                  <a:pt x="12" y="9"/>
                  <a:pt x="10" y="9"/>
                </a:cubicBezTo>
                <a:cubicBezTo>
                  <a:pt x="9" y="9"/>
                  <a:pt x="8" y="6"/>
                  <a:pt x="6" y="6"/>
                </a:cubicBezTo>
                <a:cubicBezTo>
                  <a:pt x="4" y="5"/>
                  <a:pt x="1" y="6"/>
                  <a:pt x="0" y="4"/>
                </a:cubicBezTo>
                <a:cubicBezTo>
                  <a:pt x="0" y="3"/>
                  <a:pt x="2"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5" name="Freeform 2908"/>
          <p:cNvSpPr>
            <a:spLocks noChangeAspect="1"/>
          </p:cNvSpPr>
          <p:nvPr/>
        </p:nvSpPr>
        <p:spPr bwMode="auto">
          <a:xfrm>
            <a:off x="6438058" y="3267820"/>
            <a:ext cx="34281" cy="23812"/>
          </a:xfrm>
          <a:custGeom>
            <a:avLst/>
            <a:gdLst>
              <a:gd name="T0" fmla="*/ 7 w 13"/>
              <a:gd name="T1" fmla="*/ 1 h 17"/>
              <a:gd name="T2" fmla="*/ 14 w 13"/>
              <a:gd name="T3" fmla="*/ 9 h 17"/>
              <a:gd name="T4" fmla="*/ 12 w 13"/>
              <a:gd name="T5" fmla="*/ 19 h 17"/>
              <a:gd name="T6" fmla="*/ 7 w 13"/>
              <a:gd name="T7" fmla="*/ 12 h 17"/>
              <a:gd name="T8" fmla="*/ 0 w 13"/>
              <a:gd name="T9" fmla="*/ 2 h 17"/>
              <a:gd name="T10" fmla="*/ 6 w 13"/>
              <a:gd name="T11" fmla="*/ 2 h 17"/>
              <a:gd name="T12" fmla="*/ 7 w 13"/>
              <a:gd name="T13" fmla="*/ 1 h 17"/>
              <a:gd name="T14" fmla="*/ 0 60000 65536"/>
              <a:gd name="T15" fmla="*/ 0 60000 65536"/>
              <a:gd name="T16" fmla="*/ 0 60000 65536"/>
              <a:gd name="T17" fmla="*/ 0 60000 65536"/>
              <a:gd name="T18" fmla="*/ 0 60000 65536"/>
              <a:gd name="T19" fmla="*/ 0 60000 65536"/>
              <a:gd name="T20" fmla="*/ 0 60000 65536"/>
              <a:gd name="T21" fmla="*/ 0 w 13"/>
              <a:gd name="T22" fmla="*/ 0 h 17"/>
              <a:gd name="T23" fmla="*/ 13 w 13"/>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7">
                <a:moveTo>
                  <a:pt x="6" y="1"/>
                </a:moveTo>
                <a:cubicBezTo>
                  <a:pt x="9" y="2"/>
                  <a:pt x="11" y="5"/>
                  <a:pt x="11" y="8"/>
                </a:cubicBezTo>
                <a:cubicBezTo>
                  <a:pt x="12" y="10"/>
                  <a:pt x="13" y="15"/>
                  <a:pt x="10" y="16"/>
                </a:cubicBezTo>
                <a:cubicBezTo>
                  <a:pt x="8" y="17"/>
                  <a:pt x="7" y="12"/>
                  <a:pt x="6" y="10"/>
                </a:cubicBezTo>
                <a:cubicBezTo>
                  <a:pt x="4" y="7"/>
                  <a:pt x="1" y="5"/>
                  <a:pt x="0" y="2"/>
                </a:cubicBezTo>
                <a:cubicBezTo>
                  <a:pt x="0" y="1"/>
                  <a:pt x="3" y="2"/>
                  <a:pt x="5" y="2"/>
                </a:cubicBezTo>
                <a:cubicBezTo>
                  <a:pt x="5" y="2"/>
                  <a:pt x="6"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6" name="Freeform 2909"/>
          <p:cNvSpPr>
            <a:spLocks noChangeAspect="1"/>
          </p:cNvSpPr>
          <p:nvPr/>
        </p:nvSpPr>
        <p:spPr bwMode="auto">
          <a:xfrm>
            <a:off x="6469798" y="3319017"/>
            <a:ext cx="34281" cy="19050"/>
          </a:xfrm>
          <a:custGeom>
            <a:avLst/>
            <a:gdLst>
              <a:gd name="T0" fmla="*/ 1 w 9"/>
              <a:gd name="T1" fmla="*/ 1 h 13"/>
              <a:gd name="T2" fmla="*/ 9 w 9"/>
              <a:gd name="T3" fmla="*/ 12 h 13"/>
              <a:gd name="T4" fmla="*/ 8 w 9"/>
              <a:gd name="T5" fmla="*/ 15 h 13"/>
              <a:gd name="T6" fmla="*/ 2 w 9"/>
              <a:gd name="T7" fmla="*/ 10 h 13"/>
              <a:gd name="T8" fmla="*/ 1 w 9"/>
              <a:gd name="T9" fmla="*/ 4 h 13"/>
              <a:gd name="T10" fmla="*/ 1 w 9"/>
              <a:gd name="T11" fmla="*/ 1 h 13"/>
              <a:gd name="T12" fmla="*/ 0 60000 65536"/>
              <a:gd name="T13" fmla="*/ 0 60000 65536"/>
              <a:gd name="T14" fmla="*/ 0 60000 65536"/>
              <a:gd name="T15" fmla="*/ 0 60000 65536"/>
              <a:gd name="T16" fmla="*/ 0 60000 65536"/>
              <a:gd name="T17" fmla="*/ 0 60000 65536"/>
              <a:gd name="T18" fmla="*/ 0 w 9"/>
              <a:gd name="T19" fmla="*/ 0 h 13"/>
              <a:gd name="T20" fmla="*/ 9 w 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9" h="13">
                <a:moveTo>
                  <a:pt x="1" y="1"/>
                </a:moveTo>
                <a:cubicBezTo>
                  <a:pt x="4" y="3"/>
                  <a:pt x="6" y="7"/>
                  <a:pt x="8" y="10"/>
                </a:cubicBezTo>
                <a:cubicBezTo>
                  <a:pt x="9" y="11"/>
                  <a:pt x="8" y="13"/>
                  <a:pt x="7" y="12"/>
                </a:cubicBezTo>
                <a:cubicBezTo>
                  <a:pt x="5" y="12"/>
                  <a:pt x="4" y="10"/>
                  <a:pt x="2" y="8"/>
                </a:cubicBezTo>
                <a:cubicBezTo>
                  <a:pt x="1" y="7"/>
                  <a:pt x="1" y="5"/>
                  <a:pt x="1" y="3"/>
                </a:cubicBezTo>
                <a:cubicBezTo>
                  <a:pt x="0" y="2"/>
                  <a:pt x="0"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7" name="Oval 2910"/>
          <p:cNvSpPr>
            <a:spLocks noChangeAspect="1" noChangeArrowheads="1"/>
          </p:cNvSpPr>
          <p:nvPr/>
        </p:nvSpPr>
        <p:spPr bwMode="auto">
          <a:xfrm>
            <a:off x="6599927" y="3307110"/>
            <a:ext cx="34281" cy="5954"/>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8" name="Freeform 2911"/>
          <p:cNvSpPr>
            <a:spLocks noChangeAspect="1"/>
          </p:cNvSpPr>
          <p:nvPr/>
        </p:nvSpPr>
        <p:spPr bwMode="auto">
          <a:xfrm>
            <a:off x="6501537" y="3359499"/>
            <a:ext cx="34281" cy="9525"/>
          </a:xfrm>
          <a:custGeom>
            <a:avLst/>
            <a:gdLst>
              <a:gd name="T0" fmla="*/ 5 w 5"/>
              <a:gd name="T1" fmla="*/ 3 h 7"/>
              <a:gd name="T2" fmla="*/ 5 w 5"/>
              <a:gd name="T3" fmla="*/ 7 h 7"/>
              <a:gd name="T4" fmla="*/ 1 w 5"/>
              <a:gd name="T5" fmla="*/ 5 h 7"/>
              <a:gd name="T6" fmla="*/ 1 w 5"/>
              <a:gd name="T7" fmla="*/ 0 h 7"/>
              <a:gd name="T8" fmla="*/ 5 w 5"/>
              <a:gd name="T9" fmla="*/ 3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4" y="3"/>
                </a:moveTo>
                <a:cubicBezTo>
                  <a:pt x="4" y="4"/>
                  <a:pt x="5" y="6"/>
                  <a:pt x="4" y="6"/>
                </a:cubicBezTo>
                <a:cubicBezTo>
                  <a:pt x="3" y="7"/>
                  <a:pt x="2" y="5"/>
                  <a:pt x="1" y="4"/>
                </a:cubicBezTo>
                <a:cubicBezTo>
                  <a:pt x="1" y="3"/>
                  <a:pt x="0" y="1"/>
                  <a:pt x="1" y="0"/>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69" name="Freeform 2912"/>
          <p:cNvSpPr>
            <a:spLocks noChangeAspect="1"/>
          </p:cNvSpPr>
          <p:nvPr/>
        </p:nvSpPr>
        <p:spPr bwMode="auto">
          <a:xfrm>
            <a:off x="6492016" y="3348784"/>
            <a:ext cx="34281" cy="8335"/>
          </a:xfrm>
          <a:custGeom>
            <a:avLst/>
            <a:gdLst>
              <a:gd name="T0" fmla="*/ 5 w 5"/>
              <a:gd name="T1" fmla="*/ 4 h 6"/>
              <a:gd name="T2" fmla="*/ 5 w 5"/>
              <a:gd name="T3" fmla="*/ 7 h 6"/>
              <a:gd name="T4" fmla="*/ 2 w 5"/>
              <a:gd name="T5" fmla="*/ 5 h 6"/>
              <a:gd name="T6" fmla="*/ 1 w 5"/>
              <a:gd name="T7" fmla="*/ 1 h 6"/>
              <a:gd name="T8" fmla="*/ 5 w 5"/>
              <a:gd name="T9" fmla="*/ 4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5"/>
                  <a:pt x="2" y="4"/>
                </a:cubicBezTo>
                <a:cubicBezTo>
                  <a:pt x="1" y="3"/>
                  <a:pt x="0" y="1"/>
                  <a:pt x="1" y="1"/>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0" name="Freeform 2913"/>
          <p:cNvSpPr>
            <a:spLocks noChangeAspect="1"/>
          </p:cNvSpPr>
          <p:nvPr/>
        </p:nvSpPr>
        <p:spPr bwMode="auto">
          <a:xfrm>
            <a:off x="6482495" y="3342829"/>
            <a:ext cx="34281" cy="5954"/>
          </a:xfrm>
          <a:custGeom>
            <a:avLst/>
            <a:gdLst>
              <a:gd name="T0" fmla="*/ 4 w 4"/>
              <a:gd name="T1" fmla="*/ 3 h 4"/>
              <a:gd name="T2" fmla="*/ 4 w 4"/>
              <a:gd name="T3" fmla="*/ 5 h 4"/>
              <a:gd name="T4" fmla="*/ 1 w 4"/>
              <a:gd name="T5" fmla="*/ 4 h 4"/>
              <a:gd name="T6" fmla="*/ 1 w 4"/>
              <a:gd name="T7" fmla="*/ 0 h 4"/>
              <a:gd name="T8" fmla="*/ 4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2" y="4"/>
                  <a:pt x="1" y="3"/>
                  <a:pt x="1" y="3"/>
                </a:cubicBezTo>
                <a:cubicBezTo>
                  <a:pt x="1" y="2"/>
                  <a:pt x="0" y="0"/>
                  <a:pt x="1" y="0"/>
                </a:cubicBezTo>
                <a:cubicBezTo>
                  <a:pt x="2"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1" name="Freeform 2914"/>
          <p:cNvSpPr>
            <a:spLocks noChangeAspect="1"/>
          </p:cNvSpPr>
          <p:nvPr/>
        </p:nvSpPr>
        <p:spPr bwMode="auto">
          <a:xfrm>
            <a:off x="6425364" y="3253532"/>
            <a:ext cx="34281" cy="3572"/>
          </a:xfrm>
          <a:custGeom>
            <a:avLst/>
            <a:gdLst>
              <a:gd name="T0" fmla="*/ 3 w 3"/>
              <a:gd name="T1" fmla="*/ 1 h 3"/>
              <a:gd name="T2" fmla="*/ 4 w 3"/>
              <a:gd name="T3" fmla="*/ 3 h 3"/>
              <a:gd name="T4" fmla="*/ 1 w 3"/>
              <a:gd name="T5" fmla="*/ 2 h 3"/>
              <a:gd name="T6" fmla="*/ 0 w 3"/>
              <a:gd name="T7" fmla="*/ 0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3"/>
                  <a:pt x="3" y="3"/>
                </a:cubicBezTo>
                <a:cubicBezTo>
                  <a:pt x="2" y="3"/>
                  <a:pt x="1" y="3"/>
                  <a:pt x="1" y="2"/>
                </a:cubicBezTo>
                <a:cubicBezTo>
                  <a:pt x="0" y="2"/>
                  <a:pt x="0" y="1"/>
                  <a:pt x="0"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2" name="Freeform 2915"/>
          <p:cNvSpPr>
            <a:spLocks noChangeAspect="1"/>
          </p:cNvSpPr>
          <p:nvPr/>
        </p:nvSpPr>
        <p:spPr bwMode="auto">
          <a:xfrm>
            <a:off x="6601512" y="3298776"/>
            <a:ext cx="34281" cy="4762"/>
          </a:xfrm>
          <a:custGeom>
            <a:avLst/>
            <a:gdLst>
              <a:gd name="T0" fmla="*/ 1 w 1"/>
              <a:gd name="T1" fmla="*/ 3 h 3"/>
              <a:gd name="T2" fmla="*/ 0 w 1"/>
              <a:gd name="T3" fmla="*/ 4 h 3"/>
              <a:gd name="T4" fmla="*/ 0 w 1"/>
              <a:gd name="T5" fmla="*/ 3 h 3"/>
              <a:gd name="T6" fmla="*/ 1 w 1"/>
              <a:gd name="T7" fmla="*/ 1 h 3"/>
              <a:gd name="T8" fmla="*/ 1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3" name="Freeform 2916"/>
          <p:cNvSpPr>
            <a:spLocks noChangeAspect="1"/>
          </p:cNvSpPr>
          <p:nvPr/>
        </p:nvSpPr>
        <p:spPr bwMode="auto">
          <a:xfrm>
            <a:off x="6601514" y="3277345"/>
            <a:ext cx="34281" cy="4762"/>
          </a:xfrm>
          <a:custGeom>
            <a:avLst/>
            <a:gdLst>
              <a:gd name="T0" fmla="*/ 2 w 2"/>
              <a:gd name="T1" fmla="*/ 3 h 3"/>
              <a:gd name="T2" fmla="*/ 1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4" name="Freeform 2917"/>
          <p:cNvSpPr>
            <a:spLocks noChangeAspect="1"/>
          </p:cNvSpPr>
          <p:nvPr/>
        </p:nvSpPr>
        <p:spPr bwMode="auto">
          <a:xfrm>
            <a:off x="6593579" y="3274965"/>
            <a:ext cx="34281" cy="2381"/>
          </a:xfrm>
          <a:custGeom>
            <a:avLst/>
            <a:gdLst>
              <a:gd name="T0" fmla="*/ 1 w 3"/>
              <a:gd name="T1" fmla="*/ 2 h 2"/>
              <a:gd name="T2" fmla="*/ 0 w 3"/>
              <a:gd name="T3" fmla="*/ 2 h 2"/>
              <a:gd name="T4" fmla="*/ 1 w 3"/>
              <a:gd name="T5" fmla="*/ 1 h 2"/>
              <a:gd name="T6" fmla="*/ 2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1" y="2"/>
                  <a:pt x="0" y="2"/>
                </a:cubicBezTo>
                <a:cubicBezTo>
                  <a:pt x="0" y="1"/>
                  <a:pt x="1" y="1"/>
                  <a:pt x="1" y="1"/>
                </a:cubicBezTo>
                <a:cubicBezTo>
                  <a:pt x="1" y="1"/>
                  <a:pt x="2" y="0"/>
                  <a:pt x="2"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5" name="Freeform 2918"/>
          <p:cNvSpPr>
            <a:spLocks noChangeAspect="1"/>
          </p:cNvSpPr>
          <p:nvPr/>
        </p:nvSpPr>
        <p:spPr bwMode="auto">
          <a:xfrm>
            <a:off x="6591992" y="3280919"/>
            <a:ext cx="34281" cy="2381"/>
          </a:xfrm>
          <a:custGeom>
            <a:avLst/>
            <a:gdLst>
              <a:gd name="T0" fmla="*/ 2 w 3"/>
              <a:gd name="T1" fmla="*/ 2 h 2"/>
              <a:gd name="T2" fmla="*/ 1 w 3"/>
              <a:gd name="T3" fmla="*/ 2 h 2"/>
              <a:gd name="T4" fmla="*/ 1 w 3"/>
              <a:gd name="T5" fmla="*/ 1 h 2"/>
              <a:gd name="T6" fmla="*/ 3 w 3"/>
              <a:gd name="T7" fmla="*/ 1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2" y="0"/>
                  <a:pt x="3"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6" name="Freeform 2919"/>
          <p:cNvSpPr>
            <a:spLocks noChangeAspect="1"/>
          </p:cNvSpPr>
          <p:nvPr/>
        </p:nvSpPr>
        <p:spPr bwMode="auto">
          <a:xfrm>
            <a:off x="6450754" y="3264248"/>
            <a:ext cx="34281" cy="4762"/>
          </a:xfrm>
          <a:custGeom>
            <a:avLst/>
            <a:gdLst>
              <a:gd name="T0" fmla="*/ 2 w 2"/>
              <a:gd name="T1" fmla="*/ 1 h 3"/>
              <a:gd name="T2" fmla="*/ 2 w 2"/>
              <a:gd name="T3" fmla="*/ 4 h 3"/>
              <a:gd name="T4" fmla="*/ 1 w 2"/>
              <a:gd name="T5" fmla="*/ 3 h 3"/>
              <a:gd name="T6" fmla="*/ 0 w 2"/>
              <a:gd name="T7" fmla="*/ 1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2"/>
                  <a:pt x="1" y="2"/>
                </a:cubicBezTo>
                <a:cubicBezTo>
                  <a:pt x="0" y="2"/>
                  <a:pt x="0" y="1"/>
                  <a:pt x="0" y="1"/>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7" name="Freeform 2920"/>
          <p:cNvSpPr>
            <a:spLocks noChangeAspect="1"/>
          </p:cNvSpPr>
          <p:nvPr/>
        </p:nvSpPr>
        <p:spPr bwMode="auto">
          <a:xfrm>
            <a:off x="6417429" y="3254725"/>
            <a:ext cx="34281" cy="2381"/>
          </a:xfrm>
          <a:custGeom>
            <a:avLst/>
            <a:gdLst>
              <a:gd name="T0" fmla="*/ 1 w 1"/>
              <a:gd name="T1" fmla="*/ 1 h 2"/>
              <a:gd name="T2" fmla="*/ 1 w 1"/>
              <a:gd name="T3" fmla="*/ 2 h 2"/>
              <a:gd name="T4" fmla="*/ 0 w 1"/>
              <a:gd name="T5" fmla="*/ 2 h 2"/>
              <a:gd name="T6" fmla="*/ 0 w 1"/>
              <a:gd name="T7" fmla="*/ 1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1" y="2"/>
                  <a:pt x="0" y="2"/>
                  <a:pt x="0" y="2"/>
                </a:cubicBezTo>
                <a:cubicBezTo>
                  <a:pt x="0" y="1"/>
                  <a:pt x="0" y="1"/>
                  <a:pt x="0" y="1"/>
                </a:cubicBezTo>
                <a:cubicBezTo>
                  <a:pt x="0"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8" name="Freeform 2921"/>
          <p:cNvSpPr>
            <a:spLocks noChangeAspect="1"/>
          </p:cNvSpPr>
          <p:nvPr/>
        </p:nvSpPr>
        <p:spPr bwMode="auto">
          <a:xfrm>
            <a:off x="6406323" y="3255915"/>
            <a:ext cx="34281" cy="3572"/>
          </a:xfrm>
          <a:custGeom>
            <a:avLst/>
            <a:gdLst>
              <a:gd name="T0" fmla="*/ 2 w 2"/>
              <a:gd name="T1" fmla="*/ 2 h 2"/>
              <a:gd name="T2" fmla="*/ 2 w 2"/>
              <a:gd name="T3" fmla="*/ 3 h 2"/>
              <a:gd name="T4" fmla="*/ 0 w 2"/>
              <a:gd name="T5" fmla="*/ 3 h 2"/>
              <a:gd name="T6" fmla="*/ 0 w 2"/>
              <a:gd name="T7" fmla="*/ 2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1"/>
                  <a:pt x="2" y="2"/>
                  <a:pt x="1" y="2"/>
                </a:cubicBezTo>
                <a:cubicBezTo>
                  <a:pt x="1" y="2"/>
                  <a:pt x="1" y="2"/>
                  <a:pt x="0" y="2"/>
                </a:cubicBezTo>
                <a:cubicBezTo>
                  <a:pt x="0" y="1"/>
                  <a:pt x="0" y="1"/>
                  <a:pt x="0" y="1"/>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79" name="Freeform 2922"/>
          <p:cNvSpPr>
            <a:spLocks noChangeAspect="1"/>
          </p:cNvSpPr>
          <p:nvPr/>
        </p:nvSpPr>
        <p:spPr bwMode="auto">
          <a:xfrm>
            <a:off x="6450754" y="3307111"/>
            <a:ext cx="34281" cy="4762"/>
          </a:xfrm>
          <a:custGeom>
            <a:avLst/>
            <a:gdLst>
              <a:gd name="T0" fmla="*/ 2 w 2"/>
              <a:gd name="T1" fmla="*/ 3 h 3"/>
              <a:gd name="T2" fmla="*/ 1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1" y="1"/>
                  <a:pt x="1"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0" name="Freeform 2923"/>
          <p:cNvSpPr>
            <a:spLocks noChangeAspect="1"/>
          </p:cNvSpPr>
          <p:nvPr/>
        </p:nvSpPr>
        <p:spPr bwMode="auto">
          <a:xfrm>
            <a:off x="6455516" y="3302349"/>
            <a:ext cx="34281" cy="3572"/>
          </a:xfrm>
          <a:custGeom>
            <a:avLst/>
            <a:gdLst>
              <a:gd name="T0" fmla="*/ 3 w 3"/>
              <a:gd name="T1" fmla="*/ 1 h 3"/>
              <a:gd name="T2" fmla="*/ 3 w 3"/>
              <a:gd name="T3" fmla="*/ 2 h 3"/>
              <a:gd name="T4" fmla="*/ 1 w 3"/>
              <a:gd name="T5" fmla="*/ 2 h 3"/>
              <a:gd name="T6" fmla="*/ 0 w 3"/>
              <a:gd name="T7" fmla="*/ 1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1" name="Freeform 2924"/>
          <p:cNvSpPr>
            <a:spLocks noChangeAspect="1"/>
          </p:cNvSpPr>
          <p:nvPr/>
        </p:nvSpPr>
        <p:spPr bwMode="auto">
          <a:xfrm>
            <a:off x="6457103" y="3296396"/>
            <a:ext cx="34281" cy="2381"/>
          </a:xfrm>
          <a:custGeom>
            <a:avLst/>
            <a:gdLst>
              <a:gd name="T0" fmla="*/ 4 w 4"/>
              <a:gd name="T1" fmla="*/ 1 h 2"/>
              <a:gd name="T2" fmla="*/ 5 w 4"/>
              <a:gd name="T3" fmla="*/ 1 h 2"/>
              <a:gd name="T4" fmla="*/ 3 w 4"/>
              <a:gd name="T5" fmla="*/ 2 h 2"/>
              <a:gd name="T6" fmla="*/ 1 w 4"/>
              <a:gd name="T7" fmla="*/ 1 h 2"/>
              <a:gd name="T8" fmla="*/ 4 w 4"/>
              <a:gd name="T9" fmla="*/ 1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3" y="1"/>
                </a:moveTo>
                <a:cubicBezTo>
                  <a:pt x="3" y="1"/>
                  <a:pt x="4" y="1"/>
                  <a:pt x="4" y="1"/>
                </a:cubicBezTo>
                <a:cubicBezTo>
                  <a:pt x="4" y="2"/>
                  <a:pt x="3" y="2"/>
                  <a:pt x="2" y="2"/>
                </a:cubicBezTo>
                <a:cubicBezTo>
                  <a:pt x="2" y="2"/>
                  <a:pt x="0" y="2"/>
                  <a:pt x="1" y="1"/>
                </a:cubicBezTo>
                <a:cubicBezTo>
                  <a:pt x="1"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2" name="Freeform 2925"/>
          <p:cNvSpPr>
            <a:spLocks noChangeAspect="1"/>
          </p:cNvSpPr>
          <p:nvPr/>
        </p:nvSpPr>
        <p:spPr bwMode="auto">
          <a:xfrm>
            <a:off x="6588818" y="3267819"/>
            <a:ext cx="34281" cy="5954"/>
          </a:xfrm>
          <a:custGeom>
            <a:avLst/>
            <a:gdLst>
              <a:gd name="T0" fmla="*/ 5 w 8"/>
              <a:gd name="T1" fmla="*/ 5 h 4"/>
              <a:gd name="T2" fmla="*/ 0 w 8"/>
              <a:gd name="T3" fmla="*/ 3 h 4"/>
              <a:gd name="T4" fmla="*/ 6 w 8"/>
              <a:gd name="T5" fmla="*/ 0 h 4"/>
              <a:gd name="T6" fmla="*/ 10 w 8"/>
              <a:gd name="T7" fmla="*/ 3 h 4"/>
              <a:gd name="T8" fmla="*/ 5 w 8"/>
              <a:gd name="T9" fmla="*/ 5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4" y="4"/>
                </a:moveTo>
                <a:cubicBezTo>
                  <a:pt x="3" y="3"/>
                  <a:pt x="1" y="3"/>
                  <a:pt x="0" y="2"/>
                </a:cubicBezTo>
                <a:cubicBezTo>
                  <a:pt x="1" y="1"/>
                  <a:pt x="3" y="0"/>
                  <a:pt x="5" y="0"/>
                </a:cubicBezTo>
                <a:cubicBezTo>
                  <a:pt x="6" y="0"/>
                  <a:pt x="6" y="1"/>
                  <a:pt x="8" y="2"/>
                </a:cubicBezTo>
                <a:cubicBezTo>
                  <a:pt x="6" y="4"/>
                  <a:pt x="5" y="4"/>
                  <a:pt x="4"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3" name="Freeform 2926"/>
          <p:cNvSpPr>
            <a:spLocks noChangeAspect="1"/>
          </p:cNvSpPr>
          <p:nvPr/>
        </p:nvSpPr>
        <p:spPr bwMode="auto">
          <a:xfrm>
            <a:off x="6676676" y="3420220"/>
            <a:ext cx="195570" cy="61912"/>
          </a:xfrm>
          <a:custGeom>
            <a:avLst/>
            <a:gdLst>
              <a:gd name="T0" fmla="*/ 11 w 119"/>
              <a:gd name="T1" fmla="*/ 2 h 43"/>
              <a:gd name="T2" fmla="*/ 25 w 119"/>
              <a:gd name="T3" fmla="*/ 4 h 43"/>
              <a:gd name="T4" fmla="*/ 25 w 119"/>
              <a:gd name="T5" fmla="*/ 1 h 43"/>
              <a:gd name="T6" fmla="*/ 32 w 119"/>
              <a:gd name="T7" fmla="*/ 2 h 43"/>
              <a:gd name="T8" fmla="*/ 38 w 119"/>
              <a:gd name="T9" fmla="*/ 7 h 43"/>
              <a:gd name="T10" fmla="*/ 48 w 119"/>
              <a:gd name="T11" fmla="*/ 8 h 43"/>
              <a:gd name="T12" fmla="*/ 53 w 119"/>
              <a:gd name="T13" fmla="*/ 17 h 43"/>
              <a:gd name="T14" fmla="*/ 83 w 119"/>
              <a:gd name="T15" fmla="*/ 19 h 43"/>
              <a:gd name="T16" fmla="*/ 85 w 119"/>
              <a:gd name="T17" fmla="*/ 12 h 43"/>
              <a:gd name="T18" fmla="*/ 97 w 119"/>
              <a:gd name="T19" fmla="*/ 16 h 43"/>
              <a:gd name="T20" fmla="*/ 111 w 119"/>
              <a:gd name="T21" fmla="*/ 21 h 43"/>
              <a:gd name="T22" fmla="*/ 113 w 119"/>
              <a:gd name="T23" fmla="*/ 30 h 43"/>
              <a:gd name="T24" fmla="*/ 126 w 119"/>
              <a:gd name="T25" fmla="*/ 34 h 43"/>
              <a:gd name="T26" fmla="*/ 137 w 119"/>
              <a:gd name="T27" fmla="*/ 34 h 43"/>
              <a:gd name="T28" fmla="*/ 137 w 119"/>
              <a:gd name="T29" fmla="*/ 46 h 43"/>
              <a:gd name="T30" fmla="*/ 141 w 119"/>
              <a:gd name="T31" fmla="*/ 52 h 43"/>
              <a:gd name="T32" fmla="*/ 120 w 119"/>
              <a:gd name="T33" fmla="*/ 46 h 43"/>
              <a:gd name="T34" fmla="*/ 113 w 119"/>
              <a:gd name="T35" fmla="*/ 47 h 43"/>
              <a:gd name="T36" fmla="*/ 94 w 119"/>
              <a:gd name="T37" fmla="*/ 44 h 43"/>
              <a:gd name="T38" fmla="*/ 89 w 119"/>
              <a:gd name="T39" fmla="*/ 45 h 43"/>
              <a:gd name="T40" fmla="*/ 71 w 119"/>
              <a:gd name="T41" fmla="*/ 36 h 43"/>
              <a:gd name="T42" fmla="*/ 56 w 119"/>
              <a:gd name="T43" fmla="*/ 34 h 43"/>
              <a:gd name="T44" fmla="*/ 42 w 119"/>
              <a:gd name="T45" fmla="*/ 35 h 43"/>
              <a:gd name="T46" fmla="*/ 28 w 119"/>
              <a:gd name="T47" fmla="*/ 28 h 43"/>
              <a:gd name="T48" fmla="*/ 17 w 119"/>
              <a:gd name="T49" fmla="*/ 27 h 43"/>
              <a:gd name="T50" fmla="*/ 17 w 119"/>
              <a:gd name="T51" fmla="*/ 21 h 43"/>
              <a:gd name="T52" fmla="*/ 1 w 119"/>
              <a:gd name="T53" fmla="*/ 15 h 43"/>
              <a:gd name="T54" fmla="*/ 10 w 119"/>
              <a:gd name="T55" fmla="*/ 6 h 43"/>
              <a:gd name="T56" fmla="*/ 11 w 119"/>
              <a:gd name="T57" fmla="*/ 2 h 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9"/>
              <a:gd name="T88" fmla="*/ 0 h 43"/>
              <a:gd name="T89" fmla="*/ 119 w 119"/>
              <a:gd name="T90" fmla="*/ 43 h 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9" h="43">
                <a:moveTo>
                  <a:pt x="9" y="2"/>
                </a:moveTo>
                <a:cubicBezTo>
                  <a:pt x="13" y="1"/>
                  <a:pt x="17" y="4"/>
                  <a:pt x="21" y="3"/>
                </a:cubicBezTo>
                <a:cubicBezTo>
                  <a:pt x="22" y="3"/>
                  <a:pt x="21" y="1"/>
                  <a:pt x="21" y="1"/>
                </a:cubicBezTo>
                <a:cubicBezTo>
                  <a:pt x="23" y="0"/>
                  <a:pt x="25" y="1"/>
                  <a:pt x="27" y="2"/>
                </a:cubicBezTo>
                <a:cubicBezTo>
                  <a:pt x="29" y="3"/>
                  <a:pt x="30" y="6"/>
                  <a:pt x="32" y="6"/>
                </a:cubicBezTo>
                <a:cubicBezTo>
                  <a:pt x="35" y="7"/>
                  <a:pt x="38" y="6"/>
                  <a:pt x="40" y="7"/>
                </a:cubicBezTo>
                <a:cubicBezTo>
                  <a:pt x="42" y="9"/>
                  <a:pt x="41" y="14"/>
                  <a:pt x="44" y="14"/>
                </a:cubicBezTo>
                <a:cubicBezTo>
                  <a:pt x="52" y="17"/>
                  <a:pt x="61" y="17"/>
                  <a:pt x="69" y="16"/>
                </a:cubicBezTo>
                <a:cubicBezTo>
                  <a:pt x="71" y="15"/>
                  <a:pt x="68" y="10"/>
                  <a:pt x="71" y="10"/>
                </a:cubicBezTo>
                <a:cubicBezTo>
                  <a:pt x="74" y="9"/>
                  <a:pt x="78" y="11"/>
                  <a:pt x="81" y="13"/>
                </a:cubicBezTo>
                <a:cubicBezTo>
                  <a:pt x="85" y="14"/>
                  <a:pt x="89" y="15"/>
                  <a:pt x="92" y="17"/>
                </a:cubicBezTo>
                <a:cubicBezTo>
                  <a:pt x="94" y="19"/>
                  <a:pt x="92" y="23"/>
                  <a:pt x="94" y="25"/>
                </a:cubicBezTo>
                <a:cubicBezTo>
                  <a:pt x="97" y="27"/>
                  <a:pt x="101" y="28"/>
                  <a:pt x="105" y="28"/>
                </a:cubicBezTo>
                <a:cubicBezTo>
                  <a:pt x="108" y="29"/>
                  <a:pt x="112" y="26"/>
                  <a:pt x="114" y="28"/>
                </a:cubicBezTo>
                <a:cubicBezTo>
                  <a:pt x="116" y="31"/>
                  <a:pt x="114" y="35"/>
                  <a:pt x="114" y="38"/>
                </a:cubicBezTo>
                <a:cubicBezTo>
                  <a:pt x="115" y="40"/>
                  <a:pt x="119" y="43"/>
                  <a:pt x="117" y="43"/>
                </a:cubicBezTo>
                <a:cubicBezTo>
                  <a:pt x="111" y="43"/>
                  <a:pt x="106" y="39"/>
                  <a:pt x="100" y="38"/>
                </a:cubicBezTo>
                <a:cubicBezTo>
                  <a:pt x="98" y="38"/>
                  <a:pt x="96" y="39"/>
                  <a:pt x="94" y="39"/>
                </a:cubicBezTo>
                <a:cubicBezTo>
                  <a:pt x="88" y="39"/>
                  <a:pt x="84" y="37"/>
                  <a:pt x="78" y="36"/>
                </a:cubicBezTo>
                <a:cubicBezTo>
                  <a:pt x="77" y="36"/>
                  <a:pt x="75" y="38"/>
                  <a:pt x="74" y="37"/>
                </a:cubicBezTo>
                <a:cubicBezTo>
                  <a:pt x="69" y="36"/>
                  <a:pt x="64" y="32"/>
                  <a:pt x="59" y="30"/>
                </a:cubicBezTo>
                <a:cubicBezTo>
                  <a:pt x="55" y="29"/>
                  <a:pt x="51" y="28"/>
                  <a:pt x="47" y="28"/>
                </a:cubicBezTo>
                <a:cubicBezTo>
                  <a:pt x="43" y="28"/>
                  <a:pt x="39" y="30"/>
                  <a:pt x="35" y="29"/>
                </a:cubicBezTo>
                <a:cubicBezTo>
                  <a:pt x="31" y="28"/>
                  <a:pt x="27" y="25"/>
                  <a:pt x="23" y="23"/>
                </a:cubicBezTo>
                <a:cubicBezTo>
                  <a:pt x="20" y="22"/>
                  <a:pt x="17" y="23"/>
                  <a:pt x="14" y="22"/>
                </a:cubicBezTo>
                <a:cubicBezTo>
                  <a:pt x="13" y="21"/>
                  <a:pt x="16" y="18"/>
                  <a:pt x="14" y="17"/>
                </a:cubicBezTo>
                <a:cubicBezTo>
                  <a:pt x="11" y="14"/>
                  <a:pt x="4" y="16"/>
                  <a:pt x="1" y="12"/>
                </a:cubicBezTo>
                <a:cubicBezTo>
                  <a:pt x="0" y="9"/>
                  <a:pt x="6" y="8"/>
                  <a:pt x="8" y="5"/>
                </a:cubicBezTo>
                <a:cubicBezTo>
                  <a:pt x="9" y="4"/>
                  <a:pt x="7" y="2"/>
                  <a:pt x="9"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4" name="Freeform 2927"/>
          <p:cNvSpPr>
            <a:spLocks noChangeAspect="1"/>
          </p:cNvSpPr>
          <p:nvPr/>
        </p:nvSpPr>
        <p:spPr bwMode="auto">
          <a:xfrm>
            <a:off x="6769054" y="3211860"/>
            <a:ext cx="217453" cy="173832"/>
          </a:xfrm>
          <a:custGeom>
            <a:avLst/>
            <a:gdLst>
              <a:gd name="T0" fmla="*/ 136 w 133"/>
              <a:gd name="T1" fmla="*/ 11 h 122"/>
              <a:gd name="T2" fmla="*/ 135 w 133"/>
              <a:gd name="T3" fmla="*/ 19 h 122"/>
              <a:gd name="T4" fmla="*/ 134 w 133"/>
              <a:gd name="T5" fmla="*/ 36 h 122"/>
              <a:gd name="T6" fmla="*/ 153 w 133"/>
              <a:gd name="T7" fmla="*/ 54 h 122"/>
              <a:gd name="T8" fmla="*/ 151 w 133"/>
              <a:gd name="T9" fmla="*/ 60 h 122"/>
              <a:gd name="T10" fmla="*/ 140 w 133"/>
              <a:gd name="T11" fmla="*/ 61 h 122"/>
              <a:gd name="T12" fmla="*/ 133 w 133"/>
              <a:gd name="T13" fmla="*/ 69 h 122"/>
              <a:gd name="T14" fmla="*/ 132 w 133"/>
              <a:gd name="T15" fmla="*/ 87 h 122"/>
              <a:gd name="T16" fmla="*/ 115 w 133"/>
              <a:gd name="T17" fmla="*/ 102 h 122"/>
              <a:gd name="T18" fmla="*/ 118 w 133"/>
              <a:gd name="T19" fmla="*/ 118 h 122"/>
              <a:gd name="T20" fmla="*/ 115 w 133"/>
              <a:gd name="T21" fmla="*/ 126 h 122"/>
              <a:gd name="T22" fmla="*/ 106 w 133"/>
              <a:gd name="T23" fmla="*/ 136 h 122"/>
              <a:gd name="T24" fmla="*/ 87 w 133"/>
              <a:gd name="T25" fmla="*/ 134 h 122"/>
              <a:gd name="T26" fmla="*/ 74 w 133"/>
              <a:gd name="T27" fmla="*/ 134 h 122"/>
              <a:gd name="T28" fmla="*/ 69 w 133"/>
              <a:gd name="T29" fmla="*/ 132 h 122"/>
              <a:gd name="T30" fmla="*/ 63 w 133"/>
              <a:gd name="T31" fmla="*/ 132 h 122"/>
              <a:gd name="T32" fmla="*/ 45 w 133"/>
              <a:gd name="T33" fmla="*/ 135 h 122"/>
              <a:gd name="T34" fmla="*/ 45 w 133"/>
              <a:gd name="T35" fmla="*/ 123 h 122"/>
              <a:gd name="T36" fmla="*/ 29 w 133"/>
              <a:gd name="T37" fmla="*/ 124 h 122"/>
              <a:gd name="T38" fmla="*/ 22 w 133"/>
              <a:gd name="T39" fmla="*/ 112 h 122"/>
              <a:gd name="T40" fmla="*/ 18 w 133"/>
              <a:gd name="T41" fmla="*/ 96 h 122"/>
              <a:gd name="T42" fmla="*/ 12 w 133"/>
              <a:gd name="T43" fmla="*/ 87 h 122"/>
              <a:gd name="T44" fmla="*/ 7 w 133"/>
              <a:gd name="T45" fmla="*/ 79 h 122"/>
              <a:gd name="T46" fmla="*/ 1 w 133"/>
              <a:gd name="T47" fmla="*/ 66 h 122"/>
              <a:gd name="T48" fmla="*/ 10 w 133"/>
              <a:gd name="T49" fmla="*/ 38 h 122"/>
              <a:gd name="T50" fmla="*/ 17 w 133"/>
              <a:gd name="T51" fmla="*/ 48 h 122"/>
              <a:gd name="T52" fmla="*/ 30 w 133"/>
              <a:gd name="T53" fmla="*/ 59 h 122"/>
              <a:gd name="T54" fmla="*/ 48 w 133"/>
              <a:gd name="T55" fmla="*/ 57 h 122"/>
              <a:gd name="T56" fmla="*/ 54 w 133"/>
              <a:gd name="T57" fmla="*/ 49 h 122"/>
              <a:gd name="T58" fmla="*/ 63 w 133"/>
              <a:gd name="T59" fmla="*/ 50 h 122"/>
              <a:gd name="T60" fmla="*/ 74 w 133"/>
              <a:gd name="T61" fmla="*/ 54 h 122"/>
              <a:gd name="T62" fmla="*/ 88 w 133"/>
              <a:gd name="T63" fmla="*/ 49 h 122"/>
              <a:gd name="T64" fmla="*/ 97 w 133"/>
              <a:gd name="T65" fmla="*/ 29 h 122"/>
              <a:gd name="T66" fmla="*/ 104 w 133"/>
              <a:gd name="T67" fmla="*/ 5 h 122"/>
              <a:gd name="T68" fmla="*/ 121 w 133"/>
              <a:gd name="T69" fmla="*/ 5 h 122"/>
              <a:gd name="T70" fmla="*/ 137 w 133"/>
              <a:gd name="T71" fmla="*/ 6 h 12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3"/>
              <a:gd name="T109" fmla="*/ 0 h 122"/>
              <a:gd name="T110" fmla="*/ 133 w 133"/>
              <a:gd name="T111" fmla="*/ 122 h 12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3" h="122">
                <a:moveTo>
                  <a:pt x="115" y="5"/>
                </a:moveTo>
                <a:cubicBezTo>
                  <a:pt x="115" y="6"/>
                  <a:pt x="115" y="8"/>
                  <a:pt x="114" y="9"/>
                </a:cubicBezTo>
                <a:cubicBezTo>
                  <a:pt x="112" y="11"/>
                  <a:pt x="108" y="8"/>
                  <a:pt x="107" y="10"/>
                </a:cubicBezTo>
                <a:cubicBezTo>
                  <a:pt x="107" y="13"/>
                  <a:pt x="111" y="14"/>
                  <a:pt x="113" y="16"/>
                </a:cubicBezTo>
                <a:cubicBezTo>
                  <a:pt x="115" y="21"/>
                  <a:pt x="119" y="25"/>
                  <a:pt x="118" y="29"/>
                </a:cubicBezTo>
                <a:cubicBezTo>
                  <a:pt x="118" y="31"/>
                  <a:pt x="112" y="28"/>
                  <a:pt x="112" y="30"/>
                </a:cubicBezTo>
                <a:cubicBezTo>
                  <a:pt x="112" y="33"/>
                  <a:pt x="115" y="35"/>
                  <a:pt x="118" y="37"/>
                </a:cubicBezTo>
                <a:cubicBezTo>
                  <a:pt x="121" y="40"/>
                  <a:pt x="125" y="43"/>
                  <a:pt x="128" y="45"/>
                </a:cubicBezTo>
                <a:cubicBezTo>
                  <a:pt x="130" y="46"/>
                  <a:pt x="133" y="44"/>
                  <a:pt x="133" y="46"/>
                </a:cubicBezTo>
                <a:cubicBezTo>
                  <a:pt x="132" y="48"/>
                  <a:pt x="129" y="50"/>
                  <a:pt x="126" y="50"/>
                </a:cubicBezTo>
                <a:cubicBezTo>
                  <a:pt x="123" y="50"/>
                  <a:pt x="120" y="46"/>
                  <a:pt x="116" y="47"/>
                </a:cubicBezTo>
                <a:cubicBezTo>
                  <a:pt x="115" y="47"/>
                  <a:pt x="117" y="50"/>
                  <a:pt x="117" y="51"/>
                </a:cubicBezTo>
                <a:cubicBezTo>
                  <a:pt x="116" y="52"/>
                  <a:pt x="114" y="50"/>
                  <a:pt x="113" y="51"/>
                </a:cubicBezTo>
                <a:cubicBezTo>
                  <a:pt x="112" y="53"/>
                  <a:pt x="111" y="56"/>
                  <a:pt x="111" y="58"/>
                </a:cubicBezTo>
                <a:cubicBezTo>
                  <a:pt x="110" y="61"/>
                  <a:pt x="110" y="64"/>
                  <a:pt x="110" y="66"/>
                </a:cubicBezTo>
                <a:cubicBezTo>
                  <a:pt x="110" y="69"/>
                  <a:pt x="112" y="71"/>
                  <a:pt x="110" y="73"/>
                </a:cubicBezTo>
                <a:cubicBezTo>
                  <a:pt x="108" y="76"/>
                  <a:pt x="105" y="76"/>
                  <a:pt x="102" y="78"/>
                </a:cubicBezTo>
                <a:cubicBezTo>
                  <a:pt x="100" y="80"/>
                  <a:pt x="97" y="82"/>
                  <a:pt x="96" y="85"/>
                </a:cubicBezTo>
                <a:cubicBezTo>
                  <a:pt x="96" y="88"/>
                  <a:pt x="98" y="91"/>
                  <a:pt x="99" y="93"/>
                </a:cubicBezTo>
                <a:cubicBezTo>
                  <a:pt x="99" y="95"/>
                  <a:pt x="100" y="97"/>
                  <a:pt x="99" y="99"/>
                </a:cubicBezTo>
                <a:cubicBezTo>
                  <a:pt x="99" y="100"/>
                  <a:pt x="97" y="98"/>
                  <a:pt x="96" y="99"/>
                </a:cubicBezTo>
                <a:cubicBezTo>
                  <a:pt x="95" y="101"/>
                  <a:pt x="97" y="103"/>
                  <a:pt x="96" y="105"/>
                </a:cubicBezTo>
                <a:cubicBezTo>
                  <a:pt x="96" y="106"/>
                  <a:pt x="93" y="104"/>
                  <a:pt x="92" y="105"/>
                </a:cubicBezTo>
                <a:cubicBezTo>
                  <a:pt x="91" y="108"/>
                  <a:pt x="92" y="112"/>
                  <a:pt x="89" y="114"/>
                </a:cubicBezTo>
                <a:cubicBezTo>
                  <a:pt x="85" y="118"/>
                  <a:pt x="80" y="122"/>
                  <a:pt x="75" y="121"/>
                </a:cubicBezTo>
                <a:cubicBezTo>
                  <a:pt x="72" y="121"/>
                  <a:pt x="75" y="114"/>
                  <a:pt x="73" y="112"/>
                </a:cubicBezTo>
                <a:cubicBezTo>
                  <a:pt x="72" y="110"/>
                  <a:pt x="69" y="110"/>
                  <a:pt x="67" y="110"/>
                </a:cubicBezTo>
                <a:cubicBezTo>
                  <a:pt x="65" y="110"/>
                  <a:pt x="64" y="113"/>
                  <a:pt x="62" y="112"/>
                </a:cubicBezTo>
                <a:cubicBezTo>
                  <a:pt x="61" y="112"/>
                  <a:pt x="62" y="110"/>
                  <a:pt x="61" y="109"/>
                </a:cubicBezTo>
                <a:cubicBezTo>
                  <a:pt x="60" y="108"/>
                  <a:pt x="59" y="110"/>
                  <a:pt x="58" y="110"/>
                </a:cubicBezTo>
                <a:cubicBezTo>
                  <a:pt x="57" y="109"/>
                  <a:pt x="57" y="106"/>
                  <a:pt x="56" y="106"/>
                </a:cubicBezTo>
                <a:cubicBezTo>
                  <a:pt x="54" y="106"/>
                  <a:pt x="55" y="109"/>
                  <a:pt x="53" y="110"/>
                </a:cubicBezTo>
                <a:cubicBezTo>
                  <a:pt x="51" y="111"/>
                  <a:pt x="48" y="112"/>
                  <a:pt x="46" y="112"/>
                </a:cubicBezTo>
                <a:cubicBezTo>
                  <a:pt x="43" y="113"/>
                  <a:pt x="41" y="113"/>
                  <a:pt x="38" y="113"/>
                </a:cubicBezTo>
                <a:cubicBezTo>
                  <a:pt x="38" y="112"/>
                  <a:pt x="38" y="111"/>
                  <a:pt x="38" y="110"/>
                </a:cubicBezTo>
                <a:cubicBezTo>
                  <a:pt x="38" y="107"/>
                  <a:pt x="40" y="104"/>
                  <a:pt x="38" y="103"/>
                </a:cubicBezTo>
                <a:cubicBezTo>
                  <a:pt x="36" y="101"/>
                  <a:pt x="33" y="105"/>
                  <a:pt x="31" y="105"/>
                </a:cubicBezTo>
                <a:cubicBezTo>
                  <a:pt x="29" y="105"/>
                  <a:pt x="26" y="104"/>
                  <a:pt x="24" y="104"/>
                </a:cubicBezTo>
                <a:cubicBezTo>
                  <a:pt x="23" y="103"/>
                  <a:pt x="21" y="105"/>
                  <a:pt x="20" y="104"/>
                </a:cubicBezTo>
                <a:cubicBezTo>
                  <a:pt x="18" y="101"/>
                  <a:pt x="18" y="97"/>
                  <a:pt x="18" y="94"/>
                </a:cubicBezTo>
                <a:cubicBezTo>
                  <a:pt x="17" y="92"/>
                  <a:pt x="18" y="89"/>
                  <a:pt x="17" y="86"/>
                </a:cubicBezTo>
                <a:cubicBezTo>
                  <a:pt x="17" y="84"/>
                  <a:pt x="16" y="82"/>
                  <a:pt x="15" y="80"/>
                </a:cubicBezTo>
                <a:cubicBezTo>
                  <a:pt x="14" y="79"/>
                  <a:pt x="11" y="80"/>
                  <a:pt x="10" y="78"/>
                </a:cubicBezTo>
                <a:cubicBezTo>
                  <a:pt x="9" y="77"/>
                  <a:pt x="11" y="75"/>
                  <a:pt x="10" y="73"/>
                </a:cubicBezTo>
                <a:cubicBezTo>
                  <a:pt x="9" y="72"/>
                  <a:pt x="6" y="75"/>
                  <a:pt x="6" y="73"/>
                </a:cubicBezTo>
                <a:cubicBezTo>
                  <a:pt x="4" y="71"/>
                  <a:pt x="5" y="68"/>
                  <a:pt x="6" y="66"/>
                </a:cubicBezTo>
                <a:cubicBezTo>
                  <a:pt x="6" y="64"/>
                  <a:pt x="8" y="62"/>
                  <a:pt x="8" y="60"/>
                </a:cubicBezTo>
                <a:cubicBezTo>
                  <a:pt x="7" y="57"/>
                  <a:pt x="2" y="58"/>
                  <a:pt x="1" y="55"/>
                </a:cubicBezTo>
                <a:cubicBezTo>
                  <a:pt x="0" y="51"/>
                  <a:pt x="1" y="46"/>
                  <a:pt x="2" y="41"/>
                </a:cubicBezTo>
                <a:cubicBezTo>
                  <a:pt x="3" y="38"/>
                  <a:pt x="6" y="35"/>
                  <a:pt x="8" y="32"/>
                </a:cubicBezTo>
                <a:cubicBezTo>
                  <a:pt x="9" y="32"/>
                  <a:pt x="11" y="32"/>
                  <a:pt x="12" y="32"/>
                </a:cubicBezTo>
                <a:cubicBezTo>
                  <a:pt x="13" y="35"/>
                  <a:pt x="12" y="38"/>
                  <a:pt x="14" y="40"/>
                </a:cubicBezTo>
                <a:cubicBezTo>
                  <a:pt x="16" y="43"/>
                  <a:pt x="20" y="44"/>
                  <a:pt x="23" y="46"/>
                </a:cubicBezTo>
                <a:cubicBezTo>
                  <a:pt x="24" y="47"/>
                  <a:pt x="24" y="49"/>
                  <a:pt x="25" y="49"/>
                </a:cubicBezTo>
                <a:cubicBezTo>
                  <a:pt x="27" y="49"/>
                  <a:pt x="29" y="47"/>
                  <a:pt x="31" y="46"/>
                </a:cubicBezTo>
                <a:cubicBezTo>
                  <a:pt x="34" y="46"/>
                  <a:pt x="37" y="48"/>
                  <a:pt x="40" y="48"/>
                </a:cubicBezTo>
                <a:cubicBezTo>
                  <a:pt x="42" y="47"/>
                  <a:pt x="44" y="46"/>
                  <a:pt x="45" y="45"/>
                </a:cubicBezTo>
                <a:cubicBezTo>
                  <a:pt x="46" y="44"/>
                  <a:pt x="44" y="41"/>
                  <a:pt x="45" y="41"/>
                </a:cubicBezTo>
                <a:cubicBezTo>
                  <a:pt x="48" y="39"/>
                  <a:pt x="51" y="40"/>
                  <a:pt x="54" y="40"/>
                </a:cubicBezTo>
                <a:cubicBezTo>
                  <a:pt x="54" y="40"/>
                  <a:pt x="53" y="42"/>
                  <a:pt x="53" y="42"/>
                </a:cubicBezTo>
                <a:cubicBezTo>
                  <a:pt x="54" y="43"/>
                  <a:pt x="55" y="41"/>
                  <a:pt x="57" y="41"/>
                </a:cubicBezTo>
                <a:cubicBezTo>
                  <a:pt x="59" y="42"/>
                  <a:pt x="60" y="45"/>
                  <a:pt x="62" y="45"/>
                </a:cubicBezTo>
                <a:cubicBezTo>
                  <a:pt x="64" y="44"/>
                  <a:pt x="64" y="41"/>
                  <a:pt x="66" y="41"/>
                </a:cubicBezTo>
                <a:cubicBezTo>
                  <a:pt x="69" y="40"/>
                  <a:pt x="72" y="42"/>
                  <a:pt x="74" y="41"/>
                </a:cubicBezTo>
                <a:cubicBezTo>
                  <a:pt x="75" y="40"/>
                  <a:pt x="73" y="38"/>
                  <a:pt x="74" y="36"/>
                </a:cubicBezTo>
                <a:cubicBezTo>
                  <a:pt x="76" y="32"/>
                  <a:pt x="79" y="28"/>
                  <a:pt x="81" y="24"/>
                </a:cubicBezTo>
                <a:cubicBezTo>
                  <a:pt x="83" y="21"/>
                  <a:pt x="86" y="18"/>
                  <a:pt x="87" y="15"/>
                </a:cubicBezTo>
                <a:cubicBezTo>
                  <a:pt x="88" y="11"/>
                  <a:pt x="85" y="7"/>
                  <a:pt x="87" y="4"/>
                </a:cubicBezTo>
                <a:cubicBezTo>
                  <a:pt x="89" y="1"/>
                  <a:pt x="93" y="1"/>
                  <a:pt x="96" y="1"/>
                </a:cubicBezTo>
                <a:cubicBezTo>
                  <a:pt x="98" y="0"/>
                  <a:pt x="99" y="3"/>
                  <a:pt x="101" y="4"/>
                </a:cubicBezTo>
                <a:cubicBezTo>
                  <a:pt x="103" y="4"/>
                  <a:pt x="106" y="2"/>
                  <a:pt x="108" y="2"/>
                </a:cubicBezTo>
                <a:cubicBezTo>
                  <a:pt x="111" y="3"/>
                  <a:pt x="113" y="4"/>
                  <a:pt x="115"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5" name="Freeform 2928"/>
          <p:cNvSpPr>
            <a:spLocks noChangeAspect="1"/>
          </p:cNvSpPr>
          <p:nvPr/>
        </p:nvSpPr>
        <p:spPr bwMode="auto">
          <a:xfrm>
            <a:off x="6825270" y="3441651"/>
            <a:ext cx="34281" cy="9525"/>
          </a:xfrm>
          <a:custGeom>
            <a:avLst/>
            <a:gdLst>
              <a:gd name="T0" fmla="*/ 1 w 16"/>
              <a:gd name="T1" fmla="*/ 1 h 6"/>
              <a:gd name="T2" fmla="*/ 18 w 16"/>
              <a:gd name="T3" fmla="*/ 1 h 6"/>
              <a:gd name="T4" fmla="*/ 14 w 16"/>
              <a:gd name="T5" fmla="*/ 5 h 6"/>
              <a:gd name="T6" fmla="*/ 4 w 16"/>
              <a:gd name="T7" fmla="*/ 7 h 6"/>
              <a:gd name="T8" fmla="*/ 1 w 16"/>
              <a:gd name="T9" fmla="*/ 1 h 6"/>
              <a:gd name="T10" fmla="*/ 0 60000 65536"/>
              <a:gd name="T11" fmla="*/ 0 60000 65536"/>
              <a:gd name="T12" fmla="*/ 0 60000 65536"/>
              <a:gd name="T13" fmla="*/ 0 60000 65536"/>
              <a:gd name="T14" fmla="*/ 0 60000 65536"/>
              <a:gd name="T15" fmla="*/ 0 w 16"/>
              <a:gd name="T16" fmla="*/ 0 h 6"/>
              <a:gd name="T17" fmla="*/ 16 w 16"/>
              <a:gd name="T18" fmla="*/ 6 h 6"/>
            </a:gdLst>
            <a:ahLst/>
            <a:cxnLst>
              <a:cxn ang="T10">
                <a:pos x="T0" y="T1"/>
              </a:cxn>
              <a:cxn ang="T11">
                <a:pos x="T2" y="T3"/>
              </a:cxn>
              <a:cxn ang="T12">
                <a:pos x="T4" y="T5"/>
              </a:cxn>
              <a:cxn ang="T13">
                <a:pos x="T6" y="T7"/>
              </a:cxn>
              <a:cxn ang="T14">
                <a:pos x="T8" y="T9"/>
              </a:cxn>
            </a:cxnLst>
            <a:rect l="T15" t="T16" r="T17" b="T18"/>
            <a:pathLst>
              <a:path w="16" h="6">
                <a:moveTo>
                  <a:pt x="1" y="1"/>
                </a:moveTo>
                <a:cubicBezTo>
                  <a:pt x="5" y="0"/>
                  <a:pt x="10" y="0"/>
                  <a:pt x="15" y="1"/>
                </a:cubicBezTo>
                <a:cubicBezTo>
                  <a:pt x="16" y="1"/>
                  <a:pt x="13" y="4"/>
                  <a:pt x="12" y="4"/>
                </a:cubicBezTo>
                <a:cubicBezTo>
                  <a:pt x="9" y="5"/>
                  <a:pt x="6" y="6"/>
                  <a:pt x="3" y="5"/>
                </a:cubicBezTo>
                <a:cubicBezTo>
                  <a:pt x="1" y="5"/>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6" name="Freeform 2929"/>
          <p:cNvSpPr>
            <a:spLocks noChangeAspect="1"/>
          </p:cNvSpPr>
          <p:nvPr/>
        </p:nvSpPr>
        <p:spPr bwMode="auto">
          <a:xfrm>
            <a:off x="6994592" y="3266630"/>
            <a:ext cx="139498" cy="151210"/>
          </a:xfrm>
          <a:custGeom>
            <a:avLst/>
            <a:gdLst>
              <a:gd name="T0" fmla="*/ 97 w 85"/>
              <a:gd name="T1" fmla="*/ 4 h 106"/>
              <a:gd name="T2" fmla="*/ 89 w 85"/>
              <a:gd name="T3" fmla="*/ 17 h 106"/>
              <a:gd name="T4" fmla="*/ 72 w 85"/>
              <a:gd name="T5" fmla="*/ 24 h 106"/>
              <a:gd name="T6" fmla="*/ 48 w 85"/>
              <a:gd name="T7" fmla="*/ 22 h 106"/>
              <a:gd name="T8" fmla="*/ 35 w 85"/>
              <a:gd name="T9" fmla="*/ 23 h 106"/>
              <a:gd name="T10" fmla="*/ 23 w 85"/>
              <a:gd name="T11" fmla="*/ 23 h 106"/>
              <a:gd name="T12" fmla="*/ 31 w 85"/>
              <a:gd name="T13" fmla="*/ 54 h 106"/>
              <a:gd name="T14" fmla="*/ 44 w 85"/>
              <a:gd name="T15" fmla="*/ 43 h 106"/>
              <a:gd name="T16" fmla="*/ 64 w 85"/>
              <a:gd name="T17" fmla="*/ 40 h 106"/>
              <a:gd name="T18" fmla="*/ 70 w 85"/>
              <a:gd name="T19" fmla="*/ 46 h 106"/>
              <a:gd name="T20" fmla="*/ 55 w 85"/>
              <a:gd name="T21" fmla="*/ 55 h 106"/>
              <a:gd name="T22" fmla="*/ 40 w 85"/>
              <a:gd name="T23" fmla="*/ 60 h 106"/>
              <a:gd name="T24" fmla="*/ 54 w 85"/>
              <a:gd name="T25" fmla="*/ 79 h 106"/>
              <a:gd name="T26" fmla="*/ 56 w 85"/>
              <a:gd name="T27" fmla="*/ 95 h 106"/>
              <a:gd name="T28" fmla="*/ 50 w 85"/>
              <a:gd name="T29" fmla="*/ 104 h 106"/>
              <a:gd name="T30" fmla="*/ 41 w 85"/>
              <a:gd name="T31" fmla="*/ 113 h 106"/>
              <a:gd name="T32" fmla="*/ 35 w 85"/>
              <a:gd name="T33" fmla="*/ 93 h 106"/>
              <a:gd name="T34" fmla="*/ 37 w 85"/>
              <a:gd name="T35" fmla="*/ 79 h 106"/>
              <a:gd name="T36" fmla="*/ 23 w 85"/>
              <a:gd name="T37" fmla="*/ 79 h 106"/>
              <a:gd name="T38" fmla="*/ 24 w 85"/>
              <a:gd name="T39" fmla="*/ 98 h 106"/>
              <a:gd name="T40" fmla="*/ 22 w 85"/>
              <a:gd name="T41" fmla="*/ 113 h 106"/>
              <a:gd name="T42" fmla="*/ 22 w 85"/>
              <a:gd name="T43" fmla="*/ 127 h 106"/>
              <a:gd name="T44" fmla="*/ 7 w 85"/>
              <a:gd name="T45" fmla="*/ 120 h 106"/>
              <a:gd name="T46" fmla="*/ 11 w 85"/>
              <a:gd name="T47" fmla="*/ 87 h 106"/>
              <a:gd name="T48" fmla="*/ 2 w 85"/>
              <a:gd name="T49" fmla="*/ 86 h 106"/>
              <a:gd name="T50" fmla="*/ 10 w 85"/>
              <a:gd name="T51" fmla="*/ 67 h 106"/>
              <a:gd name="T52" fmla="*/ 14 w 85"/>
              <a:gd name="T53" fmla="*/ 41 h 106"/>
              <a:gd name="T54" fmla="*/ 17 w 85"/>
              <a:gd name="T55" fmla="*/ 30 h 106"/>
              <a:gd name="T56" fmla="*/ 24 w 85"/>
              <a:gd name="T57" fmla="*/ 12 h 106"/>
              <a:gd name="T58" fmla="*/ 30 w 85"/>
              <a:gd name="T59" fmla="*/ 6 h 106"/>
              <a:gd name="T60" fmla="*/ 43 w 85"/>
              <a:gd name="T61" fmla="*/ 10 h 106"/>
              <a:gd name="T62" fmla="*/ 62 w 85"/>
              <a:gd name="T63" fmla="*/ 13 h 106"/>
              <a:gd name="T64" fmla="*/ 84 w 85"/>
              <a:gd name="T65" fmla="*/ 11 h 106"/>
              <a:gd name="T66" fmla="*/ 96 w 85"/>
              <a:gd name="T67" fmla="*/ 1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
              <a:gd name="T103" fmla="*/ 0 h 106"/>
              <a:gd name="T104" fmla="*/ 85 w 8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 h="106">
                <a:moveTo>
                  <a:pt x="84" y="1"/>
                </a:moveTo>
                <a:cubicBezTo>
                  <a:pt x="85" y="2"/>
                  <a:pt x="82" y="2"/>
                  <a:pt x="81" y="3"/>
                </a:cubicBezTo>
                <a:cubicBezTo>
                  <a:pt x="80" y="5"/>
                  <a:pt x="81" y="8"/>
                  <a:pt x="80" y="9"/>
                </a:cubicBezTo>
                <a:cubicBezTo>
                  <a:pt x="79" y="11"/>
                  <a:pt x="75" y="12"/>
                  <a:pt x="74" y="14"/>
                </a:cubicBezTo>
                <a:cubicBezTo>
                  <a:pt x="73" y="15"/>
                  <a:pt x="75" y="18"/>
                  <a:pt x="74" y="19"/>
                </a:cubicBezTo>
                <a:cubicBezTo>
                  <a:pt x="69" y="21"/>
                  <a:pt x="64" y="20"/>
                  <a:pt x="60" y="20"/>
                </a:cubicBezTo>
                <a:cubicBezTo>
                  <a:pt x="57" y="20"/>
                  <a:pt x="55" y="18"/>
                  <a:pt x="53" y="17"/>
                </a:cubicBezTo>
                <a:cubicBezTo>
                  <a:pt x="49" y="17"/>
                  <a:pt x="45" y="18"/>
                  <a:pt x="40" y="18"/>
                </a:cubicBezTo>
                <a:cubicBezTo>
                  <a:pt x="39" y="18"/>
                  <a:pt x="38" y="16"/>
                  <a:pt x="36" y="16"/>
                </a:cubicBezTo>
                <a:cubicBezTo>
                  <a:pt x="34" y="16"/>
                  <a:pt x="32" y="18"/>
                  <a:pt x="29" y="19"/>
                </a:cubicBezTo>
                <a:cubicBezTo>
                  <a:pt x="27" y="19"/>
                  <a:pt x="25" y="17"/>
                  <a:pt x="22" y="17"/>
                </a:cubicBezTo>
                <a:cubicBezTo>
                  <a:pt x="21" y="17"/>
                  <a:pt x="19" y="18"/>
                  <a:pt x="19" y="19"/>
                </a:cubicBezTo>
                <a:cubicBezTo>
                  <a:pt x="18" y="24"/>
                  <a:pt x="18" y="29"/>
                  <a:pt x="19" y="34"/>
                </a:cubicBezTo>
                <a:cubicBezTo>
                  <a:pt x="20" y="38"/>
                  <a:pt x="22" y="43"/>
                  <a:pt x="26" y="45"/>
                </a:cubicBezTo>
                <a:cubicBezTo>
                  <a:pt x="28" y="46"/>
                  <a:pt x="30" y="44"/>
                  <a:pt x="32" y="43"/>
                </a:cubicBezTo>
                <a:cubicBezTo>
                  <a:pt x="34" y="41"/>
                  <a:pt x="35" y="38"/>
                  <a:pt x="37" y="36"/>
                </a:cubicBezTo>
                <a:cubicBezTo>
                  <a:pt x="39" y="35"/>
                  <a:pt x="42" y="36"/>
                  <a:pt x="45" y="36"/>
                </a:cubicBezTo>
                <a:cubicBezTo>
                  <a:pt x="47" y="35"/>
                  <a:pt x="50" y="33"/>
                  <a:pt x="53" y="33"/>
                </a:cubicBezTo>
                <a:cubicBezTo>
                  <a:pt x="55" y="32"/>
                  <a:pt x="58" y="31"/>
                  <a:pt x="60" y="33"/>
                </a:cubicBezTo>
                <a:cubicBezTo>
                  <a:pt x="61" y="34"/>
                  <a:pt x="60" y="37"/>
                  <a:pt x="58" y="38"/>
                </a:cubicBezTo>
                <a:cubicBezTo>
                  <a:pt x="56" y="40"/>
                  <a:pt x="53" y="37"/>
                  <a:pt x="51" y="38"/>
                </a:cubicBezTo>
                <a:cubicBezTo>
                  <a:pt x="49" y="40"/>
                  <a:pt x="48" y="44"/>
                  <a:pt x="46" y="46"/>
                </a:cubicBezTo>
                <a:cubicBezTo>
                  <a:pt x="43" y="49"/>
                  <a:pt x="41" y="51"/>
                  <a:pt x="37" y="52"/>
                </a:cubicBezTo>
                <a:cubicBezTo>
                  <a:pt x="36" y="52"/>
                  <a:pt x="34" y="49"/>
                  <a:pt x="33" y="50"/>
                </a:cubicBezTo>
                <a:cubicBezTo>
                  <a:pt x="32" y="50"/>
                  <a:pt x="33" y="52"/>
                  <a:pt x="34" y="52"/>
                </a:cubicBezTo>
                <a:cubicBezTo>
                  <a:pt x="37" y="57"/>
                  <a:pt x="41" y="61"/>
                  <a:pt x="45" y="66"/>
                </a:cubicBezTo>
                <a:cubicBezTo>
                  <a:pt x="46" y="68"/>
                  <a:pt x="48" y="69"/>
                  <a:pt x="49" y="71"/>
                </a:cubicBezTo>
                <a:cubicBezTo>
                  <a:pt x="49" y="74"/>
                  <a:pt x="46" y="76"/>
                  <a:pt x="47" y="79"/>
                </a:cubicBezTo>
                <a:cubicBezTo>
                  <a:pt x="48" y="82"/>
                  <a:pt x="54" y="84"/>
                  <a:pt x="52" y="86"/>
                </a:cubicBezTo>
                <a:cubicBezTo>
                  <a:pt x="51" y="89"/>
                  <a:pt x="45" y="85"/>
                  <a:pt x="42" y="87"/>
                </a:cubicBezTo>
                <a:cubicBezTo>
                  <a:pt x="40" y="89"/>
                  <a:pt x="43" y="94"/>
                  <a:pt x="41" y="96"/>
                </a:cubicBezTo>
                <a:cubicBezTo>
                  <a:pt x="39" y="97"/>
                  <a:pt x="35" y="96"/>
                  <a:pt x="34" y="94"/>
                </a:cubicBezTo>
                <a:cubicBezTo>
                  <a:pt x="33" y="90"/>
                  <a:pt x="38" y="86"/>
                  <a:pt x="37" y="82"/>
                </a:cubicBezTo>
                <a:cubicBezTo>
                  <a:pt x="36" y="79"/>
                  <a:pt x="32" y="80"/>
                  <a:pt x="29" y="78"/>
                </a:cubicBezTo>
                <a:cubicBezTo>
                  <a:pt x="28" y="77"/>
                  <a:pt x="26" y="76"/>
                  <a:pt x="26" y="74"/>
                </a:cubicBezTo>
                <a:cubicBezTo>
                  <a:pt x="27" y="71"/>
                  <a:pt x="31" y="69"/>
                  <a:pt x="31" y="66"/>
                </a:cubicBezTo>
                <a:cubicBezTo>
                  <a:pt x="32" y="65"/>
                  <a:pt x="29" y="62"/>
                  <a:pt x="28" y="62"/>
                </a:cubicBezTo>
                <a:cubicBezTo>
                  <a:pt x="24" y="62"/>
                  <a:pt x="21" y="64"/>
                  <a:pt x="19" y="66"/>
                </a:cubicBezTo>
                <a:cubicBezTo>
                  <a:pt x="18" y="68"/>
                  <a:pt x="21" y="70"/>
                  <a:pt x="21" y="72"/>
                </a:cubicBezTo>
                <a:cubicBezTo>
                  <a:pt x="21" y="75"/>
                  <a:pt x="20" y="78"/>
                  <a:pt x="20" y="82"/>
                </a:cubicBezTo>
                <a:cubicBezTo>
                  <a:pt x="20" y="84"/>
                  <a:pt x="22" y="87"/>
                  <a:pt x="21" y="89"/>
                </a:cubicBezTo>
                <a:cubicBezTo>
                  <a:pt x="21" y="91"/>
                  <a:pt x="19" y="92"/>
                  <a:pt x="18" y="94"/>
                </a:cubicBezTo>
                <a:cubicBezTo>
                  <a:pt x="18" y="98"/>
                  <a:pt x="21" y="101"/>
                  <a:pt x="21" y="105"/>
                </a:cubicBezTo>
                <a:cubicBezTo>
                  <a:pt x="21" y="106"/>
                  <a:pt x="19" y="106"/>
                  <a:pt x="18" y="106"/>
                </a:cubicBezTo>
                <a:cubicBezTo>
                  <a:pt x="15" y="106"/>
                  <a:pt x="11" y="106"/>
                  <a:pt x="8" y="105"/>
                </a:cubicBezTo>
                <a:cubicBezTo>
                  <a:pt x="7" y="104"/>
                  <a:pt x="6" y="102"/>
                  <a:pt x="6" y="100"/>
                </a:cubicBezTo>
                <a:cubicBezTo>
                  <a:pt x="7" y="95"/>
                  <a:pt x="11" y="90"/>
                  <a:pt x="11" y="84"/>
                </a:cubicBezTo>
                <a:cubicBezTo>
                  <a:pt x="12" y="80"/>
                  <a:pt x="11" y="76"/>
                  <a:pt x="9" y="73"/>
                </a:cubicBezTo>
                <a:cubicBezTo>
                  <a:pt x="8" y="71"/>
                  <a:pt x="6" y="74"/>
                  <a:pt x="4" y="74"/>
                </a:cubicBezTo>
                <a:cubicBezTo>
                  <a:pt x="3" y="74"/>
                  <a:pt x="2" y="73"/>
                  <a:pt x="2" y="72"/>
                </a:cubicBezTo>
                <a:cubicBezTo>
                  <a:pt x="1" y="68"/>
                  <a:pt x="0" y="65"/>
                  <a:pt x="1" y="62"/>
                </a:cubicBezTo>
                <a:cubicBezTo>
                  <a:pt x="2" y="59"/>
                  <a:pt x="7" y="59"/>
                  <a:pt x="8" y="56"/>
                </a:cubicBezTo>
                <a:cubicBezTo>
                  <a:pt x="9" y="52"/>
                  <a:pt x="8" y="46"/>
                  <a:pt x="9" y="42"/>
                </a:cubicBezTo>
                <a:cubicBezTo>
                  <a:pt x="9" y="39"/>
                  <a:pt x="10" y="36"/>
                  <a:pt x="12" y="34"/>
                </a:cubicBezTo>
                <a:cubicBezTo>
                  <a:pt x="14" y="33"/>
                  <a:pt x="16" y="37"/>
                  <a:pt x="16" y="36"/>
                </a:cubicBezTo>
                <a:cubicBezTo>
                  <a:pt x="17" y="32"/>
                  <a:pt x="15" y="28"/>
                  <a:pt x="14" y="25"/>
                </a:cubicBezTo>
                <a:cubicBezTo>
                  <a:pt x="14" y="22"/>
                  <a:pt x="12" y="20"/>
                  <a:pt x="13" y="18"/>
                </a:cubicBezTo>
                <a:cubicBezTo>
                  <a:pt x="14" y="15"/>
                  <a:pt x="17" y="11"/>
                  <a:pt x="20" y="10"/>
                </a:cubicBezTo>
                <a:cubicBezTo>
                  <a:pt x="22" y="9"/>
                  <a:pt x="24" y="14"/>
                  <a:pt x="25" y="13"/>
                </a:cubicBezTo>
                <a:cubicBezTo>
                  <a:pt x="27" y="11"/>
                  <a:pt x="23" y="6"/>
                  <a:pt x="25" y="5"/>
                </a:cubicBezTo>
                <a:cubicBezTo>
                  <a:pt x="27" y="3"/>
                  <a:pt x="32" y="4"/>
                  <a:pt x="35" y="5"/>
                </a:cubicBezTo>
                <a:cubicBezTo>
                  <a:pt x="36" y="5"/>
                  <a:pt x="35" y="8"/>
                  <a:pt x="36" y="8"/>
                </a:cubicBezTo>
                <a:cubicBezTo>
                  <a:pt x="40" y="9"/>
                  <a:pt x="44" y="8"/>
                  <a:pt x="48" y="8"/>
                </a:cubicBezTo>
                <a:cubicBezTo>
                  <a:pt x="49" y="9"/>
                  <a:pt x="51" y="11"/>
                  <a:pt x="52" y="11"/>
                </a:cubicBezTo>
                <a:cubicBezTo>
                  <a:pt x="54" y="12"/>
                  <a:pt x="55" y="9"/>
                  <a:pt x="57" y="9"/>
                </a:cubicBezTo>
                <a:cubicBezTo>
                  <a:pt x="61" y="9"/>
                  <a:pt x="66" y="11"/>
                  <a:pt x="70" y="9"/>
                </a:cubicBezTo>
                <a:cubicBezTo>
                  <a:pt x="72" y="8"/>
                  <a:pt x="73" y="5"/>
                  <a:pt x="74" y="3"/>
                </a:cubicBezTo>
                <a:cubicBezTo>
                  <a:pt x="76" y="2"/>
                  <a:pt x="78" y="1"/>
                  <a:pt x="80" y="1"/>
                </a:cubicBezTo>
                <a:cubicBezTo>
                  <a:pt x="81" y="1"/>
                  <a:pt x="84" y="0"/>
                  <a:pt x="8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7" name="Freeform 2930"/>
          <p:cNvSpPr>
            <a:spLocks noChangeAspect="1"/>
          </p:cNvSpPr>
          <p:nvPr/>
        </p:nvSpPr>
        <p:spPr bwMode="auto">
          <a:xfrm>
            <a:off x="6882399" y="3369023"/>
            <a:ext cx="34281" cy="15479"/>
          </a:xfrm>
          <a:custGeom>
            <a:avLst/>
            <a:gdLst>
              <a:gd name="T0" fmla="*/ 5 w 5"/>
              <a:gd name="T1" fmla="*/ 0 h 11"/>
              <a:gd name="T2" fmla="*/ 6 w 5"/>
              <a:gd name="T3" fmla="*/ 2 h 11"/>
              <a:gd name="T4" fmla="*/ 5 w 5"/>
              <a:gd name="T5" fmla="*/ 12 h 11"/>
              <a:gd name="T6" fmla="*/ 1 w 5"/>
              <a:gd name="T7" fmla="*/ 12 h 11"/>
              <a:gd name="T8" fmla="*/ 2 w 5"/>
              <a:gd name="T9" fmla="*/ 2 h 11"/>
              <a:gd name="T10" fmla="*/ 5 w 5"/>
              <a:gd name="T11" fmla="*/ 0 h 11"/>
              <a:gd name="T12" fmla="*/ 0 60000 65536"/>
              <a:gd name="T13" fmla="*/ 0 60000 65536"/>
              <a:gd name="T14" fmla="*/ 0 60000 65536"/>
              <a:gd name="T15" fmla="*/ 0 60000 65536"/>
              <a:gd name="T16" fmla="*/ 0 60000 65536"/>
              <a:gd name="T17" fmla="*/ 0 60000 65536"/>
              <a:gd name="T18" fmla="*/ 0 w 5"/>
              <a:gd name="T19" fmla="*/ 0 h 11"/>
              <a:gd name="T20" fmla="*/ 5 w 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5" h="11">
                <a:moveTo>
                  <a:pt x="4" y="0"/>
                </a:moveTo>
                <a:cubicBezTo>
                  <a:pt x="5" y="0"/>
                  <a:pt x="5" y="1"/>
                  <a:pt x="5" y="2"/>
                </a:cubicBezTo>
                <a:cubicBezTo>
                  <a:pt x="5" y="5"/>
                  <a:pt x="5" y="7"/>
                  <a:pt x="4" y="10"/>
                </a:cubicBezTo>
                <a:cubicBezTo>
                  <a:pt x="3" y="10"/>
                  <a:pt x="1" y="11"/>
                  <a:pt x="1" y="10"/>
                </a:cubicBezTo>
                <a:cubicBezTo>
                  <a:pt x="0" y="7"/>
                  <a:pt x="1" y="5"/>
                  <a:pt x="2" y="2"/>
                </a:cubicBezTo>
                <a:cubicBezTo>
                  <a:pt x="2" y="1"/>
                  <a:pt x="3"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8" name="Freeform 2931"/>
          <p:cNvSpPr>
            <a:spLocks noChangeAspect="1"/>
          </p:cNvSpPr>
          <p:nvPr/>
        </p:nvSpPr>
        <p:spPr bwMode="auto">
          <a:xfrm>
            <a:off x="6863358" y="3467846"/>
            <a:ext cx="34281" cy="16669"/>
          </a:xfrm>
          <a:custGeom>
            <a:avLst/>
            <a:gdLst>
              <a:gd name="T0" fmla="*/ 1 w 16"/>
              <a:gd name="T1" fmla="*/ 1 h 12"/>
              <a:gd name="T2" fmla="*/ 8 w 16"/>
              <a:gd name="T3" fmla="*/ 2 h 12"/>
              <a:gd name="T4" fmla="*/ 14 w 16"/>
              <a:gd name="T5" fmla="*/ 2 h 12"/>
              <a:gd name="T6" fmla="*/ 19 w 16"/>
              <a:gd name="T7" fmla="*/ 6 h 12"/>
              <a:gd name="T8" fmla="*/ 11 w 16"/>
              <a:gd name="T9" fmla="*/ 11 h 12"/>
              <a:gd name="T10" fmla="*/ 10 w 16"/>
              <a:gd name="T11" fmla="*/ 14 h 12"/>
              <a:gd name="T12" fmla="*/ 7 w 16"/>
              <a:gd name="T13" fmla="*/ 7 h 12"/>
              <a:gd name="T14" fmla="*/ 1 w 16"/>
              <a:gd name="T15" fmla="*/ 6 h 12"/>
              <a:gd name="T16" fmla="*/ 1 w 16"/>
              <a:gd name="T17" fmla="*/ 1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2"/>
              <a:gd name="T29" fmla="*/ 16 w 1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2">
                <a:moveTo>
                  <a:pt x="1" y="1"/>
                </a:moveTo>
                <a:cubicBezTo>
                  <a:pt x="3" y="0"/>
                  <a:pt x="5" y="1"/>
                  <a:pt x="7" y="2"/>
                </a:cubicBezTo>
                <a:cubicBezTo>
                  <a:pt x="9" y="2"/>
                  <a:pt x="10" y="1"/>
                  <a:pt x="12" y="2"/>
                </a:cubicBezTo>
                <a:cubicBezTo>
                  <a:pt x="13" y="2"/>
                  <a:pt x="16" y="4"/>
                  <a:pt x="16" y="5"/>
                </a:cubicBezTo>
                <a:cubicBezTo>
                  <a:pt x="15" y="8"/>
                  <a:pt x="11" y="7"/>
                  <a:pt x="9" y="9"/>
                </a:cubicBezTo>
                <a:cubicBezTo>
                  <a:pt x="9" y="10"/>
                  <a:pt x="9" y="12"/>
                  <a:pt x="8" y="12"/>
                </a:cubicBezTo>
                <a:cubicBezTo>
                  <a:pt x="7" y="11"/>
                  <a:pt x="7" y="8"/>
                  <a:pt x="6" y="6"/>
                </a:cubicBezTo>
                <a:cubicBezTo>
                  <a:pt x="5" y="5"/>
                  <a:pt x="2" y="6"/>
                  <a:pt x="1" y="5"/>
                </a:cubicBezTo>
                <a:cubicBezTo>
                  <a:pt x="0" y="4"/>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89" name="Freeform 2932"/>
          <p:cNvSpPr>
            <a:spLocks noChangeAspect="1"/>
          </p:cNvSpPr>
          <p:nvPr/>
        </p:nvSpPr>
        <p:spPr bwMode="auto">
          <a:xfrm>
            <a:off x="6885573" y="3470227"/>
            <a:ext cx="34281" cy="16669"/>
          </a:xfrm>
          <a:custGeom>
            <a:avLst/>
            <a:gdLst>
              <a:gd name="T0" fmla="*/ 10 w 14"/>
              <a:gd name="T1" fmla="*/ 0 h 11"/>
              <a:gd name="T2" fmla="*/ 16 w 14"/>
              <a:gd name="T3" fmla="*/ 4 h 11"/>
              <a:gd name="T4" fmla="*/ 13 w 14"/>
              <a:gd name="T5" fmla="*/ 14 h 11"/>
              <a:gd name="T6" fmla="*/ 1 w 14"/>
              <a:gd name="T7" fmla="*/ 10 h 11"/>
              <a:gd name="T8" fmla="*/ 6 w 14"/>
              <a:gd name="T9" fmla="*/ 9 h 11"/>
              <a:gd name="T10" fmla="*/ 6 w 14"/>
              <a:gd name="T11" fmla="*/ 4 h 11"/>
              <a:gd name="T12" fmla="*/ 10 w 14"/>
              <a:gd name="T13" fmla="*/ 0 h 11"/>
              <a:gd name="T14" fmla="*/ 0 60000 65536"/>
              <a:gd name="T15" fmla="*/ 0 60000 65536"/>
              <a:gd name="T16" fmla="*/ 0 60000 65536"/>
              <a:gd name="T17" fmla="*/ 0 60000 65536"/>
              <a:gd name="T18" fmla="*/ 0 60000 65536"/>
              <a:gd name="T19" fmla="*/ 0 60000 65536"/>
              <a:gd name="T20" fmla="*/ 0 60000 65536"/>
              <a:gd name="T21" fmla="*/ 0 w 14"/>
              <a:gd name="T22" fmla="*/ 0 h 11"/>
              <a:gd name="T23" fmla="*/ 14 w 14"/>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1">
                <a:moveTo>
                  <a:pt x="8" y="0"/>
                </a:moveTo>
                <a:cubicBezTo>
                  <a:pt x="10" y="0"/>
                  <a:pt x="13" y="1"/>
                  <a:pt x="13" y="3"/>
                </a:cubicBezTo>
                <a:cubicBezTo>
                  <a:pt x="14" y="5"/>
                  <a:pt x="12" y="8"/>
                  <a:pt x="11" y="11"/>
                </a:cubicBezTo>
                <a:cubicBezTo>
                  <a:pt x="8" y="10"/>
                  <a:pt x="4" y="10"/>
                  <a:pt x="1" y="8"/>
                </a:cubicBezTo>
                <a:cubicBezTo>
                  <a:pt x="0" y="8"/>
                  <a:pt x="4" y="8"/>
                  <a:pt x="5" y="7"/>
                </a:cubicBezTo>
                <a:cubicBezTo>
                  <a:pt x="5" y="5"/>
                  <a:pt x="5" y="4"/>
                  <a:pt x="5" y="3"/>
                </a:cubicBezTo>
                <a:cubicBezTo>
                  <a:pt x="6" y="1"/>
                  <a:pt x="7" y="0"/>
                  <a:pt x="8"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0" name="Freeform 2933"/>
          <p:cNvSpPr>
            <a:spLocks noChangeAspect="1"/>
          </p:cNvSpPr>
          <p:nvPr/>
        </p:nvSpPr>
        <p:spPr bwMode="auto">
          <a:xfrm>
            <a:off x="6926601" y="3467846"/>
            <a:ext cx="51970" cy="21432"/>
          </a:xfrm>
          <a:custGeom>
            <a:avLst/>
            <a:gdLst>
              <a:gd name="T0" fmla="*/ 2 w 32"/>
              <a:gd name="T1" fmla="*/ 8 h 15"/>
              <a:gd name="T2" fmla="*/ 1 w 32"/>
              <a:gd name="T3" fmla="*/ 17 h 15"/>
              <a:gd name="T4" fmla="*/ 7 w 32"/>
              <a:gd name="T5" fmla="*/ 17 h 15"/>
              <a:gd name="T6" fmla="*/ 19 w 32"/>
              <a:gd name="T7" fmla="*/ 14 h 15"/>
              <a:gd name="T8" fmla="*/ 28 w 32"/>
              <a:gd name="T9" fmla="*/ 13 h 15"/>
              <a:gd name="T10" fmla="*/ 36 w 32"/>
              <a:gd name="T11" fmla="*/ 11 h 15"/>
              <a:gd name="T12" fmla="*/ 38 w 32"/>
              <a:gd name="T13" fmla="*/ 11 h 15"/>
              <a:gd name="T14" fmla="*/ 34 w 32"/>
              <a:gd name="T15" fmla="*/ 4 h 15"/>
              <a:gd name="T16" fmla="*/ 26 w 32"/>
              <a:gd name="T17" fmla="*/ 4 h 15"/>
              <a:gd name="T18" fmla="*/ 21 w 32"/>
              <a:gd name="T19" fmla="*/ 0 h 15"/>
              <a:gd name="T20" fmla="*/ 17 w 32"/>
              <a:gd name="T21" fmla="*/ 1 h 15"/>
              <a:gd name="T22" fmla="*/ 19 w 32"/>
              <a:gd name="T23" fmla="*/ 6 h 15"/>
              <a:gd name="T24" fmla="*/ 23 w 32"/>
              <a:gd name="T25" fmla="*/ 8 h 15"/>
              <a:gd name="T26" fmla="*/ 18 w 32"/>
              <a:gd name="T27" fmla="*/ 10 h 15"/>
              <a:gd name="T28" fmla="*/ 12 w 32"/>
              <a:gd name="T29" fmla="*/ 6 h 15"/>
              <a:gd name="T30" fmla="*/ 7 w 32"/>
              <a:gd name="T31" fmla="*/ 6 h 15"/>
              <a:gd name="T32" fmla="*/ 2 w 32"/>
              <a:gd name="T33" fmla="*/ 8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5"/>
              <a:gd name="T53" fmla="*/ 32 w 32"/>
              <a:gd name="T54" fmla="*/ 15 h 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5">
                <a:moveTo>
                  <a:pt x="2" y="7"/>
                </a:moveTo>
                <a:cubicBezTo>
                  <a:pt x="1" y="9"/>
                  <a:pt x="0" y="12"/>
                  <a:pt x="1" y="14"/>
                </a:cubicBezTo>
                <a:cubicBezTo>
                  <a:pt x="2" y="15"/>
                  <a:pt x="5" y="15"/>
                  <a:pt x="6" y="14"/>
                </a:cubicBezTo>
                <a:cubicBezTo>
                  <a:pt x="10" y="14"/>
                  <a:pt x="13" y="13"/>
                  <a:pt x="16" y="12"/>
                </a:cubicBezTo>
                <a:cubicBezTo>
                  <a:pt x="19" y="12"/>
                  <a:pt x="21" y="11"/>
                  <a:pt x="24" y="11"/>
                </a:cubicBezTo>
                <a:cubicBezTo>
                  <a:pt x="26" y="10"/>
                  <a:pt x="28" y="9"/>
                  <a:pt x="30" y="9"/>
                </a:cubicBezTo>
                <a:cubicBezTo>
                  <a:pt x="30" y="9"/>
                  <a:pt x="32" y="9"/>
                  <a:pt x="32" y="9"/>
                </a:cubicBezTo>
                <a:cubicBezTo>
                  <a:pt x="31" y="7"/>
                  <a:pt x="30" y="5"/>
                  <a:pt x="29" y="3"/>
                </a:cubicBezTo>
                <a:cubicBezTo>
                  <a:pt x="27" y="2"/>
                  <a:pt x="24" y="3"/>
                  <a:pt x="22" y="3"/>
                </a:cubicBezTo>
                <a:cubicBezTo>
                  <a:pt x="20" y="2"/>
                  <a:pt x="19" y="1"/>
                  <a:pt x="18" y="0"/>
                </a:cubicBezTo>
                <a:cubicBezTo>
                  <a:pt x="16" y="0"/>
                  <a:pt x="14" y="0"/>
                  <a:pt x="14" y="1"/>
                </a:cubicBezTo>
                <a:cubicBezTo>
                  <a:pt x="13" y="2"/>
                  <a:pt x="15" y="4"/>
                  <a:pt x="16" y="5"/>
                </a:cubicBezTo>
                <a:cubicBezTo>
                  <a:pt x="17" y="6"/>
                  <a:pt x="20" y="6"/>
                  <a:pt x="19" y="7"/>
                </a:cubicBezTo>
                <a:cubicBezTo>
                  <a:pt x="19" y="9"/>
                  <a:pt x="16" y="9"/>
                  <a:pt x="15" y="8"/>
                </a:cubicBezTo>
                <a:cubicBezTo>
                  <a:pt x="13" y="8"/>
                  <a:pt x="12" y="5"/>
                  <a:pt x="10" y="5"/>
                </a:cubicBezTo>
                <a:cubicBezTo>
                  <a:pt x="9" y="4"/>
                  <a:pt x="7" y="5"/>
                  <a:pt x="6" y="5"/>
                </a:cubicBezTo>
                <a:cubicBezTo>
                  <a:pt x="4" y="6"/>
                  <a:pt x="2" y="5"/>
                  <a:pt x="2"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1" name="Freeform 2934"/>
          <p:cNvSpPr>
            <a:spLocks noChangeAspect="1"/>
          </p:cNvSpPr>
          <p:nvPr/>
        </p:nvSpPr>
        <p:spPr bwMode="auto">
          <a:xfrm>
            <a:off x="6974697" y="3494040"/>
            <a:ext cx="45132" cy="22622"/>
          </a:xfrm>
          <a:custGeom>
            <a:avLst/>
            <a:gdLst>
              <a:gd name="T0" fmla="*/ 4 w 27"/>
              <a:gd name="T1" fmla="*/ 2 h 16"/>
              <a:gd name="T2" fmla="*/ 16 w 27"/>
              <a:gd name="T3" fmla="*/ 1 h 16"/>
              <a:gd name="T4" fmla="*/ 26 w 27"/>
              <a:gd name="T5" fmla="*/ 7 h 16"/>
              <a:gd name="T6" fmla="*/ 33 w 27"/>
              <a:gd name="T7" fmla="*/ 14 h 16"/>
              <a:gd name="T8" fmla="*/ 27 w 27"/>
              <a:gd name="T9" fmla="*/ 19 h 16"/>
              <a:gd name="T10" fmla="*/ 18 w 27"/>
              <a:gd name="T11" fmla="*/ 14 h 16"/>
              <a:gd name="T12" fmla="*/ 9 w 27"/>
              <a:gd name="T13" fmla="*/ 10 h 16"/>
              <a:gd name="T14" fmla="*/ 1 w 27"/>
              <a:gd name="T15" fmla="*/ 7 h 16"/>
              <a:gd name="T16" fmla="*/ 4 w 27"/>
              <a:gd name="T17" fmla="*/ 2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16"/>
              <a:gd name="T29" fmla="*/ 27 w 27"/>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16">
                <a:moveTo>
                  <a:pt x="3" y="2"/>
                </a:moveTo>
                <a:cubicBezTo>
                  <a:pt x="6" y="1"/>
                  <a:pt x="10" y="0"/>
                  <a:pt x="13" y="1"/>
                </a:cubicBezTo>
                <a:cubicBezTo>
                  <a:pt x="16" y="2"/>
                  <a:pt x="19" y="4"/>
                  <a:pt x="21" y="6"/>
                </a:cubicBezTo>
                <a:cubicBezTo>
                  <a:pt x="23" y="7"/>
                  <a:pt x="26" y="9"/>
                  <a:pt x="27" y="12"/>
                </a:cubicBezTo>
                <a:cubicBezTo>
                  <a:pt x="27" y="14"/>
                  <a:pt x="24" y="16"/>
                  <a:pt x="22" y="16"/>
                </a:cubicBezTo>
                <a:cubicBezTo>
                  <a:pt x="19" y="16"/>
                  <a:pt x="17" y="13"/>
                  <a:pt x="15" y="12"/>
                </a:cubicBezTo>
                <a:cubicBezTo>
                  <a:pt x="12" y="11"/>
                  <a:pt x="10" y="9"/>
                  <a:pt x="7" y="8"/>
                </a:cubicBezTo>
                <a:cubicBezTo>
                  <a:pt x="5" y="7"/>
                  <a:pt x="2" y="8"/>
                  <a:pt x="1" y="6"/>
                </a:cubicBezTo>
                <a:cubicBezTo>
                  <a:pt x="0" y="5"/>
                  <a:pt x="2" y="3"/>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2" name="Freeform 2935"/>
          <p:cNvSpPr>
            <a:spLocks noChangeAspect="1"/>
          </p:cNvSpPr>
          <p:nvPr/>
        </p:nvSpPr>
        <p:spPr bwMode="auto">
          <a:xfrm>
            <a:off x="7003546" y="3470228"/>
            <a:ext cx="76587" cy="17860"/>
          </a:xfrm>
          <a:custGeom>
            <a:avLst/>
            <a:gdLst>
              <a:gd name="T0" fmla="*/ 12 w 47"/>
              <a:gd name="T1" fmla="*/ 0 h 12"/>
              <a:gd name="T2" fmla="*/ 23 w 47"/>
              <a:gd name="T3" fmla="*/ 4 h 12"/>
              <a:gd name="T4" fmla="*/ 27 w 47"/>
              <a:gd name="T5" fmla="*/ 8 h 12"/>
              <a:gd name="T6" fmla="*/ 33 w 47"/>
              <a:gd name="T7" fmla="*/ 4 h 12"/>
              <a:gd name="T8" fmla="*/ 41 w 47"/>
              <a:gd name="T9" fmla="*/ 8 h 12"/>
              <a:gd name="T10" fmla="*/ 45 w 47"/>
              <a:gd name="T11" fmla="*/ 4 h 12"/>
              <a:gd name="T12" fmla="*/ 50 w 47"/>
              <a:gd name="T13" fmla="*/ 1 h 12"/>
              <a:gd name="T14" fmla="*/ 52 w 47"/>
              <a:gd name="T15" fmla="*/ 3 h 12"/>
              <a:gd name="T16" fmla="*/ 56 w 47"/>
              <a:gd name="T17" fmla="*/ 1 h 12"/>
              <a:gd name="T18" fmla="*/ 51 w 47"/>
              <a:gd name="T19" fmla="*/ 5 h 12"/>
              <a:gd name="T20" fmla="*/ 46 w 47"/>
              <a:gd name="T21" fmla="*/ 6 h 12"/>
              <a:gd name="T22" fmla="*/ 42 w 47"/>
              <a:gd name="T23" fmla="*/ 9 h 12"/>
              <a:gd name="T24" fmla="*/ 32 w 47"/>
              <a:gd name="T25" fmla="*/ 11 h 12"/>
              <a:gd name="T26" fmla="*/ 27 w 47"/>
              <a:gd name="T27" fmla="*/ 11 h 12"/>
              <a:gd name="T28" fmla="*/ 19 w 47"/>
              <a:gd name="T29" fmla="*/ 15 h 12"/>
              <a:gd name="T30" fmla="*/ 1 w 47"/>
              <a:gd name="T31" fmla="*/ 9 h 12"/>
              <a:gd name="T32" fmla="*/ 5 w 47"/>
              <a:gd name="T33" fmla="*/ 4 h 12"/>
              <a:gd name="T34" fmla="*/ 12 w 47"/>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12"/>
              <a:gd name="T56" fmla="*/ 47 w 47"/>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12">
                <a:moveTo>
                  <a:pt x="10" y="0"/>
                </a:moveTo>
                <a:cubicBezTo>
                  <a:pt x="13" y="1"/>
                  <a:pt x="16" y="2"/>
                  <a:pt x="19" y="3"/>
                </a:cubicBezTo>
                <a:cubicBezTo>
                  <a:pt x="20" y="4"/>
                  <a:pt x="21" y="6"/>
                  <a:pt x="23" y="6"/>
                </a:cubicBezTo>
                <a:cubicBezTo>
                  <a:pt x="25" y="6"/>
                  <a:pt x="26" y="3"/>
                  <a:pt x="28" y="3"/>
                </a:cubicBezTo>
                <a:cubicBezTo>
                  <a:pt x="30" y="3"/>
                  <a:pt x="32" y="6"/>
                  <a:pt x="34" y="6"/>
                </a:cubicBezTo>
                <a:cubicBezTo>
                  <a:pt x="36" y="6"/>
                  <a:pt x="37" y="4"/>
                  <a:pt x="38" y="3"/>
                </a:cubicBezTo>
                <a:cubicBezTo>
                  <a:pt x="39" y="2"/>
                  <a:pt x="40" y="1"/>
                  <a:pt x="42" y="1"/>
                </a:cubicBezTo>
                <a:cubicBezTo>
                  <a:pt x="42" y="1"/>
                  <a:pt x="43" y="2"/>
                  <a:pt x="44" y="2"/>
                </a:cubicBezTo>
                <a:cubicBezTo>
                  <a:pt x="45" y="2"/>
                  <a:pt x="47" y="0"/>
                  <a:pt x="47" y="1"/>
                </a:cubicBezTo>
                <a:cubicBezTo>
                  <a:pt x="46" y="2"/>
                  <a:pt x="45" y="3"/>
                  <a:pt x="43" y="4"/>
                </a:cubicBezTo>
                <a:cubicBezTo>
                  <a:pt x="42" y="4"/>
                  <a:pt x="40" y="5"/>
                  <a:pt x="39" y="5"/>
                </a:cubicBezTo>
                <a:cubicBezTo>
                  <a:pt x="38" y="6"/>
                  <a:pt x="37" y="7"/>
                  <a:pt x="35" y="7"/>
                </a:cubicBezTo>
                <a:cubicBezTo>
                  <a:pt x="32" y="8"/>
                  <a:pt x="30" y="9"/>
                  <a:pt x="27" y="9"/>
                </a:cubicBezTo>
                <a:cubicBezTo>
                  <a:pt x="25" y="10"/>
                  <a:pt x="24" y="9"/>
                  <a:pt x="23" y="9"/>
                </a:cubicBezTo>
                <a:cubicBezTo>
                  <a:pt x="20" y="10"/>
                  <a:pt x="18" y="12"/>
                  <a:pt x="16" y="12"/>
                </a:cubicBezTo>
                <a:cubicBezTo>
                  <a:pt x="11" y="11"/>
                  <a:pt x="5" y="10"/>
                  <a:pt x="1" y="7"/>
                </a:cubicBezTo>
                <a:cubicBezTo>
                  <a:pt x="0" y="6"/>
                  <a:pt x="2" y="4"/>
                  <a:pt x="4" y="3"/>
                </a:cubicBezTo>
                <a:cubicBezTo>
                  <a:pt x="5" y="1"/>
                  <a:pt x="8" y="0"/>
                  <a:pt x="1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3" name="Freeform 2936"/>
          <p:cNvSpPr>
            <a:spLocks noChangeAspect="1"/>
          </p:cNvSpPr>
          <p:nvPr/>
        </p:nvSpPr>
        <p:spPr bwMode="auto">
          <a:xfrm>
            <a:off x="7423542" y="3644059"/>
            <a:ext cx="34281" cy="7144"/>
          </a:xfrm>
          <a:custGeom>
            <a:avLst/>
            <a:gdLst>
              <a:gd name="T0" fmla="*/ 5 w 5"/>
              <a:gd name="T1" fmla="*/ 5 h 5"/>
              <a:gd name="T2" fmla="*/ 1 w 5"/>
              <a:gd name="T3" fmla="*/ 5 h 5"/>
              <a:gd name="T4" fmla="*/ 0 w 5"/>
              <a:gd name="T5" fmla="*/ 2 h 5"/>
              <a:gd name="T6" fmla="*/ 4 w 5"/>
              <a:gd name="T7" fmla="*/ 0 h 5"/>
              <a:gd name="T8" fmla="*/ 5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4"/>
                </a:moveTo>
                <a:cubicBezTo>
                  <a:pt x="3" y="4"/>
                  <a:pt x="2" y="5"/>
                  <a:pt x="1" y="4"/>
                </a:cubicBezTo>
                <a:cubicBezTo>
                  <a:pt x="0" y="4"/>
                  <a:pt x="0" y="2"/>
                  <a:pt x="0" y="2"/>
                </a:cubicBezTo>
                <a:cubicBezTo>
                  <a:pt x="1" y="1"/>
                  <a:pt x="2" y="0"/>
                  <a:pt x="3" y="0"/>
                </a:cubicBezTo>
                <a:cubicBezTo>
                  <a:pt x="5" y="1"/>
                  <a:pt x="4" y="3"/>
                  <a:pt x="4"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4" name="Freeform 2937"/>
          <p:cNvSpPr>
            <a:spLocks noChangeAspect="1"/>
          </p:cNvSpPr>
          <p:nvPr/>
        </p:nvSpPr>
        <p:spPr bwMode="auto">
          <a:xfrm>
            <a:off x="6766553" y="3838132"/>
            <a:ext cx="34281" cy="13097"/>
          </a:xfrm>
          <a:custGeom>
            <a:avLst/>
            <a:gdLst>
              <a:gd name="T0" fmla="*/ 4 w 3"/>
              <a:gd name="T1" fmla="*/ 6 h 9"/>
              <a:gd name="T2" fmla="*/ 3 w 3"/>
              <a:gd name="T3" fmla="*/ 11 h 9"/>
              <a:gd name="T4" fmla="*/ 1 w 3"/>
              <a:gd name="T5" fmla="*/ 6 h 9"/>
              <a:gd name="T6" fmla="*/ 1 w 3"/>
              <a:gd name="T7" fmla="*/ 0 h 9"/>
              <a:gd name="T8" fmla="*/ 4 w 3"/>
              <a:gd name="T9" fmla="*/ 6 h 9"/>
              <a:gd name="T10" fmla="*/ 0 60000 65536"/>
              <a:gd name="T11" fmla="*/ 0 60000 65536"/>
              <a:gd name="T12" fmla="*/ 0 60000 65536"/>
              <a:gd name="T13" fmla="*/ 0 60000 65536"/>
              <a:gd name="T14" fmla="*/ 0 60000 65536"/>
              <a:gd name="T15" fmla="*/ 0 w 3"/>
              <a:gd name="T16" fmla="*/ 0 h 9"/>
              <a:gd name="T17" fmla="*/ 3 w 3"/>
              <a:gd name="T18" fmla="*/ 9 h 9"/>
            </a:gdLst>
            <a:ahLst/>
            <a:cxnLst>
              <a:cxn ang="T10">
                <a:pos x="T0" y="T1"/>
              </a:cxn>
              <a:cxn ang="T11">
                <a:pos x="T2" y="T3"/>
              </a:cxn>
              <a:cxn ang="T12">
                <a:pos x="T4" y="T5"/>
              </a:cxn>
              <a:cxn ang="T13">
                <a:pos x="T6" y="T7"/>
              </a:cxn>
              <a:cxn ang="T14">
                <a:pos x="T8" y="T9"/>
              </a:cxn>
            </a:cxnLst>
            <a:rect l="T15" t="T16" r="T17" b="T18"/>
            <a:pathLst>
              <a:path w="3" h="9">
                <a:moveTo>
                  <a:pt x="3" y="5"/>
                </a:moveTo>
                <a:cubicBezTo>
                  <a:pt x="3" y="7"/>
                  <a:pt x="3" y="9"/>
                  <a:pt x="2" y="9"/>
                </a:cubicBezTo>
                <a:cubicBezTo>
                  <a:pt x="2" y="9"/>
                  <a:pt x="1" y="6"/>
                  <a:pt x="1" y="5"/>
                </a:cubicBezTo>
                <a:cubicBezTo>
                  <a:pt x="1" y="3"/>
                  <a:pt x="0" y="0"/>
                  <a:pt x="1" y="0"/>
                </a:cubicBezTo>
                <a:cubicBezTo>
                  <a:pt x="2" y="0"/>
                  <a:pt x="2" y="3"/>
                  <a:pt x="3"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5" name="Freeform 2938"/>
          <p:cNvSpPr>
            <a:spLocks noChangeAspect="1"/>
          </p:cNvSpPr>
          <p:nvPr/>
        </p:nvSpPr>
        <p:spPr bwMode="auto">
          <a:xfrm>
            <a:off x="6777661" y="3836938"/>
            <a:ext cx="34281" cy="14287"/>
          </a:xfrm>
          <a:custGeom>
            <a:avLst/>
            <a:gdLst>
              <a:gd name="T0" fmla="*/ 4 w 3"/>
              <a:gd name="T1" fmla="*/ 7 h 10"/>
              <a:gd name="T2" fmla="*/ 4 w 3"/>
              <a:gd name="T3" fmla="*/ 12 h 10"/>
              <a:gd name="T4" fmla="*/ 1 w 3"/>
              <a:gd name="T5" fmla="*/ 7 h 10"/>
              <a:gd name="T6" fmla="*/ 1 w 3"/>
              <a:gd name="T7" fmla="*/ 1 h 10"/>
              <a:gd name="T8" fmla="*/ 4 w 3"/>
              <a:gd name="T9" fmla="*/ 7 h 10"/>
              <a:gd name="T10" fmla="*/ 0 60000 65536"/>
              <a:gd name="T11" fmla="*/ 0 60000 65536"/>
              <a:gd name="T12" fmla="*/ 0 60000 65536"/>
              <a:gd name="T13" fmla="*/ 0 60000 65536"/>
              <a:gd name="T14" fmla="*/ 0 60000 65536"/>
              <a:gd name="T15" fmla="*/ 0 w 3"/>
              <a:gd name="T16" fmla="*/ 0 h 10"/>
              <a:gd name="T17" fmla="*/ 3 w 3"/>
              <a:gd name="T18" fmla="*/ 10 h 10"/>
            </a:gdLst>
            <a:ahLst/>
            <a:cxnLst>
              <a:cxn ang="T10">
                <a:pos x="T0" y="T1"/>
              </a:cxn>
              <a:cxn ang="T11">
                <a:pos x="T2" y="T3"/>
              </a:cxn>
              <a:cxn ang="T12">
                <a:pos x="T4" y="T5"/>
              </a:cxn>
              <a:cxn ang="T13">
                <a:pos x="T6" y="T7"/>
              </a:cxn>
              <a:cxn ang="T14">
                <a:pos x="T8" y="T9"/>
              </a:cxn>
            </a:cxnLst>
            <a:rect l="T15" t="T16" r="T17" b="T18"/>
            <a:pathLst>
              <a:path w="3" h="10">
                <a:moveTo>
                  <a:pt x="3" y="6"/>
                </a:moveTo>
                <a:cubicBezTo>
                  <a:pt x="3" y="7"/>
                  <a:pt x="3" y="10"/>
                  <a:pt x="3" y="10"/>
                </a:cubicBezTo>
                <a:cubicBezTo>
                  <a:pt x="2" y="9"/>
                  <a:pt x="1" y="7"/>
                  <a:pt x="1" y="6"/>
                </a:cubicBezTo>
                <a:cubicBezTo>
                  <a:pt x="1" y="4"/>
                  <a:pt x="0" y="0"/>
                  <a:pt x="1" y="1"/>
                </a:cubicBezTo>
                <a:cubicBezTo>
                  <a:pt x="2" y="1"/>
                  <a:pt x="2" y="4"/>
                  <a:pt x="3"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6" name="Freeform 2939"/>
          <p:cNvSpPr>
            <a:spLocks noChangeAspect="1"/>
          </p:cNvSpPr>
          <p:nvPr/>
        </p:nvSpPr>
        <p:spPr bwMode="auto">
          <a:xfrm>
            <a:off x="7520344" y="4170315"/>
            <a:ext cx="34281" cy="3572"/>
          </a:xfrm>
          <a:custGeom>
            <a:avLst/>
            <a:gdLst>
              <a:gd name="T0" fmla="*/ 2 w 5"/>
              <a:gd name="T1" fmla="*/ 3 h 2"/>
              <a:gd name="T2" fmla="*/ 1 w 5"/>
              <a:gd name="T3" fmla="*/ 2 h 2"/>
              <a:gd name="T4" fmla="*/ 4 w 5"/>
              <a:gd name="T5" fmla="*/ 0 h 2"/>
              <a:gd name="T6" fmla="*/ 6 w 5"/>
              <a:gd name="T7" fmla="*/ 2 h 2"/>
              <a:gd name="T8" fmla="*/ 2 w 5"/>
              <a:gd name="T9" fmla="*/ 3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2" y="2"/>
                  <a:pt x="0" y="2"/>
                  <a:pt x="1" y="1"/>
                </a:cubicBezTo>
                <a:cubicBezTo>
                  <a:pt x="1" y="1"/>
                  <a:pt x="2" y="1"/>
                  <a:pt x="3" y="0"/>
                </a:cubicBezTo>
                <a:cubicBezTo>
                  <a:pt x="3" y="0"/>
                  <a:pt x="5" y="0"/>
                  <a:pt x="5" y="1"/>
                </a:cubicBezTo>
                <a:cubicBezTo>
                  <a:pt x="5" y="2"/>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7" name="Freeform 2940"/>
          <p:cNvSpPr>
            <a:spLocks noChangeAspect="1"/>
          </p:cNvSpPr>
          <p:nvPr/>
        </p:nvSpPr>
        <p:spPr bwMode="auto">
          <a:xfrm>
            <a:off x="7426716" y="4152457"/>
            <a:ext cx="34281" cy="13097"/>
          </a:xfrm>
          <a:custGeom>
            <a:avLst/>
            <a:gdLst>
              <a:gd name="T0" fmla="*/ 5 w 6"/>
              <a:gd name="T1" fmla="*/ 7 h 9"/>
              <a:gd name="T2" fmla="*/ 1 w 6"/>
              <a:gd name="T3" fmla="*/ 11 h 9"/>
              <a:gd name="T4" fmla="*/ 1 w 6"/>
              <a:gd name="T5" fmla="*/ 5 h 9"/>
              <a:gd name="T6" fmla="*/ 5 w 6"/>
              <a:gd name="T7" fmla="*/ 1 h 9"/>
              <a:gd name="T8" fmla="*/ 5 w 6"/>
              <a:gd name="T9" fmla="*/ 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6"/>
                </a:moveTo>
                <a:cubicBezTo>
                  <a:pt x="3" y="7"/>
                  <a:pt x="2" y="9"/>
                  <a:pt x="1" y="9"/>
                </a:cubicBezTo>
                <a:cubicBezTo>
                  <a:pt x="0" y="8"/>
                  <a:pt x="1" y="6"/>
                  <a:pt x="1" y="4"/>
                </a:cubicBezTo>
                <a:cubicBezTo>
                  <a:pt x="2" y="3"/>
                  <a:pt x="3" y="0"/>
                  <a:pt x="4" y="1"/>
                </a:cubicBezTo>
                <a:cubicBezTo>
                  <a:pt x="6" y="2"/>
                  <a:pt x="4" y="4"/>
                  <a:pt x="4"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8" name="Freeform 2941"/>
          <p:cNvSpPr>
            <a:spLocks noChangeAspect="1"/>
          </p:cNvSpPr>
          <p:nvPr/>
        </p:nvSpPr>
        <p:spPr bwMode="auto">
          <a:xfrm>
            <a:off x="7715535" y="3876231"/>
            <a:ext cx="34281" cy="8335"/>
          </a:xfrm>
          <a:custGeom>
            <a:avLst/>
            <a:gdLst>
              <a:gd name="T0" fmla="*/ 2 w 3"/>
              <a:gd name="T1" fmla="*/ 5 h 6"/>
              <a:gd name="T2" fmla="*/ 1 w 3"/>
              <a:gd name="T3" fmla="*/ 7 h 6"/>
              <a:gd name="T4" fmla="*/ 1 w 3"/>
              <a:gd name="T5" fmla="*/ 4 h 6"/>
              <a:gd name="T6" fmla="*/ 2 w 3"/>
              <a:gd name="T7" fmla="*/ 1 h 6"/>
              <a:gd name="T8" fmla="*/ 2 w 3"/>
              <a:gd name="T9" fmla="*/ 5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4"/>
                </a:moveTo>
                <a:cubicBezTo>
                  <a:pt x="2" y="5"/>
                  <a:pt x="1" y="6"/>
                  <a:pt x="1" y="6"/>
                </a:cubicBezTo>
                <a:cubicBezTo>
                  <a:pt x="0" y="6"/>
                  <a:pt x="0" y="4"/>
                  <a:pt x="1" y="3"/>
                </a:cubicBezTo>
                <a:cubicBezTo>
                  <a:pt x="1" y="2"/>
                  <a:pt x="2" y="0"/>
                  <a:pt x="2" y="1"/>
                </a:cubicBezTo>
                <a:cubicBezTo>
                  <a:pt x="3" y="1"/>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599" name="Freeform 2942"/>
          <p:cNvSpPr>
            <a:spLocks noChangeAspect="1"/>
          </p:cNvSpPr>
          <p:nvPr/>
        </p:nvSpPr>
        <p:spPr bwMode="auto">
          <a:xfrm>
            <a:off x="7363238" y="3533329"/>
            <a:ext cx="34281" cy="5954"/>
          </a:xfrm>
          <a:custGeom>
            <a:avLst/>
            <a:gdLst>
              <a:gd name="T0" fmla="*/ 2 w 4"/>
              <a:gd name="T1" fmla="*/ 4 h 4"/>
              <a:gd name="T2" fmla="*/ 0 w 4"/>
              <a:gd name="T3" fmla="*/ 5 h 4"/>
              <a:gd name="T4" fmla="*/ 1 w 4"/>
              <a:gd name="T5" fmla="*/ 3 h 4"/>
              <a:gd name="T6" fmla="*/ 3 w 4"/>
              <a:gd name="T7" fmla="*/ 0 h 4"/>
              <a:gd name="T8" fmla="*/ 2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4"/>
                </a:cubicBezTo>
                <a:cubicBezTo>
                  <a:pt x="0" y="3"/>
                  <a:pt x="0" y="2"/>
                  <a:pt x="1" y="2"/>
                </a:cubicBezTo>
                <a:cubicBezTo>
                  <a:pt x="2" y="1"/>
                  <a:pt x="3" y="0"/>
                  <a:pt x="3" y="0"/>
                </a:cubicBezTo>
                <a:cubicBezTo>
                  <a:pt x="4"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0" name="Freeform 2943"/>
          <p:cNvSpPr>
            <a:spLocks noChangeAspect="1"/>
          </p:cNvSpPr>
          <p:nvPr/>
        </p:nvSpPr>
        <p:spPr bwMode="auto">
          <a:xfrm>
            <a:off x="7353716" y="3540472"/>
            <a:ext cx="34281" cy="5954"/>
          </a:xfrm>
          <a:custGeom>
            <a:avLst/>
            <a:gdLst>
              <a:gd name="T0" fmla="*/ 2 w 4"/>
              <a:gd name="T1" fmla="*/ 4 h 4"/>
              <a:gd name="T2" fmla="*/ 0 w 4"/>
              <a:gd name="T3" fmla="*/ 5 h 4"/>
              <a:gd name="T4" fmla="*/ 1 w 4"/>
              <a:gd name="T5" fmla="*/ 3 h 4"/>
              <a:gd name="T6" fmla="*/ 3 w 4"/>
              <a:gd name="T7" fmla="*/ 0 h 4"/>
              <a:gd name="T8" fmla="*/ 2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2" y="3"/>
                  <a:pt x="1" y="4"/>
                  <a:pt x="0" y="4"/>
                </a:cubicBezTo>
                <a:cubicBezTo>
                  <a:pt x="0" y="3"/>
                  <a:pt x="1" y="2"/>
                  <a:pt x="1" y="2"/>
                </a:cubicBezTo>
                <a:cubicBezTo>
                  <a:pt x="2" y="1"/>
                  <a:pt x="3" y="0"/>
                  <a:pt x="3" y="0"/>
                </a:cubicBezTo>
                <a:cubicBezTo>
                  <a:pt x="4" y="1"/>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1" name="Freeform 2944"/>
          <p:cNvSpPr>
            <a:spLocks noChangeAspect="1"/>
          </p:cNvSpPr>
          <p:nvPr/>
        </p:nvSpPr>
        <p:spPr bwMode="auto">
          <a:xfrm>
            <a:off x="7337846" y="3546428"/>
            <a:ext cx="34281" cy="7144"/>
          </a:xfrm>
          <a:custGeom>
            <a:avLst/>
            <a:gdLst>
              <a:gd name="T0" fmla="*/ 3 w 4"/>
              <a:gd name="T1" fmla="*/ 5 h 5"/>
              <a:gd name="T2" fmla="*/ 1 w 4"/>
              <a:gd name="T3" fmla="*/ 5 h 5"/>
              <a:gd name="T4" fmla="*/ 3 w 4"/>
              <a:gd name="T5" fmla="*/ 2 h 5"/>
              <a:gd name="T6" fmla="*/ 5 w 4"/>
              <a:gd name="T7" fmla="*/ 1 h 5"/>
              <a:gd name="T8" fmla="*/ 3 w 4"/>
              <a:gd name="T9" fmla="*/ 5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4"/>
                </a:cubicBezTo>
                <a:cubicBezTo>
                  <a:pt x="0" y="4"/>
                  <a:pt x="1" y="3"/>
                  <a:pt x="2" y="2"/>
                </a:cubicBezTo>
                <a:cubicBezTo>
                  <a:pt x="2" y="2"/>
                  <a:pt x="3" y="0"/>
                  <a:pt x="4" y="1"/>
                </a:cubicBezTo>
                <a:cubicBezTo>
                  <a:pt x="4" y="2"/>
                  <a:pt x="3"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2" name="Freeform 2945"/>
          <p:cNvSpPr>
            <a:spLocks noChangeAspect="1"/>
          </p:cNvSpPr>
          <p:nvPr/>
        </p:nvSpPr>
        <p:spPr bwMode="auto">
          <a:xfrm>
            <a:off x="8055139" y="3727403"/>
            <a:ext cx="34281" cy="7144"/>
          </a:xfrm>
          <a:custGeom>
            <a:avLst/>
            <a:gdLst>
              <a:gd name="T0" fmla="*/ 2 w 2"/>
              <a:gd name="T1" fmla="*/ 4 h 5"/>
              <a:gd name="T2" fmla="*/ 1 w 2"/>
              <a:gd name="T3" fmla="*/ 6 h 5"/>
              <a:gd name="T4" fmla="*/ 0 w 2"/>
              <a:gd name="T5" fmla="*/ 2 h 5"/>
              <a:gd name="T6" fmla="*/ 2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4"/>
                  <a:pt x="0" y="3"/>
                  <a:pt x="0" y="2"/>
                </a:cubicBezTo>
                <a:cubicBezTo>
                  <a:pt x="1" y="2"/>
                  <a:pt x="1" y="0"/>
                  <a:pt x="2"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3" name="Freeform 2946"/>
          <p:cNvSpPr>
            <a:spLocks noChangeAspect="1"/>
          </p:cNvSpPr>
          <p:nvPr/>
        </p:nvSpPr>
        <p:spPr bwMode="auto">
          <a:xfrm>
            <a:off x="8110680" y="3613103"/>
            <a:ext cx="34281" cy="11906"/>
          </a:xfrm>
          <a:custGeom>
            <a:avLst/>
            <a:gdLst>
              <a:gd name="T0" fmla="*/ 2 w 2"/>
              <a:gd name="T1" fmla="*/ 6 h 8"/>
              <a:gd name="T2" fmla="*/ 1 w 2"/>
              <a:gd name="T3" fmla="*/ 9 h 8"/>
              <a:gd name="T4" fmla="*/ 0 w 2"/>
              <a:gd name="T5" fmla="*/ 5 h 8"/>
              <a:gd name="T6" fmla="*/ 1 w 2"/>
              <a:gd name="T7" fmla="*/ 0 h 8"/>
              <a:gd name="T8" fmla="*/ 2 w 2"/>
              <a:gd name="T9" fmla="*/ 6 h 8"/>
              <a:gd name="T10" fmla="*/ 0 60000 65536"/>
              <a:gd name="T11" fmla="*/ 0 60000 65536"/>
              <a:gd name="T12" fmla="*/ 0 60000 65536"/>
              <a:gd name="T13" fmla="*/ 0 60000 65536"/>
              <a:gd name="T14" fmla="*/ 0 60000 65536"/>
              <a:gd name="T15" fmla="*/ 0 w 2"/>
              <a:gd name="T16" fmla="*/ 0 h 8"/>
              <a:gd name="T17" fmla="*/ 2 w 2"/>
              <a:gd name="T18" fmla="*/ 8 h 8"/>
            </a:gdLst>
            <a:ahLst/>
            <a:cxnLst>
              <a:cxn ang="T10">
                <a:pos x="T0" y="T1"/>
              </a:cxn>
              <a:cxn ang="T11">
                <a:pos x="T2" y="T3"/>
              </a:cxn>
              <a:cxn ang="T12">
                <a:pos x="T4" y="T5"/>
              </a:cxn>
              <a:cxn ang="T13">
                <a:pos x="T6" y="T7"/>
              </a:cxn>
              <a:cxn ang="T14">
                <a:pos x="T8" y="T9"/>
              </a:cxn>
            </a:cxnLst>
            <a:rect l="T15" t="T16" r="T17" b="T18"/>
            <a:pathLst>
              <a:path w="2" h="8">
                <a:moveTo>
                  <a:pt x="2" y="5"/>
                </a:moveTo>
                <a:cubicBezTo>
                  <a:pt x="2" y="6"/>
                  <a:pt x="1" y="8"/>
                  <a:pt x="1" y="7"/>
                </a:cubicBezTo>
                <a:cubicBezTo>
                  <a:pt x="0" y="7"/>
                  <a:pt x="0" y="5"/>
                  <a:pt x="0" y="4"/>
                </a:cubicBezTo>
                <a:cubicBezTo>
                  <a:pt x="0" y="3"/>
                  <a:pt x="0" y="0"/>
                  <a:pt x="1" y="0"/>
                </a:cubicBezTo>
                <a:cubicBezTo>
                  <a:pt x="2" y="1"/>
                  <a:pt x="2" y="3"/>
                  <a:pt x="2"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4" name="Freeform 2947"/>
          <p:cNvSpPr>
            <a:spLocks noChangeAspect="1"/>
          </p:cNvSpPr>
          <p:nvPr/>
        </p:nvSpPr>
        <p:spPr bwMode="auto">
          <a:xfrm>
            <a:off x="8110680" y="3627388"/>
            <a:ext cx="34281" cy="9525"/>
          </a:xfrm>
          <a:custGeom>
            <a:avLst/>
            <a:gdLst>
              <a:gd name="T0" fmla="*/ 2 w 2"/>
              <a:gd name="T1" fmla="*/ 5 h 6"/>
              <a:gd name="T2" fmla="*/ 1 w 2"/>
              <a:gd name="T3" fmla="*/ 8 h 6"/>
              <a:gd name="T4" fmla="*/ 0 w 2"/>
              <a:gd name="T5" fmla="*/ 4 h 6"/>
              <a:gd name="T6" fmla="*/ 1 w 2"/>
              <a:gd name="T7" fmla="*/ 0 h 6"/>
              <a:gd name="T8" fmla="*/ 2 w 2"/>
              <a:gd name="T9" fmla="*/ 5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4"/>
                </a:moveTo>
                <a:cubicBezTo>
                  <a:pt x="2" y="4"/>
                  <a:pt x="1" y="6"/>
                  <a:pt x="1" y="6"/>
                </a:cubicBezTo>
                <a:cubicBezTo>
                  <a:pt x="0" y="6"/>
                  <a:pt x="0" y="4"/>
                  <a:pt x="0" y="3"/>
                </a:cubicBezTo>
                <a:cubicBezTo>
                  <a:pt x="0" y="2"/>
                  <a:pt x="0" y="0"/>
                  <a:pt x="1" y="0"/>
                </a:cubicBezTo>
                <a:cubicBezTo>
                  <a:pt x="2" y="0"/>
                  <a:pt x="2" y="2"/>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5" name="Freeform 2948"/>
          <p:cNvSpPr>
            <a:spLocks noChangeAspect="1"/>
          </p:cNvSpPr>
          <p:nvPr/>
        </p:nvSpPr>
        <p:spPr bwMode="auto">
          <a:xfrm>
            <a:off x="8339197" y="3696446"/>
            <a:ext cx="34281" cy="7144"/>
          </a:xfrm>
          <a:custGeom>
            <a:avLst/>
            <a:gdLst>
              <a:gd name="T0" fmla="*/ 3 w 4"/>
              <a:gd name="T1" fmla="*/ 4 h 5"/>
              <a:gd name="T2" fmla="*/ 1 w 4"/>
              <a:gd name="T3" fmla="*/ 5 h 5"/>
              <a:gd name="T4" fmla="*/ 3 w 4"/>
              <a:gd name="T5" fmla="*/ 2 h 5"/>
              <a:gd name="T6" fmla="*/ 5 w 4"/>
              <a:gd name="T7" fmla="*/ 1 h 5"/>
              <a:gd name="T8" fmla="*/ 3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2" y="4"/>
                  <a:pt x="1" y="5"/>
                  <a:pt x="1" y="4"/>
                </a:cubicBezTo>
                <a:cubicBezTo>
                  <a:pt x="0" y="4"/>
                  <a:pt x="1" y="3"/>
                  <a:pt x="2" y="2"/>
                </a:cubicBezTo>
                <a:cubicBezTo>
                  <a:pt x="2" y="2"/>
                  <a:pt x="4" y="0"/>
                  <a:pt x="4" y="1"/>
                </a:cubicBezTo>
                <a:cubicBezTo>
                  <a:pt x="4"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6" name="Freeform 2949"/>
          <p:cNvSpPr>
            <a:spLocks noChangeAspect="1"/>
          </p:cNvSpPr>
          <p:nvPr/>
        </p:nvSpPr>
        <p:spPr bwMode="auto">
          <a:xfrm>
            <a:off x="7099808" y="3088038"/>
            <a:ext cx="34281" cy="11906"/>
          </a:xfrm>
          <a:custGeom>
            <a:avLst/>
            <a:gdLst>
              <a:gd name="T0" fmla="*/ 3 w 2"/>
              <a:gd name="T1" fmla="*/ 7 h 9"/>
              <a:gd name="T2" fmla="*/ 2 w 2"/>
              <a:gd name="T3" fmla="*/ 10 h 9"/>
              <a:gd name="T4" fmla="*/ 0 w 2"/>
              <a:gd name="T5" fmla="*/ 6 h 9"/>
              <a:gd name="T6" fmla="*/ 2 w 2"/>
              <a:gd name="T7" fmla="*/ 1 h 9"/>
              <a:gd name="T8" fmla="*/ 3 w 2"/>
              <a:gd name="T9" fmla="*/ 7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2" y="6"/>
                </a:moveTo>
                <a:cubicBezTo>
                  <a:pt x="2" y="7"/>
                  <a:pt x="2" y="9"/>
                  <a:pt x="1" y="9"/>
                </a:cubicBezTo>
                <a:cubicBezTo>
                  <a:pt x="0" y="8"/>
                  <a:pt x="0" y="6"/>
                  <a:pt x="0" y="5"/>
                </a:cubicBezTo>
                <a:cubicBezTo>
                  <a:pt x="0" y="3"/>
                  <a:pt x="0" y="0"/>
                  <a:pt x="1" y="1"/>
                </a:cubicBezTo>
                <a:cubicBezTo>
                  <a:pt x="2" y="1"/>
                  <a:pt x="2" y="4"/>
                  <a:pt x="2"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7" name="Freeform 2950"/>
          <p:cNvSpPr>
            <a:spLocks noChangeAspect="1"/>
          </p:cNvSpPr>
          <p:nvPr/>
        </p:nvSpPr>
        <p:spPr bwMode="auto">
          <a:xfrm>
            <a:off x="7033157" y="3033266"/>
            <a:ext cx="34281" cy="5954"/>
          </a:xfrm>
          <a:custGeom>
            <a:avLst/>
            <a:gdLst>
              <a:gd name="T0" fmla="*/ 4 w 3"/>
              <a:gd name="T1" fmla="*/ 3 h 4"/>
              <a:gd name="T2" fmla="*/ 4 w 3"/>
              <a:gd name="T3" fmla="*/ 5 h 4"/>
              <a:gd name="T4" fmla="*/ 1 w 3"/>
              <a:gd name="T5" fmla="*/ 3 h 4"/>
              <a:gd name="T6" fmla="*/ 1 w 3"/>
              <a:gd name="T7" fmla="*/ 0 h 4"/>
              <a:gd name="T8" fmla="*/ 4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4"/>
                </a:cubicBezTo>
                <a:cubicBezTo>
                  <a:pt x="2" y="4"/>
                  <a:pt x="2" y="3"/>
                  <a:pt x="1" y="2"/>
                </a:cubicBezTo>
                <a:cubicBezTo>
                  <a:pt x="1" y="1"/>
                  <a:pt x="0" y="0"/>
                  <a:pt x="1"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8" name="Freeform 2951"/>
          <p:cNvSpPr>
            <a:spLocks noChangeAspect="1"/>
          </p:cNvSpPr>
          <p:nvPr/>
        </p:nvSpPr>
        <p:spPr bwMode="auto">
          <a:xfrm>
            <a:off x="7007766" y="3045175"/>
            <a:ext cx="34281" cy="7144"/>
          </a:xfrm>
          <a:custGeom>
            <a:avLst/>
            <a:gdLst>
              <a:gd name="T0" fmla="*/ 1 w 2"/>
              <a:gd name="T1" fmla="*/ 5 h 5"/>
              <a:gd name="T2" fmla="*/ 0 w 2"/>
              <a:gd name="T3" fmla="*/ 6 h 5"/>
              <a:gd name="T4" fmla="*/ 0 w 2"/>
              <a:gd name="T5" fmla="*/ 4 h 5"/>
              <a:gd name="T6" fmla="*/ 1 w 2"/>
              <a:gd name="T7" fmla="*/ 1 h 5"/>
              <a:gd name="T8" fmla="*/ 1 w 2"/>
              <a:gd name="T9" fmla="*/ 5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09" name="Freeform 2952"/>
          <p:cNvSpPr>
            <a:spLocks noChangeAspect="1"/>
          </p:cNvSpPr>
          <p:nvPr/>
        </p:nvSpPr>
        <p:spPr bwMode="auto">
          <a:xfrm>
            <a:off x="7752035" y="3486895"/>
            <a:ext cx="34281" cy="4762"/>
          </a:xfrm>
          <a:custGeom>
            <a:avLst/>
            <a:gdLst>
              <a:gd name="T0" fmla="*/ 4 w 5"/>
              <a:gd name="T1" fmla="*/ 2 h 4"/>
              <a:gd name="T2" fmla="*/ 5 w 5"/>
              <a:gd name="T3" fmla="*/ 3 h 4"/>
              <a:gd name="T4" fmla="*/ 2 w 5"/>
              <a:gd name="T5" fmla="*/ 2 h 4"/>
              <a:gd name="T6" fmla="*/ 1 w 5"/>
              <a:gd name="T7" fmla="*/ 0 h 4"/>
              <a:gd name="T8" fmla="*/ 4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0" name="Freeform 2953"/>
          <p:cNvSpPr>
            <a:spLocks noChangeAspect="1"/>
          </p:cNvSpPr>
          <p:nvPr/>
        </p:nvSpPr>
        <p:spPr bwMode="auto">
          <a:xfrm>
            <a:off x="7752035" y="3486895"/>
            <a:ext cx="34281" cy="4762"/>
          </a:xfrm>
          <a:custGeom>
            <a:avLst/>
            <a:gdLst>
              <a:gd name="T0" fmla="*/ 4 w 5"/>
              <a:gd name="T1" fmla="*/ 2 h 4"/>
              <a:gd name="T2" fmla="*/ 5 w 5"/>
              <a:gd name="T3" fmla="*/ 3 h 4"/>
              <a:gd name="T4" fmla="*/ 2 w 5"/>
              <a:gd name="T5" fmla="*/ 2 h 4"/>
              <a:gd name="T6" fmla="*/ 1 w 5"/>
              <a:gd name="T7" fmla="*/ 0 h 4"/>
              <a:gd name="T8" fmla="*/ 4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1" name="Freeform 2954"/>
          <p:cNvSpPr>
            <a:spLocks noChangeAspect="1"/>
          </p:cNvSpPr>
          <p:nvPr/>
        </p:nvSpPr>
        <p:spPr bwMode="auto">
          <a:xfrm>
            <a:off x="7771078" y="3538093"/>
            <a:ext cx="34281" cy="3572"/>
          </a:xfrm>
          <a:custGeom>
            <a:avLst/>
            <a:gdLst>
              <a:gd name="T0" fmla="*/ 4 w 5"/>
              <a:gd name="T1" fmla="*/ 1 h 3"/>
              <a:gd name="T2" fmla="*/ 5 w 5"/>
              <a:gd name="T3" fmla="*/ 3 h 3"/>
              <a:gd name="T4" fmla="*/ 2 w 5"/>
              <a:gd name="T5" fmla="*/ 2 h 3"/>
              <a:gd name="T6" fmla="*/ 0 w 5"/>
              <a:gd name="T7" fmla="*/ 1 h 3"/>
              <a:gd name="T8" fmla="*/ 4 w 5"/>
              <a:gd name="T9" fmla="*/ 1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1"/>
                  <a:pt x="5" y="2"/>
                  <a:pt x="4" y="3"/>
                </a:cubicBezTo>
                <a:cubicBezTo>
                  <a:pt x="4" y="3"/>
                  <a:pt x="3" y="3"/>
                  <a:pt x="2" y="2"/>
                </a:cubicBezTo>
                <a:cubicBezTo>
                  <a:pt x="1" y="2"/>
                  <a:pt x="0" y="1"/>
                  <a:pt x="0" y="1"/>
                </a:cubicBezTo>
                <a:cubicBezTo>
                  <a:pt x="1"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2" name="Freeform 2955"/>
          <p:cNvSpPr>
            <a:spLocks noChangeAspect="1"/>
          </p:cNvSpPr>
          <p:nvPr/>
        </p:nvSpPr>
        <p:spPr bwMode="auto">
          <a:xfrm>
            <a:off x="7709187" y="3504754"/>
            <a:ext cx="34281" cy="5954"/>
          </a:xfrm>
          <a:custGeom>
            <a:avLst/>
            <a:gdLst>
              <a:gd name="T0" fmla="*/ 4 w 4"/>
              <a:gd name="T1" fmla="*/ 3 h 4"/>
              <a:gd name="T2" fmla="*/ 5 w 4"/>
              <a:gd name="T3" fmla="*/ 4 h 4"/>
              <a:gd name="T4" fmla="*/ 1 w 4"/>
              <a:gd name="T5" fmla="*/ 3 h 4"/>
              <a:gd name="T6" fmla="*/ 0 w 4"/>
              <a:gd name="T7" fmla="*/ 0 h 4"/>
              <a:gd name="T8" fmla="*/ 4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4" y="3"/>
                </a:cubicBezTo>
                <a:cubicBezTo>
                  <a:pt x="3" y="4"/>
                  <a:pt x="2" y="3"/>
                  <a:pt x="1" y="2"/>
                </a:cubicBezTo>
                <a:cubicBezTo>
                  <a:pt x="1" y="2"/>
                  <a:pt x="0" y="0"/>
                  <a:pt x="0"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3" name="Freeform 2956"/>
          <p:cNvSpPr>
            <a:spLocks noChangeAspect="1"/>
          </p:cNvSpPr>
          <p:nvPr/>
        </p:nvSpPr>
        <p:spPr bwMode="auto">
          <a:xfrm>
            <a:off x="7804404" y="3404744"/>
            <a:ext cx="34281" cy="7144"/>
          </a:xfrm>
          <a:custGeom>
            <a:avLst/>
            <a:gdLst>
              <a:gd name="T0" fmla="*/ 3 w 2"/>
              <a:gd name="T1" fmla="*/ 5 h 5"/>
              <a:gd name="T2" fmla="*/ 2 w 2"/>
              <a:gd name="T3" fmla="*/ 6 h 5"/>
              <a:gd name="T4" fmla="*/ 0 w 2"/>
              <a:gd name="T5" fmla="*/ 4 h 5"/>
              <a:gd name="T6" fmla="*/ 2 w 2"/>
              <a:gd name="T7" fmla="*/ 1 h 5"/>
              <a:gd name="T8" fmla="*/ 3 w 2"/>
              <a:gd name="T9" fmla="*/ 5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4"/>
                </a:moveTo>
                <a:cubicBezTo>
                  <a:pt x="2" y="4"/>
                  <a:pt x="1" y="5"/>
                  <a:pt x="1" y="5"/>
                </a:cubicBezTo>
                <a:cubicBezTo>
                  <a:pt x="0" y="5"/>
                  <a:pt x="0" y="4"/>
                  <a:pt x="0" y="3"/>
                </a:cubicBezTo>
                <a:cubicBezTo>
                  <a:pt x="0" y="2"/>
                  <a:pt x="0" y="0"/>
                  <a:pt x="1" y="1"/>
                </a:cubicBezTo>
                <a:cubicBezTo>
                  <a:pt x="2" y="1"/>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4" name="Freeform 2957"/>
          <p:cNvSpPr>
            <a:spLocks noChangeAspect="1"/>
          </p:cNvSpPr>
          <p:nvPr/>
        </p:nvSpPr>
        <p:spPr bwMode="auto">
          <a:xfrm>
            <a:off x="7233109" y="3469037"/>
            <a:ext cx="34281" cy="7144"/>
          </a:xfrm>
          <a:custGeom>
            <a:avLst/>
            <a:gdLst>
              <a:gd name="T0" fmla="*/ 3 w 4"/>
              <a:gd name="T1" fmla="*/ 5 h 5"/>
              <a:gd name="T2" fmla="*/ 0 w 4"/>
              <a:gd name="T3" fmla="*/ 5 h 5"/>
              <a:gd name="T4" fmla="*/ 1 w 4"/>
              <a:gd name="T5" fmla="*/ 2 h 5"/>
              <a:gd name="T6" fmla="*/ 4 w 4"/>
              <a:gd name="T7" fmla="*/ 1 h 5"/>
              <a:gd name="T8" fmla="*/ 3 w 4"/>
              <a:gd name="T9" fmla="*/ 5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1" y="4"/>
                  <a:pt x="1" y="5"/>
                  <a:pt x="0" y="4"/>
                </a:cubicBezTo>
                <a:cubicBezTo>
                  <a:pt x="0" y="4"/>
                  <a:pt x="1" y="3"/>
                  <a:pt x="1" y="2"/>
                </a:cubicBezTo>
                <a:cubicBezTo>
                  <a:pt x="2" y="2"/>
                  <a:pt x="3" y="0"/>
                  <a:pt x="3" y="1"/>
                </a:cubicBezTo>
                <a:cubicBezTo>
                  <a:pt x="4" y="2"/>
                  <a:pt x="3"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5" name="Freeform 2958"/>
          <p:cNvSpPr>
            <a:spLocks noChangeAspect="1"/>
          </p:cNvSpPr>
          <p:nvPr/>
        </p:nvSpPr>
        <p:spPr bwMode="auto">
          <a:xfrm>
            <a:off x="7285480" y="3409504"/>
            <a:ext cx="34281" cy="9525"/>
          </a:xfrm>
          <a:custGeom>
            <a:avLst/>
            <a:gdLst>
              <a:gd name="T0" fmla="*/ 2 w 3"/>
              <a:gd name="T1" fmla="*/ 6 h 7"/>
              <a:gd name="T2" fmla="*/ 1 w 3"/>
              <a:gd name="T3" fmla="*/ 8 h 7"/>
              <a:gd name="T4" fmla="*/ 1 w 3"/>
              <a:gd name="T5" fmla="*/ 5 h 7"/>
              <a:gd name="T6" fmla="*/ 3 w 3"/>
              <a:gd name="T7" fmla="*/ 1 h 7"/>
              <a:gd name="T8" fmla="*/ 2 w 3"/>
              <a:gd name="T9" fmla="*/ 6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5"/>
                </a:moveTo>
                <a:cubicBezTo>
                  <a:pt x="2" y="6"/>
                  <a:pt x="1" y="7"/>
                  <a:pt x="1" y="7"/>
                </a:cubicBezTo>
                <a:cubicBezTo>
                  <a:pt x="0" y="7"/>
                  <a:pt x="1" y="5"/>
                  <a:pt x="1" y="4"/>
                </a:cubicBezTo>
                <a:cubicBezTo>
                  <a:pt x="1" y="3"/>
                  <a:pt x="2" y="0"/>
                  <a:pt x="3" y="1"/>
                </a:cubicBezTo>
                <a:cubicBezTo>
                  <a:pt x="3" y="1"/>
                  <a:pt x="3" y="4"/>
                  <a:pt x="2"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6" name="Freeform 2959"/>
          <p:cNvSpPr>
            <a:spLocks noChangeAspect="1"/>
          </p:cNvSpPr>
          <p:nvPr/>
        </p:nvSpPr>
        <p:spPr bwMode="auto">
          <a:xfrm>
            <a:off x="7166458" y="3371404"/>
            <a:ext cx="34281" cy="5954"/>
          </a:xfrm>
          <a:custGeom>
            <a:avLst/>
            <a:gdLst>
              <a:gd name="T0" fmla="*/ 3 w 4"/>
              <a:gd name="T1" fmla="*/ 4 h 4"/>
              <a:gd name="T2" fmla="*/ 0 w 4"/>
              <a:gd name="T3" fmla="*/ 5 h 4"/>
              <a:gd name="T4" fmla="*/ 1 w 4"/>
              <a:gd name="T5" fmla="*/ 3 h 4"/>
              <a:gd name="T6" fmla="*/ 5 w 4"/>
              <a:gd name="T7" fmla="*/ 1 h 4"/>
              <a:gd name="T8" fmla="*/ 3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1" y="2"/>
                  <a:pt x="1" y="2"/>
                </a:cubicBezTo>
                <a:cubicBezTo>
                  <a:pt x="2" y="1"/>
                  <a:pt x="4" y="0"/>
                  <a:pt x="4" y="1"/>
                </a:cubicBezTo>
                <a:cubicBezTo>
                  <a:pt x="4"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7" name="Freeform 2960"/>
          <p:cNvSpPr>
            <a:spLocks noChangeAspect="1"/>
          </p:cNvSpPr>
          <p:nvPr/>
        </p:nvSpPr>
        <p:spPr bwMode="auto">
          <a:xfrm>
            <a:off x="7201372" y="3299967"/>
            <a:ext cx="34281" cy="4762"/>
          </a:xfrm>
          <a:custGeom>
            <a:avLst/>
            <a:gdLst>
              <a:gd name="T0" fmla="*/ 4 w 5"/>
              <a:gd name="T1" fmla="*/ 1 h 3"/>
              <a:gd name="T2" fmla="*/ 5 w 5"/>
              <a:gd name="T3" fmla="*/ 4 h 3"/>
              <a:gd name="T4" fmla="*/ 2 w 5"/>
              <a:gd name="T5" fmla="*/ 3 h 3"/>
              <a:gd name="T6" fmla="*/ 0 w 5"/>
              <a:gd name="T7" fmla="*/ 0 h 3"/>
              <a:gd name="T8" fmla="*/ 4 w 5"/>
              <a:gd name="T9" fmla="*/ 1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2"/>
                  <a:pt x="5" y="2"/>
                  <a:pt x="4" y="3"/>
                </a:cubicBezTo>
                <a:cubicBezTo>
                  <a:pt x="4" y="3"/>
                  <a:pt x="3" y="3"/>
                  <a:pt x="2" y="2"/>
                </a:cubicBezTo>
                <a:cubicBezTo>
                  <a:pt x="1" y="2"/>
                  <a:pt x="0" y="1"/>
                  <a:pt x="0" y="0"/>
                </a:cubicBezTo>
                <a:cubicBezTo>
                  <a:pt x="1"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8" name="Freeform 2961"/>
          <p:cNvSpPr>
            <a:spLocks noChangeAspect="1"/>
          </p:cNvSpPr>
          <p:nvPr/>
        </p:nvSpPr>
        <p:spPr bwMode="auto">
          <a:xfrm>
            <a:off x="7112504" y="3341640"/>
            <a:ext cx="34281" cy="7144"/>
          </a:xfrm>
          <a:custGeom>
            <a:avLst/>
            <a:gdLst>
              <a:gd name="T0" fmla="*/ 2 w 2"/>
              <a:gd name="T1" fmla="*/ 4 h 5"/>
              <a:gd name="T2" fmla="*/ 2 w 2"/>
              <a:gd name="T3" fmla="*/ 6 h 5"/>
              <a:gd name="T4" fmla="*/ 1 w 2"/>
              <a:gd name="T5" fmla="*/ 4 h 5"/>
              <a:gd name="T6" fmla="*/ 1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1" y="3"/>
                  <a:pt x="1" y="3"/>
                </a:cubicBezTo>
                <a:cubicBezTo>
                  <a:pt x="0" y="2"/>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19" name="Freeform 2962"/>
          <p:cNvSpPr>
            <a:spLocks noChangeAspect="1"/>
          </p:cNvSpPr>
          <p:nvPr/>
        </p:nvSpPr>
        <p:spPr bwMode="auto">
          <a:xfrm>
            <a:off x="7042678" y="3522614"/>
            <a:ext cx="34281" cy="4762"/>
          </a:xfrm>
          <a:custGeom>
            <a:avLst/>
            <a:gdLst>
              <a:gd name="T0" fmla="*/ 3 w 4"/>
              <a:gd name="T1" fmla="*/ 3 h 4"/>
              <a:gd name="T2" fmla="*/ 0 w 4"/>
              <a:gd name="T3" fmla="*/ 4 h 4"/>
              <a:gd name="T4" fmla="*/ 1 w 4"/>
              <a:gd name="T5" fmla="*/ 2 h 4"/>
              <a:gd name="T6" fmla="*/ 5 w 4"/>
              <a:gd name="T7" fmla="*/ 0 h 4"/>
              <a:gd name="T8" fmla="*/ 3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0" y="2"/>
                  <a:pt x="1" y="2"/>
                </a:cubicBezTo>
                <a:cubicBezTo>
                  <a:pt x="2" y="1"/>
                  <a:pt x="3" y="0"/>
                  <a:pt x="4" y="0"/>
                </a:cubicBezTo>
                <a:cubicBezTo>
                  <a:pt x="4" y="1"/>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0" name="Freeform 2963"/>
          <p:cNvSpPr>
            <a:spLocks noChangeAspect="1"/>
          </p:cNvSpPr>
          <p:nvPr/>
        </p:nvSpPr>
        <p:spPr bwMode="auto">
          <a:xfrm>
            <a:off x="8107506" y="3638106"/>
            <a:ext cx="34281" cy="3572"/>
          </a:xfrm>
          <a:custGeom>
            <a:avLst/>
            <a:gdLst>
              <a:gd name="T0" fmla="*/ 3 w 4"/>
              <a:gd name="T1" fmla="*/ 3 h 3"/>
              <a:gd name="T2" fmla="*/ 0 w 4"/>
              <a:gd name="T3" fmla="*/ 2 h 3"/>
              <a:gd name="T4" fmla="*/ 3 w 4"/>
              <a:gd name="T5" fmla="*/ 1 h 3"/>
              <a:gd name="T6" fmla="*/ 4 w 4"/>
              <a:gd name="T7" fmla="*/ 1 h 3"/>
              <a:gd name="T8" fmla="*/ 3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1" y="3"/>
                  <a:pt x="0" y="2"/>
                </a:cubicBezTo>
                <a:cubicBezTo>
                  <a:pt x="0" y="2"/>
                  <a:pt x="1" y="1"/>
                  <a:pt x="2" y="1"/>
                </a:cubicBezTo>
                <a:cubicBezTo>
                  <a:pt x="2" y="1"/>
                  <a:pt x="3" y="0"/>
                  <a:pt x="3" y="1"/>
                </a:cubicBezTo>
                <a:cubicBezTo>
                  <a:pt x="4"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1" name="Freeform 2964"/>
          <p:cNvSpPr>
            <a:spLocks noChangeAspect="1"/>
          </p:cNvSpPr>
          <p:nvPr/>
        </p:nvSpPr>
        <p:spPr bwMode="auto">
          <a:xfrm>
            <a:off x="8123374" y="3689300"/>
            <a:ext cx="34281" cy="5954"/>
          </a:xfrm>
          <a:custGeom>
            <a:avLst/>
            <a:gdLst>
              <a:gd name="T0" fmla="*/ 2 w 4"/>
              <a:gd name="T1" fmla="*/ 4 h 4"/>
              <a:gd name="T2" fmla="*/ 0 w 4"/>
              <a:gd name="T3" fmla="*/ 4 h 4"/>
              <a:gd name="T4" fmla="*/ 1 w 4"/>
              <a:gd name="T5" fmla="*/ 0 h 4"/>
              <a:gd name="T6" fmla="*/ 3 w 4"/>
              <a:gd name="T7" fmla="*/ 1 h 4"/>
              <a:gd name="T8" fmla="*/ 2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3"/>
                </a:cubicBezTo>
                <a:cubicBezTo>
                  <a:pt x="0" y="2"/>
                  <a:pt x="1" y="1"/>
                  <a:pt x="1" y="0"/>
                </a:cubicBezTo>
                <a:cubicBezTo>
                  <a:pt x="2" y="0"/>
                  <a:pt x="3" y="0"/>
                  <a:pt x="3" y="1"/>
                </a:cubicBezTo>
                <a:cubicBezTo>
                  <a:pt x="4" y="3"/>
                  <a:pt x="2"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2" name="Freeform 2965"/>
          <p:cNvSpPr>
            <a:spLocks noChangeAspect="1"/>
          </p:cNvSpPr>
          <p:nvPr/>
        </p:nvSpPr>
        <p:spPr bwMode="auto">
          <a:xfrm>
            <a:off x="8110679" y="3647630"/>
            <a:ext cx="34281" cy="4762"/>
          </a:xfrm>
          <a:custGeom>
            <a:avLst/>
            <a:gdLst>
              <a:gd name="T0" fmla="*/ 1 w 3"/>
              <a:gd name="T1" fmla="*/ 4 h 3"/>
              <a:gd name="T2" fmla="*/ 0 w 3"/>
              <a:gd name="T3" fmla="*/ 3 h 3"/>
              <a:gd name="T4" fmla="*/ 1 w 3"/>
              <a:gd name="T5" fmla="*/ 1 h 3"/>
              <a:gd name="T6" fmla="*/ 4 w 3"/>
              <a:gd name="T7" fmla="*/ 1 h 3"/>
              <a:gd name="T8" fmla="*/ 1 w 3"/>
              <a:gd name="T9" fmla="*/ 4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0" y="3"/>
                  <a:pt x="0" y="2"/>
                </a:cubicBezTo>
                <a:cubicBezTo>
                  <a:pt x="0" y="1"/>
                  <a:pt x="0" y="1"/>
                  <a:pt x="1" y="1"/>
                </a:cubicBezTo>
                <a:cubicBezTo>
                  <a:pt x="1" y="1"/>
                  <a:pt x="3" y="0"/>
                  <a:pt x="3" y="1"/>
                </a:cubicBezTo>
                <a:cubicBezTo>
                  <a:pt x="3" y="2"/>
                  <a:pt x="2"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3" name="Freeform 2966"/>
          <p:cNvSpPr>
            <a:spLocks noChangeAspect="1"/>
          </p:cNvSpPr>
          <p:nvPr/>
        </p:nvSpPr>
        <p:spPr bwMode="auto">
          <a:xfrm>
            <a:off x="8110679" y="3669061"/>
            <a:ext cx="34281" cy="4762"/>
          </a:xfrm>
          <a:custGeom>
            <a:avLst/>
            <a:gdLst>
              <a:gd name="T0" fmla="*/ 1 w 3"/>
              <a:gd name="T1" fmla="*/ 3 h 3"/>
              <a:gd name="T2" fmla="*/ 0 w 3"/>
              <a:gd name="T3" fmla="*/ 3 h 3"/>
              <a:gd name="T4" fmla="*/ 1 w 3"/>
              <a:gd name="T5" fmla="*/ 0 h 3"/>
              <a:gd name="T6" fmla="*/ 4 w 3"/>
              <a:gd name="T7" fmla="*/ 1 h 3"/>
              <a:gd name="T8" fmla="*/ 1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1"/>
                  <a:pt x="0" y="1"/>
                  <a:pt x="1" y="0"/>
                </a:cubicBezTo>
                <a:cubicBezTo>
                  <a:pt x="1" y="0"/>
                  <a:pt x="3" y="0"/>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4" name="Freeform 2967"/>
          <p:cNvSpPr>
            <a:spLocks noChangeAspect="1"/>
          </p:cNvSpPr>
          <p:nvPr/>
        </p:nvSpPr>
        <p:spPr bwMode="auto">
          <a:xfrm>
            <a:off x="6988723" y="2910633"/>
            <a:ext cx="34281" cy="3572"/>
          </a:xfrm>
          <a:custGeom>
            <a:avLst/>
            <a:gdLst>
              <a:gd name="T0" fmla="*/ 2 w 2"/>
              <a:gd name="T1" fmla="*/ 2 h 3"/>
              <a:gd name="T2" fmla="*/ 1 w 2"/>
              <a:gd name="T3" fmla="*/ 3 h 3"/>
              <a:gd name="T4" fmla="*/ 0 w 2"/>
              <a:gd name="T5" fmla="*/ 2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5" name="Freeform 2968"/>
          <p:cNvSpPr>
            <a:spLocks noChangeAspect="1"/>
          </p:cNvSpPr>
          <p:nvPr/>
        </p:nvSpPr>
        <p:spPr bwMode="auto">
          <a:xfrm>
            <a:off x="7052201" y="3111848"/>
            <a:ext cx="34281" cy="4762"/>
          </a:xfrm>
          <a:custGeom>
            <a:avLst/>
            <a:gdLst>
              <a:gd name="T0" fmla="*/ 4 w 3"/>
              <a:gd name="T1" fmla="*/ 3 h 3"/>
              <a:gd name="T2" fmla="*/ 1 w 3"/>
              <a:gd name="T3" fmla="*/ 4 h 3"/>
              <a:gd name="T4" fmla="*/ 0 w 3"/>
              <a:gd name="T5" fmla="*/ 1 h 3"/>
              <a:gd name="T6" fmla="*/ 3 w 3"/>
              <a:gd name="T7" fmla="*/ 0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1"/>
                </a:cubicBezTo>
                <a:cubicBezTo>
                  <a:pt x="0" y="1"/>
                  <a:pt x="0"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6" name="Freeform 2969"/>
          <p:cNvSpPr>
            <a:spLocks noChangeAspect="1"/>
          </p:cNvSpPr>
          <p:nvPr/>
        </p:nvSpPr>
        <p:spPr bwMode="auto">
          <a:xfrm>
            <a:off x="7007767" y="3026123"/>
            <a:ext cx="34281" cy="5954"/>
          </a:xfrm>
          <a:custGeom>
            <a:avLst/>
            <a:gdLst>
              <a:gd name="T0" fmla="*/ 5 w 4"/>
              <a:gd name="T1" fmla="*/ 3 h 4"/>
              <a:gd name="T2" fmla="*/ 3 w 4"/>
              <a:gd name="T3" fmla="*/ 5 h 4"/>
              <a:gd name="T4" fmla="*/ 0 w 4"/>
              <a:gd name="T5" fmla="*/ 3 h 4"/>
              <a:gd name="T6" fmla="*/ 3 w 4"/>
              <a:gd name="T7" fmla="*/ 0 h 4"/>
              <a:gd name="T8" fmla="*/ 5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4" y="2"/>
                </a:moveTo>
                <a:cubicBezTo>
                  <a:pt x="4" y="3"/>
                  <a:pt x="3" y="4"/>
                  <a:pt x="2" y="4"/>
                </a:cubicBezTo>
                <a:cubicBezTo>
                  <a:pt x="0" y="3"/>
                  <a:pt x="0" y="3"/>
                  <a:pt x="0" y="2"/>
                </a:cubicBezTo>
                <a:cubicBezTo>
                  <a:pt x="0" y="1"/>
                  <a:pt x="0" y="0"/>
                  <a:pt x="2" y="0"/>
                </a:cubicBezTo>
                <a:cubicBezTo>
                  <a:pt x="4" y="1"/>
                  <a:pt x="4" y="2"/>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7" name="Freeform 2970"/>
          <p:cNvSpPr>
            <a:spLocks noChangeAspect="1"/>
          </p:cNvSpPr>
          <p:nvPr/>
        </p:nvSpPr>
        <p:spPr bwMode="auto">
          <a:xfrm>
            <a:off x="8069420" y="3523806"/>
            <a:ext cx="34281" cy="3572"/>
          </a:xfrm>
          <a:custGeom>
            <a:avLst/>
            <a:gdLst>
              <a:gd name="T0" fmla="*/ 3 w 4"/>
              <a:gd name="T1" fmla="*/ 2 h 3"/>
              <a:gd name="T2" fmla="*/ 1 w 4"/>
              <a:gd name="T3" fmla="*/ 2 h 3"/>
              <a:gd name="T4" fmla="*/ 1 w 4"/>
              <a:gd name="T5" fmla="*/ 1 h 3"/>
              <a:gd name="T6" fmla="*/ 4 w 4"/>
              <a:gd name="T7" fmla="*/ 0 h 3"/>
              <a:gd name="T8" fmla="*/ 3 w 4"/>
              <a:gd name="T9" fmla="*/ 2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2"/>
                </a:cubicBezTo>
                <a:cubicBezTo>
                  <a:pt x="0" y="2"/>
                  <a:pt x="1" y="1"/>
                  <a:pt x="1" y="1"/>
                </a:cubicBezTo>
                <a:cubicBezTo>
                  <a:pt x="2" y="0"/>
                  <a:pt x="3" y="0"/>
                  <a:pt x="3" y="0"/>
                </a:cubicBezTo>
                <a:cubicBezTo>
                  <a:pt x="4" y="1"/>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8" name="Freeform 2971"/>
          <p:cNvSpPr>
            <a:spLocks noChangeAspect="1"/>
          </p:cNvSpPr>
          <p:nvPr/>
        </p:nvSpPr>
        <p:spPr bwMode="auto">
          <a:xfrm>
            <a:off x="7702839" y="3496419"/>
            <a:ext cx="34281" cy="5954"/>
          </a:xfrm>
          <a:custGeom>
            <a:avLst/>
            <a:gdLst>
              <a:gd name="T0" fmla="*/ 3 w 3"/>
              <a:gd name="T1" fmla="*/ 3 h 4"/>
              <a:gd name="T2" fmla="*/ 4 w 3"/>
              <a:gd name="T3" fmla="*/ 4 h 4"/>
              <a:gd name="T4" fmla="*/ 1 w 3"/>
              <a:gd name="T5" fmla="*/ 4 h 4"/>
              <a:gd name="T6" fmla="*/ 0 w 3"/>
              <a:gd name="T7" fmla="*/ 1 h 4"/>
              <a:gd name="T8" fmla="*/ 3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3" y="2"/>
                  <a:pt x="3" y="3"/>
                  <a:pt x="3" y="3"/>
                </a:cubicBezTo>
                <a:cubicBezTo>
                  <a:pt x="2" y="4"/>
                  <a:pt x="1" y="3"/>
                  <a:pt x="1" y="3"/>
                </a:cubicBezTo>
                <a:cubicBezTo>
                  <a:pt x="0" y="3"/>
                  <a:pt x="0" y="2"/>
                  <a:pt x="0" y="1"/>
                </a:cubicBezTo>
                <a:cubicBezTo>
                  <a:pt x="1"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29" name="Freeform 2972"/>
          <p:cNvSpPr>
            <a:spLocks noChangeAspect="1"/>
          </p:cNvSpPr>
          <p:nvPr/>
        </p:nvSpPr>
        <p:spPr bwMode="auto">
          <a:xfrm>
            <a:off x="7696492" y="3348782"/>
            <a:ext cx="34281" cy="4762"/>
          </a:xfrm>
          <a:custGeom>
            <a:avLst/>
            <a:gdLst>
              <a:gd name="T0" fmla="*/ 2 w 4"/>
              <a:gd name="T1" fmla="*/ 3 h 3"/>
              <a:gd name="T2" fmla="*/ 0 w 4"/>
              <a:gd name="T3" fmla="*/ 3 h 3"/>
              <a:gd name="T4" fmla="*/ 2 w 4"/>
              <a:gd name="T5" fmla="*/ 0 h 3"/>
              <a:gd name="T6" fmla="*/ 4 w 4"/>
              <a:gd name="T7" fmla="*/ 1 h 3"/>
              <a:gd name="T8" fmla="*/ 2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3"/>
                  <a:pt x="0" y="2"/>
                  <a:pt x="0" y="2"/>
                </a:cubicBezTo>
                <a:cubicBezTo>
                  <a:pt x="0" y="1"/>
                  <a:pt x="1" y="0"/>
                  <a:pt x="2" y="0"/>
                </a:cubicBezTo>
                <a:cubicBezTo>
                  <a:pt x="3" y="0"/>
                  <a:pt x="4" y="0"/>
                  <a:pt x="4" y="1"/>
                </a:cubicBezTo>
                <a:cubicBezTo>
                  <a:pt x="4" y="2"/>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0" name="Oval 2973"/>
          <p:cNvSpPr>
            <a:spLocks noChangeAspect="1" noChangeArrowheads="1"/>
          </p:cNvSpPr>
          <p:nvPr/>
        </p:nvSpPr>
        <p:spPr bwMode="auto">
          <a:xfrm>
            <a:off x="7234696" y="3319019"/>
            <a:ext cx="34281" cy="7144"/>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1" name="Freeform 2974"/>
          <p:cNvSpPr>
            <a:spLocks noChangeAspect="1"/>
          </p:cNvSpPr>
          <p:nvPr/>
        </p:nvSpPr>
        <p:spPr bwMode="auto">
          <a:xfrm>
            <a:off x="7045853" y="3383311"/>
            <a:ext cx="34281" cy="4762"/>
          </a:xfrm>
          <a:custGeom>
            <a:avLst/>
            <a:gdLst>
              <a:gd name="T0" fmla="*/ 3 w 3"/>
              <a:gd name="T1" fmla="*/ 1 h 3"/>
              <a:gd name="T2" fmla="*/ 4 w 3"/>
              <a:gd name="T3" fmla="*/ 4 h 3"/>
              <a:gd name="T4" fmla="*/ 1 w 3"/>
              <a:gd name="T5" fmla="*/ 3 h 3"/>
              <a:gd name="T6" fmla="*/ 0 w 3"/>
              <a:gd name="T7" fmla="*/ 0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1" y="3"/>
                  <a:pt x="1" y="2"/>
                </a:cubicBezTo>
                <a:cubicBezTo>
                  <a:pt x="0" y="2"/>
                  <a:pt x="0" y="1"/>
                  <a:pt x="0"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2" name="Freeform 2975"/>
          <p:cNvSpPr>
            <a:spLocks noChangeAspect="1"/>
          </p:cNvSpPr>
          <p:nvPr/>
        </p:nvSpPr>
        <p:spPr bwMode="auto">
          <a:xfrm>
            <a:off x="6828443" y="3732163"/>
            <a:ext cx="34281" cy="5954"/>
          </a:xfrm>
          <a:custGeom>
            <a:avLst/>
            <a:gdLst>
              <a:gd name="T0" fmla="*/ 2 w 2"/>
              <a:gd name="T1" fmla="*/ 3 h 4"/>
              <a:gd name="T2" fmla="*/ 1 w 2"/>
              <a:gd name="T3" fmla="*/ 4 h 4"/>
              <a:gd name="T4" fmla="*/ 0 w 2"/>
              <a:gd name="T5" fmla="*/ 3 h 4"/>
              <a:gd name="T6" fmla="*/ 2 w 2"/>
              <a:gd name="T7" fmla="*/ 0 h 4"/>
              <a:gd name="T8" fmla="*/ 2 w 2"/>
              <a:gd name="T9" fmla="*/ 3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2"/>
                  <a:pt x="0" y="2"/>
                </a:cubicBezTo>
                <a:cubicBezTo>
                  <a:pt x="1" y="1"/>
                  <a:pt x="1" y="0"/>
                  <a:pt x="2" y="0"/>
                </a:cubicBezTo>
                <a:cubicBezTo>
                  <a:pt x="2" y="0"/>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3" name="Freeform 2976"/>
          <p:cNvSpPr>
            <a:spLocks noChangeAspect="1"/>
          </p:cNvSpPr>
          <p:nvPr/>
        </p:nvSpPr>
        <p:spPr bwMode="auto">
          <a:xfrm>
            <a:off x="7483843" y="4136978"/>
            <a:ext cx="34281" cy="3572"/>
          </a:xfrm>
          <a:custGeom>
            <a:avLst/>
            <a:gdLst>
              <a:gd name="T0" fmla="*/ 1 w 1"/>
              <a:gd name="T1" fmla="*/ 2 h 3"/>
              <a:gd name="T2" fmla="*/ 0 w 1"/>
              <a:gd name="T3" fmla="*/ 2 h 3"/>
              <a:gd name="T4" fmla="*/ 0 w 1"/>
              <a:gd name="T5" fmla="*/ 1 h 3"/>
              <a:gd name="T6" fmla="*/ 0 w 1"/>
              <a:gd name="T7" fmla="*/ 0 h 3"/>
              <a:gd name="T8" fmla="*/ 1 w 1"/>
              <a:gd name="T9" fmla="*/ 2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4" name="Freeform 2977"/>
          <p:cNvSpPr>
            <a:spLocks noChangeAspect="1"/>
          </p:cNvSpPr>
          <p:nvPr/>
        </p:nvSpPr>
        <p:spPr bwMode="auto">
          <a:xfrm>
            <a:off x="7475910" y="4239370"/>
            <a:ext cx="34281" cy="4762"/>
          </a:xfrm>
          <a:custGeom>
            <a:avLst/>
            <a:gdLst>
              <a:gd name="T0" fmla="*/ 2 w 2"/>
              <a:gd name="T1" fmla="*/ 3 h 3"/>
              <a:gd name="T2" fmla="*/ 1 w 2"/>
              <a:gd name="T3" fmla="*/ 3 h 3"/>
              <a:gd name="T4" fmla="*/ 0 w 2"/>
              <a:gd name="T5" fmla="*/ 1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2"/>
                </a:cubicBezTo>
                <a:cubicBezTo>
                  <a:pt x="0" y="2"/>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5" name="Freeform 2978"/>
          <p:cNvSpPr>
            <a:spLocks noChangeAspect="1"/>
          </p:cNvSpPr>
          <p:nvPr/>
        </p:nvSpPr>
        <p:spPr bwMode="auto">
          <a:xfrm>
            <a:off x="7264848" y="3532139"/>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6" name="Freeform 2979"/>
          <p:cNvSpPr>
            <a:spLocks noChangeAspect="1"/>
          </p:cNvSpPr>
          <p:nvPr/>
        </p:nvSpPr>
        <p:spPr bwMode="auto">
          <a:xfrm>
            <a:off x="8131310" y="3722640"/>
            <a:ext cx="34281" cy="3572"/>
          </a:xfrm>
          <a:custGeom>
            <a:avLst/>
            <a:gdLst>
              <a:gd name="T0" fmla="*/ 2 w 2"/>
              <a:gd name="T1" fmla="*/ 2 h 3"/>
              <a:gd name="T2" fmla="*/ 1 w 2"/>
              <a:gd name="T3" fmla="*/ 3 h 3"/>
              <a:gd name="T4" fmla="*/ 0 w 2"/>
              <a:gd name="T5" fmla="*/ 2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7" name="Freeform 2980"/>
          <p:cNvSpPr>
            <a:spLocks noChangeAspect="1"/>
          </p:cNvSpPr>
          <p:nvPr/>
        </p:nvSpPr>
        <p:spPr bwMode="auto">
          <a:xfrm>
            <a:off x="8069421" y="3775026"/>
            <a:ext cx="34281" cy="4762"/>
          </a:xfrm>
          <a:custGeom>
            <a:avLst/>
            <a:gdLst>
              <a:gd name="T0" fmla="*/ 3 w 2"/>
              <a:gd name="T1" fmla="*/ 3 h 3"/>
              <a:gd name="T2" fmla="*/ 2 w 2"/>
              <a:gd name="T3" fmla="*/ 4 h 3"/>
              <a:gd name="T4" fmla="*/ 0 w 2"/>
              <a:gd name="T5" fmla="*/ 1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8" name="Oval 2981"/>
          <p:cNvSpPr>
            <a:spLocks noChangeAspect="1" noChangeArrowheads="1"/>
          </p:cNvSpPr>
          <p:nvPr/>
        </p:nvSpPr>
        <p:spPr bwMode="auto">
          <a:xfrm>
            <a:off x="8094810" y="3589290"/>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39" name="Freeform 2982"/>
          <p:cNvSpPr>
            <a:spLocks noChangeAspect="1"/>
          </p:cNvSpPr>
          <p:nvPr/>
        </p:nvSpPr>
        <p:spPr bwMode="auto">
          <a:xfrm>
            <a:off x="8093223" y="3597623"/>
            <a:ext cx="34281" cy="4762"/>
          </a:xfrm>
          <a:custGeom>
            <a:avLst/>
            <a:gdLst>
              <a:gd name="T0" fmla="*/ 1 w 1"/>
              <a:gd name="T1" fmla="*/ 3 h 3"/>
              <a:gd name="T2" fmla="*/ 0 w 1"/>
              <a:gd name="T3" fmla="*/ 4 h 3"/>
              <a:gd name="T4" fmla="*/ 0 w 1"/>
              <a:gd name="T5" fmla="*/ 3 h 3"/>
              <a:gd name="T6" fmla="*/ 0 w 1"/>
              <a:gd name="T7" fmla="*/ 0 h 3"/>
              <a:gd name="T8" fmla="*/ 1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0" y="0"/>
                </a:cubicBezTo>
                <a:cubicBezTo>
                  <a:pt x="1" y="1"/>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0" name="Freeform 2983"/>
          <p:cNvSpPr>
            <a:spLocks noChangeAspect="1"/>
          </p:cNvSpPr>
          <p:nvPr/>
        </p:nvSpPr>
        <p:spPr bwMode="auto">
          <a:xfrm>
            <a:off x="8123376" y="3705969"/>
            <a:ext cx="34281" cy="5954"/>
          </a:xfrm>
          <a:custGeom>
            <a:avLst/>
            <a:gdLst>
              <a:gd name="T0" fmla="*/ 2 w 3"/>
              <a:gd name="T1" fmla="*/ 3 h 4"/>
              <a:gd name="T2" fmla="*/ 1 w 3"/>
              <a:gd name="T3" fmla="*/ 5 h 4"/>
              <a:gd name="T4" fmla="*/ 0 w 3"/>
              <a:gd name="T5" fmla="*/ 3 h 4"/>
              <a:gd name="T6" fmla="*/ 1 w 3"/>
              <a:gd name="T7" fmla="*/ 0 h 4"/>
              <a:gd name="T8" fmla="*/ 2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2" y="3"/>
                  <a:pt x="2" y="4"/>
                  <a:pt x="1" y="4"/>
                </a:cubicBezTo>
                <a:cubicBezTo>
                  <a:pt x="0" y="4"/>
                  <a:pt x="0" y="3"/>
                  <a:pt x="0" y="2"/>
                </a:cubicBezTo>
                <a:cubicBezTo>
                  <a:pt x="0" y="1"/>
                  <a:pt x="0" y="0"/>
                  <a:pt x="1" y="0"/>
                </a:cubicBezTo>
                <a:cubicBezTo>
                  <a:pt x="3"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1" name="Freeform 2984"/>
          <p:cNvSpPr>
            <a:spLocks noChangeAspect="1"/>
          </p:cNvSpPr>
          <p:nvPr/>
        </p:nvSpPr>
        <p:spPr bwMode="auto">
          <a:xfrm>
            <a:off x="8101158" y="3622627"/>
            <a:ext cx="34281" cy="3572"/>
          </a:xfrm>
          <a:custGeom>
            <a:avLst/>
            <a:gdLst>
              <a:gd name="T0" fmla="*/ 1 w 2"/>
              <a:gd name="T1" fmla="*/ 2 h 3"/>
              <a:gd name="T2" fmla="*/ 0 w 2"/>
              <a:gd name="T3" fmla="*/ 2 h 3"/>
              <a:gd name="T4" fmla="*/ 0 w 2"/>
              <a:gd name="T5" fmla="*/ 1 h 3"/>
              <a:gd name="T6" fmla="*/ 2 w 2"/>
              <a:gd name="T7" fmla="*/ 1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2"/>
                </a:cubicBezTo>
                <a:cubicBezTo>
                  <a:pt x="0" y="2"/>
                  <a:pt x="0" y="1"/>
                  <a:pt x="0" y="1"/>
                </a:cubicBezTo>
                <a:cubicBezTo>
                  <a:pt x="1" y="1"/>
                  <a:pt x="2" y="0"/>
                  <a:pt x="2" y="1"/>
                </a:cubicBezTo>
                <a:cubicBezTo>
                  <a:pt x="2"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2" name="Freeform 2985"/>
          <p:cNvSpPr>
            <a:spLocks noChangeAspect="1"/>
          </p:cNvSpPr>
          <p:nvPr/>
        </p:nvSpPr>
        <p:spPr bwMode="auto">
          <a:xfrm>
            <a:off x="8366174" y="3677396"/>
            <a:ext cx="34281" cy="3572"/>
          </a:xfrm>
          <a:custGeom>
            <a:avLst/>
            <a:gdLst>
              <a:gd name="T0" fmla="*/ 0 w 1"/>
              <a:gd name="T1" fmla="*/ 2 h 2"/>
              <a:gd name="T2" fmla="*/ 0 w 1"/>
              <a:gd name="T3" fmla="*/ 3 h 2"/>
              <a:gd name="T4" fmla="*/ 1 w 1"/>
              <a:gd name="T5" fmla="*/ 2 h 2"/>
              <a:gd name="T6" fmla="*/ 0 w 1"/>
              <a:gd name="T7" fmla="*/ 0 h 2"/>
              <a:gd name="T8" fmla="*/ 0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1"/>
                </a:moveTo>
                <a:cubicBezTo>
                  <a:pt x="0" y="2"/>
                  <a:pt x="0" y="2"/>
                  <a:pt x="0" y="2"/>
                </a:cubicBezTo>
                <a:cubicBezTo>
                  <a:pt x="1" y="2"/>
                  <a:pt x="1" y="1"/>
                  <a:pt x="1" y="1"/>
                </a:cubicBezTo>
                <a:cubicBezTo>
                  <a:pt x="1" y="1"/>
                  <a:pt x="1" y="0"/>
                  <a:pt x="0" y="0"/>
                </a:cubicBezTo>
                <a:cubicBezTo>
                  <a:pt x="0" y="1"/>
                  <a:pt x="0" y="1"/>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3" name="Freeform 2986"/>
          <p:cNvSpPr>
            <a:spLocks noChangeAspect="1"/>
          </p:cNvSpPr>
          <p:nvPr/>
        </p:nvSpPr>
        <p:spPr bwMode="auto">
          <a:xfrm>
            <a:off x="8374111" y="3660726"/>
            <a:ext cx="34281" cy="4762"/>
          </a:xfrm>
          <a:custGeom>
            <a:avLst/>
            <a:gdLst>
              <a:gd name="T0" fmla="*/ 3 w 2"/>
              <a:gd name="T1" fmla="*/ 3 h 3"/>
              <a:gd name="T2" fmla="*/ 2 w 2"/>
              <a:gd name="T3" fmla="*/ 4 h 3"/>
              <a:gd name="T4" fmla="*/ 0 w 2"/>
              <a:gd name="T5" fmla="*/ 3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4" name="Freeform 2987"/>
          <p:cNvSpPr>
            <a:spLocks noChangeAspect="1"/>
          </p:cNvSpPr>
          <p:nvPr/>
        </p:nvSpPr>
        <p:spPr bwMode="auto">
          <a:xfrm>
            <a:off x="8388392" y="3652393"/>
            <a:ext cx="34281" cy="2381"/>
          </a:xfrm>
          <a:custGeom>
            <a:avLst/>
            <a:gdLst>
              <a:gd name="T0" fmla="*/ 1 w 2"/>
              <a:gd name="T1" fmla="*/ 2 h 2"/>
              <a:gd name="T2" fmla="*/ 0 w 2"/>
              <a:gd name="T3" fmla="*/ 2 h 2"/>
              <a:gd name="T4" fmla="*/ 0 w 2"/>
              <a:gd name="T5" fmla="*/ 1 h 2"/>
              <a:gd name="T6" fmla="*/ 2 w 2"/>
              <a:gd name="T7" fmla="*/ 0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0" y="1"/>
                </a:cubicBezTo>
                <a:cubicBezTo>
                  <a:pt x="1" y="0"/>
                  <a:pt x="1" y="0"/>
                  <a:pt x="2" y="0"/>
                </a:cubicBezTo>
                <a:cubicBezTo>
                  <a:pt x="2" y="1"/>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5" name="Freeform 2988"/>
          <p:cNvSpPr>
            <a:spLocks noChangeAspect="1"/>
          </p:cNvSpPr>
          <p:nvPr/>
        </p:nvSpPr>
        <p:spPr bwMode="auto">
          <a:xfrm>
            <a:off x="8383631" y="3647630"/>
            <a:ext cx="34281" cy="4762"/>
          </a:xfrm>
          <a:custGeom>
            <a:avLst/>
            <a:gdLst>
              <a:gd name="T0" fmla="*/ 2 w 2"/>
              <a:gd name="T1" fmla="*/ 3 h 3"/>
              <a:gd name="T2" fmla="*/ 0 w 2"/>
              <a:gd name="T3" fmla="*/ 3 h 3"/>
              <a:gd name="T4" fmla="*/ 0 w 2"/>
              <a:gd name="T5" fmla="*/ 1 h 3"/>
              <a:gd name="T6" fmla="*/ 3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2"/>
                </a:cubicBezTo>
                <a:cubicBezTo>
                  <a:pt x="0" y="2"/>
                  <a:pt x="0" y="1"/>
                  <a:pt x="0" y="1"/>
                </a:cubicBezTo>
                <a:cubicBezTo>
                  <a:pt x="1" y="1"/>
                  <a:pt x="1" y="0"/>
                  <a:pt x="2" y="1"/>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6" name="Freeform 2989"/>
          <p:cNvSpPr>
            <a:spLocks noChangeAspect="1"/>
          </p:cNvSpPr>
          <p:nvPr/>
        </p:nvSpPr>
        <p:spPr bwMode="auto">
          <a:xfrm>
            <a:off x="7128373" y="2720132"/>
            <a:ext cx="34281" cy="4762"/>
          </a:xfrm>
          <a:custGeom>
            <a:avLst/>
            <a:gdLst>
              <a:gd name="T0" fmla="*/ 2 w 1"/>
              <a:gd name="T1" fmla="*/ 3 h 3"/>
              <a:gd name="T2" fmla="*/ 0 w 1"/>
              <a:gd name="T3" fmla="*/ 4 h 3"/>
              <a:gd name="T4" fmla="*/ 0 w 1"/>
              <a:gd name="T5" fmla="*/ 3 h 3"/>
              <a:gd name="T6" fmla="*/ 2 w 1"/>
              <a:gd name="T7" fmla="*/ 0 h 3"/>
              <a:gd name="T8" fmla="*/ 2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7" name="Freeform 2990"/>
          <p:cNvSpPr>
            <a:spLocks noChangeAspect="1"/>
          </p:cNvSpPr>
          <p:nvPr/>
        </p:nvSpPr>
        <p:spPr bwMode="auto">
          <a:xfrm>
            <a:off x="6977615" y="2899918"/>
            <a:ext cx="34281" cy="3572"/>
          </a:xfrm>
          <a:custGeom>
            <a:avLst/>
            <a:gdLst>
              <a:gd name="T0" fmla="*/ 3 w 2"/>
              <a:gd name="T1" fmla="*/ 3 h 2"/>
              <a:gd name="T2" fmla="*/ 2 w 2"/>
              <a:gd name="T3" fmla="*/ 3 h 2"/>
              <a:gd name="T4" fmla="*/ 0 w 2"/>
              <a:gd name="T5" fmla="*/ 2 h 2"/>
              <a:gd name="T6" fmla="*/ 2 w 2"/>
              <a:gd name="T7" fmla="*/ 0 h 2"/>
              <a:gd name="T8" fmla="*/ 3 w 2"/>
              <a:gd name="T9" fmla="*/ 3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1" y="2"/>
                  <a:pt x="1" y="2"/>
                </a:cubicBezTo>
                <a:cubicBezTo>
                  <a:pt x="0" y="2"/>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8" name="Freeform 2991"/>
          <p:cNvSpPr>
            <a:spLocks noChangeAspect="1"/>
          </p:cNvSpPr>
          <p:nvPr/>
        </p:nvSpPr>
        <p:spPr bwMode="auto">
          <a:xfrm>
            <a:off x="6958572" y="3084464"/>
            <a:ext cx="34281" cy="4762"/>
          </a:xfrm>
          <a:custGeom>
            <a:avLst/>
            <a:gdLst>
              <a:gd name="T0" fmla="*/ 2 w 2"/>
              <a:gd name="T1" fmla="*/ 4 h 3"/>
              <a:gd name="T2" fmla="*/ 0 w 2"/>
              <a:gd name="T3" fmla="*/ 4 h 3"/>
              <a:gd name="T4" fmla="*/ 0 w 2"/>
              <a:gd name="T5" fmla="*/ 3 h 3"/>
              <a:gd name="T6" fmla="*/ 3 w 2"/>
              <a:gd name="T7" fmla="*/ 1 h 3"/>
              <a:gd name="T8" fmla="*/ 2 w 2"/>
              <a:gd name="T9" fmla="*/ 4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3"/>
                  <a:pt x="0" y="2"/>
                  <a:pt x="0" y="2"/>
                </a:cubicBezTo>
                <a:cubicBezTo>
                  <a:pt x="1" y="1"/>
                  <a:pt x="1" y="0"/>
                  <a:pt x="2" y="1"/>
                </a:cubicBezTo>
                <a:cubicBezTo>
                  <a:pt x="2" y="1"/>
                  <a:pt x="2"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49" name="Freeform 2992"/>
          <p:cNvSpPr>
            <a:spLocks noChangeAspect="1"/>
          </p:cNvSpPr>
          <p:nvPr/>
        </p:nvSpPr>
        <p:spPr bwMode="auto">
          <a:xfrm>
            <a:off x="7036331" y="3013027"/>
            <a:ext cx="34281" cy="3572"/>
          </a:xfrm>
          <a:custGeom>
            <a:avLst/>
            <a:gdLst>
              <a:gd name="T0" fmla="*/ 3 w 3"/>
              <a:gd name="T1" fmla="*/ 2 h 2"/>
              <a:gd name="T2" fmla="*/ 3 w 3"/>
              <a:gd name="T3" fmla="*/ 3 h 2"/>
              <a:gd name="T4" fmla="*/ 1 w 3"/>
              <a:gd name="T5" fmla="*/ 3 h 2"/>
              <a:gd name="T6" fmla="*/ 0 w 3"/>
              <a:gd name="T7" fmla="*/ 0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1" y="2"/>
                  <a:pt x="1" y="2"/>
                </a:cubicBezTo>
                <a:cubicBezTo>
                  <a:pt x="1" y="1"/>
                  <a:pt x="0" y="1"/>
                  <a:pt x="0"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0" name="Freeform 2993"/>
          <p:cNvSpPr>
            <a:spLocks noChangeAspect="1"/>
          </p:cNvSpPr>
          <p:nvPr/>
        </p:nvSpPr>
        <p:spPr bwMode="auto">
          <a:xfrm>
            <a:off x="7109331" y="3098750"/>
            <a:ext cx="34281" cy="5954"/>
          </a:xfrm>
          <a:custGeom>
            <a:avLst/>
            <a:gdLst>
              <a:gd name="T0" fmla="*/ 3 w 2"/>
              <a:gd name="T1" fmla="*/ 3 h 4"/>
              <a:gd name="T2" fmla="*/ 2 w 2"/>
              <a:gd name="T3" fmla="*/ 4 h 4"/>
              <a:gd name="T4" fmla="*/ 0 w 2"/>
              <a:gd name="T5" fmla="*/ 3 h 4"/>
              <a:gd name="T6" fmla="*/ 2 w 2"/>
              <a:gd name="T7" fmla="*/ 1 h 4"/>
              <a:gd name="T8" fmla="*/ 3 w 2"/>
              <a:gd name="T9" fmla="*/ 3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3"/>
                  <a:pt x="0" y="2"/>
                </a:cubicBezTo>
                <a:cubicBezTo>
                  <a:pt x="0" y="2"/>
                  <a:pt x="0"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1" name="Freeform 2994"/>
          <p:cNvSpPr>
            <a:spLocks noChangeAspect="1"/>
          </p:cNvSpPr>
          <p:nvPr/>
        </p:nvSpPr>
        <p:spPr bwMode="auto">
          <a:xfrm>
            <a:off x="7045853" y="3041601"/>
            <a:ext cx="34281" cy="4762"/>
          </a:xfrm>
          <a:custGeom>
            <a:avLst/>
            <a:gdLst>
              <a:gd name="T0" fmla="*/ 3 w 3"/>
              <a:gd name="T1" fmla="*/ 3 h 3"/>
              <a:gd name="T2" fmla="*/ 3 w 3"/>
              <a:gd name="T3" fmla="*/ 4 h 3"/>
              <a:gd name="T4" fmla="*/ 1 w 3"/>
              <a:gd name="T5" fmla="*/ 3 h 3"/>
              <a:gd name="T6" fmla="*/ 1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3"/>
                  <a:pt x="2" y="3"/>
                </a:cubicBezTo>
                <a:cubicBezTo>
                  <a:pt x="2" y="3"/>
                  <a:pt x="1" y="3"/>
                  <a:pt x="1" y="2"/>
                </a:cubicBezTo>
                <a:cubicBezTo>
                  <a:pt x="1" y="2"/>
                  <a:pt x="0" y="1"/>
                  <a:pt x="1" y="1"/>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2" name="Freeform 2995"/>
          <p:cNvSpPr>
            <a:spLocks noChangeAspect="1"/>
          </p:cNvSpPr>
          <p:nvPr/>
        </p:nvSpPr>
        <p:spPr bwMode="auto">
          <a:xfrm>
            <a:off x="6961747" y="3017790"/>
            <a:ext cx="34281" cy="3572"/>
          </a:xfrm>
          <a:custGeom>
            <a:avLst/>
            <a:gdLst>
              <a:gd name="T0" fmla="*/ 2 w 3"/>
              <a:gd name="T1" fmla="*/ 1 h 3"/>
              <a:gd name="T2" fmla="*/ 3 w 3"/>
              <a:gd name="T3" fmla="*/ 3 h 3"/>
              <a:gd name="T4" fmla="*/ 1 w 3"/>
              <a:gd name="T5" fmla="*/ 2 h 3"/>
              <a:gd name="T6" fmla="*/ 1 w 3"/>
              <a:gd name="T7" fmla="*/ 1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2" y="3"/>
                  <a:pt x="1" y="2"/>
                </a:cubicBezTo>
                <a:cubicBezTo>
                  <a:pt x="1" y="2"/>
                  <a:pt x="0" y="1"/>
                  <a:pt x="1" y="1"/>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3" name="Freeform 2996"/>
          <p:cNvSpPr>
            <a:spLocks noChangeAspect="1"/>
          </p:cNvSpPr>
          <p:nvPr/>
        </p:nvSpPr>
        <p:spPr bwMode="auto">
          <a:xfrm>
            <a:off x="7072831" y="3111848"/>
            <a:ext cx="34281" cy="4762"/>
          </a:xfrm>
          <a:custGeom>
            <a:avLst/>
            <a:gdLst>
              <a:gd name="T0" fmla="*/ 3 w 2"/>
              <a:gd name="T1" fmla="*/ 1 h 3"/>
              <a:gd name="T2" fmla="*/ 3 w 2"/>
              <a:gd name="T3" fmla="*/ 3 h 3"/>
              <a:gd name="T4" fmla="*/ 2 w 2"/>
              <a:gd name="T5" fmla="*/ 3 h 3"/>
              <a:gd name="T6" fmla="*/ 0 w 2"/>
              <a:gd name="T7" fmla="*/ 0 h 3"/>
              <a:gd name="T8" fmla="*/ 3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2" y="3"/>
                  <a:pt x="1" y="2"/>
                  <a:pt x="1" y="2"/>
                </a:cubicBezTo>
                <a:cubicBezTo>
                  <a:pt x="0" y="2"/>
                  <a:pt x="0" y="1"/>
                  <a:pt x="0"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4" name="Freeform 2997"/>
          <p:cNvSpPr>
            <a:spLocks noChangeAspect="1"/>
          </p:cNvSpPr>
          <p:nvPr/>
        </p:nvSpPr>
        <p:spPr bwMode="auto">
          <a:xfrm>
            <a:off x="6952223" y="3063032"/>
            <a:ext cx="34281" cy="4762"/>
          </a:xfrm>
          <a:custGeom>
            <a:avLst/>
            <a:gdLst>
              <a:gd name="T0" fmla="*/ 2 w 2"/>
              <a:gd name="T1" fmla="*/ 3 h 3"/>
              <a:gd name="T2" fmla="*/ 1 w 2"/>
              <a:gd name="T3" fmla="*/ 4 h 3"/>
              <a:gd name="T4" fmla="*/ 0 w 2"/>
              <a:gd name="T5" fmla="*/ 1 h 3"/>
              <a:gd name="T6" fmla="*/ 2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2"/>
                  <a:pt x="0" y="2"/>
                  <a:pt x="0" y="1"/>
                </a:cubicBezTo>
                <a:cubicBezTo>
                  <a:pt x="1" y="1"/>
                  <a:pt x="1" y="0"/>
                  <a:pt x="2" y="0"/>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5" name="Freeform 2998"/>
          <p:cNvSpPr>
            <a:spLocks noChangeAspect="1"/>
          </p:cNvSpPr>
          <p:nvPr/>
        </p:nvSpPr>
        <p:spPr bwMode="auto">
          <a:xfrm>
            <a:off x="6985550" y="3078511"/>
            <a:ext cx="34281" cy="4762"/>
          </a:xfrm>
          <a:custGeom>
            <a:avLst/>
            <a:gdLst>
              <a:gd name="T0" fmla="*/ 2 w 2"/>
              <a:gd name="T1" fmla="*/ 3 h 3"/>
              <a:gd name="T2" fmla="*/ 2 w 2"/>
              <a:gd name="T3" fmla="*/ 4 h 3"/>
              <a:gd name="T4" fmla="*/ 0 w 2"/>
              <a:gd name="T5" fmla="*/ 3 h 3"/>
              <a:gd name="T6" fmla="*/ 2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1"/>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6" name="Freeform 2999"/>
          <p:cNvSpPr>
            <a:spLocks noChangeAspect="1"/>
          </p:cNvSpPr>
          <p:nvPr/>
        </p:nvSpPr>
        <p:spPr bwMode="auto">
          <a:xfrm>
            <a:off x="8085290" y="3544046"/>
            <a:ext cx="34281" cy="3572"/>
          </a:xfrm>
          <a:custGeom>
            <a:avLst/>
            <a:gdLst>
              <a:gd name="T0" fmla="*/ 2 w 3"/>
              <a:gd name="T1" fmla="*/ 1 h 3"/>
              <a:gd name="T2" fmla="*/ 2 w 3"/>
              <a:gd name="T3" fmla="*/ 2 h 3"/>
              <a:gd name="T4" fmla="*/ 1 w 3"/>
              <a:gd name="T5" fmla="*/ 2 h 3"/>
              <a:gd name="T6" fmla="*/ 1 w 3"/>
              <a:gd name="T7" fmla="*/ 1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2" y="2"/>
                </a:cubicBezTo>
                <a:cubicBezTo>
                  <a:pt x="2" y="3"/>
                  <a:pt x="1" y="2"/>
                  <a:pt x="1" y="2"/>
                </a:cubicBezTo>
                <a:cubicBezTo>
                  <a:pt x="1" y="2"/>
                  <a:pt x="0" y="1"/>
                  <a:pt x="1" y="1"/>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7" name="Freeform 3000"/>
          <p:cNvSpPr>
            <a:spLocks noChangeAspect="1"/>
          </p:cNvSpPr>
          <p:nvPr/>
        </p:nvSpPr>
        <p:spPr bwMode="auto">
          <a:xfrm>
            <a:off x="8078942" y="3534521"/>
            <a:ext cx="34281" cy="3572"/>
          </a:xfrm>
          <a:custGeom>
            <a:avLst/>
            <a:gdLst>
              <a:gd name="T0" fmla="*/ 3 w 2"/>
              <a:gd name="T1" fmla="*/ 2 h 2"/>
              <a:gd name="T2" fmla="*/ 2 w 2"/>
              <a:gd name="T3" fmla="*/ 3 h 2"/>
              <a:gd name="T4" fmla="*/ 0 w 2"/>
              <a:gd name="T5" fmla="*/ 2 h 2"/>
              <a:gd name="T6" fmla="*/ 2 w 2"/>
              <a:gd name="T7" fmla="*/ 0 h 2"/>
              <a:gd name="T8" fmla="*/ 3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8" name="Freeform 3001"/>
          <p:cNvSpPr>
            <a:spLocks noChangeAspect="1"/>
          </p:cNvSpPr>
          <p:nvPr/>
        </p:nvSpPr>
        <p:spPr bwMode="auto">
          <a:xfrm>
            <a:off x="7964684" y="3501184"/>
            <a:ext cx="34281" cy="3572"/>
          </a:xfrm>
          <a:custGeom>
            <a:avLst/>
            <a:gdLst>
              <a:gd name="T0" fmla="*/ 3 w 2"/>
              <a:gd name="T1" fmla="*/ 2 h 3"/>
              <a:gd name="T2" fmla="*/ 2 w 2"/>
              <a:gd name="T3" fmla="*/ 3 h 3"/>
              <a:gd name="T4" fmla="*/ 0 w 2"/>
              <a:gd name="T5" fmla="*/ 2 h 3"/>
              <a:gd name="T6" fmla="*/ 2 w 2"/>
              <a:gd name="T7" fmla="*/ 0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59" name="Freeform 3002"/>
          <p:cNvSpPr>
            <a:spLocks noChangeAspect="1"/>
          </p:cNvSpPr>
          <p:nvPr/>
        </p:nvSpPr>
        <p:spPr bwMode="auto">
          <a:xfrm>
            <a:off x="7878990" y="3477370"/>
            <a:ext cx="34281" cy="4762"/>
          </a:xfrm>
          <a:custGeom>
            <a:avLst/>
            <a:gdLst>
              <a:gd name="T0" fmla="*/ 3 w 2"/>
              <a:gd name="T1" fmla="*/ 3 h 3"/>
              <a:gd name="T2" fmla="*/ 2 w 2"/>
              <a:gd name="T3" fmla="*/ 4 h 3"/>
              <a:gd name="T4" fmla="*/ 0 w 2"/>
              <a:gd name="T5" fmla="*/ 3 h 3"/>
              <a:gd name="T6" fmla="*/ 3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1" y="1"/>
                  <a:pt x="1" y="0"/>
                  <a:pt x="2" y="0"/>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0" name="Freeform 3003"/>
          <p:cNvSpPr>
            <a:spLocks noChangeAspect="1"/>
          </p:cNvSpPr>
          <p:nvPr/>
        </p:nvSpPr>
        <p:spPr bwMode="auto">
          <a:xfrm>
            <a:off x="7858359" y="3479752"/>
            <a:ext cx="34281" cy="3572"/>
          </a:xfrm>
          <a:custGeom>
            <a:avLst/>
            <a:gdLst>
              <a:gd name="T0" fmla="*/ 2 w 2"/>
              <a:gd name="T1" fmla="*/ 2 h 3"/>
              <a:gd name="T2" fmla="*/ 1 w 2"/>
              <a:gd name="T3" fmla="*/ 2 h 3"/>
              <a:gd name="T4" fmla="*/ 0 w 2"/>
              <a:gd name="T5" fmla="*/ 1 h 3"/>
              <a:gd name="T6" fmla="*/ 2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1" y="1"/>
                  <a:pt x="1" y="0"/>
                  <a:pt x="2"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1" name="Freeform 3004"/>
          <p:cNvSpPr>
            <a:spLocks noChangeAspect="1"/>
          </p:cNvSpPr>
          <p:nvPr/>
        </p:nvSpPr>
        <p:spPr bwMode="auto">
          <a:xfrm>
            <a:off x="7836143" y="3440461"/>
            <a:ext cx="34281" cy="4762"/>
          </a:xfrm>
          <a:custGeom>
            <a:avLst/>
            <a:gdLst>
              <a:gd name="T0" fmla="*/ 1 w 2"/>
              <a:gd name="T1" fmla="*/ 3 h 3"/>
              <a:gd name="T2" fmla="*/ 0 w 2"/>
              <a:gd name="T3" fmla="*/ 4 h 3"/>
              <a:gd name="T4" fmla="*/ 0 w 2"/>
              <a:gd name="T5" fmla="*/ 1 h 3"/>
              <a:gd name="T6" fmla="*/ 1 w 2"/>
              <a:gd name="T7" fmla="*/ 0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3"/>
                  <a:pt x="0" y="2"/>
                  <a:pt x="0" y="1"/>
                </a:cubicBezTo>
                <a:cubicBezTo>
                  <a:pt x="0" y="1"/>
                  <a:pt x="1" y="0"/>
                  <a:pt x="1" y="0"/>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2" name="Freeform 3005"/>
          <p:cNvSpPr>
            <a:spLocks noChangeAspect="1"/>
          </p:cNvSpPr>
          <p:nvPr/>
        </p:nvSpPr>
        <p:spPr bwMode="auto">
          <a:xfrm>
            <a:off x="7825035" y="3446414"/>
            <a:ext cx="34281" cy="4762"/>
          </a:xfrm>
          <a:custGeom>
            <a:avLst/>
            <a:gdLst>
              <a:gd name="T0" fmla="*/ 3 w 2"/>
              <a:gd name="T1" fmla="*/ 3 h 3"/>
              <a:gd name="T2" fmla="*/ 2 w 2"/>
              <a:gd name="T3" fmla="*/ 4 h 3"/>
              <a:gd name="T4" fmla="*/ 0 w 2"/>
              <a:gd name="T5" fmla="*/ 1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1"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3" name="Freeform 3006"/>
          <p:cNvSpPr>
            <a:spLocks noChangeAspect="1"/>
          </p:cNvSpPr>
          <p:nvPr/>
        </p:nvSpPr>
        <p:spPr bwMode="auto">
          <a:xfrm>
            <a:off x="7918663" y="3477370"/>
            <a:ext cx="34281" cy="4762"/>
          </a:xfrm>
          <a:custGeom>
            <a:avLst/>
            <a:gdLst>
              <a:gd name="T0" fmla="*/ 3 w 3"/>
              <a:gd name="T1" fmla="*/ 1 h 3"/>
              <a:gd name="T2" fmla="*/ 3 w 3"/>
              <a:gd name="T3" fmla="*/ 3 h 3"/>
              <a:gd name="T4" fmla="*/ 1 w 3"/>
              <a:gd name="T5" fmla="*/ 3 h 3"/>
              <a:gd name="T6" fmla="*/ 0 w 3"/>
              <a:gd name="T7" fmla="*/ 1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1" y="2"/>
                  <a:pt x="0" y="1"/>
                  <a:pt x="0" y="1"/>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4" name="Freeform 3007"/>
          <p:cNvSpPr>
            <a:spLocks noChangeAspect="1"/>
          </p:cNvSpPr>
          <p:nvPr/>
        </p:nvSpPr>
        <p:spPr bwMode="auto">
          <a:xfrm>
            <a:off x="7867881" y="3480944"/>
            <a:ext cx="34281" cy="3572"/>
          </a:xfrm>
          <a:custGeom>
            <a:avLst/>
            <a:gdLst>
              <a:gd name="T0" fmla="*/ 2 w 3"/>
              <a:gd name="T1" fmla="*/ 1 h 3"/>
              <a:gd name="T2" fmla="*/ 3 w 3"/>
              <a:gd name="T3" fmla="*/ 2 h 3"/>
              <a:gd name="T4" fmla="*/ 1 w 3"/>
              <a:gd name="T5" fmla="*/ 2 h 3"/>
              <a:gd name="T6" fmla="*/ 1 w 3"/>
              <a:gd name="T7" fmla="*/ 1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2"/>
                </a:cubicBezTo>
                <a:cubicBezTo>
                  <a:pt x="2" y="3"/>
                  <a:pt x="2" y="3"/>
                  <a:pt x="1" y="2"/>
                </a:cubicBezTo>
                <a:cubicBezTo>
                  <a:pt x="1" y="2"/>
                  <a:pt x="0" y="2"/>
                  <a:pt x="1" y="1"/>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5" name="Freeform 3008"/>
          <p:cNvSpPr>
            <a:spLocks noChangeAspect="1"/>
          </p:cNvSpPr>
          <p:nvPr/>
        </p:nvSpPr>
        <p:spPr bwMode="auto">
          <a:xfrm>
            <a:off x="7847251" y="3460701"/>
            <a:ext cx="34281" cy="4762"/>
          </a:xfrm>
          <a:custGeom>
            <a:avLst/>
            <a:gdLst>
              <a:gd name="T0" fmla="*/ 1 w 2"/>
              <a:gd name="T1" fmla="*/ 3 h 3"/>
              <a:gd name="T2" fmla="*/ 1 w 2"/>
              <a:gd name="T3" fmla="*/ 4 h 3"/>
              <a:gd name="T4" fmla="*/ 0 w 2"/>
              <a:gd name="T5" fmla="*/ 3 h 3"/>
              <a:gd name="T6" fmla="*/ 0 w 2"/>
              <a:gd name="T7" fmla="*/ 1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2" y="2"/>
                  <a:pt x="2" y="3"/>
                  <a:pt x="1" y="3"/>
                </a:cubicBezTo>
                <a:cubicBezTo>
                  <a:pt x="0" y="3"/>
                  <a:pt x="0" y="2"/>
                  <a:pt x="0" y="2"/>
                </a:cubicBezTo>
                <a:cubicBezTo>
                  <a:pt x="0" y="2"/>
                  <a:pt x="0" y="1"/>
                  <a:pt x="0" y="1"/>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6" name="Freeform 3009"/>
          <p:cNvSpPr>
            <a:spLocks noChangeAspect="1"/>
          </p:cNvSpPr>
          <p:nvPr/>
        </p:nvSpPr>
        <p:spPr bwMode="auto">
          <a:xfrm>
            <a:off x="7693318" y="3491658"/>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7" name="Freeform 3010"/>
          <p:cNvSpPr>
            <a:spLocks noChangeAspect="1"/>
          </p:cNvSpPr>
          <p:nvPr/>
        </p:nvSpPr>
        <p:spPr bwMode="auto">
          <a:xfrm>
            <a:off x="7685384" y="3324969"/>
            <a:ext cx="34281" cy="1191"/>
          </a:xfrm>
          <a:custGeom>
            <a:avLst/>
            <a:gdLst>
              <a:gd name="T0" fmla="*/ 1 w 3"/>
              <a:gd name="T1" fmla="*/ 1 h 1"/>
              <a:gd name="T2" fmla="*/ 0 w 3"/>
              <a:gd name="T3" fmla="*/ 1 h 1"/>
              <a:gd name="T4" fmla="*/ 1 w 3"/>
              <a:gd name="T5" fmla="*/ 0 h 1"/>
              <a:gd name="T6" fmla="*/ 3 w 3"/>
              <a:gd name="T7" fmla="*/ 1 h 1"/>
              <a:gd name="T8" fmla="*/ 1 w 3"/>
              <a:gd name="T9" fmla="*/ 1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1"/>
                </a:cubicBezTo>
                <a:cubicBezTo>
                  <a:pt x="2" y="1"/>
                  <a:pt x="2"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8" name="Freeform 3011"/>
          <p:cNvSpPr>
            <a:spLocks noChangeAspect="1"/>
          </p:cNvSpPr>
          <p:nvPr/>
        </p:nvSpPr>
        <p:spPr bwMode="auto">
          <a:xfrm>
            <a:off x="7794881" y="3390456"/>
            <a:ext cx="34281" cy="2381"/>
          </a:xfrm>
          <a:custGeom>
            <a:avLst/>
            <a:gdLst>
              <a:gd name="T0" fmla="*/ 0 w 1"/>
              <a:gd name="T1" fmla="*/ 1 h 2"/>
              <a:gd name="T2" fmla="*/ 0 w 1"/>
              <a:gd name="T3" fmla="*/ 0 h 2"/>
              <a:gd name="T4" fmla="*/ 2 w 1"/>
              <a:gd name="T5" fmla="*/ 1 h 2"/>
              <a:gd name="T6" fmla="*/ 2 w 1"/>
              <a:gd name="T7" fmla="*/ 2 h 2"/>
              <a:gd name="T8" fmla="*/ 0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1"/>
                </a:moveTo>
                <a:cubicBezTo>
                  <a:pt x="0" y="1"/>
                  <a:pt x="0" y="0"/>
                  <a:pt x="0" y="0"/>
                </a:cubicBezTo>
                <a:cubicBezTo>
                  <a:pt x="1" y="0"/>
                  <a:pt x="1" y="1"/>
                  <a:pt x="1" y="1"/>
                </a:cubicBezTo>
                <a:cubicBezTo>
                  <a:pt x="1" y="1"/>
                  <a:pt x="1" y="2"/>
                  <a:pt x="1" y="2"/>
                </a:cubicBezTo>
                <a:cubicBezTo>
                  <a:pt x="0" y="2"/>
                  <a:pt x="0" y="2"/>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69" name="Freeform 3012"/>
          <p:cNvSpPr>
            <a:spLocks noChangeAspect="1"/>
          </p:cNvSpPr>
          <p:nvPr/>
        </p:nvSpPr>
        <p:spPr bwMode="auto">
          <a:xfrm>
            <a:off x="7417193" y="3473800"/>
            <a:ext cx="34281" cy="2381"/>
          </a:xfrm>
          <a:custGeom>
            <a:avLst/>
            <a:gdLst>
              <a:gd name="T0" fmla="*/ 1 w 2"/>
              <a:gd name="T1" fmla="*/ 2 h 2"/>
              <a:gd name="T2" fmla="*/ 0 w 2"/>
              <a:gd name="T3" fmla="*/ 1 h 2"/>
              <a:gd name="T4" fmla="*/ 1 w 2"/>
              <a:gd name="T5" fmla="*/ 0 h 2"/>
              <a:gd name="T6" fmla="*/ 2 w 2"/>
              <a:gd name="T7" fmla="*/ 1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1"/>
                </a:cubicBezTo>
                <a:cubicBezTo>
                  <a:pt x="0" y="1"/>
                  <a:pt x="0" y="0"/>
                  <a:pt x="1" y="0"/>
                </a:cubicBezTo>
                <a:cubicBezTo>
                  <a:pt x="1" y="0"/>
                  <a:pt x="2" y="0"/>
                  <a:pt x="2" y="1"/>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0" name="Freeform 3013"/>
          <p:cNvSpPr>
            <a:spLocks noChangeAspect="1"/>
          </p:cNvSpPr>
          <p:nvPr/>
        </p:nvSpPr>
        <p:spPr bwMode="auto">
          <a:xfrm>
            <a:off x="7329914" y="3320208"/>
            <a:ext cx="34281" cy="4762"/>
          </a:xfrm>
          <a:custGeom>
            <a:avLst/>
            <a:gdLst>
              <a:gd name="T0" fmla="*/ 2 w 2"/>
              <a:gd name="T1" fmla="*/ 3 h 3"/>
              <a:gd name="T2" fmla="*/ 2 w 2"/>
              <a:gd name="T3" fmla="*/ 4 h 3"/>
              <a:gd name="T4" fmla="*/ 0 w 2"/>
              <a:gd name="T5" fmla="*/ 3 h 3"/>
              <a:gd name="T6" fmla="*/ 2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1" name="Freeform 3014"/>
          <p:cNvSpPr>
            <a:spLocks noChangeAspect="1"/>
          </p:cNvSpPr>
          <p:nvPr/>
        </p:nvSpPr>
        <p:spPr bwMode="auto">
          <a:xfrm>
            <a:off x="7295000" y="3388075"/>
            <a:ext cx="34281" cy="2381"/>
          </a:xfrm>
          <a:custGeom>
            <a:avLst/>
            <a:gdLst>
              <a:gd name="T0" fmla="*/ 2 w 3"/>
              <a:gd name="T1" fmla="*/ 0 h 2"/>
              <a:gd name="T2" fmla="*/ 2 w 3"/>
              <a:gd name="T3" fmla="*/ 1 h 2"/>
              <a:gd name="T4" fmla="*/ 1 w 3"/>
              <a:gd name="T5" fmla="*/ 2 h 2"/>
              <a:gd name="T6" fmla="*/ 0 w 3"/>
              <a:gd name="T7" fmla="*/ 0 h 2"/>
              <a:gd name="T8" fmla="*/ 2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2" name="Oval 3015"/>
          <p:cNvSpPr>
            <a:spLocks noChangeAspect="1" noChangeArrowheads="1"/>
          </p:cNvSpPr>
          <p:nvPr/>
        </p:nvSpPr>
        <p:spPr bwMode="auto">
          <a:xfrm>
            <a:off x="7172806" y="3447605"/>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3" name="Freeform 3016"/>
          <p:cNvSpPr>
            <a:spLocks noChangeAspect="1"/>
          </p:cNvSpPr>
          <p:nvPr/>
        </p:nvSpPr>
        <p:spPr bwMode="auto">
          <a:xfrm>
            <a:off x="7139481" y="3467846"/>
            <a:ext cx="34281" cy="2381"/>
          </a:xfrm>
          <a:custGeom>
            <a:avLst/>
            <a:gdLst>
              <a:gd name="T0" fmla="*/ 1 w 1"/>
              <a:gd name="T1" fmla="*/ 1 h 2"/>
              <a:gd name="T2" fmla="*/ 0 w 1"/>
              <a:gd name="T3" fmla="*/ 2 h 2"/>
              <a:gd name="T4" fmla="*/ 0 w 1"/>
              <a:gd name="T5" fmla="*/ 1 h 2"/>
              <a:gd name="T6" fmla="*/ 0 w 1"/>
              <a:gd name="T7" fmla="*/ 0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0"/>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4" name="Freeform 3017"/>
          <p:cNvSpPr>
            <a:spLocks noChangeAspect="1"/>
          </p:cNvSpPr>
          <p:nvPr/>
        </p:nvSpPr>
        <p:spPr bwMode="auto">
          <a:xfrm>
            <a:off x="7199784" y="3463083"/>
            <a:ext cx="34281" cy="4762"/>
          </a:xfrm>
          <a:custGeom>
            <a:avLst/>
            <a:gdLst>
              <a:gd name="T0" fmla="*/ 1 w 2"/>
              <a:gd name="T1" fmla="*/ 3 h 3"/>
              <a:gd name="T2" fmla="*/ 0 w 2"/>
              <a:gd name="T3" fmla="*/ 4 h 3"/>
              <a:gd name="T4" fmla="*/ 0 w 2"/>
              <a:gd name="T5" fmla="*/ 1 h 3"/>
              <a:gd name="T6" fmla="*/ 1 w 2"/>
              <a:gd name="T7" fmla="*/ 1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3"/>
                </a:cubicBezTo>
                <a:cubicBezTo>
                  <a:pt x="0" y="2"/>
                  <a:pt x="0" y="2"/>
                  <a:pt x="0" y="1"/>
                </a:cubicBezTo>
                <a:cubicBezTo>
                  <a:pt x="0" y="1"/>
                  <a:pt x="1" y="0"/>
                  <a:pt x="1" y="1"/>
                </a:cubicBezTo>
                <a:cubicBezTo>
                  <a:pt x="2" y="1"/>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5" name="Freeform 3018"/>
          <p:cNvSpPr>
            <a:spLocks noChangeAspect="1"/>
          </p:cNvSpPr>
          <p:nvPr/>
        </p:nvSpPr>
        <p:spPr bwMode="auto">
          <a:xfrm>
            <a:off x="7201371" y="3467845"/>
            <a:ext cx="34281" cy="4762"/>
          </a:xfrm>
          <a:custGeom>
            <a:avLst/>
            <a:gdLst>
              <a:gd name="T0" fmla="*/ 1 w 2"/>
              <a:gd name="T1" fmla="*/ 3 h 3"/>
              <a:gd name="T2" fmla="*/ 0 w 2"/>
              <a:gd name="T3" fmla="*/ 4 h 3"/>
              <a:gd name="T4" fmla="*/ 0 w 2"/>
              <a:gd name="T5" fmla="*/ 1 h 3"/>
              <a:gd name="T6" fmla="*/ 1 w 2"/>
              <a:gd name="T7" fmla="*/ 0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6" name="Freeform 3019"/>
          <p:cNvSpPr>
            <a:spLocks noChangeAspect="1"/>
          </p:cNvSpPr>
          <p:nvPr/>
        </p:nvSpPr>
        <p:spPr bwMode="auto">
          <a:xfrm>
            <a:off x="7160112" y="3359500"/>
            <a:ext cx="34281" cy="3572"/>
          </a:xfrm>
          <a:custGeom>
            <a:avLst/>
            <a:gdLst>
              <a:gd name="T0" fmla="*/ 3 w 3"/>
              <a:gd name="T1" fmla="*/ 2 h 3"/>
              <a:gd name="T2" fmla="*/ 1 w 3"/>
              <a:gd name="T3" fmla="*/ 3 h 3"/>
              <a:gd name="T4" fmla="*/ 1 w 3"/>
              <a:gd name="T5" fmla="*/ 1 h 3"/>
              <a:gd name="T6" fmla="*/ 3 w 3"/>
              <a:gd name="T7" fmla="*/ 1 h 3"/>
              <a:gd name="T8" fmla="*/ 3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1" y="3"/>
                </a:cubicBezTo>
                <a:cubicBezTo>
                  <a:pt x="0" y="2"/>
                  <a:pt x="0" y="2"/>
                  <a:pt x="1" y="1"/>
                </a:cubicBezTo>
                <a:cubicBezTo>
                  <a:pt x="1" y="1"/>
                  <a:pt x="1" y="0"/>
                  <a:pt x="2"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7" name="Freeform 3020"/>
          <p:cNvSpPr>
            <a:spLocks noChangeAspect="1"/>
          </p:cNvSpPr>
          <p:nvPr/>
        </p:nvSpPr>
        <p:spPr bwMode="auto">
          <a:xfrm>
            <a:off x="7209305" y="3307111"/>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8" name="Freeform 3021"/>
          <p:cNvSpPr>
            <a:spLocks noChangeAspect="1"/>
          </p:cNvSpPr>
          <p:nvPr/>
        </p:nvSpPr>
        <p:spPr bwMode="auto">
          <a:xfrm>
            <a:off x="7064897" y="3420221"/>
            <a:ext cx="34281" cy="3572"/>
          </a:xfrm>
          <a:custGeom>
            <a:avLst/>
            <a:gdLst>
              <a:gd name="T0" fmla="*/ 2 w 2"/>
              <a:gd name="T1" fmla="*/ 2 h 2"/>
              <a:gd name="T2" fmla="*/ 1 w 2"/>
              <a:gd name="T3" fmla="*/ 3 h 2"/>
              <a:gd name="T4" fmla="*/ 0 w 2"/>
              <a:gd name="T5" fmla="*/ 2 h 2"/>
              <a:gd name="T6" fmla="*/ 1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79" name="Freeform 3022"/>
          <p:cNvSpPr>
            <a:spLocks noChangeAspect="1"/>
          </p:cNvSpPr>
          <p:nvPr/>
        </p:nvSpPr>
        <p:spPr bwMode="auto">
          <a:xfrm>
            <a:off x="7056961" y="3410697"/>
            <a:ext cx="34281" cy="2381"/>
          </a:xfrm>
          <a:custGeom>
            <a:avLst/>
            <a:gdLst>
              <a:gd name="T0" fmla="*/ 1 w 2"/>
              <a:gd name="T1" fmla="*/ 1 h 2"/>
              <a:gd name="T2" fmla="*/ 1 w 2"/>
              <a:gd name="T3" fmla="*/ 2 h 2"/>
              <a:gd name="T4" fmla="*/ 0 w 2"/>
              <a:gd name="T5" fmla="*/ 1 h 2"/>
              <a:gd name="T6" fmla="*/ 0 w 2"/>
              <a:gd name="T7" fmla="*/ 0 h 2"/>
              <a:gd name="T8" fmla="*/ 1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2"/>
                  <a:pt x="1" y="2"/>
                </a:cubicBezTo>
                <a:cubicBezTo>
                  <a:pt x="0" y="2"/>
                  <a:pt x="0" y="2"/>
                  <a:pt x="0" y="1"/>
                </a:cubicBezTo>
                <a:cubicBezTo>
                  <a:pt x="0" y="1"/>
                  <a:pt x="0" y="0"/>
                  <a:pt x="0" y="0"/>
                </a:cubicBezTo>
                <a:cubicBezTo>
                  <a:pt x="1" y="0"/>
                  <a:pt x="1"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0" name="Freeform 3023"/>
          <p:cNvSpPr>
            <a:spLocks noChangeAspect="1"/>
          </p:cNvSpPr>
          <p:nvPr/>
        </p:nvSpPr>
        <p:spPr bwMode="auto">
          <a:xfrm>
            <a:off x="7147416" y="3289252"/>
            <a:ext cx="34281" cy="3572"/>
          </a:xfrm>
          <a:custGeom>
            <a:avLst/>
            <a:gdLst>
              <a:gd name="T0" fmla="*/ 3 w 2"/>
              <a:gd name="T1" fmla="*/ 2 h 3"/>
              <a:gd name="T2" fmla="*/ 2 w 2"/>
              <a:gd name="T3" fmla="*/ 3 h 3"/>
              <a:gd name="T4" fmla="*/ 0 w 2"/>
              <a:gd name="T5" fmla="*/ 2 h 3"/>
              <a:gd name="T6" fmla="*/ 2 w 2"/>
              <a:gd name="T7" fmla="*/ 1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1" name="Freeform 3024"/>
          <p:cNvSpPr>
            <a:spLocks noChangeAspect="1"/>
          </p:cNvSpPr>
          <p:nvPr/>
        </p:nvSpPr>
        <p:spPr bwMode="auto">
          <a:xfrm>
            <a:off x="7144243" y="3283299"/>
            <a:ext cx="34281" cy="2381"/>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0"/>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2" name="Freeform 3025"/>
          <p:cNvSpPr>
            <a:spLocks noChangeAspect="1"/>
          </p:cNvSpPr>
          <p:nvPr/>
        </p:nvSpPr>
        <p:spPr bwMode="auto">
          <a:xfrm>
            <a:off x="7150591" y="3298776"/>
            <a:ext cx="34281" cy="4762"/>
          </a:xfrm>
          <a:custGeom>
            <a:avLst/>
            <a:gdLst>
              <a:gd name="T0" fmla="*/ 1 w 2"/>
              <a:gd name="T1" fmla="*/ 3 h 3"/>
              <a:gd name="T2" fmla="*/ 1 w 2"/>
              <a:gd name="T3" fmla="*/ 4 h 3"/>
              <a:gd name="T4" fmla="*/ 0 w 2"/>
              <a:gd name="T5" fmla="*/ 3 h 3"/>
              <a:gd name="T6" fmla="*/ 1 w 2"/>
              <a:gd name="T7" fmla="*/ 0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3" name="Freeform 3026"/>
          <p:cNvSpPr>
            <a:spLocks noChangeAspect="1"/>
          </p:cNvSpPr>
          <p:nvPr/>
        </p:nvSpPr>
        <p:spPr bwMode="auto">
          <a:xfrm>
            <a:off x="7045853" y="3335686"/>
            <a:ext cx="34281" cy="4762"/>
          </a:xfrm>
          <a:custGeom>
            <a:avLst/>
            <a:gdLst>
              <a:gd name="T0" fmla="*/ 2 w 2"/>
              <a:gd name="T1" fmla="*/ 3 h 3"/>
              <a:gd name="T2" fmla="*/ 1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4" name="Freeform 3027"/>
          <p:cNvSpPr>
            <a:spLocks noChangeAspect="1"/>
          </p:cNvSpPr>
          <p:nvPr/>
        </p:nvSpPr>
        <p:spPr bwMode="auto">
          <a:xfrm>
            <a:off x="7061722" y="3338068"/>
            <a:ext cx="34281" cy="2381"/>
          </a:xfrm>
          <a:custGeom>
            <a:avLst/>
            <a:gdLst>
              <a:gd name="T0" fmla="*/ 3 w 2"/>
              <a:gd name="T1" fmla="*/ 1 h 2"/>
              <a:gd name="T2" fmla="*/ 2 w 2"/>
              <a:gd name="T3" fmla="*/ 2 h 2"/>
              <a:gd name="T4" fmla="*/ 2 w 2"/>
              <a:gd name="T5" fmla="*/ 1 h 2"/>
              <a:gd name="T6" fmla="*/ 2 w 2"/>
              <a:gd name="T7" fmla="*/ 0 h 2"/>
              <a:gd name="T8" fmla="*/ 3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1" y="2"/>
                  <a:pt x="0" y="1"/>
                  <a:pt x="1" y="1"/>
                </a:cubicBezTo>
                <a:cubicBezTo>
                  <a:pt x="1" y="1"/>
                  <a:pt x="1"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5" name="Freeform 3028"/>
          <p:cNvSpPr>
            <a:spLocks noChangeAspect="1"/>
          </p:cNvSpPr>
          <p:nvPr/>
        </p:nvSpPr>
        <p:spPr bwMode="auto">
          <a:xfrm>
            <a:off x="7144241" y="3305922"/>
            <a:ext cx="34281" cy="3572"/>
          </a:xfrm>
          <a:custGeom>
            <a:avLst/>
            <a:gdLst>
              <a:gd name="T0" fmla="*/ 1 w 1"/>
              <a:gd name="T1" fmla="*/ 2 h 2"/>
              <a:gd name="T2" fmla="*/ 0 w 1"/>
              <a:gd name="T3" fmla="*/ 3 h 2"/>
              <a:gd name="T4" fmla="*/ 0 w 1"/>
              <a:gd name="T5" fmla="*/ 2 h 2"/>
              <a:gd name="T6" fmla="*/ 1 w 1"/>
              <a:gd name="T7" fmla="*/ 0 h 2"/>
              <a:gd name="T8" fmla="*/ 1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6" name="Freeform 3029"/>
          <p:cNvSpPr>
            <a:spLocks noChangeAspect="1"/>
          </p:cNvSpPr>
          <p:nvPr/>
        </p:nvSpPr>
        <p:spPr bwMode="auto">
          <a:xfrm>
            <a:off x="7144243" y="3313063"/>
            <a:ext cx="34281" cy="4762"/>
          </a:xfrm>
          <a:custGeom>
            <a:avLst/>
            <a:gdLst>
              <a:gd name="T0" fmla="*/ 1 w 2"/>
              <a:gd name="T1" fmla="*/ 3 h 3"/>
              <a:gd name="T2" fmla="*/ 0 w 2"/>
              <a:gd name="T3" fmla="*/ 4 h 3"/>
              <a:gd name="T4" fmla="*/ 0 w 2"/>
              <a:gd name="T5" fmla="*/ 1 h 3"/>
              <a:gd name="T6" fmla="*/ 1 w 2"/>
              <a:gd name="T7" fmla="*/ 0 h 3"/>
              <a:gd name="T8" fmla="*/ 1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7" name="Oval 3030"/>
          <p:cNvSpPr>
            <a:spLocks noChangeAspect="1" noChangeArrowheads="1"/>
          </p:cNvSpPr>
          <p:nvPr/>
        </p:nvSpPr>
        <p:spPr bwMode="auto">
          <a:xfrm>
            <a:off x="7044266" y="3371404"/>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8" name="Freeform 3031"/>
          <p:cNvSpPr>
            <a:spLocks noChangeAspect="1"/>
          </p:cNvSpPr>
          <p:nvPr/>
        </p:nvSpPr>
        <p:spPr bwMode="auto">
          <a:xfrm>
            <a:off x="7064897" y="3473800"/>
            <a:ext cx="34281" cy="3572"/>
          </a:xfrm>
          <a:custGeom>
            <a:avLst/>
            <a:gdLst>
              <a:gd name="T0" fmla="*/ 2 w 2"/>
              <a:gd name="T1" fmla="*/ 2 h 3"/>
              <a:gd name="T2" fmla="*/ 1 w 2"/>
              <a:gd name="T3" fmla="*/ 3 h 3"/>
              <a:gd name="T4" fmla="*/ 0 w 2"/>
              <a:gd name="T5" fmla="*/ 2 h 3"/>
              <a:gd name="T6" fmla="*/ 1 w 2"/>
              <a:gd name="T7" fmla="*/ 1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89" name="Freeform 3032"/>
          <p:cNvSpPr>
            <a:spLocks noChangeAspect="1"/>
          </p:cNvSpPr>
          <p:nvPr/>
        </p:nvSpPr>
        <p:spPr bwMode="auto">
          <a:xfrm>
            <a:off x="7007766" y="3517851"/>
            <a:ext cx="34281" cy="4762"/>
          </a:xfrm>
          <a:custGeom>
            <a:avLst/>
            <a:gdLst>
              <a:gd name="T0" fmla="*/ 2 w 2"/>
              <a:gd name="T1" fmla="*/ 3 h 3"/>
              <a:gd name="T2" fmla="*/ 0 w 2"/>
              <a:gd name="T3" fmla="*/ 4 h 3"/>
              <a:gd name="T4" fmla="*/ 0 w 2"/>
              <a:gd name="T5" fmla="*/ 1 h 3"/>
              <a:gd name="T6" fmla="*/ 2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3"/>
                  <a:pt x="1" y="3"/>
                  <a:pt x="0" y="3"/>
                </a:cubicBezTo>
                <a:cubicBezTo>
                  <a:pt x="0" y="2"/>
                  <a:pt x="0" y="2"/>
                  <a:pt x="0" y="1"/>
                </a:cubicBezTo>
                <a:cubicBezTo>
                  <a:pt x="1" y="1"/>
                  <a:pt x="1" y="0"/>
                  <a:pt x="2"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0" name="Freeform 3033"/>
          <p:cNvSpPr>
            <a:spLocks noChangeAspect="1"/>
          </p:cNvSpPr>
          <p:nvPr/>
        </p:nvSpPr>
        <p:spPr bwMode="auto">
          <a:xfrm>
            <a:off x="7056960" y="3470226"/>
            <a:ext cx="34281" cy="9525"/>
          </a:xfrm>
          <a:custGeom>
            <a:avLst/>
            <a:gdLst>
              <a:gd name="T0" fmla="*/ 7 w 7"/>
              <a:gd name="T1" fmla="*/ 1 h 6"/>
              <a:gd name="T2" fmla="*/ 5 w 7"/>
              <a:gd name="T3" fmla="*/ 7 h 6"/>
              <a:gd name="T4" fmla="*/ 1 w 7"/>
              <a:gd name="T5" fmla="*/ 7 h 6"/>
              <a:gd name="T6" fmla="*/ 3 w 7"/>
              <a:gd name="T7" fmla="*/ 1 h 6"/>
              <a:gd name="T8" fmla="*/ 7 w 7"/>
              <a:gd name="T9" fmla="*/ 1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3"/>
                  <a:pt x="5" y="4"/>
                  <a:pt x="4" y="5"/>
                </a:cubicBezTo>
                <a:cubicBezTo>
                  <a:pt x="3" y="6"/>
                  <a:pt x="1" y="6"/>
                  <a:pt x="1" y="5"/>
                </a:cubicBezTo>
                <a:cubicBezTo>
                  <a:pt x="0" y="3"/>
                  <a:pt x="2" y="2"/>
                  <a:pt x="3" y="1"/>
                </a:cubicBezTo>
                <a:cubicBezTo>
                  <a:pt x="4" y="0"/>
                  <a:pt x="6"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1" name="Freeform 3034"/>
          <p:cNvSpPr>
            <a:spLocks noChangeAspect="1"/>
          </p:cNvSpPr>
          <p:nvPr/>
        </p:nvSpPr>
        <p:spPr bwMode="auto">
          <a:xfrm>
            <a:off x="7091873" y="3469037"/>
            <a:ext cx="34281" cy="7144"/>
          </a:xfrm>
          <a:custGeom>
            <a:avLst/>
            <a:gdLst>
              <a:gd name="T0" fmla="*/ 1 w 11"/>
              <a:gd name="T1" fmla="*/ 1 h 5"/>
              <a:gd name="T2" fmla="*/ 12 w 11"/>
              <a:gd name="T3" fmla="*/ 1 h 5"/>
              <a:gd name="T4" fmla="*/ 12 w 11"/>
              <a:gd name="T5" fmla="*/ 5 h 5"/>
              <a:gd name="T6" fmla="*/ 2 w 11"/>
              <a:gd name="T7" fmla="*/ 4 h 5"/>
              <a:gd name="T8" fmla="*/ 1 w 11"/>
              <a:gd name="T9" fmla="*/ 1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1"/>
                </a:moveTo>
                <a:cubicBezTo>
                  <a:pt x="4" y="0"/>
                  <a:pt x="7" y="0"/>
                  <a:pt x="10" y="1"/>
                </a:cubicBezTo>
                <a:cubicBezTo>
                  <a:pt x="11" y="2"/>
                  <a:pt x="11" y="4"/>
                  <a:pt x="10" y="4"/>
                </a:cubicBezTo>
                <a:cubicBezTo>
                  <a:pt x="7" y="5"/>
                  <a:pt x="4" y="4"/>
                  <a:pt x="2" y="3"/>
                </a:cubicBezTo>
                <a:cubicBezTo>
                  <a:pt x="1" y="3"/>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2" name="Freeform 3035"/>
          <p:cNvSpPr>
            <a:spLocks noChangeAspect="1"/>
          </p:cNvSpPr>
          <p:nvPr/>
        </p:nvSpPr>
        <p:spPr bwMode="auto">
          <a:xfrm>
            <a:off x="7129959" y="3458320"/>
            <a:ext cx="34281" cy="9525"/>
          </a:xfrm>
          <a:custGeom>
            <a:avLst/>
            <a:gdLst>
              <a:gd name="T0" fmla="*/ 4 w 15"/>
              <a:gd name="T1" fmla="*/ 1 h 7"/>
              <a:gd name="T2" fmla="*/ 1 w 15"/>
              <a:gd name="T3" fmla="*/ 7 h 7"/>
              <a:gd name="T4" fmla="*/ 6 w 15"/>
              <a:gd name="T5" fmla="*/ 6 h 7"/>
              <a:gd name="T6" fmla="*/ 13 w 15"/>
              <a:gd name="T7" fmla="*/ 7 h 7"/>
              <a:gd name="T8" fmla="*/ 18 w 15"/>
              <a:gd name="T9" fmla="*/ 2 h 7"/>
              <a:gd name="T10" fmla="*/ 13 w 15"/>
              <a:gd name="T11" fmla="*/ 1 h 7"/>
              <a:gd name="T12" fmla="*/ 7 w 15"/>
              <a:gd name="T13" fmla="*/ 2 h 7"/>
              <a:gd name="T14" fmla="*/ 4 w 15"/>
              <a:gd name="T15" fmla="*/ 1 h 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7"/>
              <a:gd name="T26" fmla="*/ 15 w 15"/>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7">
                <a:moveTo>
                  <a:pt x="3" y="1"/>
                </a:moveTo>
                <a:cubicBezTo>
                  <a:pt x="1" y="2"/>
                  <a:pt x="0" y="5"/>
                  <a:pt x="1" y="6"/>
                </a:cubicBezTo>
                <a:cubicBezTo>
                  <a:pt x="2" y="7"/>
                  <a:pt x="3" y="5"/>
                  <a:pt x="5" y="5"/>
                </a:cubicBezTo>
                <a:cubicBezTo>
                  <a:pt x="7" y="5"/>
                  <a:pt x="9" y="6"/>
                  <a:pt x="11" y="6"/>
                </a:cubicBezTo>
                <a:cubicBezTo>
                  <a:pt x="13" y="5"/>
                  <a:pt x="15" y="4"/>
                  <a:pt x="15" y="2"/>
                </a:cubicBezTo>
                <a:cubicBezTo>
                  <a:pt x="15" y="1"/>
                  <a:pt x="12" y="1"/>
                  <a:pt x="11" y="1"/>
                </a:cubicBezTo>
                <a:cubicBezTo>
                  <a:pt x="9" y="1"/>
                  <a:pt x="8" y="2"/>
                  <a:pt x="6" y="2"/>
                </a:cubicBezTo>
                <a:cubicBezTo>
                  <a:pt x="5" y="2"/>
                  <a:pt x="4"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3" name="Freeform 3036"/>
          <p:cNvSpPr>
            <a:spLocks noChangeAspect="1"/>
          </p:cNvSpPr>
          <p:nvPr/>
        </p:nvSpPr>
        <p:spPr bwMode="auto">
          <a:xfrm>
            <a:off x="7034744" y="3395219"/>
            <a:ext cx="34281" cy="17860"/>
          </a:xfrm>
          <a:custGeom>
            <a:avLst/>
            <a:gdLst>
              <a:gd name="T0" fmla="*/ 6 w 7"/>
              <a:gd name="T1" fmla="*/ 1 h 13"/>
              <a:gd name="T2" fmla="*/ 8 w 7"/>
              <a:gd name="T3" fmla="*/ 6 h 13"/>
              <a:gd name="T4" fmla="*/ 5 w 7"/>
              <a:gd name="T5" fmla="*/ 14 h 13"/>
              <a:gd name="T6" fmla="*/ 1 w 7"/>
              <a:gd name="T7" fmla="*/ 13 h 13"/>
              <a:gd name="T8" fmla="*/ 1 w 7"/>
              <a:gd name="T9" fmla="*/ 5 h 13"/>
              <a:gd name="T10" fmla="*/ 6 w 7"/>
              <a:gd name="T11" fmla="*/ 1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5" y="1"/>
                </a:moveTo>
                <a:cubicBezTo>
                  <a:pt x="7" y="1"/>
                  <a:pt x="6" y="4"/>
                  <a:pt x="6" y="5"/>
                </a:cubicBezTo>
                <a:cubicBezTo>
                  <a:pt x="5" y="8"/>
                  <a:pt x="5" y="10"/>
                  <a:pt x="4" y="12"/>
                </a:cubicBezTo>
                <a:cubicBezTo>
                  <a:pt x="3" y="13"/>
                  <a:pt x="1" y="12"/>
                  <a:pt x="1" y="11"/>
                </a:cubicBezTo>
                <a:cubicBezTo>
                  <a:pt x="0" y="9"/>
                  <a:pt x="0" y="6"/>
                  <a:pt x="1" y="4"/>
                </a:cubicBezTo>
                <a:cubicBezTo>
                  <a:pt x="2" y="2"/>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4" name="Freeform 3037"/>
          <p:cNvSpPr>
            <a:spLocks noChangeAspect="1"/>
          </p:cNvSpPr>
          <p:nvPr/>
        </p:nvSpPr>
        <p:spPr bwMode="auto">
          <a:xfrm>
            <a:off x="7018875" y="3407122"/>
            <a:ext cx="34281" cy="5954"/>
          </a:xfrm>
          <a:custGeom>
            <a:avLst/>
            <a:gdLst>
              <a:gd name="T0" fmla="*/ 4 w 5"/>
              <a:gd name="T1" fmla="*/ 0 h 4"/>
              <a:gd name="T2" fmla="*/ 5 w 5"/>
              <a:gd name="T3" fmla="*/ 4 h 4"/>
              <a:gd name="T4" fmla="*/ 1 w 5"/>
              <a:gd name="T5" fmla="*/ 5 h 4"/>
              <a:gd name="T6" fmla="*/ 4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0"/>
                </a:moveTo>
                <a:cubicBezTo>
                  <a:pt x="4" y="0"/>
                  <a:pt x="5" y="2"/>
                  <a:pt x="4" y="3"/>
                </a:cubicBezTo>
                <a:cubicBezTo>
                  <a:pt x="4" y="4"/>
                  <a:pt x="2" y="4"/>
                  <a:pt x="1" y="4"/>
                </a:cubicBezTo>
                <a:cubicBezTo>
                  <a:pt x="0" y="2"/>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5" name="Freeform 3038"/>
          <p:cNvSpPr>
            <a:spLocks noChangeAspect="1"/>
          </p:cNvSpPr>
          <p:nvPr/>
        </p:nvSpPr>
        <p:spPr bwMode="auto">
          <a:xfrm>
            <a:off x="7047441" y="3390454"/>
            <a:ext cx="34281" cy="28575"/>
          </a:xfrm>
          <a:custGeom>
            <a:avLst/>
            <a:gdLst>
              <a:gd name="T0" fmla="*/ 10 w 9"/>
              <a:gd name="T1" fmla="*/ 1 h 20"/>
              <a:gd name="T2" fmla="*/ 10 w 9"/>
              <a:gd name="T3" fmla="*/ 5 h 20"/>
              <a:gd name="T4" fmla="*/ 6 w 9"/>
              <a:gd name="T5" fmla="*/ 5 h 20"/>
              <a:gd name="T6" fmla="*/ 5 w 9"/>
              <a:gd name="T7" fmla="*/ 14 h 20"/>
              <a:gd name="T8" fmla="*/ 9 w 9"/>
              <a:gd name="T9" fmla="*/ 16 h 20"/>
              <a:gd name="T10" fmla="*/ 7 w 9"/>
              <a:gd name="T11" fmla="*/ 19 h 20"/>
              <a:gd name="T12" fmla="*/ 4 w 9"/>
              <a:gd name="T13" fmla="*/ 19 h 20"/>
              <a:gd name="T14" fmla="*/ 1 w 9"/>
              <a:gd name="T15" fmla="*/ 23 h 20"/>
              <a:gd name="T16" fmla="*/ 1 w 9"/>
              <a:gd name="T17" fmla="*/ 17 h 20"/>
              <a:gd name="T18" fmla="*/ 4 w 9"/>
              <a:gd name="T19" fmla="*/ 6 h 20"/>
              <a:gd name="T20" fmla="*/ 5 w 9"/>
              <a:gd name="T21" fmla="*/ 1 h 20"/>
              <a:gd name="T22" fmla="*/ 10 w 9"/>
              <a:gd name="T23" fmla="*/ 1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20"/>
              <a:gd name="T38" fmla="*/ 9 w 9"/>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20">
                <a:moveTo>
                  <a:pt x="8" y="1"/>
                </a:moveTo>
                <a:cubicBezTo>
                  <a:pt x="9" y="1"/>
                  <a:pt x="9" y="3"/>
                  <a:pt x="8" y="4"/>
                </a:cubicBezTo>
                <a:cubicBezTo>
                  <a:pt x="7" y="5"/>
                  <a:pt x="6" y="3"/>
                  <a:pt x="5" y="4"/>
                </a:cubicBezTo>
                <a:cubicBezTo>
                  <a:pt x="4" y="6"/>
                  <a:pt x="3" y="9"/>
                  <a:pt x="4" y="12"/>
                </a:cubicBezTo>
                <a:cubicBezTo>
                  <a:pt x="4" y="13"/>
                  <a:pt x="7" y="12"/>
                  <a:pt x="7" y="13"/>
                </a:cubicBezTo>
                <a:cubicBezTo>
                  <a:pt x="8" y="13"/>
                  <a:pt x="7" y="15"/>
                  <a:pt x="6" y="16"/>
                </a:cubicBezTo>
                <a:cubicBezTo>
                  <a:pt x="5" y="16"/>
                  <a:pt x="4" y="15"/>
                  <a:pt x="3" y="16"/>
                </a:cubicBezTo>
                <a:cubicBezTo>
                  <a:pt x="2" y="17"/>
                  <a:pt x="2" y="20"/>
                  <a:pt x="1" y="19"/>
                </a:cubicBezTo>
                <a:cubicBezTo>
                  <a:pt x="0" y="18"/>
                  <a:pt x="1" y="16"/>
                  <a:pt x="1" y="14"/>
                </a:cubicBezTo>
                <a:cubicBezTo>
                  <a:pt x="2" y="11"/>
                  <a:pt x="3" y="8"/>
                  <a:pt x="3" y="5"/>
                </a:cubicBezTo>
                <a:cubicBezTo>
                  <a:pt x="4" y="4"/>
                  <a:pt x="3" y="2"/>
                  <a:pt x="4" y="1"/>
                </a:cubicBezTo>
                <a:cubicBezTo>
                  <a:pt x="5" y="0"/>
                  <a:pt x="7" y="0"/>
                  <a:pt x="8"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6" name="Freeform 3039"/>
          <p:cNvSpPr>
            <a:spLocks noChangeAspect="1"/>
          </p:cNvSpPr>
          <p:nvPr/>
        </p:nvSpPr>
        <p:spPr bwMode="auto">
          <a:xfrm>
            <a:off x="7124307" y="3473798"/>
            <a:ext cx="47867" cy="23812"/>
          </a:xfrm>
          <a:custGeom>
            <a:avLst/>
            <a:gdLst>
              <a:gd name="T0" fmla="*/ 4 w 29"/>
              <a:gd name="T1" fmla="*/ 20 h 17"/>
              <a:gd name="T2" fmla="*/ 10 w 29"/>
              <a:gd name="T3" fmla="*/ 18 h 17"/>
              <a:gd name="T4" fmla="*/ 16 w 29"/>
              <a:gd name="T5" fmla="*/ 14 h 17"/>
              <a:gd name="T6" fmla="*/ 24 w 29"/>
              <a:gd name="T7" fmla="*/ 11 h 17"/>
              <a:gd name="T8" fmla="*/ 28 w 29"/>
              <a:gd name="T9" fmla="*/ 8 h 17"/>
              <a:gd name="T10" fmla="*/ 34 w 29"/>
              <a:gd name="T11" fmla="*/ 4 h 17"/>
              <a:gd name="T12" fmla="*/ 35 w 29"/>
              <a:gd name="T13" fmla="*/ 1 h 17"/>
              <a:gd name="T14" fmla="*/ 29 w 29"/>
              <a:gd name="T15" fmla="*/ 1 h 17"/>
              <a:gd name="T16" fmla="*/ 17 w 29"/>
              <a:gd name="T17" fmla="*/ 2 h 17"/>
              <a:gd name="T18" fmla="*/ 5 w 29"/>
              <a:gd name="T19" fmla="*/ 5 h 17"/>
              <a:gd name="T20" fmla="*/ 0 w 29"/>
              <a:gd name="T21" fmla="*/ 11 h 17"/>
              <a:gd name="T22" fmla="*/ 4 w 29"/>
              <a:gd name="T23" fmla="*/ 14 h 17"/>
              <a:gd name="T24" fmla="*/ 4 w 29"/>
              <a:gd name="T25" fmla="*/ 2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7"/>
              <a:gd name="T41" fmla="*/ 29 w 29"/>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7">
                <a:moveTo>
                  <a:pt x="3" y="17"/>
                </a:moveTo>
                <a:cubicBezTo>
                  <a:pt x="4" y="17"/>
                  <a:pt x="6" y="16"/>
                  <a:pt x="8" y="15"/>
                </a:cubicBezTo>
                <a:cubicBezTo>
                  <a:pt x="9" y="14"/>
                  <a:pt x="11" y="13"/>
                  <a:pt x="13" y="12"/>
                </a:cubicBezTo>
                <a:cubicBezTo>
                  <a:pt x="15" y="11"/>
                  <a:pt x="18" y="10"/>
                  <a:pt x="20" y="9"/>
                </a:cubicBezTo>
                <a:cubicBezTo>
                  <a:pt x="21" y="9"/>
                  <a:pt x="22" y="7"/>
                  <a:pt x="23" y="7"/>
                </a:cubicBezTo>
                <a:cubicBezTo>
                  <a:pt x="24" y="5"/>
                  <a:pt x="27" y="5"/>
                  <a:pt x="28" y="3"/>
                </a:cubicBezTo>
                <a:cubicBezTo>
                  <a:pt x="29" y="3"/>
                  <a:pt x="29" y="1"/>
                  <a:pt x="29" y="1"/>
                </a:cubicBezTo>
                <a:cubicBezTo>
                  <a:pt x="27" y="0"/>
                  <a:pt x="26" y="1"/>
                  <a:pt x="24" y="1"/>
                </a:cubicBezTo>
                <a:cubicBezTo>
                  <a:pt x="21" y="1"/>
                  <a:pt x="17" y="2"/>
                  <a:pt x="14" y="2"/>
                </a:cubicBezTo>
                <a:cubicBezTo>
                  <a:pt x="10" y="3"/>
                  <a:pt x="7" y="3"/>
                  <a:pt x="4" y="4"/>
                </a:cubicBezTo>
                <a:cubicBezTo>
                  <a:pt x="2" y="5"/>
                  <a:pt x="1" y="8"/>
                  <a:pt x="0" y="9"/>
                </a:cubicBezTo>
                <a:cubicBezTo>
                  <a:pt x="1" y="10"/>
                  <a:pt x="2" y="11"/>
                  <a:pt x="3" y="12"/>
                </a:cubicBezTo>
                <a:cubicBezTo>
                  <a:pt x="3" y="14"/>
                  <a:pt x="3" y="16"/>
                  <a:pt x="3" y="1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7" name="Freeform 3040"/>
          <p:cNvSpPr>
            <a:spLocks noChangeAspect="1"/>
          </p:cNvSpPr>
          <p:nvPr/>
        </p:nvSpPr>
        <p:spPr bwMode="auto">
          <a:xfrm>
            <a:off x="7099807" y="3333304"/>
            <a:ext cx="34281" cy="9525"/>
          </a:xfrm>
          <a:custGeom>
            <a:avLst/>
            <a:gdLst>
              <a:gd name="T0" fmla="*/ 4 w 14"/>
              <a:gd name="T1" fmla="*/ 1 h 7"/>
              <a:gd name="T2" fmla="*/ 13 w 14"/>
              <a:gd name="T3" fmla="*/ 1 h 7"/>
              <a:gd name="T4" fmla="*/ 17 w 14"/>
              <a:gd name="T5" fmla="*/ 3 h 7"/>
              <a:gd name="T6" fmla="*/ 13 w 14"/>
              <a:gd name="T7" fmla="*/ 6 h 7"/>
              <a:gd name="T8" fmla="*/ 6 w 14"/>
              <a:gd name="T9" fmla="*/ 6 h 7"/>
              <a:gd name="T10" fmla="*/ 1 w 14"/>
              <a:gd name="T11" fmla="*/ 7 h 7"/>
              <a:gd name="T12" fmla="*/ 4 w 14"/>
              <a:gd name="T13" fmla="*/ 1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3" y="1"/>
                </a:moveTo>
                <a:cubicBezTo>
                  <a:pt x="5" y="0"/>
                  <a:pt x="8" y="1"/>
                  <a:pt x="11" y="1"/>
                </a:cubicBezTo>
                <a:cubicBezTo>
                  <a:pt x="12" y="1"/>
                  <a:pt x="14" y="2"/>
                  <a:pt x="14" y="3"/>
                </a:cubicBezTo>
                <a:cubicBezTo>
                  <a:pt x="14" y="4"/>
                  <a:pt x="12" y="5"/>
                  <a:pt x="11" y="5"/>
                </a:cubicBezTo>
                <a:cubicBezTo>
                  <a:pt x="9" y="5"/>
                  <a:pt x="7" y="5"/>
                  <a:pt x="5" y="5"/>
                </a:cubicBezTo>
                <a:cubicBezTo>
                  <a:pt x="3" y="5"/>
                  <a:pt x="2" y="7"/>
                  <a:pt x="1" y="6"/>
                </a:cubicBezTo>
                <a:cubicBezTo>
                  <a:pt x="0" y="4"/>
                  <a:pt x="1"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8" name="Freeform 3041"/>
          <p:cNvSpPr>
            <a:spLocks noChangeAspect="1"/>
          </p:cNvSpPr>
          <p:nvPr/>
        </p:nvSpPr>
        <p:spPr bwMode="auto">
          <a:xfrm>
            <a:off x="7061721" y="3323780"/>
            <a:ext cx="34281" cy="10716"/>
          </a:xfrm>
          <a:custGeom>
            <a:avLst/>
            <a:gdLst>
              <a:gd name="T0" fmla="*/ 9 w 13"/>
              <a:gd name="T1" fmla="*/ 3 h 8"/>
              <a:gd name="T2" fmla="*/ 12 w 13"/>
              <a:gd name="T3" fmla="*/ 1 h 8"/>
              <a:gd name="T4" fmla="*/ 15 w 13"/>
              <a:gd name="T5" fmla="*/ 7 h 8"/>
              <a:gd name="T6" fmla="*/ 10 w 13"/>
              <a:gd name="T7" fmla="*/ 6 h 8"/>
              <a:gd name="T8" fmla="*/ 6 w 13"/>
              <a:gd name="T9" fmla="*/ 7 h 8"/>
              <a:gd name="T10" fmla="*/ 5 w 13"/>
              <a:gd name="T11" fmla="*/ 6 h 8"/>
              <a:gd name="T12" fmla="*/ 1 w 13"/>
              <a:gd name="T13" fmla="*/ 7 h 8"/>
              <a:gd name="T14" fmla="*/ 1 w 13"/>
              <a:gd name="T15" fmla="*/ 2 h 8"/>
              <a:gd name="T16" fmla="*/ 9 w 13"/>
              <a:gd name="T17" fmla="*/ 3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7" y="3"/>
                </a:moveTo>
                <a:cubicBezTo>
                  <a:pt x="8" y="3"/>
                  <a:pt x="9" y="0"/>
                  <a:pt x="10" y="1"/>
                </a:cubicBezTo>
                <a:cubicBezTo>
                  <a:pt x="12" y="2"/>
                  <a:pt x="13" y="5"/>
                  <a:pt x="12" y="6"/>
                </a:cubicBezTo>
                <a:cubicBezTo>
                  <a:pt x="11" y="8"/>
                  <a:pt x="9" y="5"/>
                  <a:pt x="8" y="5"/>
                </a:cubicBezTo>
                <a:cubicBezTo>
                  <a:pt x="7" y="5"/>
                  <a:pt x="6" y="7"/>
                  <a:pt x="5" y="6"/>
                </a:cubicBezTo>
                <a:cubicBezTo>
                  <a:pt x="4" y="6"/>
                  <a:pt x="5" y="5"/>
                  <a:pt x="4" y="5"/>
                </a:cubicBezTo>
                <a:cubicBezTo>
                  <a:pt x="3" y="5"/>
                  <a:pt x="2" y="6"/>
                  <a:pt x="1" y="6"/>
                </a:cubicBezTo>
                <a:cubicBezTo>
                  <a:pt x="1" y="5"/>
                  <a:pt x="0" y="2"/>
                  <a:pt x="1" y="2"/>
                </a:cubicBezTo>
                <a:cubicBezTo>
                  <a:pt x="3" y="1"/>
                  <a:pt x="5" y="3"/>
                  <a:pt x="7"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699" name="Freeform 3042"/>
          <p:cNvSpPr>
            <a:spLocks noChangeAspect="1"/>
          </p:cNvSpPr>
          <p:nvPr/>
        </p:nvSpPr>
        <p:spPr bwMode="auto">
          <a:xfrm>
            <a:off x="7125200" y="3335687"/>
            <a:ext cx="34281" cy="3572"/>
          </a:xfrm>
          <a:custGeom>
            <a:avLst/>
            <a:gdLst>
              <a:gd name="T0" fmla="*/ 0 w 13"/>
              <a:gd name="T1" fmla="*/ 0 h 2"/>
              <a:gd name="T2" fmla="*/ 0 w 13"/>
              <a:gd name="T3" fmla="*/ 3 h 2"/>
              <a:gd name="T4" fmla="*/ 15 w 13"/>
              <a:gd name="T5" fmla="*/ 2 h 2"/>
              <a:gd name="T6" fmla="*/ 0 w 13"/>
              <a:gd name="T7" fmla="*/ 0 h 2"/>
              <a:gd name="T8" fmla="*/ 0 60000 65536"/>
              <a:gd name="T9" fmla="*/ 0 60000 65536"/>
              <a:gd name="T10" fmla="*/ 0 60000 65536"/>
              <a:gd name="T11" fmla="*/ 0 60000 65536"/>
              <a:gd name="T12" fmla="*/ 0 w 13"/>
              <a:gd name="T13" fmla="*/ 0 h 2"/>
              <a:gd name="T14" fmla="*/ 13 w 13"/>
              <a:gd name="T15" fmla="*/ 2 h 2"/>
            </a:gdLst>
            <a:ahLst/>
            <a:cxnLst>
              <a:cxn ang="T8">
                <a:pos x="T0" y="T1"/>
              </a:cxn>
              <a:cxn ang="T9">
                <a:pos x="T2" y="T3"/>
              </a:cxn>
              <a:cxn ang="T10">
                <a:pos x="T4" y="T5"/>
              </a:cxn>
              <a:cxn ang="T11">
                <a:pos x="T6" y="T7"/>
              </a:cxn>
            </a:cxnLst>
            <a:rect l="T12" t="T13" r="T14" b="T15"/>
            <a:pathLst>
              <a:path w="13" h="2">
                <a:moveTo>
                  <a:pt x="0" y="0"/>
                </a:moveTo>
                <a:cubicBezTo>
                  <a:pt x="0" y="0"/>
                  <a:pt x="0" y="2"/>
                  <a:pt x="0" y="2"/>
                </a:cubicBezTo>
                <a:cubicBezTo>
                  <a:pt x="4" y="2"/>
                  <a:pt x="9" y="2"/>
                  <a:pt x="13" y="1"/>
                </a:cubicBezTo>
                <a:cubicBezTo>
                  <a:pt x="9" y="0"/>
                  <a:pt x="4" y="0"/>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0" name="Freeform 3043"/>
          <p:cNvSpPr>
            <a:spLocks noChangeAspect="1"/>
          </p:cNvSpPr>
          <p:nvPr/>
        </p:nvSpPr>
        <p:spPr bwMode="auto">
          <a:xfrm>
            <a:off x="7144243" y="3363072"/>
            <a:ext cx="34281" cy="17860"/>
          </a:xfrm>
          <a:custGeom>
            <a:avLst/>
            <a:gdLst>
              <a:gd name="T0" fmla="*/ 2 w 17"/>
              <a:gd name="T1" fmla="*/ 3 h 12"/>
              <a:gd name="T2" fmla="*/ 13 w 17"/>
              <a:gd name="T3" fmla="*/ 1 h 12"/>
              <a:gd name="T4" fmla="*/ 18 w 17"/>
              <a:gd name="T5" fmla="*/ 4 h 12"/>
              <a:gd name="T6" fmla="*/ 15 w 17"/>
              <a:gd name="T7" fmla="*/ 6 h 12"/>
              <a:gd name="T8" fmla="*/ 19 w 17"/>
              <a:gd name="T9" fmla="*/ 11 h 12"/>
              <a:gd name="T10" fmla="*/ 12 w 17"/>
              <a:gd name="T11" fmla="*/ 15 h 12"/>
              <a:gd name="T12" fmla="*/ 1 w 17"/>
              <a:gd name="T13" fmla="*/ 9 h 12"/>
              <a:gd name="T14" fmla="*/ 2 w 17"/>
              <a:gd name="T15" fmla="*/ 3 h 12"/>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2"/>
              <a:gd name="T26" fmla="*/ 17 w 17"/>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2">
                <a:moveTo>
                  <a:pt x="2" y="2"/>
                </a:moveTo>
                <a:cubicBezTo>
                  <a:pt x="5" y="0"/>
                  <a:pt x="8" y="0"/>
                  <a:pt x="11" y="1"/>
                </a:cubicBezTo>
                <a:cubicBezTo>
                  <a:pt x="13" y="1"/>
                  <a:pt x="14" y="1"/>
                  <a:pt x="15" y="3"/>
                </a:cubicBezTo>
                <a:cubicBezTo>
                  <a:pt x="16" y="4"/>
                  <a:pt x="13" y="4"/>
                  <a:pt x="13" y="5"/>
                </a:cubicBezTo>
                <a:cubicBezTo>
                  <a:pt x="14" y="6"/>
                  <a:pt x="17" y="7"/>
                  <a:pt x="16" y="9"/>
                </a:cubicBezTo>
                <a:cubicBezTo>
                  <a:pt x="15" y="11"/>
                  <a:pt x="12" y="10"/>
                  <a:pt x="10" y="12"/>
                </a:cubicBezTo>
                <a:cubicBezTo>
                  <a:pt x="6" y="11"/>
                  <a:pt x="3" y="10"/>
                  <a:pt x="1" y="7"/>
                </a:cubicBezTo>
                <a:cubicBezTo>
                  <a:pt x="0" y="6"/>
                  <a:pt x="1" y="3"/>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1" name="Freeform 3044"/>
          <p:cNvSpPr>
            <a:spLocks noChangeAspect="1"/>
          </p:cNvSpPr>
          <p:nvPr/>
        </p:nvSpPr>
        <p:spPr bwMode="auto">
          <a:xfrm>
            <a:off x="7166459" y="3327352"/>
            <a:ext cx="34281" cy="8335"/>
          </a:xfrm>
          <a:custGeom>
            <a:avLst/>
            <a:gdLst>
              <a:gd name="T0" fmla="*/ 6 w 11"/>
              <a:gd name="T1" fmla="*/ 0 h 6"/>
              <a:gd name="T2" fmla="*/ 14 w 11"/>
              <a:gd name="T3" fmla="*/ 5 h 6"/>
              <a:gd name="T4" fmla="*/ 11 w 11"/>
              <a:gd name="T5" fmla="*/ 7 h 6"/>
              <a:gd name="T6" fmla="*/ 5 w 11"/>
              <a:gd name="T7" fmla="*/ 7 h 6"/>
              <a:gd name="T8" fmla="*/ 0 w 11"/>
              <a:gd name="T9" fmla="*/ 5 h 6"/>
              <a:gd name="T10" fmla="*/ 6 w 11"/>
              <a:gd name="T11" fmla="*/ 0 h 6"/>
              <a:gd name="T12" fmla="*/ 0 60000 65536"/>
              <a:gd name="T13" fmla="*/ 0 60000 65536"/>
              <a:gd name="T14" fmla="*/ 0 60000 65536"/>
              <a:gd name="T15" fmla="*/ 0 60000 65536"/>
              <a:gd name="T16" fmla="*/ 0 60000 65536"/>
              <a:gd name="T17" fmla="*/ 0 60000 65536"/>
              <a:gd name="T18" fmla="*/ 0 w 11"/>
              <a:gd name="T19" fmla="*/ 0 h 6"/>
              <a:gd name="T20" fmla="*/ 11 w 1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1" h="6">
                <a:moveTo>
                  <a:pt x="5" y="0"/>
                </a:moveTo>
                <a:cubicBezTo>
                  <a:pt x="7" y="1"/>
                  <a:pt x="9" y="3"/>
                  <a:pt x="11" y="4"/>
                </a:cubicBezTo>
                <a:cubicBezTo>
                  <a:pt x="11" y="5"/>
                  <a:pt x="10" y="6"/>
                  <a:pt x="9" y="6"/>
                </a:cubicBezTo>
                <a:cubicBezTo>
                  <a:pt x="7" y="6"/>
                  <a:pt x="6" y="6"/>
                  <a:pt x="4" y="6"/>
                </a:cubicBezTo>
                <a:cubicBezTo>
                  <a:pt x="3" y="5"/>
                  <a:pt x="0" y="5"/>
                  <a:pt x="0" y="4"/>
                </a:cubicBezTo>
                <a:cubicBezTo>
                  <a:pt x="0" y="2"/>
                  <a:pt x="3" y="0"/>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2" name="Freeform 3045"/>
          <p:cNvSpPr>
            <a:spLocks noChangeAspect="1"/>
          </p:cNvSpPr>
          <p:nvPr/>
        </p:nvSpPr>
        <p:spPr bwMode="auto">
          <a:xfrm>
            <a:off x="7182329" y="3254723"/>
            <a:ext cx="34281" cy="63103"/>
          </a:xfrm>
          <a:custGeom>
            <a:avLst/>
            <a:gdLst>
              <a:gd name="T0" fmla="*/ 9 w 19"/>
              <a:gd name="T1" fmla="*/ 1 h 44"/>
              <a:gd name="T2" fmla="*/ 6 w 19"/>
              <a:gd name="T3" fmla="*/ 6 h 44"/>
              <a:gd name="T4" fmla="*/ 8 w 19"/>
              <a:gd name="T5" fmla="*/ 13 h 44"/>
              <a:gd name="T6" fmla="*/ 3 w 19"/>
              <a:gd name="T7" fmla="*/ 22 h 44"/>
              <a:gd name="T8" fmla="*/ 8 w 19"/>
              <a:gd name="T9" fmla="*/ 24 h 44"/>
              <a:gd name="T10" fmla="*/ 12 w 19"/>
              <a:gd name="T11" fmla="*/ 17 h 44"/>
              <a:gd name="T12" fmla="*/ 19 w 19"/>
              <a:gd name="T13" fmla="*/ 12 h 44"/>
              <a:gd name="T14" fmla="*/ 20 w 19"/>
              <a:gd name="T15" fmla="*/ 20 h 44"/>
              <a:gd name="T16" fmla="*/ 13 w 19"/>
              <a:gd name="T17" fmla="*/ 23 h 44"/>
              <a:gd name="T18" fmla="*/ 13 w 19"/>
              <a:gd name="T19" fmla="*/ 25 h 44"/>
              <a:gd name="T20" fmla="*/ 21 w 19"/>
              <a:gd name="T21" fmla="*/ 31 h 44"/>
              <a:gd name="T22" fmla="*/ 19 w 19"/>
              <a:gd name="T23" fmla="*/ 31 h 44"/>
              <a:gd name="T24" fmla="*/ 8 w 19"/>
              <a:gd name="T25" fmla="*/ 30 h 44"/>
              <a:gd name="T26" fmla="*/ 8 w 19"/>
              <a:gd name="T27" fmla="*/ 35 h 44"/>
              <a:gd name="T28" fmla="*/ 7 w 19"/>
              <a:gd name="T29" fmla="*/ 42 h 44"/>
              <a:gd name="T30" fmla="*/ 15 w 19"/>
              <a:gd name="T31" fmla="*/ 53 h 44"/>
              <a:gd name="T32" fmla="*/ 8 w 19"/>
              <a:gd name="T33" fmla="*/ 51 h 44"/>
              <a:gd name="T34" fmla="*/ 5 w 19"/>
              <a:gd name="T35" fmla="*/ 40 h 44"/>
              <a:gd name="T36" fmla="*/ 3 w 19"/>
              <a:gd name="T37" fmla="*/ 33 h 44"/>
              <a:gd name="T38" fmla="*/ 1 w 19"/>
              <a:gd name="T39" fmla="*/ 23 h 44"/>
              <a:gd name="T40" fmla="*/ 1 w 19"/>
              <a:gd name="T41" fmla="*/ 8 h 44"/>
              <a:gd name="T42" fmla="*/ 7 w 19"/>
              <a:gd name="T43" fmla="*/ 0 h 44"/>
              <a:gd name="T44" fmla="*/ 9 w 19"/>
              <a:gd name="T45" fmla="*/ 1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44"/>
              <a:gd name="T71" fmla="*/ 19 w 19"/>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44">
                <a:moveTo>
                  <a:pt x="8" y="1"/>
                </a:moveTo>
                <a:cubicBezTo>
                  <a:pt x="8" y="3"/>
                  <a:pt x="5" y="4"/>
                  <a:pt x="5" y="5"/>
                </a:cubicBezTo>
                <a:cubicBezTo>
                  <a:pt x="5" y="8"/>
                  <a:pt x="8" y="9"/>
                  <a:pt x="7" y="11"/>
                </a:cubicBezTo>
                <a:cubicBezTo>
                  <a:pt x="7" y="14"/>
                  <a:pt x="3" y="15"/>
                  <a:pt x="3" y="18"/>
                </a:cubicBezTo>
                <a:cubicBezTo>
                  <a:pt x="3" y="19"/>
                  <a:pt x="6" y="20"/>
                  <a:pt x="7" y="20"/>
                </a:cubicBezTo>
                <a:cubicBezTo>
                  <a:pt x="9" y="18"/>
                  <a:pt x="8" y="15"/>
                  <a:pt x="10" y="14"/>
                </a:cubicBezTo>
                <a:cubicBezTo>
                  <a:pt x="12" y="12"/>
                  <a:pt x="14" y="9"/>
                  <a:pt x="16" y="10"/>
                </a:cubicBezTo>
                <a:cubicBezTo>
                  <a:pt x="19" y="10"/>
                  <a:pt x="18" y="15"/>
                  <a:pt x="17" y="17"/>
                </a:cubicBezTo>
                <a:cubicBezTo>
                  <a:pt x="16" y="18"/>
                  <a:pt x="13" y="18"/>
                  <a:pt x="11" y="19"/>
                </a:cubicBezTo>
                <a:cubicBezTo>
                  <a:pt x="11" y="20"/>
                  <a:pt x="11" y="21"/>
                  <a:pt x="11" y="21"/>
                </a:cubicBezTo>
                <a:cubicBezTo>
                  <a:pt x="13" y="23"/>
                  <a:pt x="16" y="24"/>
                  <a:pt x="18" y="26"/>
                </a:cubicBezTo>
                <a:cubicBezTo>
                  <a:pt x="18" y="26"/>
                  <a:pt x="16" y="26"/>
                  <a:pt x="16" y="26"/>
                </a:cubicBezTo>
                <a:cubicBezTo>
                  <a:pt x="13" y="26"/>
                  <a:pt x="10" y="24"/>
                  <a:pt x="7" y="25"/>
                </a:cubicBezTo>
                <a:cubicBezTo>
                  <a:pt x="6" y="26"/>
                  <a:pt x="8" y="28"/>
                  <a:pt x="7" y="29"/>
                </a:cubicBezTo>
                <a:cubicBezTo>
                  <a:pt x="7" y="31"/>
                  <a:pt x="6" y="33"/>
                  <a:pt x="6" y="35"/>
                </a:cubicBezTo>
                <a:cubicBezTo>
                  <a:pt x="8" y="38"/>
                  <a:pt x="12" y="40"/>
                  <a:pt x="13" y="44"/>
                </a:cubicBezTo>
                <a:cubicBezTo>
                  <a:pt x="11" y="43"/>
                  <a:pt x="9" y="43"/>
                  <a:pt x="7" y="42"/>
                </a:cubicBezTo>
                <a:cubicBezTo>
                  <a:pt x="5" y="39"/>
                  <a:pt x="5" y="36"/>
                  <a:pt x="4" y="33"/>
                </a:cubicBezTo>
                <a:cubicBezTo>
                  <a:pt x="4" y="31"/>
                  <a:pt x="4" y="29"/>
                  <a:pt x="3" y="27"/>
                </a:cubicBezTo>
                <a:cubicBezTo>
                  <a:pt x="3" y="24"/>
                  <a:pt x="1" y="21"/>
                  <a:pt x="1" y="19"/>
                </a:cubicBezTo>
                <a:cubicBezTo>
                  <a:pt x="0" y="15"/>
                  <a:pt x="0" y="11"/>
                  <a:pt x="1" y="7"/>
                </a:cubicBezTo>
                <a:cubicBezTo>
                  <a:pt x="1" y="4"/>
                  <a:pt x="3" y="2"/>
                  <a:pt x="6" y="0"/>
                </a:cubicBezTo>
                <a:cubicBezTo>
                  <a:pt x="6" y="0"/>
                  <a:pt x="8" y="0"/>
                  <a:pt x="8"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3" name="Freeform 3046"/>
          <p:cNvSpPr>
            <a:spLocks noChangeAspect="1"/>
          </p:cNvSpPr>
          <p:nvPr/>
        </p:nvSpPr>
        <p:spPr bwMode="auto">
          <a:xfrm>
            <a:off x="7179154" y="3246390"/>
            <a:ext cx="34281" cy="13097"/>
          </a:xfrm>
          <a:custGeom>
            <a:avLst/>
            <a:gdLst>
              <a:gd name="T0" fmla="*/ 6 w 7"/>
              <a:gd name="T1" fmla="*/ 1 h 9"/>
              <a:gd name="T2" fmla="*/ 7 w 7"/>
              <a:gd name="T3" fmla="*/ 9 h 9"/>
              <a:gd name="T4" fmla="*/ 2 w 7"/>
              <a:gd name="T5" fmla="*/ 10 h 9"/>
              <a:gd name="T6" fmla="*/ 2 w 7"/>
              <a:gd name="T7" fmla="*/ 4 h 9"/>
              <a:gd name="T8" fmla="*/ 6 w 7"/>
              <a:gd name="T9" fmla="*/ 1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5" y="1"/>
                </a:moveTo>
                <a:cubicBezTo>
                  <a:pt x="7" y="2"/>
                  <a:pt x="7" y="5"/>
                  <a:pt x="6" y="7"/>
                </a:cubicBezTo>
                <a:cubicBezTo>
                  <a:pt x="6" y="8"/>
                  <a:pt x="3" y="9"/>
                  <a:pt x="2" y="8"/>
                </a:cubicBezTo>
                <a:cubicBezTo>
                  <a:pt x="0" y="7"/>
                  <a:pt x="1" y="5"/>
                  <a:pt x="2" y="3"/>
                </a:cubicBezTo>
                <a:cubicBezTo>
                  <a:pt x="2" y="2"/>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4" name="Freeform 3047"/>
          <p:cNvSpPr>
            <a:spLocks noChangeAspect="1"/>
          </p:cNvSpPr>
          <p:nvPr/>
        </p:nvSpPr>
        <p:spPr bwMode="auto">
          <a:xfrm>
            <a:off x="7153763" y="3307110"/>
            <a:ext cx="34281" cy="9525"/>
          </a:xfrm>
          <a:custGeom>
            <a:avLst/>
            <a:gdLst>
              <a:gd name="T0" fmla="*/ 4 w 4"/>
              <a:gd name="T1" fmla="*/ 3 h 6"/>
              <a:gd name="T2" fmla="*/ 4 w 4"/>
              <a:gd name="T3" fmla="*/ 7 h 6"/>
              <a:gd name="T4" fmla="*/ 1 w 4"/>
              <a:gd name="T5" fmla="*/ 7 h 6"/>
              <a:gd name="T6" fmla="*/ 1 w 4"/>
              <a:gd name="T7" fmla="*/ 1 h 6"/>
              <a:gd name="T8" fmla="*/ 4 w 4"/>
              <a:gd name="T9" fmla="*/ 3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2"/>
                </a:moveTo>
                <a:cubicBezTo>
                  <a:pt x="4" y="2"/>
                  <a:pt x="4" y="4"/>
                  <a:pt x="4" y="5"/>
                </a:cubicBezTo>
                <a:cubicBezTo>
                  <a:pt x="3" y="6"/>
                  <a:pt x="1" y="6"/>
                  <a:pt x="1" y="5"/>
                </a:cubicBezTo>
                <a:cubicBezTo>
                  <a:pt x="0" y="4"/>
                  <a:pt x="0" y="2"/>
                  <a:pt x="1" y="1"/>
                </a:cubicBezTo>
                <a:cubicBezTo>
                  <a:pt x="1" y="0"/>
                  <a:pt x="3"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5" name="Freeform 3048"/>
          <p:cNvSpPr>
            <a:spLocks noChangeAspect="1"/>
          </p:cNvSpPr>
          <p:nvPr/>
        </p:nvSpPr>
        <p:spPr bwMode="auto">
          <a:xfrm>
            <a:off x="7206777" y="3355928"/>
            <a:ext cx="57440" cy="22622"/>
          </a:xfrm>
          <a:custGeom>
            <a:avLst/>
            <a:gdLst>
              <a:gd name="T0" fmla="*/ 1 w 35"/>
              <a:gd name="T1" fmla="*/ 1 h 16"/>
              <a:gd name="T2" fmla="*/ 13 w 35"/>
              <a:gd name="T3" fmla="*/ 2 h 16"/>
              <a:gd name="T4" fmla="*/ 18 w 35"/>
              <a:gd name="T5" fmla="*/ 4 h 16"/>
              <a:gd name="T6" fmla="*/ 22 w 35"/>
              <a:gd name="T7" fmla="*/ 1 h 16"/>
              <a:gd name="T8" fmla="*/ 31 w 35"/>
              <a:gd name="T9" fmla="*/ 6 h 16"/>
              <a:gd name="T10" fmla="*/ 37 w 35"/>
              <a:gd name="T11" fmla="*/ 6 h 16"/>
              <a:gd name="T12" fmla="*/ 41 w 35"/>
              <a:gd name="T13" fmla="*/ 14 h 16"/>
              <a:gd name="T14" fmla="*/ 40 w 35"/>
              <a:gd name="T15" fmla="*/ 18 h 16"/>
              <a:gd name="T16" fmla="*/ 34 w 35"/>
              <a:gd name="T17" fmla="*/ 15 h 16"/>
              <a:gd name="T18" fmla="*/ 24 w 35"/>
              <a:gd name="T19" fmla="*/ 11 h 16"/>
              <a:gd name="T20" fmla="*/ 19 w 35"/>
              <a:gd name="T21" fmla="*/ 12 h 16"/>
              <a:gd name="T22" fmla="*/ 11 w 35"/>
              <a:gd name="T23" fmla="*/ 11 h 16"/>
              <a:gd name="T24" fmla="*/ 7 w 35"/>
              <a:gd name="T25" fmla="*/ 12 h 16"/>
              <a:gd name="T26" fmla="*/ 0 w 35"/>
              <a:gd name="T27" fmla="*/ 6 h 16"/>
              <a:gd name="T28" fmla="*/ 1 w 35"/>
              <a:gd name="T29" fmla="*/ 1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16"/>
              <a:gd name="T47" fmla="*/ 35 w 35"/>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16">
                <a:moveTo>
                  <a:pt x="1" y="1"/>
                </a:moveTo>
                <a:cubicBezTo>
                  <a:pt x="4" y="0"/>
                  <a:pt x="8" y="1"/>
                  <a:pt x="11" y="2"/>
                </a:cubicBezTo>
                <a:cubicBezTo>
                  <a:pt x="13" y="2"/>
                  <a:pt x="14" y="3"/>
                  <a:pt x="15" y="3"/>
                </a:cubicBezTo>
                <a:cubicBezTo>
                  <a:pt x="16" y="3"/>
                  <a:pt x="17" y="1"/>
                  <a:pt x="18" y="1"/>
                </a:cubicBezTo>
                <a:cubicBezTo>
                  <a:pt x="21" y="2"/>
                  <a:pt x="24" y="4"/>
                  <a:pt x="26" y="5"/>
                </a:cubicBezTo>
                <a:cubicBezTo>
                  <a:pt x="28" y="6"/>
                  <a:pt x="30" y="5"/>
                  <a:pt x="31" y="5"/>
                </a:cubicBezTo>
                <a:cubicBezTo>
                  <a:pt x="33" y="7"/>
                  <a:pt x="34" y="9"/>
                  <a:pt x="34" y="12"/>
                </a:cubicBezTo>
                <a:cubicBezTo>
                  <a:pt x="35" y="13"/>
                  <a:pt x="34" y="15"/>
                  <a:pt x="33" y="15"/>
                </a:cubicBezTo>
                <a:cubicBezTo>
                  <a:pt x="31" y="16"/>
                  <a:pt x="29" y="14"/>
                  <a:pt x="28" y="13"/>
                </a:cubicBezTo>
                <a:cubicBezTo>
                  <a:pt x="25" y="12"/>
                  <a:pt x="23" y="10"/>
                  <a:pt x="20" y="9"/>
                </a:cubicBezTo>
                <a:cubicBezTo>
                  <a:pt x="19" y="8"/>
                  <a:pt x="17" y="10"/>
                  <a:pt x="16" y="10"/>
                </a:cubicBezTo>
                <a:cubicBezTo>
                  <a:pt x="14" y="10"/>
                  <a:pt x="11" y="9"/>
                  <a:pt x="9" y="9"/>
                </a:cubicBezTo>
                <a:cubicBezTo>
                  <a:pt x="8" y="9"/>
                  <a:pt x="7" y="11"/>
                  <a:pt x="6" y="10"/>
                </a:cubicBezTo>
                <a:cubicBezTo>
                  <a:pt x="3" y="9"/>
                  <a:pt x="1" y="7"/>
                  <a:pt x="0" y="5"/>
                </a:cubicBezTo>
                <a:cubicBezTo>
                  <a:pt x="0" y="4"/>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6" name="Freeform 3049"/>
          <p:cNvSpPr>
            <a:spLocks noChangeAspect="1"/>
          </p:cNvSpPr>
          <p:nvPr/>
        </p:nvSpPr>
        <p:spPr bwMode="auto">
          <a:xfrm>
            <a:off x="7220414" y="3334496"/>
            <a:ext cx="34281" cy="7144"/>
          </a:xfrm>
          <a:custGeom>
            <a:avLst/>
            <a:gdLst>
              <a:gd name="T0" fmla="*/ 4 w 10"/>
              <a:gd name="T1" fmla="*/ 1 h 5"/>
              <a:gd name="T2" fmla="*/ 1 w 10"/>
              <a:gd name="T3" fmla="*/ 2 h 5"/>
              <a:gd name="T4" fmla="*/ 6 w 10"/>
              <a:gd name="T5" fmla="*/ 5 h 5"/>
              <a:gd name="T6" fmla="*/ 11 w 10"/>
              <a:gd name="T7" fmla="*/ 5 h 5"/>
              <a:gd name="T8" fmla="*/ 11 w 10"/>
              <a:gd name="T9" fmla="*/ 1 h 5"/>
              <a:gd name="T10" fmla="*/ 4 w 10"/>
              <a:gd name="T11" fmla="*/ 1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2"/>
                  <a:pt x="1" y="2"/>
                </a:cubicBezTo>
                <a:cubicBezTo>
                  <a:pt x="2" y="4"/>
                  <a:pt x="4" y="4"/>
                  <a:pt x="5" y="4"/>
                </a:cubicBezTo>
                <a:cubicBezTo>
                  <a:pt x="7" y="5"/>
                  <a:pt x="8" y="5"/>
                  <a:pt x="9" y="4"/>
                </a:cubicBezTo>
                <a:cubicBezTo>
                  <a:pt x="10" y="3"/>
                  <a:pt x="10" y="2"/>
                  <a:pt x="9" y="1"/>
                </a:cubicBezTo>
                <a:cubicBezTo>
                  <a:pt x="7" y="0"/>
                  <a:pt x="5"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7" name="Freeform 3050"/>
          <p:cNvSpPr>
            <a:spLocks noChangeAspect="1"/>
          </p:cNvSpPr>
          <p:nvPr/>
        </p:nvSpPr>
        <p:spPr bwMode="auto">
          <a:xfrm>
            <a:off x="7245805" y="3299967"/>
            <a:ext cx="34281" cy="10716"/>
          </a:xfrm>
          <a:custGeom>
            <a:avLst/>
            <a:gdLst>
              <a:gd name="T0" fmla="*/ 2 w 15"/>
              <a:gd name="T1" fmla="*/ 0 h 7"/>
              <a:gd name="T2" fmla="*/ 16 w 15"/>
              <a:gd name="T3" fmla="*/ 1 h 7"/>
              <a:gd name="T4" fmla="*/ 17 w 15"/>
              <a:gd name="T5" fmla="*/ 8 h 7"/>
              <a:gd name="T6" fmla="*/ 4 w 15"/>
              <a:gd name="T7" fmla="*/ 5 h 7"/>
              <a:gd name="T8" fmla="*/ 1 w 15"/>
              <a:gd name="T9" fmla="*/ 1 h 7"/>
              <a:gd name="T10" fmla="*/ 2 w 15"/>
              <a:gd name="T11" fmla="*/ 0 h 7"/>
              <a:gd name="T12" fmla="*/ 0 60000 65536"/>
              <a:gd name="T13" fmla="*/ 0 60000 65536"/>
              <a:gd name="T14" fmla="*/ 0 60000 65536"/>
              <a:gd name="T15" fmla="*/ 0 60000 65536"/>
              <a:gd name="T16" fmla="*/ 0 60000 65536"/>
              <a:gd name="T17" fmla="*/ 0 60000 65536"/>
              <a:gd name="T18" fmla="*/ 0 w 15"/>
              <a:gd name="T19" fmla="*/ 0 h 7"/>
              <a:gd name="T20" fmla="*/ 15 w 15"/>
              <a:gd name="T21" fmla="*/ 7 h 7"/>
            </a:gdLst>
            <a:ahLst/>
            <a:cxnLst>
              <a:cxn ang="T12">
                <a:pos x="T0" y="T1"/>
              </a:cxn>
              <a:cxn ang="T13">
                <a:pos x="T2" y="T3"/>
              </a:cxn>
              <a:cxn ang="T14">
                <a:pos x="T4" y="T5"/>
              </a:cxn>
              <a:cxn ang="T15">
                <a:pos x="T6" y="T7"/>
              </a:cxn>
              <a:cxn ang="T16">
                <a:pos x="T8" y="T9"/>
              </a:cxn>
              <a:cxn ang="T17">
                <a:pos x="T10" y="T11"/>
              </a:cxn>
            </a:cxnLst>
            <a:rect l="T18" t="T19" r="T20" b="T21"/>
            <a:pathLst>
              <a:path w="15" h="7">
                <a:moveTo>
                  <a:pt x="2" y="0"/>
                </a:moveTo>
                <a:cubicBezTo>
                  <a:pt x="6" y="0"/>
                  <a:pt x="10" y="0"/>
                  <a:pt x="13" y="1"/>
                </a:cubicBezTo>
                <a:cubicBezTo>
                  <a:pt x="14" y="2"/>
                  <a:pt x="15" y="5"/>
                  <a:pt x="14" y="6"/>
                </a:cubicBezTo>
                <a:cubicBezTo>
                  <a:pt x="10" y="7"/>
                  <a:pt x="6" y="5"/>
                  <a:pt x="3" y="4"/>
                </a:cubicBezTo>
                <a:cubicBezTo>
                  <a:pt x="2" y="4"/>
                  <a:pt x="1" y="2"/>
                  <a:pt x="1" y="1"/>
                </a:cubicBezTo>
                <a:cubicBezTo>
                  <a:pt x="0"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8" name="Freeform 3051"/>
          <p:cNvSpPr>
            <a:spLocks noChangeAspect="1"/>
          </p:cNvSpPr>
          <p:nvPr/>
        </p:nvSpPr>
        <p:spPr bwMode="auto">
          <a:xfrm>
            <a:off x="7163286" y="3364261"/>
            <a:ext cx="34281" cy="9525"/>
          </a:xfrm>
          <a:custGeom>
            <a:avLst/>
            <a:gdLst>
              <a:gd name="T0" fmla="*/ 1 w 5"/>
              <a:gd name="T1" fmla="*/ 1 h 6"/>
              <a:gd name="T2" fmla="*/ 1 w 5"/>
              <a:gd name="T3" fmla="*/ 8 h 6"/>
              <a:gd name="T4" fmla="*/ 4 w 5"/>
              <a:gd name="T5" fmla="*/ 7 h 6"/>
              <a:gd name="T6" fmla="*/ 6 w 5"/>
              <a:gd name="T7" fmla="*/ 1 h 6"/>
              <a:gd name="T8" fmla="*/ 1 w 5"/>
              <a:gd name="T9" fmla="*/ 1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2"/>
                  <a:pt x="1" y="4"/>
                  <a:pt x="1" y="6"/>
                </a:cubicBezTo>
                <a:cubicBezTo>
                  <a:pt x="1" y="6"/>
                  <a:pt x="3" y="5"/>
                  <a:pt x="3" y="5"/>
                </a:cubicBezTo>
                <a:cubicBezTo>
                  <a:pt x="4" y="4"/>
                  <a:pt x="5" y="3"/>
                  <a:pt x="5" y="1"/>
                </a:cubicBezTo>
                <a:cubicBezTo>
                  <a:pt x="4" y="0"/>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09" name="Freeform 3052"/>
          <p:cNvSpPr>
            <a:spLocks noChangeAspect="1"/>
          </p:cNvSpPr>
          <p:nvPr/>
        </p:nvSpPr>
        <p:spPr bwMode="auto">
          <a:xfrm>
            <a:off x="7247392" y="3451178"/>
            <a:ext cx="34281" cy="17860"/>
          </a:xfrm>
          <a:custGeom>
            <a:avLst/>
            <a:gdLst>
              <a:gd name="T0" fmla="*/ 8 w 8"/>
              <a:gd name="T1" fmla="*/ 1 h 13"/>
              <a:gd name="T2" fmla="*/ 8 w 8"/>
              <a:gd name="T3" fmla="*/ 7 h 13"/>
              <a:gd name="T4" fmla="*/ 3 w 8"/>
              <a:gd name="T5" fmla="*/ 14 h 13"/>
              <a:gd name="T6" fmla="*/ 0 w 8"/>
              <a:gd name="T7" fmla="*/ 13 h 13"/>
              <a:gd name="T8" fmla="*/ 3 w 8"/>
              <a:gd name="T9" fmla="*/ 5 h 13"/>
              <a:gd name="T10" fmla="*/ 8 w 8"/>
              <a:gd name="T11" fmla="*/ 1 h 13"/>
              <a:gd name="T12" fmla="*/ 0 60000 65536"/>
              <a:gd name="T13" fmla="*/ 0 60000 65536"/>
              <a:gd name="T14" fmla="*/ 0 60000 65536"/>
              <a:gd name="T15" fmla="*/ 0 60000 65536"/>
              <a:gd name="T16" fmla="*/ 0 60000 65536"/>
              <a:gd name="T17" fmla="*/ 0 60000 65536"/>
              <a:gd name="T18" fmla="*/ 0 w 8"/>
              <a:gd name="T19" fmla="*/ 0 h 13"/>
              <a:gd name="T20" fmla="*/ 8 w 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8" h="13">
                <a:moveTo>
                  <a:pt x="7" y="1"/>
                </a:moveTo>
                <a:cubicBezTo>
                  <a:pt x="8" y="2"/>
                  <a:pt x="7" y="4"/>
                  <a:pt x="7" y="6"/>
                </a:cubicBezTo>
                <a:cubicBezTo>
                  <a:pt x="6" y="8"/>
                  <a:pt x="5" y="11"/>
                  <a:pt x="3" y="12"/>
                </a:cubicBezTo>
                <a:cubicBezTo>
                  <a:pt x="2" y="13"/>
                  <a:pt x="0" y="12"/>
                  <a:pt x="0" y="11"/>
                </a:cubicBezTo>
                <a:cubicBezTo>
                  <a:pt x="0" y="9"/>
                  <a:pt x="2" y="6"/>
                  <a:pt x="3" y="4"/>
                </a:cubicBezTo>
                <a:cubicBezTo>
                  <a:pt x="4" y="3"/>
                  <a:pt x="5" y="0"/>
                  <a:pt x="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0" name="Freeform 3053"/>
          <p:cNvSpPr>
            <a:spLocks noChangeAspect="1"/>
          </p:cNvSpPr>
          <p:nvPr/>
        </p:nvSpPr>
        <p:spPr bwMode="auto">
          <a:xfrm>
            <a:off x="7367998" y="3313066"/>
            <a:ext cx="34281" cy="13097"/>
          </a:xfrm>
          <a:custGeom>
            <a:avLst/>
            <a:gdLst>
              <a:gd name="T0" fmla="*/ 2 w 14"/>
              <a:gd name="T1" fmla="*/ 0 h 9"/>
              <a:gd name="T2" fmla="*/ 16 w 14"/>
              <a:gd name="T3" fmla="*/ 9 h 9"/>
              <a:gd name="T4" fmla="*/ 6 w 14"/>
              <a:gd name="T5" fmla="*/ 10 h 9"/>
              <a:gd name="T6" fmla="*/ 5 w 14"/>
              <a:gd name="T7" fmla="*/ 4 h 9"/>
              <a:gd name="T8" fmla="*/ 0 w 14"/>
              <a:gd name="T9" fmla="*/ 2 h 9"/>
              <a:gd name="T10" fmla="*/ 2 w 14"/>
              <a:gd name="T11" fmla="*/ 0 h 9"/>
              <a:gd name="T12" fmla="*/ 0 60000 65536"/>
              <a:gd name="T13" fmla="*/ 0 60000 65536"/>
              <a:gd name="T14" fmla="*/ 0 60000 65536"/>
              <a:gd name="T15" fmla="*/ 0 60000 65536"/>
              <a:gd name="T16" fmla="*/ 0 60000 65536"/>
              <a:gd name="T17" fmla="*/ 0 60000 65536"/>
              <a:gd name="T18" fmla="*/ 0 w 14"/>
              <a:gd name="T19" fmla="*/ 0 h 9"/>
              <a:gd name="T20" fmla="*/ 14 w 14"/>
              <a:gd name="T21" fmla="*/ 9 h 9"/>
            </a:gdLst>
            <a:ahLst/>
            <a:cxnLst>
              <a:cxn ang="T12">
                <a:pos x="T0" y="T1"/>
              </a:cxn>
              <a:cxn ang="T13">
                <a:pos x="T2" y="T3"/>
              </a:cxn>
              <a:cxn ang="T14">
                <a:pos x="T4" y="T5"/>
              </a:cxn>
              <a:cxn ang="T15">
                <a:pos x="T6" y="T7"/>
              </a:cxn>
              <a:cxn ang="T16">
                <a:pos x="T8" y="T9"/>
              </a:cxn>
              <a:cxn ang="T17">
                <a:pos x="T10" y="T11"/>
              </a:cxn>
            </a:cxnLst>
            <a:rect l="T18" t="T19" r="T20" b="T21"/>
            <a:pathLst>
              <a:path w="14" h="9">
                <a:moveTo>
                  <a:pt x="2" y="0"/>
                </a:moveTo>
                <a:cubicBezTo>
                  <a:pt x="6" y="1"/>
                  <a:pt x="11" y="3"/>
                  <a:pt x="13" y="7"/>
                </a:cubicBezTo>
                <a:cubicBezTo>
                  <a:pt x="14" y="9"/>
                  <a:pt x="8" y="9"/>
                  <a:pt x="5" y="8"/>
                </a:cubicBezTo>
                <a:cubicBezTo>
                  <a:pt x="4" y="7"/>
                  <a:pt x="5" y="4"/>
                  <a:pt x="4" y="3"/>
                </a:cubicBezTo>
                <a:cubicBezTo>
                  <a:pt x="3" y="2"/>
                  <a:pt x="1" y="3"/>
                  <a:pt x="0" y="2"/>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1" name="Freeform 3054"/>
          <p:cNvSpPr>
            <a:spLocks noChangeAspect="1"/>
          </p:cNvSpPr>
          <p:nvPr/>
        </p:nvSpPr>
        <p:spPr bwMode="auto">
          <a:xfrm>
            <a:off x="7369585" y="3334495"/>
            <a:ext cx="34281" cy="4762"/>
          </a:xfrm>
          <a:custGeom>
            <a:avLst/>
            <a:gdLst>
              <a:gd name="T0" fmla="*/ 9 w 14"/>
              <a:gd name="T1" fmla="*/ 0 h 3"/>
              <a:gd name="T2" fmla="*/ 17 w 14"/>
              <a:gd name="T3" fmla="*/ 3 h 3"/>
              <a:gd name="T4" fmla="*/ 9 w 14"/>
              <a:gd name="T5" fmla="*/ 4 h 3"/>
              <a:gd name="T6" fmla="*/ 0 w 14"/>
              <a:gd name="T7" fmla="*/ 1 h 3"/>
              <a:gd name="T8" fmla="*/ 9 w 14"/>
              <a:gd name="T9" fmla="*/ 0 h 3"/>
              <a:gd name="T10" fmla="*/ 0 60000 65536"/>
              <a:gd name="T11" fmla="*/ 0 60000 65536"/>
              <a:gd name="T12" fmla="*/ 0 60000 65536"/>
              <a:gd name="T13" fmla="*/ 0 60000 65536"/>
              <a:gd name="T14" fmla="*/ 0 60000 65536"/>
              <a:gd name="T15" fmla="*/ 0 w 14"/>
              <a:gd name="T16" fmla="*/ 0 h 3"/>
              <a:gd name="T17" fmla="*/ 14 w 14"/>
              <a:gd name="T18" fmla="*/ 3 h 3"/>
            </a:gdLst>
            <a:ahLst/>
            <a:cxnLst>
              <a:cxn ang="T10">
                <a:pos x="T0" y="T1"/>
              </a:cxn>
              <a:cxn ang="T11">
                <a:pos x="T2" y="T3"/>
              </a:cxn>
              <a:cxn ang="T12">
                <a:pos x="T4" y="T5"/>
              </a:cxn>
              <a:cxn ang="T13">
                <a:pos x="T6" y="T7"/>
              </a:cxn>
              <a:cxn ang="T14">
                <a:pos x="T8" y="T9"/>
              </a:cxn>
            </a:cxnLst>
            <a:rect l="T15" t="T16" r="T17" b="T18"/>
            <a:pathLst>
              <a:path w="14" h="3">
                <a:moveTo>
                  <a:pt x="7" y="0"/>
                </a:moveTo>
                <a:cubicBezTo>
                  <a:pt x="10" y="0"/>
                  <a:pt x="12" y="2"/>
                  <a:pt x="14" y="2"/>
                </a:cubicBezTo>
                <a:cubicBezTo>
                  <a:pt x="12" y="3"/>
                  <a:pt x="10" y="3"/>
                  <a:pt x="7" y="3"/>
                </a:cubicBezTo>
                <a:cubicBezTo>
                  <a:pt x="5" y="3"/>
                  <a:pt x="2" y="2"/>
                  <a:pt x="0" y="1"/>
                </a:cubicBezTo>
                <a:cubicBezTo>
                  <a:pt x="2" y="0"/>
                  <a:pt x="5" y="0"/>
                  <a:pt x="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2" name="Freeform 3055"/>
          <p:cNvSpPr>
            <a:spLocks noChangeAspect="1"/>
          </p:cNvSpPr>
          <p:nvPr/>
        </p:nvSpPr>
        <p:spPr bwMode="auto">
          <a:xfrm>
            <a:off x="7423542" y="3453558"/>
            <a:ext cx="34281" cy="23812"/>
          </a:xfrm>
          <a:custGeom>
            <a:avLst/>
            <a:gdLst>
              <a:gd name="T0" fmla="*/ 12 w 18"/>
              <a:gd name="T1" fmla="*/ 1 h 17"/>
              <a:gd name="T2" fmla="*/ 20 w 18"/>
              <a:gd name="T3" fmla="*/ 1 h 17"/>
              <a:gd name="T4" fmla="*/ 21 w 18"/>
              <a:gd name="T5" fmla="*/ 6 h 17"/>
              <a:gd name="T6" fmla="*/ 16 w 18"/>
              <a:gd name="T7" fmla="*/ 14 h 17"/>
              <a:gd name="T8" fmla="*/ 12 w 18"/>
              <a:gd name="T9" fmla="*/ 19 h 17"/>
              <a:gd name="T10" fmla="*/ 4 w 18"/>
              <a:gd name="T11" fmla="*/ 19 h 17"/>
              <a:gd name="T12" fmla="*/ 0 w 18"/>
              <a:gd name="T13" fmla="*/ 18 h 17"/>
              <a:gd name="T14" fmla="*/ 7 w 18"/>
              <a:gd name="T15" fmla="*/ 6 h 17"/>
              <a:gd name="T16" fmla="*/ 12 w 18"/>
              <a:gd name="T17" fmla="*/ 1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7"/>
              <a:gd name="T29" fmla="*/ 18 w 1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7">
                <a:moveTo>
                  <a:pt x="10" y="1"/>
                </a:moveTo>
                <a:cubicBezTo>
                  <a:pt x="12" y="1"/>
                  <a:pt x="14" y="0"/>
                  <a:pt x="16" y="1"/>
                </a:cubicBezTo>
                <a:cubicBezTo>
                  <a:pt x="17" y="2"/>
                  <a:pt x="18" y="4"/>
                  <a:pt x="17" y="5"/>
                </a:cubicBezTo>
                <a:cubicBezTo>
                  <a:pt x="17" y="8"/>
                  <a:pt x="15" y="10"/>
                  <a:pt x="13" y="12"/>
                </a:cubicBezTo>
                <a:cubicBezTo>
                  <a:pt x="12" y="13"/>
                  <a:pt x="11" y="15"/>
                  <a:pt x="10" y="16"/>
                </a:cubicBezTo>
                <a:cubicBezTo>
                  <a:pt x="8" y="17"/>
                  <a:pt x="5" y="16"/>
                  <a:pt x="3" y="16"/>
                </a:cubicBezTo>
                <a:cubicBezTo>
                  <a:pt x="2" y="16"/>
                  <a:pt x="0" y="16"/>
                  <a:pt x="0" y="15"/>
                </a:cubicBezTo>
                <a:cubicBezTo>
                  <a:pt x="2" y="12"/>
                  <a:pt x="4" y="8"/>
                  <a:pt x="6" y="5"/>
                </a:cubicBezTo>
                <a:cubicBezTo>
                  <a:pt x="7" y="3"/>
                  <a:pt x="8" y="2"/>
                  <a:pt x="1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3" name="Freeform 3056"/>
          <p:cNvSpPr>
            <a:spLocks noChangeAspect="1"/>
          </p:cNvSpPr>
          <p:nvPr/>
        </p:nvSpPr>
        <p:spPr bwMode="auto">
          <a:xfrm>
            <a:off x="7323564" y="3417840"/>
            <a:ext cx="34281" cy="8335"/>
          </a:xfrm>
          <a:custGeom>
            <a:avLst/>
            <a:gdLst>
              <a:gd name="T0" fmla="*/ 5 w 8"/>
              <a:gd name="T1" fmla="*/ 0 h 6"/>
              <a:gd name="T2" fmla="*/ 8 w 8"/>
              <a:gd name="T3" fmla="*/ 5 h 6"/>
              <a:gd name="T4" fmla="*/ 1 w 8"/>
              <a:gd name="T5" fmla="*/ 5 h 6"/>
              <a:gd name="T6" fmla="*/ 5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4" y="0"/>
                </a:moveTo>
                <a:cubicBezTo>
                  <a:pt x="5" y="0"/>
                  <a:pt x="8" y="2"/>
                  <a:pt x="7" y="4"/>
                </a:cubicBezTo>
                <a:cubicBezTo>
                  <a:pt x="6" y="5"/>
                  <a:pt x="3" y="6"/>
                  <a:pt x="1" y="4"/>
                </a:cubicBezTo>
                <a:cubicBezTo>
                  <a:pt x="0" y="3"/>
                  <a:pt x="2"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4" name="Freeform 3057"/>
          <p:cNvSpPr>
            <a:spLocks noChangeAspect="1"/>
          </p:cNvSpPr>
          <p:nvPr/>
        </p:nvSpPr>
        <p:spPr bwMode="auto">
          <a:xfrm>
            <a:off x="7321978" y="3424984"/>
            <a:ext cx="34281" cy="7144"/>
          </a:xfrm>
          <a:custGeom>
            <a:avLst/>
            <a:gdLst>
              <a:gd name="T0" fmla="*/ 5 w 5"/>
              <a:gd name="T1" fmla="*/ 6 h 5"/>
              <a:gd name="T2" fmla="*/ 6 w 5"/>
              <a:gd name="T3" fmla="*/ 4 h 5"/>
              <a:gd name="T4" fmla="*/ 2 w 5"/>
              <a:gd name="T5" fmla="*/ 0 h 5"/>
              <a:gd name="T6" fmla="*/ 0 w 5"/>
              <a:gd name="T7" fmla="*/ 4 h 5"/>
              <a:gd name="T8" fmla="*/ 5 w 5"/>
              <a:gd name="T9" fmla="*/ 6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5"/>
                </a:moveTo>
                <a:cubicBezTo>
                  <a:pt x="4" y="5"/>
                  <a:pt x="5" y="4"/>
                  <a:pt x="5" y="3"/>
                </a:cubicBezTo>
                <a:cubicBezTo>
                  <a:pt x="4" y="2"/>
                  <a:pt x="3" y="1"/>
                  <a:pt x="2" y="0"/>
                </a:cubicBezTo>
                <a:cubicBezTo>
                  <a:pt x="1" y="0"/>
                  <a:pt x="0" y="2"/>
                  <a:pt x="0" y="3"/>
                </a:cubicBezTo>
                <a:cubicBezTo>
                  <a:pt x="1" y="4"/>
                  <a:pt x="2" y="5"/>
                  <a:pt x="4"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5" name="Freeform 3058"/>
          <p:cNvSpPr>
            <a:spLocks noChangeAspect="1"/>
          </p:cNvSpPr>
          <p:nvPr/>
        </p:nvSpPr>
        <p:spPr bwMode="auto">
          <a:xfrm>
            <a:off x="7318803" y="3426173"/>
            <a:ext cx="34281" cy="19050"/>
          </a:xfrm>
          <a:custGeom>
            <a:avLst/>
            <a:gdLst>
              <a:gd name="T0" fmla="*/ 1 w 7"/>
              <a:gd name="T1" fmla="*/ 0 h 13"/>
              <a:gd name="T2" fmla="*/ 8 w 7"/>
              <a:gd name="T3" fmla="*/ 6 h 13"/>
              <a:gd name="T4" fmla="*/ 8 w 7"/>
              <a:gd name="T5" fmla="*/ 9 h 13"/>
              <a:gd name="T6" fmla="*/ 3 w 7"/>
              <a:gd name="T7" fmla="*/ 15 h 13"/>
              <a:gd name="T8" fmla="*/ 0 w 7"/>
              <a:gd name="T9" fmla="*/ 14 h 13"/>
              <a:gd name="T10" fmla="*/ 1 w 7"/>
              <a:gd name="T11" fmla="*/ 0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1" y="0"/>
                </a:moveTo>
                <a:cubicBezTo>
                  <a:pt x="2" y="1"/>
                  <a:pt x="5" y="3"/>
                  <a:pt x="6" y="5"/>
                </a:cubicBezTo>
                <a:cubicBezTo>
                  <a:pt x="7" y="5"/>
                  <a:pt x="6" y="6"/>
                  <a:pt x="6" y="7"/>
                </a:cubicBezTo>
                <a:cubicBezTo>
                  <a:pt x="5" y="9"/>
                  <a:pt x="4" y="11"/>
                  <a:pt x="2" y="12"/>
                </a:cubicBezTo>
                <a:cubicBezTo>
                  <a:pt x="2" y="13"/>
                  <a:pt x="0" y="12"/>
                  <a:pt x="0" y="11"/>
                </a:cubicBezTo>
                <a:cubicBezTo>
                  <a:pt x="0" y="7"/>
                  <a:pt x="0" y="4"/>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6" name="Freeform 3059"/>
          <p:cNvSpPr>
            <a:spLocks noChangeAspect="1"/>
          </p:cNvSpPr>
          <p:nvPr/>
        </p:nvSpPr>
        <p:spPr bwMode="auto">
          <a:xfrm>
            <a:off x="7534275" y="3354737"/>
            <a:ext cx="199673" cy="164306"/>
          </a:xfrm>
          <a:custGeom>
            <a:avLst/>
            <a:gdLst>
              <a:gd name="T0" fmla="*/ 0 w 121"/>
              <a:gd name="T1" fmla="*/ 114 h 115"/>
              <a:gd name="T2" fmla="*/ 7 w 121"/>
              <a:gd name="T3" fmla="*/ 116 h 115"/>
              <a:gd name="T4" fmla="*/ 16 w 121"/>
              <a:gd name="T5" fmla="*/ 115 h 115"/>
              <a:gd name="T6" fmla="*/ 25 w 121"/>
              <a:gd name="T7" fmla="*/ 116 h 115"/>
              <a:gd name="T8" fmla="*/ 35 w 121"/>
              <a:gd name="T9" fmla="*/ 114 h 115"/>
              <a:gd name="T10" fmla="*/ 40 w 121"/>
              <a:gd name="T11" fmla="*/ 108 h 115"/>
              <a:gd name="T12" fmla="*/ 28 w 121"/>
              <a:gd name="T13" fmla="*/ 102 h 115"/>
              <a:gd name="T14" fmla="*/ 27 w 121"/>
              <a:gd name="T15" fmla="*/ 100 h 115"/>
              <a:gd name="T16" fmla="*/ 41 w 121"/>
              <a:gd name="T17" fmla="*/ 98 h 115"/>
              <a:gd name="T18" fmla="*/ 45 w 121"/>
              <a:gd name="T19" fmla="*/ 90 h 115"/>
              <a:gd name="T20" fmla="*/ 54 w 121"/>
              <a:gd name="T21" fmla="*/ 86 h 115"/>
              <a:gd name="T22" fmla="*/ 65 w 121"/>
              <a:gd name="T23" fmla="*/ 91 h 115"/>
              <a:gd name="T24" fmla="*/ 80 w 121"/>
              <a:gd name="T25" fmla="*/ 101 h 115"/>
              <a:gd name="T26" fmla="*/ 84 w 121"/>
              <a:gd name="T27" fmla="*/ 112 h 115"/>
              <a:gd name="T28" fmla="*/ 88 w 121"/>
              <a:gd name="T29" fmla="*/ 115 h 115"/>
              <a:gd name="T30" fmla="*/ 100 w 121"/>
              <a:gd name="T31" fmla="*/ 130 h 115"/>
              <a:gd name="T32" fmla="*/ 105 w 121"/>
              <a:gd name="T33" fmla="*/ 132 h 115"/>
              <a:gd name="T34" fmla="*/ 117 w 121"/>
              <a:gd name="T35" fmla="*/ 133 h 115"/>
              <a:gd name="T36" fmla="*/ 133 w 121"/>
              <a:gd name="T37" fmla="*/ 136 h 115"/>
              <a:gd name="T38" fmla="*/ 141 w 121"/>
              <a:gd name="T39" fmla="*/ 137 h 115"/>
              <a:gd name="T40" fmla="*/ 145 w 121"/>
              <a:gd name="T41" fmla="*/ 133 h 115"/>
              <a:gd name="T42" fmla="*/ 134 w 121"/>
              <a:gd name="T43" fmla="*/ 128 h 115"/>
              <a:gd name="T44" fmla="*/ 139 w 121"/>
              <a:gd name="T45" fmla="*/ 124 h 115"/>
              <a:gd name="T46" fmla="*/ 130 w 121"/>
              <a:gd name="T47" fmla="*/ 124 h 115"/>
              <a:gd name="T48" fmla="*/ 125 w 121"/>
              <a:gd name="T49" fmla="*/ 119 h 115"/>
              <a:gd name="T50" fmla="*/ 129 w 121"/>
              <a:gd name="T51" fmla="*/ 114 h 115"/>
              <a:gd name="T52" fmla="*/ 125 w 121"/>
              <a:gd name="T53" fmla="*/ 113 h 115"/>
              <a:gd name="T54" fmla="*/ 116 w 121"/>
              <a:gd name="T55" fmla="*/ 113 h 115"/>
              <a:gd name="T56" fmla="*/ 110 w 121"/>
              <a:gd name="T57" fmla="*/ 107 h 115"/>
              <a:gd name="T58" fmla="*/ 110 w 121"/>
              <a:gd name="T59" fmla="*/ 95 h 115"/>
              <a:gd name="T60" fmla="*/ 105 w 121"/>
              <a:gd name="T61" fmla="*/ 94 h 115"/>
              <a:gd name="T62" fmla="*/ 97 w 121"/>
              <a:gd name="T63" fmla="*/ 85 h 115"/>
              <a:gd name="T64" fmla="*/ 97 w 121"/>
              <a:gd name="T65" fmla="*/ 79 h 115"/>
              <a:gd name="T66" fmla="*/ 93 w 121"/>
              <a:gd name="T67" fmla="*/ 74 h 115"/>
              <a:gd name="T68" fmla="*/ 100 w 121"/>
              <a:gd name="T69" fmla="*/ 71 h 115"/>
              <a:gd name="T70" fmla="*/ 109 w 121"/>
              <a:gd name="T71" fmla="*/ 71 h 115"/>
              <a:gd name="T72" fmla="*/ 103 w 121"/>
              <a:gd name="T73" fmla="*/ 59 h 115"/>
              <a:gd name="T74" fmla="*/ 97 w 121"/>
              <a:gd name="T75" fmla="*/ 59 h 115"/>
              <a:gd name="T76" fmla="*/ 87 w 121"/>
              <a:gd name="T77" fmla="*/ 54 h 115"/>
              <a:gd name="T78" fmla="*/ 75 w 121"/>
              <a:gd name="T79" fmla="*/ 49 h 115"/>
              <a:gd name="T80" fmla="*/ 75 w 121"/>
              <a:gd name="T81" fmla="*/ 43 h 115"/>
              <a:gd name="T82" fmla="*/ 72 w 121"/>
              <a:gd name="T83" fmla="*/ 35 h 115"/>
              <a:gd name="T84" fmla="*/ 63 w 121"/>
              <a:gd name="T85" fmla="*/ 29 h 115"/>
              <a:gd name="T86" fmla="*/ 59 w 121"/>
              <a:gd name="T87" fmla="*/ 22 h 115"/>
              <a:gd name="T88" fmla="*/ 49 w 121"/>
              <a:gd name="T89" fmla="*/ 20 h 115"/>
              <a:gd name="T90" fmla="*/ 39 w 121"/>
              <a:gd name="T91" fmla="*/ 14 h 115"/>
              <a:gd name="T92" fmla="*/ 19 w 121"/>
              <a:gd name="T93" fmla="*/ 7 h 115"/>
              <a:gd name="T94" fmla="*/ 8 w 121"/>
              <a:gd name="T95" fmla="*/ 1 h 115"/>
              <a:gd name="T96" fmla="*/ 4 w 121"/>
              <a:gd name="T97" fmla="*/ 1 h 115"/>
              <a:gd name="T98" fmla="*/ 4 w 121"/>
              <a:gd name="T99" fmla="*/ 65 h 115"/>
              <a:gd name="T100" fmla="*/ 0 w 121"/>
              <a:gd name="T101" fmla="*/ 71 h 115"/>
              <a:gd name="T102" fmla="*/ 2 w 121"/>
              <a:gd name="T103" fmla="*/ 76 h 115"/>
              <a:gd name="T104" fmla="*/ 0 w 121"/>
              <a:gd name="T105" fmla="*/ 114 h 11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
              <a:gd name="T160" fmla="*/ 0 h 115"/>
              <a:gd name="T161" fmla="*/ 121 w 121"/>
              <a:gd name="T162" fmla="*/ 115 h 11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 h="115">
                <a:moveTo>
                  <a:pt x="0" y="95"/>
                </a:moveTo>
                <a:cubicBezTo>
                  <a:pt x="2" y="96"/>
                  <a:pt x="4" y="97"/>
                  <a:pt x="6" y="97"/>
                </a:cubicBezTo>
                <a:cubicBezTo>
                  <a:pt x="8" y="97"/>
                  <a:pt x="11" y="96"/>
                  <a:pt x="13" y="96"/>
                </a:cubicBezTo>
                <a:cubicBezTo>
                  <a:pt x="16" y="96"/>
                  <a:pt x="18" y="97"/>
                  <a:pt x="21" y="97"/>
                </a:cubicBezTo>
                <a:cubicBezTo>
                  <a:pt x="24" y="97"/>
                  <a:pt x="27" y="97"/>
                  <a:pt x="29" y="95"/>
                </a:cubicBezTo>
                <a:cubicBezTo>
                  <a:pt x="31" y="94"/>
                  <a:pt x="34" y="92"/>
                  <a:pt x="33" y="90"/>
                </a:cubicBezTo>
                <a:cubicBezTo>
                  <a:pt x="30" y="87"/>
                  <a:pt x="26" y="88"/>
                  <a:pt x="23" y="85"/>
                </a:cubicBezTo>
                <a:cubicBezTo>
                  <a:pt x="22" y="85"/>
                  <a:pt x="21" y="83"/>
                  <a:pt x="22" y="83"/>
                </a:cubicBezTo>
                <a:cubicBezTo>
                  <a:pt x="26" y="82"/>
                  <a:pt x="30" y="84"/>
                  <a:pt x="34" y="82"/>
                </a:cubicBezTo>
                <a:cubicBezTo>
                  <a:pt x="36" y="81"/>
                  <a:pt x="35" y="77"/>
                  <a:pt x="37" y="75"/>
                </a:cubicBezTo>
                <a:cubicBezTo>
                  <a:pt x="39" y="73"/>
                  <a:pt x="42" y="72"/>
                  <a:pt x="45" y="72"/>
                </a:cubicBezTo>
                <a:cubicBezTo>
                  <a:pt x="48" y="72"/>
                  <a:pt x="51" y="74"/>
                  <a:pt x="54" y="76"/>
                </a:cubicBezTo>
                <a:cubicBezTo>
                  <a:pt x="58" y="78"/>
                  <a:pt x="63" y="80"/>
                  <a:pt x="66" y="84"/>
                </a:cubicBezTo>
                <a:cubicBezTo>
                  <a:pt x="68" y="86"/>
                  <a:pt x="68" y="90"/>
                  <a:pt x="70" y="93"/>
                </a:cubicBezTo>
                <a:cubicBezTo>
                  <a:pt x="71" y="94"/>
                  <a:pt x="72" y="95"/>
                  <a:pt x="73" y="96"/>
                </a:cubicBezTo>
                <a:cubicBezTo>
                  <a:pt x="76" y="100"/>
                  <a:pt x="80" y="104"/>
                  <a:pt x="83" y="108"/>
                </a:cubicBezTo>
                <a:cubicBezTo>
                  <a:pt x="84" y="109"/>
                  <a:pt x="86" y="110"/>
                  <a:pt x="87" y="110"/>
                </a:cubicBezTo>
                <a:cubicBezTo>
                  <a:pt x="90" y="111"/>
                  <a:pt x="94" y="111"/>
                  <a:pt x="97" y="111"/>
                </a:cubicBezTo>
                <a:cubicBezTo>
                  <a:pt x="101" y="112"/>
                  <a:pt x="105" y="112"/>
                  <a:pt x="110" y="113"/>
                </a:cubicBezTo>
                <a:cubicBezTo>
                  <a:pt x="112" y="113"/>
                  <a:pt x="115" y="115"/>
                  <a:pt x="117" y="114"/>
                </a:cubicBezTo>
                <a:cubicBezTo>
                  <a:pt x="119" y="114"/>
                  <a:pt x="121" y="112"/>
                  <a:pt x="120" y="111"/>
                </a:cubicBezTo>
                <a:cubicBezTo>
                  <a:pt x="118" y="108"/>
                  <a:pt x="113" y="109"/>
                  <a:pt x="111" y="107"/>
                </a:cubicBezTo>
                <a:cubicBezTo>
                  <a:pt x="110" y="105"/>
                  <a:pt x="116" y="105"/>
                  <a:pt x="115" y="103"/>
                </a:cubicBezTo>
                <a:cubicBezTo>
                  <a:pt x="114" y="101"/>
                  <a:pt x="111" y="104"/>
                  <a:pt x="108" y="103"/>
                </a:cubicBezTo>
                <a:cubicBezTo>
                  <a:pt x="106" y="102"/>
                  <a:pt x="104" y="101"/>
                  <a:pt x="104" y="99"/>
                </a:cubicBezTo>
                <a:cubicBezTo>
                  <a:pt x="103" y="97"/>
                  <a:pt x="106" y="96"/>
                  <a:pt x="107" y="95"/>
                </a:cubicBezTo>
                <a:cubicBezTo>
                  <a:pt x="107" y="94"/>
                  <a:pt x="105" y="94"/>
                  <a:pt x="104" y="94"/>
                </a:cubicBezTo>
                <a:cubicBezTo>
                  <a:pt x="101" y="94"/>
                  <a:pt x="99" y="95"/>
                  <a:pt x="96" y="94"/>
                </a:cubicBezTo>
                <a:cubicBezTo>
                  <a:pt x="94" y="93"/>
                  <a:pt x="91" y="91"/>
                  <a:pt x="91" y="89"/>
                </a:cubicBezTo>
                <a:cubicBezTo>
                  <a:pt x="90" y="86"/>
                  <a:pt x="92" y="82"/>
                  <a:pt x="91" y="79"/>
                </a:cubicBezTo>
                <a:cubicBezTo>
                  <a:pt x="90" y="78"/>
                  <a:pt x="88" y="79"/>
                  <a:pt x="87" y="78"/>
                </a:cubicBezTo>
                <a:cubicBezTo>
                  <a:pt x="84" y="76"/>
                  <a:pt x="82" y="74"/>
                  <a:pt x="80" y="71"/>
                </a:cubicBezTo>
                <a:cubicBezTo>
                  <a:pt x="80" y="69"/>
                  <a:pt x="80" y="67"/>
                  <a:pt x="80" y="66"/>
                </a:cubicBezTo>
                <a:cubicBezTo>
                  <a:pt x="79" y="64"/>
                  <a:pt x="76" y="64"/>
                  <a:pt x="77" y="62"/>
                </a:cubicBezTo>
                <a:cubicBezTo>
                  <a:pt x="78" y="60"/>
                  <a:pt x="81" y="60"/>
                  <a:pt x="83" y="59"/>
                </a:cubicBezTo>
                <a:cubicBezTo>
                  <a:pt x="85" y="58"/>
                  <a:pt x="89" y="61"/>
                  <a:pt x="90" y="59"/>
                </a:cubicBezTo>
                <a:cubicBezTo>
                  <a:pt x="90" y="55"/>
                  <a:pt x="87" y="52"/>
                  <a:pt x="85" y="49"/>
                </a:cubicBezTo>
                <a:cubicBezTo>
                  <a:pt x="84" y="48"/>
                  <a:pt x="81" y="49"/>
                  <a:pt x="80" y="49"/>
                </a:cubicBezTo>
                <a:cubicBezTo>
                  <a:pt x="77" y="48"/>
                  <a:pt x="74" y="46"/>
                  <a:pt x="72" y="45"/>
                </a:cubicBezTo>
                <a:cubicBezTo>
                  <a:pt x="69" y="43"/>
                  <a:pt x="65" y="43"/>
                  <a:pt x="62" y="41"/>
                </a:cubicBezTo>
                <a:cubicBezTo>
                  <a:pt x="61" y="40"/>
                  <a:pt x="63" y="38"/>
                  <a:pt x="62" y="36"/>
                </a:cubicBezTo>
                <a:cubicBezTo>
                  <a:pt x="62" y="34"/>
                  <a:pt x="62" y="31"/>
                  <a:pt x="60" y="29"/>
                </a:cubicBezTo>
                <a:cubicBezTo>
                  <a:pt x="58" y="27"/>
                  <a:pt x="54" y="27"/>
                  <a:pt x="52" y="24"/>
                </a:cubicBezTo>
                <a:cubicBezTo>
                  <a:pt x="50" y="23"/>
                  <a:pt x="51" y="19"/>
                  <a:pt x="49" y="18"/>
                </a:cubicBezTo>
                <a:cubicBezTo>
                  <a:pt x="47" y="17"/>
                  <a:pt x="44" y="18"/>
                  <a:pt x="41" y="17"/>
                </a:cubicBezTo>
                <a:cubicBezTo>
                  <a:pt x="38" y="16"/>
                  <a:pt x="35" y="13"/>
                  <a:pt x="32" y="12"/>
                </a:cubicBezTo>
                <a:cubicBezTo>
                  <a:pt x="27" y="9"/>
                  <a:pt x="21" y="8"/>
                  <a:pt x="16" y="6"/>
                </a:cubicBezTo>
                <a:cubicBezTo>
                  <a:pt x="13" y="4"/>
                  <a:pt x="10" y="2"/>
                  <a:pt x="7" y="1"/>
                </a:cubicBezTo>
                <a:cubicBezTo>
                  <a:pt x="6" y="0"/>
                  <a:pt x="4" y="1"/>
                  <a:pt x="3" y="1"/>
                </a:cubicBezTo>
                <a:lnTo>
                  <a:pt x="3" y="54"/>
                </a:lnTo>
                <a:cubicBezTo>
                  <a:pt x="3" y="56"/>
                  <a:pt x="0" y="57"/>
                  <a:pt x="0" y="59"/>
                </a:cubicBezTo>
                <a:cubicBezTo>
                  <a:pt x="0" y="60"/>
                  <a:pt x="2" y="62"/>
                  <a:pt x="2" y="63"/>
                </a:cubicBezTo>
                <a:lnTo>
                  <a:pt x="0" y="95"/>
                </a:ln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7" name="Freeform 3060"/>
          <p:cNvSpPr>
            <a:spLocks noChangeAspect="1"/>
          </p:cNvSpPr>
          <p:nvPr/>
        </p:nvSpPr>
        <p:spPr bwMode="auto">
          <a:xfrm>
            <a:off x="7628253" y="3339259"/>
            <a:ext cx="34281" cy="8335"/>
          </a:xfrm>
          <a:custGeom>
            <a:avLst/>
            <a:gdLst>
              <a:gd name="T0" fmla="*/ 1 w 10"/>
              <a:gd name="T1" fmla="*/ 1 h 6"/>
              <a:gd name="T2" fmla="*/ 11 w 10"/>
              <a:gd name="T3" fmla="*/ 1 h 6"/>
              <a:gd name="T4" fmla="*/ 11 w 10"/>
              <a:gd name="T5" fmla="*/ 5 h 6"/>
              <a:gd name="T6" fmla="*/ 1 w 10"/>
              <a:gd name="T7" fmla="*/ 6 h 6"/>
              <a:gd name="T8" fmla="*/ 1 w 10"/>
              <a:gd name="T9" fmla="*/ 1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1" y="1"/>
                </a:moveTo>
                <a:cubicBezTo>
                  <a:pt x="3" y="0"/>
                  <a:pt x="6" y="1"/>
                  <a:pt x="9" y="1"/>
                </a:cubicBezTo>
                <a:cubicBezTo>
                  <a:pt x="9" y="2"/>
                  <a:pt x="10" y="3"/>
                  <a:pt x="9" y="4"/>
                </a:cubicBezTo>
                <a:cubicBezTo>
                  <a:pt x="7" y="5"/>
                  <a:pt x="4" y="6"/>
                  <a:pt x="1" y="5"/>
                </a:cubicBezTo>
                <a:cubicBezTo>
                  <a:pt x="0" y="5"/>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8" name="Freeform 3061"/>
          <p:cNvSpPr>
            <a:spLocks noChangeAspect="1"/>
          </p:cNvSpPr>
          <p:nvPr/>
        </p:nvSpPr>
        <p:spPr bwMode="auto">
          <a:xfrm>
            <a:off x="7696762" y="3385694"/>
            <a:ext cx="84793" cy="45244"/>
          </a:xfrm>
          <a:custGeom>
            <a:avLst/>
            <a:gdLst>
              <a:gd name="T0" fmla="*/ 4 w 51"/>
              <a:gd name="T1" fmla="*/ 23 h 31"/>
              <a:gd name="T2" fmla="*/ 18 w 51"/>
              <a:gd name="T3" fmla="*/ 25 h 31"/>
              <a:gd name="T4" fmla="*/ 26 w 51"/>
              <a:gd name="T5" fmla="*/ 23 h 31"/>
              <a:gd name="T6" fmla="*/ 26 w 51"/>
              <a:gd name="T7" fmla="*/ 18 h 31"/>
              <a:gd name="T8" fmla="*/ 30 w 51"/>
              <a:gd name="T9" fmla="*/ 23 h 31"/>
              <a:gd name="T10" fmla="*/ 39 w 51"/>
              <a:gd name="T11" fmla="*/ 22 h 31"/>
              <a:gd name="T12" fmla="*/ 44 w 51"/>
              <a:gd name="T13" fmla="*/ 13 h 31"/>
              <a:gd name="T14" fmla="*/ 51 w 51"/>
              <a:gd name="T15" fmla="*/ 13 h 31"/>
              <a:gd name="T16" fmla="*/ 50 w 51"/>
              <a:gd name="T17" fmla="*/ 4 h 31"/>
              <a:gd name="T18" fmla="*/ 56 w 51"/>
              <a:gd name="T19" fmla="*/ 2 h 31"/>
              <a:gd name="T20" fmla="*/ 61 w 51"/>
              <a:gd name="T21" fmla="*/ 1 h 31"/>
              <a:gd name="T22" fmla="*/ 61 w 51"/>
              <a:gd name="T23" fmla="*/ 11 h 31"/>
              <a:gd name="T24" fmla="*/ 57 w 51"/>
              <a:gd name="T25" fmla="*/ 15 h 31"/>
              <a:gd name="T26" fmla="*/ 57 w 51"/>
              <a:gd name="T27" fmla="*/ 21 h 31"/>
              <a:gd name="T28" fmla="*/ 51 w 51"/>
              <a:gd name="T29" fmla="*/ 27 h 31"/>
              <a:gd name="T30" fmla="*/ 47 w 51"/>
              <a:gd name="T31" fmla="*/ 27 h 31"/>
              <a:gd name="T32" fmla="*/ 43 w 51"/>
              <a:gd name="T33" fmla="*/ 32 h 31"/>
              <a:gd name="T34" fmla="*/ 27 w 51"/>
              <a:gd name="T35" fmla="*/ 37 h 31"/>
              <a:gd name="T36" fmla="*/ 16 w 51"/>
              <a:gd name="T37" fmla="*/ 37 h 31"/>
              <a:gd name="T38" fmla="*/ 2 w 51"/>
              <a:gd name="T39" fmla="*/ 29 h 31"/>
              <a:gd name="T40" fmla="*/ 1 w 51"/>
              <a:gd name="T41" fmla="*/ 26 h 31"/>
              <a:gd name="T42" fmla="*/ 4 w 51"/>
              <a:gd name="T43" fmla="*/ 23 h 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
              <a:gd name="T67" fmla="*/ 0 h 31"/>
              <a:gd name="T68" fmla="*/ 51 w 51"/>
              <a:gd name="T69" fmla="*/ 31 h 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 h="31">
                <a:moveTo>
                  <a:pt x="3" y="19"/>
                </a:moveTo>
                <a:cubicBezTo>
                  <a:pt x="7" y="19"/>
                  <a:pt x="11" y="20"/>
                  <a:pt x="15" y="20"/>
                </a:cubicBezTo>
                <a:cubicBezTo>
                  <a:pt x="17" y="20"/>
                  <a:pt x="19" y="20"/>
                  <a:pt x="21" y="19"/>
                </a:cubicBezTo>
                <a:cubicBezTo>
                  <a:pt x="21" y="18"/>
                  <a:pt x="20" y="15"/>
                  <a:pt x="21" y="15"/>
                </a:cubicBezTo>
                <a:cubicBezTo>
                  <a:pt x="23" y="16"/>
                  <a:pt x="23" y="19"/>
                  <a:pt x="25" y="19"/>
                </a:cubicBezTo>
                <a:cubicBezTo>
                  <a:pt x="28" y="20"/>
                  <a:pt x="30" y="19"/>
                  <a:pt x="32" y="18"/>
                </a:cubicBezTo>
                <a:cubicBezTo>
                  <a:pt x="35" y="16"/>
                  <a:pt x="34" y="13"/>
                  <a:pt x="36" y="11"/>
                </a:cubicBezTo>
                <a:cubicBezTo>
                  <a:pt x="38" y="10"/>
                  <a:pt x="41" y="12"/>
                  <a:pt x="42" y="11"/>
                </a:cubicBezTo>
                <a:cubicBezTo>
                  <a:pt x="43" y="8"/>
                  <a:pt x="39" y="5"/>
                  <a:pt x="41" y="3"/>
                </a:cubicBezTo>
                <a:cubicBezTo>
                  <a:pt x="41" y="2"/>
                  <a:pt x="44" y="3"/>
                  <a:pt x="46" y="2"/>
                </a:cubicBezTo>
                <a:cubicBezTo>
                  <a:pt x="47" y="2"/>
                  <a:pt x="49" y="0"/>
                  <a:pt x="50" y="1"/>
                </a:cubicBezTo>
                <a:cubicBezTo>
                  <a:pt x="51" y="3"/>
                  <a:pt x="50" y="6"/>
                  <a:pt x="50" y="9"/>
                </a:cubicBezTo>
                <a:cubicBezTo>
                  <a:pt x="49" y="10"/>
                  <a:pt x="47" y="11"/>
                  <a:pt x="47" y="12"/>
                </a:cubicBezTo>
                <a:cubicBezTo>
                  <a:pt x="46" y="14"/>
                  <a:pt x="48" y="16"/>
                  <a:pt x="47" y="17"/>
                </a:cubicBezTo>
                <a:cubicBezTo>
                  <a:pt x="46" y="19"/>
                  <a:pt x="44" y="21"/>
                  <a:pt x="42" y="22"/>
                </a:cubicBezTo>
                <a:cubicBezTo>
                  <a:pt x="41" y="23"/>
                  <a:pt x="40" y="21"/>
                  <a:pt x="39" y="22"/>
                </a:cubicBezTo>
                <a:cubicBezTo>
                  <a:pt x="38" y="23"/>
                  <a:pt x="37" y="25"/>
                  <a:pt x="35" y="26"/>
                </a:cubicBezTo>
                <a:cubicBezTo>
                  <a:pt x="31" y="28"/>
                  <a:pt x="27" y="29"/>
                  <a:pt x="22" y="30"/>
                </a:cubicBezTo>
                <a:cubicBezTo>
                  <a:pt x="19" y="31"/>
                  <a:pt x="16" y="31"/>
                  <a:pt x="13" y="30"/>
                </a:cubicBezTo>
                <a:cubicBezTo>
                  <a:pt x="9" y="29"/>
                  <a:pt x="5" y="26"/>
                  <a:pt x="2" y="24"/>
                </a:cubicBezTo>
                <a:cubicBezTo>
                  <a:pt x="1" y="23"/>
                  <a:pt x="0" y="22"/>
                  <a:pt x="1" y="21"/>
                </a:cubicBezTo>
                <a:cubicBezTo>
                  <a:pt x="1" y="20"/>
                  <a:pt x="2" y="19"/>
                  <a:pt x="3" y="1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19" name="Freeform 3062"/>
          <p:cNvSpPr>
            <a:spLocks noChangeAspect="1"/>
          </p:cNvSpPr>
          <p:nvPr/>
        </p:nvSpPr>
        <p:spPr bwMode="auto">
          <a:xfrm>
            <a:off x="7750926" y="3349975"/>
            <a:ext cx="46499" cy="50006"/>
          </a:xfrm>
          <a:custGeom>
            <a:avLst/>
            <a:gdLst>
              <a:gd name="T0" fmla="*/ 34 w 29"/>
              <a:gd name="T1" fmla="*/ 35 h 35"/>
              <a:gd name="T2" fmla="*/ 32 w 29"/>
              <a:gd name="T3" fmla="*/ 42 h 35"/>
              <a:gd name="T4" fmla="*/ 28 w 29"/>
              <a:gd name="T5" fmla="*/ 41 h 35"/>
              <a:gd name="T6" fmla="*/ 27 w 29"/>
              <a:gd name="T7" fmla="*/ 30 h 35"/>
              <a:gd name="T8" fmla="*/ 20 w 29"/>
              <a:gd name="T9" fmla="*/ 20 h 35"/>
              <a:gd name="T10" fmla="*/ 11 w 29"/>
              <a:gd name="T11" fmla="*/ 13 h 35"/>
              <a:gd name="T12" fmla="*/ 1 w 29"/>
              <a:gd name="T13" fmla="*/ 4 h 35"/>
              <a:gd name="T14" fmla="*/ 2 w 29"/>
              <a:gd name="T15" fmla="*/ 1 h 35"/>
              <a:gd name="T16" fmla="*/ 13 w 29"/>
              <a:gd name="T17" fmla="*/ 10 h 35"/>
              <a:gd name="T18" fmla="*/ 20 w 29"/>
              <a:gd name="T19" fmla="*/ 17 h 35"/>
              <a:gd name="T20" fmla="*/ 26 w 29"/>
              <a:gd name="T21" fmla="*/ 26 h 35"/>
              <a:gd name="T22" fmla="*/ 30 w 29"/>
              <a:gd name="T23" fmla="*/ 28 h 35"/>
              <a:gd name="T24" fmla="*/ 34 w 29"/>
              <a:gd name="T25" fmla="*/ 35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35"/>
              <a:gd name="T41" fmla="*/ 29 w 29"/>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35">
                <a:moveTo>
                  <a:pt x="29" y="29"/>
                </a:moveTo>
                <a:cubicBezTo>
                  <a:pt x="29" y="31"/>
                  <a:pt x="28" y="33"/>
                  <a:pt x="27" y="35"/>
                </a:cubicBezTo>
                <a:cubicBezTo>
                  <a:pt x="26" y="35"/>
                  <a:pt x="24" y="34"/>
                  <a:pt x="24" y="34"/>
                </a:cubicBezTo>
                <a:cubicBezTo>
                  <a:pt x="23" y="31"/>
                  <a:pt x="24" y="28"/>
                  <a:pt x="23" y="25"/>
                </a:cubicBezTo>
                <a:cubicBezTo>
                  <a:pt x="22" y="22"/>
                  <a:pt x="19" y="19"/>
                  <a:pt x="17" y="17"/>
                </a:cubicBezTo>
                <a:cubicBezTo>
                  <a:pt x="15" y="14"/>
                  <a:pt x="12" y="13"/>
                  <a:pt x="9" y="11"/>
                </a:cubicBezTo>
                <a:cubicBezTo>
                  <a:pt x="6" y="8"/>
                  <a:pt x="3" y="6"/>
                  <a:pt x="1" y="3"/>
                </a:cubicBezTo>
                <a:cubicBezTo>
                  <a:pt x="0" y="2"/>
                  <a:pt x="1" y="0"/>
                  <a:pt x="2" y="1"/>
                </a:cubicBezTo>
                <a:cubicBezTo>
                  <a:pt x="5" y="2"/>
                  <a:pt x="8" y="5"/>
                  <a:pt x="11" y="8"/>
                </a:cubicBezTo>
                <a:cubicBezTo>
                  <a:pt x="13" y="10"/>
                  <a:pt x="15" y="11"/>
                  <a:pt x="17" y="14"/>
                </a:cubicBezTo>
                <a:cubicBezTo>
                  <a:pt x="19" y="16"/>
                  <a:pt x="20" y="19"/>
                  <a:pt x="22" y="22"/>
                </a:cubicBezTo>
                <a:cubicBezTo>
                  <a:pt x="23" y="23"/>
                  <a:pt x="25" y="22"/>
                  <a:pt x="26" y="23"/>
                </a:cubicBezTo>
                <a:cubicBezTo>
                  <a:pt x="27" y="25"/>
                  <a:pt x="29" y="27"/>
                  <a:pt x="29" y="2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0" name="Freeform 3063"/>
          <p:cNvSpPr>
            <a:spLocks noChangeAspect="1"/>
          </p:cNvSpPr>
          <p:nvPr/>
        </p:nvSpPr>
        <p:spPr bwMode="auto">
          <a:xfrm>
            <a:off x="7829795" y="3413076"/>
            <a:ext cx="34281" cy="28575"/>
          </a:xfrm>
          <a:custGeom>
            <a:avLst/>
            <a:gdLst>
              <a:gd name="T0" fmla="*/ 1 w 15"/>
              <a:gd name="T1" fmla="*/ 2 h 20"/>
              <a:gd name="T2" fmla="*/ 1 w 15"/>
              <a:gd name="T3" fmla="*/ 8 h 20"/>
              <a:gd name="T4" fmla="*/ 7 w 15"/>
              <a:gd name="T5" fmla="*/ 16 h 20"/>
              <a:gd name="T6" fmla="*/ 7 w 15"/>
              <a:gd name="T7" fmla="*/ 22 h 20"/>
              <a:gd name="T8" fmla="*/ 14 w 15"/>
              <a:gd name="T9" fmla="*/ 23 h 20"/>
              <a:gd name="T10" fmla="*/ 17 w 15"/>
              <a:gd name="T11" fmla="*/ 17 h 20"/>
              <a:gd name="T12" fmla="*/ 10 w 15"/>
              <a:gd name="T13" fmla="*/ 11 h 20"/>
              <a:gd name="T14" fmla="*/ 6 w 15"/>
              <a:gd name="T15" fmla="*/ 5 h 20"/>
              <a:gd name="T16" fmla="*/ 1 w 15"/>
              <a:gd name="T17" fmla="*/ 2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1" y="2"/>
                </a:moveTo>
                <a:cubicBezTo>
                  <a:pt x="0" y="3"/>
                  <a:pt x="0" y="6"/>
                  <a:pt x="1" y="7"/>
                </a:cubicBezTo>
                <a:cubicBezTo>
                  <a:pt x="2" y="10"/>
                  <a:pt x="5" y="11"/>
                  <a:pt x="6" y="13"/>
                </a:cubicBezTo>
                <a:cubicBezTo>
                  <a:pt x="7" y="15"/>
                  <a:pt x="5" y="17"/>
                  <a:pt x="6" y="18"/>
                </a:cubicBezTo>
                <a:cubicBezTo>
                  <a:pt x="7" y="20"/>
                  <a:pt x="10" y="20"/>
                  <a:pt x="12" y="19"/>
                </a:cubicBezTo>
                <a:cubicBezTo>
                  <a:pt x="14" y="18"/>
                  <a:pt x="15" y="15"/>
                  <a:pt x="14" y="14"/>
                </a:cubicBezTo>
                <a:cubicBezTo>
                  <a:pt x="13" y="11"/>
                  <a:pt x="10" y="10"/>
                  <a:pt x="8" y="9"/>
                </a:cubicBezTo>
                <a:cubicBezTo>
                  <a:pt x="7" y="7"/>
                  <a:pt x="6" y="5"/>
                  <a:pt x="5" y="4"/>
                </a:cubicBezTo>
                <a:cubicBezTo>
                  <a:pt x="5" y="4"/>
                  <a:pt x="2" y="0"/>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1" name="Freeform 3064"/>
          <p:cNvSpPr>
            <a:spLocks noChangeAspect="1"/>
          </p:cNvSpPr>
          <p:nvPr/>
        </p:nvSpPr>
        <p:spPr bwMode="auto">
          <a:xfrm>
            <a:off x="7864707" y="3439271"/>
            <a:ext cx="34281" cy="16669"/>
          </a:xfrm>
          <a:custGeom>
            <a:avLst/>
            <a:gdLst>
              <a:gd name="T0" fmla="*/ 2 w 12"/>
              <a:gd name="T1" fmla="*/ 0 h 12"/>
              <a:gd name="T2" fmla="*/ 1 w 12"/>
              <a:gd name="T3" fmla="*/ 1 h 12"/>
              <a:gd name="T4" fmla="*/ 7 w 12"/>
              <a:gd name="T5" fmla="*/ 11 h 12"/>
              <a:gd name="T6" fmla="*/ 13 w 12"/>
              <a:gd name="T7" fmla="*/ 13 h 12"/>
              <a:gd name="T8" fmla="*/ 11 w 12"/>
              <a:gd name="T9" fmla="*/ 6 h 12"/>
              <a:gd name="T10" fmla="*/ 2 w 12"/>
              <a:gd name="T11" fmla="*/ 0 h 12"/>
              <a:gd name="T12" fmla="*/ 0 60000 65536"/>
              <a:gd name="T13" fmla="*/ 0 60000 65536"/>
              <a:gd name="T14" fmla="*/ 0 60000 65536"/>
              <a:gd name="T15" fmla="*/ 0 60000 65536"/>
              <a:gd name="T16" fmla="*/ 0 60000 65536"/>
              <a:gd name="T17" fmla="*/ 0 60000 65536"/>
              <a:gd name="T18" fmla="*/ 0 w 12"/>
              <a:gd name="T19" fmla="*/ 0 h 12"/>
              <a:gd name="T20" fmla="*/ 12 w 12"/>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2" h="12">
                <a:moveTo>
                  <a:pt x="2" y="0"/>
                </a:moveTo>
                <a:cubicBezTo>
                  <a:pt x="2" y="0"/>
                  <a:pt x="0" y="1"/>
                  <a:pt x="1" y="1"/>
                </a:cubicBezTo>
                <a:cubicBezTo>
                  <a:pt x="2" y="4"/>
                  <a:pt x="4" y="7"/>
                  <a:pt x="6" y="9"/>
                </a:cubicBezTo>
                <a:cubicBezTo>
                  <a:pt x="7" y="10"/>
                  <a:pt x="10" y="12"/>
                  <a:pt x="11" y="11"/>
                </a:cubicBezTo>
                <a:cubicBezTo>
                  <a:pt x="12" y="9"/>
                  <a:pt x="11" y="6"/>
                  <a:pt x="9" y="5"/>
                </a:cubicBezTo>
                <a:cubicBezTo>
                  <a:pt x="7" y="3"/>
                  <a:pt x="5" y="1"/>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2" name="Freeform 3065"/>
          <p:cNvSpPr>
            <a:spLocks noChangeAspect="1"/>
          </p:cNvSpPr>
          <p:nvPr/>
        </p:nvSpPr>
        <p:spPr bwMode="auto">
          <a:xfrm>
            <a:off x="7923423" y="3459513"/>
            <a:ext cx="34281" cy="17860"/>
          </a:xfrm>
          <a:custGeom>
            <a:avLst/>
            <a:gdLst>
              <a:gd name="T0" fmla="*/ 3 w 19"/>
              <a:gd name="T1" fmla="*/ 0 h 13"/>
              <a:gd name="T2" fmla="*/ 0 w 19"/>
              <a:gd name="T3" fmla="*/ 1 h 13"/>
              <a:gd name="T4" fmla="*/ 3 w 19"/>
              <a:gd name="T5" fmla="*/ 7 h 13"/>
              <a:gd name="T6" fmla="*/ 13 w 19"/>
              <a:gd name="T7" fmla="*/ 13 h 13"/>
              <a:gd name="T8" fmla="*/ 20 w 19"/>
              <a:gd name="T9" fmla="*/ 15 h 13"/>
              <a:gd name="T10" fmla="*/ 21 w 19"/>
              <a:gd name="T11" fmla="*/ 12 h 13"/>
              <a:gd name="T12" fmla="*/ 15 w 19"/>
              <a:gd name="T13" fmla="*/ 7 h 13"/>
              <a:gd name="T14" fmla="*/ 7 w 19"/>
              <a:gd name="T15" fmla="*/ 5 h 13"/>
              <a:gd name="T16" fmla="*/ 3 w 19"/>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3"/>
              <a:gd name="T29" fmla="*/ 19 w 19"/>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3">
                <a:moveTo>
                  <a:pt x="3" y="0"/>
                </a:moveTo>
                <a:cubicBezTo>
                  <a:pt x="2" y="0"/>
                  <a:pt x="0" y="0"/>
                  <a:pt x="0" y="1"/>
                </a:cubicBezTo>
                <a:cubicBezTo>
                  <a:pt x="0" y="3"/>
                  <a:pt x="2" y="4"/>
                  <a:pt x="3" y="6"/>
                </a:cubicBezTo>
                <a:cubicBezTo>
                  <a:pt x="6" y="8"/>
                  <a:pt x="8" y="9"/>
                  <a:pt x="11" y="11"/>
                </a:cubicBezTo>
                <a:cubicBezTo>
                  <a:pt x="13" y="12"/>
                  <a:pt x="15" y="13"/>
                  <a:pt x="17" y="13"/>
                </a:cubicBezTo>
                <a:cubicBezTo>
                  <a:pt x="18" y="13"/>
                  <a:pt x="19" y="11"/>
                  <a:pt x="18" y="10"/>
                </a:cubicBezTo>
                <a:cubicBezTo>
                  <a:pt x="17" y="8"/>
                  <a:pt x="15" y="7"/>
                  <a:pt x="13" y="6"/>
                </a:cubicBezTo>
                <a:cubicBezTo>
                  <a:pt x="11" y="5"/>
                  <a:pt x="8" y="5"/>
                  <a:pt x="6" y="4"/>
                </a:cubicBezTo>
                <a:cubicBezTo>
                  <a:pt x="5" y="3"/>
                  <a:pt x="4" y="1"/>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3" name="Freeform 3066"/>
          <p:cNvSpPr>
            <a:spLocks noChangeAspect="1"/>
          </p:cNvSpPr>
          <p:nvPr/>
        </p:nvSpPr>
        <p:spPr bwMode="auto">
          <a:xfrm>
            <a:off x="7959921" y="3472608"/>
            <a:ext cx="34281" cy="29766"/>
          </a:xfrm>
          <a:custGeom>
            <a:avLst/>
            <a:gdLst>
              <a:gd name="T0" fmla="*/ 5 w 11"/>
              <a:gd name="T1" fmla="*/ 1 h 21"/>
              <a:gd name="T2" fmla="*/ 1 w 11"/>
              <a:gd name="T3" fmla="*/ 1 h 21"/>
              <a:gd name="T4" fmla="*/ 2 w 11"/>
              <a:gd name="T5" fmla="*/ 6 h 21"/>
              <a:gd name="T6" fmla="*/ 4 w 11"/>
              <a:gd name="T7" fmla="*/ 15 h 21"/>
              <a:gd name="T8" fmla="*/ 11 w 11"/>
              <a:gd name="T9" fmla="*/ 25 h 21"/>
              <a:gd name="T10" fmla="*/ 11 w 11"/>
              <a:gd name="T11" fmla="*/ 17 h 21"/>
              <a:gd name="T12" fmla="*/ 6 w 11"/>
              <a:gd name="T13" fmla="*/ 10 h 21"/>
              <a:gd name="T14" fmla="*/ 6 w 11"/>
              <a:gd name="T15" fmla="*/ 5 h 21"/>
              <a:gd name="T16" fmla="*/ 5 w 11"/>
              <a:gd name="T17" fmla="*/ 1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1"/>
              <a:gd name="T29" fmla="*/ 11 w 1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1">
                <a:moveTo>
                  <a:pt x="4" y="1"/>
                </a:moveTo>
                <a:cubicBezTo>
                  <a:pt x="3" y="0"/>
                  <a:pt x="1" y="0"/>
                  <a:pt x="1" y="1"/>
                </a:cubicBezTo>
                <a:cubicBezTo>
                  <a:pt x="0" y="2"/>
                  <a:pt x="2" y="4"/>
                  <a:pt x="2" y="5"/>
                </a:cubicBezTo>
                <a:cubicBezTo>
                  <a:pt x="2" y="8"/>
                  <a:pt x="2" y="11"/>
                  <a:pt x="3" y="13"/>
                </a:cubicBezTo>
                <a:cubicBezTo>
                  <a:pt x="4" y="16"/>
                  <a:pt x="6" y="20"/>
                  <a:pt x="9" y="21"/>
                </a:cubicBezTo>
                <a:cubicBezTo>
                  <a:pt x="11" y="21"/>
                  <a:pt x="10" y="16"/>
                  <a:pt x="9" y="14"/>
                </a:cubicBezTo>
                <a:cubicBezTo>
                  <a:pt x="9" y="12"/>
                  <a:pt x="6" y="10"/>
                  <a:pt x="5" y="8"/>
                </a:cubicBezTo>
                <a:cubicBezTo>
                  <a:pt x="5" y="6"/>
                  <a:pt x="6" y="5"/>
                  <a:pt x="5" y="4"/>
                </a:cubicBezTo>
                <a:cubicBezTo>
                  <a:pt x="5" y="3"/>
                  <a:pt x="5" y="1"/>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4" name="Freeform 3067"/>
          <p:cNvSpPr>
            <a:spLocks noChangeAspect="1"/>
          </p:cNvSpPr>
          <p:nvPr/>
        </p:nvSpPr>
        <p:spPr bwMode="auto">
          <a:xfrm>
            <a:off x="7978966" y="3515472"/>
            <a:ext cx="34281" cy="11906"/>
          </a:xfrm>
          <a:custGeom>
            <a:avLst/>
            <a:gdLst>
              <a:gd name="T0" fmla="*/ 3 w 13"/>
              <a:gd name="T1" fmla="*/ 0 h 9"/>
              <a:gd name="T2" fmla="*/ 0 w 13"/>
              <a:gd name="T3" fmla="*/ 2 h 9"/>
              <a:gd name="T4" fmla="*/ 3 w 13"/>
              <a:gd name="T5" fmla="*/ 4 h 9"/>
              <a:gd name="T6" fmla="*/ 8 w 13"/>
              <a:gd name="T7" fmla="*/ 9 h 9"/>
              <a:gd name="T8" fmla="*/ 13 w 13"/>
              <a:gd name="T9" fmla="*/ 10 h 9"/>
              <a:gd name="T10" fmla="*/ 15 w 13"/>
              <a:gd name="T11" fmla="*/ 8 h 9"/>
              <a:gd name="T12" fmla="*/ 13 w 13"/>
              <a:gd name="T13" fmla="*/ 4 h 9"/>
              <a:gd name="T14" fmla="*/ 7 w 13"/>
              <a:gd name="T15" fmla="*/ 2 h 9"/>
              <a:gd name="T16" fmla="*/ 3 w 13"/>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3" y="0"/>
                </a:moveTo>
                <a:cubicBezTo>
                  <a:pt x="2" y="0"/>
                  <a:pt x="0" y="1"/>
                  <a:pt x="0" y="2"/>
                </a:cubicBezTo>
                <a:cubicBezTo>
                  <a:pt x="0" y="3"/>
                  <a:pt x="2" y="3"/>
                  <a:pt x="3" y="4"/>
                </a:cubicBezTo>
                <a:cubicBezTo>
                  <a:pt x="5" y="5"/>
                  <a:pt x="6" y="7"/>
                  <a:pt x="7" y="8"/>
                </a:cubicBezTo>
                <a:cubicBezTo>
                  <a:pt x="9" y="9"/>
                  <a:pt x="10" y="9"/>
                  <a:pt x="11" y="9"/>
                </a:cubicBezTo>
                <a:cubicBezTo>
                  <a:pt x="12" y="9"/>
                  <a:pt x="13" y="8"/>
                  <a:pt x="13" y="7"/>
                </a:cubicBezTo>
                <a:cubicBezTo>
                  <a:pt x="13" y="6"/>
                  <a:pt x="12" y="5"/>
                  <a:pt x="11" y="4"/>
                </a:cubicBezTo>
                <a:cubicBezTo>
                  <a:pt x="9" y="3"/>
                  <a:pt x="8" y="3"/>
                  <a:pt x="6" y="2"/>
                </a:cubicBezTo>
                <a:cubicBezTo>
                  <a:pt x="5" y="1"/>
                  <a:pt x="4"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5" name="Freeform 3068"/>
          <p:cNvSpPr>
            <a:spLocks noChangeAspect="1"/>
          </p:cNvSpPr>
          <p:nvPr/>
        </p:nvSpPr>
        <p:spPr bwMode="auto">
          <a:xfrm>
            <a:off x="7872641" y="3466655"/>
            <a:ext cx="34281" cy="10716"/>
          </a:xfrm>
          <a:custGeom>
            <a:avLst/>
            <a:gdLst>
              <a:gd name="T0" fmla="*/ 7 w 8"/>
              <a:gd name="T1" fmla="*/ 1 h 8"/>
              <a:gd name="T2" fmla="*/ 4 w 8"/>
              <a:gd name="T3" fmla="*/ 1 h 8"/>
              <a:gd name="T4" fmla="*/ 1 w 8"/>
              <a:gd name="T5" fmla="*/ 6 h 8"/>
              <a:gd name="T6" fmla="*/ 7 w 8"/>
              <a:gd name="T7" fmla="*/ 9 h 8"/>
              <a:gd name="T8" fmla="*/ 10 w 8"/>
              <a:gd name="T9" fmla="*/ 8 h 8"/>
              <a:gd name="T10" fmla="*/ 7 w 8"/>
              <a:gd name="T11" fmla="*/ 3 h 8"/>
              <a:gd name="T12" fmla="*/ 7 w 8"/>
              <a:gd name="T13" fmla="*/ 1 h 8"/>
              <a:gd name="T14" fmla="*/ 0 60000 65536"/>
              <a:gd name="T15" fmla="*/ 0 60000 65536"/>
              <a:gd name="T16" fmla="*/ 0 60000 65536"/>
              <a:gd name="T17" fmla="*/ 0 60000 65536"/>
              <a:gd name="T18" fmla="*/ 0 60000 65536"/>
              <a:gd name="T19" fmla="*/ 0 60000 65536"/>
              <a:gd name="T20" fmla="*/ 0 60000 65536"/>
              <a:gd name="T21" fmla="*/ 0 w 8"/>
              <a:gd name="T22" fmla="*/ 0 h 8"/>
              <a:gd name="T23" fmla="*/ 8 w 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8">
                <a:moveTo>
                  <a:pt x="6" y="1"/>
                </a:moveTo>
                <a:cubicBezTo>
                  <a:pt x="5" y="0"/>
                  <a:pt x="4" y="0"/>
                  <a:pt x="3" y="1"/>
                </a:cubicBezTo>
                <a:cubicBezTo>
                  <a:pt x="2" y="2"/>
                  <a:pt x="0" y="4"/>
                  <a:pt x="1" y="5"/>
                </a:cubicBezTo>
                <a:cubicBezTo>
                  <a:pt x="1" y="7"/>
                  <a:pt x="4" y="7"/>
                  <a:pt x="6" y="8"/>
                </a:cubicBezTo>
                <a:cubicBezTo>
                  <a:pt x="6" y="8"/>
                  <a:pt x="8" y="8"/>
                  <a:pt x="8" y="7"/>
                </a:cubicBezTo>
                <a:cubicBezTo>
                  <a:pt x="8" y="6"/>
                  <a:pt x="6" y="5"/>
                  <a:pt x="6" y="3"/>
                </a:cubicBezTo>
                <a:cubicBezTo>
                  <a:pt x="6" y="3"/>
                  <a:pt x="6" y="1"/>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6" name="Freeform 3069"/>
          <p:cNvSpPr>
            <a:spLocks noChangeAspect="1"/>
          </p:cNvSpPr>
          <p:nvPr/>
        </p:nvSpPr>
        <p:spPr bwMode="auto">
          <a:xfrm>
            <a:off x="7945638" y="3496421"/>
            <a:ext cx="34281" cy="13097"/>
          </a:xfrm>
          <a:custGeom>
            <a:avLst/>
            <a:gdLst>
              <a:gd name="T0" fmla="*/ 4 w 16"/>
              <a:gd name="T1" fmla="*/ 0 h 9"/>
              <a:gd name="T2" fmla="*/ 0 w 16"/>
              <a:gd name="T3" fmla="*/ 1 h 9"/>
              <a:gd name="T4" fmla="*/ 1 w 16"/>
              <a:gd name="T5" fmla="*/ 7 h 9"/>
              <a:gd name="T6" fmla="*/ 14 w 16"/>
              <a:gd name="T7" fmla="*/ 10 h 9"/>
              <a:gd name="T8" fmla="*/ 19 w 16"/>
              <a:gd name="T9" fmla="*/ 10 h 9"/>
              <a:gd name="T10" fmla="*/ 17 w 16"/>
              <a:gd name="T11" fmla="*/ 6 h 9"/>
              <a:gd name="T12" fmla="*/ 14 w 16"/>
              <a:gd name="T13" fmla="*/ 1 h 9"/>
              <a:gd name="T14" fmla="*/ 7 w 16"/>
              <a:gd name="T15" fmla="*/ 1 h 9"/>
              <a:gd name="T16" fmla="*/ 4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9"/>
              <a:gd name="T29" fmla="*/ 16 w 1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9">
                <a:moveTo>
                  <a:pt x="3" y="0"/>
                </a:moveTo>
                <a:cubicBezTo>
                  <a:pt x="2" y="0"/>
                  <a:pt x="1" y="0"/>
                  <a:pt x="0" y="1"/>
                </a:cubicBezTo>
                <a:cubicBezTo>
                  <a:pt x="0" y="2"/>
                  <a:pt x="0" y="5"/>
                  <a:pt x="1" y="6"/>
                </a:cubicBezTo>
                <a:cubicBezTo>
                  <a:pt x="4" y="8"/>
                  <a:pt x="7" y="7"/>
                  <a:pt x="11" y="8"/>
                </a:cubicBezTo>
                <a:cubicBezTo>
                  <a:pt x="12" y="8"/>
                  <a:pt x="14" y="9"/>
                  <a:pt x="15" y="8"/>
                </a:cubicBezTo>
                <a:cubicBezTo>
                  <a:pt x="16" y="8"/>
                  <a:pt x="15" y="6"/>
                  <a:pt x="14" y="5"/>
                </a:cubicBezTo>
                <a:cubicBezTo>
                  <a:pt x="13" y="4"/>
                  <a:pt x="12" y="2"/>
                  <a:pt x="11" y="1"/>
                </a:cubicBezTo>
                <a:cubicBezTo>
                  <a:pt x="9" y="0"/>
                  <a:pt x="8" y="1"/>
                  <a:pt x="6" y="1"/>
                </a:cubicBezTo>
                <a:cubicBezTo>
                  <a:pt x="5" y="1"/>
                  <a:pt x="4"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7" name="Freeform 3070"/>
          <p:cNvSpPr>
            <a:spLocks noChangeAspect="1"/>
          </p:cNvSpPr>
          <p:nvPr/>
        </p:nvSpPr>
        <p:spPr bwMode="auto">
          <a:xfrm>
            <a:off x="7937705" y="3544045"/>
            <a:ext cx="34281" cy="4762"/>
          </a:xfrm>
          <a:custGeom>
            <a:avLst/>
            <a:gdLst>
              <a:gd name="T0" fmla="*/ 2 w 11"/>
              <a:gd name="T1" fmla="*/ 0 h 4"/>
              <a:gd name="T2" fmla="*/ 1 w 11"/>
              <a:gd name="T3" fmla="*/ 2 h 4"/>
              <a:gd name="T4" fmla="*/ 12 w 11"/>
              <a:gd name="T5" fmla="*/ 4 h 4"/>
              <a:gd name="T6" fmla="*/ 12 w 11"/>
              <a:gd name="T7" fmla="*/ 2 h 4"/>
              <a:gd name="T8" fmla="*/ 2 w 11"/>
              <a:gd name="T9" fmla="*/ 0 h 4"/>
              <a:gd name="T10" fmla="*/ 0 60000 65536"/>
              <a:gd name="T11" fmla="*/ 0 60000 65536"/>
              <a:gd name="T12" fmla="*/ 0 60000 65536"/>
              <a:gd name="T13" fmla="*/ 0 60000 65536"/>
              <a:gd name="T14" fmla="*/ 0 60000 65536"/>
              <a:gd name="T15" fmla="*/ 0 w 11"/>
              <a:gd name="T16" fmla="*/ 0 h 4"/>
              <a:gd name="T17" fmla="*/ 11 w 11"/>
              <a:gd name="T18" fmla="*/ 4 h 4"/>
            </a:gdLst>
            <a:ahLst/>
            <a:cxnLst>
              <a:cxn ang="T10">
                <a:pos x="T0" y="T1"/>
              </a:cxn>
              <a:cxn ang="T11">
                <a:pos x="T2" y="T3"/>
              </a:cxn>
              <a:cxn ang="T12">
                <a:pos x="T4" y="T5"/>
              </a:cxn>
              <a:cxn ang="T13">
                <a:pos x="T6" y="T7"/>
              </a:cxn>
              <a:cxn ang="T14">
                <a:pos x="T8" y="T9"/>
              </a:cxn>
            </a:cxnLst>
            <a:rect l="T15" t="T16" r="T17" b="T18"/>
            <a:pathLst>
              <a:path w="11" h="4">
                <a:moveTo>
                  <a:pt x="2" y="0"/>
                </a:moveTo>
                <a:cubicBezTo>
                  <a:pt x="1" y="0"/>
                  <a:pt x="0" y="2"/>
                  <a:pt x="1" y="2"/>
                </a:cubicBezTo>
                <a:cubicBezTo>
                  <a:pt x="4" y="3"/>
                  <a:pt x="7" y="4"/>
                  <a:pt x="10" y="4"/>
                </a:cubicBezTo>
                <a:cubicBezTo>
                  <a:pt x="11" y="4"/>
                  <a:pt x="11" y="2"/>
                  <a:pt x="10" y="2"/>
                </a:cubicBezTo>
                <a:cubicBezTo>
                  <a:pt x="7" y="0"/>
                  <a:pt x="5"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8" name="Freeform 3071"/>
          <p:cNvSpPr>
            <a:spLocks noChangeAspect="1"/>
          </p:cNvSpPr>
          <p:nvPr/>
        </p:nvSpPr>
        <p:spPr bwMode="auto">
          <a:xfrm>
            <a:off x="6991187" y="2916586"/>
            <a:ext cx="98469" cy="125016"/>
          </a:xfrm>
          <a:custGeom>
            <a:avLst/>
            <a:gdLst>
              <a:gd name="T0" fmla="*/ 35 w 60"/>
              <a:gd name="T1" fmla="*/ 1 h 88"/>
              <a:gd name="T2" fmla="*/ 38 w 60"/>
              <a:gd name="T3" fmla="*/ 6 h 88"/>
              <a:gd name="T4" fmla="*/ 35 w 60"/>
              <a:gd name="T5" fmla="*/ 17 h 88"/>
              <a:gd name="T6" fmla="*/ 42 w 60"/>
              <a:gd name="T7" fmla="*/ 27 h 88"/>
              <a:gd name="T8" fmla="*/ 38 w 60"/>
              <a:gd name="T9" fmla="*/ 43 h 88"/>
              <a:gd name="T10" fmla="*/ 29 w 60"/>
              <a:gd name="T11" fmla="*/ 54 h 88"/>
              <a:gd name="T12" fmla="*/ 29 w 60"/>
              <a:gd name="T13" fmla="*/ 61 h 88"/>
              <a:gd name="T14" fmla="*/ 34 w 60"/>
              <a:gd name="T15" fmla="*/ 70 h 88"/>
              <a:gd name="T16" fmla="*/ 29 w 60"/>
              <a:gd name="T17" fmla="*/ 76 h 88"/>
              <a:gd name="T18" fmla="*/ 43 w 60"/>
              <a:gd name="T19" fmla="*/ 85 h 88"/>
              <a:gd name="T20" fmla="*/ 48 w 60"/>
              <a:gd name="T21" fmla="*/ 79 h 88"/>
              <a:gd name="T22" fmla="*/ 58 w 60"/>
              <a:gd name="T23" fmla="*/ 89 h 88"/>
              <a:gd name="T24" fmla="*/ 60 w 60"/>
              <a:gd name="T25" fmla="*/ 82 h 88"/>
              <a:gd name="T26" fmla="*/ 71 w 60"/>
              <a:gd name="T27" fmla="*/ 86 h 88"/>
              <a:gd name="T28" fmla="*/ 62 w 60"/>
              <a:gd name="T29" fmla="*/ 89 h 88"/>
              <a:gd name="T30" fmla="*/ 70 w 60"/>
              <a:gd name="T31" fmla="*/ 99 h 88"/>
              <a:gd name="T32" fmla="*/ 70 w 60"/>
              <a:gd name="T33" fmla="*/ 105 h 88"/>
              <a:gd name="T34" fmla="*/ 61 w 60"/>
              <a:gd name="T35" fmla="*/ 99 h 88"/>
              <a:gd name="T36" fmla="*/ 52 w 60"/>
              <a:gd name="T37" fmla="*/ 91 h 88"/>
              <a:gd name="T38" fmla="*/ 47 w 60"/>
              <a:gd name="T39" fmla="*/ 86 h 88"/>
              <a:gd name="T40" fmla="*/ 46 w 60"/>
              <a:gd name="T41" fmla="*/ 88 h 88"/>
              <a:gd name="T42" fmla="*/ 47 w 60"/>
              <a:gd name="T43" fmla="*/ 94 h 88"/>
              <a:gd name="T44" fmla="*/ 41 w 60"/>
              <a:gd name="T45" fmla="*/ 88 h 88"/>
              <a:gd name="T46" fmla="*/ 31 w 60"/>
              <a:gd name="T47" fmla="*/ 85 h 88"/>
              <a:gd name="T48" fmla="*/ 30 w 60"/>
              <a:gd name="T49" fmla="*/ 87 h 88"/>
              <a:gd name="T50" fmla="*/ 19 w 60"/>
              <a:gd name="T51" fmla="*/ 85 h 88"/>
              <a:gd name="T52" fmla="*/ 16 w 60"/>
              <a:gd name="T53" fmla="*/ 80 h 88"/>
              <a:gd name="T54" fmla="*/ 20 w 60"/>
              <a:gd name="T55" fmla="*/ 78 h 88"/>
              <a:gd name="T56" fmla="*/ 28 w 60"/>
              <a:gd name="T57" fmla="*/ 78 h 88"/>
              <a:gd name="T58" fmla="*/ 19 w 60"/>
              <a:gd name="T59" fmla="*/ 72 h 88"/>
              <a:gd name="T60" fmla="*/ 14 w 60"/>
              <a:gd name="T61" fmla="*/ 70 h 88"/>
              <a:gd name="T62" fmla="*/ 14 w 60"/>
              <a:gd name="T63" fmla="*/ 76 h 88"/>
              <a:gd name="T64" fmla="*/ 8 w 60"/>
              <a:gd name="T65" fmla="*/ 72 h 88"/>
              <a:gd name="T66" fmla="*/ 6 w 60"/>
              <a:gd name="T67" fmla="*/ 63 h 88"/>
              <a:gd name="T68" fmla="*/ 4 w 60"/>
              <a:gd name="T69" fmla="*/ 58 h 88"/>
              <a:gd name="T70" fmla="*/ 5 w 60"/>
              <a:gd name="T71" fmla="*/ 51 h 88"/>
              <a:gd name="T72" fmla="*/ 0 w 60"/>
              <a:gd name="T73" fmla="*/ 45 h 88"/>
              <a:gd name="T74" fmla="*/ 2 w 60"/>
              <a:gd name="T75" fmla="*/ 39 h 88"/>
              <a:gd name="T76" fmla="*/ 8 w 60"/>
              <a:gd name="T77" fmla="*/ 47 h 88"/>
              <a:gd name="T78" fmla="*/ 8 w 60"/>
              <a:gd name="T79" fmla="*/ 33 h 88"/>
              <a:gd name="T80" fmla="*/ 5 w 60"/>
              <a:gd name="T81" fmla="*/ 19 h 88"/>
              <a:gd name="T82" fmla="*/ 10 w 60"/>
              <a:gd name="T83" fmla="*/ 2 h 88"/>
              <a:gd name="T84" fmla="*/ 20 w 60"/>
              <a:gd name="T85" fmla="*/ 4 h 88"/>
              <a:gd name="T86" fmla="*/ 31 w 60"/>
              <a:gd name="T87" fmla="*/ 7 h 88"/>
              <a:gd name="T88" fmla="*/ 35 w 60"/>
              <a:gd name="T89" fmla="*/ 1 h 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88"/>
              <a:gd name="T137" fmla="*/ 60 w 60"/>
              <a:gd name="T138" fmla="*/ 88 h 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88">
                <a:moveTo>
                  <a:pt x="29" y="1"/>
                </a:moveTo>
                <a:cubicBezTo>
                  <a:pt x="30" y="1"/>
                  <a:pt x="32" y="4"/>
                  <a:pt x="32" y="5"/>
                </a:cubicBezTo>
                <a:cubicBezTo>
                  <a:pt x="32" y="8"/>
                  <a:pt x="29" y="11"/>
                  <a:pt x="29" y="14"/>
                </a:cubicBezTo>
                <a:cubicBezTo>
                  <a:pt x="30" y="18"/>
                  <a:pt x="35" y="20"/>
                  <a:pt x="35" y="23"/>
                </a:cubicBezTo>
                <a:cubicBezTo>
                  <a:pt x="35" y="28"/>
                  <a:pt x="34" y="32"/>
                  <a:pt x="32" y="36"/>
                </a:cubicBezTo>
                <a:cubicBezTo>
                  <a:pt x="28" y="38"/>
                  <a:pt x="26" y="41"/>
                  <a:pt x="24" y="45"/>
                </a:cubicBezTo>
                <a:cubicBezTo>
                  <a:pt x="23" y="47"/>
                  <a:pt x="23" y="49"/>
                  <a:pt x="24" y="51"/>
                </a:cubicBezTo>
                <a:cubicBezTo>
                  <a:pt x="24" y="54"/>
                  <a:pt x="28" y="56"/>
                  <a:pt x="28" y="59"/>
                </a:cubicBezTo>
                <a:cubicBezTo>
                  <a:pt x="28" y="61"/>
                  <a:pt x="23" y="63"/>
                  <a:pt x="24" y="64"/>
                </a:cubicBezTo>
                <a:cubicBezTo>
                  <a:pt x="27" y="68"/>
                  <a:pt x="31" y="70"/>
                  <a:pt x="36" y="71"/>
                </a:cubicBezTo>
                <a:cubicBezTo>
                  <a:pt x="38" y="71"/>
                  <a:pt x="38" y="65"/>
                  <a:pt x="40" y="66"/>
                </a:cubicBezTo>
                <a:cubicBezTo>
                  <a:pt x="44" y="67"/>
                  <a:pt x="44" y="74"/>
                  <a:pt x="48" y="75"/>
                </a:cubicBezTo>
                <a:cubicBezTo>
                  <a:pt x="50" y="76"/>
                  <a:pt x="48" y="70"/>
                  <a:pt x="50" y="69"/>
                </a:cubicBezTo>
                <a:cubicBezTo>
                  <a:pt x="53" y="69"/>
                  <a:pt x="58" y="69"/>
                  <a:pt x="59" y="72"/>
                </a:cubicBezTo>
                <a:cubicBezTo>
                  <a:pt x="60" y="74"/>
                  <a:pt x="52" y="73"/>
                  <a:pt x="52" y="75"/>
                </a:cubicBezTo>
                <a:cubicBezTo>
                  <a:pt x="52" y="79"/>
                  <a:pt x="57" y="80"/>
                  <a:pt x="58" y="83"/>
                </a:cubicBezTo>
                <a:cubicBezTo>
                  <a:pt x="59" y="85"/>
                  <a:pt x="60" y="88"/>
                  <a:pt x="58" y="88"/>
                </a:cubicBezTo>
                <a:cubicBezTo>
                  <a:pt x="55" y="88"/>
                  <a:pt x="53" y="85"/>
                  <a:pt x="51" y="83"/>
                </a:cubicBezTo>
                <a:cubicBezTo>
                  <a:pt x="48" y="81"/>
                  <a:pt x="46" y="78"/>
                  <a:pt x="43" y="76"/>
                </a:cubicBezTo>
                <a:cubicBezTo>
                  <a:pt x="42" y="74"/>
                  <a:pt x="41" y="72"/>
                  <a:pt x="39" y="72"/>
                </a:cubicBezTo>
                <a:cubicBezTo>
                  <a:pt x="38" y="72"/>
                  <a:pt x="38" y="73"/>
                  <a:pt x="38" y="74"/>
                </a:cubicBezTo>
                <a:cubicBezTo>
                  <a:pt x="38" y="76"/>
                  <a:pt x="41" y="79"/>
                  <a:pt x="39" y="79"/>
                </a:cubicBezTo>
                <a:cubicBezTo>
                  <a:pt x="37" y="79"/>
                  <a:pt x="36" y="76"/>
                  <a:pt x="34" y="74"/>
                </a:cubicBezTo>
                <a:cubicBezTo>
                  <a:pt x="31" y="73"/>
                  <a:pt x="29" y="71"/>
                  <a:pt x="26" y="71"/>
                </a:cubicBezTo>
                <a:cubicBezTo>
                  <a:pt x="25" y="70"/>
                  <a:pt x="26" y="73"/>
                  <a:pt x="25" y="73"/>
                </a:cubicBezTo>
                <a:cubicBezTo>
                  <a:pt x="22" y="73"/>
                  <a:pt x="19" y="72"/>
                  <a:pt x="16" y="71"/>
                </a:cubicBezTo>
                <a:cubicBezTo>
                  <a:pt x="15" y="70"/>
                  <a:pt x="13" y="69"/>
                  <a:pt x="13" y="67"/>
                </a:cubicBezTo>
                <a:cubicBezTo>
                  <a:pt x="14" y="66"/>
                  <a:pt x="16" y="65"/>
                  <a:pt x="17" y="65"/>
                </a:cubicBezTo>
                <a:cubicBezTo>
                  <a:pt x="19" y="64"/>
                  <a:pt x="23" y="66"/>
                  <a:pt x="23" y="65"/>
                </a:cubicBezTo>
                <a:cubicBezTo>
                  <a:pt x="22" y="62"/>
                  <a:pt x="18" y="61"/>
                  <a:pt x="16" y="60"/>
                </a:cubicBezTo>
                <a:cubicBezTo>
                  <a:pt x="15" y="59"/>
                  <a:pt x="13" y="58"/>
                  <a:pt x="12" y="59"/>
                </a:cubicBezTo>
                <a:cubicBezTo>
                  <a:pt x="11" y="61"/>
                  <a:pt x="14" y="64"/>
                  <a:pt x="12" y="64"/>
                </a:cubicBezTo>
                <a:cubicBezTo>
                  <a:pt x="10" y="64"/>
                  <a:pt x="9" y="62"/>
                  <a:pt x="7" y="60"/>
                </a:cubicBezTo>
                <a:cubicBezTo>
                  <a:pt x="6" y="58"/>
                  <a:pt x="6" y="55"/>
                  <a:pt x="5" y="53"/>
                </a:cubicBezTo>
                <a:cubicBezTo>
                  <a:pt x="5" y="51"/>
                  <a:pt x="3" y="50"/>
                  <a:pt x="3" y="49"/>
                </a:cubicBezTo>
                <a:cubicBezTo>
                  <a:pt x="2" y="47"/>
                  <a:pt x="4" y="45"/>
                  <a:pt x="4" y="43"/>
                </a:cubicBezTo>
                <a:cubicBezTo>
                  <a:pt x="3" y="41"/>
                  <a:pt x="0" y="40"/>
                  <a:pt x="0" y="38"/>
                </a:cubicBezTo>
                <a:cubicBezTo>
                  <a:pt x="0" y="36"/>
                  <a:pt x="0" y="33"/>
                  <a:pt x="2" y="33"/>
                </a:cubicBezTo>
                <a:cubicBezTo>
                  <a:pt x="4" y="33"/>
                  <a:pt x="6" y="40"/>
                  <a:pt x="7" y="39"/>
                </a:cubicBezTo>
                <a:cubicBezTo>
                  <a:pt x="10" y="36"/>
                  <a:pt x="8" y="32"/>
                  <a:pt x="7" y="28"/>
                </a:cubicBezTo>
                <a:cubicBezTo>
                  <a:pt x="7" y="24"/>
                  <a:pt x="7" y="20"/>
                  <a:pt x="4" y="16"/>
                </a:cubicBezTo>
                <a:cubicBezTo>
                  <a:pt x="4" y="11"/>
                  <a:pt x="5" y="6"/>
                  <a:pt x="8" y="2"/>
                </a:cubicBezTo>
                <a:cubicBezTo>
                  <a:pt x="10" y="0"/>
                  <a:pt x="14" y="2"/>
                  <a:pt x="17" y="3"/>
                </a:cubicBezTo>
                <a:cubicBezTo>
                  <a:pt x="20" y="3"/>
                  <a:pt x="23" y="6"/>
                  <a:pt x="26" y="6"/>
                </a:cubicBezTo>
                <a:cubicBezTo>
                  <a:pt x="28" y="5"/>
                  <a:pt x="27" y="1"/>
                  <a:pt x="2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29" name="Freeform 3072"/>
          <p:cNvSpPr>
            <a:spLocks noChangeAspect="1"/>
          </p:cNvSpPr>
          <p:nvPr/>
        </p:nvSpPr>
        <p:spPr bwMode="auto">
          <a:xfrm>
            <a:off x="6998243" y="3023742"/>
            <a:ext cx="34281" cy="29766"/>
          </a:xfrm>
          <a:custGeom>
            <a:avLst/>
            <a:gdLst>
              <a:gd name="T0" fmla="*/ 11 w 21"/>
              <a:gd name="T1" fmla="*/ 1 h 21"/>
              <a:gd name="T2" fmla="*/ 23 w 21"/>
              <a:gd name="T3" fmla="*/ 6 h 21"/>
              <a:gd name="T4" fmla="*/ 23 w 21"/>
              <a:gd name="T5" fmla="*/ 10 h 21"/>
              <a:gd name="T6" fmla="*/ 23 w 21"/>
              <a:gd name="T7" fmla="*/ 23 h 21"/>
              <a:gd name="T8" fmla="*/ 14 w 21"/>
              <a:gd name="T9" fmla="*/ 23 h 21"/>
              <a:gd name="T10" fmla="*/ 8 w 21"/>
              <a:gd name="T11" fmla="*/ 8 h 21"/>
              <a:gd name="T12" fmla="*/ 0 w 21"/>
              <a:gd name="T13" fmla="*/ 5 h 21"/>
              <a:gd name="T14" fmla="*/ 4 w 21"/>
              <a:gd name="T15" fmla="*/ 1 h 21"/>
              <a:gd name="T16" fmla="*/ 11 w 21"/>
              <a:gd name="T17" fmla="*/ 1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1"/>
              <a:gd name="T29" fmla="*/ 21 w 2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1">
                <a:moveTo>
                  <a:pt x="9" y="1"/>
                </a:moveTo>
                <a:cubicBezTo>
                  <a:pt x="12" y="2"/>
                  <a:pt x="16" y="3"/>
                  <a:pt x="19" y="5"/>
                </a:cubicBezTo>
                <a:cubicBezTo>
                  <a:pt x="20" y="5"/>
                  <a:pt x="19" y="7"/>
                  <a:pt x="19" y="8"/>
                </a:cubicBezTo>
                <a:cubicBezTo>
                  <a:pt x="19" y="12"/>
                  <a:pt x="21" y="16"/>
                  <a:pt x="19" y="19"/>
                </a:cubicBezTo>
                <a:cubicBezTo>
                  <a:pt x="18" y="21"/>
                  <a:pt x="14" y="20"/>
                  <a:pt x="12" y="19"/>
                </a:cubicBezTo>
                <a:cubicBezTo>
                  <a:pt x="9" y="16"/>
                  <a:pt x="9" y="11"/>
                  <a:pt x="7" y="7"/>
                </a:cubicBezTo>
                <a:cubicBezTo>
                  <a:pt x="5" y="5"/>
                  <a:pt x="2" y="6"/>
                  <a:pt x="0" y="4"/>
                </a:cubicBezTo>
                <a:cubicBezTo>
                  <a:pt x="0" y="3"/>
                  <a:pt x="2" y="1"/>
                  <a:pt x="3" y="1"/>
                </a:cubicBezTo>
                <a:cubicBezTo>
                  <a:pt x="5" y="0"/>
                  <a:pt x="7" y="1"/>
                  <a:pt x="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0" name="Freeform 3073"/>
          <p:cNvSpPr>
            <a:spLocks noChangeAspect="1"/>
          </p:cNvSpPr>
          <p:nvPr/>
        </p:nvSpPr>
        <p:spPr bwMode="auto">
          <a:xfrm>
            <a:off x="7096633" y="3045175"/>
            <a:ext cx="34281" cy="30957"/>
          </a:xfrm>
          <a:custGeom>
            <a:avLst/>
            <a:gdLst>
              <a:gd name="T0" fmla="*/ 2 w 20"/>
              <a:gd name="T1" fmla="*/ 0 h 22"/>
              <a:gd name="T2" fmla="*/ 0 w 20"/>
              <a:gd name="T3" fmla="*/ 2 h 22"/>
              <a:gd name="T4" fmla="*/ 6 w 20"/>
              <a:gd name="T5" fmla="*/ 12 h 22"/>
              <a:gd name="T6" fmla="*/ 10 w 20"/>
              <a:gd name="T7" fmla="*/ 13 h 22"/>
              <a:gd name="T8" fmla="*/ 11 w 20"/>
              <a:gd name="T9" fmla="*/ 20 h 22"/>
              <a:gd name="T10" fmla="*/ 18 w 20"/>
              <a:gd name="T11" fmla="*/ 24 h 22"/>
              <a:gd name="T12" fmla="*/ 23 w 20"/>
              <a:gd name="T13" fmla="*/ 25 h 22"/>
              <a:gd name="T14" fmla="*/ 20 w 20"/>
              <a:gd name="T15" fmla="*/ 20 h 22"/>
              <a:gd name="T16" fmla="*/ 23 w 20"/>
              <a:gd name="T17" fmla="*/ 18 h 22"/>
              <a:gd name="T18" fmla="*/ 19 w 20"/>
              <a:gd name="T19" fmla="*/ 12 h 22"/>
              <a:gd name="T20" fmla="*/ 19 w 20"/>
              <a:gd name="T21" fmla="*/ 5 h 22"/>
              <a:gd name="T22" fmla="*/ 14 w 20"/>
              <a:gd name="T23" fmla="*/ 0 h 22"/>
              <a:gd name="T24" fmla="*/ 6 w 20"/>
              <a:gd name="T25" fmla="*/ 0 h 22"/>
              <a:gd name="T26" fmla="*/ 2 w 20"/>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2"/>
              <a:gd name="T44" fmla="*/ 20 w 20"/>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2">
                <a:moveTo>
                  <a:pt x="2" y="0"/>
                </a:moveTo>
                <a:cubicBezTo>
                  <a:pt x="1" y="1"/>
                  <a:pt x="0" y="1"/>
                  <a:pt x="0" y="2"/>
                </a:cubicBezTo>
                <a:cubicBezTo>
                  <a:pt x="1" y="5"/>
                  <a:pt x="3" y="8"/>
                  <a:pt x="5" y="10"/>
                </a:cubicBezTo>
                <a:cubicBezTo>
                  <a:pt x="6" y="11"/>
                  <a:pt x="8" y="10"/>
                  <a:pt x="8" y="11"/>
                </a:cubicBezTo>
                <a:cubicBezTo>
                  <a:pt x="9" y="13"/>
                  <a:pt x="8" y="15"/>
                  <a:pt x="9" y="17"/>
                </a:cubicBezTo>
                <a:cubicBezTo>
                  <a:pt x="10" y="19"/>
                  <a:pt x="12" y="19"/>
                  <a:pt x="15" y="20"/>
                </a:cubicBezTo>
                <a:cubicBezTo>
                  <a:pt x="16" y="21"/>
                  <a:pt x="18" y="22"/>
                  <a:pt x="19" y="21"/>
                </a:cubicBezTo>
                <a:cubicBezTo>
                  <a:pt x="20" y="20"/>
                  <a:pt x="17" y="19"/>
                  <a:pt x="17" y="17"/>
                </a:cubicBezTo>
                <a:cubicBezTo>
                  <a:pt x="17" y="16"/>
                  <a:pt x="19" y="16"/>
                  <a:pt x="19" y="15"/>
                </a:cubicBezTo>
                <a:cubicBezTo>
                  <a:pt x="18" y="13"/>
                  <a:pt x="16" y="12"/>
                  <a:pt x="16" y="10"/>
                </a:cubicBezTo>
                <a:cubicBezTo>
                  <a:pt x="16" y="8"/>
                  <a:pt x="17" y="6"/>
                  <a:pt x="16" y="4"/>
                </a:cubicBezTo>
                <a:cubicBezTo>
                  <a:pt x="15" y="2"/>
                  <a:pt x="14" y="1"/>
                  <a:pt x="12" y="0"/>
                </a:cubicBezTo>
                <a:cubicBezTo>
                  <a:pt x="10" y="0"/>
                  <a:pt x="8" y="0"/>
                  <a:pt x="5" y="0"/>
                </a:cubicBezTo>
                <a:cubicBezTo>
                  <a:pt x="4" y="0"/>
                  <a:pt x="3"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1" name="Freeform 3074"/>
          <p:cNvSpPr>
            <a:spLocks noChangeAspect="1"/>
          </p:cNvSpPr>
          <p:nvPr/>
        </p:nvSpPr>
        <p:spPr bwMode="auto">
          <a:xfrm>
            <a:off x="7036331" y="3055888"/>
            <a:ext cx="34281" cy="33337"/>
          </a:xfrm>
          <a:custGeom>
            <a:avLst/>
            <a:gdLst>
              <a:gd name="T0" fmla="*/ 4 w 19"/>
              <a:gd name="T1" fmla="*/ 1 h 23"/>
              <a:gd name="T2" fmla="*/ 1 w 19"/>
              <a:gd name="T3" fmla="*/ 4 h 23"/>
              <a:gd name="T4" fmla="*/ 7 w 19"/>
              <a:gd name="T5" fmla="*/ 10 h 23"/>
              <a:gd name="T6" fmla="*/ 2 w 19"/>
              <a:gd name="T7" fmla="*/ 23 h 23"/>
              <a:gd name="T8" fmla="*/ 2 w 19"/>
              <a:gd name="T9" fmla="*/ 28 h 23"/>
              <a:gd name="T10" fmla="*/ 8 w 19"/>
              <a:gd name="T11" fmla="*/ 23 h 23"/>
              <a:gd name="T12" fmla="*/ 15 w 19"/>
              <a:gd name="T13" fmla="*/ 21 h 23"/>
              <a:gd name="T14" fmla="*/ 16 w 19"/>
              <a:gd name="T15" fmla="*/ 18 h 23"/>
              <a:gd name="T16" fmla="*/ 22 w 19"/>
              <a:gd name="T17" fmla="*/ 9 h 23"/>
              <a:gd name="T18" fmla="*/ 19 w 19"/>
              <a:gd name="T19" fmla="*/ 5 h 23"/>
              <a:gd name="T20" fmla="*/ 15 w 19"/>
              <a:gd name="T21" fmla="*/ 7 h 23"/>
              <a:gd name="T22" fmla="*/ 8 w 19"/>
              <a:gd name="T23" fmla="*/ 4 h 23"/>
              <a:gd name="T24" fmla="*/ 4 w 19"/>
              <a:gd name="T25" fmla="*/ 1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3" y="1"/>
                </a:moveTo>
                <a:cubicBezTo>
                  <a:pt x="2" y="1"/>
                  <a:pt x="1" y="2"/>
                  <a:pt x="1" y="3"/>
                </a:cubicBezTo>
                <a:cubicBezTo>
                  <a:pt x="2" y="6"/>
                  <a:pt x="6" y="6"/>
                  <a:pt x="6" y="8"/>
                </a:cubicBezTo>
                <a:cubicBezTo>
                  <a:pt x="6" y="12"/>
                  <a:pt x="3" y="15"/>
                  <a:pt x="2" y="19"/>
                </a:cubicBezTo>
                <a:cubicBezTo>
                  <a:pt x="2" y="20"/>
                  <a:pt x="0" y="23"/>
                  <a:pt x="2" y="23"/>
                </a:cubicBezTo>
                <a:cubicBezTo>
                  <a:pt x="4" y="23"/>
                  <a:pt x="5" y="20"/>
                  <a:pt x="7" y="19"/>
                </a:cubicBezTo>
                <a:cubicBezTo>
                  <a:pt x="9" y="18"/>
                  <a:pt x="11" y="18"/>
                  <a:pt x="12" y="17"/>
                </a:cubicBezTo>
                <a:cubicBezTo>
                  <a:pt x="13" y="17"/>
                  <a:pt x="12" y="15"/>
                  <a:pt x="13" y="15"/>
                </a:cubicBezTo>
                <a:cubicBezTo>
                  <a:pt x="14" y="12"/>
                  <a:pt x="17" y="10"/>
                  <a:pt x="18" y="7"/>
                </a:cubicBezTo>
                <a:cubicBezTo>
                  <a:pt x="19" y="6"/>
                  <a:pt x="17" y="4"/>
                  <a:pt x="16" y="4"/>
                </a:cubicBezTo>
                <a:cubicBezTo>
                  <a:pt x="15" y="3"/>
                  <a:pt x="13" y="6"/>
                  <a:pt x="12" y="6"/>
                </a:cubicBezTo>
                <a:cubicBezTo>
                  <a:pt x="10" y="6"/>
                  <a:pt x="9" y="3"/>
                  <a:pt x="7" y="3"/>
                </a:cubicBezTo>
                <a:cubicBezTo>
                  <a:pt x="6" y="2"/>
                  <a:pt x="4"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2" name="Freeform 3075"/>
          <p:cNvSpPr>
            <a:spLocks noChangeAspect="1"/>
          </p:cNvSpPr>
          <p:nvPr/>
        </p:nvSpPr>
        <p:spPr bwMode="auto">
          <a:xfrm>
            <a:off x="7055373" y="3047557"/>
            <a:ext cx="34281" cy="13097"/>
          </a:xfrm>
          <a:custGeom>
            <a:avLst/>
            <a:gdLst>
              <a:gd name="T0" fmla="*/ 5 w 14"/>
              <a:gd name="T1" fmla="*/ 2 h 9"/>
              <a:gd name="T2" fmla="*/ 5 w 14"/>
              <a:gd name="T3" fmla="*/ 2 h 9"/>
              <a:gd name="T4" fmla="*/ 9 w 14"/>
              <a:gd name="T5" fmla="*/ 5 h 9"/>
              <a:gd name="T6" fmla="*/ 16 w 14"/>
              <a:gd name="T7" fmla="*/ 11 h 9"/>
              <a:gd name="T8" fmla="*/ 17 w 14"/>
              <a:gd name="T9" fmla="*/ 10 h 9"/>
              <a:gd name="T10" fmla="*/ 15 w 14"/>
              <a:gd name="T11" fmla="*/ 4 h 9"/>
              <a:gd name="T12" fmla="*/ 7 w 14"/>
              <a:gd name="T13" fmla="*/ 0 h 9"/>
              <a:gd name="T14" fmla="*/ 4 w 14"/>
              <a:gd name="T15" fmla="*/ 1 h 9"/>
              <a:gd name="T16" fmla="*/ 1 w 14"/>
              <a:gd name="T17" fmla="*/ 4 h 9"/>
              <a:gd name="T18" fmla="*/ 5 w 14"/>
              <a:gd name="T19" fmla="*/ 2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9"/>
              <a:gd name="T32" fmla="*/ 14 w 14"/>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9">
                <a:moveTo>
                  <a:pt x="4" y="2"/>
                </a:moveTo>
                <a:cubicBezTo>
                  <a:pt x="4" y="2"/>
                  <a:pt x="4" y="2"/>
                  <a:pt x="4" y="2"/>
                </a:cubicBezTo>
                <a:cubicBezTo>
                  <a:pt x="5" y="3"/>
                  <a:pt x="6" y="3"/>
                  <a:pt x="7" y="4"/>
                </a:cubicBezTo>
                <a:cubicBezTo>
                  <a:pt x="9" y="6"/>
                  <a:pt x="10" y="8"/>
                  <a:pt x="13" y="9"/>
                </a:cubicBezTo>
                <a:cubicBezTo>
                  <a:pt x="13" y="9"/>
                  <a:pt x="14" y="8"/>
                  <a:pt x="14" y="8"/>
                </a:cubicBezTo>
                <a:cubicBezTo>
                  <a:pt x="13" y="6"/>
                  <a:pt x="13" y="5"/>
                  <a:pt x="12" y="3"/>
                </a:cubicBezTo>
                <a:cubicBezTo>
                  <a:pt x="10" y="2"/>
                  <a:pt x="8" y="1"/>
                  <a:pt x="6" y="0"/>
                </a:cubicBezTo>
                <a:cubicBezTo>
                  <a:pt x="5" y="0"/>
                  <a:pt x="4" y="0"/>
                  <a:pt x="3" y="1"/>
                </a:cubicBezTo>
                <a:cubicBezTo>
                  <a:pt x="2" y="1"/>
                  <a:pt x="0" y="2"/>
                  <a:pt x="1" y="3"/>
                </a:cubicBezTo>
                <a:cubicBezTo>
                  <a:pt x="1" y="4"/>
                  <a:pt x="3" y="3"/>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3" name="Freeform 3076"/>
          <p:cNvSpPr>
            <a:spLocks noChangeAspect="1"/>
          </p:cNvSpPr>
          <p:nvPr/>
        </p:nvSpPr>
        <p:spPr bwMode="auto">
          <a:xfrm>
            <a:off x="7042678" y="3076130"/>
            <a:ext cx="34281" cy="40481"/>
          </a:xfrm>
          <a:custGeom>
            <a:avLst/>
            <a:gdLst>
              <a:gd name="T0" fmla="*/ 16 w 14"/>
              <a:gd name="T1" fmla="*/ 2 h 28"/>
              <a:gd name="T2" fmla="*/ 12 w 14"/>
              <a:gd name="T3" fmla="*/ 0 h 28"/>
              <a:gd name="T4" fmla="*/ 9 w 14"/>
              <a:gd name="T5" fmla="*/ 4 h 28"/>
              <a:gd name="T6" fmla="*/ 9 w 14"/>
              <a:gd name="T7" fmla="*/ 17 h 28"/>
              <a:gd name="T8" fmla="*/ 1 w 14"/>
              <a:gd name="T9" fmla="*/ 19 h 28"/>
              <a:gd name="T10" fmla="*/ 4 w 14"/>
              <a:gd name="T11" fmla="*/ 28 h 28"/>
              <a:gd name="T12" fmla="*/ 10 w 14"/>
              <a:gd name="T13" fmla="*/ 34 h 28"/>
              <a:gd name="T14" fmla="*/ 15 w 14"/>
              <a:gd name="T15" fmla="*/ 30 h 28"/>
              <a:gd name="T16" fmla="*/ 11 w 14"/>
              <a:gd name="T17" fmla="*/ 22 h 28"/>
              <a:gd name="T18" fmla="*/ 16 w 14"/>
              <a:gd name="T19" fmla="*/ 5 h 28"/>
              <a:gd name="T20" fmla="*/ 16 w 14"/>
              <a:gd name="T21" fmla="*/ 2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8"/>
              <a:gd name="T35" fmla="*/ 14 w 14"/>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8">
                <a:moveTo>
                  <a:pt x="13" y="2"/>
                </a:moveTo>
                <a:cubicBezTo>
                  <a:pt x="13" y="1"/>
                  <a:pt x="11" y="0"/>
                  <a:pt x="10" y="0"/>
                </a:cubicBezTo>
                <a:cubicBezTo>
                  <a:pt x="9" y="1"/>
                  <a:pt x="7" y="2"/>
                  <a:pt x="7" y="3"/>
                </a:cubicBezTo>
                <a:cubicBezTo>
                  <a:pt x="6" y="7"/>
                  <a:pt x="9" y="11"/>
                  <a:pt x="7" y="14"/>
                </a:cubicBezTo>
                <a:cubicBezTo>
                  <a:pt x="6" y="16"/>
                  <a:pt x="2" y="14"/>
                  <a:pt x="1" y="16"/>
                </a:cubicBezTo>
                <a:cubicBezTo>
                  <a:pt x="0" y="19"/>
                  <a:pt x="1" y="21"/>
                  <a:pt x="3" y="23"/>
                </a:cubicBezTo>
                <a:cubicBezTo>
                  <a:pt x="6" y="22"/>
                  <a:pt x="8" y="24"/>
                  <a:pt x="8" y="28"/>
                </a:cubicBezTo>
                <a:cubicBezTo>
                  <a:pt x="10" y="28"/>
                  <a:pt x="12" y="26"/>
                  <a:pt x="12" y="25"/>
                </a:cubicBezTo>
                <a:cubicBezTo>
                  <a:pt x="13" y="22"/>
                  <a:pt x="9" y="21"/>
                  <a:pt x="9" y="18"/>
                </a:cubicBezTo>
                <a:cubicBezTo>
                  <a:pt x="10" y="13"/>
                  <a:pt x="12" y="9"/>
                  <a:pt x="13" y="4"/>
                </a:cubicBezTo>
                <a:cubicBezTo>
                  <a:pt x="14" y="3"/>
                  <a:pt x="14" y="2"/>
                  <a:pt x="1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4" name="Freeform 3077"/>
          <p:cNvSpPr>
            <a:spLocks noChangeAspect="1"/>
          </p:cNvSpPr>
          <p:nvPr/>
        </p:nvSpPr>
        <p:spPr bwMode="auto">
          <a:xfrm>
            <a:off x="7056961" y="3068986"/>
            <a:ext cx="34281" cy="40481"/>
          </a:xfrm>
          <a:custGeom>
            <a:avLst/>
            <a:gdLst>
              <a:gd name="T0" fmla="*/ 7 w 9"/>
              <a:gd name="T1" fmla="*/ 1 h 28"/>
              <a:gd name="T2" fmla="*/ 10 w 9"/>
              <a:gd name="T3" fmla="*/ 2 h 28"/>
              <a:gd name="T4" fmla="*/ 10 w 9"/>
              <a:gd name="T5" fmla="*/ 18 h 28"/>
              <a:gd name="T6" fmla="*/ 5 w 9"/>
              <a:gd name="T7" fmla="*/ 23 h 28"/>
              <a:gd name="T8" fmla="*/ 2 w 9"/>
              <a:gd name="T9" fmla="*/ 33 h 28"/>
              <a:gd name="T10" fmla="*/ 0 w 9"/>
              <a:gd name="T11" fmla="*/ 32 h 28"/>
              <a:gd name="T12" fmla="*/ 6 w 9"/>
              <a:gd name="T13" fmla="*/ 15 h 28"/>
              <a:gd name="T14" fmla="*/ 7 w 9"/>
              <a:gd name="T15" fmla="*/ 1 h 28"/>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8"/>
              <a:gd name="T26" fmla="*/ 9 w 9"/>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8">
                <a:moveTo>
                  <a:pt x="6" y="1"/>
                </a:moveTo>
                <a:cubicBezTo>
                  <a:pt x="6" y="0"/>
                  <a:pt x="8" y="1"/>
                  <a:pt x="8" y="2"/>
                </a:cubicBezTo>
                <a:cubicBezTo>
                  <a:pt x="9" y="6"/>
                  <a:pt x="9" y="11"/>
                  <a:pt x="8" y="15"/>
                </a:cubicBezTo>
                <a:cubicBezTo>
                  <a:pt x="8" y="17"/>
                  <a:pt x="5" y="18"/>
                  <a:pt x="4" y="19"/>
                </a:cubicBezTo>
                <a:cubicBezTo>
                  <a:pt x="3" y="22"/>
                  <a:pt x="3" y="25"/>
                  <a:pt x="2" y="27"/>
                </a:cubicBezTo>
                <a:cubicBezTo>
                  <a:pt x="2" y="28"/>
                  <a:pt x="0" y="27"/>
                  <a:pt x="0" y="26"/>
                </a:cubicBezTo>
                <a:cubicBezTo>
                  <a:pt x="1" y="21"/>
                  <a:pt x="3" y="17"/>
                  <a:pt x="5" y="12"/>
                </a:cubicBezTo>
                <a:cubicBezTo>
                  <a:pt x="5" y="8"/>
                  <a:pt x="5" y="4"/>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5" name="Freeform 3078"/>
          <p:cNvSpPr>
            <a:spLocks noChangeAspect="1"/>
          </p:cNvSpPr>
          <p:nvPr/>
        </p:nvSpPr>
        <p:spPr bwMode="auto">
          <a:xfrm>
            <a:off x="7085525" y="3067796"/>
            <a:ext cx="34281" cy="30957"/>
          </a:xfrm>
          <a:custGeom>
            <a:avLst/>
            <a:gdLst>
              <a:gd name="T0" fmla="*/ 2 w 14"/>
              <a:gd name="T1" fmla="*/ 0 h 22"/>
              <a:gd name="T2" fmla="*/ 1 w 14"/>
              <a:gd name="T3" fmla="*/ 1 h 22"/>
              <a:gd name="T4" fmla="*/ 1 w 14"/>
              <a:gd name="T5" fmla="*/ 9 h 22"/>
              <a:gd name="T6" fmla="*/ 5 w 14"/>
              <a:gd name="T7" fmla="*/ 11 h 22"/>
              <a:gd name="T8" fmla="*/ 6 w 14"/>
              <a:gd name="T9" fmla="*/ 7 h 22"/>
              <a:gd name="T10" fmla="*/ 7 w 14"/>
              <a:gd name="T11" fmla="*/ 9 h 22"/>
              <a:gd name="T12" fmla="*/ 9 w 14"/>
              <a:gd name="T13" fmla="*/ 21 h 22"/>
              <a:gd name="T14" fmla="*/ 15 w 14"/>
              <a:gd name="T15" fmla="*/ 25 h 22"/>
              <a:gd name="T16" fmla="*/ 15 w 14"/>
              <a:gd name="T17" fmla="*/ 19 h 22"/>
              <a:gd name="T18" fmla="*/ 17 w 14"/>
              <a:gd name="T19" fmla="*/ 18 h 22"/>
              <a:gd name="T20" fmla="*/ 12 w 14"/>
              <a:gd name="T21" fmla="*/ 12 h 22"/>
              <a:gd name="T22" fmla="*/ 11 w 14"/>
              <a:gd name="T23" fmla="*/ 4 h 22"/>
              <a:gd name="T24" fmla="*/ 10 w 14"/>
              <a:gd name="T25" fmla="*/ 0 h 22"/>
              <a:gd name="T26" fmla="*/ 2 w 14"/>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22"/>
              <a:gd name="T44" fmla="*/ 14 w 14"/>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22">
                <a:moveTo>
                  <a:pt x="2" y="0"/>
                </a:moveTo>
                <a:cubicBezTo>
                  <a:pt x="2" y="0"/>
                  <a:pt x="1" y="0"/>
                  <a:pt x="1" y="1"/>
                </a:cubicBezTo>
                <a:cubicBezTo>
                  <a:pt x="0" y="3"/>
                  <a:pt x="0" y="6"/>
                  <a:pt x="1" y="8"/>
                </a:cubicBezTo>
                <a:cubicBezTo>
                  <a:pt x="1" y="9"/>
                  <a:pt x="3" y="9"/>
                  <a:pt x="4" y="9"/>
                </a:cubicBezTo>
                <a:cubicBezTo>
                  <a:pt x="5" y="8"/>
                  <a:pt x="4" y="6"/>
                  <a:pt x="5" y="6"/>
                </a:cubicBezTo>
                <a:cubicBezTo>
                  <a:pt x="6" y="6"/>
                  <a:pt x="6" y="7"/>
                  <a:pt x="6" y="8"/>
                </a:cubicBezTo>
                <a:cubicBezTo>
                  <a:pt x="7" y="11"/>
                  <a:pt x="6" y="15"/>
                  <a:pt x="7" y="18"/>
                </a:cubicBezTo>
                <a:cubicBezTo>
                  <a:pt x="8" y="20"/>
                  <a:pt x="11" y="22"/>
                  <a:pt x="12" y="21"/>
                </a:cubicBezTo>
                <a:cubicBezTo>
                  <a:pt x="14" y="21"/>
                  <a:pt x="11" y="18"/>
                  <a:pt x="12" y="16"/>
                </a:cubicBezTo>
                <a:cubicBezTo>
                  <a:pt x="12" y="15"/>
                  <a:pt x="14" y="16"/>
                  <a:pt x="14" y="15"/>
                </a:cubicBezTo>
                <a:cubicBezTo>
                  <a:pt x="13" y="13"/>
                  <a:pt x="11" y="12"/>
                  <a:pt x="10" y="10"/>
                </a:cubicBezTo>
                <a:cubicBezTo>
                  <a:pt x="9" y="7"/>
                  <a:pt x="9" y="5"/>
                  <a:pt x="9" y="3"/>
                </a:cubicBezTo>
                <a:cubicBezTo>
                  <a:pt x="9" y="2"/>
                  <a:pt x="9" y="1"/>
                  <a:pt x="8" y="0"/>
                </a:cubicBezTo>
                <a:cubicBezTo>
                  <a:pt x="6" y="0"/>
                  <a:pt x="4"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6" name="Freeform 3079"/>
          <p:cNvSpPr>
            <a:spLocks noChangeAspect="1"/>
          </p:cNvSpPr>
          <p:nvPr/>
        </p:nvSpPr>
        <p:spPr bwMode="auto">
          <a:xfrm>
            <a:off x="7068069" y="3092800"/>
            <a:ext cx="34281" cy="13097"/>
          </a:xfrm>
          <a:custGeom>
            <a:avLst/>
            <a:gdLst>
              <a:gd name="T0" fmla="*/ 6 w 9"/>
              <a:gd name="T1" fmla="*/ 1 h 9"/>
              <a:gd name="T2" fmla="*/ 9 w 9"/>
              <a:gd name="T3" fmla="*/ 2 h 9"/>
              <a:gd name="T4" fmla="*/ 9 w 9"/>
              <a:gd name="T5" fmla="*/ 9 h 9"/>
              <a:gd name="T6" fmla="*/ 1 w 9"/>
              <a:gd name="T7" fmla="*/ 11 h 9"/>
              <a:gd name="T8" fmla="*/ 1 w 9"/>
              <a:gd name="T9" fmla="*/ 9 h 9"/>
              <a:gd name="T10" fmla="*/ 6 w 9"/>
              <a:gd name="T11" fmla="*/ 1 h 9"/>
              <a:gd name="T12" fmla="*/ 0 60000 65536"/>
              <a:gd name="T13" fmla="*/ 0 60000 65536"/>
              <a:gd name="T14" fmla="*/ 0 60000 65536"/>
              <a:gd name="T15" fmla="*/ 0 60000 65536"/>
              <a:gd name="T16" fmla="*/ 0 60000 65536"/>
              <a:gd name="T17" fmla="*/ 0 60000 65536"/>
              <a:gd name="T18" fmla="*/ 0 w 9"/>
              <a:gd name="T19" fmla="*/ 0 h 9"/>
              <a:gd name="T20" fmla="*/ 9 w 9"/>
              <a:gd name="T21" fmla="*/ 9 h 9"/>
            </a:gdLst>
            <a:ahLst/>
            <a:cxnLst>
              <a:cxn ang="T12">
                <a:pos x="T0" y="T1"/>
              </a:cxn>
              <a:cxn ang="T13">
                <a:pos x="T2" y="T3"/>
              </a:cxn>
              <a:cxn ang="T14">
                <a:pos x="T4" y="T5"/>
              </a:cxn>
              <a:cxn ang="T15">
                <a:pos x="T6" y="T7"/>
              </a:cxn>
              <a:cxn ang="T16">
                <a:pos x="T8" y="T9"/>
              </a:cxn>
              <a:cxn ang="T17">
                <a:pos x="T10" y="T11"/>
              </a:cxn>
            </a:cxnLst>
            <a:rect l="T18" t="T19" r="T20" b="T21"/>
            <a:pathLst>
              <a:path w="9" h="9">
                <a:moveTo>
                  <a:pt x="5" y="1"/>
                </a:moveTo>
                <a:cubicBezTo>
                  <a:pt x="6" y="0"/>
                  <a:pt x="7" y="1"/>
                  <a:pt x="8" y="2"/>
                </a:cubicBezTo>
                <a:cubicBezTo>
                  <a:pt x="9" y="4"/>
                  <a:pt x="9" y="6"/>
                  <a:pt x="8" y="7"/>
                </a:cubicBezTo>
                <a:cubicBezTo>
                  <a:pt x="6" y="9"/>
                  <a:pt x="3" y="9"/>
                  <a:pt x="1" y="9"/>
                </a:cubicBezTo>
                <a:cubicBezTo>
                  <a:pt x="0" y="9"/>
                  <a:pt x="0" y="7"/>
                  <a:pt x="1" y="7"/>
                </a:cubicBezTo>
                <a:cubicBezTo>
                  <a:pt x="2" y="5"/>
                  <a:pt x="3" y="2"/>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7" name="Freeform 3080"/>
          <p:cNvSpPr>
            <a:spLocks noChangeAspect="1"/>
          </p:cNvSpPr>
          <p:nvPr/>
        </p:nvSpPr>
        <p:spPr bwMode="auto">
          <a:xfrm>
            <a:off x="6935902" y="3067795"/>
            <a:ext cx="50602" cy="64294"/>
          </a:xfrm>
          <a:custGeom>
            <a:avLst/>
            <a:gdLst>
              <a:gd name="T0" fmla="*/ 33 w 31"/>
              <a:gd name="T1" fmla="*/ 1 h 45"/>
              <a:gd name="T2" fmla="*/ 30 w 31"/>
              <a:gd name="T3" fmla="*/ 1 h 45"/>
              <a:gd name="T4" fmla="*/ 30 w 31"/>
              <a:gd name="T5" fmla="*/ 7 h 45"/>
              <a:gd name="T6" fmla="*/ 31 w 31"/>
              <a:gd name="T7" fmla="*/ 13 h 45"/>
              <a:gd name="T8" fmla="*/ 29 w 31"/>
              <a:gd name="T9" fmla="*/ 12 h 45"/>
              <a:gd name="T10" fmla="*/ 29 w 31"/>
              <a:gd name="T11" fmla="*/ 16 h 45"/>
              <a:gd name="T12" fmla="*/ 24 w 31"/>
              <a:gd name="T13" fmla="*/ 20 h 45"/>
              <a:gd name="T14" fmla="*/ 21 w 31"/>
              <a:gd name="T15" fmla="*/ 23 h 45"/>
              <a:gd name="T16" fmla="*/ 17 w 31"/>
              <a:gd name="T17" fmla="*/ 31 h 45"/>
              <a:gd name="T18" fmla="*/ 10 w 31"/>
              <a:gd name="T19" fmla="*/ 38 h 45"/>
              <a:gd name="T20" fmla="*/ 1 w 31"/>
              <a:gd name="T21" fmla="*/ 49 h 45"/>
              <a:gd name="T22" fmla="*/ 1 w 31"/>
              <a:gd name="T23" fmla="*/ 53 h 45"/>
              <a:gd name="T24" fmla="*/ 6 w 31"/>
              <a:gd name="T25" fmla="*/ 50 h 45"/>
              <a:gd name="T26" fmla="*/ 16 w 31"/>
              <a:gd name="T27" fmla="*/ 41 h 45"/>
              <a:gd name="T28" fmla="*/ 19 w 31"/>
              <a:gd name="T29" fmla="*/ 32 h 45"/>
              <a:gd name="T30" fmla="*/ 21 w 31"/>
              <a:gd name="T31" fmla="*/ 28 h 45"/>
              <a:gd name="T32" fmla="*/ 29 w 31"/>
              <a:gd name="T33" fmla="*/ 24 h 45"/>
              <a:gd name="T34" fmla="*/ 31 w 31"/>
              <a:gd name="T35" fmla="*/ 20 h 45"/>
              <a:gd name="T36" fmla="*/ 36 w 31"/>
              <a:gd name="T37" fmla="*/ 20 h 45"/>
              <a:gd name="T38" fmla="*/ 36 w 31"/>
              <a:gd name="T39" fmla="*/ 16 h 45"/>
              <a:gd name="T40" fmla="*/ 32 w 31"/>
              <a:gd name="T41" fmla="*/ 10 h 45"/>
              <a:gd name="T42" fmla="*/ 33 w 31"/>
              <a:gd name="T43" fmla="*/ 5 h 45"/>
              <a:gd name="T44" fmla="*/ 33 w 31"/>
              <a:gd name="T45" fmla="*/ 1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45"/>
              <a:gd name="T71" fmla="*/ 31 w 31"/>
              <a:gd name="T72" fmla="*/ 45 h 4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45">
                <a:moveTo>
                  <a:pt x="28" y="1"/>
                </a:moveTo>
                <a:cubicBezTo>
                  <a:pt x="28" y="0"/>
                  <a:pt x="26" y="0"/>
                  <a:pt x="25" y="1"/>
                </a:cubicBezTo>
                <a:cubicBezTo>
                  <a:pt x="25" y="3"/>
                  <a:pt x="25" y="5"/>
                  <a:pt x="25" y="6"/>
                </a:cubicBezTo>
                <a:cubicBezTo>
                  <a:pt x="25" y="8"/>
                  <a:pt x="26" y="10"/>
                  <a:pt x="26" y="11"/>
                </a:cubicBezTo>
                <a:cubicBezTo>
                  <a:pt x="26" y="12"/>
                  <a:pt x="24" y="10"/>
                  <a:pt x="24" y="10"/>
                </a:cubicBezTo>
                <a:cubicBezTo>
                  <a:pt x="23" y="11"/>
                  <a:pt x="24" y="12"/>
                  <a:pt x="24" y="13"/>
                </a:cubicBezTo>
                <a:cubicBezTo>
                  <a:pt x="23" y="14"/>
                  <a:pt x="22" y="16"/>
                  <a:pt x="20" y="17"/>
                </a:cubicBezTo>
                <a:cubicBezTo>
                  <a:pt x="20" y="18"/>
                  <a:pt x="18" y="18"/>
                  <a:pt x="18" y="19"/>
                </a:cubicBezTo>
                <a:cubicBezTo>
                  <a:pt x="16" y="21"/>
                  <a:pt x="15" y="24"/>
                  <a:pt x="14" y="26"/>
                </a:cubicBezTo>
                <a:cubicBezTo>
                  <a:pt x="12" y="28"/>
                  <a:pt x="10" y="30"/>
                  <a:pt x="8" y="32"/>
                </a:cubicBezTo>
                <a:cubicBezTo>
                  <a:pt x="6" y="35"/>
                  <a:pt x="3" y="38"/>
                  <a:pt x="1" y="41"/>
                </a:cubicBezTo>
                <a:cubicBezTo>
                  <a:pt x="0" y="42"/>
                  <a:pt x="0" y="44"/>
                  <a:pt x="1" y="44"/>
                </a:cubicBezTo>
                <a:cubicBezTo>
                  <a:pt x="3" y="45"/>
                  <a:pt x="4" y="43"/>
                  <a:pt x="5" y="42"/>
                </a:cubicBezTo>
                <a:cubicBezTo>
                  <a:pt x="8" y="40"/>
                  <a:pt x="11" y="37"/>
                  <a:pt x="13" y="34"/>
                </a:cubicBezTo>
                <a:cubicBezTo>
                  <a:pt x="14" y="32"/>
                  <a:pt x="15" y="29"/>
                  <a:pt x="16" y="27"/>
                </a:cubicBezTo>
                <a:cubicBezTo>
                  <a:pt x="17" y="25"/>
                  <a:pt x="17" y="24"/>
                  <a:pt x="18" y="23"/>
                </a:cubicBezTo>
                <a:cubicBezTo>
                  <a:pt x="20" y="21"/>
                  <a:pt x="22" y="21"/>
                  <a:pt x="24" y="20"/>
                </a:cubicBezTo>
                <a:cubicBezTo>
                  <a:pt x="25" y="19"/>
                  <a:pt x="25" y="17"/>
                  <a:pt x="26" y="17"/>
                </a:cubicBezTo>
                <a:cubicBezTo>
                  <a:pt x="27" y="16"/>
                  <a:pt x="29" y="18"/>
                  <a:pt x="30" y="17"/>
                </a:cubicBezTo>
                <a:cubicBezTo>
                  <a:pt x="31" y="16"/>
                  <a:pt x="31" y="14"/>
                  <a:pt x="30" y="13"/>
                </a:cubicBezTo>
                <a:cubicBezTo>
                  <a:pt x="30" y="11"/>
                  <a:pt x="27" y="10"/>
                  <a:pt x="27" y="8"/>
                </a:cubicBezTo>
                <a:cubicBezTo>
                  <a:pt x="26" y="6"/>
                  <a:pt x="27" y="5"/>
                  <a:pt x="28" y="4"/>
                </a:cubicBezTo>
                <a:cubicBezTo>
                  <a:pt x="28" y="3"/>
                  <a:pt x="29" y="2"/>
                  <a:pt x="28"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8" name="Freeform 3081"/>
          <p:cNvSpPr>
            <a:spLocks noChangeAspect="1"/>
          </p:cNvSpPr>
          <p:nvPr/>
        </p:nvSpPr>
        <p:spPr bwMode="auto">
          <a:xfrm>
            <a:off x="6966507" y="3047554"/>
            <a:ext cx="34281" cy="9525"/>
          </a:xfrm>
          <a:custGeom>
            <a:avLst/>
            <a:gdLst>
              <a:gd name="T0" fmla="*/ 5 w 8"/>
              <a:gd name="T1" fmla="*/ 2 h 7"/>
              <a:gd name="T2" fmla="*/ 10 w 8"/>
              <a:gd name="T3" fmla="*/ 7 h 7"/>
              <a:gd name="T4" fmla="*/ 4 w 8"/>
              <a:gd name="T5" fmla="*/ 7 h 7"/>
              <a:gd name="T6" fmla="*/ 0 w 8"/>
              <a:gd name="T7" fmla="*/ 1 h 7"/>
              <a:gd name="T8" fmla="*/ 5 w 8"/>
              <a:gd name="T9" fmla="*/ 2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4" y="2"/>
                </a:moveTo>
                <a:cubicBezTo>
                  <a:pt x="5" y="3"/>
                  <a:pt x="8" y="4"/>
                  <a:pt x="8" y="6"/>
                </a:cubicBezTo>
                <a:cubicBezTo>
                  <a:pt x="7" y="7"/>
                  <a:pt x="4" y="7"/>
                  <a:pt x="3" y="6"/>
                </a:cubicBezTo>
                <a:cubicBezTo>
                  <a:pt x="2" y="5"/>
                  <a:pt x="0" y="3"/>
                  <a:pt x="0" y="1"/>
                </a:cubicBezTo>
                <a:cubicBezTo>
                  <a:pt x="0" y="0"/>
                  <a:pt x="3"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39" name="Freeform 3082"/>
          <p:cNvSpPr>
            <a:spLocks noChangeAspect="1"/>
          </p:cNvSpPr>
          <p:nvPr/>
        </p:nvSpPr>
        <p:spPr bwMode="auto">
          <a:xfrm>
            <a:off x="7004592" y="2991595"/>
            <a:ext cx="34281" cy="10716"/>
          </a:xfrm>
          <a:custGeom>
            <a:avLst/>
            <a:gdLst>
              <a:gd name="T0" fmla="*/ 1 w 4"/>
              <a:gd name="T1" fmla="*/ 0 h 7"/>
              <a:gd name="T2" fmla="*/ 5 w 4"/>
              <a:gd name="T3" fmla="*/ 3 h 7"/>
              <a:gd name="T4" fmla="*/ 1 w 4"/>
              <a:gd name="T5" fmla="*/ 5 h 7"/>
              <a:gd name="T6" fmla="*/ 4 w 4"/>
              <a:gd name="T7" fmla="*/ 8 h 7"/>
              <a:gd name="T8" fmla="*/ 1 w 4"/>
              <a:gd name="T9" fmla="*/ 9 h 7"/>
              <a:gd name="T10" fmla="*/ 0 w 4"/>
              <a:gd name="T11" fmla="*/ 6 h 7"/>
              <a:gd name="T12" fmla="*/ 1 w 4"/>
              <a:gd name="T13" fmla="*/ 5 h 7"/>
              <a:gd name="T14" fmla="*/ 0 w 4"/>
              <a:gd name="T15" fmla="*/ 3 h 7"/>
              <a:gd name="T16" fmla="*/ 1 w 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7"/>
              <a:gd name="T29" fmla="*/ 4 w 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7">
                <a:moveTo>
                  <a:pt x="1" y="0"/>
                </a:moveTo>
                <a:cubicBezTo>
                  <a:pt x="2" y="0"/>
                  <a:pt x="3" y="0"/>
                  <a:pt x="4" y="2"/>
                </a:cubicBezTo>
                <a:cubicBezTo>
                  <a:pt x="4" y="3"/>
                  <a:pt x="2" y="3"/>
                  <a:pt x="1" y="4"/>
                </a:cubicBezTo>
                <a:cubicBezTo>
                  <a:pt x="1" y="5"/>
                  <a:pt x="3" y="5"/>
                  <a:pt x="3" y="6"/>
                </a:cubicBezTo>
                <a:cubicBezTo>
                  <a:pt x="3" y="7"/>
                  <a:pt x="2" y="7"/>
                  <a:pt x="1" y="7"/>
                </a:cubicBezTo>
                <a:cubicBezTo>
                  <a:pt x="0" y="7"/>
                  <a:pt x="0" y="6"/>
                  <a:pt x="0" y="5"/>
                </a:cubicBezTo>
                <a:cubicBezTo>
                  <a:pt x="0" y="4"/>
                  <a:pt x="1" y="4"/>
                  <a:pt x="1" y="4"/>
                </a:cubicBezTo>
                <a:cubicBezTo>
                  <a:pt x="1" y="3"/>
                  <a:pt x="0" y="2"/>
                  <a:pt x="0" y="2"/>
                </a:cubicBezTo>
                <a:cubicBezTo>
                  <a:pt x="0" y="1"/>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0" name="Freeform 3083"/>
          <p:cNvSpPr>
            <a:spLocks noChangeAspect="1"/>
          </p:cNvSpPr>
          <p:nvPr/>
        </p:nvSpPr>
        <p:spPr bwMode="auto">
          <a:xfrm>
            <a:off x="7063309" y="3011838"/>
            <a:ext cx="34281" cy="11906"/>
          </a:xfrm>
          <a:custGeom>
            <a:avLst/>
            <a:gdLst>
              <a:gd name="T0" fmla="*/ 1 w 5"/>
              <a:gd name="T1" fmla="*/ 1 h 8"/>
              <a:gd name="T2" fmla="*/ 4 w 5"/>
              <a:gd name="T3" fmla="*/ 1 h 8"/>
              <a:gd name="T4" fmla="*/ 5 w 5"/>
              <a:gd name="T5" fmla="*/ 6 h 8"/>
              <a:gd name="T6" fmla="*/ 1 w 5"/>
              <a:gd name="T7" fmla="*/ 10 h 8"/>
              <a:gd name="T8" fmla="*/ 1 w 5"/>
              <a:gd name="T9" fmla="*/ 6 h 8"/>
              <a:gd name="T10" fmla="*/ 1 w 5"/>
              <a:gd name="T11" fmla="*/ 1 h 8"/>
              <a:gd name="T12" fmla="*/ 0 60000 65536"/>
              <a:gd name="T13" fmla="*/ 0 60000 65536"/>
              <a:gd name="T14" fmla="*/ 0 60000 65536"/>
              <a:gd name="T15" fmla="*/ 0 60000 65536"/>
              <a:gd name="T16" fmla="*/ 0 60000 65536"/>
              <a:gd name="T17" fmla="*/ 0 60000 65536"/>
              <a:gd name="T18" fmla="*/ 0 w 5"/>
              <a:gd name="T19" fmla="*/ 0 h 8"/>
              <a:gd name="T20" fmla="*/ 5 w 5"/>
              <a:gd name="T21" fmla="*/ 8 h 8"/>
            </a:gdLst>
            <a:ahLst/>
            <a:cxnLst>
              <a:cxn ang="T12">
                <a:pos x="T0" y="T1"/>
              </a:cxn>
              <a:cxn ang="T13">
                <a:pos x="T2" y="T3"/>
              </a:cxn>
              <a:cxn ang="T14">
                <a:pos x="T4" y="T5"/>
              </a:cxn>
              <a:cxn ang="T15">
                <a:pos x="T6" y="T7"/>
              </a:cxn>
              <a:cxn ang="T16">
                <a:pos x="T8" y="T9"/>
              </a:cxn>
              <a:cxn ang="T17">
                <a:pos x="T10" y="T11"/>
              </a:cxn>
            </a:cxnLst>
            <a:rect l="T18" t="T19" r="T20" b="T21"/>
            <a:pathLst>
              <a:path w="5" h="8">
                <a:moveTo>
                  <a:pt x="1" y="1"/>
                </a:moveTo>
                <a:cubicBezTo>
                  <a:pt x="1" y="0"/>
                  <a:pt x="2" y="0"/>
                  <a:pt x="3" y="1"/>
                </a:cubicBezTo>
                <a:cubicBezTo>
                  <a:pt x="4" y="2"/>
                  <a:pt x="5" y="4"/>
                  <a:pt x="4" y="5"/>
                </a:cubicBezTo>
                <a:cubicBezTo>
                  <a:pt x="4" y="6"/>
                  <a:pt x="2" y="8"/>
                  <a:pt x="1" y="8"/>
                </a:cubicBezTo>
                <a:cubicBezTo>
                  <a:pt x="0" y="8"/>
                  <a:pt x="1" y="6"/>
                  <a:pt x="1" y="5"/>
                </a:cubicBezTo>
                <a:cubicBezTo>
                  <a:pt x="1" y="3"/>
                  <a:pt x="0"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1" name="Freeform 3084"/>
          <p:cNvSpPr>
            <a:spLocks noChangeAspect="1"/>
          </p:cNvSpPr>
          <p:nvPr/>
        </p:nvSpPr>
        <p:spPr bwMode="auto">
          <a:xfrm>
            <a:off x="7115676" y="2741563"/>
            <a:ext cx="34281" cy="19050"/>
          </a:xfrm>
          <a:custGeom>
            <a:avLst/>
            <a:gdLst>
              <a:gd name="T0" fmla="*/ 6 w 8"/>
              <a:gd name="T1" fmla="*/ 1 h 13"/>
              <a:gd name="T2" fmla="*/ 8 w 8"/>
              <a:gd name="T3" fmla="*/ 2 h 13"/>
              <a:gd name="T4" fmla="*/ 1 w 8"/>
              <a:gd name="T5" fmla="*/ 15 h 13"/>
              <a:gd name="T6" fmla="*/ 0 w 8"/>
              <a:gd name="T7" fmla="*/ 14 h 13"/>
              <a:gd name="T8" fmla="*/ 6 w 8"/>
              <a:gd name="T9" fmla="*/ 1 h 13"/>
              <a:gd name="T10" fmla="*/ 0 60000 65536"/>
              <a:gd name="T11" fmla="*/ 0 60000 65536"/>
              <a:gd name="T12" fmla="*/ 0 60000 65536"/>
              <a:gd name="T13" fmla="*/ 0 60000 65536"/>
              <a:gd name="T14" fmla="*/ 0 60000 65536"/>
              <a:gd name="T15" fmla="*/ 0 w 8"/>
              <a:gd name="T16" fmla="*/ 0 h 13"/>
              <a:gd name="T17" fmla="*/ 8 w 8"/>
              <a:gd name="T18" fmla="*/ 13 h 13"/>
            </a:gdLst>
            <a:ahLst/>
            <a:cxnLst>
              <a:cxn ang="T10">
                <a:pos x="T0" y="T1"/>
              </a:cxn>
              <a:cxn ang="T11">
                <a:pos x="T2" y="T3"/>
              </a:cxn>
              <a:cxn ang="T12">
                <a:pos x="T4" y="T5"/>
              </a:cxn>
              <a:cxn ang="T13">
                <a:pos x="T6" y="T7"/>
              </a:cxn>
              <a:cxn ang="T14">
                <a:pos x="T8" y="T9"/>
              </a:cxn>
            </a:cxnLst>
            <a:rect l="T15" t="T16" r="T17" b="T18"/>
            <a:pathLst>
              <a:path w="8" h="13">
                <a:moveTo>
                  <a:pt x="5" y="1"/>
                </a:moveTo>
                <a:cubicBezTo>
                  <a:pt x="6" y="0"/>
                  <a:pt x="8" y="1"/>
                  <a:pt x="7" y="2"/>
                </a:cubicBezTo>
                <a:cubicBezTo>
                  <a:pt x="6" y="5"/>
                  <a:pt x="4" y="9"/>
                  <a:pt x="1" y="12"/>
                </a:cubicBezTo>
                <a:cubicBezTo>
                  <a:pt x="1" y="13"/>
                  <a:pt x="0" y="12"/>
                  <a:pt x="0" y="11"/>
                </a:cubicBezTo>
                <a:cubicBezTo>
                  <a:pt x="1" y="7"/>
                  <a:pt x="3" y="4"/>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2" name="Freeform 3085"/>
          <p:cNvSpPr>
            <a:spLocks noChangeAspect="1"/>
          </p:cNvSpPr>
          <p:nvPr/>
        </p:nvSpPr>
        <p:spPr bwMode="auto">
          <a:xfrm>
            <a:off x="7147416" y="2704654"/>
            <a:ext cx="34281" cy="9525"/>
          </a:xfrm>
          <a:custGeom>
            <a:avLst/>
            <a:gdLst>
              <a:gd name="T0" fmla="*/ 7 w 8"/>
              <a:gd name="T1" fmla="*/ 0 h 7"/>
              <a:gd name="T2" fmla="*/ 9 w 8"/>
              <a:gd name="T3" fmla="*/ 1 h 7"/>
              <a:gd name="T4" fmla="*/ 4 w 8"/>
              <a:gd name="T5" fmla="*/ 5 h 7"/>
              <a:gd name="T6" fmla="*/ 5 w 8"/>
              <a:gd name="T7" fmla="*/ 8 h 7"/>
              <a:gd name="T8" fmla="*/ 0 w 8"/>
              <a:gd name="T9" fmla="*/ 5 h 7"/>
              <a:gd name="T10" fmla="*/ 5 w 8"/>
              <a:gd name="T11" fmla="*/ 1 h 7"/>
              <a:gd name="T12" fmla="*/ 7 w 8"/>
              <a:gd name="T13" fmla="*/ 0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6" y="0"/>
                </a:moveTo>
                <a:cubicBezTo>
                  <a:pt x="7" y="0"/>
                  <a:pt x="8" y="1"/>
                  <a:pt x="7" y="1"/>
                </a:cubicBezTo>
                <a:cubicBezTo>
                  <a:pt x="6" y="3"/>
                  <a:pt x="4" y="3"/>
                  <a:pt x="3" y="4"/>
                </a:cubicBezTo>
                <a:cubicBezTo>
                  <a:pt x="3" y="5"/>
                  <a:pt x="4" y="7"/>
                  <a:pt x="4" y="7"/>
                </a:cubicBezTo>
                <a:cubicBezTo>
                  <a:pt x="2" y="7"/>
                  <a:pt x="0" y="6"/>
                  <a:pt x="0" y="4"/>
                </a:cubicBezTo>
                <a:cubicBezTo>
                  <a:pt x="0" y="2"/>
                  <a:pt x="3" y="2"/>
                  <a:pt x="4" y="1"/>
                </a:cubicBezTo>
                <a:cubicBezTo>
                  <a:pt x="5" y="0"/>
                  <a:pt x="5" y="0"/>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3" name="Freeform 3086"/>
          <p:cNvSpPr>
            <a:spLocks noChangeAspect="1"/>
          </p:cNvSpPr>
          <p:nvPr/>
        </p:nvSpPr>
        <p:spPr bwMode="auto">
          <a:xfrm>
            <a:off x="8351891" y="3663107"/>
            <a:ext cx="34281" cy="20241"/>
          </a:xfrm>
          <a:custGeom>
            <a:avLst/>
            <a:gdLst>
              <a:gd name="T0" fmla="*/ 18 w 20"/>
              <a:gd name="T1" fmla="*/ 1 h 14"/>
              <a:gd name="T2" fmla="*/ 12 w 20"/>
              <a:gd name="T3" fmla="*/ 1 h 14"/>
              <a:gd name="T4" fmla="*/ 5 w 20"/>
              <a:gd name="T5" fmla="*/ 6 h 14"/>
              <a:gd name="T6" fmla="*/ 5 w 20"/>
              <a:gd name="T7" fmla="*/ 7 h 14"/>
              <a:gd name="T8" fmla="*/ 1 w 20"/>
              <a:gd name="T9" fmla="*/ 12 h 14"/>
              <a:gd name="T10" fmla="*/ 4 w 20"/>
              <a:gd name="T11" fmla="*/ 16 h 14"/>
              <a:gd name="T12" fmla="*/ 19 w 20"/>
              <a:gd name="T13" fmla="*/ 16 h 14"/>
              <a:gd name="T14" fmla="*/ 24 w 20"/>
              <a:gd name="T15" fmla="*/ 12 h 14"/>
              <a:gd name="T16" fmla="*/ 22 w 20"/>
              <a:gd name="T17" fmla="*/ 2 h 14"/>
              <a:gd name="T18" fmla="*/ 18 w 20"/>
              <a:gd name="T19" fmla="*/ 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4"/>
              <a:gd name="T32" fmla="*/ 20 w 20"/>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4">
                <a:moveTo>
                  <a:pt x="15" y="1"/>
                </a:moveTo>
                <a:cubicBezTo>
                  <a:pt x="13" y="0"/>
                  <a:pt x="11" y="0"/>
                  <a:pt x="10" y="1"/>
                </a:cubicBezTo>
                <a:cubicBezTo>
                  <a:pt x="8" y="2"/>
                  <a:pt x="6" y="3"/>
                  <a:pt x="4" y="5"/>
                </a:cubicBezTo>
                <a:cubicBezTo>
                  <a:pt x="3" y="5"/>
                  <a:pt x="4" y="6"/>
                  <a:pt x="4" y="6"/>
                </a:cubicBezTo>
                <a:cubicBezTo>
                  <a:pt x="3" y="8"/>
                  <a:pt x="1" y="9"/>
                  <a:pt x="1" y="10"/>
                </a:cubicBezTo>
                <a:cubicBezTo>
                  <a:pt x="0" y="11"/>
                  <a:pt x="2" y="13"/>
                  <a:pt x="3" y="13"/>
                </a:cubicBezTo>
                <a:cubicBezTo>
                  <a:pt x="7" y="14"/>
                  <a:pt x="12" y="14"/>
                  <a:pt x="16" y="13"/>
                </a:cubicBezTo>
                <a:cubicBezTo>
                  <a:pt x="18" y="13"/>
                  <a:pt x="19" y="11"/>
                  <a:pt x="20" y="10"/>
                </a:cubicBezTo>
                <a:cubicBezTo>
                  <a:pt x="20" y="7"/>
                  <a:pt x="19" y="5"/>
                  <a:pt x="18" y="2"/>
                </a:cubicBezTo>
                <a:cubicBezTo>
                  <a:pt x="17" y="1"/>
                  <a:pt x="16" y="1"/>
                  <a:pt x="1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4" name="Freeform 3087"/>
          <p:cNvSpPr>
            <a:spLocks noChangeAspect="1"/>
          </p:cNvSpPr>
          <p:nvPr/>
        </p:nvSpPr>
        <p:spPr bwMode="auto">
          <a:xfrm>
            <a:off x="8385218" y="3639295"/>
            <a:ext cx="34281" cy="15479"/>
          </a:xfrm>
          <a:custGeom>
            <a:avLst/>
            <a:gdLst>
              <a:gd name="T0" fmla="*/ 17 w 17"/>
              <a:gd name="T1" fmla="*/ 0 h 11"/>
              <a:gd name="T2" fmla="*/ 12 w 17"/>
              <a:gd name="T3" fmla="*/ 5 h 11"/>
              <a:gd name="T4" fmla="*/ 1 w 17"/>
              <a:gd name="T5" fmla="*/ 8 h 11"/>
              <a:gd name="T6" fmla="*/ 4 w 17"/>
              <a:gd name="T7" fmla="*/ 13 h 11"/>
              <a:gd name="T8" fmla="*/ 11 w 17"/>
              <a:gd name="T9" fmla="*/ 11 h 11"/>
              <a:gd name="T10" fmla="*/ 16 w 17"/>
              <a:gd name="T11" fmla="*/ 11 h 11"/>
              <a:gd name="T12" fmla="*/ 21 w 17"/>
              <a:gd name="T13" fmla="*/ 2 h 11"/>
              <a:gd name="T14" fmla="*/ 17 w 17"/>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1"/>
              <a:gd name="T26" fmla="*/ 17 w 1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1">
                <a:moveTo>
                  <a:pt x="14" y="0"/>
                </a:moveTo>
                <a:cubicBezTo>
                  <a:pt x="12" y="0"/>
                  <a:pt x="12" y="3"/>
                  <a:pt x="10" y="4"/>
                </a:cubicBezTo>
                <a:cubicBezTo>
                  <a:pt x="7" y="5"/>
                  <a:pt x="3" y="5"/>
                  <a:pt x="1" y="7"/>
                </a:cubicBezTo>
                <a:cubicBezTo>
                  <a:pt x="0" y="8"/>
                  <a:pt x="1" y="11"/>
                  <a:pt x="3" y="11"/>
                </a:cubicBezTo>
                <a:cubicBezTo>
                  <a:pt x="5" y="11"/>
                  <a:pt x="7" y="9"/>
                  <a:pt x="9" y="9"/>
                </a:cubicBezTo>
                <a:cubicBezTo>
                  <a:pt x="10" y="8"/>
                  <a:pt x="12" y="9"/>
                  <a:pt x="13" y="9"/>
                </a:cubicBezTo>
                <a:cubicBezTo>
                  <a:pt x="13" y="5"/>
                  <a:pt x="15" y="3"/>
                  <a:pt x="17" y="2"/>
                </a:cubicBezTo>
                <a:cubicBezTo>
                  <a:pt x="17" y="1"/>
                  <a:pt x="15" y="0"/>
                  <a:pt x="1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5" name="Freeform 3088"/>
          <p:cNvSpPr>
            <a:spLocks noChangeAspect="1"/>
          </p:cNvSpPr>
          <p:nvPr/>
        </p:nvSpPr>
        <p:spPr bwMode="auto">
          <a:xfrm>
            <a:off x="8085290" y="3605957"/>
            <a:ext cx="34281" cy="25004"/>
          </a:xfrm>
          <a:custGeom>
            <a:avLst/>
            <a:gdLst>
              <a:gd name="T0" fmla="*/ 0 w 9"/>
              <a:gd name="T1" fmla="*/ 1 h 17"/>
              <a:gd name="T2" fmla="*/ 2 w 9"/>
              <a:gd name="T3" fmla="*/ 1 h 17"/>
              <a:gd name="T4" fmla="*/ 3 w 9"/>
              <a:gd name="T5" fmla="*/ 10 h 17"/>
              <a:gd name="T6" fmla="*/ 6 w 9"/>
              <a:gd name="T7" fmla="*/ 9 h 17"/>
              <a:gd name="T8" fmla="*/ 7 w 9"/>
              <a:gd name="T9" fmla="*/ 4 h 17"/>
              <a:gd name="T10" fmla="*/ 10 w 9"/>
              <a:gd name="T11" fmla="*/ 5 h 17"/>
              <a:gd name="T12" fmla="*/ 10 w 9"/>
              <a:gd name="T13" fmla="*/ 12 h 17"/>
              <a:gd name="T14" fmla="*/ 10 w 9"/>
              <a:gd name="T15" fmla="*/ 17 h 17"/>
              <a:gd name="T16" fmla="*/ 6 w 9"/>
              <a:gd name="T17" fmla="*/ 19 h 17"/>
              <a:gd name="T18" fmla="*/ 1 w 9"/>
              <a:gd name="T19" fmla="*/ 20 h 17"/>
              <a:gd name="T20" fmla="*/ 0 w 9"/>
              <a:gd name="T21" fmla="*/ 15 h 17"/>
              <a:gd name="T22" fmla="*/ 0 w 9"/>
              <a:gd name="T23" fmla="*/ 1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17"/>
              <a:gd name="T38" fmla="*/ 9 w 9"/>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17">
                <a:moveTo>
                  <a:pt x="0" y="1"/>
                </a:moveTo>
                <a:cubicBezTo>
                  <a:pt x="1" y="0"/>
                  <a:pt x="2" y="0"/>
                  <a:pt x="2" y="1"/>
                </a:cubicBezTo>
                <a:cubicBezTo>
                  <a:pt x="3" y="3"/>
                  <a:pt x="2" y="6"/>
                  <a:pt x="3" y="8"/>
                </a:cubicBezTo>
                <a:cubicBezTo>
                  <a:pt x="3" y="9"/>
                  <a:pt x="5" y="8"/>
                  <a:pt x="5" y="7"/>
                </a:cubicBezTo>
                <a:cubicBezTo>
                  <a:pt x="6" y="6"/>
                  <a:pt x="5" y="4"/>
                  <a:pt x="6" y="3"/>
                </a:cubicBezTo>
                <a:cubicBezTo>
                  <a:pt x="7" y="2"/>
                  <a:pt x="8" y="3"/>
                  <a:pt x="9" y="4"/>
                </a:cubicBezTo>
                <a:cubicBezTo>
                  <a:pt x="9" y="6"/>
                  <a:pt x="9" y="8"/>
                  <a:pt x="9" y="10"/>
                </a:cubicBezTo>
                <a:cubicBezTo>
                  <a:pt x="9" y="11"/>
                  <a:pt x="9" y="13"/>
                  <a:pt x="9" y="14"/>
                </a:cubicBezTo>
                <a:cubicBezTo>
                  <a:pt x="8" y="15"/>
                  <a:pt x="7" y="15"/>
                  <a:pt x="5" y="15"/>
                </a:cubicBezTo>
                <a:cubicBezTo>
                  <a:pt x="4" y="16"/>
                  <a:pt x="2" y="17"/>
                  <a:pt x="1" y="16"/>
                </a:cubicBezTo>
                <a:cubicBezTo>
                  <a:pt x="0" y="15"/>
                  <a:pt x="0" y="13"/>
                  <a:pt x="0" y="12"/>
                </a:cubicBezTo>
                <a:cubicBezTo>
                  <a:pt x="0" y="8"/>
                  <a:pt x="0" y="5"/>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6" name="Freeform 3089"/>
          <p:cNvSpPr>
            <a:spLocks noChangeAspect="1"/>
          </p:cNvSpPr>
          <p:nvPr/>
        </p:nvSpPr>
        <p:spPr bwMode="auto">
          <a:xfrm>
            <a:off x="8094810" y="3633342"/>
            <a:ext cx="34281" cy="14287"/>
          </a:xfrm>
          <a:custGeom>
            <a:avLst/>
            <a:gdLst>
              <a:gd name="T0" fmla="*/ 3 w 8"/>
              <a:gd name="T1" fmla="*/ 1 h 10"/>
              <a:gd name="T2" fmla="*/ 9 w 8"/>
              <a:gd name="T3" fmla="*/ 11 h 10"/>
              <a:gd name="T4" fmla="*/ 3 w 8"/>
              <a:gd name="T5" fmla="*/ 12 h 10"/>
              <a:gd name="T6" fmla="*/ 2 w 8"/>
              <a:gd name="T7" fmla="*/ 8 h 10"/>
              <a:gd name="T8" fmla="*/ 0 w 8"/>
              <a:gd name="T9" fmla="*/ 2 h 10"/>
              <a:gd name="T10" fmla="*/ 3 w 8"/>
              <a:gd name="T11" fmla="*/ 1 h 10"/>
              <a:gd name="T12" fmla="*/ 0 60000 65536"/>
              <a:gd name="T13" fmla="*/ 0 60000 65536"/>
              <a:gd name="T14" fmla="*/ 0 60000 65536"/>
              <a:gd name="T15" fmla="*/ 0 60000 65536"/>
              <a:gd name="T16" fmla="*/ 0 60000 65536"/>
              <a:gd name="T17" fmla="*/ 0 60000 65536"/>
              <a:gd name="T18" fmla="*/ 0 w 8"/>
              <a:gd name="T19" fmla="*/ 0 h 10"/>
              <a:gd name="T20" fmla="*/ 8 w 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8" h="10">
                <a:moveTo>
                  <a:pt x="3" y="1"/>
                </a:moveTo>
                <a:cubicBezTo>
                  <a:pt x="5" y="3"/>
                  <a:pt x="8" y="6"/>
                  <a:pt x="8" y="9"/>
                </a:cubicBezTo>
                <a:cubicBezTo>
                  <a:pt x="8" y="10"/>
                  <a:pt x="4" y="10"/>
                  <a:pt x="3" y="10"/>
                </a:cubicBezTo>
                <a:cubicBezTo>
                  <a:pt x="2" y="9"/>
                  <a:pt x="3" y="8"/>
                  <a:pt x="2" y="7"/>
                </a:cubicBezTo>
                <a:cubicBezTo>
                  <a:pt x="2" y="5"/>
                  <a:pt x="0" y="4"/>
                  <a:pt x="0" y="2"/>
                </a:cubicBezTo>
                <a:cubicBezTo>
                  <a:pt x="0" y="1"/>
                  <a:pt x="2"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7" name="Freeform 3090"/>
          <p:cNvSpPr>
            <a:spLocks noChangeAspect="1"/>
          </p:cNvSpPr>
          <p:nvPr/>
        </p:nvSpPr>
        <p:spPr bwMode="auto">
          <a:xfrm>
            <a:off x="8036299" y="3722640"/>
            <a:ext cx="54705" cy="50006"/>
          </a:xfrm>
          <a:custGeom>
            <a:avLst/>
            <a:gdLst>
              <a:gd name="T0" fmla="*/ 1 w 34"/>
              <a:gd name="T1" fmla="*/ 0 h 35"/>
              <a:gd name="T2" fmla="*/ 0 w 34"/>
              <a:gd name="T3" fmla="*/ 2 h 35"/>
              <a:gd name="T4" fmla="*/ 2 w 34"/>
              <a:gd name="T5" fmla="*/ 10 h 35"/>
              <a:gd name="T6" fmla="*/ 7 w 34"/>
              <a:gd name="T7" fmla="*/ 14 h 35"/>
              <a:gd name="T8" fmla="*/ 11 w 34"/>
              <a:gd name="T9" fmla="*/ 22 h 35"/>
              <a:gd name="T10" fmla="*/ 20 w 34"/>
              <a:gd name="T11" fmla="*/ 30 h 35"/>
              <a:gd name="T12" fmla="*/ 27 w 34"/>
              <a:gd name="T13" fmla="*/ 32 h 35"/>
              <a:gd name="T14" fmla="*/ 28 w 34"/>
              <a:gd name="T15" fmla="*/ 40 h 35"/>
              <a:gd name="T16" fmla="*/ 38 w 34"/>
              <a:gd name="T17" fmla="*/ 41 h 35"/>
              <a:gd name="T18" fmla="*/ 38 w 34"/>
              <a:gd name="T19" fmla="*/ 34 h 35"/>
              <a:gd name="T20" fmla="*/ 26 w 34"/>
              <a:gd name="T21" fmla="*/ 25 h 35"/>
              <a:gd name="T22" fmla="*/ 19 w 34"/>
              <a:gd name="T23" fmla="*/ 14 h 35"/>
              <a:gd name="T24" fmla="*/ 9 w 34"/>
              <a:gd name="T25" fmla="*/ 5 h 35"/>
              <a:gd name="T26" fmla="*/ 1 w 34"/>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5"/>
              <a:gd name="T44" fmla="*/ 34 w 34"/>
              <a:gd name="T45" fmla="*/ 35 h 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5">
                <a:moveTo>
                  <a:pt x="1" y="0"/>
                </a:moveTo>
                <a:cubicBezTo>
                  <a:pt x="1" y="0"/>
                  <a:pt x="0" y="1"/>
                  <a:pt x="0" y="2"/>
                </a:cubicBezTo>
                <a:cubicBezTo>
                  <a:pt x="0" y="4"/>
                  <a:pt x="1" y="6"/>
                  <a:pt x="2" y="8"/>
                </a:cubicBezTo>
                <a:cubicBezTo>
                  <a:pt x="3" y="9"/>
                  <a:pt x="5" y="10"/>
                  <a:pt x="6" y="12"/>
                </a:cubicBezTo>
                <a:cubicBezTo>
                  <a:pt x="8" y="14"/>
                  <a:pt x="8" y="16"/>
                  <a:pt x="9" y="18"/>
                </a:cubicBezTo>
                <a:cubicBezTo>
                  <a:pt x="11" y="21"/>
                  <a:pt x="14" y="23"/>
                  <a:pt x="17" y="25"/>
                </a:cubicBezTo>
                <a:cubicBezTo>
                  <a:pt x="19" y="26"/>
                  <a:pt x="22" y="26"/>
                  <a:pt x="23" y="27"/>
                </a:cubicBezTo>
                <a:cubicBezTo>
                  <a:pt x="25" y="29"/>
                  <a:pt x="23" y="32"/>
                  <a:pt x="24" y="33"/>
                </a:cubicBezTo>
                <a:cubicBezTo>
                  <a:pt x="26" y="34"/>
                  <a:pt x="30" y="35"/>
                  <a:pt x="32" y="34"/>
                </a:cubicBezTo>
                <a:cubicBezTo>
                  <a:pt x="34" y="33"/>
                  <a:pt x="33" y="29"/>
                  <a:pt x="32" y="28"/>
                </a:cubicBezTo>
                <a:cubicBezTo>
                  <a:pt x="30" y="24"/>
                  <a:pt x="25" y="24"/>
                  <a:pt x="22" y="21"/>
                </a:cubicBezTo>
                <a:cubicBezTo>
                  <a:pt x="20" y="18"/>
                  <a:pt x="19" y="14"/>
                  <a:pt x="16" y="12"/>
                </a:cubicBezTo>
                <a:cubicBezTo>
                  <a:pt x="14" y="9"/>
                  <a:pt x="10" y="7"/>
                  <a:pt x="8" y="4"/>
                </a:cubicBezTo>
                <a:cubicBezTo>
                  <a:pt x="6" y="3"/>
                  <a:pt x="4" y="1"/>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8" name="Freeform 3091"/>
          <p:cNvSpPr>
            <a:spLocks noChangeAspect="1"/>
          </p:cNvSpPr>
          <p:nvPr/>
        </p:nvSpPr>
        <p:spPr bwMode="auto">
          <a:xfrm>
            <a:off x="8072594" y="3733357"/>
            <a:ext cx="34281" cy="13097"/>
          </a:xfrm>
          <a:custGeom>
            <a:avLst/>
            <a:gdLst>
              <a:gd name="T0" fmla="*/ 5 w 6"/>
              <a:gd name="T1" fmla="*/ 1 h 9"/>
              <a:gd name="T2" fmla="*/ 6 w 6"/>
              <a:gd name="T3" fmla="*/ 7 h 9"/>
              <a:gd name="T4" fmla="*/ 6 w 6"/>
              <a:gd name="T5" fmla="*/ 11 h 9"/>
              <a:gd name="T6" fmla="*/ 1 w 6"/>
              <a:gd name="T7" fmla="*/ 7 h 9"/>
              <a:gd name="T8" fmla="*/ 2 w 6"/>
              <a:gd name="T9" fmla="*/ 2 h 9"/>
              <a:gd name="T10" fmla="*/ 5 w 6"/>
              <a:gd name="T11" fmla="*/ 1 h 9"/>
              <a:gd name="T12" fmla="*/ 0 60000 65536"/>
              <a:gd name="T13" fmla="*/ 0 60000 65536"/>
              <a:gd name="T14" fmla="*/ 0 60000 65536"/>
              <a:gd name="T15" fmla="*/ 0 60000 65536"/>
              <a:gd name="T16" fmla="*/ 0 60000 65536"/>
              <a:gd name="T17" fmla="*/ 0 60000 65536"/>
              <a:gd name="T18" fmla="*/ 0 w 6"/>
              <a:gd name="T19" fmla="*/ 0 h 9"/>
              <a:gd name="T20" fmla="*/ 6 w 6"/>
              <a:gd name="T21" fmla="*/ 9 h 9"/>
            </a:gdLst>
            <a:ahLst/>
            <a:cxnLst>
              <a:cxn ang="T12">
                <a:pos x="T0" y="T1"/>
              </a:cxn>
              <a:cxn ang="T13">
                <a:pos x="T2" y="T3"/>
              </a:cxn>
              <a:cxn ang="T14">
                <a:pos x="T4" y="T5"/>
              </a:cxn>
              <a:cxn ang="T15">
                <a:pos x="T6" y="T7"/>
              </a:cxn>
              <a:cxn ang="T16">
                <a:pos x="T8" y="T9"/>
              </a:cxn>
              <a:cxn ang="T17">
                <a:pos x="T10" y="T11"/>
              </a:cxn>
            </a:cxnLst>
            <a:rect l="T18" t="T19" r="T20" b="T21"/>
            <a:pathLst>
              <a:path w="6" h="9">
                <a:moveTo>
                  <a:pt x="4" y="1"/>
                </a:moveTo>
                <a:cubicBezTo>
                  <a:pt x="5" y="2"/>
                  <a:pt x="5" y="4"/>
                  <a:pt x="5" y="6"/>
                </a:cubicBezTo>
                <a:cubicBezTo>
                  <a:pt x="5" y="7"/>
                  <a:pt x="6" y="9"/>
                  <a:pt x="5" y="9"/>
                </a:cubicBezTo>
                <a:cubicBezTo>
                  <a:pt x="3" y="9"/>
                  <a:pt x="2" y="8"/>
                  <a:pt x="1" y="6"/>
                </a:cubicBezTo>
                <a:cubicBezTo>
                  <a:pt x="0" y="5"/>
                  <a:pt x="1" y="3"/>
                  <a:pt x="2" y="2"/>
                </a:cubicBezTo>
                <a:cubicBezTo>
                  <a:pt x="2" y="1"/>
                  <a:pt x="3"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49" name="Freeform 3092"/>
          <p:cNvSpPr>
            <a:spLocks noChangeAspect="1"/>
          </p:cNvSpPr>
          <p:nvPr/>
        </p:nvSpPr>
        <p:spPr bwMode="auto">
          <a:xfrm>
            <a:off x="8088463" y="3747644"/>
            <a:ext cx="34281" cy="8335"/>
          </a:xfrm>
          <a:custGeom>
            <a:avLst/>
            <a:gdLst>
              <a:gd name="T0" fmla="*/ 2 w 5"/>
              <a:gd name="T1" fmla="*/ 1 h 6"/>
              <a:gd name="T2" fmla="*/ 6 w 5"/>
              <a:gd name="T3" fmla="*/ 4 h 6"/>
              <a:gd name="T4" fmla="*/ 2 w 5"/>
              <a:gd name="T5" fmla="*/ 7 h 6"/>
              <a:gd name="T6" fmla="*/ 0 w 5"/>
              <a:gd name="T7" fmla="*/ 6 h 6"/>
              <a:gd name="T8" fmla="*/ 2 w 5"/>
              <a:gd name="T9" fmla="*/ 1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2" y="1"/>
                </a:moveTo>
                <a:cubicBezTo>
                  <a:pt x="3" y="0"/>
                  <a:pt x="5" y="2"/>
                  <a:pt x="5" y="3"/>
                </a:cubicBezTo>
                <a:cubicBezTo>
                  <a:pt x="5" y="5"/>
                  <a:pt x="3" y="6"/>
                  <a:pt x="2" y="6"/>
                </a:cubicBezTo>
                <a:cubicBezTo>
                  <a:pt x="1" y="6"/>
                  <a:pt x="0" y="5"/>
                  <a:pt x="0" y="5"/>
                </a:cubicBezTo>
                <a:cubicBezTo>
                  <a:pt x="0" y="3"/>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0" name="Freeform 3093"/>
          <p:cNvSpPr>
            <a:spLocks noChangeAspect="1"/>
          </p:cNvSpPr>
          <p:nvPr/>
        </p:nvSpPr>
        <p:spPr bwMode="auto">
          <a:xfrm>
            <a:off x="6931322" y="3526186"/>
            <a:ext cx="813735" cy="610791"/>
          </a:xfrm>
          <a:custGeom>
            <a:avLst/>
            <a:gdLst>
              <a:gd name="T0" fmla="*/ 86 w 496"/>
              <a:gd name="T1" fmla="*/ 169 h 427"/>
              <a:gd name="T2" fmla="*/ 130 w 496"/>
              <a:gd name="T3" fmla="*/ 155 h 427"/>
              <a:gd name="T4" fmla="*/ 149 w 496"/>
              <a:gd name="T5" fmla="*/ 125 h 427"/>
              <a:gd name="T6" fmla="*/ 163 w 496"/>
              <a:gd name="T7" fmla="*/ 99 h 427"/>
              <a:gd name="T8" fmla="*/ 172 w 496"/>
              <a:gd name="T9" fmla="*/ 103 h 427"/>
              <a:gd name="T10" fmla="*/ 190 w 496"/>
              <a:gd name="T11" fmla="*/ 96 h 427"/>
              <a:gd name="T12" fmla="*/ 187 w 496"/>
              <a:gd name="T13" fmla="*/ 80 h 427"/>
              <a:gd name="T14" fmla="*/ 197 w 496"/>
              <a:gd name="T15" fmla="*/ 67 h 427"/>
              <a:gd name="T16" fmla="*/ 217 w 496"/>
              <a:gd name="T17" fmla="*/ 56 h 427"/>
              <a:gd name="T18" fmla="*/ 241 w 496"/>
              <a:gd name="T19" fmla="*/ 72 h 427"/>
              <a:gd name="T20" fmla="*/ 254 w 496"/>
              <a:gd name="T21" fmla="*/ 77 h 427"/>
              <a:gd name="T22" fmla="*/ 272 w 496"/>
              <a:gd name="T23" fmla="*/ 84 h 427"/>
              <a:gd name="T24" fmla="*/ 262 w 496"/>
              <a:gd name="T25" fmla="*/ 64 h 427"/>
              <a:gd name="T26" fmla="*/ 288 w 496"/>
              <a:gd name="T27" fmla="*/ 32 h 427"/>
              <a:gd name="T28" fmla="*/ 315 w 496"/>
              <a:gd name="T29" fmla="*/ 24 h 427"/>
              <a:gd name="T30" fmla="*/ 309 w 496"/>
              <a:gd name="T31" fmla="*/ 11 h 427"/>
              <a:gd name="T32" fmla="*/ 336 w 496"/>
              <a:gd name="T33" fmla="*/ 23 h 427"/>
              <a:gd name="T34" fmla="*/ 365 w 496"/>
              <a:gd name="T35" fmla="*/ 30 h 427"/>
              <a:gd name="T36" fmla="*/ 357 w 496"/>
              <a:gd name="T37" fmla="*/ 49 h 427"/>
              <a:gd name="T38" fmla="*/ 384 w 496"/>
              <a:gd name="T39" fmla="*/ 96 h 427"/>
              <a:gd name="T40" fmla="*/ 428 w 496"/>
              <a:gd name="T41" fmla="*/ 121 h 427"/>
              <a:gd name="T42" fmla="*/ 447 w 496"/>
              <a:gd name="T43" fmla="*/ 38 h 427"/>
              <a:gd name="T44" fmla="*/ 463 w 496"/>
              <a:gd name="T45" fmla="*/ 1 h 427"/>
              <a:gd name="T46" fmla="*/ 473 w 496"/>
              <a:gd name="T47" fmla="*/ 30 h 427"/>
              <a:gd name="T48" fmla="*/ 491 w 496"/>
              <a:gd name="T49" fmla="*/ 59 h 427"/>
              <a:gd name="T50" fmla="*/ 506 w 496"/>
              <a:gd name="T51" fmla="*/ 109 h 427"/>
              <a:gd name="T52" fmla="*/ 519 w 496"/>
              <a:gd name="T53" fmla="*/ 153 h 427"/>
              <a:gd name="T54" fmla="*/ 541 w 496"/>
              <a:gd name="T55" fmla="*/ 167 h 427"/>
              <a:gd name="T56" fmla="*/ 551 w 496"/>
              <a:gd name="T57" fmla="*/ 204 h 427"/>
              <a:gd name="T58" fmla="*/ 569 w 496"/>
              <a:gd name="T59" fmla="*/ 207 h 427"/>
              <a:gd name="T60" fmla="*/ 583 w 496"/>
              <a:gd name="T61" fmla="*/ 241 h 427"/>
              <a:gd name="T62" fmla="*/ 595 w 496"/>
              <a:gd name="T63" fmla="*/ 278 h 427"/>
              <a:gd name="T64" fmla="*/ 584 w 496"/>
              <a:gd name="T65" fmla="*/ 347 h 427"/>
              <a:gd name="T66" fmla="*/ 547 w 496"/>
              <a:gd name="T67" fmla="*/ 410 h 427"/>
              <a:gd name="T68" fmla="*/ 523 w 496"/>
              <a:gd name="T69" fmla="*/ 446 h 427"/>
              <a:gd name="T70" fmla="*/ 477 w 496"/>
              <a:gd name="T71" fmla="*/ 494 h 427"/>
              <a:gd name="T72" fmla="*/ 439 w 496"/>
              <a:gd name="T73" fmla="*/ 502 h 427"/>
              <a:gd name="T74" fmla="*/ 422 w 496"/>
              <a:gd name="T75" fmla="*/ 505 h 427"/>
              <a:gd name="T76" fmla="*/ 385 w 496"/>
              <a:gd name="T77" fmla="*/ 501 h 427"/>
              <a:gd name="T78" fmla="*/ 365 w 496"/>
              <a:gd name="T79" fmla="*/ 470 h 427"/>
              <a:gd name="T80" fmla="*/ 344 w 496"/>
              <a:gd name="T81" fmla="*/ 451 h 427"/>
              <a:gd name="T82" fmla="*/ 344 w 496"/>
              <a:gd name="T83" fmla="*/ 424 h 427"/>
              <a:gd name="T84" fmla="*/ 330 w 496"/>
              <a:gd name="T85" fmla="*/ 435 h 427"/>
              <a:gd name="T86" fmla="*/ 348 w 496"/>
              <a:gd name="T87" fmla="*/ 396 h 427"/>
              <a:gd name="T88" fmla="*/ 314 w 496"/>
              <a:gd name="T89" fmla="*/ 433 h 427"/>
              <a:gd name="T90" fmla="*/ 300 w 496"/>
              <a:gd name="T91" fmla="*/ 406 h 427"/>
              <a:gd name="T92" fmla="*/ 270 w 496"/>
              <a:gd name="T93" fmla="*/ 383 h 427"/>
              <a:gd name="T94" fmla="*/ 178 w 496"/>
              <a:gd name="T95" fmla="*/ 386 h 427"/>
              <a:gd name="T96" fmla="*/ 112 w 496"/>
              <a:gd name="T97" fmla="*/ 416 h 427"/>
              <a:gd name="T98" fmla="*/ 50 w 496"/>
              <a:gd name="T99" fmla="*/ 439 h 427"/>
              <a:gd name="T100" fmla="*/ 8 w 496"/>
              <a:gd name="T101" fmla="*/ 411 h 427"/>
              <a:gd name="T102" fmla="*/ 18 w 496"/>
              <a:gd name="T103" fmla="*/ 365 h 427"/>
              <a:gd name="T104" fmla="*/ 0 w 496"/>
              <a:gd name="T105" fmla="*/ 278 h 427"/>
              <a:gd name="T106" fmla="*/ 14 w 496"/>
              <a:gd name="T107" fmla="*/ 280 h 427"/>
              <a:gd name="T108" fmla="*/ 13 w 496"/>
              <a:gd name="T109" fmla="*/ 216 h 427"/>
              <a:gd name="T110" fmla="*/ 20 w 496"/>
              <a:gd name="T111" fmla="*/ 205 h 427"/>
              <a:gd name="T112" fmla="*/ 55 w 496"/>
              <a:gd name="T113" fmla="*/ 178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6"/>
              <a:gd name="T172" fmla="*/ 0 h 427"/>
              <a:gd name="T173" fmla="*/ 496 w 496"/>
              <a:gd name="T174" fmla="*/ 427 h 4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6" h="427">
                <a:moveTo>
                  <a:pt x="50" y="145"/>
                </a:moveTo>
                <a:cubicBezTo>
                  <a:pt x="52" y="145"/>
                  <a:pt x="54" y="144"/>
                  <a:pt x="56" y="144"/>
                </a:cubicBezTo>
                <a:cubicBezTo>
                  <a:pt x="59" y="144"/>
                  <a:pt x="62" y="147"/>
                  <a:pt x="64" y="145"/>
                </a:cubicBezTo>
                <a:cubicBezTo>
                  <a:pt x="66" y="143"/>
                  <a:pt x="68" y="139"/>
                  <a:pt x="72" y="141"/>
                </a:cubicBezTo>
                <a:cubicBezTo>
                  <a:pt x="74" y="141"/>
                  <a:pt x="77" y="140"/>
                  <a:pt x="79" y="139"/>
                </a:cubicBezTo>
                <a:cubicBezTo>
                  <a:pt x="81" y="138"/>
                  <a:pt x="81" y="135"/>
                  <a:pt x="83" y="134"/>
                </a:cubicBezTo>
                <a:cubicBezTo>
                  <a:pt x="85" y="134"/>
                  <a:pt x="89" y="135"/>
                  <a:pt x="91" y="135"/>
                </a:cubicBezTo>
                <a:cubicBezTo>
                  <a:pt x="97" y="133"/>
                  <a:pt x="104" y="133"/>
                  <a:pt x="108" y="129"/>
                </a:cubicBezTo>
                <a:cubicBezTo>
                  <a:pt x="113" y="126"/>
                  <a:pt x="114" y="121"/>
                  <a:pt x="116" y="116"/>
                </a:cubicBezTo>
                <a:cubicBezTo>
                  <a:pt x="117" y="115"/>
                  <a:pt x="115" y="113"/>
                  <a:pt x="116" y="112"/>
                </a:cubicBezTo>
                <a:cubicBezTo>
                  <a:pt x="118" y="110"/>
                  <a:pt x="122" y="111"/>
                  <a:pt x="124" y="109"/>
                </a:cubicBezTo>
                <a:cubicBezTo>
                  <a:pt x="125" y="108"/>
                  <a:pt x="124" y="106"/>
                  <a:pt x="124" y="104"/>
                </a:cubicBezTo>
                <a:cubicBezTo>
                  <a:pt x="124" y="103"/>
                  <a:pt x="122" y="101"/>
                  <a:pt x="123" y="100"/>
                </a:cubicBezTo>
                <a:cubicBezTo>
                  <a:pt x="124" y="95"/>
                  <a:pt x="125" y="91"/>
                  <a:pt x="128" y="87"/>
                </a:cubicBezTo>
                <a:cubicBezTo>
                  <a:pt x="129" y="84"/>
                  <a:pt x="132" y="82"/>
                  <a:pt x="135" y="80"/>
                </a:cubicBezTo>
                <a:cubicBezTo>
                  <a:pt x="135" y="79"/>
                  <a:pt x="136" y="81"/>
                  <a:pt x="136" y="82"/>
                </a:cubicBezTo>
                <a:cubicBezTo>
                  <a:pt x="136" y="84"/>
                  <a:pt x="135" y="85"/>
                  <a:pt x="135" y="86"/>
                </a:cubicBezTo>
                <a:cubicBezTo>
                  <a:pt x="136" y="90"/>
                  <a:pt x="136" y="95"/>
                  <a:pt x="139" y="97"/>
                </a:cubicBezTo>
                <a:cubicBezTo>
                  <a:pt x="142" y="98"/>
                  <a:pt x="145" y="94"/>
                  <a:pt x="145" y="92"/>
                </a:cubicBezTo>
                <a:cubicBezTo>
                  <a:pt x="146" y="90"/>
                  <a:pt x="143" y="88"/>
                  <a:pt x="143" y="86"/>
                </a:cubicBezTo>
                <a:cubicBezTo>
                  <a:pt x="142" y="85"/>
                  <a:pt x="142" y="83"/>
                  <a:pt x="143" y="82"/>
                </a:cubicBezTo>
                <a:cubicBezTo>
                  <a:pt x="143" y="81"/>
                  <a:pt x="145" y="80"/>
                  <a:pt x="146" y="80"/>
                </a:cubicBezTo>
                <a:cubicBezTo>
                  <a:pt x="150" y="80"/>
                  <a:pt x="154" y="83"/>
                  <a:pt x="158" y="83"/>
                </a:cubicBezTo>
                <a:cubicBezTo>
                  <a:pt x="158" y="83"/>
                  <a:pt x="159" y="81"/>
                  <a:pt x="158" y="80"/>
                </a:cubicBezTo>
                <a:cubicBezTo>
                  <a:pt x="158" y="79"/>
                  <a:pt x="156" y="80"/>
                  <a:pt x="155" y="79"/>
                </a:cubicBezTo>
                <a:cubicBezTo>
                  <a:pt x="155" y="78"/>
                  <a:pt x="156" y="75"/>
                  <a:pt x="155" y="74"/>
                </a:cubicBezTo>
                <a:cubicBezTo>
                  <a:pt x="155" y="73"/>
                  <a:pt x="153" y="73"/>
                  <a:pt x="153" y="72"/>
                </a:cubicBezTo>
                <a:cubicBezTo>
                  <a:pt x="153" y="70"/>
                  <a:pt x="155" y="67"/>
                  <a:pt x="156" y="67"/>
                </a:cubicBezTo>
                <a:cubicBezTo>
                  <a:pt x="159" y="67"/>
                  <a:pt x="160" y="72"/>
                  <a:pt x="162" y="71"/>
                </a:cubicBezTo>
                <a:cubicBezTo>
                  <a:pt x="165" y="70"/>
                  <a:pt x="161" y="66"/>
                  <a:pt x="162" y="64"/>
                </a:cubicBezTo>
                <a:cubicBezTo>
                  <a:pt x="163" y="63"/>
                  <a:pt x="167" y="66"/>
                  <a:pt x="167" y="64"/>
                </a:cubicBezTo>
                <a:cubicBezTo>
                  <a:pt x="168" y="61"/>
                  <a:pt x="164" y="59"/>
                  <a:pt x="164" y="56"/>
                </a:cubicBezTo>
                <a:cubicBezTo>
                  <a:pt x="164" y="54"/>
                  <a:pt x="167" y="51"/>
                  <a:pt x="169" y="51"/>
                </a:cubicBezTo>
                <a:cubicBezTo>
                  <a:pt x="172" y="51"/>
                  <a:pt x="171" y="56"/>
                  <a:pt x="173" y="56"/>
                </a:cubicBezTo>
                <a:cubicBezTo>
                  <a:pt x="176" y="56"/>
                  <a:pt x="175" y="51"/>
                  <a:pt x="177" y="50"/>
                </a:cubicBezTo>
                <a:cubicBezTo>
                  <a:pt x="178" y="48"/>
                  <a:pt x="180" y="48"/>
                  <a:pt x="181" y="47"/>
                </a:cubicBezTo>
                <a:cubicBezTo>
                  <a:pt x="183" y="47"/>
                  <a:pt x="184" y="49"/>
                  <a:pt x="185" y="48"/>
                </a:cubicBezTo>
                <a:cubicBezTo>
                  <a:pt x="186" y="47"/>
                  <a:pt x="185" y="44"/>
                  <a:pt x="186" y="43"/>
                </a:cubicBezTo>
                <a:cubicBezTo>
                  <a:pt x="189" y="43"/>
                  <a:pt x="191" y="46"/>
                  <a:pt x="193" y="48"/>
                </a:cubicBezTo>
                <a:cubicBezTo>
                  <a:pt x="196" y="51"/>
                  <a:pt x="200" y="55"/>
                  <a:pt x="201" y="60"/>
                </a:cubicBezTo>
                <a:cubicBezTo>
                  <a:pt x="202" y="62"/>
                  <a:pt x="197" y="68"/>
                  <a:pt x="199" y="68"/>
                </a:cubicBezTo>
                <a:cubicBezTo>
                  <a:pt x="203" y="69"/>
                  <a:pt x="202" y="62"/>
                  <a:pt x="205" y="61"/>
                </a:cubicBezTo>
                <a:cubicBezTo>
                  <a:pt x="207" y="59"/>
                  <a:pt x="209" y="59"/>
                  <a:pt x="212" y="60"/>
                </a:cubicBezTo>
                <a:cubicBezTo>
                  <a:pt x="213" y="61"/>
                  <a:pt x="211" y="64"/>
                  <a:pt x="212" y="64"/>
                </a:cubicBezTo>
                <a:cubicBezTo>
                  <a:pt x="214" y="64"/>
                  <a:pt x="213" y="60"/>
                  <a:pt x="214" y="60"/>
                </a:cubicBezTo>
                <a:cubicBezTo>
                  <a:pt x="216" y="60"/>
                  <a:pt x="218" y="61"/>
                  <a:pt x="219" y="63"/>
                </a:cubicBezTo>
                <a:cubicBezTo>
                  <a:pt x="220" y="64"/>
                  <a:pt x="220" y="66"/>
                  <a:pt x="221" y="67"/>
                </a:cubicBezTo>
                <a:cubicBezTo>
                  <a:pt x="222" y="69"/>
                  <a:pt x="225" y="71"/>
                  <a:pt x="227" y="70"/>
                </a:cubicBezTo>
                <a:cubicBezTo>
                  <a:pt x="229" y="70"/>
                  <a:pt x="223" y="68"/>
                  <a:pt x="223" y="66"/>
                </a:cubicBezTo>
                <a:cubicBezTo>
                  <a:pt x="222" y="65"/>
                  <a:pt x="222" y="63"/>
                  <a:pt x="222" y="61"/>
                </a:cubicBezTo>
                <a:cubicBezTo>
                  <a:pt x="222" y="60"/>
                  <a:pt x="224" y="59"/>
                  <a:pt x="224" y="58"/>
                </a:cubicBezTo>
                <a:cubicBezTo>
                  <a:pt x="222" y="56"/>
                  <a:pt x="218" y="56"/>
                  <a:pt x="218" y="53"/>
                </a:cubicBezTo>
                <a:cubicBezTo>
                  <a:pt x="218" y="49"/>
                  <a:pt x="221" y="45"/>
                  <a:pt x="224" y="41"/>
                </a:cubicBezTo>
                <a:cubicBezTo>
                  <a:pt x="225" y="39"/>
                  <a:pt x="228" y="39"/>
                  <a:pt x="230" y="37"/>
                </a:cubicBezTo>
                <a:cubicBezTo>
                  <a:pt x="232" y="33"/>
                  <a:pt x="231" y="28"/>
                  <a:pt x="234" y="25"/>
                </a:cubicBezTo>
                <a:cubicBezTo>
                  <a:pt x="235" y="24"/>
                  <a:pt x="238" y="28"/>
                  <a:pt x="240" y="27"/>
                </a:cubicBezTo>
                <a:cubicBezTo>
                  <a:pt x="242" y="26"/>
                  <a:pt x="241" y="21"/>
                  <a:pt x="243" y="20"/>
                </a:cubicBezTo>
                <a:cubicBezTo>
                  <a:pt x="247" y="19"/>
                  <a:pt x="252" y="20"/>
                  <a:pt x="257" y="20"/>
                </a:cubicBezTo>
                <a:cubicBezTo>
                  <a:pt x="257" y="21"/>
                  <a:pt x="257" y="23"/>
                  <a:pt x="258" y="23"/>
                </a:cubicBezTo>
                <a:cubicBezTo>
                  <a:pt x="259" y="23"/>
                  <a:pt x="262" y="22"/>
                  <a:pt x="263" y="20"/>
                </a:cubicBezTo>
                <a:cubicBezTo>
                  <a:pt x="263" y="19"/>
                  <a:pt x="263" y="17"/>
                  <a:pt x="262" y="15"/>
                </a:cubicBezTo>
                <a:cubicBezTo>
                  <a:pt x="260" y="13"/>
                  <a:pt x="257" y="14"/>
                  <a:pt x="255" y="12"/>
                </a:cubicBezTo>
                <a:cubicBezTo>
                  <a:pt x="253" y="11"/>
                  <a:pt x="250" y="9"/>
                  <a:pt x="252" y="7"/>
                </a:cubicBezTo>
                <a:cubicBezTo>
                  <a:pt x="253" y="6"/>
                  <a:pt x="256" y="8"/>
                  <a:pt x="258" y="9"/>
                </a:cubicBezTo>
                <a:cubicBezTo>
                  <a:pt x="260" y="9"/>
                  <a:pt x="263" y="10"/>
                  <a:pt x="264" y="11"/>
                </a:cubicBezTo>
                <a:cubicBezTo>
                  <a:pt x="266" y="12"/>
                  <a:pt x="267" y="14"/>
                  <a:pt x="269" y="15"/>
                </a:cubicBezTo>
                <a:cubicBezTo>
                  <a:pt x="271" y="15"/>
                  <a:pt x="273" y="14"/>
                  <a:pt x="275" y="15"/>
                </a:cubicBezTo>
                <a:cubicBezTo>
                  <a:pt x="277" y="15"/>
                  <a:pt x="278" y="18"/>
                  <a:pt x="280" y="19"/>
                </a:cubicBezTo>
                <a:cubicBezTo>
                  <a:pt x="281" y="19"/>
                  <a:pt x="282" y="16"/>
                  <a:pt x="284" y="17"/>
                </a:cubicBezTo>
                <a:cubicBezTo>
                  <a:pt x="287" y="17"/>
                  <a:pt x="289" y="22"/>
                  <a:pt x="292" y="22"/>
                </a:cubicBezTo>
                <a:cubicBezTo>
                  <a:pt x="295" y="23"/>
                  <a:pt x="298" y="20"/>
                  <a:pt x="301" y="20"/>
                </a:cubicBezTo>
                <a:cubicBezTo>
                  <a:pt x="302" y="21"/>
                  <a:pt x="302" y="26"/>
                  <a:pt x="304" y="25"/>
                </a:cubicBezTo>
                <a:cubicBezTo>
                  <a:pt x="306" y="24"/>
                  <a:pt x="305" y="19"/>
                  <a:pt x="307" y="18"/>
                </a:cubicBezTo>
                <a:cubicBezTo>
                  <a:pt x="310" y="18"/>
                  <a:pt x="315" y="20"/>
                  <a:pt x="315" y="23"/>
                </a:cubicBezTo>
                <a:cubicBezTo>
                  <a:pt x="315" y="28"/>
                  <a:pt x="310" y="31"/>
                  <a:pt x="306" y="35"/>
                </a:cubicBezTo>
                <a:cubicBezTo>
                  <a:pt x="304" y="37"/>
                  <a:pt x="299" y="38"/>
                  <a:pt x="298" y="41"/>
                </a:cubicBezTo>
                <a:cubicBezTo>
                  <a:pt x="297" y="44"/>
                  <a:pt x="300" y="48"/>
                  <a:pt x="299" y="51"/>
                </a:cubicBezTo>
                <a:cubicBezTo>
                  <a:pt x="298" y="56"/>
                  <a:pt x="293" y="60"/>
                  <a:pt x="294" y="65"/>
                </a:cubicBezTo>
                <a:cubicBezTo>
                  <a:pt x="296" y="70"/>
                  <a:pt x="303" y="72"/>
                  <a:pt x="307" y="75"/>
                </a:cubicBezTo>
                <a:cubicBezTo>
                  <a:pt x="311" y="77"/>
                  <a:pt x="316" y="78"/>
                  <a:pt x="320" y="80"/>
                </a:cubicBezTo>
                <a:cubicBezTo>
                  <a:pt x="323" y="82"/>
                  <a:pt x="327" y="84"/>
                  <a:pt x="330" y="87"/>
                </a:cubicBezTo>
                <a:cubicBezTo>
                  <a:pt x="332" y="88"/>
                  <a:pt x="334" y="90"/>
                  <a:pt x="336" y="91"/>
                </a:cubicBezTo>
                <a:cubicBezTo>
                  <a:pt x="339" y="94"/>
                  <a:pt x="342" y="98"/>
                  <a:pt x="345" y="100"/>
                </a:cubicBezTo>
                <a:cubicBezTo>
                  <a:pt x="349" y="101"/>
                  <a:pt x="354" y="104"/>
                  <a:pt x="357" y="101"/>
                </a:cubicBezTo>
                <a:cubicBezTo>
                  <a:pt x="362" y="97"/>
                  <a:pt x="363" y="89"/>
                  <a:pt x="366" y="83"/>
                </a:cubicBezTo>
                <a:cubicBezTo>
                  <a:pt x="368" y="77"/>
                  <a:pt x="371" y="71"/>
                  <a:pt x="372" y="65"/>
                </a:cubicBezTo>
                <a:cubicBezTo>
                  <a:pt x="374" y="57"/>
                  <a:pt x="372" y="49"/>
                  <a:pt x="372" y="40"/>
                </a:cubicBezTo>
                <a:cubicBezTo>
                  <a:pt x="372" y="38"/>
                  <a:pt x="372" y="34"/>
                  <a:pt x="373" y="32"/>
                </a:cubicBezTo>
                <a:cubicBezTo>
                  <a:pt x="374" y="29"/>
                  <a:pt x="376" y="28"/>
                  <a:pt x="377" y="26"/>
                </a:cubicBezTo>
                <a:cubicBezTo>
                  <a:pt x="378" y="24"/>
                  <a:pt x="377" y="22"/>
                  <a:pt x="377" y="20"/>
                </a:cubicBezTo>
                <a:cubicBezTo>
                  <a:pt x="379" y="14"/>
                  <a:pt x="381" y="8"/>
                  <a:pt x="383" y="3"/>
                </a:cubicBezTo>
                <a:cubicBezTo>
                  <a:pt x="383" y="1"/>
                  <a:pt x="385" y="0"/>
                  <a:pt x="386" y="1"/>
                </a:cubicBezTo>
                <a:cubicBezTo>
                  <a:pt x="387" y="1"/>
                  <a:pt x="387" y="3"/>
                  <a:pt x="388" y="5"/>
                </a:cubicBezTo>
                <a:cubicBezTo>
                  <a:pt x="389" y="8"/>
                  <a:pt x="389" y="11"/>
                  <a:pt x="390" y="14"/>
                </a:cubicBezTo>
                <a:cubicBezTo>
                  <a:pt x="392" y="16"/>
                  <a:pt x="396" y="16"/>
                  <a:pt x="397" y="18"/>
                </a:cubicBezTo>
                <a:cubicBezTo>
                  <a:pt x="397" y="20"/>
                  <a:pt x="394" y="23"/>
                  <a:pt x="394" y="25"/>
                </a:cubicBezTo>
                <a:cubicBezTo>
                  <a:pt x="395" y="31"/>
                  <a:pt x="398" y="36"/>
                  <a:pt x="400" y="42"/>
                </a:cubicBezTo>
                <a:cubicBezTo>
                  <a:pt x="400" y="45"/>
                  <a:pt x="399" y="49"/>
                  <a:pt x="400" y="53"/>
                </a:cubicBezTo>
                <a:cubicBezTo>
                  <a:pt x="401" y="54"/>
                  <a:pt x="403" y="53"/>
                  <a:pt x="404" y="53"/>
                </a:cubicBezTo>
                <a:cubicBezTo>
                  <a:pt x="406" y="52"/>
                  <a:pt x="407" y="49"/>
                  <a:pt x="409" y="49"/>
                </a:cubicBezTo>
                <a:cubicBezTo>
                  <a:pt x="411" y="49"/>
                  <a:pt x="410" y="52"/>
                  <a:pt x="411" y="53"/>
                </a:cubicBezTo>
                <a:cubicBezTo>
                  <a:pt x="413" y="56"/>
                  <a:pt x="417" y="58"/>
                  <a:pt x="417" y="62"/>
                </a:cubicBezTo>
                <a:cubicBezTo>
                  <a:pt x="419" y="67"/>
                  <a:pt x="416" y="72"/>
                  <a:pt x="417" y="78"/>
                </a:cubicBezTo>
                <a:cubicBezTo>
                  <a:pt x="417" y="82"/>
                  <a:pt x="420" y="86"/>
                  <a:pt x="422" y="91"/>
                </a:cubicBezTo>
                <a:cubicBezTo>
                  <a:pt x="423" y="93"/>
                  <a:pt x="425" y="96"/>
                  <a:pt x="425" y="98"/>
                </a:cubicBezTo>
                <a:cubicBezTo>
                  <a:pt x="425" y="102"/>
                  <a:pt x="422" y="105"/>
                  <a:pt x="422" y="109"/>
                </a:cubicBezTo>
                <a:cubicBezTo>
                  <a:pt x="422" y="113"/>
                  <a:pt x="422" y="118"/>
                  <a:pt x="425" y="121"/>
                </a:cubicBezTo>
                <a:cubicBezTo>
                  <a:pt x="426" y="124"/>
                  <a:pt x="430" y="126"/>
                  <a:pt x="433" y="127"/>
                </a:cubicBezTo>
                <a:cubicBezTo>
                  <a:pt x="434" y="128"/>
                  <a:pt x="437" y="126"/>
                  <a:pt x="438" y="127"/>
                </a:cubicBezTo>
                <a:cubicBezTo>
                  <a:pt x="439" y="128"/>
                  <a:pt x="438" y="131"/>
                  <a:pt x="439" y="133"/>
                </a:cubicBezTo>
                <a:cubicBezTo>
                  <a:pt x="440" y="134"/>
                  <a:pt x="442" y="134"/>
                  <a:pt x="444" y="135"/>
                </a:cubicBezTo>
                <a:cubicBezTo>
                  <a:pt x="446" y="136"/>
                  <a:pt x="449" y="137"/>
                  <a:pt x="451" y="139"/>
                </a:cubicBezTo>
                <a:cubicBezTo>
                  <a:pt x="452" y="140"/>
                  <a:pt x="453" y="141"/>
                  <a:pt x="453" y="143"/>
                </a:cubicBezTo>
                <a:cubicBezTo>
                  <a:pt x="453" y="144"/>
                  <a:pt x="451" y="145"/>
                  <a:pt x="452" y="146"/>
                </a:cubicBezTo>
                <a:cubicBezTo>
                  <a:pt x="453" y="149"/>
                  <a:pt x="457" y="150"/>
                  <a:pt x="458" y="153"/>
                </a:cubicBezTo>
                <a:cubicBezTo>
                  <a:pt x="460" y="159"/>
                  <a:pt x="457" y="165"/>
                  <a:pt x="459" y="170"/>
                </a:cubicBezTo>
                <a:cubicBezTo>
                  <a:pt x="459" y="172"/>
                  <a:pt x="461" y="174"/>
                  <a:pt x="463" y="173"/>
                </a:cubicBezTo>
                <a:cubicBezTo>
                  <a:pt x="465" y="173"/>
                  <a:pt x="465" y="170"/>
                  <a:pt x="466" y="170"/>
                </a:cubicBezTo>
                <a:cubicBezTo>
                  <a:pt x="468" y="169"/>
                  <a:pt x="469" y="171"/>
                  <a:pt x="471" y="172"/>
                </a:cubicBezTo>
                <a:cubicBezTo>
                  <a:pt x="472" y="172"/>
                  <a:pt x="473" y="171"/>
                  <a:pt x="474" y="172"/>
                </a:cubicBezTo>
                <a:cubicBezTo>
                  <a:pt x="475" y="175"/>
                  <a:pt x="475" y="179"/>
                  <a:pt x="474" y="183"/>
                </a:cubicBezTo>
                <a:cubicBezTo>
                  <a:pt x="474" y="185"/>
                  <a:pt x="469" y="186"/>
                  <a:pt x="470" y="188"/>
                </a:cubicBezTo>
                <a:cubicBezTo>
                  <a:pt x="472" y="190"/>
                  <a:pt x="476" y="188"/>
                  <a:pt x="478" y="190"/>
                </a:cubicBezTo>
                <a:cubicBezTo>
                  <a:pt x="482" y="193"/>
                  <a:pt x="483" y="198"/>
                  <a:pt x="486" y="201"/>
                </a:cubicBezTo>
                <a:cubicBezTo>
                  <a:pt x="488" y="204"/>
                  <a:pt x="490" y="206"/>
                  <a:pt x="491" y="209"/>
                </a:cubicBezTo>
                <a:cubicBezTo>
                  <a:pt x="493" y="211"/>
                  <a:pt x="494" y="213"/>
                  <a:pt x="494" y="215"/>
                </a:cubicBezTo>
                <a:cubicBezTo>
                  <a:pt x="495" y="218"/>
                  <a:pt x="493" y="220"/>
                  <a:pt x="494" y="222"/>
                </a:cubicBezTo>
                <a:cubicBezTo>
                  <a:pt x="494" y="225"/>
                  <a:pt x="496" y="228"/>
                  <a:pt x="496" y="231"/>
                </a:cubicBezTo>
                <a:cubicBezTo>
                  <a:pt x="496" y="236"/>
                  <a:pt x="492" y="241"/>
                  <a:pt x="492" y="246"/>
                </a:cubicBezTo>
                <a:cubicBezTo>
                  <a:pt x="492" y="251"/>
                  <a:pt x="494" y="256"/>
                  <a:pt x="494" y="262"/>
                </a:cubicBezTo>
                <a:cubicBezTo>
                  <a:pt x="494" y="266"/>
                  <a:pt x="494" y="271"/>
                  <a:pt x="493" y="275"/>
                </a:cubicBezTo>
                <a:cubicBezTo>
                  <a:pt x="491" y="280"/>
                  <a:pt x="489" y="284"/>
                  <a:pt x="487" y="289"/>
                </a:cubicBezTo>
                <a:cubicBezTo>
                  <a:pt x="484" y="296"/>
                  <a:pt x="483" y="303"/>
                  <a:pt x="480" y="310"/>
                </a:cubicBezTo>
                <a:cubicBezTo>
                  <a:pt x="478" y="315"/>
                  <a:pt x="476" y="320"/>
                  <a:pt x="472" y="324"/>
                </a:cubicBezTo>
                <a:cubicBezTo>
                  <a:pt x="469" y="328"/>
                  <a:pt x="464" y="329"/>
                  <a:pt x="461" y="332"/>
                </a:cubicBezTo>
                <a:cubicBezTo>
                  <a:pt x="458" y="335"/>
                  <a:pt x="457" y="338"/>
                  <a:pt x="456" y="341"/>
                </a:cubicBezTo>
                <a:cubicBezTo>
                  <a:pt x="454" y="343"/>
                  <a:pt x="453" y="346"/>
                  <a:pt x="451" y="348"/>
                </a:cubicBezTo>
                <a:cubicBezTo>
                  <a:pt x="449" y="351"/>
                  <a:pt x="447" y="354"/>
                  <a:pt x="445" y="358"/>
                </a:cubicBezTo>
                <a:cubicBezTo>
                  <a:pt x="444" y="360"/>
                  <a:pt x="444" y="364"/>
                  <a:pt x="443" y="366"/>
                </a:cubicBezTo>
                <a:cubicBezTo>
                  <a:pt x="441" y="368"/>
                  <a:pt x="437" y="369"/>
                  <a:pt x="436" y="371"/>
                </a:cubicBezTo>
                <a:cubicBezTo>
                  <a:pt x="433" y="376"/>
                  <a:pt x="431" y="381"/>
                  <a:pt x="429" y="387"/>
                </a:cubicBezTo>
                <a:cubicBezTo>
                  <a:pt x="427" y="392"/>
                  <a:pt x="428" y="397"/>
                  <a:pt x="426" y="402"/>
                </a:cubicBezTo>
                <a:cubicBezTo>
                  <a:pt x="424" y="405"/>
                  <a:pt x="421" y="408"/>
                  <a:pt x="418" y="409"/>
                </a:cubicBezTo>
                <a:cubicBezTo>
                  <a:pt x="412" y="411"/>
                  <a:pt x="405" y="409"/>
                  <a:pt x="398" y="411"/>
                </a:cubicBezTo>
                <a:cubicBezTo>
                  <a:pt x="394" y="413"/>
                  <a:pt x="391" y="417"/>
                  <a:pt x="388" y="420"/>
                </a:cubicBezTo>
                <a:cubicBezTo>
                  <a:pt x="384" y="422"/>
                  <a:pt x="380" y="425"/>
                  <a:pt x="375" y="426"/>
                </a:cubicBezTo>
                <a:cubicBezTo>
                  <a:pt x="373" y="426"/>
                  <a:pt x="371" y="424"/>
                  <a:pt x="369" y="423"/>
                </a:cubicBezTo>
                <a:cubicBezTo>
                  <a:pt x="368" y="422"/>
                  <a:pt x="368" y="419"/>
                  <a:pt x="366" y="418"/>
                </a:cubicBezTo>
                <a:cubicBezTo>
                  <a:pt x="365" y="417"/>
                  <a:pt x="362" y="421"/>
                  <a:pt x="361" y="419"/>
                </a:cubicBezTo>
                <a:cubicBezTo>
                  <a:pt x="359" y="417"/>
                  <a:pt x="364" y="415"/>
                  <a:pt x="363" y="413"/>
                </a:cubicBezTo>
                <a:cubicBezTo>
                  <a:pt x="362" y="411"/>
                  <a:pt x="360" y="414"/>
                  <a:pt x="358" y="414"/>
                </a:cubicBezTo>
                <a:cubicBezTo>
                  <a:pt x="356" y="416"/>
                  <a:pt x="354" y="419"/>
                  <a:pt x="352" y="420"/>
                </a:cubicBezTo>
                <a:cubicBezTo>
                  <a:pt x="349" y="423"/>
                  <a:pt x="346" y="425"/>
                  <a:pt x="342" y="427"/>
                </a:cubicBezTo>
                <a:cubicBezTo>
                  <a:pt x="340" y="427"/>
                  <a:pt x="339" y="426"/>
                  <a:pt x="338" y="425"/>
                </a:cubicBezTo>
                <a:cubicBezTo>
                  <a:pt x="335" y="422"/>
                  <a:pt x="333" y="418"/>
                  <a:pt x="330" y="417"/>
                </a:cubicBezTo>
                <a:cubicBezTo>
                  <a:pt x="328" y="415"/>
                  <a:pt x="324" y="418"/>
                  <a:pt x="321" y="417"/>
                </a:cubicBezTo>
                <a:cubicBezTo>
                  <a:pt x="319" y="416"/>
                  <a:pt x="316" y="414"/>
                  <a:pt x="314" y="413"/>
                </a:cubicBezTo>
                <a:cubicBezTo>
                  <a:pt x="311" y="412"/>
                  <a:pt x="308" y="412"/>
                  <a:pt x="307" y="411"/>
                </a:cubicBezTo>
                <a:cubicBezTo>
                  <a:pt x="304" y="408"/>
                  <a:pt x="301" y="404"/>
                  <a:pt x="301" y="400"/>
                </a:cubicBezTo>
                <a:cubicBezTo>
                  <a:pt x="300" y="397"/>
                  <a:pt x="304" y="394"/>
                  <a:pt x="304" y="391"/>
                </a:cubicBezTo>
                <a:cubicBezTo>
                  <a:pt x="304" y="386"/>
                  <a:pt x="302" y="381"/>
                  <a:pt x="301" y="377"/>
                </a:cubicBezTo>
                <a:cubicBezTo>
                  <a:pt x="301" y="375"/>
                  <a:pt x="303" y="371"/>
                  <a:pt x="301" y="370"/>
                </a:cubicBezTo>
                <a:cubicBezTo>
                  <a:pt x="299" y="370"/>
                  <a:pt x="297" y="374"/>
                  <a:pt x="294" y="375"/>
                </a:cubicBezTo>
                <a:cubicBezTo>
                  <a:pt x="292" y="375"/>
                  <a:pt x="289" y="376"/>
                  <a:pt x="287" y="375"/>
                </a:cubicBezTo>
                <a:cubicBezTo>
                  <a:pt x="285" y="374"/>
                  <a:pt x="286" y="372"/>
                  <a:pt x="287" y="371"/>
                </a:cubicBezTo>
                <a:cubicBezTo>
                  <a:pt x="288" y="368"/>
                  <a:pt x="293" y="366"/>
                  <a:pt x="293" y="362"/>
                </a:cubicBezTo>
                <a:cubicBezTo>
                  <a:pt x="294" y="358"/>
                  <a:pt x="291" y="355"/>
                  <a:pt x="289" y="352"/>
                </a:cubicBezTo>
                <a:cubicBezTo>
                  <a:pt x="288" y="351"/>
                  <a:pt x="287" y="352"/>
                  <a:pt x="287" y="353"/>
                </a:cubicBezTo>
                <a:cubicBezTo>
                  <a:pt x="285" y="357"/>
                  <a:pt x="285" y="362"/>
                  <a:pt x="283" y="366"/>
                </a:cubicBezTo>
                <a:cubicBezTo>
                  <a:pt x="282" y="367"/>
                  <a:pt x="280" y="368"/>
                  <a:pt x="278" y="368"/>
                </a:cubicBezTo>
                <a:cubicBezTo>
                  <a:pt x="275" y="369"/>
                  <a:pt x="271" y="371"/>
                  <a:pt x="270" y="368"/>
                </a:cubicBezTo>
                <a:cubicBezTo>
                  <a:pt x="269" y="366"/>
                  <a:pt x="273" y="363"/>
                  <a:pt x="275" y="362"/>
                </a:cubicBezTo>
                <a:cubicBezTo>
                  <a:pt x="277" y="361"/>
                  <a:pt x="279" y="364"/>
                  <a:pt x="280" y="362"/>
                </a:cubicBezTo>
                <a:cubicBezTo>
                  <a:pt x="283" y="357"/>
                  <a:pt x="284" y="350"/>
                  <a:pt x="286" y="344"/>
                </a:cubicBezTo>
                <a:cubicBezTo>
                  <a:pt x="288" y="340"/>
                  <a:pt x="289" y="337"/>
                  <a:pt x="290" y="334"/>
                </a:cubicBezTo>
                <a:cubicBezTo>
                  <a:pt x="291" y="332"/>
                  <a:pt x="292" y="329"/>
                  <a:pt x="290" y="330"/>
                </a:cubicBezTo>
                <a:cubicBezTo>
                  <a:pt x="287" y="332"/>
                  <a:pt x="285" y="336"/>
                  <a:pt x="282" y="339"/>
                </a:cubicBezTo>
                <a:cubicBezTo>
                  <a:pt x="279" y="342"/>
                  <a:pt x="275" y="344"/>
                  <a:pt x="272" y="347"/>
                </a:cubicBezTo>
                <a:cubicBezTo>
                  <a:pt x="268" y="350"/>
                  <a:pt x="264" y="353"/>
                  <a:pt x="260" y="357"/>
                </a:cubicBezTo>
                <a:cubicBezTo>
                  <a:pt x="260" y="358"/>
                  <a:pt x="262" y="359"/>
                  <a:pt x="262" y="360"/>
                </a:cubicBezTo>
                <a:cubicBezTo>
                  <a:pt x="262" y="362"/>
                  <a:pt x="263" y="365"/>
                  <a:pt x="261" y="365"/>
                </a:cubicBezTo>
                <a:cubicBezTo>
                  <a:pt x="258" y="364"/>
                  <a:pt x="255" y="362"/>
                  <a:pt x="253" y="359"/>
                </a:cubicBezTo>
                <a:cubicBezTo>
                  <a:pt x="253" y="357"/>
                  <a:pt x="255" y="355"/>
                  <a:pt x="255" y="354"/>
                </a:cubicBezTo>
                <a:cubicBezTo>
                  <a:pt x="254" y="348"/>
                  <a:pt x="253" y="343"/>
                  <a:pt x="250" y="338"/>
                </a:cubicBezTo>
                <a:cubicBezTo>
                  <a:pt x="249" y="336"/>
                  <a:pt x="245" y="336"/>
                  <a:pt x="244" y="334"/>
                </a:cubicBezTo>
                <a:cubicBezTo>
                  <a:pt x="243" y="332"/>
                  <a:pt x="247" y="329"/>
                  <a:pt x="246" y="327"/>
                </a:cubicBezTo>
                <a:cubicBezTo>
                  <a:pt x="243" y="323"/>
                  <a:pt x="238" y="322"/>
                  <a:pt x="234" y="320"/>
                </a:cubicBezTo>
                <a:cubicBezTo>
                  <a:pt x="231" y="319"/>
                  <a:pt x="228" y="321"/>
                  <a:pt x="225" y="319"/>
                </a:cubicBezTo>
                <a:cubicBezTo>
                  <a:pt x="221" y="318"/>
                  <a:pt x="219" y="312"/>
                  <a:pt x="214" y="311"/>
                </a:cubicBezTo>
                <a:cubicBezTo>
                  <a:pt x="204" y="310"/>
                  <a:pt x="193" y="311"/>
                  <a:pt x="183" y="314"/>
                </a:cubicBezTo>
                <a:cubicBezTo>
                  <a:pt x="177" y="315"/>
                  <a:pt x="172" y="321"/>
                  <a:pt x="166" y="323"/>
                </a:cubicBezTo>
                <a:cubicBezTo>
                  <a:pt x="160" y="324"/>
                  <a:pt x="154" y="320"/>
                  <a:pt x="148" y="321"/>
                </a:cubicBezTo>
                <a:cubicBezTo>
                  <a:pt x="141" y="323"/>
                  <a:pt x="135" y="327"/>
                  <a:pt x="128" y="330"/>
                </a:cubicBezTo>
                <a:cubicBezTo>
                  <a:pt x="125" y="332"/>
                  <a:pt x="121" y="333"/>
                  <a:pt x="119" y="336"/>
                </a:cubicBezTo>
                <a:cubicBezTo>
                  <a:pt x="116" y="338"/>
                  <a:pt x="115" y="344"/>
                  <a:pt x="111" y="346"/>
                </a:cubicBezTo>
                <a:cubicBezTo>
                  <a:pt x="106" y="348"/>
                  <a:pt x="99" y="346"/>
                  <a:pt x="93" y="346"/>
                </a:cubicBezTo>
                <a:cubicBezTo>
                  <a:pt x="85" y="347"/>
                  <a:pt x="76" y="345"/>
                  <a:pt x="67" y="348"/>
                </a:cubicBezTo>
                <a:cubicBezTo>
                  <a:pt x="63" y="349"/>
                  <a:pt x="62" y="354"/>
                  <a:pt x="58" y="356"/>
                </a:cubicBezTo>
                <a:cubicBezTo>
                  <a:pt x="56" y="357"/>
                  <a:pt x="54" y="356"/>
                  <a:pt x="52" y="357"/>
                </a:cubicBezTo>
                <a:cubicBezTo>
                  <a:pt x="48" y="359"/>
                  <a:pt x="46" y="364"/>
                  <a:pt x="42" y="365"/>
                </a:cubicBezTo>
                <a:cubicBezTo>
                  <a:pt x="37" y="367"/>
                  <a:pt x="32" y="365"/>
                  <a:pt x="27" y="366"/>
                </a:cubicBezTo>
                <a:cubicBezTo>
                  <a:pt x="22" y="365"/>
                  <a:pt x="19" y="361"/>
                  <a:pt x="15" y="358"/>
                </a:cubicBezTo>
                <a:cubicBezTo>
                  <a:pt x="12" y="355"/>
                  <a:pt x="8" y="353"/>
                  <a:pt x="7" y="349"/>
                </a:cubicBezTo>
                <a:cubicBezTo>
                  <a:pt x="5" y="347"/>
                  <a:pt x="6" y="344"/>
                  <a:pt x="7" y="342"/>
                </a:cubicBezTo>
                <a:cubicBezTo>
                  <a:pt x="9" y="340"/>
                  <a:pt x="13" y="344"/>
                  <a:pt x="14" y="342"/>
                </a:cubicBezTo>
                <a:cubicBezTo>
                  <a:pt x="17" y="338"/>
                  <a:pt x="17" y="333"/>
                  <a:pt x="18" y="328"/>
                </a:cubicBezTo>
                <a:cubicBezTo>
                  <a:pt x="19" y="324"/>
                  <a:pt x="20" y="320"/>
                  <a:pt x="19" y="316"/>
                </a:cubicBezTo>
                <a:cubicBezTo>
                  <a:pt x="19" y="312"/>
                  <a:pt x="16" y="308"/>
                  <a:pt x="15" y="304"/>
                </a:cubicBezTo>
                <a:cubicBezTo>
                  <a:pt x="14" y="296"/>
                  <a:pt x="17" y="288"/>
                  <a:pt x="16" y="280"/>
                </a:cubicBezTo>
                <a:cubicBezTo>
                  <a:pt x="15" y="272"/>
                  <a:pt x="11" y="265"/>
                  <a:pt x="10" y="257"/>
                </a:cubicBezTo>
                <a:cubicBezTo>
                  <a:pt x="9" y="254"/>
                  <a:pt x="10" y="250"/>
                  <a:pt x="9" y="247"/>
                </a:cubicBezTo>
                <a:cubicBezTo>
                  <a:pt x="7" y="241"/>
                  <a:pt x="2" y="237"/>
                  <a:pt x="0" y="231"/>
                </a:cubicBezTo>
                <a:cubicBezTo>
                  <a:pt x="0" y="229"/>
                  <a:pt x="2" y="227"/>
                  <a:pt x="3" y="228"/>
                </a:cubicBezTo>
                <a:cubicBezTo>
                  <a:pt x="5" y="228"/>
                  <a:pt x="4" y="233"/>
                  <a:pt x="6" y="234"/>
                </a:cubicBezTo>
                <a:cubicBezTo>
                  <a:pt x="7" y="233"/>
                  <a:pt x="6" y="228"/>
                  <a:pt x="8" y="228"/>
                </a:cubicBezTo>
                <a:cubicBezTo>
                  <a:pt x="10" y="229"/>
                  <a:pt x="10" y="234"/>
                  <a:pt x="12" y="233"/>
                </a:cubicBezTo>
                <a:cubicBezTo>
                  <a:pt x="14" y="230"/>
                  <a:pt x="14" y="226"/>
                  <a:pt x="13" y="222"/>
                </a:cubicBezTo>
                <a:cubicBezTo>
                  <a:pt x="12" y="216"/>
                  <a:pt x="6" y="212"/>
                  <a:pt x="5" y="206"/>
                </a:cubicBezTo>
                <a:cubicBezTo>
                  <a:pt x="4" y="202"/>
                  <a:pt x="6" y="197"/>
                  <a:pt x="7" y="193"/>
                </a:cubicBezTo>
                <a:cubicBezTo>
                  <a:pt x="7" y="189"/>
                  <a:pt x="10" y="185"/>
                  <a:pt x="11" y="180"/>
                </a:cubicBezTo>
                <a:cubicBezTo>
                  <a:pt x="11" y="177"/>
                  <a:pt x="11" y="173"/>
                  <a:pt x="11" y="169"/>
                </a:cubicBezTo>
                <a:cubicBezTo>
                  <a:pt x="12" y="166"/>
                  <a:pt x="13" y="164"/>
                  <a:pt x="15" y="162"/>
                </a:cubicBezTo>
                <a:cubicBezTo>
                  <a:pt x="16" y="161"/>
                  <a:pt x="18" y="162"/>
                  <a:pt x="18" y="162"/>
                </a:cubicBezTo>
                <a:cubicBezTo>
                  <a:pt x="18" y="165"/>
                  <a:pt x="15" y="169"/>
                  <a:pt x="17" y="171"/>
                </a:cubicBezTo>
                <a:cubicBezTo>
                  <a:pt x="17" y="172"/>
                  <a:pt x="19" y="168"/>
                  <a:pt x="20" y="167"/>
                </a:cubicBezTo>
                <a:cubicBezTo>
                  <a:pt x="22" y="165"/>
                  <a:pt x="24" y="163"/>
                  <a:pt x="26" y="162"/>
                </a:cubicBezTo>
                <a:cubicBezTo>
                  <a:pt x="30" y="159"/>
                  <a:pt x="34" y="157"/>
                  <a:pt x="37" y="155"/>
                </a:cubicBezTo>
                <a:cubicBezTo>
                  <a:pt x="40" y="153"/>
                  <a:pt x="43" y="150"/>
                  <a:pt x="46" y="148"/>
                </a:cubicBezTo>
                <a:cubicBezTo>
                  <a:pt x="47" y="147"/>
                  <a:pt x="48" y="146"/>
                  <a:pt x="50" y="145"/>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1" name="Freeform 3094"/>
          <p:cNvSpPr>
            <a:spLocks noChangeAspect="1"/>
          </p:cNvSpPr>
          <p:nvPr/>
        </p:nvSpPr>
        <p:spPr bwMode="auto">
          <a:xfrm>
            <a:off x="7237870" y="3536901"/>
            <a:ext cx="34281" cy="10716"/>
          </a:xfrm>
          <a:custGeom>
            <a:avLst/>
            <a:gdLst>
              <a:gd name="T0" fmla="*/ 1 w 14"/>
              <a:gd name="T1" fmla="*/ 0 h 8"/>
              <a:gd name="T2" fmla="*/ 5 w 14"/>
              <a:gd name="T3" fmla="*/ 5 h 8"/>
              <a:gd name="T4" fmla="*/ 13 w 14"/>
              <a:gd name="T5" fmla="*/ 1 h 8"/>
              <a:gd name="T6" fmla="*/ 16 w 14"/>
              <a:gd name="T7" fmla="*/ 5 h 8"/>
              <a:gd name="T8" fmla="*/ 7 w 14"/>
              <a:gd name="T9" fmla="*/ 9 h 8"/>
              <a:gd name="T10" fmla="*/ 1 w 14"/>
              <a:gd name="T11" fmla="*/ 7 h 8"/>
              <a:gd name="T12" fmla="*/ 0 w 14"/>
              <a:gd name="T13" fmla="*/ 1 h 8"/>
              <a:gd name="T14" fmla="*/ 1 w 14"/>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8"/>
              <a:gd name="T26" fmla="*/ 14 w 1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8">
                <a:moveTo>
                  <a:pt x="1" y="0"/>
                </a:moveTo>
                <a:cubicBezTo>
                  <a:pt x="2" y="1"/>
                  <a:pt x="2" y="4"/>
                  <a:pt x="4" y="4"/>
                </a:cubicBezTo>
                <a:cubicBezTo>
                  <a:pt x="6" y="4"/>
                  <a:pt x="8" y="1"/>
                  <a:pt x="11" y="1"/>
                </a:cubicBezTo>
                <a:cubicBezTo>
                  <a:pt x="12" y="1"/>
                  <a:pt x="14" y="3"/>
                  <a:pt x="13" y="4"/>
                </a:cubicBezTo>
                <a:cubicBezTo>
                  <a:pt x="11" y="6"/>
                  <a:pt x="9" y="8"/>
                  <a:pt x="6" y="8"/>
                </a:cubicBezTo>
                <a:cubicBezTo>
                  <a:pt x="4" y="8"/>
                  <a:pt x="2" y="7"/>
                  <a:pt x="1" y="6"/>
                </a:cubicBezTo>
                <a:cubicBezTo>
                  <a:pt x="0" y="4"/>
                  <a:pt x="0" y="3"/>
                  <a:pt x="0" y="1"/>
                </a:cubicBezTo>
                <a:cubicBezTo>
                  <a:pt x="0" y="1"/>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2" name="Freeform 3095"/>
          <p:cNvSpPr>
            <a:spLocks noChangeAspect="1"/>
          </p:cNvSpPr>
          <p:nvPr/>
        </p:nvSpPr>
        <p:spPr bwMode="auto">
          <a:xfrm>
            <a:off x="7210893" y="3539283"/>
            <a:ext cx="34281" cy="8335"/>
          </a:xfrm>
          <a:custGeom>
            <a:avLst/>
            <a:gdLst>
              <a:gd name="T0" fmla="*/ 4 w 5"/>
              <a:gd name="T1" fmla="*/ 0 h 6"/>
              <a:gd name="T2" fmla="*/ 0 w 5"/>
              <a:gd name="T3" fmla="*/ 6 h 6"/>
              <a:gd name="T4" fmla="*/ 6 w 5"/>
              <a:gd name="T5" fmla="*/ 6 h 6"/>
              <a:gd name="T6" fmla="*/ 4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3" y="0"/>
                </a:moveTo>
                <a:cubicBezTo>
                  <a:pt x="3" y="0"/>
                  <a:pt x="2" y="4"/>
                  <a:pt x="0" y="5"/>
                </a:cubicBezTo>
                <a:cubicBezTo>
                  <a:pt x="1" y="6"/>
                  <a:pt x="5" y="6"/>
                  <a:pt x="5" y="5"/>
                </a:cubicBezTo>
                <a:cubicBezTo>
                  <a:pt x="5" y="4"/>
                  <a:pt x="4"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3" name="Freeform 3096"/>
          <p:cNvSpPr>
            <a:spLocks noChangeAspect="1"/>
          </p:cNvSpPr>
          <p:nvPr/>
        </p:nvSpPr>
        <p:spPr bwMode="auto">
          <a:xfrm>
            <a:off x="7361650" y="3589291"/>
            <a:ext cx="34281" cy="11906"/>
          </a:xfrm>
          <a:custGeom>
            <a:avLst/>
            <a:gdLst>
              <a:gd name="T0" fmla="*/ 2 w 10"/>
              <a:gd name="T1" fmla="*/ 1 h 8"/>
              <a:gd name="T2" fmla="*/ 2 w 10"/>
              <a:gd name="T3" fmla="*/ 7 h 8"/>
              <a:gd name="T4" fmla="*/ 11 w 10"/>
              <a:gd name="T5" fmla="*/ 9 h 8"/>
              <a:gd name="T6" fmla="*/ 10 w 10"/>
              <a:gd name="T7" fmla="*/ 5 h 8"/>
              <a:gd name="T8" fmla="*/ 11 w 10"/>
              <a:gd name="T9" fmla="*/ 1 h 8"/>
              <a:gd name="T10" fmla="*/ 7 w 10"/>
              <a:gd name="T11" fmla="*/ 3 h 8"/>
              <a:gd name="T12" fmla="*/ 5 w 10"/>
              <a:gd name="T13" fmla="*/ 0 h 8"/>
              <a:gd name="T14" fmla="*/ 5 w 10"/>
              <a:gd name="T15" fmla="*/ 3 h 8"/>
              <a:gd name="T16" fmla="*/ 2 w 10"/>
              <a:gd name="T17" fmla="*/ 1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8"/>
              <a:gd name="T29" fmla="*/ 10 w 1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8">
                <a:moveTo>
                  <a:pt x="2" y="1"/>
                </a:moveTo>
                <a:cubicBezTo>
                  <a:pt x="1" y="2"/>
                  <a:pt x="0" y="5"/>
                  <a:pt x="2" y="6"/>
                </a:cubicBezTo>
                <a:cubicBezTo>
                  <a:pt x="3" y="8"/>
                  <a:pt x="6" y="8"/>
                  <a:pt x="9" y="7"/>
                </a:cubicBezTo>
                <a:cubicBezTo>
                  <a:pt x="10" y="7"/>
                  <a:pt x="8" y="5"/>
                  <a:pt x="8" y="4"/>
                </a:cubicBezTo>
                <a:cubicBezTo>
                  <a:pt x="8" y="3"/>
                  <a:pt x="10" y="2"/>
                  <a:pt x="9" y="1"/>
                </a:cubicBezTo>
                <a:cubicBezTo>
                  <a:pt x="8" y="0"/>
                  <a:pt x="7" y="2"/>
                  <a:pt x="6" y="2"/>
                </a:cubicBezTo>
                <a:cubicBezTo>
                  <a:pt x="5" y="2"/>
                  <a:pt x="5" y="0"/>
                  <a:pt x="4" y="0"/>
                </a:cubicBezTo>
                <a:cubicBezTo>
                  <a:pt x="4" y="0"/>
                  <a:pt x="4" y="2"/>
                  <a:pt x="4" y="2"/>
                </a:cubicBezTo>
                <a:cubicBezTo>
                  <a:pt x="3" y="2"/>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4" name="Freeform 3097"/>
          <p:cNvSpPr>
            <a:spLocks noChangeAspect="1"/>
          </p:cNvSpPr>
          <p:nvPr/>
        </p:nvSpPr>
        <p:spPr bwMode="auto">
          <a:xfrm>
            <a:off x="7366411" y="3623818"/>
            <a:ext cx="34281" cy="8335"/>
          </a:xfrm>
          <a:custGeom>
            <a:avLst/>
            <a:gdLst>
              <a:gd name="T0" fmla="*/ 4 w 4"/>
              <a:gd name="T1" fmla="*/ 1 h 6"/>
              <a:gd name="T2" fmla="*/ 4 w 4"/>
              <a:gd name="T3" fmla="*/ 7 h 6"/>
              <a:gd name="T4" fmla="*/ 0 w 4"/>
              <a:gd name="T5" fmla="*/ 6 h 6"/>
              <a:gd name="T6" fmla="*/ 0 w 4"/>
              <a:gd name="T7" fmla="*/ 2 h 6"/>
              <a:gd name="T8" fmla="*/ 4 w 4"/>
              <a:gd name="T9" fmla="*/ 1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1"/>
                </a:moveTo>
                <a:cubicBezTo>
                  <a:pt x="3" y="2"/>
                  <a:pt x="4" y="4"/>
                  <a:pt x="3" y="6"/>
                </a:cubicBezTo>
                <a:cubicBezTo>
                  <a:pt x="3" y="6"/>
                  <a:pt x="1" y="6"/>
                  <a:pt x="0" y="5"/>
                </a:cubicBezTo>
                <a:cubicBezTo>
                  <a:pt x="0" y="4"/>
                  <a:pt x="0" y="3"/>
                  <a:pt x="0" y="2"/>
                </a:cubicBezTo>
                <a:cubicBezTo>
                  <a:pt x="1" y="1"/>
                  <a:pt x="2"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5" name="Freeform 3098"/>
          <p:cNvSpPr>
            <a:spLocks noChangeAspect="1"/>
          </p:cNvSpPr>
          <p:nvPr/>
        </p:nvSpPr>
        <p:spPr bwMode="auto">
          <a:xfrm>
            <a:off x="7721883" y="3825034"/>
            <a:ext cx="34281" cy="16669"/>
          </a:xfrm>
          <a:custGeom>
            <a:avLst/>
            <a:gdLst>
              <a:gd name="T0" fmla="*/ 6 w 6"/>
              <a:gd name="T1" fmla="*/ 0 h 12"/>
              <a:gd name="T2" fmla="*/ 7 w 6"/>
              <a:gd name="T3" fmla="*/ 2 h 12"/>
              <a:gd name="T4" fmla="*/ 2 w 6"/>
              <a:gd name="T5" fmla="*/ 14 h 12"/>
              <a:gd name="T6" fmla="*/ 0 w 6"/>
              <a:gd name="T7" fmla="*/ 12 h 12"/>
              <a:gd name="T8" fmla="*/ 1 w 6"/>
              <a:gd name="T9" fmla="*/ 5 h 12"/>
              <a:gd name="T10" fmla="*/ 6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5" y="0"/>
                </a:moveTo>
                <a:cubicBezTo>
                  <a:pt x="5" y="0"/>
                  <a:pt x="6" y="1"/>
                  <a:pt x="6" y="2"/>
                </a:cubicBezTo>
                <a:cubicBezTo>
                  <a:pt x="5" y="5"/>
                  <a:pt x="4" y="9"/>
                  <a:pt x="2" y="12"/>
                </a:cubicBezTo>
                <a:cubicBezTo>
                  <a:pt x="1" y="12"/>
                  <a:pt x="0" y="11"/>
                  <a:pt x="0" y="10"/>
                </a:cubicBezTo>
                <a:cubicBezTo>
                  <a:pt x="0" y="8"/>
                  <a:pt x="0" y="6"/>
                  <a:pt x="1" y="4"/>
                </a:cubicBezTo>
                <a:cubicBezTo>
                  <a:pt x="2" y="2"/>
                  <a:pt x="3" y="1"/>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6" name="Freeform 3099"/>
          <p:cNvSpPr>
            <a:spLocks noChangeAspect="1"/>
          </p:cNvSpPr>
          <p:nvPr/>
        </p:nvSpPr>
        <p:spPr bwMode="auto">
          <a:xfrm>
            <a:off x="7520344" y="4154835"/>
            <a:ext cx="34281" cy="14287"/>
          </a:xfrm>
          <a:custGeom>
            <a:avLst/>
            <a:gdLst>
              <a:gd name="T0" fmla="*/ 0 w 5"/>
              <a:gd name="T1" fmla="*/ 2 h 10"/>
              <a:gd name="T2" fmla="*/ 4 w 5"/>
              <a:gd name="T3" fmla="*/ 1 h 10"/>
              <a:gd name="T4" fmla="*/ 6 w 5"/>
              <a:gd name="T5" fmla="*/ 7 h 10"/>
              <a:gd name="T6" fmla="*/ 5 w 5"/>
              <a:gd name="T7" fmla="*/ 12 h 10"/>
              <a:gd name="T8" fmla="*/ 1 w 5"/>
              <a:gd name="T9" fmla="*/ 8 h 10"/>
              <a:gd name="T10" fmla="*/ 0 w 5"/>
              <a:gd name="T11" fmla="*/ 2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2"/>
                </a:moveTo>
                <a:cubicBezTo>
                  <a:pt x="0" y="1"/>
                  <a:pt x="2" y="0"/>
                  <a:pt x="3" y="1"/>
                </a:cubicBezTo>
                <a:cubicBezTo>
                  <a:pt x="4" y="2"/>
                  <a:pt x="5" y="4"/>
                  <a:pt x="5" y="6"/>
                </a:cubicBezTo>
                <a:cubicBezTo>
                  <a:pt x="5" y="7"/>
                  <a:pt x="5" y="10"/>
                  <a:pt x="4" y="10"/>
                </a:cubicBezTo>
                <a:cubicBezTo>
                  <a:pt x="2" y="10"/>
                  <a:pt x="2" y="8"/>
                  <a:pt x="1" y="7"/>
                </a:cubicBezTo>
                <a:cubicBezTo>
                  <a:pt x="0" y="5"/>
                  <a:pt x="0" y="4"/>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7" name="Freeform 3100"/>
          <p:cNvSpPr>
            <a:spLocks noChangeAspect="1"/>
          </p:cNvSpPr>
          <p:nvPr/>
        </p:nvSpPr>
        <p:spPr bwMode="auto">
          <a:xfrm>
            <a:off x="7475354" y="4176267"/>
            <a:ext cx="69750" cy="71437"/>
          </a:xfrm>
          <a:custGeom>
            <a:avLst/>
            <a:gdLst>
              <a:gd name="T0" fmla="*/ 19 w 42"/>
              <a:gd name="T1" fmla="*/ 10 h 50"/>
              <a:gd name="T2" fmla="*/ 29 w 42"/>
              <a:gd name="T3" fmla="*/ 10 h 50"/>
              <a:gd name="T4" fmla="*/ 40 w 42"/>
              <a:gd name="T5" fmla="*/ 7 h 50"/>
              <a:gd name="T6" fmla="*/ 49 w 42"/>
              <a:gd name="T7" fmla="*/ 5 h 50"/>
              <a:gd name="T8" fmla="*/ 51 w 42"/>
              <a:gd name="T9" fmla="*/ 10 h 50"/>
              <a:gd name="T10" fmla="*/ 47 w 42"/>
              <a:gd name="T11" fmla="*/ 28 h 50"/>
              <a:gd name="T12" fmla="*/ 44 w 42"/>
              <a:gd name="T13" fmla="*/ 32 h 50"/>
              <a:gd name="T14" fmla="*/ 39 w 42"/>
              <a:gd name="T15" fmla="*/ 43 h 50"/>
              <a:gd name="T16" fmla="*/ 38 w 42"/>
              <a:gd name="T17" fmla="*/ 52 h 50"/>
              <a:gd name="T18" fmla="*/ 35 w 42"/>
              <a:gd name="T19" fmla="*/ 52 h 50"/>
              <a:gd name="T20" fmla="*/ 34 w 42"/>
              <a:gd name="T21" fmla="*/ 46 h 50"/>
              <a:gd name="T22" fmla="*/ 30 w 42"/>
              <a:gd name="T23" fmla="*/ 48 h 50"/>
              <a:gd name="T24" fmla="*/ 28 w 42"/>
              <a:gd name="T25" fmla="*/ 50 h 50"/>
              <a:gd name="T26" fmla="*/ 23 w 42"/>
              <a:gd name="T27" fmla="*/ 53 h 50"/>
              <a:gd name="T28" fmla="*/ 18 w 42"/>
              <a:gd name="T29" fmla="*/ 59 h 50"/>
              <a:gd name="T30" fmla="*/ 16 w 42"/>
              <a:gd name="T31" fmla="*/ 56 h 50"/>
              <a:gd name="T32" fmla="*/ 10 w 42"/>
              <a:gd name="T33" fmla="*/ 58 h 50"/>
              <a:gd name="T34" fmla="*/ 6 w 42"/>
              <a:gd name="T35" fmla="*/ 52 h 50"/>
              <a:gd name="T36" fmla="*/ 2 w 42"/>
              <a:gd name="T37" fmla="*/ 43 h 50"/>
              <a:gd name="T38" fmla="*/ 2 w 42"/>
              <a:gd name="T39" fmla="*/ 34 h 50"/>
              <a:gd name="T40" fmla="*/ 6 w 42"/>
              <a:gd name="T41" fmla="*/ 34 h 50"/>
              <a:gd name="T42" fmla="*/ 0 w 42"/>
              <a:gd name="T43" fmla="*/ 18 h 50"/>
              <a:gd name="T44" fmla="*/ 0 w 42"/>
              <a:gd name="T45" fmla="*/ 7 h 50"/>
              <a:gd name="T46" fmla="*/ 4 w 42"/>
              <a:gd name="T47" fmla="*/ 1 h 50"/>
              <a:gd name="T48" fmla="*/ 10 w 42"/>
              <a:gd name="T49" fmla="*/ 5 h 50"/>
              <a:gd name="T50" fmla="*/ 19 w 42"/>
              <a:gd name="T51" fmla="*/ 1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2"/>
              <a:gd name="T79" fmla="*/ 0 h 50"/>
              <a:gd name="T80" fmla="*/ 42 w 4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2" h="50">
                <a:moveTo>
                  <a:pt x="16" y="8"/>
                </a:moveTo>
                <a:cubicBezTo>
                  <a:pt x="19" y="9"/>
                  <a:pt x="22" y="8"/>
                  <a:pt x="24" y="8"/>
                </a:cubicBezTo>
                <a:cubicBezTo>
                  <a:pt x="27" y="7"/>
                  <a:pt x="30" y="6"/>
                  <a:pt x="33" y="6"/>
                </a:cubicBezTo>
                <a:cubicBezTo>
                  <a:pt x="35" y="5"/>
                  <a:pt x="37" y="4"/>
                  <a:pt x="40" y="4"/>
                </a:cubicBezTo>
                <a:cubicBezTo>
                  <a:pt x="41" y="4"/>
                  <a:pt x="42" y="6"/>
                  <a:pt x="42" y="8"/>
                </a:cubicBezTo>
                <a:cubicBezTo>
                  <a:pt x="42" y="13"/>
                  <a:pt x="41" y="18"/>
                  <a:pt x="39" y="23"/>
                </a:cubicBezTo>
                <a:cubicBezTo>
                  <a:pt x="39" y="25"/>
                  <a:pt x="37" y="26"/>
                  <a:pt x="36" y="27"/>
                </a:cubicBezTo>
                <a:cubicBezTo>
                  <a:pt x="34" y="30"/>
                  <a:pt x="32" y="33"/>
                  <a:pt x="32" y="36"/>
                </a:cubicBezTo>
                <a:cubicBezTo>
                  <a:pt x="31" y="38"/>
                  <a:pt x="32" y="41"/>
                  <a:pt x="31" y="43"/>
                </a:cubicBezTo>
                <a:cubicBezTo>
                  <a:pt x="31" y="44"/>
                  <a:pt x="29" y="43"/>
                  <a:pt x="29" y="43"/>
                </a:cubicBezTo>
                <a:cubicBezTo>
                  <a:pt x="28" y="41"/>
                  <a:pt x="29" y="39"/>
                  <a:pt x="28" y="38"/>
                </a:cubicBezTo>
                <a:cubicBezTo>
                  <a:pt x="27" y="37"/>
                  <a:pt x="26" y="39"/>
                  <a:pt x="25" y="40"/>
                </a:cubicBezTo>
                <a:cubicBezTo>
                  <a:pt x="24" y="41"/>
                  <a:pt x="23" y="41"/>
                  <a:pt x="23" y="42"/>
                </a:cubicBezTo>
                <a:cubicBezTo>
                  <a:pt x="21" y="43"/>
                  <a:pt x="20" y="44"/>
                  <a:pt x="19" y="44"/>
                </a:cubicBezTo>
                <a:cubicBezTo>
                  <a:pt x="18" y="46"/>
                  <a:pt x="17" y="48"/>
                  <a:pt x="15" y="49"/>
                </a:cubicBezTo>
                <a:cubicBezTo>
                  <a:pt x="14" y="50"/>
                  <a:pt x="14" y="47"/>
                  <a:pt x="13" y="47"/>
                </a:cubicBezTo>
                <a:cubicBezTo>
                  <a:pt x="11" y="47"/>
                  <a:pt x="9" y="49"/>
                  <a:pt x="8" y="48"/>
                </a:cubicBezTo>
                <a:cubicBezTo>
                  <a:pt x="6" y="47"/>
                  <a:pt x="5" y="45"/>
                  <a:pt x="5" y="43"/>
                </a:cubicBezTo>
                <a:cubicBezTo>
                  <a:pt x="4" y="41"/>
                  <a:pt x="3" y="38"/>
                  <a:pt x="2" y="36"/>
                </a:cubicBezTo>
                <a:cubicBezTo>
                  <a:pt x="2" y="33"/>
                  <a:pt x="1" y="31"/>
                  <a:pt x="2" y="28"/>
                </a:cubicBezTo>
                <a:cubicBezTo>
                  <a:pt x="2" y="27"/>
                  <a:pt x="5" y="29"/>
                  <a:pt x="5" y="28"/>
                </a:cubicBezTo>
                <a:cubicBezTo>
                  <a:pt x="4" y="24"/>
                  <a:pt x="1" y="20"/>
                  <a:pt x="0" y="15"/>
                </a:cubicBezTo>
                <a:cubicBezTo>
                  <a:pt x="0" y="12"/>
                  <a:pt x="0" y="9"/>
                  <a:pt x="0" y="6"/>
                </a:cubicBezTo>
                <a:cubicBezTo>
                  <a:pt x="1" y="4"/>
                  <a:pt x="1" y="1"/>
                  <a:pt x="3" y="1"/>
                </a:cubicBezTo>
                <a:cubicBezTo>
                  <a:pt x="5" y="0"/>
                  <a:pt x="6" y="3"/>
                  <a:pt x="8" y="4"/>
                </a:cubicBezTo>
                <a:cubicBezTo>
                  <a:pt x="11" y="5"/>
                  <a:pt x="13" y="7"/>
                  <a:pt x="16" y="8"/>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8" name="Freeform 3101"/>
          <p:cNvSpPr>
            <a:spLocks noChangeAspect="1"/>
          </p:cNvSpPr>
          <p:nvPr/>
        </p:nvSpPr>
        <p:spPr bwMode="auto">
          <a:xfrm>
            <a:off x="7309282" y="4060778"/>
            <a:ext cx="34281" cy="13097"/>
          </a:xfrm>
          <a:custGeom>
            <a:avLst/>
            <a:gdLst>
              <a:gd name="T0" fmla="*/ 1 w 19"/>
              <a:gd name="T1" fmla="*/ 2 h 9"/>
              <a:gd name="T2" fmla="*/ 0 w 19"/>
              <a:gd name="T3" fmla="*/ 6 h 9"/>
              <a:gd name="T4" fmla="*/ 6 w 19"/>
              <a:gd name="T5" fmla="*/ 10 h 9"/>
              <a:gd name="T6" fmla="*/ 10 w 19"/>
              <a:gd name="T7" fmla="*/ 9 h 9"/>
              <a:gd name="T8" fmla="*/ 13 w 19"/>
              <a:gd name="T9" fmla="*/ 10 h 9"/>
              <a:gd name="T10" fmla="*/ 18 w 19"/>
              <a:gd name="T11" fmla="*/ 5 h 9"/>
              <a:gd name="T12" fmla="*/ 22 w 19"/>
              <a:gd name="T13" fmla="*/ 6 h 9"/>
              <a:gd name="T14" fmla="*/ 23 w 19"/>
              <a:gd name="T15" fmla="*/ 4 h 9"/>
              <a:gd name="T16" fmla="*/ 21 w 19"/>
              <a:gd name="T17" fmla="*/ 4 h 9"/>
              <a:gd name="T18" fmla="*/ 17 w 19"/>
              <a:gd name="T19" fmla="*/ 4 h 9"/>
              <a:gd name="T20" fmla="*/ 16 w 19"/>
              <a:gd name="T21" fmla="*/ 2 h 9"/>
              <a:gd name="T22" fmla="*/ 16 w 19"/>
              <a:gd name="T23" fmla="*/ 0 h 9"/>
              <a:gd name="T24" fmla="*/ 1 w 19"/>
              <a:gd name="T25" fmla="*/ 2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9"/>
              <a:gd name="T41" fmla="*/ 19 w 19"/>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9">
                <a:moveTo>
                  <a:pt x="1" y="2"/>
                </a:moveTo>
                <a:cubicBezTo>
                  <a:pt x="0" y="3"/>
                  <a:pt x="0" y="4"/>
                  <a:pt x="0" y="5"/>
                </a:cubicBezTo>
                <a:cubicBezTo>
                  <a:pt x="1" y="7"/>
                  <a:pt x="3" y="8"/>
                  <a:pt x="5" y="8"/>
                </a:cubicBezTo>
                <a:cubicBezTo>
                  <a:pt x="6" y="8"/>
                  <a:pt x="7" y="7"/>
                  <a:pt x="8" y="7"/>
                </a:cubicBezTo>
                <a:cubicBezTo>
                  <a:pt x="10" y="7"/>
                  <a:pt x="10" y="9"/>
                  <a:pt x="11" y="8"/>
                </a:cubicBezTo>
                <a:cubicBezTo>
                  <a:pt x="13" y="8"/>
                  <a:pt x="14" y="5"/>
                  <a:pt x="15" y="4"/>
                </a:cubicBezTo>
                <a:cubicBezTo>
                  <a:pt x="16" y="4"/>
                  <a:pt x="17" y="5"/>
                  <a:pt x="18" y="5"/>
                </a:cubicBezTo>
                <a:cubicBezTo>
                  <a:pt x="19" y="5"/>
                  <a:pt x="19" y="4"/>
                  <a:pt x="19" y="3"/>
                </a:cubicBezTo>
                <a:cubicBezTo>
                  <a:pt x="18" y="3"/>
                  <a:pt x="17" y="3"/>
                  <a:pt x="17" y="3"/>
                </a:cubicBezTo>
                <a:cubicBezTo>
                  <a:pt x="16" y="3"/>
                  <a:pt x="15" y="3"/>
                  <a:pt x="14" y="3"/>
                </a:cubicBezTo>
                <a:cubicBezTo>
                  <a:pt x="14" y="3"/>
                  <a:pt x="13" y="3"/>
                  <a:pt x="13" y="2"/>
                </a:cubicBezTo>
                <a:cubicBezTo>
                  <a:pt x="13" y="1"/>
                  <a:pt x="14" y="0"/>
                  <a:pt x="13" y="0"/>
                </a:cubicBezTo>
                <a:cubicBezTo>
                  <a:pt x="9" y="0"/>
                  <a:pt x="4" y="0"/>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59" name="Freeform 3102"/>
          <p:cNvSpPr>
            <a:spLocks noChangeAspect="1"/>
          </p:cNvSpPr>
          <p:nvPr/>
        </p:nvSpPr>
        <p:spPr bwMode="auto">
          <a:xfrm>
            <a:off x="7102983" y="3591671"/>
            <a:ext cx="34281" cy="3572"/>
          </a:xfrm>
          <a:custGeom>
            <a:avLst/>
            <a:gdLst>
              <a:gd name="T0" fmla="*/ 2 w 2"/>
              <a:gd name="T1" fmla="*/ 2 h 2"/>
              <a:gd name="T2" fmla="*/ 1 w 2"/>
              <a:gd name="T3" fmla="*/ 3 h 2"/>
              <a:gd name="T4" fmla="*/ 0 w 2"/>
              <a:gd name="T5" fmla="*/ 2 h 2"/>
              <a:gd name="T6" fmla="*/ 1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0" name="Freeform 3103"/>
          <p:cNvSpPr>
            <a:spLocks noChangeAspect="1"/>
          </p:cNvSpPr>
          <p:nvPr/>
        </p:nvSpPr>
        <p:spPr bwMode="auto">
          <a:xfrm>
            <a:off x="4608335" y="1358059"/>
            <a:ext cx="34281" cy="7144"/>
          </a:xfrm>
          <a:custGeom>
            <a:avLst/>
            <a:gdLst>
              <a:gd name="T0" fmla="*/ 3 w 2"/>
              <a:gd name="T1" fmla="*/ 4 h 5"/>
              <a:gd name="T2" fmla="*/ 2 w 2"/>
              <a:gd name="T3" fmla="*/ 6 h 5"/>
              <a:gd name="T4" fmla="*/ 0 w 2"/>
              <a:gd name="T5" fmla="*/ 4 h 5"/>
              <a:gd name="T6" fmla="*/ 2 w 2"/>
              <a:gd name="T7" fmla="*/ 1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1" name="Freeform 3104"/>
          <p:cNvSpPr>
            <a:spLocks noChangeAspect="1"/>
          </p:cNvSpPr>
          <p:nvPr/>
        </p:nvSpPr>
        <p:spPr bwMode="auto">
          <a:xfrm>
            <a:off x="4481380" y="1344962"/>
            <a:ext cx="34281" cy="3572"/>
          </a:xfrm>
          <a:custGeom>
            <a:avLst/>
            <a:gdLst>
              <a:gd name="T0" fmla="*/ 1 w 4"/>
              <a:gd name="T1" fmla="*/ 3 h 2"/>
              <a:gd name="T2" fmla="*/ 0 w 4"/>
              <a:gd name="T3" fmla="*/ 2 h 2"/>
              <a:gd name="T4" fmla="*/ 2 w 4"/>
              <a:gd name="T5" fmla="*/ 0 h 2"/>
              <a:gd name="T6" fmla="*/ 4 w 4"/>
              <a:gd name="T7" fmla="*/ 2 h 2"/>
              <a:gd name="T8" fmla="*/ 1 w 4"/>
              <a:gd name="T9" fmla="*/ 3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2"/>
                </a:moveTo>
                <a:cubicBezTo>
                  <a:pt x="1" y="2"/>
                  <a:pt x="0" y="2"/>
                  <a:pt x="0" y="1"/>
                </a:cubicBezTo>
                <a:cubicBezTo>
                  <a:pt x="0" y="0"/>
                  <a:pt x="1" y="0"/>
                  <a:pt x="2" y="0"/>
                </a:cubicBezTo>
                <a:cubicBezTo>
                  <a:pt x="2" y="0"/>
                  <a:pt x="4" y="0"/>
                  <a:pt x="4" y="1"/>
                </a:cubicBezTo>
                <a:cubicBezTo>
                  <a:pt x="4"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2" name="Freeform 3105"/>
          <p:cNvSpPr>
            <a:spLocks noChangeAspect="1"/>
          </p:cNvSpPr>
          <p:nvPr/>
        </p:nvSpPr>
        <p:spPr bwMode="auto">
          <a:xfrm>
            <a:off x="8307457" y="4247706"/>
            <a:ext cx="34281" cy="7144"/>
          </a:xfrm>
          <a:custGeom>
            <a:avLst/>
            <a:gdLst>
              <a:gd name="T0" fmla="*/ 4 w 3"/>
              <a:gd name="T1" fmla="*/ 4 h 5"/>
              <a:gd name="T2" fmla="*/ 1 w 3"/>
              <a:gd name="T3" fmla="*/ 5 h 5"/>
              <a:gd name="T4" fmla="*/ 0 w 3"/>
              <a:gd name="T5" fmla="*/ 2 h 5"/>
              <a:gd name="T6" fmla="*/ 1 w 3"/>
              <a:gd name="T7" fmla="*/ 0 h 5"/>
              <a:gd name="T8" fmla="*/ 4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3" y="3"/>
                </a:moveTo>
                <a:cubicBezTo>
                  <a:pt x="3" y="3"/>
                  <a:pt x="2" y="5"/>
                  <a:pt x="1" y="4"/>
                </a:cubicBezTo>
                <a:cubicBezTo>
                  <a:pt x="0" y="4"/>
                  <a:pt x="0" y="3"/>
                  <a:pt x="0" y="2"/>
                </a:cubicBezTo>
                <a:cubicBezTo>
                  <a:pt x="0" y="1"/>
                  <a:pt x="0" y="0"/>
                  <a:pt x="1" y="0"/>
                </a:cubicBezTo>
                <a:cubicBezTo>
                  <a:pt x="3" y="0"/>
                  <a:pt x="3"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3" name="Freeform 3106"/>
          <p:cNvSpPr>
            <a:spLocks noChangeAspect="1"/>
          </p:cNvSpPr>
          <p:nvPr/>
        </p:nvSpPr>
        <p:spPr bwMode="auto">
          <a:xfrm>
            <a:off x="5222474" y="1678335"/>
            <a:ext cx="34281" cy="1191"/>
          </a:xfrm>
          <a:custGeom>
            <a:avLst/>
            <a:gdLst>
              <a:gd name="T0" fmla="*/ 3 w 8"/>
              <a:gd name="T1" fmla="*/ 1 h 1"/>
              <a:gd name="T2" fmla="*/ 0 w 8"/>
              <a:gd name="T3" fmla="*/ 0 h 1"/>
              <a:gd name="T4" fmla="*/ 5 w 8"/>
              <a:gd name="T5" fmla="*/ 0 h 1"/>
              <a:gd name="T6" fmla="*/ 8 w 8"/>
              <a:gd name="T7" fmla="*/ 1 h 1"/>
              <a:gd name="T8" fmla="*/ 3 w 8"/>
              <a:gd name="T9" fmla="*/ 1 h 1"/>
              <a:gd name="T10" fmla="*/ 0 60000 65536"/>
              <a:gd name="T11" fmla="*/ 0 60000 65536"/>
              <a:gd name="T12" fmla="*/ 0 60000 65536"/>
              <a:gd name="T13" fmla="*/ 0 60000 65536"/>
              <a:gd name="T14" fmla="*/ 0 60000 65536"/>
              <a:gd name="T15" fmla="*/ 0 w 8"/>
              <a:gd name="T16" fmla="*/ 0 h 1"/>
              <a:gd name="T17" fmla="*/ 8 w 8"/>
              <a:gd name="T18" fmla="*/ 1 h 1"/>
            </a:gdLst>
            <a:ahLst/>
            <a:cxnLst>
              <a:cxn ang="T10">
                <a:pos x="T0" y="T1"/>
              </a:cxn>
              <a:cxn ang="T11">
                <a:pos x="T2" y="T3"/>
              </a:cxn>
              <a:cxn ang="T12">
                <a:pos x="T4" y="T5"/>
              </a:cxn>
              <a:cxn ang="T13">
                <a:pos x="T6" y="T7"/>
              </a:cxn>
              <a:cxn ang="T14">
                <a:pos x="T8" y="T9"/>
              </a:cxn>
            </a:cxnLst>
            <a:rect l="T15" t="T16" r="T17" b="T18"/>
            <a:pathLst>
              <a:path w="8" h="1">
                <a:moveTo>
                  <a:pt x="3" y="1"/>
                </a:moveTo>
                <a:cubicBezTo>
                  <a:pt x="2" y="1"/>
                  <a:pt x="0" y="1"/>
                  <a:pt x="0" y="0"/>
                </a:cubicBezTo>
                <a:cubicBezTo>
                  <a:pt x="1" y="0"/>
                  <a:pt x="2" y="0"/>
                  <a:pt x="4" y="0"/>
                </a:cubicBezTo>
                <a:cubicBezTo>
                  <a:pt x="5" y="0"/>
                  <a:pt x="8" y="0"/>
                  <a:pt x="7" y="1"/>
                </a:cubicBezTo>
                <a:cubicBezTo>
                  <a:pt x="7" y="1"/>
                  <a:pt x="4"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4" name="Freeform 3107"/>
          <p:cNvSpPr>
            <a:spLocks noChangeAspect="1"/>
          </p:cNvSpPr>
          <p:nvPr/>
        </p:nvSpPr>
        <p:spPr bwMode="auto">
          <a:xfrm>
            <a:off x="5289124" y="1683100"/>
            <a:ext cx="34281" cy="3572"/>
          </a:xfrm>
          <a:custGeom>
            <a:avLst/>
            <a:gdLst>
              <a:gd name="T0" fmla="*/ 2 w 7"/>
              <a:gd name="T1" fmla="*/ 2 h 3"/>
              <a:gd name="T2" fmla="*/ 0 w 7"/>
              <a:gd name="T3" fmla="*/ 2 h 3"/>
              <a:gd name="T4" fmla="*/ 3 w 7"/>
              <a:gd name="T5" fmla="*/ 1 h 3"/>
              <a:gd name="T6" fmla="*/ 7 w 7"/>
              <a:gd name="T7" fmla="*/ 1 h 3"/>
              <a:gd name="T8" fmla="*/ 2 w 7"/>
              <a:gd name="T9" fmla="*/ 2 h 3"/>
              <a:gd name="T10" fmla="*/ 0 60000 65536"/>
              <a:gd name="T11" fmla="*/ 0 60000 65536"/>
              <a:gd name="T12" fmla="*/ 0 60000 65536"/>
              <a:gd name="T13" fmla="*/ 0 60000 65536"/>
              <a:gd name="T14" fmla="*/ 0 60000 65536"/>
              <a:gd name="T15" fmla="*/ 0 w 7"/>
              <a:gd name="T16" fmla="*/ 0 h 3"/>
              <a:gd name="T17" fmla="*/ 7 w 7"/>
              <a:gd name="T18" fmla="*/ 3 h 3"/>
            </a:gdLst>
            <a:ahLst/>
            <a:cxnLst>
              <a:cxn ang="T10">
                <a:pos x="T0" y="T1"/>
              </a:cxn>
              <a:cxn ang="T11">
                <a:pos x="T2" y="T3"/>
              </a:cxn>
              <a:cxn ang="T12">
                <a:pos x="T4" y="T5"/>
              </a:cxn>
              <a:cxn ang="T13">
                <a:pos x="T6" y="T7"/>
              </a:cxn>
              <a:cxn ang="T14">
                <a:pos x="T8" y="T9"/>
              </a:cxn>
            </a:cxnLst>
            <a:rect l="T15" t="T16" r="T17" b="T18"/>
            <a:pathLst>
              <a:path w="7" h="3">
                <a:moveTo>
                  <a:pt x="2" y="2"/>
                </a:moveTo>
                <a:cubicBezTo>
                  <a:pt x="2" y="3"/>
                  <a:pt x="0" y="3"/>
                  <a:pt x="0" y="2"/>
                </a:cubicBezTo>
                <a:cubicBezTo>
                  <a:pt x="0" y="2"/>
                  <a:pt x="2" y="1"/>
                  <a:pt x="3" y="1"/>
                </a:cubicBezTo>
                <a:cubicBezTo>
                  <a:pt x="4" y="0"/>
                  <a:pt x="7" y="0"/>
                  <a:pt x="6" y="1"/>
                </a:cubicBezTo>
                <a:cubicBezTo>
                  <a:pt x="6" y="1"/>
                  <a:pt x="4"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5" name="Freeform 3108"/>
          <p:cNvSpPr>
            <a:spLocks noChangeAspect="1"/>
          </p:cNvSpPr>
          <p:nvPr/>
        </p:nvSpPr>
        <p:spPr bwMode="auto">
          <a:xfrm>
            <a:off x="5322450" y="1662857"/>
            <a:ext cx="34281" cy="9525"/>
          </a:xfrm>
          <a:custGeom>
            <a:avLst/>
            <a:gdLst>
              <a:gd name="T0" fmla="*/ 3 w 7"/>
              <a:gd name="T1" fmla="*/ 3 h 7"/>
              <a:gd name="T2" fmla="*/ 0 w 7"/>
              <a:gd name="T3" fmla="*/ 0 h 7"/>
              <a:gd name="T4" fmla="*/ 5 w 7"/>
              <a:gd name="T5" fmla="*/ 3 h 7"/>
              <a:gd name="T6" fmla="*/ 8 w 7"/>
              <a:gd name="T7" fmla="*/ 8 h 7"/>
              <a:gd name="T8" fmla="*/ 3 w 7"/>
              <a:gd name="T9" fmla="*/ 3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3"/>
                </a:moveTo>
                <a:cubicBezTo>
                  <a:pt x="1" y="2"/>
                  <a:pt x="0" y="0"/>
                  <a:pt x="0" y="0"/>
                </a:cubicBezTo>
                <a:cubicBezTo>
                  <a:pt x="1" y="0"/>
                  <a:pt x="3" y="2"/>
                  <a:pt x="4" y="3"/>
                </a:cubicBezTo>
                <a:cubicBezTo>
                  <a:pt x="5" y="4"/>
                  <a:pt x="7" y="7"/>
                  <a:pt x="6" y="7"/>
                </a:cubicBezTo>
                <a:cubicBezTo>
                  <a:pt x="5" y="7"/>
                  <a:pt x="3" y="5"/>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6" name="Freeform 3109"/>
          <p:cNvSpPr>
            <a:spLocks noChangeAspect="1"/>
          </p:cNvSpPr>
          <p:nvPr/>
        </p:nvSpPr>
        <p:spPr bwMode="auto">
          <a:xfrm>
            <a:off x="3413379" y="2471294"/>
            <a:ext cx="34281" cy="3572"/>
          </a:xfrm>
          <a:custGeom>
            <a:avLst/>
            <a:gdLst>
              <a:gd name="T0" fmla="*/ 5 w 5"/>
              <a:gd name="T1" fmla="*/ 2 h 2"/>
              <a:gd name="T2" fmla="*/ 6 w 5"/>
              <a:gd name="T3" fmla="*/ 3 h 2"/>
              <a:gd name="T4" fmla="*/ 4 w 5"/>
              <a:gd name="T5" fmla="*/ 3 h 2"/>
              <a:gd name="T6" fmla="*/ 1 w 5"/>
              <a:gd name="T7" fmla="*/ 2 h 2"/>
              <a:gd name="T8" fmla="*/ 5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1"/>
                </a:moveTo>
                <a:cubicBezTo>
                  <a:pt x="4" y="1"/>
                  <a:pt x="5" y="1"/>
                  <a:pt x="5" y="2"/>
                </a:cubicBezTo>
                <a:cubicBezTo>
                  <a:pt x="5" y="2"/>
                  <a:pt x="4" y="2"/>
                  <a:pt x="3" y="2"/>
                </a:cubicBezTo>
                <a:cubicBezTo>
                  <a:pt x="2" y="2"/>
                  <a:pt x="0" y="1"/>
                  <a:pt x="1" y="1"/>
                </a:cubicBezTo>
                <a:cubicBezTo>
                  <a:pt x="1" y="0"/>
                  <a:pt x="3"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7" name="Freeform 3110"/>
          <p:cNvSpPr>
            <a:spLocks noChangeAspect="1"/>
          </p:cNvSpPr>
          <p:nvPr/>
        </p:nvSpPr>
        <p:spPr bwMode="auto">
          <a:xfrm>
            <a:off x="3422901" y="2465339"/>
            <a:ext cx="34281" cy="4762"/>
          </a:xfrm>
          <a:custGeom>
            <a:avLst/>
            <a:gdLst>
              <a:gd name="T0" fmla="*/ 5 w 5"/>
              <a:gd name="T1" fmla="*/ 3 h 3"/>
              <a:gd name="T2" fmla="*/ 6 w 5"/>
              <a:gd name="T3" fmla="*/ 4 h 3"/>
              <a:gd name="T4" fmla="*/ 4 w 5"/>
              <a:gd name="T5" fmla="*/ 4 h 3"/>
              <a:gd name="T6" fmla="*/ 1 w 5"/>
              <a:gd name="T7" fmla="*/ 1 h 3"/>
              <a:gd name="T8" fmla="*/ 5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5" y="2"/>
                  <a:pt x="5" y="3"/>
                </a:cubicBezTo>
                <a:cubicBezTo>
                  <a:pt x="5" y="3"/>
                  <a:pt x="3" y="3"/>
                  <a:pt x="3" y="3"/>
                </a:cubicBezTo>
                <a:cubicBezTo>
                  <a:pt x="2" y="2"/>
                  <a:pt x="0" y="2"/>
                  <a:pt x="1" y="1"/>
                </a:cubicBezTo>
                <a:cubicBezTo>
                  <a:pt x="1" y="0"/>
                  <a:pt x="3"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8" name="Freeform 3111"/>
          <p:cNvSpPr>
            <a:spLocks noChangeAspect="1"/>
          </p:cNvSpPr>
          <p:nvPr/>
        </p:nvSpPr>
        <p:spPr bwMode="auto">
          <a:xfrm>
            <a:off x="3481616" y="2489150"/>
            <a:ext cx="34281" cy="5954"/>
          </a:xfrm>
          <a:custGeom>
            <a:avLst/>
            <a:gdLst>
              <a:gd name="T0" fmla="*/ 2 w 7"/>
              <a:gd name="T1" fmla="*/ 3 h 4"/>
              <a:gd name="T2" fmla="*/ 0 w 7"/>
              <a:gd name="T3" fmla="*/ 0 h 4"/>
              <a:gd name="T4" fmla="*/ 5 w 7"/>
              <a:gd name="T5" fmla="*/ 0 h 4"/>
              <a:gd name="T6" fmla="*/ 7 w 7"/>
              <a:gd name="T7" fmla="*/ 4 h 4"/>
              <a:gd name="T8" fmla="*/ 2 w 7"/>
              <a:gd name="T9" fmla="*/ 3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2" y="2"/>
                </a:moveTo>
                <a:cubicBezTo>
                  <a:pt x="1" y="2"/>
                  <a:pt x="0" y="1"/>
                  <a:pt x="0" y="0"/>
                </a:cubicBezTo>
                <a:cubicBezTo>
                  <a:pt x="1" y="0"/>
                  <a:pt x="3" y="0"/>
                  <a:pt x="4" y="0"/>
                </a:cubicBezTo>
                <a:cubicBezTo>
                  <a:pt x="5" y="1"/>
                  <a:pt x="7" y="2"/>
                  <a:pt x="6" y="3"/>
                </a:cubicBezTo>
                <a:cubicBezTo>
                  <a:pt x="6" y="4"/>
                  <a:pt x="4" y="3"/>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69" name="Freeform 3112"/>
          <p:cNvSpPr>
            <a:spLocks noChangeAspect="1"/>
          </p:cNvSpPr>
          <p:nvPr/>
        </p:nvSpPr>
        <p:spPr bwMode="auto">
          <a:xfrm>
            <a:off x="4981262" y="1741438"/>
            <a:ext cx="34281" cy="4762"/>
          </a:xfrm>
          <a:custGeom>
            <a:avLst/>
            <a:gdLst>
              <a:gd name="T0" fmla="*/ 4 w 4"/>
              <a:gd name="T1" fmla="*/ 1 h 3"/>
              <a:gd name="T2" fmla="*/ 4 w 4"/>
              <a:gd name="T3" fmla="*/ 3 h 3"/>
              <a:gd name="T4" fmla="*/ 3 w 4"/>
              <a:gd name="T5" fmla="*/ 3 h 3"/>
              <a:gd name="T6" fmla="*/ 1 w 4"/>
              <a:gd name="T7" fmla="*/ 0 h 3"/>
              <a:gd name="T8" fmla="*/ 4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4" y="1"/>
                  <a:pt x="4" y="2"/>
                  <a:pt x="3" y="2"/>
                </a:cubicBezTo>
                <a:cubicBezTo>
                  <a:pt x="3" y="3"/>
                  <a:pt x="2" y="3"/>
                  <a:pt x="2" y="2"/>
                </a:cubicBezTo>
                <a:cubicBezTo>
                  <a:pt x="1" y="2"/>
                  <a:pt x="0" y="1"/>
                  <a:pt x="1" y="0"/>
                </a:cubicBezTo>
                <a:cubicBezTo>
                  <a:pt x="2" y="0"/>
                  <a:pt x="3"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0" name="Freeform 3113"/>
          <p:cNvSpPr>
            <a:spLocks noChangeAspect="1"/>
          </p:cNvSpPr>
          <p:nvPr/>
        </p:nvSpPr>
        <p:spPr bwMode="auto">
          <a:xfrm>
            <a:off x="4840026" y="1789065"/>
            <a:ext cx="34281" cy="3572"/>
          </a:xfrm>
          <a:custGeom>
            <a:avLst/>
            <a:gdLst>
              <a:gd name="T0" fmla="*/ 2 w 2"/>
              <a:gd name="T1" fmla="*/ 2 h 3"/>
              <a:gd name="T2" fmla="*/ 1 w 2"/>
              <a:gd name="T3" fmla="*/ 3 h 3"/>
              <a:gd name="T4" fmla="*/ 0 w 2"/>
              <a:gd name="T5" fmla="*/ 2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1" name="Freeform 3114"/>
          <p:cNvSpPr>
            <a:spLocks noChangeAspect="1"/>
          </p:cNvSpPr>
          <p:nvPr/>
        </p:nvSpPr>
        <p:spPr bwMode="auto">
          <a:xfrm>
            <a:off x="4465511" y="1498552"/>
            <a:ext cx="34281" cy="3572"/>
          </a:xfrm>
          <a:custGeom>
            <a:avLst/>
            <a:gdLst>
              <a:gd name="T0" fmla="*/ 5 w 4"/>
              <a:gd name="T1" fmla="*/ 2 h 3"/>
              <a:gd name="T2" fmla="*/ 4 w 4"/>
              <a:gd name="T3" fmla="*/ 3 h 3"/>
              <a:gd name="T4" fmla="*/ 1 w 4"/>
              <a:gd name="T5" fmla="*/ 2 h 3"/>
              <a:gd name="T6" fmla="*/ 3 w 4"/>
              <a:gd name="T7" fmla="*/ 0 h 3"/>
              <a:gd name="T8" fmla="*/ 5 w 4"/>
              <a:gd name="T9" fmla="*/ 2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4" y="3"/>
                  <a:pt x="3" y="3"/>
                </a:cubicBezTo>
                <a:cubicBezTo>
                  <a:pt x="1" y="3"/>
                  <a:pt x="1" y="2"/>
                  <a:pt x="1" y="2"/>
                </a:cubicBezTo>
                <a:cubicBezTo>
                  <a:pt x="1" y="1"/>
                  <a:pt x="0" y="0"/>
                  <a:pt x="2" y="0"/>
                </a:cubicBezTo>
                <a:cubicBezTo>
                  <a:pt x="3"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2" name="Freeform 3115"/>
          <p:cNvSpPr>
            <a:spLocks noChangeAspect="1"/>
          </p:cNvSpPr>
          <p:nvPr/>
        </p:nvSpPr>
        <p:spPr bwMode="auto">
          <a:xfrm>
            <a:off x="3345141" y="2443907"/>
            <a:ext cx="34281" cy="4762"/>
          </a:xfrm>
          <a:custGeom>
            <a:avLst/>
            <a:gdLst>
              <a:gd name="T0" fmla="*/ 3 w 2"/>
              <a:gd name="T1" fmla="*/ 3 h 3"/>
              <a:gd name="T2" fmla="*/ 2 w 2"/>
              <a:gd name="T3" fmla="*/ 4 h 3"/>
              <a:gd name="T4" fmla="*/ 0 w 2"/>
              <a:gd name="T5" fmla="*/ 3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3" name="Freeform 3116"/>
          <p:cNvSpPr>
            <a:spLocks noChangeAspect="1"/>
          </p:cNvSpPr>
          <p:nvPr/>
        </p:nvSpPr>
        <p:spPr bwMode="auto">
          <a:xfrm>
            <a:off x="3438770" y="2464148"/>
            <a:ext cx="34281" cy="4762"/>
          </a:xfrm>
          <a:custGeom>
            <a:avLst/>
            <a:gdLst>
              <a:gd name="T0" fmla="*/ 3 w 3"/>
              <a:gd name="T1" fmla="*/ 1 h 3"/>
              <a:gd name="T2" fmla="*/ 4 w 3"/>
              <a:gd name="T3" fmla="*/ 3 h 3"/>
              <a:gd name="T4" fmla="*/ 1 w 3"/>
              <a:gd name="T5" fmla="*/ 4 h 3"/>
              <a:gd name="T6" fmla="*/ 0 w 3"/>
              <a:gd name="T7" fmla="*/ 1 h 3"/>
              <a:gd name="T8" fmla="*/ 3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4" name="Freeform 3117"/>
          <p:cNvSpPr>
            <a:spLocks noChangeAspect="1"/>
          </p:cNvSpPr>
          <p:nvPr/>
        </p:nvSpPr>
        <p:spPr bwMode="auto">
          <a:xfrm>
            <a:off x="5739811" y="4476306"/>
            <a:ext cx="34281" cy="7144"/>
          </a:xfrm>
          <a:custGeom>
            <a:avLst/>
            <a:gdLst>
              <a:gd name="T0" fmla="*/ 3 w 6"/>
              <a:gd name="T1" fmla="*/ 5 h 5"/>
              <a:gd name="T2" fmla="*/ 1 w 6"/>
              <a:gd name="T3" fmla="*/ 2 h 5"/>
              <a:gd name="T4" fmla="*/ 4 w 6"/>
              <a:gd name="T5" fmla="*/ 1 h 5"/>
              <a:gd name="T6" fmla="*/ 8 w 6"/>
              <a:gd name="T7" fmla="*/ 4 h 5"/>
              <a:gd name="T8" fmla="*/ 3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3"/>
                  <a:pt x="1" y="2"/>
                </a:cubicBezTo>
                <a:cubicBezTo>
                  <a:pt x="1" y="0"/>
                  <a:pt x="3" y="0"/>
                  <a:pt x="3" y="1"/>
                </a:cubicBezTo>
                <a:cubicBezTo>
                  <a:pt x="4" y="1"/>
                  <a:pt x="6" y="2"/>
                  <a:pt x="6" y="3"/>
                </a:cubicBezTo>
                <a:cubicBezTo>
                  <a:pt x="5" y="5"/>
                  <a:pt x="3" y="4"/>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5" name="Freeform 3118"/>
          <p:cNvSpPr>
            <a:spLocks noChangeAspect="1"/>
          </p:cNvSpPr>
          <p:nvPr/>
        </p:nvSpPr>
        <p:spPr bwMode="auto">
          <a:xfrm>
            <a:off x="8178918" y="4081016"/>
            <a:ext cx="34281" cy="5954"/>
          </a:xfrm>
          <a:custGeom>
            <a:avLst/>
            <a:gdLst>
              <a:gd name="T0" fmla="*/ 2 w 2"/>
              <a:gd name="T1" fmla="*/ 3 h 4"/>
              <a:gd name="T2" fmla="*/ 1 w 2"/>
              <a:gd name="T3" fmla="*/ 5 h 4"/>
              <a:gd name="T4" fmla="*/ 0 w 2"/>
              <a:gd name="T5" fmla="*/ 3 h 4"/>
              <a:gd name="T6" fmla="*/ 1 w 2"/>
              <a:gd name="T7" fmla="*/ 0 h 4"/>
              <a:gd name="T8" fmla="*/ 2 w 2"/>
              <a:gd name="T9" fmla="*/ 3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1" y="3"/>
                  <a:pt x="0" y="3"/>
                  <a:pt x="0" y="2"/>
                </a:cubicBezTo>
                <a:cubicBezTo>
                  <a:pt x="0" y="1"/>
                  <a:pt x="1" y="0"/>
                  <a:pt x="1" y="0"/>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6" name="Freeform 3119"/>
          <p:cNvSpPr>
            <a:spLocks noChangeAspect="1"/>
          </p:cNvSpPr>
          <p:nvPr/>
        </p:nvSpPr>
        <p:spPr bwMode="auto">
          <a:xfrm>
            <a:off x="8180504" y="4070300"/>
            <a:ext cx="34281" cy="5954"/>
          </a:xfrm>
          <a:custGeom>
            <a:avLst/>
            <a:gdLst>
              <a:gd name="T0" fmla="*/ 2 w 2"/>
              <a:gd name="T1" fmla="*/ 4 h 4"/>
              <a:gd name="T2" fmla="*/ 1 w 2"/>
              <a:gd name="T3" fmla="*/ 5 h 4"/>
              <a:gd name="T4" fmla="*/ 0 w 2"/>
              <a:gd name="T5" fmla="*/ 3 h 4"/>
              <a:gd name="T6" fmla="*/ 1 w 2"/>
              <a:gd name="T7" fmla="*/ 1 h 4"/>
              <a:gd name="T8" fmla="*/ 2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1"/>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7" name="Freeform 3120"/>
          <p:cNvSpPr>
            <a:spLocks noChangeAspect="1"/>
          </p:cNvSpPr>
          <p:nvPr/>
        </p:nvSpPr>
        <p:spPr bwMode="auto">
          <a:xfrm>
            <a:off x="5276429" y="1455690"/>
            <a:ext cx="34281" cy="3572"/>
          </a:xfrm>
          <a:custGeom>
            <a:avLst/>
            <a:gdLst>
              <a:gd name="T0" fmla="*/ 1 w 3"/>
              <a:gd name="T1" fmla="*/ 2 h 3"/>
              <a:gd name="T2" fmla="*/ 0 w 3"/>
              <a:gd name="T3" fmla="*/ 2 h 3"/>
              <a:gd name="T4" fmla="*/ 1 w 3"/>
              <a:gd name="T5" fmla="*/ 1 h 3"/>
              <a:gd name="T6" fmla="*/ 3 w 3"/>
              <a:gd name="T7" fmla="*/ 1 h 3"/>
              <a:gd name="T8" fmla="*/ 1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1" y="1"/>
                  <a:pt x="1" y="1"/>
                </a:cubicBezTo>
                <a:cubicBezTo>
                  <a:pt x="1" y="1"/>
                  <a:pt x="2" y="0"/>
                  <a:pt x="2"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8" name="Freeform 3121"/>
          <p:cNvSpPr>
            <a:spLocks noChangeAspect="1"/>
          </p:cNvSpPr>
          <p:nvPr/>
        </p:nvSpPr>
        <p:spPr bwMode="auto">
          <a:xfrm>
            <a:off x="4808287" y="1306862"/>
            <a:ext cx="34281" cy="2381"/>
          </a:xfrm>
          <a:custGeom>
            <a:avLst/>
            <a:gdLst>
              <a:gd name="T0" fmla="*/ 1 w 3"/>
              <a:gd name="T1" fmla="*/ 1 h 2"/>
              <a:gd name="T2" fmla="*/ 1 w 3"/>
              <a:gd name="T3" fmla="*/ 0 h 2"/>
              <a:gd name="T4" fmla="*/ 3 w 3"/>
              <a:gd name="T5" fmla="*/ 0 h 2"/>
              <a:gd name="T6" fmla="*/ 4 w 3"/>
              <a:gd name="T7" fmla="*/ 2 h 2"/>
              <a:gd name="T8" fmla="*/ 1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1"/>
                  <a:pt x="0" y="0"/>
                  <a:pt x="1" y="0"/>
                </a:cubicBezTo>
                <a:cubicBezTo>
                  <a:pt x="1" y="0"/>
                  <a:pt x="2" y="0"/>
                  <a:pt x="2" y="0"/>
                </a:cubicBezTo>
                <a:cubicBezTo>
                  <a:pt x="3" y="1"/>
                  <a:pt x="3" y="1"/>
                  <a:pt x="3" y="2"/>
                </a:cubicBezTo>
                <a:cubicBezTo>
                  <a:pt x="2" y="2"/>
                  <a:pt x="1" y="2"/>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79" name="Freeform 3122"/>
          <p:cNvSpPr>
            <a:spLocks noChangeAspect="1"/>
          </p:cNvSpPr>
          <p:nvPr/>
        </p:nvSpPr>
        <p:spPr bwMode="auto">
          <a:xfrm>
            <a:off x="4481380" y="1286620"/>
            <a:ext cx="34281" cy="4762"/>
          </a:xfrm>
          <a:custGeom>
            <a:avLst/>
            <a:gdLst>
              <a:gd name="T0" fmla="*/ 2 w 3"/>
              <a:gd name="T1" fmla="*/ 1 h 3"/>
              <a:gd name="T2" fmla="*/ 2 w 3"/>
              <a:gd name="T3" fmla="*/ 3 h 3"/>
              <a:gd name="T4" fmla="*/ 1 w 3"/>
              <a:gd name="T5" fmla="*/ 3 h 3"/>
              <a:gd name="T6" fmla="*/ 0 w 3"/>
              <a:gd name="T7" fmla="*/ 1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0" name="Freeform 3123"/>
          <p:cNvSpPr>
            <a:spLocks noChangeAspect="1"/>
          </p:cNvSpPr>
          <p:nvPr/>
        </p:nvSpPr>
        <p:spPr bwMode="auto">
          <a:xfrm>
            <a:off x="4468684" y="1336628"/>
            <a:ext cx="34281" cy="3572"/>
          </a:xfrm>
          <a:custGeom>
            <a:avLst/>
            <a:gdLst>
              <a:gd name="T0" fmla="*/ 1 w 3"/>
              <a:gd name="T1" fmla="*/ 2 h 2"/>
              <a:gd name="T2" fmla="*/ 0 w 3"/>
              <a:gd name="T3" fmla="*/ 2 h 2"/>
              <a:gd name="T4" fmla="*/ 1 w 3"/>
              <a:gd name="T5" fmla="*/ 0 h 2"/>
              <a:gd name="T6" fmla="*/ 4 w 3"/>
              <a:gd name="T7" fmla="*/ 0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1" y="0"/>
                  <a:pt x="2" y="0"/>
                  <a:pt x="3" y="0"/>
                </a:cubicBezTo>
                <a:cubicBezTo>
                  <a:pt x="3" y="1"/>
                  <a:pt x="2"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1" name="Freeform 3124"/>
          <p:cNvSpPr>
            <a:spLocks noChangeAspect="1"/>
          </p:cNvSpPr>
          <p:nvPr/>
        </p:nvSpPr>
        <p:spPr bwMode="auto">
          <a:xfrm>
            <a:off x="3481618" y="2511773"/>
            <a:ext cx="34281" cy="4762"/>
          </a:xfrm>
          <a:custGeom>
            <a:avLst/>
            <a:gdLst>
              <a:gd name="T0" fmla="*/ 2 w 2"/>
              <a:gd name="T1" fmla="*/ 1 h 3"/>
              <a:gd name="T2" fmla="*/ 2 w 2"/>
              <a:gd name="T3" fmla="*/ 3 h 3"/>
              <a:gd name="T4" fmla="*/ 1 w 2"/>
              <a:gd name="T5" fmla="*/ 3 h 3"/>
              <a:gd name="T6" fmla="*/ 0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1" y="3"/>
                  <a:pt x="1" y="2"/>
                  <a:pt x="1" y="2"/>
                </a:cubicBezTo>
                <a:cubicBezTo>
                  <a:pt x="0" y="1"/>
                  <a:pt x="0" y="1"/>
                  <a:pt x="0"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2" name="Oval 3125"/>
          <p:cNvSpPr>
            <a:spLocks noChangeAspect="1" noChangeArrowheads="1"/>
          </p:cNvSpPr>
          <p:nvPr/>
        </p:nvSpPr>
        <p:spPr bwMode="auto">
          <a:xfrm>
            <a:off x="3419727" y="2458197"/>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3" name="Freeform 3126"/>
          <p:cNvSpPr>
            <a:spLocks noChangeAspect="1"/>
          </p:cNvSpPr>
          <p:nvPr/>
        </p:nvSpPr>
        <p:spPr bwMode="auto">
          <a:xfrm>
            <a:off x="3733939" y="3465465"/>
            <a:ext cx="34281" cy="3572"/>
          </a:xfrm>
          <a:custGeom>
            <a:avLst/>
            <a:gdLst>
              <a:gd name="T0" fmla="*/ 3 w 2"/>
              <a:gd name="T1" fmla="*/ 2 h 3"/>
              <a:gd name="T2" fmla="*/ 2 w 2"/>
              <a:gd name="T3" fmla="*/ 3 h 3"/>
              <a:gd name="T4" fmla="*/ 0 w 2"/>
              <a:gd name="T5" fmla="*/ 2 h 3"/>
              <a:gd name="T6" fmla="*/ 2 w 2"/>
              <a:gd name="T7" fmla="*/ 0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1" y="1"/>
                  <a:pt x="1"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4" name="Freeform 3127"/>
          <p:cNvSpPr>
            <a:spLocks noChangeAspect="1"/>
          </p:cNvSpPr>
          <p:nvPr/>
        </p:nvSpPr>
        <p:spPr bwMode="auto">
          <a:xfrm>
            <a:off x="3940239" y="3636915"/>
            <a:ext cx="34281" cy="2381"/>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5" name="Freeform 3128"/>
          <p:cNvSpPr>
            <a:spLocks noChangeAspect="1"/>
          </p:cNvSpPr>
          <p:nvPr/>
        </p:nvSpPr>
        <p:spPr bwMode="auto">
          <a:xfrm>
            <a:off x="8304284" y="4256040"/>
            <a:ext cx="34281" cy="3572"/>
          </a:xfrm>
          <a:custGeom>
            <a:avLst/>
            <a:gdLst>
              <a:gd name="T0" fmla="*/ 2 w 2"/>
              <a:gd name="T1" fmla="*/ 2 h 2"/>
              <a:gd name="T2" fmla="*/ 1 w 2"/>
              <a:gd name="T3" fmla="*/ 3 h 2"/>
              <a:gd name="T4" fmla="*/ 0 w 2"/>
              <a:gd name="T5" fmla="*/ 2 h 2"/>
              <a:gd name="T6" fmla="*/ 1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1" y="1"/>
                  <a:pt x="0" y="1"/>
                </a:cubicBezTo>
                <a:cubicBezTo>
                  <a:pt x="0" y="1"/>
                  <a:pt x="0" y="0"/>
                  <a:pt x="1" y="0"/>
                </a:cubicBezTo>
                <a:cubicBezTo>
                  <a:pt x="2"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6" name="Freeform 3129"/>
          <p:cNvSpPr>
            <a:spLocks noChangeAspect="1"/>
          </p:cNvSpPr>
          <p:nvPr/>
        </p:nvSpPr>
        <p:spPr bwMode="auto">
          <a:xfrm>
            <a:off x="7888510" y="4466780"/>
            <a:ext cx="34281" cy="4762"/>
          </a:xfrm>
          <a:custGeom>
            <a:avLst/>
            <a:gdLst>
              <a:gd name="T0" fmla="*/ 2 w 1"/>
              <a:gd name="T1" fmla="*/ 3 h 3"/>
              <a:gd name="T2" fmla="*/ 2 w 1"/>
              <a:gd name="T3" fmla="*/ 4 h 3"/>
              <a:gd name="T4" fmla="*/ 0 w 1"/>
              <a:gd name="T5" fmla="*/ 1 h 3"/>
              <a:gd name="T6" fmla="*/ 2 w 1"/>
              <a:gd name="T7" fmla="*/ 0 h 3"/>
              <a:gd name="T8" fmla="*/ 2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7" name="Freeform 3130"/>
          <p:cNvSpPr>
            <a:spLocks noChangeAspect="1"/>
          </p:cNvSpPr>
          <p:nvPr/>
        </p:nvSpPr>
        <p:spPr bwMode="auto">
          <a:xfrm>
            <a:off x="7633016" y="4515596"/>
            <a:ext cx="34281" cy="3572"/>
          </a:xfrm>
          <a:custGeom>
            <a:avLst/>
            <a:gdLst>
              <a:gd name="T0" fmla="*/ 3 w 2"/>
              <a:gd name="T1" fmla="*/ 2 h 3"/>
              <a:gd name="T2" fmla="*/ 2 w 2"/>
              <a:gd name="T3" fmla="*/ 3 h 3"/>
              <a:gd name="T4" fmla="*/ 0 w 2"/>
              <a:gd name="T5" fmla="*/ 2 h 3"/>
              <a:gd name="T6" fmla="*/ 2 w 2"/>
              <a:gd name="T7" fmla="*/ 0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8" name="Oval 3131"/>
          <p:cNvSpPr>
            <a:spLocks noChangeAspect="1" noChangeArrowheads="1"/>
          </p:cNvSpPr>
          <p:nvPr/>
        </p:nvSpPr>
        <p:spPr bwMode="auto">
          <a:xfrm>
            <a:off x="8110680" y="4173888"/>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89" name="Freeform 3132"/>
          <p:cNvSpPr>
            <a:spLocks noChangeAspect="1"/>
          </p:cNvSpPr>
          <p:nvPr/>
        </p:nvSpPr>
        <p:spPr bwMode="auto">
          <a:xfrm>
            <a:off x="8166337" y="4086969"/>
            <a:ext cx="113513" cy="115491"/>
          </a:xfrm>
          <a:custGeom>
            <a:avLst/>
            <a:gdLst>
              <a:gd name="T0" fmla="*/ 53 w 69"/>
              <a:gd name="T1" fmla="*/ 23 h 81"/>
              <a:gd name="T2" fmla="*/ 66 w 69"/>
              <a:gd name="T3" fmla="*/ 22 h 81"/>
              <a:gd name="T4" fmla="*/ 75 w 69"/>
              <a:gd name="T5" fmla="*/ 14 h 81"/>
              <a:gd name="T6" fmla="*/ 83 w 69"/>
              <a:gd name="T7" fmla="*/ 19 h 81"/>
              <a:gd name="T8" fmla="*/ 77 w 69"/>
              <a:gd name="T9" fmla="*/ 24 h 81"/>
              <a:gd name="T10" fmla="*/ 73 w 69"/>
              <a:gd name="T11" fmla="*/ 35 h 81"/>
              <a:gd name="T12" fmla="*/ 65 w 69"/>
              <a:gd name="T13" fmla="*/ 36 h 81"/>
              <a:gd name="T14" fmla="*/ 64 w 69"/>
              <a:gd name="T15" fmla="*/ 44 h 81"/>
              <a:gd name="T16" fmla="*/ 64 w 69"/>
              <a:gd name="T17" fmla="*/ 47 h 81"/>
              <a:gd name="T18" fmla="*/ 61 w 69"/>
              <a:gd name="T19" fmla="*/ 49 h 81"/>
              <a:gd name="T20" fmla="*/ 60 w 69"/>
              <a:gd name="T21" fmla="*/ 46 h 81"/>
              <a:gd name="T22" fmla="*/ 53 w 69"/>
              <a:gd name="T23" fmla="*/ 46 h 81"/>
              <a:gd name="T24" fmla="*/ 46 w 69"/>
              <a:gd name="T25" fmla="*/ 53 h 81"/>
              <a:gd name="T26" fmla="*/ 49 w 69"/>
              <a:gd name="T27" fmla="*/ 57 h 81"/>
              <a:gd name="T28" fmla="*/ 38 w 69"/>
              <a:gd name="T29" fmla="*/ 69 h 81"/>
              <a:gd name="T30" fmla="*/ 30 w 69"/>
              <a:gd name="T31" fmla="*/ 83 h 81"/>
              <a:gd name="T32" fmla="*/ 16 w 69"/>
              <a:gd name="T33" fmla="*/ 96 h 81"/>
              <a:gd name="T34" fmla="*/ 8 w 69"/>
              <a:gd name="T35" fmla="*/ 93 h 81"/>
              <a:gd name="T36" fmla="*/ 5 w 69"/>
              <a:gd name="T37" fmla="*/ 89 h 81"/>
              <a:gd name="T38" fmla="*/ 13 w 69"/>
              <a:gd name="T39" fmla="*/ 78 h 81"/>
              <a:gd name="T40" fmla="*/ 18 w 69"/>
              <a:gd name="T41" fmla="*/ 71 h 81"/>
              <a:gd name="T42" fmla="*/ 16 w 69"/>
              <a:gd name="T43" fmla="*/ 61 h 81"/>
              <a:gd name="T44" fmla="*/ 10 w 69"/>
              <a:gd name="T45" fmla="*/ 59 h 81"/>
              <a:gd name="T46" fmla="*/ 5 w 69"/>
              <a:gd name="T47" fmla="*/ 55 h 81"/>
              <a:gd name="T48" fmla="*/ 1 w 69"/>
              <a:gd name="T49" fmla="*/ 51 h 81"/>
              <a:gd name="T50" fmla="*/ 7 w 69"/>
              <a:gd name="T51" fmla="*/ 46 h 81"/>
              <a:gd name="T52" fmla="*/ 16 w 69"/>
              <a:gd name="T53" fmla="*/ 42 h 81"/>
              <a:gd name="T54" fmla="*/ 22 w 69"/>
              <a:gd name="T55" fmla="*/ 29 h 81"/>
              <a:gd name="T56" fmla="*/ 25 w 69"/>
              <a:gd name="T57" fmla="*/ 24 h 81"/>
              <a:gd name="T58" fmla="*/ 24 w 69"/>
              <a:gd name="T59" fmla="*/ 13 h 81"/>
              <a:gd name="T60" fmla="*/ 26 w 69"/>
              <a:gd name="T61" fmla="*/ 6 h 81"/>
              <a:gd name="T62" fmla="*/ 30 w 69"/>
              <a:gd name="T63" fmla="*/ 7 h 81"/>
              <a:gd name="T64" fmla="*/ 31 w 69"/>
              <a:gd name="T65" fmla="*/ 4 h 81"/>
              <a:gd name="T66" fmla="*/ 35 w 69"/>
              <a:gd name="T67" fmla="*/ 5 h 81"/>
              <a:gd name="T68" fmla="*/ 35 w 69"/>
              <a:gd name="T69" fmla="*/ 10 h 81"/>
              <a:gd name="T70" fmla="*/ 40 w 69"/>
              <a:gd name="T71" fmla="*/ 10 h 81"/>
              <a:gd name="T72" fmla="*/ 40 w 69"/>
              <a:gd name="T73" fmla="*/ 2 h 81"/>
              <a:gd name="T74" fmla="*/ 43 w 69"/>
              <a:gd name="T75" fmla="*/ 2 h 81"/>
              <a:gd name="T76" fmla="*/ 43 w 69"/>
              <a:gd name="T77" fmla="*/ 18 h 81"/>
              <a:gd name="T78" fmla="*/ 53 w 69"/>
              <a:gd name="T79" fmla="*/ 23 h 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81"/>
              <a:gd name="T122" fmla="*/ 69 w 69"/>
              <a:gd name="T123" fmla="*/ 81 h 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81">
                <a:moveTo>
                  <a:pt x="44" y="19"/>
                </a:moveTo>
                <a:cubicBezTo>
                  <a:pt x="48" y="20"/>
                  <a:pt x="52" y="20"/>
                  <a:pt x="55" y="18"/>
                </a:cubicBezTo>
                <a:cubicBezTo>
                  <a:pt x="58" y="17"/>
                  <a:pt x="59" y="13"/>
                  <a:pt x="62" y="12"/>
                </a:cubicBezTo>
                <a:cubicBezTo>
                  <a:pt x="64" y="12"/>
                  <a:pt x="68" y="13"/>
                  <a:pt x="69" y="16"/>
                </a:cubicBezTo>
                <a:cubicBezTo>
                  <a:pt x="69" y="17"/>
                  <a:pt x="65" y="18"/>
                  <a:pt x="64" y="20"/>
                </a:cubicBezTo>
                <a:cubicBezTo>
                  <a:pt x="63" y="23"/>
                  <a:pt x="64" y="27"/>
                  <a:pt x="61" y="29"/>
                </a:cubicBezTo>
                <a:cubicBezTo>
                  <a:pt x="60" y="31"/>
                  <a:pt x="56" y="29"/>
                  <a:pt x="54" y="30"/>
                </a:cubicBezTo>
                <a:cubicBezTo>
                  <a:pt x="52" y="32"/>
                  <a:pt x="53" y="35"/>
                  <a:pt x="53" y="37"/>
                </a:cubicBezTo>
                <a:cubicBezTo>
                  <a:pt x="53" y="38"/>
                  <a:pt x="53" y="39"/>
                  <a:pt x="53" y="39"/>
                </a:cubicBezTo>
                <a:cubicBezTo>
                  <a:pt x="53" y="40"/>
                  <a:pt x="52" y="42"/>
                  <a:pt x="51" y="41"/>
                </a:cubicBezTo>
                <a:cubicBezTo>
                  <a:pt x="50" y="41"/>
                  <a:pt x="51" y="39"/>
                  <a:pt x="50" y="38"/>
                </a:cubicBezTo>
                <a:cubicBezTo>
                  <a:pt x="48" y="38"/>
                  <a:pt x="45" y="37"/>
                  <a:pt x="44" y="38"/>
                </a:cubicBezTo>
                <a:cubicBezTo>
                  <a:pt x="41" y="40"/>
                  <a:pt x="38" y="42"/>
                  <a:pt x="38" y="44"/>
                </a:cubicBezTo>
                <a:cubicBezTo>
                  <a:pt x="37" y="46"/>
                  <a:pt x="42" y="47"/>
                  <a:pt x="41" y="48"/>
                </a:cubicBezTo>
                <a:cubicBezTo>
                  <a:pt x="39" y="52"/>
                  <a:pt x="35" y="54"/>
                  <a:pt x="32" y="58"/>
                </a:cubicBezTo>
                <a:cubicBezTo>
                  <a:pt x="29" y="61"/>
                  <a:pt x="28" y="66"/>
                  <a:pt x="25" y="69"/>
                </a:cubicBezTo>
                <a:cubicBezTo>
                  <a:pt x="21" y="73"/>
                  <a:pt x="17" y="77"/>
                  <a:pt x="13" y="80"/>
                </a:cubicBezTo>
                <a:cubicBezTo>
                  <a:pt x="11" y="81"/>
                  <a:pt x="9" y="79"/>
                  <a:pt x="7" y="78"/>
                </a:cubicBezTo>
                <a:cubicBezTo>
                  <a:pt x="6" y="77"/>
                  <a:pt x="3" y="76"/>
                  <a:pt x="4" y="74"/>
                </a:cubicBezTo>
                <a:cubicBezTo>
                  <a:pt x="5" y="71"/>
                  <a:pt x="9" y="68"/>
                  <a:pt x="11" y="65"/>
                </a:cubicBezTo>
                <a:cubicBezTo>
                  <a:pt x="13" y="63"/>
                  <a:pt x="15" y="61"/>
                  <a:pt x="15" y="59"/>
                </a:cubicBezTo>
                <a:cubicBezTo>
                  <a:pt x="15" y="56"/>
                  <a:pt x="15" y="53"/>
                  <a:pt x="13" y="51"/>
                </a:cubicBezTo>
                <a:cubicBezTo>
                  <a:pt x="12" y="49"/>
                  <a:pt x="10" y="50"/>
                  <a:pt x="8" y="49"/>
                </a:cubicBezTo>
                <a:cubicBezTo>
                  <a:pt x="7" y="48"/>
                  <a:pt x="5" y="47"/>
                  <a:pt x="4" y="46"/>
                </a:cubicBezTo>
                <a:cubicBezTo>
                  <a:pt x="2" y="45"/>
                  <a:pt x="0" y="44"/>
                  <a:pt x="1" y="43"/>
                </a:cubicBezTo>
                <a:cubicBezTo>
                  <a:pt x="1" y="41"/>
                  <a:pt x="4" y="39"/>
                  <a:pt x="6" y="38"/>
                </a:cubicBezTo>
                <a:cubicBezTo>
                  <a:pt x="8" y="37"/>
                  <a:pt x="11" y="37"/>
                  <a:pt x="13" y="35"/>
                </a:cubicBezTo>
                <a:cubicBezTo>
                  <a:pt x="16" y="32"/>
                  <a:pt x="16" y="28"/>
                  <a:pt x="18" y="24"/>
                </a:cubicBezTo>
                <a:cubicBezTo>
                  <a:pt x="18" y="23"/>
                  <a:pt x="21" y="22"/>
                  <a:pt x="21" y="20"/>
                </a:cubicBezTo>
                <a:cubicBezTo>
                  <a:pt x="22" y="17"/>
                  <a:pt x="20" y="14"/>
                  <a:pt x="20" y="11"/>
                </a:cubicBezTo>
                <a:cubicBezTo>
                  <a:pt x="20" y="9"/>
                  <a:pt x="20" y="7"/>
                  <a:pt x="22" y="5"/>
                </a:cubicBezTo>
                <a:cubicBezTo>
                  <a:pt x="22" y="5"/>
                  <a:pt x="24" y="7"/>
                  <a:pt x="25" y="6"/>
                </a:cubicBezTo>
                <a:cubicBezTo>
                  <a:pt x="26" y="5"/>
                  <a:pt x="25" y="3"/>
                  <a:pt x="26" y="3"/>
                </a:cubicBezTo>
                <a:cubicBezTo>
                  <a:pt x="27" y="2"/>
                  <a:pt x="29" y="3"/>
                  <a:pt x="29" y="4"/>
                </a:cubicBezTo>
                <a:cubicBezTo>
                  <a:pt x="30" y="5"/>
                  <a:pt x="28" y="7"/>
                  <a:pt x="29" y="8"/>
                </a:cubicBezTo>
                <a:cubicBezTo>
                  <a:pt x="30" y="8"/>
                  <a:pt x="32" y="9"/>
                  <a:pt x="33" y="8"/>
                </a:cubicBezTo>
                <a:cubicBezTo>
                  <a:pt x="34" y="6"/>
                  <a:pt x="32" y="4"/>
                  <a:pt x="33" y="2"/>
                </a:cubicBezTo>
                <a:cubicBezTo>
                  <a:pt x="33" y="1"/>
                  <a:pt x="36" y="0"/>
                  <a:pt x="36" y="2"/>
                </a:cubicBezTo>
                <a:cubicBezTo>
                  <a:pt x="37" y="6"/>
                  <a:pt x="34" y="11"/>
                  <a:pt x="36" y="15"/>
                </a:cubicBezTo>
                <a:cubicBezTo>
                  <a:pt x="37" y="18"/>
                  <a:pt x="41" y="19"/>
                  <a:pt x="44" y="19"/>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0" name="Freeform 3133"/>
          <p:cNvSpPr>
            <a:spLocks noChangeAspect="1"/>
          </p:cNvSpPr>
          <p:nvPr/>
        </p:nvSpPr>
        <p:spPr bwMode="auto">
          <a:xfrm>
            <a:off x="8164634" y="4033391"/>
            <a:ext cx="34281" cy="57150"/>
          </a:xfrm>
          <a:custGeom>
            <a:avLst/>
            <a:gdLst>
              <a:gd name="T0" fmla="*/ 16 w 20"/>
              <a:gd name="T1" fmla="*/ 41 h 40"/>
              <a:gd name="T2" fmla="*/ 17 w 20"/>
              <a:gd name="T3" fmla="*/ 47 h 40"/>
              <a:gd name="T4" fmla="*/ 20 w 20"/>
              <a:gd name="T5" fmla="*/ 47 h 40"/>
              <a:gd name="T6" fmla="*/ 24 w 20"/>
              <a:gd name="T7" fmla="*/ 35 h 40"/>
              <a:gd name="T8" fmla="*/ 20 w 20"/>
              <a:gd name="T9" fmla="*/ 25 h 40"/>
              <a:gd name="T10" fmla="*/ 24 w 20"/>
              <a:gd name="T11" fmla="*/ 25 h 40"/>
              <a:gd name="T12" fmla="*/ 22 w 20"/>
              <a:gd name="T13" fmla="*/ 17 h 40"/>
              <a:gd name="T14" fmla="*/ 12 w 20"/>
              <a:gd name="T15" fmla="*/ 10 h 40"/>
              <a:gd name="T16" fmla="*/ 6 w 20"/>
              <a:gd name="T17" fmla="*/ 6 h 40"/>
              <a:gd name="T18" fmla="*/ 6 w 20"/>
              <a:gd name="T19" fmla="*/ 2 h 40"/>
              <a:gd name="T20" fmla="*/ 1 w 20"/>
              <a:gd name="T21" fmla="*/ 2 h 40"/>
              <a:gd name="T22" fmla="*/ 6 w 20"/>
              <a:gd name="T23" fmla="*/ 12 h 40"/>
              <a:gd name="T24" fmla="*/ 5 w 20"/>
              <a:gd name="T25" fmla="*/ 16 h 40"/>
              <a:gd name="T26" fmla="*/ 14 w 20"/>
              <a:gd name="T27" fmla="*/ 35 h 40"/>
              <a:gd name="T28" fmla="*/ 19 w 20"/>
              <a:gd name="T29" fmla="*/ 36 h 40"/>
              <a:gd name="T30" fmla="*/ 16 w 20"/>
              <a:gd name="T31" fmla="*/ 41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
              <a:gd name="T49" fmla="*/ 0 h 40"/>
              <a:gd name="T50" fmla="*/ 20 w 20"/>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 h="40">
                <a:moveTo>
                  <a:pt x="13" y="34"/>
                </a:moveTo>
                <a:cubicBezTo>
                  <a:pt x="13" y="36"/>
                  <a:pt x="13" y="38"/>
                  <a:pt x="14" y="39"/>
                </a:cubicBezTo>
                <a:cubicBezTo>
                  <a:pt x="15" y="40"/>
                  <a:pt x="17" y="40"/>
                  <a:pt x="17" y="39"/>
                </a:cubicBezTo>
                <a:cubicBezTo>
                  <a:pt x="19" y="36"/>
                  <a:pt x="20" y="32"/>
                  <a:pt x="20" y="29"/>
                </a:cubicBezTo>
                <a:cubicBezTo>
                  <a:pt x="20" y="26"/>
                  <a:pt x="17" y="24"/>
                  <a:pt x="17" y="21"/>
                </a:cubicBezTo>
                <a:cubicBezTo>
                  <a:pt x="17" y="20"/>
                  <a:pt x="20" y="22"/>
                  <a:pt x="20" y="21"/>
                </a:cubicBezTo>
                <a:cubicBezTo>
                  <a:pt x="20" y="18"/>
                  <a:pt x="20" y="16"/>
                  <a:pt x="18" y="14"/>
                </a:cubicBezTo>
                <a:cubicBezTo>
                  <a:pt x="16" y="11"/>
                  <a:pt x="13" y="10"/>
                  <a:pt x="10" y="8"/>
                </a:cubicBezTo>
                <a:cubicBezTo>
                  <a:pt x="8" y="7"/>
                  <a:pt x="6" y="7"/>
                  <a:pt x="5" y="5"/>
                </a:cubicBezTo>
                <a:cubicBezTo>
                  <a:pt x="4" y="4"/>
                  <a:pt x="6" y="2"/>
                  <a:pt x="5" y="2"/>
                </a:cubicBezTo>
                <a:cubicBezTo>
                  <a:pt x="4" y="1"/>
                  <a:pt x="1" y="0"/>
                  <a:pt x="1" y="2"/>
                </a:cubicBezTo>
                <a:cubicBezTo>
                  <a:pt x="0" y="5"/>
                  <a:pt x="4" y="7"/>
                  <a:pt x="5" y="10"/>
                </a:cubicBezTo>
                <a:cubicBezTo>
                  <a:pt x="5" y="11"/>
                  <a:pt x="4" y="12"/>
                  <a:pt x="4" y="13"/>
                </a:cubicBezTo>
                <a:cubicBezTo>
                  <a:pt x="6" y="19"/>
                  <a:pt x="9" y="24"/>
                  <a:pt x="12" y="29"/>
                </a:cubicBezTo>
                <a:cubicBezTo>
                  <a:pt x="13" y="30"/>
                  <a:pt x="16" y="29"/>
                  <a:pt x="16" y="30"/>
                </a:cubicBezTo>
                <a:cubicBezTo>
                  <a:pt x="16" y="32"/>
                  <a:pt x="13" y="33"/>
                  <a:pt x="13" y="34"/>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1" name="Freeform 3134"/>
          <p:cNvSpPr>
            <a:spLocks noChangeAspect="1"/>
          </p:cNvSpPr>
          <p:nvPr/>
        </p:nvSpPr>
        <p:spPr bwMode="auto">
          <a:xfrm>
            <a:off x="7951636" y="4173888"/>
            <a:ext cx="199673" cy="150019"/>
          </a:xfrm>
          <a:custGeom>
            <a:avLst/>
            <a:gdLst>
              <a:gd name="T0" fmla="*/ 140 w 121"/>
              <a:gd name="T1" fmla="*/ 28 h 105"/>
              <a:gd name="T2" fmla="*/ 128 w 121"/>
              <a:gd name="T3" fmla="*/ 38 h 105"/>
              <a:gd name="T4" fmla="*/ 119 w 121"/>
              <a:gd name="T5" fmla="*/ 49 h 105"/>
              <a:gd name="T6" fmla="*/ 110 w 121"/>
              <a:gd name="T7" fmla="*/ 58 h 105"/>
              <a:gd name="T8" fmla="*/ 110 w 121"/>
              <a:gd name="T9" fmla="*/ 61 h 105"/>
              <a:gd name="T10" fmla="*/ 116 w 121"/>
              <a:gd name="T11" fmla="*/ 64 h 105"/>
              <a:gd name="T12" fmla="*/ 115 w 121"/>
              <a:gd name="T13" fmla="*/ 67 h 105"/>
              <a:gd name="T14" fmla="*/ 103 w 121"/>
              <a:gd name="T15" fmla="*/ 66 h 105"/>
              <a:gd name="T16" fmla="*/ 88 w 121"/>
              <a:gd name="T17" fmla="*/ 72 h 105"/>
              <a:gd name="T18" fmla="*/ 81 w 121"/>
              <a:gd name="T19" fmla="*/ 79 h 105"/>
              <a:gd name="T20" fmla="*/ 78 w 121"/>
              <a:gd name="T21" fmla="*/ 90 h 105"/>
              <a:gd name="T22" fmla="*/ 70 w 121"/>
              <a:gd name="T23" fmla="*/ 101 h 105"/>
              <a:gd name="T24" fmla="*/ 56 w 121"/>
              <a:gd name="T25" fmla="*/ 113 h 105"/>
              <a:gd name="T26" fmla="*/ 41 w 121"/>
              <a:gd name="T27" fmla="*/ 125 h 105"/>
              <a:gd name="T28" fmla="*/ 33 w 121"/>
              <a:gd name="T29" fmla="*/ 124 h 105"/>
              <a:gd name="T30" fmla="*/ 28 w 121"/>
              <a:gd name="T31" fmla="*/ 116 h 105"/>
              <a:gd name="T32" fmla="*/ 19 w 121"/>
              <a:gd name="T33" fmla="*/ 114 h 105"/>
              <a:gd name="T34" fmla="*/ 4 w 121"/>
              <a:gd name="T35" fmla="*/ 113 h 105"/>
              <a:gd name="T36" fmla="*/ 1 w 121"/>
              <a:gd name="T37" fmla="*/ 107 h 105"/>
              <a:gd name="T38" fmla="*/ 13 w 121"/>
              <a:gd name="T39" fmla="*/ 92 h 105"/>
              <a:gd name="T40" fmla="*/ 31 w 121"/>
              <a:gd name="T41" fmla="*/ 78 h 105"/>
              <a:gd name="T42" fmla="*/ 46 w 121"/>
              <a:gd name="T43" fmla="*/ 68 h 105"/>
              <a:gd name="T44" fmla="*/ 56 w 121"/>
              <a:gd name="T45" fmla="*/ 66 h 105"/>
              <a:gd name="T46" fmla="*/ 76 w 121"/>
              <a:gd name="T47" fmla="*/ 52 h 105"/>
              <a:gd name="T48" fmla="*/ 92 w 121"/>
              <a:gd name="T49" fmla="*/ 42 h 105"/>
              <a:gd name="T50" fmla="*/ 101 w 121"/>
              <a:gd name="T51" fmla="*/ 28 h 105"/>
              <a:gd name="T52" fmla="*/ 112 w 121"/>
              <a:gd name="T53" fmla="*/ 16 h 105"/>
              <a:gd name="T54" fmla="*/ 121 w 121"/>
              <a:gd name="T55" fmla="*/ 0 h 105"/>
              <a:gd name="T56" fmla="*/ 125 w 121"/>
              <a:gd name="T57" fmla="*/ 0 h 105"/>
              <a:gd name="T58" fmla="*/ 125 w 121"/>
              <a:gd name="T59" fmla="*/ 5 h 105"/>
              <a:gd name="T60" fmla="*/ 129 w 121"/>
              <a:gd name="T61" fmla="*/ 7 h 105"/>
              <a:gd name="T62" fmla="*/ 127 w 121"/>
              <a:gd name="T63" fmla="*/ 13 h 105"/>
              <a:gd name="T64" fmla="*/ 132 w 121"/>
              <a:gd name="T65" fmla="*/ 17 h 105"/>
              <a:gd name="T66" fmla="*/ 138 w 121"/>
              <a:gd name="T67" fmla="*/ 8 h 105"/>
              <a:gd name="T68" fmla="*/ 142 w 121"/>
              <a:gd name="T69" fmla="*/ 6 h 105"/>
              <a:gd name="T70" fmla="*/ 145 w 121"/>
              <a:gd name="T71" fmla="*/ 12 h 105"/>
              <a:gd name="T72" fmla="*/ 146 w 121"/>
              <a:gd name="T73" fmla="*/ 17 h 105"/>
              <a:gd name="T74" fmla="*/ 140 w 121"/>
              <a:gd name="T75" fmla="*/ 22 h 105"/>
              <a:gd name="T76" fmla="*/ 140 w 121"/>
              <a:gd name="T77" fmla="*/ 28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105"/>
              <a:gd name="T119" fmla="*/ 121 w 121"/>
              <a:gd name="T120" fmla="*/ 105 h 10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105">
                <a:moveTo>
                  <a:pt x="116" y="23"/>
                </a:moveTo>
                <a:cubicBezTo>
                  <a:pt x="113" y="26"/>
                  <a:pt x="109" y="29"/>
                  <a:pt x="106" y="32"/>
                </a:cubicBezTo>
                <a:cubicBezTo>
                  <a:pt x="103" y="35"/>
                  <a:pt x="102" y="39"/>
                  <a:pt x="99" y="41"/>
                </a:cubicBezTo>
                <a:cubicBezTo>
                  <a:pt x="97" y="44"/>
                  <a:pt x="93" y="45"/>
                  <a:pt x="91" y="48"/>
                </a:cubicBezTo>
                <a:cubicBezTo>
                  <a:pt x="90" y="49"/>
                  <a:pt x="90" y="50"/>
                  <a:pt x="91" y="51"/>
                </a:cubicBezTo>
                <a:cubicBezTo>
                  <a:pt x="92" y="52"/>
                  <a:pt x="95" y="51"/>
                  <a:pt x="96" y="53"/>
                </a:cubicBezTo>
                <a:cubicBezTo>
                  <a:pt x="97" y="54"/>
                  <a:pt x="97" y="56"/>
                  <a:pt x="95" y="56"/>
                </a:cubicBezTo>
                <a:cubicBezTo>
                  <a:pt x="92" y="57"/>
                  <a:pt x="89" y="54"/>
                  <a:pt x="85" y="55"/>
                </a:cubicBezTo>
                <a:cubicBezTo>
                  <a:pt x="81" y="55"/>
                  <a:pt x="77" y="58"/>
                  <a:pt x="73" y="60"/>
                </a:cubicBezTo>
                <a:cubicBezTo>
                  <a:pt x="71" y="62"/>
                  <a:pt x="68" y="63"/>
                  <a:pt x="67" y="66"/>
                </a:cubicBezTo>
                <a:cubicBezTo>
                  <a:pt x="65" y="68"/>
                  <a:pt x="67" y="72"/>
                  <a:pt x="65" y="75"/>
                </a:cubicBezTo>
                <a:cubicBezTo>
                  <a:pt x="64" y="78"/>
                  <a:pt x="61" y="81"/>
                  <a:pt x="58" y="84"/>
                </a:cubicBezTo>
                <a:cubicBezTo>
                  <a:pt x="54" y="88"/>
                  <a:pt x="50" y="91"/>
                  <a:pt x="46" y="94"/>
                </a:cubicBezTo>
                <a:cubicBezTo>
                  <a:pt x="42" y="98"/>
                  <a:pt x="39" y="102"/>
                  <a:pt x="34" y="104"/>
                </a:cubicBezTo>
                <a:cubicBezTo>
                  <a:pt x="32" y="105"/>
                  <a:pt x="29" y="104"/>
                  <a:pt x="27" y="103"/>
                </a:cubicBezTo>
                <a:cubicBezTo>
                  <a:pt x="25" y="102"/>
                  <a:pt x="25" y="98"/>
                  <a:pt x="23" y="97"/>
                </a:cubicBezTo>
                <a:cubicBezTo>
                  <a:pt x="21" y="96"/>
                  <a:pt x="18" y="95"/>
                  <a:pt x="16" y="95"/>
                </a:cubicBezTo>
                <a:cubicBezTo>
                  <a:pt x="12" y="95"/>
                  <a:pt x="7" y="96"/>
                  <a:pt x="3" y="94"/>
                </a:cubicBezTo>
                <a:cubicBezTo>
                  <a:pt x="2" y="94"/>
                  <a:pt x="0" y="91"/>
                  <a:pt x="1" y="89"/>
                </a:cubicBezTo>
                <a:cubicBezTo>
                  <a:pt x="3" y="84"/>
                  <a:pt x="7" y="80"/>
                  <a:pt x="11" y="77"/>
                </a:cubicBezTo>
                <a:cubicBezTo>
                  <a:pt x="16" y="72"/>
                  <a:pt x="21" y="69"/>
                  <a:pt x="26" y="65"/>
                </a:cubicBezTo>
                <a:cubicBezTo>
                  <a:pt x="30" y="62"/>
                  <a:pt x="34" y="59"/>
                  <a:pt x="38" y="57"/>
                </a:cubicBezTo>
                <a:cubicBezTo>
                  <a:pt x="40" y="56"/>
                  <a:pt x="43" y="56"/>
                  <a:pt x="46" y="55"/>
                </a:cubicBezTo>
                <a:cubicBezTo>
                  <a:pt x="52" y="51"/>
                  <a:pt x="57" y="47"/>
                  <a:pt x="63" y="43"/>
                </a:cubicBezTo>
                <a:cubicBezTo>
                  <a:pt x="67" y="40"/>
                  <a:pt x="73" y="38"/>
                  <a:pt x="76" y="35"/>
                </a:cubicBezTo>
                <a:cubicBezTo>
                  <a:pt x="80" y="31"/>
                  <a:pt x="81" y="26"/>
                  <a:pt x="84" y="23"/>
                </a:cubicBezTo>
                <a:cubicBezTo>
                  <a:pt x="86" y="19"/>
                  <a:pt x="90" y="16"/>
                  <a:pt x="93" y="13"/>
                </a:cubicBezTo>
                <a:cubicBezTo>
                  <a:pt x="95" y="9"/>
                  <a:pt x="97" y="4"/>
                  <a:pt x="100" y="0"/>
                </a:cubicBezTo>
                <a:cubicBezTo>
                  <a:pt x="101" y="0"/>
                  <a:pt x="103" y="0"/>
                  <a:pt x="104" y="0"/>
                </a:cubicBezTo>
                <a:cubicBezTo>
                  <a:pt x="104" y="1"/>
                  <a:pt x="103" y="3"/>
                  <a:pt x="104" y="4"/>
                </a:cubicBezTo>
                <a:cubicBezTo>
                  <a:pt x="104" y="5"/>
                  <a:pt x="107" y="4"/>
                  <a:pt x="107" y="6"/>
                </a:cubicBezTo>
                <a:cubicBezTo>
                  <a:pt x="108" y="7"/>
                  <a:pt x="105" y="9"/>
                  <a:pt x="105" y="11"/>
                </a:cubicBezTo>
                <a:cubicBezTo>
                  <a:pt x="106" y="12"/>
                  <a:pt x="108" y="15"/>
                  <a:pt x="109" y="14"/>
                </a:cubicBezTo>
                <a:cubicBezTo>
                  <a:pt x="112" y="13"/>
                  <a:pt x="112" y="9"/>
                  <a:pt x="114" y="7"/>
                </a:cubicBezTo>
                <a:cubicBezTo>
                  <a:pt x="115" y="6"/>
                  <a:pt x="117" y="5"/>
                  <a:pt x="118" y="5"/>
                </a:cubicBezTo>
                <a:cubicBezTo>
                  <a:pt x="119" y="6"/>
                  <a:pt x="119" y="9"/>
                  <a:pt x="120" y="10"/>
                </a:cubicBezTo>
                <a:cubicBezTo>
                  <a:pt x="120" y="11"/>
                  <a:pt x="121" y="13"/>
                  <a:pt x="121" y="14"/>
                </a:cubicBezTo>
                <a:cubicBezTo>
                  <a:pt x="120" y="15"/>
                  <a:pt x="117" y="16"/>
                  <a:pt x="116" y="18"/>
                </a:cubicBezTo>
                <a:cubicBezTo>
                  <a:pt x="116" y="19"/>
                  <a:pt x="117" y="21"/>
                  <a:pt x="116" y="2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2" name="Freeform 3135"/>
          <p:cNvSpPr>
            <a:spLocks noChangeAspect="1"/>
          </p:cNvSpPr>
          <p:nvPr/>
        </p:nvSpPr>
        <p:spPr bwMode="auto">
          <a:xfrm>
            <a:off x="7923422" y="4320334"/>
            <a:ext cx="34281" cy="17860"/>
          </a:xfrm>
          <a:custGeom>
            <a:avLst/>
            <a:gdLst>
              <a:gd name="T0" fmla="*/ 9 w 11"/>
              <a:gd name="T1" fmla="*/ 0 h 12"/>
              <a:gd name="T2" fmla="*/ 12 w 11"/>
              <a:gd name="T3" fmla="*/ 4 h 12"/>
              <a:gd name="T4" fmla="*/ 9 w 11"/>
              <a:gd name="T5" fmla="*/ 6 h 12"/>
              <a:gd name="T6" fmla="*/ 13 w 11"/>
              <a:gd name="T7" fmla="*/ 10 h 12"/>
              <a:gd name="T8" fmla="*/ 9 w 11"/>
              <a:gd name="T9" fmla="*/ 13 h 12"/>
              <a:gd name="T10" fmla="*/ 1 w 11"/>
              <a:gd name="T11" fmla="*/ 15 h 12"/>
              <a:gd name="T12" fmla="*/ 1 w 11"/>
              <a:gd name="T13" fmla="*/ 13 h 12"/>
              <a:gd name="T14" fmla="*/ 7 w 11"/>
              <a:gd name="T15" fmla="*/ 1 h 12"/>
              <a:gd name="T16" fmla="*/ 9 w 11"/>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2"/>
              <a:gd name="T29" fmla="*/ 11 w 11"/>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2">
                <a:moveTo>
                  <a:pt x="8" y="0"/>
                </a:moveTo>
                <a:cubicBezTo>
                  <a:pt x="9" y="1"/>
                  <a:pt x="10" y="2"/>
                  <a:pt x="10" y="3"/>
                </a:cubicBezTo>
                <a:cubicBezTo>
                  <a:pt x="10" y="4"/>
                  <a:pt x="7" y="4"/>
                  <a:pt x="8" y="5"/>
                </a:cubicBezTo>
                <a:cubicBezTo>
                  <a:pt x="8" y="7"/>
                  <a:pt x="11" y="7"/>
                  <a:pt x="11" y="8"/>
                </a:cubicBezTo>
                <a:cubicBezTo>
                  <a:pt x="11" y="9"/>
                  <a:pt x="9" y="9"/>
                  <a:pt x="8" y="10"/>
                </a:cubicBezTo>
                <a:cubicBezTo>
                  <a:pt x="6" y="11"/>
                  <a:pt x="4" y="12"/>
                  <a:pt x="1" y="12"/>
                </a:cubicBezTo>
                <a:cubicBezTo>
                  <a:pt x="1" y="12"/>
                  <a:pt x="0" y="11"/>
                  <a:pt x="1" y="10"/>
                </a:cubicBezTo>
                <a:cubicBezTo>
                  <a:pt x="2" y="7"/>
                  <a:pt x="4" y="4"/>
                  <a:pt x="6" y="1"/>
                </a:cubicBezTo>
                <a:cubicBezTo>
                  <a:pt x="6" y="0"/>
                  <a:pt x="7" y="0"/>
                  <a:pt x="8"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3" name="Freeform 3136"/>
          <p:cNvSpPr>
            <a:spLocks noChangeAspect="1"/>
          </p:cNvSpPr>
          <p:nvPr/>
        </p:nvSpPr>
        <p:spPr bwMode="auto">
          <a:xfrm>
            <a:off x="7844077" y="4414392"/>
            <a:ext cx="34281" cy="14287"/>
          </a:xfrm>
          <a:custGeom>
            <a:avLst/>
            <a:gdLst>
              <a:gd name="T0" fmla="*/ 1 w 6"/>
              <a:gd name="T1" fmla="*/ 6 h 10"/>
              <a:gd name="T2" fmla="*/ 5 w 6"/>
              <a:gd name="T3" fmla="*/ 1 h 10"/>
              <a:gd name="T4" fmla="*/ 7 w 6"/>
              <a:gd name="T5" fmla="*/ 1 h 10"/>
              <a:gd name="T6" fmla="*/ 5 w 6"/>
              <a:gd name="T7" fmla="*/ 11 h 10"/>
              <a:gd name="T8" fmla="*/ 1 w 6"/>
              <a:gd name="T9" fmla="*/ 11 h 10"/>
              <a:gd name="T10" fmla="*/ 1 w 6"/>
              <a:gd name="T11" fmla="*/ 6 h 10"/>
              <a:gd name="T12" fmla="*/ 0 60000 65536"/>
              <a:gd name="T13" fmla="*/ 0 60000 65536"/>
              <a:gd name="T14" fmla="*/ 0 60000 65536"/>
              <a:gd name="T15" fmla="*/ 0 60000 65536"/>
              <a:gd name="T16" fmla="*/ 0 60000 65536"/>
              <a:gd name="T17" fmla="*/ 0 60000 65536"/>
              <a:gd name="T18" fmla="*/ 0 w 6"/>
              <a:gd name="T19" fmla="*/ 0 h 10"/>
              <a:gd name="T20" fmla="*/ 6 w 6"/>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6" h="10">
                <a:moveTo>
                  <a:pt x="1" y="5"/>
                </a:moveTo>
                <a:cubicBezTo>
                  <a:pt x="1" y="3"/>
                  <a:pt x="3" y="2"/>
                  <a:pt x="4" y="1"/>
                </a:cubicBezTo>
                <a:cubicBezTo>
                  <a:pt x="5" y="0"/>
                  <a:pt x="6" y="1"/>
                  <a:pt x="6" y="1"/>
                </a:cubicBezTo>
                <a:cubicBezTo>
                  <a:pt x="6" y="4"/>
                  <a:pt x="5" y="7"/>
                  <a:pt x="4" y="9"/>
                </a:cubicBezTo>
                <a:cubicBezTo>
                  <a:pt x="4" y="9"/>
                  <a:pt x="2" y="10"/>
                  <a:pt x="1" y="9"/>
                </a:cubicBezTo>
                <a:cubicBezTo>
                  <a:pt x="0" y="8"/>
                  <a:pt x="0" y="6"/>
                  <a:pt x="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4" name="Freeform 3137"/>
          <p:cNvSpPr>
            <a:spLocks noChangeAspect="1"/>
          </p:cNvSpPr>
          <p:nvPr/>
        </p:nvSpPr>
        <p:spPr bwMode="auto">
          <a:xfrm>
            <a:off x="5679109" y="4364388"/>
            <a:ext cx="41029" cy="32147"/>
          </a:xfrm>
          <a:custGeom>
            <a:avLst/>
            <a:gdLst>
              <a:gd name="T0" fmla="*/ 4 w 25"/>
              <a:gd name="T1" fmla="*/ 2 h 23"/>
              <a:gd name="T2" fmla="*/ 8 w 25"/>
              <a:gd name="T3" fmla="*/ 5 h 23"/>
              <a:gd name="T4" fmla="*/ 6 w 25"/>
              <a:gd name="T5" fmla="*/ 12 h 23"/>
              <a:gd name="T6" fmla="*/ 10 w 25"/>
              <a:gd name="T7" fmla="*/ 12 h 23"/>
              <a:gd name="T8" fmla="*/ 17 w 25"/>
              <a:gd name="T9" fmla="*/ 9 h 23"/>
              <a:gd name="T10" fmla="*/ 14 w 25"/>
              <a:gd name="T11" fmla="*/ 14 h 23"/>
              <a:gd name="T12" fmla="*/ 20 w 25"/>
              <a:gd name="T13" fmla="*/ 14 h 23"/>
              <a:gd name="T14" fmla="*/ 29 w 25"/>
              <a:gd name="T15" fmla="*/ 12 h 23"/>
              <a:gd name="T16" fmla="*/ 29 w 25"/>
              <a:gd name="T17" fmla="*/ 16 h 23"/>
              <a:gd name="T18" fmla="*/ 20 w 25"/>
              <a:gd name="T19" fmla="*/ 19 h 23"/>
              <a:gd name="T20" fmla="*/ 19 w 25"/>
              <a:gd name="T21" fmla="*/ 21 h 23"/>
              <a:gd name="T22" fmla="*/ 25 w 25"/>
              <a:gd name="T23" fmla="*/ 22 h 23"/>
              <a:gd name="T24" fmla="*/ 24 w 25"/>
              <a:gd name="T25" fmla="*/ 25 h 23"/>
              <a:gd name="T26" fmla="*/ 18 w 25"/>
              <a:gd name="T27" fmla="*/ 23 h 23"/>
              <a:gd name="T28" fmla="*/ 14 w 25"/>
              <a:gd name="T29" fmla="*/ 22 h 23"/>
              <a:gd name="T30" fmla="*/ 10 w 25"/>
              <a:gd name="T31" fmla="*/ 22 h 23"/>
              <a:gd name="T32" fmla="*/ 5 w 25"/>
              <a:gd name="T33" fmla="*/ 26 h 23"/>
              <a:gd name="T34" fmla="*/ 0 w 25"/>
              <a:gd name="T35" fmla="*/ 23 h 23"/>
              <a:gd name="T36" fmla="*/ 1 w 25"/>
              <a:gd name="T37" fmla="*/ 12 h 23"/>
              <a:gd name="T38" fmla="*/ 4 w 25"/>
              <a:gd name="T39" fmla="*/ 2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3"/>
              <a:gd name="T62" fmla="*/ 25 w 25"/>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3">
                <a:moveTo>
                  <a:pt x="3" y="2"/>
                </a:moveTo>
                <a:cubicBezTo>
                  <a:pt x="4" y="0"/>
                  <a:pt x="6" y="3"/>
                  <a:pt x="7" y="4"/>
                </a:cubicBezTo>
                <a:cubicBezTo>
                  <a:pt x="7" y="6"/>
                  <a:pt x="4" y="8"/>
                  <a:pt x="5" y="10"/>
                </a:cubicBezTo>
                <a:cubicBezTo>
                  <a:pt x="5" y="12"/>
                  <a:pt x="7" y="10"/>
                  <a:pt x="8" y="10"/>
                </a:cubicBezTo>
                <a:cubicBezTo>
                  <a:pt x="10" y="9"/>
                  <a:pt x="12" y="7"/>
                  <a:pt x="14" y="8"/>
                </a:cubicBezTo>
                <a:cubicBezTo>
                  <a:pt x="16" y="8"/>
                  <a:pt x="11" y="11"/>
                  <a:pt x="12" y="12"/>
                </a:cubicBezTo>
                <a:cubicBezTo>
                  <a:pt x="13" y="13"/>
                  <a:pt x="15" y="12"/>
                  <a:pt x="17" y="12"/>
                </a:cubicBezTo>
                <a:cubicBezTo>
                  <a:pt x="19" y="12"/>
                  <a:pt x="21" y="9"/>
                  <a:pt x="24" y="10"/>
                </a:cubicBezTo>
                <a:cubicBezTo>
                  <a:pt x="25" y="10"/>
                  <a:pt x="25" y="13"/>
                  <a:pt x="24" y="14"/>
                </a:cubicBezTo>
                <a:cubicBezTo>
                  <a:pt x="22" y="16"/>
                  <a:pt x="19" y="15"/>
                  <a:pt x="17" y="16"/>
                </a:cubicBezTo>
                <a:cubicBezTo>
                  <a:pt x="16" y="16"/>
                  <a:pt x="15" y="18"/>
                  <a:pt x="16" y="18"/>
                </a:cubicBezTo>
                <a:cubicBezTo>
                  <a:pt x="17" y="19"/>
                  <a:pt x="19" y="18"/>
                  <a:pt x="21" y="19"/>
                </a:cubicBezTo>
                <a:cubicBezTo>
                  <a:pt x="21" y="19"/>
                  <a:pt x="21" y="21"/>
                  <a:pt x="20" y="21"/>
                </a:cubicBezTo>
                <a:cubicBezTo>
                  <a:pt x="19" y="22"/>
                  <a:pt x="17" y="21"/>
                  <a:pt x="15" y="20"/>
                </a:cubicBezTo>
                <a:cubicBezTo>
                  <a:pt x="14" y="20"/>
                  <a:pt x="13" y="19"/>
                  <a:pt x="12" y="19"/>
                </a:cubicBezTo>
                <a:cubicBezTo>
                  <a:pt x="11" y="19"/>
                  <a:pt x="10" y="19"/>
                  <a:pt x="8" y="19"/>
                </a:cubicBezTo>
                <a:cubicBezTo>
                  <a:pt x="7" y="20"/>
                  <a:pt x="6" y="22"/>
                  <a:pt x="4" y="22"/>
                </a:cubicBezTo>
                <a:cubicBezTo>
                  <a:pt x="2" y="23"/>
                  <a:pt x="1" y="22"/>
                  <a:pt x="0" y="20"/>
                </a:cubicBezTo>
                <a:cubicBezTo>
                  <a:pt x="1" y="17"/>
                  <a:pt x="1" y="13"/>
                  <a:pt x="1" y="10"/>
                </a:cubicBezTo>
                <a:cubicBezTo>
                  <a:pt x="2" y="7"/>
                  <a:pt x="2" y="4"/>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5" name="Freeform 3138"/>
          <p:cNvSpPr>
            <a:spLocks noChangeAspect="1"/>
          </p:cNvSpPr>
          <p:nvPr/>
        </p:nvSpPr>
        <p:spPr bwMode="auto">
          <a:xfrm>
            <a:off x="3608166" y="1743821"/>
            <a:ext cx="209247" cy="97631"/>
          </a:xfrm>
          <a:custGeom>
            <a:avLst/>
            <a:gdLst>
              <a:gd name="T0" fmla="*/ 123 w 127"/>
              <a:gd name="T1" fmla="*/ 59 h 68"/>
              <a:gd name="T2" fmla="*/ 92 w 127"/>
              <a:gd name="T3" fmla="*/ 72 h 68"/>
              <a:gd name="T4" fmla="*/ 69 w 127"/>
              <a:gd name="T5" fmla="*/ 80 h 68"/>
              <a:gd name="T6" fmla="*/ 54 w 127"/>
              <a:gd name="T7" fmla="*/ 70 h 68"/>
              <a:gd name="T8" fmla="*/ 46 w 127"/>
              <a:gd name="T9" fmla="*/ 70 h 68"/>
              <a:gd name="T10" fmla="*/ 25 w 127"/>
              <a:gd name="T11" fmla="*/ 69 h 68"/>
              <a:gd name="T12" fmla="*/ 39 w 127"/>
              <a:gd name="T13" fmla="*/ 63 h 68"/>
              <a:gd name="T14" fmla="*/ 35 w 127"/>
              <a:gd name="T15" fmla="*/ 54 h 68"/>
              <a:gd name="T16" fmla="*/ 30 w 127"/>
              <a:gd name="T17" fmla="*/ 46 h 68"/>
              <a:gd name="T18" fmla="*/ 10 w 127"/>
              <a:gd name="T19" fmla="*/ 48 h 68"/>
              <a:gd name="T20" fmla="*/ 19 w 127"/>
              <a:gd name="T21" fmla="*/ 42 h 68"/>
              <a:gd name="T22" fmla="*/ 39 w 127"/>
              <a:gd name="T23" fmla="*/ 40 h 68"/>
              <a:gd name="T24" fmla="*/ 31 w 127"/>
              <a:gd name="T25" fmla="*/ 37 h 68"/>
              <a:gd name="T26" fmla="*/ 37 w 127"/>
              <a:gd name="T27" fmla="*/ 33 h 68"/>
              <a:gd name="T28" fmla="*/ 22 w 127"/>
              <a:gd name="T29" fmla="*/ 28 h 68"/>
              <a:gd name="T30" fmla="*/ 10 w 127"/>
              <a:gd name="T31" fmla="*/ 33 h 68"/>
              <a:gd name="T32" fmla="*/ 5 w 127"/>
              <a:gd name="T33" fmla="*/ 27 h 68"/>
              <a:gd name="T34" fmla="*/ 8 w 127"/>
              <a:gd name="T35" fmla="*/ 22 h 68"/>
              <a:gd name="T36" fmla="*/ 16 w 127"/>
              <a:gd name="T37" fmla="*/ 22 h 68"/>
              <a:gd name="T38" fmla="*/ 16 w 127"/>
              <a:gd name="T39" fmla="*/ 18 h 68"/>
              <a:gd name="T40" fmla="*/ 16 w 127"/>
              <a:gd name="T41" fmla="*/ 7 h 68"/>
              <a:gd name="T42" fmla="*/ 33 w 127"/>
              <a:gd name="T43" fmla="*/ 19 h 68"/>
              <a:gd name="T44" fmla="*/ 24 w 127"/>
              <a:gd name="T45" fmla="*/ 8 h 68"/>
              <a:gd name="T46" fmla="*/ 22 w 127"/>
              <a:gd name="T47" fmla="*/ 4 h 68"/>
              <a:gd name="T48" fmla="*/ 40 w 127"/>
              <a:gd name="T49" fmla="*/ 12 h 68"/>
              <a:gd name="T50" fmla="*/ 45 w 127"/>
              <a:gd name="T51" fmla="*/ 18 h 68"/>
              <a:gd name="T52" fmla="*/ 42 w 127"/>
              <a:gd name="T53" fmla="*/ 22 h 68"/>
              <a:gd name="T54" fmla="*/ 48 w 127"/>
              <a:gd name="T55" fmla="*/ 39 h 68"/>
              <a:gd name="T56" fmla="*/ 54 w 127"/>
              <a:gd name="T57" fmla="*/ 25 h 68"/>
              <a:gd name="T58" fmla="*/ 60 w 127"/>
              <a:gd name="T59" fmla="*/ 25 h 68"/>
              <a:gd name="T60" fmla="*/ 61 w 127"/>
              <a:gd name="T61" fmla="*/ 12 h 68"/>
              <a:gd name="T62" fmla="*/ 73 w 127"/>
              <a:gd name="T63" fmla="*/ 27 h 68"/>
              <a:gd name="T64" fmla="*/ 82 w 127"/>
              <a:gd name="T65" fmla="*/ 11 h 68"/>
              <a:gd name="T66" fmla="*/ 92 w 127"/>
              <a:gd name="T67" fmla="*/ 23 h 68"/>
              <a:gd name="T68" fmla="*/ 95 w 127"/>
              <a:gd name="T69" fmla="*/ 13 h 68"/>
              <a:gd name="T70" fmla="*/ 99 w 127"/>
              <a:gd name="T71" fmla="*/ 17 h 68"/>
              <a:gd name="T72" fmla="*/ 107 w 127"/>
              <a:gd name="T73" fmla="*/ 10 h 68"/>
              <a:gd name="T74" fmla="*/ 113 w 127"/>
              <a:gd name="T75" fmla="*/ 7 h 68"/>
              <a:gd name="T76" fmla="*/ 119 w 127"/>
              <a:gd name="T77" fmla="*/ 4 h 68"/>
              <a:gd name="T78" fmla="*/ 133 w 127"/>
              <a:gd name="T79" fmla="*/ 7 h 68"/>
              <a:gd name="T80" fmla="*/ 133 w 127"/>
              <a:gd name="T81" fmla="*/ 16 h 68"/>
              <a:gd name="T82" fmla="*/ 135 w 127"/>
              <a:gd name="T83" fmla="*/ 24 h 68"/>
              <a:gd name="T84" fmla="*/ 147 w 127"/>
              <a:gd name="T85" fmla="*/ 29 h 68"/>
              <a:gd name="T86" fmla="*/ 145 w 127"/>
              <a:gd name="T87" fmla="*/ 39 h 68"/>
              <a:gd name="T88" fmla="*/ 139 w 127"/>
              <a:gd name="T89" fmla="*/ 55 h 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7"/>
              <a:gd name="T136" fmla="*/ 0 h 68"/>
              <a:gd name="T137" fmla="*/ 127 w 127"/>
              <a:gd name="T138" fmla="*/ 68 h 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7" h="68">
                <a:moveTo>
                  <a:pt x="115" y="46"/>
                </a:moveTo>
                <a:cubicBezTo>
                  <a:pt x="111" y="48"/>
                  <a:pt x="106" y="47"/>
                  <a:pt x="102" y="49"/>
                </a:cubicBezTo>
                <a:cubicBezTo>
                  <a:pt x="97" y="51"/>
                  <a:pt x="94" y="56"/>
                  <a:pt x="89" y="58"/>
                </a:cubicBezTo>
                <a:cubicBezTo>
                  <a:pt x="85" y="60"/>
                  <a:pt x="80" y="58"/>
                  <a:pt x="76" y="60"/>
                </a:cubicBezTo>
                <a:cubicBezTo>
                  <a:pt x="73" y="61"/>
                  <a:pt x="73" y="65"/>
                  <a:pt x="70" y="66"/>
                </a:cubicBezTo>
                <a:cubicBezTo>
                  <a:pt x="66" y="68"/>
                  <a:pt x="61" y="67"/>
                  <a:pt x="57" y="66"/>
                </a:cubicBezTo>
                <a:cubicBezTo>
                  <a:pt x="53" y="65"/>
                  <a:pt x="48" y="65"/>
                  <a:pt x="45" y="63"/>
                </a:cubicBezTo>
                <a:cubicBezTo>
                  <a:pt x="44" y="62"/>
                  <a:pt x="46" y="60"/>
                  <a:pt x="45" y="58"/>
                </a:cubicBezTo>
                <a:cubicBezTo>
                  <a:pt x="44" y="58"/>
                  <a:pt x="43" y="59"/>
                  <a:pt x="42" y="59"/>
                </a:cubicBezTo>
                <a:cubicBezTo>
                  <a:pt x="40" y="59"/>
                  <a:pt x="39" y="59"/>
                  <a:pt x="38" y="58"/>
                </a:cubicBezTo>
                <a:cubicBezTo>
                  <a:pt x="37" y="58"/>
                  <a:pt x="37" y="55"/>
                  <a:pt x="36" y="55"/>
                </a:cubicBezTo>
                <a:cubicBezTo>
                  <a:pt x="31" y="55"/>
                  <a:pt x="26" y="57"/>
                  <a:pt x="21" y="57"/>
                </a:cubicBezTo>
                <a:cubicBezTo>
                  <a:pt x="20" y="57"/>
                  <a:pt x="20" y="56"/>
                  <a:pt x="21" y="55"/>
                </a:cubicBezTo>
                <a:cubicBezTo>
                  <a:pt x="24" y="54"/>
                  <a:pt x="29" y="55"/>
                  <a:pt x="32" y="52"/>
                </a:cubicBezTo>
                <a:cubicBezTo>
                  <a:pt x="33" y="50"/>
                  <a:pt x="28" y="49"/>
                  <a:pt x="27" y="47"/>
                </a:cubicBezTo>
                <a:cubicBezTo>
                  <a:pt x="27" y="46"/>
                  <a:pt x="29" y="46"/>
                  <a:pt x="29" y="45"/>
                </a:cubicBezTo>
                <a:cubicBezTo>
                  <a:pt x="28" y="44"/>
                  <a:pt x="26" y="45"/>
                  <a:pt x="25" y="44"/>
                </a:cubicBezTo>
                <a:cubicBezTo>
                  <a:pt x="24" y="42"/>
                  <a:pt x="26" y="39"/>
                  <a:pt x="25" y="38"/>
                </a:cubicBezTo>
                <a:cubicBezTo>
                  <a:pt x="23" y="37"/>
                  <a:pt x="21" y="38"/>
                  <a:pt x="19" y="38"/>
                </a:cubicBezTo>
                <a:cubicBezTo>
                  <a:pt x="15" y="39"/>
                  <a:pt x="11" y="41"/>
                  <a:pt x="8" y="40"/>
                </a:cubicBezTo>
                <a:cubicBezTo>
                  <a:pt x="6" y="39"/>
                  <a:pt x="6" y="36"/>
                  <a:pt x="7" y="35"/>
                </a:cubicBezTo>
                <a:cubicBezTo>
                  <a:pt x="10" y="34"/>
                  <a:pt x="13" y="35"/>
                  <a:pt x="16" y="35"/>
                </a:cubicBezTo>
                <a:cubicBezTo>
                  <a:pt x="18" y="34"/>
                  <a:pt x="21" y="34"/>
                  <a:pt x="23" y="34"/>
                </a:cubicBezTo>
                <a:cubicBezTo>
                  <a:pt x="26" y="34"/>
                  <a:pt x="29" y="34"/>
                  <a:pt x="32" y="33"/>
                </a:cubicBezTo>
                <a:cubicBezTo>
                  <a:pt x="33" y="33"/>
                  <a:pt x="33" y="31"/>
                  <a:pt x="32" y="31"/>
                </a:cubicBezTo>
                <a:cubicBezTo>
                  <a:pt x="30" y="30"/>
                  <a:pt x="28" y="32"/>
                  <a:pt x="26" y="31"/>
                </a:cubicBezTo>
                <a:cubicBezTo>
                  <a:pt x="25" y="31"/>
                  <a:pt x="23" y="30"/>
                  <a:pt x="24" y="29"/>
                </a:cubicBezTo>
                <a:cubicBezTo>
                  <a:pt x="26" y="27"/>
                  <a:pt x="30" y="29"/>
                  <a:pt x="31" y="27"/>
                </a:cubicBezTo>
                <a:cubicBezTo>
                  <a:pt x="32" y="25"/>
                  <a:pt x="29" y="23"/>
                  <a:pt x="27" y="23"/>
                </a:cubicBezTo>
                <a:cubicBezTo>
                  <a:pt x="24" y="22"/>
                  <a:pt x="21" y="22"/>
                  <a:pt x="18" y="23"/>
                </a:cubicBezTo>
                <a:cubicBezTo>
                  <a:pt x="15" y="24"/>
                  <a:pt x="14" y="26"/>
                  <a:pt x="12" y="27"/>
                </a:cubicBezTo>
                <a:cubicBezTo>
                  <a:pt x="11" y="28"/>
                  <a:pt x="9" y="28"/>
                  <a:pt x="8" y="27"/>
                </a:cubicBezTo>
                <a:cubicBezTo>
                  <a:pt x="6" y="27"/>
                  <a:pt x="3" y="27"/>
                  <a:pt x="1" y="25"/>
                </a:cubicBezTo>
                <a:cubicBezTo>
                  <a:pt x="0" y="24"/>
                  <a:pt x="2" y="22"/>
                  <a:pt x="4" y="22"/>
                </a:cubicBezTo>
                <a:cubicBezTo>
                  <a:pt x="5" y="22"/>
                  <a:pt x="7" y="24"/>
                  <a:pt x="8" y="23"/>
                </a:cubicBezTo>
                <a:cubicBezTo>
                  <a:pt x="9" y="22"/>
                  <a:pt x="5" y="19"/>
                  <a:pt x="7" y="18"/>
                </a:cubicBezTo>
                <a:cubicBezTo>
                  <a:pt x="8" y="17"/>
                  <a:pt x="10" y="21"/>
                  <a:pt x="11" y="21"/>
                </a:cubicBezTo>
                <a:cubicBezTo>
                  <a:pt x="13" y="21"/>
                  <a:pt x="14" y="19"/>
                  <a:pt x="13" y="18"/>
                </a:cubicBezTo>
                <a:cubicBezTo>
                  <a:pt x="12" y="17"/>
                  <a:pt x="9" y="18"/>
                  <a:pt x="9" y="17"/>
                </a:cubicBezTo>
                <a:cubicBezTo>
                  <a:pt x="9" y="15"/>
                  <a:pt x="13" y="16"/>
                  <a:pt x="13" y="15"/>
                </a:cubicBezTo>
                <a:cubicBezTo>
                  <a:pt x="13" y="13"/>
                  <a:pt x="10" y="13"/>
                  <a:pt x="10" y="12"/>
                </a:cubicBezTo>
                <a:cubicBezTo>
                  <a:pt x="10" y="10"/>
                  <a:pt x="11" y="6"/>
                  <a:pt x="13" y="6"/>
                </a:cubicBezTo>
                <a:cubicBezTo>
                  <a:pt x="16" y="7"/>
                  <a:pt x="18" y="11"/>
                  <a:pt x="21" y="13"/>
                </a:cubicBezTo>
                <a:cubicBezTo>
                  <a:pt x="23" y="14"/>
                  <a:pt x="25" y="16"/>
                  <a:pt x="27" y="16"/>
                </a:cubicBezTo>
                <a:cubicBezTo>
                  <a:pt x="29" y="15"/>
                  <a:pt x="30" y="12"/>
                  <a:pt x="29" y="10"/>
                </a:cubicBezTo>
                <a:cubicBezTo>
                  <a:pt x="27" y="8"/>
                  <a:pt x="22" y="9"/>
                  <a:pt x="20" y="7"/>
                </a:cubicBezTo>
                <a:cubicBezTo>
                  <a:pt x="19" y="6"/>
                  <a:pt x="25" y="7"/>
                  <a:pt x="25" y="6"/>
                </a:cubicBezTo>
                <a:cubicBezTo>
                  <a:pt x="24" y="4"/>
                  <a:pt x="17" y="5"/>
                  <a:pt x="18" y="3"/>
                </a:cubicBezTo>
                <a:cubicBezTo>
                  <a:pt x="20" y="0"/>
                  <a:pt x="24" y="1"/>
                  <a:pt x="27" y="2"/>
                </a:cubicBezTo>
                <a:cubicBezTo>
                  <a:pt x="30" y="4"/>
                  <a:pt x="31" y="8"/>
                  <a:pt x="33" y="10"/>
                </a:cubicBezTo>
                <a:cubicBezTo>
                  <a:pt x="35" y="11"/>
                  <a:pt x="38" y="11"/>
                  <a:pt x="39" y="13"/>
                </a:cubicBezTo>
                <a:cubicBezTo>
                  <a:pt x="40" y="14"/>
                  <a:pt x="37" y="14"/>
                  <a:pt x="37" y="15"/>
                </a:cubicBezTo>
                <a:cubicBezTo>
                  <a:pt x="37" y="17"/>
                  <a:pt x="41" y="17"/>
                  <a:pt x="41" y="18"/>
                </a:cubicBezTo>
                <a:cubicBezTo>
                  <a:pt x="40" y="20"/>
                  <a:pt x="36" y="17"/>
                  <a:pt x="35" y="18"/>
                </a:cubicBezTo>
                <a:cubicBezTo>
                  <a:pt x="35" y="21"/>
                  <a:pt x="39" y="22"/>
                  <a:pt x="39" y="24"/>
                </a:cubicBezTo>
                <a:cubicBezTo>
                  <a:pt x="40" y="26"/>
                  <a:pt x="38" y="33"/>
                  <a:pt x="40" y="32"/>
                </a:cubicBezTo>
                <a:cubicBezTo>
                  <a:pt x="43" y="30"/>
                  <a:pt x="42" y="25"/>
                  <a:pt x="44" y="21"/>
                </a:cubicBezTo>
                <a:cubicBezTo>
                  <a:pt x="44" y="21"/>
                  <a:pt x="45" y="21"/>
                  <a:pt x="45" y="21"/>
                </a:cubicBezTo>
                <a:cubicBezTo>
                  <a:pt x="46" y="22"/>
                  <a:pt x="45" y="24"/>
                  <a:pt x="46" y="24"/>
                </a:cubicBezTo>
                <a:cubicBezTo>
                  <a:pt x="47" y="23"/>
                  <a:pt x="50" y="22"/>
                  <a:pt x="50" y="21"/>
                </a:cubicBezTo>
                <a:cubicBezTo>
                  <a:pt x="50" y="17"/>
                  <a:pt x="46" y="14"/>
                  <a:pt x="46" y="11"/>
                </a:cubicBezTo>
                <a:cubicBezTo>
                  <a:pt x="46" y="9"/>
                  <a:pt x="50" y="8"/>
                  <a:pt x="51" y="10"/>
                </a:cubicBezTo>
                <a:cubicBezTo>
                  <a:pt x="54" y="12"/>
                  <a:pt x="54" y="18"/>
                  <a:pt x="57" y="21"/>
                </a:cubicBezTo>
                <a:cubicBezTo>
                  <a:pt x="58" y="22"/>
                  <a:pt x="60" y="23"/>
                  <a:pt x="61" y="22"/>
                </a:cubicBezTo>
                <a:cubicBezTo>
                  <a:pt x="62" y="19"/>
                  <a:pt x="60" y="14"/>
                  <a:pt x="62" y="11"/>
                </a:cubicBezTo>
                <a:cubicBezTo>
                  <a:pt x="63" y="9"/>
                  <a:pt x="67" y="7"/>
                  <a:pt x="68" y="9"/>
                </a:cubicBezTo>
                <a:cubicBezTo>
                  <a:pt x="71" y="11"/>
                  <a:pt x="70" y="16"/>
                  <a:pt x="72" y="19"/>
                </a:cubicBezTo>
                <a:cubicBezTo>
                  <a:pt x="73" y="20"/>
                  <a:pt x="76" y="20"/>
                  <a:pt x="76" y="19"/>
                </a:cubicBezTo>
                <a:cubicBezTo>
                  <a:pt x="76" y="15"/>
                  <a:pt x="72" y="12"/>
                  <a:pt x="73" y="9"/>
                </a:cubicBezTo>
                <a:cubicBezTo>
                  <a:pt x="74" y="7"/>
                  <a:pt x="78" y="9"/>
                  <a:pt x="79" y="11"/>
                </a:cubicBezTo>
                <a:cubicBezTo>
                  <a:pt x="80" y="12"/>
                  <a:pt x="78" y="14"/>
                  <a:pt x="79" y="14"/>
                </a:cubicBezTo>
                <a:cubicBezTo>
                  <a:pt x="80" y="15"/>
                  <a:pt x="82" y="15"/>
                  <a:pt x="82" y="14"/>
                </a:cubicBezTo>
                <a:cubicBezTo>
                  <a:pt x="84" y="13"/>
                  <a:pt x="84" y="10"/>
                  <a:pt x="85" y="8"/>
                </a:cubicBezTo>
                <a:cubicBezTo>
                  <a:pt x="86" y="7"/>
                  <a:pt x="88" y="7"/>
                  <a:pt x="89" y="8"/>
                </a:cubicBezTo>
                <a:cubicBezTo>
                  <a:pt x="90" y="8"/>
                  <a:pt x="91" y="10"/>
                  <a:pt x="92" y="10"/>
                </a:cubicBezTo>
                <a:cubicBezTo>
                  <a:pt x="93" y="9"/>
                  <a:pt x="94" y="8"/>
                  <a:pt x="94" y="6"/>
                </a:cubicBezTo>
                <a:cubicBezTo>
                  <a:pt x="94" y="5"/>
                  <a:pt x="92" y="3"/>
                  <a:pt x="93" y="3"/>
                </a:cubicBezTo>
                <a:cubicBezTo>
                  <a:pt x="95" y="2"/>
                  <a:pt x="98" y="2"/>
                  <a:pt x="99" y="3"/>
                </a:cubicBezTo>
                <a:cubicBezTo>
                  <a:pt x="102" y="4"/>
                  <a:pt x="102" y="7"/>
                  <a:pt x="105" y="8"/>
                </a:cubicBezTo>
                <a:cubicBezTo>
                  <a:pt x="107" y="9"/>
                  <a:pt x="108" y="6"/>
                  <a:pt x="110" y="6"/>
                </a:cubicBezTo>
                <a:cubicBezTo>
                  <a:pt x="111" y="6"/>
                  <a:pt x="110" y="8"/>
                  <a:pt x="110" y="9"/>
                </a:cubicBezTo>
                <a:cubicBezTo>
                  <a:pt x="110" y="10"/>
                  <a:pt x="109" y="12"/>
                  <a:pt x="110" y="13"/>
                </a:cubicBezTo>
                <a:cubicBezTo>
                  <a:pt x="111" y="14"/>
                  <a:pt x="114" y="12"/>
                  <a:pt x="114" y="13"/>
                </a:cubicBezTo>
                <a:cubicBezTo>
                  <a:pt x="115" y="15"/>
                  <a:pt x="111" y="18"/>
                  <a:pt x="112" y="20"/>
                </a:cubicBezTo>
                <a:cubicBezTo>
                  <a:pt x="113" y="21"/>
                  <a:pt x="116" y="19"/>
                  <a:pt x="117" y="20"/>
                </a:cubicBezTo>
                <a:cubicBezTo>
                  <a:pt x="119" y="21"/>
                  <a:pt x="122" y="22"/>
                  <a:pt x="122" y="24"/>
                </a:cubicBezTo>
                <a:cubicBezTo>
                  <a:pt x="123" y="26"/>
                  <a:pt x="119" y="28"/>
                  <a:pt x="121" y="29"/>
                </a:cubicBezTo>
                <a:cubicBezTo>
                  <a:pt x="127" y="33"/>
                  <a:pt x="127" y="34"/>
                  <a:pt x="120" y="32"/>
                </a:cubicBezTo>
                <a:cubicBezTo>
                  <a:pt x="118" y="31"/>
                  <a:pt x="122" y="35"/>
                  <a:pt x="121" y="37"/>
                </a:cubicBezTo>
                <a:cubicBezTo>
                  <a:pt x="120" y="41"/>
                  <a:pt x="118" y="44"/>
                  <a:pt x="115" y="4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6" name="Freeform 3139"/>
          <p:cNvSpPr>
            <a:spLocks noChangeAspect="1"/>
          </p:cNvSpPr>
          <p:nvPr/>
        </p:nvSpPr>
        <p:spPr bwMode="auto">
          <a:xfrm>
            <a:off x="3908500" y="1604519"/>
            <a:ext cx="34281" cy="17860"/>
          </a:xfrm>
          <a:custGeom>
            <a:avLst/>
            <a:gdLst>
              <a:gd name="T0" fmla="*/ 4 w 16"/>
              <a:gd name="T1" fmla="*/ 15 h 13"/>
              <a:gd name="T2" fmla="*/ 1 w 16"/>
              <a:gd name="T3" fmla="*/ 13 h 13"/>
              <a:gd name="T4" fmla="*/ 6 w 16"/>
              <a:gd name="T5" fmla="*/ 7 h 13"/>
              <a:gd name="T6" fmla="*/ 12 w 16"/>
              <a:gd name="T7" fmla="*/ 1 h 13"/>
              <a:gd name="T8" fmla="*/ 17 w 16"/>
              <a:gd name="T9" fmla="*/ 1 h 13"/>
              <a:gd name="T10" fmla="*/ 17 w 16"/>
              <a:gd name="T11" fmla="*/ 7 h 13"/>
              <a:gd name="T12" fmla="*/ 7 w 16"/>
              <a:gd name="T13" fmla="*/ 9 h 13"/>
              <a:gd name="T14" fmla="*/ 4 w 16"/>
              <a:gd name="T15" fmla="*/ 15 h 13"/>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3"/>
              <a:gd name="T26" fmla="*/ 16 w 16"/>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3">
                <a:moveTo>
                  <a:pt x="3" y="13"/>
                </a:moveTo>
                <a:cubicBezTo>
                  <a:pt x="2" y="13"/>
                  <a:pt x="0" y="12"/>
                  <a:pt x="1" y="11"/>
                </a:cubicBezTo>
                <a:cubicBezTo>
                  <a:pt x="1" y="9"/>
                  <a:pt x="3" y="7"/>
                  <a:pt x="5" y="6"/>
                </a:cubicBezTo>
                <a:cubicBezTo>
                  <a:pt x="7" y="4"/>
                  <a:pt x="8" y="2"/>
                  <a:pt x="10" y="1"/>
                </a:cubicBezTo>
                <a:cubicBezTo>
                  <a:pt x="12" y="1"/>
                  <a:pt x="13" y="0"/>
                  <a:pt x="14" y="1"/>
                </a:cubicBezTo>
                <a:cubicBezTo>
                  <a:pt x="15" y="2"/>
                  <a:pt x="16" y="5"/>
                  <a:pt x="14" y="6"/>
                </a:cubicBezTo>
                <a:cubicBezTo>
                  <a:pt x="12" y="8"/>
                  <a:pt x="9" y="7"/>
                  <a:pt x="6" y="8"/>
                </a:cubicBezTo>
                <a:cubicBezTo>
                  <a:pt x="5" y="9"/>
                  <a:pt x="4" y="12"/>
                  <a:pt x="3" y="1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7" name="Freeform 3140"/>
          <p:cNvSpPr>
            <a:spLocks noChangeAspect="1"/>
          </p:cNvSpPr>
          <p:nvPr/>
        </p:nvSpPr>
        <p:spPr bwMode="auto">
          <a:xfrm>
            <a:off x="4346630" y="1311623"/>
            <a:ext cx="192835" cy="129778"/>
          </a:xfrm>
          <a:custGeom>
            <a:avLst/>
            <a:gdLst>
              <a:gd name="T0" fmla="*/ 139 w 117"/>
              <a:gd name="T1" fmla="*/ 42 h 91"/>
              <a:gd name="T2" fmla="*/ 117 w 117"/>
              <a:gd name="T3" fmla="*/ 46 h 91"/>
              <a:gd name="T4" fmla="*/ 108 w 117"/>
              <a:gd name="T5" fmla="*/ 60 h 91"/>
              <a:gd name="T6" fmla="*/ 99 w 117"/>
              <a:gd name="T7" fmla="*/ 75 h 91"/>
              <a:gd name="T8" fmla="*/ 84 w 117"/>
              <a:gd name="T9" fmla="*/ 105 h 91"/>
              <a:gd name="T10" fmla="*/ 69 w 117"/>
              <a:gd name="T11" fmla="*/ 98 h 91"/>
              <a:gd name="T12" fmla="*/ 77 w 117"/>
              <a:gd name="T13" fmla="*/ 92 h 91"/>
              <a:gd name="T14" fmla="*/ 58 w 117"/>
              <a:gd name="T15" fmla="*/ 91 h 91"/>
              <a:gd name="T16" fmla="*/ 47 w 117"/>
              <a:gd name="T17" fmla="*/ 78 h 91"/>
              <a:gd name="T18" fmla="*/ 53 w 117"/>
              <a:gd name="T19" fmla="*/ 80 h 91"/>
              <a:gd name="T20" fmla="*/ 67 w 117"/>
              <a:gd name="T21" fmla="*/ 78 h 91"/>
              <a:gd name="T22" fmla="*/ 59 w 117"/>
              <a:gd name="T23" fmla="*/ 73 h 91"/>
              <a:gd name="T24" fmla="*/ 83 w 117"/>
              <a:gd name="T25" fmla="*/ 68 h 91"/>
              <a:gd name="T26" fmla="*/ 60 w 117"/>
              <a:gd name="T27" fmla="*/ 71 h 91"/>
              <a:gd name="T28" fmla="*/ 43 w 117"/>
              <a:gd name="T29" fmla="*/ 74 h 91"/>
              <a:gd name="T30" fmla="*/ 40 w 117"/>
              <a:gd name="T31" fmla="*/ 62 h 91"/>
              <a:gd name="T32" fmla="*/ 46 w 117"/>
              <a:gd name="T33" fmla="*/ 65 h 91"/>
              <a:gd name="T34" fmla="*/ 57 w 117"/>
              <a:gd name="T35" fmla="*/ 61 h 91"/>
              <a:gd name="T36" fmla="*/ 77 w 117"/>
              <a:gd name="T37" fmla="*/ 55 h 91"/>
              <a:gd name="T38" fmla="*/ 82 w 117"/>
              <a:gd name="T39" fmla="*/ 52 h 91"/>
              <a:gd name="T40" fmla="*/ 77 w 117"/>
              <a:gd name="T41" fmla="*/ 47 h 91"/>
              <a:gd name="T42" fmla="*/ 81 w 117"/>
              <a:gd name="T43" fmla="*/ 37 h 91"/>
              <a:gd name="T44" fmla="*/ 65 w 117"/>
              <a:gd name="T45" fmla="*/ 50 h 91"/>
              <a:gd name="T46" fmla="*/ 63 w 117"/>
              <a:gd name="T47" fmla="*/ 40 h 91"/>
              <a:gd name="T48" fmla="*/ 55 w 117"/>
              <a:gd name="T49" fmla="*/ 44 h 91"/>
              <a:gd name="T50" fmla="*/ 53 w 117"/>
              <a:gd name="T51" fmla="*/ 52 h 91"/>
              <a:gd name="T52" fmla="*/ 46 w 117"/>
              <a:gd name="T53" fmla="*/ 54 h 91"/>
              <a:gd name="T54" fmla="*/ 24 w 117"/>
              <a:gd name="T55" fmla="*/ 50 h 91"/>
              <a:gd name="T56" fmla="*/ 14 w 117"/>
              <a:gd name="T57" fmla="*/ 42 h 91"/>
              <a:gd name="T58" fmla="*/ 22 w 117"/>
              <a:gd name="T59" fmla="*/ 38 h 91"/>
              <a:gd name="T60" fmla="*/ 18 w 117"/>
              <a:gd name="T61" fmla="*/ 34 h 91"/>
              <a:gd name="T62" fmla="*/ 17 w 117"/>
              <a:gd name="T63" fmla="*/ 24 h 91"/>
              <a:gd name="T64" fmla="*/ 11 w 117"/>
              <a:gd name="T65" fmla="*/ 30 h 91"/>
              <a:gd name="T66" fmla="*/ 4 w 117"/>
              <a:gd name="T67" fmla="*/ 13 h 91"/>
              <a:gd name="T68" fmla="*/ 20 w 117"/>
              <a:gd name="T69" fmla="*/ 13 h 91"/>
              <a:gd name="T70" fmla="*/ 28 w 117"/>
              <a:gd name="T71" fmla="*/ 8 h 91"/>
              <a:gd name="T72" fmla="*/ 40 w 117"/>
              <a:gd name="T73" fmla="*/ 11 h 91"/>
              <a:gd name="T74" fmla="*/ 27 w 117"/>
              <a:gd name="T75" fmla="*/ 14 h 91"/>
              <a:gd name="T76" fmla="*/ 35 w 117"/>
              <a:gd name="T77" fmla="*/ 19 h 91"/>
              <a:gd name="T78" fmla="*/ 45 w 117"/>
              <a:gd name="T79" fmla="*/ 28 h 91"/>
              <a:gd name="T80" fmla="*/ 46 w 117"/>
              <a:gd name="T81" fmla="*/ 13 h 91"/>
              <a:gd name="T82" fmla="*/ 55 w 117"/>
              <a:gd name="T83" fmla="*/ 13 h 91"/>
              <a:gd name="T84" fmla="*/ 61 w 117"/>
              <a:gd name="T85" fmla="*/ 29 h 91"/>
              <a:gd name="T86" fmla="*/ 70 w 117"/>
              <a:gd name="T87" fmla="*/ 36 h 91"/>
              <a:gd name="T88" fmla="*/ 65 w 117"/>
              <a:gd name="T89" fmla="*/ 16 h 91"/>
              <a:gd name="T90" fmla="*/ 72 w 117"/>
              <a:gd name="T91" fmla="*/ 1 h 91"/>
              <a:gd name="T92" fmla="*/ 81 w 117"/>
              <a:gd name="T93" fmla="*/ 6 h 91"/>
              <a:gd name="T94" fmla="*/ 90 w 117"/>
              <a:gd name="T95" fmla="*/ 24 h 91"/>
              <a:gd name="T96" fmla="*/ 94 w 117"/>
              <a:gd name="T97" fmla="*/ 14 h 91"/>
              <a:gd name="T98" fmla="*/ 102 w 117"/>
              <a:gd name="T99" fmla="*/ 24 h 91"/>
              <a:gd name="T100" fmla="*/ 119 w 117"/>
              <a:gd name="T101" fmla="*/ 34 h 91"/>
              <a:gd name="T102" fmla="*/ 137 w 117"/>
              <a:gd name="T103" fmla="*/ 37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7"/>
              <a:gd name="T157" fmla="*/ 0 h 91"/>
              <a:gd name="T158" fmla="*/ 117 w 117"/>
              <a:gd name="T159" fmla="*/ 91 h 9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7" h="91">
                <a:moveTo>
                  <a:pt x="114" y="31"/>
                </a:moveTo>
                <a:cubicBezTo>
                  <a:pt x="115" y="31"/>
                  <a:pt x="117" y="34"/>
                  <a:pt x="115" y="35"/>
                </a:cubicBezTo>
                <a:cubicBezTo>
                  <a:pt x="113" y="37"/>
                  <a:pt x="110" y="35"/>
                  <a:pt x="108" y="35"/>
                </a:cubicBezTo>
                <a:cubicBezTo>
                  <a:pt x="104" y="36"/>
                  <a:pt x="100" y="36"/>
                  <a:pt x="97" y="38"/>
                </a:cubicBezTo>
                <a:cubicBezTo>
                  <a:pt x="94" y="39"/>
                  <a:pt x="91" y="40"/>
                  <a:pt x="90" y="43"/>
                </a:cubicBezTo>
                <a:cubicBezTo>
                  <a:pt x="89" y="45"/>
                  <a:pt x="92" y="48"/>
                  <a:pt x="90" y="50"/>
                </a:cubicBezTo>
                <a:cubicBezTo>
                  <a:pt x="89" y="51"/>
                  <a:pt x="85" y="49"/>
                  <a:pt x="84" y="51"/>
                </a:cubicBezTo>
                <a:cubicBezTo>
                  <a:pt x="82" y="55"/>
                  <a:pt x="85" y="60"/>
                  <a:pt x="82" y="63"/>
                </a:cubicBezTo>
                <a:cubicBezTo>
                  <a:pt x="81" y="65"/>
                  <a:pt x="76" y="64"/>
                  <a:pt x="75" y="66"/>
                </a:cubicBezTo>
                <a:cubicBezTo>
                  <a:pt x="72" y="73"/>
                  <a:pt x="74" y="82"/>
                  <a:pt x="70" y="88"/>
                </a:cubicBezTo>
                <a:cubicBezTo>
                  <a:pt x="69" y="90"/>
                  <a:pt x="65" y="91"/>
                  <a:pt x="63" y="90"/>
                </a:cubicBezTo>
                <a:cubicBezTo>
                  <a:pt x="60" y="88"/>
                  <a:pt x="58" y="85"/>
                  <a:pt x="57" y="82"/>
                </a:cubicBezTo>
                <a:cubicBezTo>
                  <a:pt x="56" y="81"/>
                  <a:pt x="58" y="79"/>
                  <a:pt x="59" y="79"/>
                </a:cubicBezTo>
                <a:cubicBezTo>
                  <a:pt x="60" y="78"/>
                  <a:pt x="64" y="79"/>
                  <a:pt x="64" y="77"/>
                </a:cubicBezTo>
                <a:cubicBezTo>
                  <a:pt x="63" y="75"/>
                  <a:pt x="60" y="75"/>
                  <a:pt x="58" y="75"/>
                </a:cubicBezTo>
                <a:cubicBezTo>
                  <a:pt x="55" y="75"/>
                  <a:pt x="52" y="77"/>
                  <a:pt x="48" y="76"/>
                </a:cubicBezTo>
                <a:cubicBezTo>
                  <a:pt x="45" y="75"/>
                  <a:pt x="41" y="73"/>
                  <a:pt x="39" y="70"/>
                </a:cubicBezTo>
                <a:cubicBezTo>
                  <a:pt x="37" y="69"/>
                  <a:pt x="38" y="66"/>
                  <a:pt x="39" y="65"/>
                </a:cubicBezTo>
                <a:cubicBezTo>
                  <a:pt x="39" y="64"/>
                  <a:pt x="42" y="64"/>
                  <a:pt x="43" y="65"/>
                </a:cubicBezTo>
                <a:cubicBezTo>
                  <a:pt x="44" y="65"/>
                  <a:pt x="43" y="67"/>
                  <a:pt x="44" y="67"/>
                </a:cubicBezTo>
                <a:cubicBezTo>
                  <a:pt x="47" y="68"/>
                  <a:pt x="52" y="68"/>
                  <a:pt x="56" y="67"/>
                </a:cubicBezTo>
                <a:cubicBezTo>
                  <a:pt x="56" y="67"/>
                  <a:pt x="57" y="65"/>
                  <a:pt x="56" y="65"/>
                </a:cubicBezTo>
                <a:cubicBezTo>
                  <a:pt x="54" y="64"/>
                  <a:pt x="51" y="65"/>
                  <a:pt x="48" y="64"/>
                </a:cubicBezTo>
                <a:cubicBezTo>
                  <a:pt x="48" y="64"/>
                  <a:pt x="48" y="62"/>
                  <a:pt x="49" y="61"/>
                </a:cubicBezTo>
                <a:cubicBezTo>
                  <a:pt x="55" y="60"/>
                  <a:pt x="62" y="61"/>
                  <a:pt x="68" y="60"/>
                </a:cubicBezTo>
                <a:cubicBezTo>
                  <a:pt x="69" y="60"/>
                  <a:pt x="70" y="58"/>
                  <a:pt x="69" y="57"/>
                </a:cubicBezTo>
                <a:cubicBezTo>
                  <a:pt x="67" y="56"/>
                  <a:pt x="64" y="57"/>
                  <a:pt x="62" y="57"/>
                </a:cubicBezTo>
                <a:cubicBezTo>
                  <a:pt x="58" y="57"/>
                  <a:pt x="54" y="58"/>
                  <a:pt x="50" y="59"/>
                </a:cubicBezTo>
                <a:cubicBezTo>
                  <a:pt x="48" y="59"/>
                  <a:pt x="47" y="61"/>
                  <a:pt x="45" y="62"/>
                </a:cubicBezTo>
                <a:cubicBezTo>
                  <a:pt x="42" y="62"/>
                  <a:pt x="39" y="63"/>
                  <a:pt x="36" y="62"/>
                </a:cubicBezTo>
                <a:cubicBezTo>
                  <a:pt x="35" y="62"/>
                  <a:pt x="34" y="60"/>
                  <a:pt x="33" y="59"/>
                </a:cubicBezTo>
                <a:cubicBezTo>
                  <a:pt x="32" y="57"/>
                  <a:pt x="32" y="54"/>
                  <a:pt x="33" y="52"/>
                </a:cubicBezTo>
                <a:cubicBezTo>
                  <a:pt x="33" y="51"/>
                  <a:pt x="35" y="52"/>
                  <a:pt x="36" y="52"/>
                </a:cubicBezTo>
                <a:cubicBezTo>
                  <a:pt x="37" y="52"/>
                  <a:pt x="37" y="54"/>
                  <a:pt x="38" y="54"/>
                </a:cubicBezTo>
                <a:cubicBezTo>
                  <a:pt x="40" y="53"/>
                  <a:pt x="41" y="51"/>
                  <a:pt x="42" y="51"/>
                </a:cubicBezTo>
                <a:cubicBezTo>
                  <a:pt x="44" y="50"/>
                  <a:pt x="46" y="51"/>
                  <a:pt x="47" y="51"/>
                </a:cubicBezTo>
                <a:cubicBezTo>
                  <a:pt x="50" y="50"/>
                  <a:pt x="53" y="47"/>
                  <a:pt x="56" y="46"/>
                </a:cubicBezTo>
                <a:cubicBezTo>
                  <a:pt x="59" y="45"/>
                  <a:pt x="62" y="46"/>
                  <a:pt x="64" y="46"/>
                </a:cubicBezTo>
                <a:cubicBezTo>
                  <a:pt x="66" y="46"/>
                  <a:pt x="67" y="46"/>
                  <a:pt x="68" y="45"/>
                </a:cubicBezTo>
                <a:cubicBezTo>
                  <a:pt x="69" y="45"/>
                  <a:pt x="69" y="43"/>
                  <a:pt x="68" y="43"/>
                </a:cubicBezTo>
                <a:cubicBezTo>
                  <a:pt x="67" y="42"/>
                  <a:pt x="64" y="44"/>
                  <a:pt x="63" y="43"/>
                </a:cubicBezTo>
                <a:cubicBezTo>
                  <a:pt x="62" y="42"/>
                  <a:pt x="64" y="40"/>
                  <a:pt x="64" y="39"/>
                </a:cubicBezTo>
                <a:cubicBezTo>
                  <a:pt x="66" y="37"/>
                  <a:pt x="68" y="36"/>
                  <a:pt x="69" y="34"/>
                </a:cubicBezTo>
                <a:cubicBezTo>
                  <a:pt x="70" y="33"/>
                  <a:pt x="68" y="31"/>
                  <a:pt x="67" y="31"/>
                </a:cubicBezTo>
                <a:cubicBezTo>
                  <a:pt x="63" y="33"/>
                  <a:pt x="60" y="36"/>
                  <a:pt x="57" y="39"/>
                </a:cubicBezTo>
                <a:cubicBezTo>
                  <a:pt x="56" y="40"/>
                  <a:pt x="55" y="42"/>
                  <a:pt x="54" y="42"/>
                </a:cubicBezTo>
                <a:cubicBezTo>
                  <a:pt x="52" y="41"/>
                  <a:pt x="50" y="40"/>
                  <a:pt x="50" y="38"/>
                </a:cubicBezTo>
                <a:cubicBezTo>
                  <a:pt x="50" y="36"/>
                  <a:pt x="53" y="34"/>
                  <a:pt x="52" y="33"/>
                </a:cubicBezTo>
                <a:cubicBezTo>
                  <a:pt x="52" y="31"/>
                  <a:pt x="50" y="31"/>
                  <a:pt x="49" y="32"/>
                </a:cubicBezTo>
                <a:cubicBezTo>
                  <a:pt x="47" y="33"/>
                  <a:pt x="47" y="36"/>
                  <a:pt x="46" y="37"/>
                </a:cubicBezTo>
                <a:cubicBezTo>
                  <a:pt x="45" y="38"/>
                  <a:pt x="43" y="37"/>
                  <a:pt x="43" y="37"/>
                </a:cubicBezTo>
                <a:cubicBezTo>
                  <a:pt x="43" y="39"/>
                  <a:pt x="45" y="41"/>
                  <a:pt x="44" y="43"/>
                </a:cubicBezTo>
                <a:cubicBezTo>
                  <a:pt x="44" y="44"/>
                  <a:pt x="41" y="42"/>
                  <a:pt x="40" y="43"/>
                </a:cubicBezTo>
                <a:cubicBezTo>
                  <a:pt x="39" y="43"/>
                  <a:pt x="39" y="45"/>
                  <a:pt x="38" y="45"/>
                </a:cubicBezTo>
                <a:cubicBezTo>
                  <a:pt x="34" y="46"/>
                  <a:pt x="30" y="46"/>
                  <a:pt x="27" y="45"/>
                </a:cubicBezTo>
                <a:cubicBezTo>
                  <a:pt x="24" y="45"/>
                  <a:pt x="21" y="44"/>
                  <a:pt x="20" y="42"/>
                </a:cubicBezTo>
                <a:cubicBezTo>
                  <a:pt x="19" y="40"/>
                  <a:pt x="24" y="40"/>
                  <a:pt x="23" y="39"/>
                </a:cubicBezTo>
                <a:cubicBezTo>
                  <a:pt x="19" y="38"/>
                  <a:pt x="14" y="38"/>
                  <a:pt x="12" y="35"/>
                </a:cubicBezTo>
                <a:cubicBezTo>
                  <a:pt x="13" y="31"/>
                  <a:pt x="9" y="29"/>
                  <a:pt x="11" y="28"/>
                </a:cubicBezTo>
                <a:cubicBezTo>
                  <a:pt x="12" y="28"/>
                  <a:pt x="15" y="29"/>
                  <a:pt x="18" y="32"/>
                </a:cubicBezTo>
                <a:cubicBezTo>
                  <a:pt x="19" y="31"/>
                  <a:pt x="20" y="30"/>
                  <a:pt x="19" y="29"/>
                </a:cubicBezTo>
                <a:cubicBezTo>
                  <a:pt x="18" y="28"/>
                  <a:pt x="16" y="29"/>
                  <a:pt x="15" y="28"/>
                </a:cubicBezTo>
                <a:cubicBezTo>
                  <a:pt x="14" y="27"/>
                  <a:pt x="14" y="26"/>
                  <a:pt x="13" y="25"/>
                </a:cubicBezTo>
                <a:cubicBezTo>
                  <a:pt x="13" y="23"/>
                  <a:pt x="14" y="22"/>
                  <a:pt x="14" y="20"/>
                </a:cubicBezTo>
                <a:cubicBezTo>
                  <a:pt x="13" y="19"/>
                  <a:pt x="12" y="19"/>
                  <a:pt x="11" y="20"/>
                </a:cubicBezTo>
                <a:cubicBezTo>
                  <a:pt x="10" y="21"/>
                  <a:pt x="11" y="25"/>
                  <a:pt x="9" y="25"/>
                </a:cubicBezTo>
                <a:cubicBezTo>
                  <a:pt x="6" y="25"/>
                  <a:pt x="3" y="22"/>
                  <a:pt x="1" y="19"/>
                </a:cubicBezTo>
                <a:cubicBezTo>
                  <a:pt x="0" y="16"/>
                  <a:pt x="1" y="13"/>
                  <a:pt x="3" y="11"/>
                </a:cubicBezTo>
                <a:cubicBezTo>
                  <a:pt x="5" y="8"/>
                  <a:pt x="9" y="8"/>
                  <a:pt x="12" y="8"/>
                </a:cubicBezTo>
                <a:cubicBezTo>
                  <a:pt x="14" y="8"/>
                  <a:pt x="15" y="12"/>
                  <a:pt x="17" y="11"/>
                </a:cubicBezTo>
                <a:cubicBezTo>
                  <a:pt x="19" y="10"/>
                  <a:pt x="16" y="7"/>
                  <a:pt x="17" y="6"/>
                </a:cubicBezTo>
                <a:cubicBezTo>
                  <a:pt x="19" y="5"/>
                  <a:pt x="21" y="7"/>
                  <a:pt x="23" y="7"/>
                </a:cubicBezTo>
                <a:cubicBezTo>
                  <a:pt x="26" y="7"/>
                  <a:pt x="30" y="6"/>
                  <a:pt x="33" y="6"/>
                </a:cubicBezTo>
                <a:cubicBezTo>
                  <a:pt x="34" y="6"/>
                  <a:pt x="34" y="8"/>
                  <a:pt x="33" y="9"/>
                </a:cubicBezTo>
                <a:cubicBezTo>
                  <a:pt x="29" y="10"/>
                  <a:pt x="25" y="9"/>
                  <a:pt x="22" y="10"/>
                </a:cubicBezTo>
                <a:cubicBezTo>
                  <a:pt x="21" y="10"/>
                  <a:pt x="22" y="12"/>
                  <a:pt x="22" y="12"/>
                </a:cubicBezTo>
                <a:cubicBezTo>
                  <a:pt x="24" y="12"/>
                  <a:pt x="27" y="11"/>
                  <a:pt x="29" y="12"/>
                </a:cubicBezTo>
                <a:cubicBezTo>
                  <a:pt x="30" y="13"/>
                  <a:pt x="28" y="15"/>
                  <a:pt x="29" y="16"/>
                </a:cubicBezTo>
                <a:cubicBezTo>
                  <a:pt x="30" y="19"/>
                  <a:pt x="31" y="22"/>
                  <a:pt x="33" y="23"/>
                </a:cubicBezTo>
                <a:cubicBezTo>
                  <a:pt x="34" y="24"/>
                  <a:pt x="37" y="25"/>
                  <a:pt x="37" y="23"/>
                </a:cubicBezTo>
                <a:cubicBezTo>
                  <a:pt x="37" y="20"/>
                  <a:pt x="32" y="19"/>
                  <a:pt x="33" y="15"/>
                </a:cubicBezTo>
                <a:cubicBezTo>
                  <a:pt x="33" y="13"/>
                  <a:pt x="36" y="13"/>
                  <a:pt x="38" y="11"/>
                </a:cubicBezTo>
                <a:cubicBezTo>
                  <a:pt x="40" y="10"/>
                  <a:pt x="41" y="8"/>
                  <a:pt x="42" y="8"/>
                </a:cubicBezTo>
                <a:cubicBezTo>
                  <a:pt x="44" y="8"/>
                  <a:pt x="45" y="10"/>
                  <a:pt x="46" y="11"/>
                </a:cubicBezTo>
                <a:cubicBezTo>
                  <a:pt x="48" y="14"/>
                  <a:pt x="49" y="17"/>
                  <a:pt x="50" y="20"/>
                </a:cubicBezTo>
                <a:cubicBezTo>
                  <a:pt x="51" y="21"/>
                  <a:pt x="50" y="23"/>
                  <a:pt x="51" y="24"/>
                </a:cubicBezTo>
                <a:cubicBezTo>
                  <a:pt x="52" y="25"/>
                  <a:pt x="54" y="23"/>
                  <a:pt x="54" y="24"/>
                </a:cubicBezTo>
                <a:cubicBezTo>
                  <a:pt x="56" y="25"/>
                  <a:pt x="56" y="28"/>
                  <a:pt x="58" y="30"/>
                </a:cubicBezTo>
                <a:cubicBezTo>
                  <a:pt x="58" y="31"/>
                  <a:pt x="61" y="30"/>
                  <a:pt x="61" y="29"/>
                </a:cubicBezTo>
                <a:cubicBezTo>
                  <a:pt x="60" y="23"/>
                  <a:pt x="55" y="19"/>
                  <a:pt x="54" y="13"/>
                </a:cubicBezTo>
                <a:cubicBezTo>
                  <a:pt x="54" y="9"/>
                  <a:pt x="55" y="4"/>
                  <a:pt x="56" y="1"/>
                </a:cubicBezTo>
                <a:cubicBezTo>
                  <a:pt x="57" y="0"/>
                  <a:pt x="59" y="0"/>
                  <a:pt x="60" y="1"/>
                </a:cubicBezTo>
                <a:cubicBezTo>
                  <a:pt x="62" y="3"/>
                  <a:pt x="62" y="8"/>
                  <a:pt x="65" y="10"/>
                </a:cubicBezTo>
                <a:cubicBezTo>
                  <a:pt x="67" y="11"/>
                  <a:pt x="66" y="5"/>
                  <a:pt x="67" y="5"/>
                </a:cubicBezTo>
                <a:cubicBezTo>
                  <a:pt x="70" y="5"/>
                  <a:pt x="74" y="7"/>
                  <a:pt x="75" y="9"/>
                </a:cubicBezTo>
                <a:cubicBezTo>
                  <a:pt x="77" y="13"/>
                  <a:pt x="74" y="17"/>
                  <a:pt x="75" y="20"/>
                </a:cubicBezTo>
                <a:cubicBezTo>
                  <a:pt x="76" y="21"/>
                  <a:pt x="78" y="21"/>
                  <a:pt x="78" y="20"/>
                </a:cubicBezTo>
                <a:cubicBezTo>
                  <a:pt x="79" y="18"/>
                  <a:pt x="76" y="13"/>
                  <a:pt x="78" y="12"/>
                </a:cubicBezTo>
                <a:cubicBezTo>
                  <a:pt x="81" y="11"/>
                  <a:pt x="84" y="14"/>
                  <a:pt x="86" y="17"/>
                </a:cubicBezTo>
                <a:cubicBezTo>
                  <a:pt x="87" y="17"/>
                  <a:pt x="84" y="20"/>
                  <a:pt x="85" y="20"/>
                </a:cubicBezTo>
                <a:cubicBezTo>
                  <a:pt x="88" y="22"/>
                  <a:pt x="93" y="20"/>
                  <a:pt x="96" y="22"/>
                </a:cubicBezTo>
                <a:cubicBezTo>
                  <a:pt x="98" y="23"/>
                  <a:pt x="97" y="28"/>
                  <a:pt x="99" y="28"/>
                </a:cubicBezTo>
                <a:cubicBezTo>
                  <a:pt x="102" y="29"/>
                  <a:pt x="105" y="28"/>
                  <a:pt x="108" y="31"/>
                </a:cubicBezTo>
                <a:cubicBezTo>
                  <a:pt x="109" y="33"/>
                  <a:pt x="112" y="30"/>
                  <a:pt x="114" y="3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8" name="Freeform 3141"/>
          <p:cNvSpPr>
            <a:spLocks noChangeAspect="1"/>
          </p:cNvSpPr>
          <p:nvPr/>
        </p:nvSpPr>
        <p:spPr bwMode="auto">
          <a:xfrm>
            <a:off x="4515454" y="1365202"/>
            <a:ext cx="38294" cy="17860"/>
          </a:xfrm>
          <a:custGeom>
            <a:avLst/>
            <a:gdLst>
              <a:gd name="T0" fmla="*/ 23 w 24"/>
              <a:gd name="T1" fmla="*/ 0 h 12"/>
              <a:gd name="T2" fmla="*/ 27 w 24"/>
              <a:gd name="T3" fmla="*/ 1 h 12"/>
              <a:gd name="T4" fmla="*/ 25 w 24"/>
              <a:gd name="T5" fmla="*/ 11 h 12"/>
              <a:gd name="T6" fmla="*/ 12 w 24"/>
              <a:gd name="T7" fmla="*/ 14 h 12"/>
              <a:gd name="T8" fmla="*/ 7 w 24"/>
              <a:gd name="T9" fmla="*/ 13 h 12"/>
              <a:gd name="T10" fmla="*/ 1 w 24"/>
              <a:gd name="T11" fmla="*/ 4 h 12"/>
              <a:gd name="T12" fmla="*/ 6 w 24"/>
              <a:gd name="T13" fmla="*/ 3 h 12"/>
              <a:gd name="T14" fmla="*/ 23 w 24"/>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2"/>
              <a:gd name="T26" fmla="*/ 24 w 24"/>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2">
                <a:moveTo>
                  <a:pt x="20" y="0"/>
                </a:moveTo>
                <a:cubicBezTo>
                  <a:pt x="21" y="0"/>
                  <a:pt x="23" y="0"/>
                  <a:pt x="23" y="1"/>
                </a:cubicBezTo>
                <a:cubicBezTo>
                  <a:pt x="24" y="4"/>
                  <a:pt x="23" y="8"/>
                  <a:pt x="21" y="9"/>
                </a:cubicBezTo>
                <a:cubicBezTo>
                  <a:pt x="18" y="12"/>
                  <a:pt x="14" y="11"/>
                  <a:pt x="10" y="11"/>
                </a:cubicBezTo>
                <a:cubicBezTo>
                  <a:pt x="8" y="11"/>
                  <a:pt x="6" y="12"/>
                  <a:pt x="6" y="10"/>
                </a:cubicBezTo>
                <a:cubicBezTo>
                  <a:pt x="6" y="7"/>
                  <a:pt x="2" y="5"/>
                  <a:pt x="1" y="3"/>
                </a:cubicBezTo>
                <a:cubicBezTo>
                  <a:pt x="0" y="2"/>
                  <a:pt x="3" y="2"/>
                  <a:pt x="5" y="2"/>
                </a:cubicBezTo>
                <a:cubicBezTo>
                  <a:pt x="10" y="1"/>
                  <a:pt x="15" y="0"/>
                  <a:pt x="2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799" name="Freeform 3142"/>
          <p:cNvSpPr>
            <a:spLocks noChangeAspect="1"/>
          </p:cNvSpPr>
          <p:nvPr/>
        </p:nvSpPr>
        <p:spPr bwMode="auto">
          <a:xfrm>
            <a:off x="4534780" y="1375917"/>
            <a:ext cx="69750" cy="42862"/>
          </a:xfrm>
          <a:custGeom>
            <a:avLst/>
            <a:gdLst>
              <a:gd name="T0" fmla="*/ 28 w 42"/>
              <a:gd name="T1" fmla="*/ 1 h 30"/>
              <a:gd name="T2" fmla="*/ 30 w 42"/>
              <a:gd name="T3" fmla="*/ 4 h 30"/>
              <a:gd name="T4" fmla="*/ 28 w 42"/>
              <a:gd name="T5" fmla="*/ 11 h 30"/>
              <a:gd name="T6" fmla="*/ 41 w 42"/>
              <a:gd name="T7" fmla="*/ 17 h 30"/>
              <a:gd name="T8" fmla="*/ 49 w 42"/>
              <a:gd name="T9" fmla="*/ 13 h 30"/>
              <a:gd name="T10" fmla="*/ 50 w 42"/>
              <a:gd name="T11" fmla="*/ 20 h 30"/>
              <a:gd name="T12" fmla="*/ 35 w 42"/>
              <a:gd name="T13" fmla="*/ 29 h 30"/>
              <a:gd name="T14" fmla="*/ 29 w 42"/>
              <a:gd name="T15" fmla="*/ 35 h 30"/>
              <a:gd name="T16" fmla="*/ 27 w 42"/>
              <a:gd name="T17" fmla="*/ 32 h 30"/>
              <a:gd name="T18" fmla="*/ 30 w 42"/>
              <a:gd name="T19" fmla="*/ 24 h 30"/>
              <a:gd name="T20" fmla="*/ 23 w 42"/>
              <a:gd name="T21" fmla="*/ 24 h 30"/>
              <a:gd name="T22" fmla="*/ 19 w 42"/>
              <a:gd name="T23" fmla="*/ 28 h 30"/>
              <a:gd name="T24" fmla="*/ 2 w 42"/>
              <a:gd name="T25" fmla="*/ 28 h 30"/>
              <a:gd name="T26" fmla="*/ 0 w 42"/>
              <a:gd name="T27" fmla="*/ 22 h 30"/>
              <a:gd name="T28" fmla="*/ 5 w 42"/>
              <a:gd name="T29" fmla="*/ 13 h 30"/>
              <a:gd name="T30" fmla="*/ 1 w 42"/>
              <a:gd name="T31" fmla="*/ 8 h 30"/>
              <a:gd name="T32" fmla="*/ 4 w 42"/>
              <a:gd name="T33" fmla="*/ 7 h 30"/>
              <a:gd name="T34" fmla="*/ 15 w 42"/>
              <a:gd name="T35" fmla="*/ 7 h 30"/>
              <a:gd name="T36" fmla="*/ 23 w 42"/>
              <a:gd name="T37" fmla="*/ 0 h 30"/>
              <a:gd name="T38" fmla="*/ 28 w 42"/>
              <a:gd name="T39" fmla="*/ 1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23" y="1"/>
                </a:moveTo>
                <a:cubicBezTo>
                  <a:pt x="24" y="1"/>
                  <a:pt x="25" y="2"/>
                  <a:pt x="25" y="3"/>
                </a:cubicBezTo>
                <a:cubicBezTo>
                  <a:pt x="25" y="5"/>
                  <a:pt x="22" y="7"/>
                  <a:pt x="23" y="9"/>
                </a:cubicBezTo>
                <a:cubicBezTo>
                  <a:pt x="26" y="12"/>
                  <a:pt x="30" y="13"/>
                  <a:pt x="34" y="14"/>
                </a:cubicBezTo>
                <a:cubicBezTo>
                  <a:pt x="37" y="14"/>
                  <a:pt x="38" y="10"/>
                  <a:pt x="40" y="11"/>
                </a:cubicBezTo>
                <a:cubicBezTo>
                  <a:pt x="42" y="12"/>
                  <a:pt x="42" y="16"/>
                  <a:pt x="41" y="17"/>
                </a:cubicBezTo>
                <a:cubicBezTo>
                  <a:pt x="37" y="18"/>
                  <a:pt x="35" y="22"/>
                  <a:pt x="29" y="24"/>
                </a:cubicBezTo>
                <a:cubicBezTo>
                  <a:pt x="26" y="24"/>
                  <a:pt x="25" y="27"/>
                  <a:pt x="24" y="29"/>
                </a:cubicBezTo>
                <a:cubicBezTo>
                  <a:pt x="23" y="30"/>
                  <a:pt x="21" y="28"/>
                  <a:pt x="22" y="27"/>
                </a:cubicBezTo>
                <a:cubicBezTo>
                  <a:pt x="22" y="25"/>
                  <a:pt x="26" y="23"/>
                  <a:pt x="25" y="20"/>
                </a:cubicBezTo>
                <a:cubicBezTo>
                  <a:pt x="24" y="19"/>
                  <a:pt x="21" y="20"/>
                  <a:pt x="19" y="20"/>
                </a:cubicBezTo>
                <a:cubicBezTo>
                  <a:pt x="18" y="21"/>
                  <a:pt x="17" y="23"/>
                  <a:pt x="16" y="23"/>
                </a:cubicBezTo>
                <a:cubicBezTo>
                  <a:pt x="11" y="22"/>
                  <a:pt x="6" y="22"/>
                  <a:pt x="2" y="23"/>
                </a:cubicBezTo>
                <a:cubicBezTo>
                  <a:pt x="0" y="23"/>
                  <a:pt x="0" y="20"/>
                  <a:pt x="0" y="18"/>
                </a:cubicBezTo>
                <a:cubicBezTo>
                  <a:pt x="1" y="15"/>
                  <a:pt x="4" y="14"/>
                  <a:pt x="4" y="11"/>
                </a:cubicBezTo>
                <a:cubicBezTo>
                  <a:pt x="4" y="9"/>
                  <a:pt x="1" y="9"/>
                  <a:pt x="1" y="7"/>
                </a:cubicBezTo>
                <a:cubicBezTo>
                  <a:pt x="1" y="7"/>
                  <a:pt x="2" y="6"/>
                  <a:pt x="3" y="6"/>
                </a:cubicBezTo>
                <a:cubicBezTo>
                  <a:pt x="6" y="6"/>
                  <a:pt x="9" y="7"/>
                  <a:pt x="12" y="6"/>
                </a:cubicBezTo>
                <a:cubicBezTo>
                  <a:pt x="15" y="5"/>
                  <a:pt x="17" y="2"/>
                  <a:pt x="19" y="0"/>
                </a:cubicBezTo>
                <a:cubicBezTo>
                  <a:pt x="20" y="0"/>
                  <a:pt x="22" y="0"/>
                  <a:pt x="2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0" name="Freeform 3143"/>
          <p:cNvSpPr>
            <a:spLocks noChangeAspect="1"/>
          </p:cNvSpPr>
          <p:nvPr/>
        </p:nvSpPr>
        <p:spPr bwMode="auto">
          <a:xfrm>
            <a:off x="4316339" y="1355678"/>
            <a:ext cx="34281" cy="27384"/>
          </a:xfrm>
          <a:custGeom>
            <a:avLst/>
            <a:gdLst>
              <a:gd name="T0" fmla="*/ 0 w 17"/>
              <a:gd name="T1" fmla="*/ 2 h 19"/>
              <a:gd name="T2" fmla="*/ 4 w 17"/>
              <a:gd name="T3" fmla="*/ 0 h 19"/>
              <a:gd name="T4" fmla="*/ 14 w 17"/>
              <a:gd name="T5" fmla="*/ 15 h 19"/>
              <a:gd name="T6" fmla="*/ 19 w 17"/>
              <a:gd name="T7" fmla="*/ 21 h 19"/>
              <a:gd name="T8" fmla="*/ 15 w 17"/>
              <a:gd name="T9" fmla="*/ 22 h 19"/>
              <a:gd name="T10" fmla="*/ 5 w 17"/>
              <a:gd name="T11" fmla="*/ 12 h 19"/>
              <a:gd name="T12" fmla="*/ 0 w 17"/>
              <a:gd name="T13" fmla="*/ 2 h 19"/>
              <a:gd name="T14" fmla="*/ 0 60000 65536"/>
              <a:gd name="T15" fmla="*/ 0 60000 65536"/>
              <a:gd name="T16" fmla="*/ 0 60000 65536"/>
              <a:gd name="T17" fmla="*/ 0 60000 65536"/>
              <a:gd name="T18" fmla="*/ 0 60000 65536"/>
              <a:gd name="T19" fmla="*/ 0 60000 65536"/>
              <a:gd name="T20" fmla="*/ 0 60000 65536"/>
              <a:gd name="T21" fmla="*/ 0 w 17"/>
              <a:gd name="T22" fmla="*/ 0 h 19"/>
              <a:gd name="T23" fmla="*/ 17 w 1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9">
                <a:moveTo>
                  <a:pt x="0" y="2"/>
                </a:moveTo>
                <a:cubicBezTo>
                  <a:pt x="0" y="1"/>
                  <a:pt x="2" y="0"/>
                  <a:pt x="3" y="0"/>
                </a:cubicBezTo>
                <a:cubicBezTo>
                  <a:pt x="6" y="4"/>
                  <a:pt x="9" y="8"/>
                  <a:pt x="12" y="12"/>
                </a:cubicBezTo>
                <a:cubicBezTo>
                  <a:pt x="14" y="14"/>
                  <a:pt x="16" y="15"/>
                  <a:pt x="16" y="17"/>
                </a:cubicBezTo>
                <a:cubicBezTo>
                  <a:pt x="17" y="18"/>
                  <a:pt x="14" y="19"/>
                  <a:pt x="13" y="18"/>
                </a:cubicBezTo>
                <a:cubicBezTo>
                  <a:pt x="11" y="15"/>
                  <a:pt x="7" y="13"/>
                  <a:pt x="4" y="10"/>
                </a:cubicBezTo>
                <a:cubicBezTo>
                  <a:pt x="2" y="8"/>
                  <a:pt x="1" y="5"/>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1" name="Freeform 3144"/>
          <p:cNvSpPr>
            <a:spLocks noChangeAspect="1"/>
          </p:cNvSpPr>
          <p:nvPr/>
        </p:nvSpPr>
        <p:spPr bwMode="auto">
          <a:xfrm>
            <a:off x="4478940" y="1294956"/>
            <a:ext cx="166850" cy="54769"/>
          </a:xfrm>
          <a:custGeom>
            <a:avLst/>
            <a:gdLst>
              <a:gd name="T0" fmla="*/ 121 w 102"/>
              <a:gd name="T1" fmla="*/ 19 h 38"/>
              <a:gd name="T2" fmla="*/ 121 w 102"/>
              <a:gd name="T3" fmla="*/ 16 h 38"/>
              <a:gd name="T4" fmla="*/ 106 w 102"/>
              <a:gd name="T5" fmla="*/ 12 h 38"/>
              <a:gd name="T6" fmla="*/ 94 w 102"/>
              <a:gd name="T7" fmla="*/ 7 h 38"/>
              <a:gd name="T8" fmla="*/ 86 w 102"/>
              <a:gd name="T9" fmla="*/ 6 h 38"/>
              <a:gd name="T10" fmla="*/ 79 w 102"/>
              <a:gd name="T11" fmla="*/ 11 h 38"/>
              <a:gd name="T12" fmla="*/ 72 w 102"/>
              <a:gd name="T13" fmla="*/ 12 h 38"/>
              <a:gd name="T14" fmla="*/ 72 w 102"/>
              <a:gd name="T15" fmla="*/ 7 h 38"/>
              <a:gd name="T16" fmla="*/ 66 w 102"/>
              <a:gd name="T17" fmla="*/ 0 h 38"/>
              <a:gd name="T18" fmla="*/ 65 w 102"/>
              <a:gd name="T19" fmla="*/ 5 h 38"/>
              <a:gd name="T20" fmla="*/ 62 w 102"/>
              <a:gd name="T21" fmla="*/ 5 h 38"/>
              <a:gd name="T22" fmla="*/ 65 w 102"/>
              <a:gd name="T23" fmla="*/ 17 h 38"/>
              <a:gd name="T24" fmla="*/ 60 w 102"/>
              <a:gd name="T25" fmla="*/ 17 h 38"/>
              <a:gd name="T26" fmla="*/ 54 w 102"/>
              <a:gd name="T27" fmla="*/ 10 h 38"/>
              <a:gd name="T28" fmla="*/ 41 w 102"/>
              <a:gd name="T29" fmla="*/ 10 h 38"/>
              <a:gd name="T30" fmla="*/ 33 w 102"/>
              <a:gd name="T31" fmla="*/ 2 h 38"/>
              <a:gd name="T32" fmla="*/ 26 w 102"/>
              <a:gd name="T33" fmla="*/ 2 h 38"/>
              <a:gd name="T34" fmla="*/ 31 w 102"/>
              <a:gd name="T35" fmla="*/ 15 h 38"/>
              <a:gd name="T36" fmla="*/ 22 w 102"/>
              <a:gd name="T37" fmla="*/ 8 h 38"/>
              <a:gd name="T38" fmla="*/ 18 w 102"/>
              <a:gd name="T39" fmla="*/ 5 h 38"/>
              <a:gd name="T40" fmla="*/ 20 w 102"/>
              <a:gd name="T41" fmla="*/ 15 h 38"/>
              <a:gd name="T42" fmla="*/ 14 w 102"/>
              <a:gd name="T43" fmla="*/ 8 h 38"/>
              <a:gd name="T44" fmla="*/ 5 w 102"/>
              <a:gd name="T45" fmla="*/ 7 h 38"/>
              <a:gd name="T46" fmla="*/ 0 w 102"/>
              <a:gd name="T47" fmla="*/ 8 h 38"/>
              <a:gd name="T48" fmla="*/ 12 w 102"/>
              <a:gd name="T49" fmla="*/ 13 h 38"/>
              <a:gd name="T50" fmla="*/ 11 w 102"/>
              <a:gd name="T51" fmla="*/ 17 h 38"/>
              <a:gd name="T52" fmla="*/ 18 w 102"/>
              <a:gd name="T53" fmla="*/ 18 h 38"/>
              <a:gd name="T54" fmla="*/ 18 w 102"/>
              <a:gd name="T55" fmla="*/ 19 h 38"/>
              <a:gd name="T56" fmla="*/ 11 w 102"/>
              <a:gd name="T57" fmla="*/ 22 h 38"/>
              <a:gd name="T58" fmla="*/ 17 w 102"/>
              <a:gd name="T59" fmla="*/ 25 h 38"/>
              <a:gd name="T60" fmla="*/ 26 w 102"/>
              <a:gd name="T61" fmla="*/ 25 h 38"/>
              <a:gd name="T62" fmla="*/ 39 w 102"/>
              <a:gd name="T63" fmla="*/ 23 h 38"/>
              <a:gd name="T64" fmla="*/ 57 w 102"/>
              <a:gd name="T65" fmla="*/ 23 h 38"/>
              <a:gd name="T66" fmla="*/ 57 w 102"/>
              <a:gd name="T67" fmla="*/ 27 h 38"/>
              <a:gd name="T68" fmla="*/ 43 w 102"/>
              <a:gd name="T69" fmla="*/ 28 h 38"/>
              <a:gd name="T70" fmla="*/ 41 w 102"/>
              <a:gd name="T71" fmla="*/ 30 h 38"/>
              <a:gd name="T72" fmla="*/ 32 w 102"/>
              <a:gd name="T73" fmla="*/ 28 h 38"/>
              <a:gd name="T74" fmla="*/ 32 w 102"/>
              <a:gd name="T75" fmla="*/ 30 h 38"/>
              <a:gd name="T76" fmla="*/ 42 w 102"/>
              <a:gd name="T77" fmla="*/ 33 h 38"/>
              <a:gd name="T78" fmla="*/ 45 w 102"/>
              <a:gd name="T79" fmla="*/ 39 h 38"/>
              <a:gd name="T80" fmla="*/ 66 w 102"/>
              <a:gd name="T81" fmla="*/ 36 h 38"/>
              <a:gd name="T82" fmla="*/ 67 w 102"/>
              <a:gd name="T83" fmla="*/ 41 h 38"/>
              <a:gd name="T84" fmla="*/ 83 w 102"/>
              <a:gd name="T85" fmla="*/ 45 h 38"/>
              <a:gd name="T86" fmla="*/ 93 w 102"/>
              <a:gd name="T87" fmla="*/ 35 h 38"/>
              <a:gd name="T88" fmla="*/ 103 w 102"/>
              <a:gd name="T89" fmla="*/ 35 h 38"/>
              <a:gd name="T90" fmla="*/ 108 w 102"/>
              <a:gd name="T91" fmla="*/ 27 h 38"/>
              <a:gd name="T92" fmla="*/ 121 w 102"/>
              <a:gd name="T93" fmla="*/ 19 h 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
              <a:gd name="T142" fmla="*/ 0 h 38"/>
              <a:gd name="T143" fmla="*/ 102 w 102"/>
              <a:gd name="T144" fmla="*/ 38 h 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 h="38">
                <a:moveTo>
                  <a:pt x="101" y="16"/>
                </a:moveTo>
                <a:cubicBezTo>
                  <a:pt x="102" y="16"/>
                  <a:pt x="102" y="13"/>
                  <a:pt x="101" y="13"/>
                </a:cubicBezTo>
                <a:cubicBezTo>
                  <a:pt x="97" y="11"/>
                  <a:pt x="93" y="11"/>
                  <a:pt x="89" y="10"/>
                </a:cubicBezTo>
                <a:cubicBezTo>
                  <a:pt x="86" y="9"/>
                  <a:pt x="82" y="7"/>
                  <a:pt x="79" y="6"/>
                </a:cubicBezTo>
                <a:cubicBezTo>
                  <a:pt x="76" y="6"/>
                  <a:pt x="74" y="4"/>
                  <a:pt x="72" y="5"/>
                </a:cubicBezTo>
                <a:cubicBezTo>
                  <a:pt x="69" y="6"/>
                  <a:pt x="68" y="8"/>
                  <a:pt x="66" y="9"/>
                </a:cubicBezTo>
                <a:cubicBezTo>
                  <a:pt x="65" y="10"/>
                  <a:pt x="62" y="11"/>
                  <a:pt x="60" y="10"/>
                </a:cubicBezTo>
                <a:cubicBezTo>
                  <a:pt x="59" y="10"/>
                  <a:pt x="60" y="8"/>
                  <a:pt x="60" y="6"/>
                </a:cubicBezTo>
                <a:cubicBezTo>
                  <a:pt x="58" y="4"/>
                  <a:pt x="57" y="1"/>
                  <a:pt x="55" y="0"/>
                </a:cubicBezTo>
                <a:cubicBezTo>
                  <a:pt x="54" y="0"/>
                  <a:pt x="55" y="3"/>
                  <a:pt x="54" y="4"/>
                </a:cubicBezTo>
                <a:cubicBezTo>
                  <a:pt x="54" y="5"/>
                  <a:pt x="52" y="4"/>
                  <a:pt x="52" y="4"/>
                </a:cubicBezTo>
                <a:cubicBezTo>
                  <a:pt x="52" y="8"/>
                  <a:pt x="54" y="11"/>
                  <a:pt x="54" y="14"/>
                </a:cubicBezTo>
                <a:cubicBezTo>
                  <a:pt x="53" y="15"/>
                  <a:pt x="51" y="15"/>
                  <a:pt x="50" y="14"/>
                </a:cubicBezTo>
                <a:cubicBezTo>
                  <a:pt x="48" y="13"/>
                  <a:pt x="47" y="9"/>
                  <a:pt x="45" y="8"/>
                </a:cubicBezTo>
                <a:cubicBezTo>
                  <a:pt x="42" y="7"/>
                  <a:pt x="38" y="9"/>
                  <a:pt x="34" y="8"/>
                </a:cubicBezTo>
                <a:cubicBezTo>
                  <a:pt x="32" y="7"/>
                  <a:pt x="31" y="4"/>
                  <a:pt x="28" y="2"/>
                </a:cubicBezTo>
                <a:cubicBezTo>
                  <a:pt x="26" y="2"/>
                  <a:pt x="23" y="1"/>
                  <a:pt x="22" y="2"/>
                </a:cubicBezTo>
                <a:cubicBezTo>
                  <a:pt x="22" y="6"/>
                  <a:pt x="28" y="9"/>
                  <a:pt x="26" y="12"/>
                </a:cubicBezTo>
                <a:cubicBezTo>
                  <a:pt x="24" y="14"/>
                  <a:pt x="21" y="8"/>
                  <a:pt x="18" y="7"/>
                </a:cubicBezTo>
                <a:cubicBezTo>
                  <a:pt x="17" y="6"/>
                  <a:pt x="16" y="3"/>
                  <a:pt x="15" y="4"/>
                </a:cubicBezTo>
                <a:cubicBezTo>
                  <a:pt x="15" y="7"/>
                  <a:pt x="19" y="10"/>
                  <a:pt x="17" y="12"/>
                </a:cubicBezTo>
                <a:cubicBezTo>
                  <a:pt x="15" y="14"/>
                  <a:pt x="14" y="8"/>
                  <a:pt x="12" y="7"/>
                </a:cubicBezTo>
                <a:cubicBezTo>
                  <a:pt x="10" y="6"/>
                  <a:pt x="7" y="7"/>
                  <a:pt x="4" y="6"/>
                </a:cubicBezTo>
                <a:cubicBezTo>
                  <a:pt x="3" y="6"/>
                  <a:pt x="0" y="6"/>
                  <a:pt x="0" y="7"/>
                </a:cubicBezTo>
                <a:cubicBezTo>
                  <a:pt x="3" y="9"/>
                  <a:pt x="7" y="9"/>
                  <a:pt x="10" y="11"/>
                </a:cubicBezTo>
                <a:cubicBezTo>
                  <a:pt x="11" y="12"/>
                  <a:pt x="8" y="13"/>
                  <a:pt x="9" y="14"/>
                </a:cubicBezTo>
                <a:cubicBezTo>
                  <a:pt x="10" y="15"/>
                  <a:pt x="13" y="14"/>
                  <a:pt x="15" y="15"/>
                </a:cubicBezTo>
                <a:cubicBezTo>
                  <a:pt x="15" y="15"/>
                  <a:pt x="15" y="16"/>
                  <a:pt x="15" y="16"/>
                </a:cubicBezTo>
                <a:cubicBezTo>
                  <a:pt x="13" y="17"/>
                  <a:pt x="9" y="16"/>
                  <a:pt x="9" y="18"/>
                </a:cubicBezTo>
                <a:cubicBezTo>
                  <a:pt x="8" y="20"/>
                  <a:pt x="12" y="21"/>
                  <a:pt x="14" y="21"/>
                </a:cubicBezTo>
                <a:cubicBezTo>
                  <a:pt x="17" y="22"/>
                  <a:pt x="19" y="22"/>
                  <a:pt x="22" y="21"/>
                </a:cubicBezTo>
                <a:cubicBezTo>
                  <a:pt x="26" y="21"/>
                  <a:pt x="29" y="20"/>
                  <a:pt x="33" y="19"/>
                </a:cubicBezTo>
                <a:cubicBezTo>
                  <a:pt x="38" y="19"/>
                  <a:pt x="43" y="18"/>
                  <a:pt x="48" y="19"/>
                </a:cubicBezTo>
                <a:cubicBezTo>
                  <a:pt x="49" y="19"/>
                  <a:pt x="49" y="22"/>
                  <a:pt x="48" y="22"/>
                </a:cubicBezTo>
                <a:cubicBezTo>
                  <a:pt x="44" y="24"/>
                  <a:pt x="40" y="22"/>
                  <a:pt x="36" y="23"/>
                </a:cubicBezTo>
                <a:cubicBezTo>
                  <a:pt x="35" y="23"/>
                  <a:pt x="35" y="25"/>
                  <a:pt x="34" y="25"/>
                </a:cubicBezTo>
                <a:cubicBezTo>
                  <a:pt x="32" y="25"/>
                  <a:pt x="30" y="23"/>
                  <a:pt x="27" y="23"/>
                </a:cubicBezTo>
                <a:cubicBezTo>
                  <a:pt x="27" y="23"/>
                  <a:pt x="26" y="25"/>
                  <a:pt x="27" y="25"/>
                </a:cubicBezTo>
                <a:cubicBezTo>
                  <a:pt x="30" y="27"/>
                  <a:pt x="33" y="25"/>
                  <a:pt x="35" y="27"/>
                </a:cubicBezTo>
                <a:cubicBezTo>
                  <a:pt x="37" y="28"/>
                  <a:pt x="36" y="32"/>
                  <a:pt x="38" y="32"/>
                </a:cubicBezTo>
                <a:cubicBezTo>
                  <a:pt x="44" y="33"/>
                  <a:pt x="49" y="29"/>
                  <a:pt x="55" y="30"/>
                </a:cubicBezTo>
                <a:cubicBezTo>
                  <a:pt x="56" y="30"/>
                  <a:pt x="55" y="34"/>
                  <a:pt x="56" y="34"/>
                </a:cubicBezTo>
                <a:cubicBezTo>
                  <a:pt x="60" y="36"/>
                  <a:pt x="65" y="38"/>
                  <a:pt x="69" y="37"/>
                </a:cubicBezTo>
                <a:cubicBezTo>
                  <a:pt x="73" y="36"/>
                  <a:pt x="74" y="31"/>
                  <a:pt x="78" y="29"/>
                </a:cubicBezTo>
                <a:cubicBezTo>
                  <a:pt x="80" y="28"/>
                  <a:pt x="84" y="31"/>
                  <a:pt x="86" y="29"/>
                </a:cubicBezTo>
                <a:cubicBezTo>
                  <a:pt x="88" y="28"/>
                  <a:pt x="87" y="24"/>
                  <a:pt x="90" y="22"/>
                </a:cubicBezTo>
                <a:cubicBezTo>
                  <a:pt x="93" y="19"/>
                  <a:pt x="98" y="19"/>
                  <a:pt x="101" y="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2" name="Freeform 3145"/>
          <p:cNvSpPr>
            <a:spLocks noChangeAspect="1"/>
          </p:cNvSpPr>
          <p:nvPr/>
        </p:nvSpPr>
        <p:spPr bwMode="auto">
          <a:xfrm>
            <a:off x="4732115" y="1308053"/>
            <a:ext cx="34281" cy="7144"/>
          </a:xfrm>
          <a:custGeom>
            <a:avLst/>
            <a:gdLst>
              <a:gd name="T0" fmla="*/ 1 w 18"/>
              <a:gd name="T1" fmla="*/ 2 h 5"/>
              <a:gd name="T2" fmla="*/ 1 w 18"/>
              <a:gd name="T3" fmla="*/ 5 h 5"/>
              <a:gd name="T4" fmla="*/ 16 w 18"/>
              <a:gd name="T5" fmla="*/ 4 h 5"/>
              <a:gd name="T6" fmla="*/ 21 w 18"/>
              <a:gd name="T7" fmla="*/ 2 h 5"/>
              <a:gd name="T8" fmla="*/ 21 w 18"/>
              <a:gd name="T9" fmla="*/ 0 h 5"/>
              <a:gd name="T10" fmla="*/ 6 w 18"/>
              <a:gd name="T11" fmla="*/ 2 h 5"/>
              <a:gd name="T12" fmla="*/ 1 w 18"/>
              <a:gd name="T13" fmla="*/ 2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2"/>
                </a:moveTo>
                <a:cubicBezTo>
                  <a:pt x="0" y="2"/>
                  <a:pt x="0" y="4"/>
                  <a:pt x="1" y="4"/>
                </a:cubicBezTo>
                <a:cubicBezTo>
                  <a:pt x="5" y="5"/>
                  <a:pt x="9" y="3"/>
                  <a:pt x="13" y="3"/>
                </a:cubicBezTo>
                <a:cubicBezTo>
                  <a:pt x="14" y="3"/>
                  <a:pt x="16" y="3"/>
                  <a:pt x="17" y="2"/>
                </a:cubicBezTo>
                <a:cubicBezTo>
                  <a:pt x="18" y="2"/>
                  <a:pt x="17" y="0"/>
                  <a:pt x="17" y="0"/>
                </a:cubicBezTo>
                <a:cubicBezTo>
                  <a:pt x="13" y="0"/>
                  <a:pt x="9" y="1"/>
                  <a:pt x="5" y="2"/>
                </a:cubicBezTo>
                <a:cubicBezTo>
                  <a:pt x="3" y="2"/>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3" name="Freeform 3146"/>
          <p:cNvSpPr>
            <a:spLocks noChangeAspect="1"/>
          </p:cNvSpPr>
          <p:nvPr/>
        </p:nvSpPr>
        <p:spPr bwMode="auto">
          <a:xfrm>
            <a:off x="4664186" y="1352106"/>
            <a:ext cx="35558" cy="7144"/>
          </a:xfrm>
          <a:custGeom>
            <a:avLst/>
            <a:gdLst>
              <a:gd name="T0" fmla="*/ 1 w 21"/>
              <a:gd name="T1" fmla="*/ 1 h 5"/>
              <a:gd name="T2" fmla="*/ 4 w 21"/>
              <a:gd name="T3" fmla="*/ 5 h 5"/>
              <a:gd name="T4" fmla="*/ 12 w 21"/>
              <a:gd name="T5" fmla="*/ 2 h 5"/>
              <a:gd name="T6" fmla="*/ 22 w 21"/>
              <a:gd name="T7" fmla="*/ 6 h 5"/>
              <a:gd name="T8" fmla="*/ 26 w 21"/>
              <a:gd name="T9" fmla="*/ 4 h 5"/>
              <a:gd name="T10" fmla="*/ 24 w 21"/>
              <a:gd name="T11" fmla="*/ 2 h 5"/>
              <a:gd name="T12" fmla="*/ 17 w 21"/>
              <a:gd name="T13" fmla="*/ 0 h 5"/>
              <a:gd name="T14" fmla="*/ 5 w 21"/>
              <a:gd name="T15" fmla="*/ 1 h 5"/>
              <a:gd name="T16" fmla="*/ 1 w 21"/>
              <a:gd name="T17" fmla="*/ 1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5"/>
              <a:gd name="T29" fmla="*/ 21 w 21"/>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5">
                <a:moveTo>
                  <a:pt x="1" y="1"/>
                </a:moveTo>
                <a:cubicBezTo>
                  <a:pt x="0" y="3"/>
                  <a:pt x="2" y="4"/>
                  <a:pt x="3" y="4"/>
                </a:cubicBezTo>
                <a:cubicBezTo>
                  <a:pt x="6" y="5"/>
                  <a:pt x="8" y="2"/>
                  <a:pt x="10" y="2"/>
                </a:cubicBezTo>
                <a:cubicBezTo>
                  <a:pt x="13" y="3"/>
                  <a:pt x="15" y="5"/>
                  <a:pt x="18" y="5"/>
                </a:cubicBezTo>
                <a:cubicBezTo>
                  <a:pt x="19" y="5"/>
                  <a:pt x="21" y="4"/>
                  <a:pt x="21" y="3"/>
                </a:cubicBezTo>
                <a:cubicBezTo>
                  <a:pt x="21" y="2"/>
                  <a:pt x="19" y="2"/>
                  <a:pt x="19" y="2"/>
                </a:cubicBezTo>
                <a:cubicBezTo>
                  <a:pt x="17" y="1"/>
                  <a:pt x="15" y="0"/>
                  <a:pt x="14" y="0"/>
                </a:cubicBezTo>
                <a:cubicBezTo>
                  <a:pt x="10" y="0"/>
                  <a:pt x="7" y="1"/>
                  <a:pt x="4" y="1"/>
                </a:cubicBezTo>
                <a:cubicBezTo>
                  <a:pt x="3" y="1"/>
                  <a:pt x="1"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4" name="Freeform 3147"/>
          <p:cNvSpPr>
            <a:spLocks noChangeAspect="1"/>
          </p:cNvSpPr>
          <p:nvPr/>
        </p:nvSpPr>
        <p:spPr bwMode="auto">
          <a:xfrm>
            <a:off x="7153764" y="2065288"/>
            <a:ext cx="34281" cy="14287"/>
          </a:xfrm>
          <a:custGeom>
            <a:avLst/>
            <a:gdLst>
              <a:gd name="T0" fmla="*/ 13 w 12"/>
              <a:gd name="T1" fmla="*/ 2 h 10"/>
              <a:gd name="T2" fmla="*/ 11 w 12"/>
              <a:gd name="T3" fmla="*/ 10 h 10"/>
              <a:gd name="T4" fmla="*/ 2 w 12"/>
              <a:gd name="T5" fmla="*/ 10 h 10"/>
              <a:gd name="T6" fmla="*/ 6 w 12"/>
              <a:gd name="T7" fmla="*/ 1 h 10"/>
              <a:gd name="T8" fmla="*/ 13 w 12"/>
              <a:gd name="T9" fmla="*/ 2 h 10"/>
              <a:gd name="T10" fmla="*/ 0 60000 65536"/>
              <a:gd name="T11" fmla="*/ 0 60000 65536"/>
              <a:gd name="T12" fmla="*/ 0 60000 65536"/>
              <a:gd name="T13" fmla="*/ 0 60000 65536"/>
              <a:gd name="T14" fmla="*/ 0 60000 65536"/>
              <a:gd name="T15" fmla="*/ 0 w 12"/>
              <a:gd name="T16" fmla="*/ 0 h 10"/>
              <a:gd name="T17" fmla="*/ 12 w 12"/>
              <a:gd name="T18" fmla="*/ 10 h 10"/>
            </a:gdLst>
            <a:ahLst/>
            <a:cxnLst>
              <a:cxn ang="T10">
                <a:pos x="T0" y="T1"/>
              </a:cxn>
              <a:cxn ang="T11">
                <a:pos x="T2" y="T3"/>
              </a:cxn>
              <a:cxn ang="T12">
                <a:pos x="T4" y="T5"/>
              </a:cxn>
              <a:cxn ang="T13">
                <a:pos x="T6" y="T7"/>
              </a:cxn>
              <a:cxn ang="T14">
                <a:pos x="T8" y="T9"/>
              </a:cxn>
            </a:cxnLst>
            <a:rect l="T15" t="T16" r="T17" b="T18"/>
            <a:pathLst>
              <a:path w="12" h="10">
                <a:moveTo>
                  <a:pt x="11" y="2"/>
                </a:moveTo>
                <a:cubicBezTo>
                  <a:pt x="12" y="4"/>
                  <a:pt x="11" y="7"/>
                  <a:pt x="9" y="8"/>
                </a:cubicBezTo>
                <a:cubicBezTo>
                  <a:pt x="7" y="9"/>
                  <a:pt x="3" y="10"/>
                  <a:pt x="2" y="8"/>
                </a:cubicBezTo>
                <a:cubicBezTo>
                  <a:pt x="0" y="6"/>
                  <a:pt x="3" y="2"/>
                  <a:pt x="5" y="1"/>
                </a:cubicBezTo>
                <a:cubicBezTo>
                  <a:pt x="7" y="0"/>
                  <a:pt x="10" y="0"/>
                  <a:pt x="1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5" name="Freeform 3148"/>
          <p:cNvSpPr>
            <a:spLocks noChangeAspect="1"/>
          </p:cNvSpPr>
          <p:nvPr/>
        </p:nvSpPr>
        <p:spPr bwMode="auto">
          <a:xfrm>
            <a:off x="7696493" y="1961706"/>
            <a:ext cx="34281" cy="17860"/>
          </a:xfrm>
          <a:custGeom>
            <a:avLst/>
            <a:gdLst>
              <a:gd name="T0" fmla="*/ 12 w 12"/>
              <a:gd name="T1" fmla="*/ 1 h 13"/>
              <a:gd name="T2" fmla="*/ 12 w 12"/>
              <a:gd name="T3" fmla="*/ 8 h 13"/>
              <a:gd name="T4" fmla="*/ 0 w 12"/>
              <a:gd name="T5" fmla="*/ 14 h 13"/>
              <a:gd name="T6" fmla="*/ 2 w 12"/>
              <a:gd name="T7" fmla="*/ 3 h 13"/>
              <a:gd name="T8" fmla="*/ 12 w 12"/>
              <a:gd name="T9" fmla="*/ 1 h 13"/>
              <a:gd name="T10" fmla="*/ 0 60000 65536"/>
              <a:gd name="T11" fmla="*/ 0 60000 65536"/>
              <a:gd name="T12" fmla="*/ 0 60000 65536"/>
              <a:gd name="T13" fmla="*/ 0 60000 65536"/>
              <a:gd name="T14" fmla="*/ 0 60000 65536"/>
              <a:gd name="T15" fmla="*/ 0 w 12"/>
              <a:gd name="T16" fmla="*/ 0 h 13"/>
              <a:gd name="T17" fmla="*/ 12 w 12"/>
              <a:gd name="T18" fmla="*/ 13 h 13"/>
            </a:gdLst>
            <a:ahLst/>
            <a:cxnLst>
              <a:cxn ang="T10">
                <a:pos x="T0" y="T1"/>
              </a:cxn>
              <a:cxn ang="T11">
                <a:pos x="T2" y="T3"/>
              </a:cxn>
              <a:cxn ang="T12">
                <a:pos x="T4" y="T5"/>
              </a:cxn>
              <a:cxn ang="T13">
                <a:pos x="T6" y="T7"/>
              </a:cxn>
              <a:cxn ang="T14">
                <a:pos x="T8" y="T9"/>
              </a:cxn>
            </a:cxnLst>
            <a:rect l="T15" t="T16" r="T17" b="T18"/>
            <a:pathLst>
              <a:path w="12" h="13">
                <a:moveTo>
                  <a:pt x="10" y="1"/>
                </a:moveTo>
                <a:cubicBezTo>
                  <a:pt x="12" y="2"/>
                  <a:pt x="11" y="5"/>
                  <a:pt x="10" y="7"/>
                </a:cubicBezTo>
                <a:cubicBezTo>
                  <a:pt x="8" y="10"/>
                  <a:pt x="4" y="13"/>
                  <a:pt x="0" y="12"/>
                </a:cubicBezTo>
                <a:cubicBezTo>
                  <a:pt x="1" y="10"/>
                  <a:pt x="0" y="5"/>
                  <a:pt x="2" y="3"/>
                </a:cubicBezTo>
                <a:cubicBezTo>
                  <a:pt x="4" y="1"/>
                  <a:pt x="8" y="0"/>
                  <a:pt x="1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6" name="Freeform 3149"/>
          <p:cNvSpPr>
            <a:spLocks noChangeAspect="1"/>
          </p:cNvSpPr>
          <p:nvPr/>
        </p:nvSpPr>
        <p:spPr bwMode="auto">
          <a:xfrm>
            <a:off x="5127258" y="1664047"/>
            <a:ext cx="34281" cy="25004"/>
          </a:xfrm>
          <a:custGeom>
            <a:avLst/>
            <a:gdLst>
              <a:gd name="T0" fmla="*/ 22 w 20"/>
              <a:gd name="T1" fmla="*/ 6 h 17"/>
              <a:gd name="T2" fmla="*/ 24 w 20"/>
              <a:gd name="T3" fmla="*/ 9 h 17"/>
              <a:gd name="T4" fmla="*/ 19 w 20"/>
              <a:gd name="T5" fmla="*/ 15 h 17"/>
              <a:gd name="T6" fmla="*/ 7 w 20"/>
              <a:gd name="T7" fmla="*/ 21 h 17"/>
              <a:gd name="T8" fmla="*/ 2 w 20"/>
              <a:gd name="T9" fmla="*/ 20 h 17"/>
              <a:gd name="T10" fmla="*/ 0 w 20"/>
              <a:gd name="T11" fmla="*/ 11 h 17"/>
              <a:gd name="T12" fmla="*/ 2 w 20"/>
              <a:gd name="T13" fmla="*/ 1 h 17"/>
              <a:gd name="T14" fmla="*/ 10 w 20"/>
              <a:gd name="T15" fmla="*/ 1 h 17"/>
              <a:gd name="T16" fmla="*/ 17 w 20"/>
              <a:gd name="T17" fmla="*/ 5 h 17"/>
              <a:gd name="T18" fmla="*/ 22 w 20"/>
              <a:gd name="T19" fmla="*/ 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8" y="5"/>
                </a:moveTo>
                <a:cubicBezTo>
                  <a:pt x="19" y="6"/>
                  <a:pt x="20" y="6"/>
                  <a:pt x="20" y="7"/>
                </a:cubicBezTo>
                <a:cubicBezTo>
                  <a:pt x="19" y="9"/>
                  <a:pt x="17" y="11"/>
                  <a:pt x="16" y="12"/>
                </a:cubicBezTo>
                <a:cubicBezTo>
                  <a:pt x="13" y="14"/>
                  <a:pt x="10" y="16"/>
                  <a:pt x="6" y="17"/>
                </a:cubicBezTo>
                <a:cubicBezTo>
                  <a:pt x="5" y="17"/>
                  <a:pt x="3" y="17"/>
                  <a:pt x="2" y="16"/>
                </a:cubicBezTo>
                <a:cubicBezTo>
                  <a:pt x="0" y="14"/>
                  <a:pt x="0" y="12"/>
                  <a:pt x="0" y="9"/>
                </a:cubicBezTo>
                <a:cubicBezTo>
                  <a:pt x="0" y="6"/>
                  <a:pt x="0" y="3"/>
                  <a:pt x="2" y="1"/>
                </a:cubicBezTo>
                <a:cubicBezTo>
                  <a:pt x="4" y="0"/>
                  <a:pt x="6" y="1"/>
                  <a:pt x="8" y="1"/>
                </a:cubicBezTo>
                <a:cubicBezTo>
                  <a:pt x="10" y="1"/>
                  <a:pt x="12" y="3"/>
                  <a:pt x="14" y="4"/>
                </a:cubicBezTo>
                <a:cubicBezTo>
                  <a:pt x="15" y="4"/>
                  <a:pt x="17" y="4"/>
                  <a:pt x="18" y="5"/>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7" name="Freeform 3150"/>
          <p:cNvSpPr>
            <a:spLocks noChangeAspect="1"/>
          </p:cNvSpPr>
          <p:nvPr/>
        </p:nvSpPr>
        <p:spPr bwMode="auto">
          <a:xfrm>
            <a:off x="5334747" y="1629519"/>
            <a:ext cx="41029" cy="28575"/>
          </a:xfrm>
          <a:custGeom>
            <a:avLst/>
            <a:gdLst>
              <a:gd name="T0" fmla="*/ 8 w 25"/>
              <a:gd name="T1" fmla="*/ 1 h 20"/>
              <a:gd name="T2" fmla="*/ 22 w 25"/>
              <a:gd name="T3" fmla="*/ 12 h 20"/>
              <a:gd name="T4" fmla="*/ 25 w 25"/>
              <a:gd name="T5" fmla="*/ 12 h 20"/>
              <a:gd name="T6" fmla="*/ 30 w 25"/>
              <a:gd name="T7" fmla="*/ 18 h 20"/>
              <a:gd name="T8" fmla="*/ 29 w 25"/>
              <a:gd name="T9" fmla="*/ 20 h 20"/>
              <a:gd name="T10" fmla="*/ 20 w 25"/>
              <a:gd name="T11" fmla="*/ 23 h 20"/>
              <a:gd name="T12" fmla="*/ 14 w 25"/>
              <a:gd name="T13" fmla="*/ 17 h 20"/>
              <a:gd name="T14" fmla="*/ 8 w 25"/>
              <a:gd name="T15" fmla="*/ 17 h 20"/>
              <a:gd name="T16" fmla="*/ 1 w 25"/>
              <a:gd name="T17" fmla="*/ 10 h 20"/>
              <a:gd name="T18" fmla="*/ 1 w 25"/>
              <a:gd name="T19" fmla="*/ 4 h 20"/>
              <a:gd name="T20" fmla="*/ 5 w 25"/>
              <a:gd name="T21" fmla="*/ 4 h 20"/>
              <a:gd name="T22" fmla="*/ 8 w 25"/>
              <a:gd name="T23" fmla="*/ 1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20"/>
              <a:gd name="T38" fmla="*/ 25 w 25"/>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20">
                <a:moveTo>
                  <a:pt x="7" y="1"/>
                </a:moveTo>
                <a:cubicBezTo>
                  <a:pt x="11" y="3"/>
                  <a:pt x="14" y="7"/>
                  <a:pt x="18" y="10"/>
                </a:cubicBezTo>
                <a:cubicBezTo>
                  <a:pt x="19" y="10"/>
                  <a:pt x="20" y="9"/>
                  <a:pt x="21" y="10"/>
                </a:cubicBezTo>
                <a:cubicBezTo>
                  <a:pt x="23" y="11"/>
                  <a:pt x="24" y="13"/>
                  <a:pt x="25" y="15"/>
                </a:cubicBezTo>
                <a:cubicBezTo>
                  <a:pt x="25" y="15"/>
                  <a:pt x="25" y="16"/>
                  <a:pt x="24" y="17"/>
                </a:cubicBezTo>
                <a:cubicBezTo>
                  <a:pt x="22" y="18"/>
                  <a:pt x="19" y="20"/>
                  <a:pt x="17" y="19"/>
                </a:cubicBezTo>
                <a:cubicBezTo>
                  <a:pt x="15" y="19"/>
                  <a:pt x="14" y="16"/>
                  <a:pt x="12" y="14"/>
                </a:cubicBezTo>
                <a:cubicBezTo>
                  <a:pt x="11" y="14"/>
                  <a:pt x="9" y="15"/>
                  <a:pt x="7" y="14"/>
                </a:cubicBezTo>
                <a:cubicBezTo>
                  <a:pt x="5" y="13"/>
                  <a:pt x="3" y="11"/>
                  <a:pt x="1" y="8"/>
                </a:cubicBezTo>
                <a:cubicBezTo>
                  <a:pt x="0" y="6"/>
                  <a:pt x="0" y="4"/>
                  <a:pt x="1" y="3"/>
                </a:cubicBezTo>
                <a:cubicBezTo>
                  <a:pt x="2" y="2"/>
                  <a:pt x="3" y="3"/>
                  <a:pt x="4" y="3"/>
                </a:cubicBezTo>
                <a:cubicBezTo>
                  <a:pt x="5" y="2"/>
                  <a:pt x="6" y="0"/>
                  <a:pt x="7"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8" name="Freeform 3151"/>
          <p:cNvSpPr>
            <a:spLocks noChangeAspect="1"/>
          </p:cNvSpPr>
          <p:nvPr/>
        </p:nvSpPr>
        <p:spPr bwMode="auto">
          <a:xfrm>
            <a:off x="5251306" y="1419970"/>
            <a:ext cx="253010" cy="122635"/>
          </a:xfrm>
          <a:custGeom>
            <a:avLst/>
            <a:gdLst>
              <a:gd name="T0" fmla="*/ 184 w 154"/>
              <a:gd name="T1" fmla="*/ 16 h 86"/>
              <a:gd name="T2" fmla="*/ 171 w 154"/>
              <a:gd name="T3" fmla="*/ 25 h 86"/>
              <a:gd name="T4" fmla="*/ 127 w 154"/>
              <a:gd name="T5" fmla="*/ 38 h 86"/>
              <a:gd name="T6" fmla="*/ 120 w 154"/>
              <a:gd name="T7" fmla="*/ 37 h 86"/>
              <a:gd name="T8" fmla="*/ 112 w 154"/>
              <a:gd name="T9" fmla="*/ 43 h 86"/>
              <a:gd name="T10" fmla="*/ 105 w 154"/>
              <a:gd name="T11" fmla="*/ 47 h 86"/>
              <a:gd name="T12" fmla="*/ 95 w 154"/>
              <a:gd name="T13" fmla="*/ 55 h 86"/>
              <a:gd name="T14" fmla="*/ 83 w 154"/>
              <a:gd name="T15" fmla="*/ 55 h 86"/>
              <a:gd name="T16" fmla="*/ 83 w 154"/>
              <a:gd name="T17" fmla="*/ 61 h 86"/>
              <a:gd name="T18" fmla="*/ 73 w 154"/>
              <a:gd name="T19" fmla="*/ 66 h 86"/>
              <a:gd name="T20" fmla="*/ 65 w 154"/>
              <a:gd name="T21" fmla="*/ 66 h 86"/>
              <a:gd name="T22" fmla="*/ 61 w 154"/>
              <a:gd name="T23" fmla="*/ 77 h 86"/>
              <a:gd name="T24" fmla="*/ 56 w 154"/>
              <a:gd name="T25" fmla="*/ 85 h 86"/>
              <a:gd name="T26" fmla="*/ 50 w 154"/>
              <a:gd name="T27" fmla="*/ 81 h 86"/>
              <a:gd name="T28" fmla="*/ 50 w 154"/>
              <a:gd name="T29" fmla="*/ 85 h 86"/>
              <a:gd name="T30" fmla="*/ 54 w 154"/>
              <a:gd name="T31" fmla="*/ 92 h 86"/>
              <a:gd name="T32" fmla="*/ 46 w 154"/>
              <a:gd name="T33" fmla="*/ 91 h 86"/>
              <a:gd name="T34" fmla="*/ 49 w 154"/>
              <a:gd name="T35" fmla="*/ 97 h 86"/>
              <a:gd name="T36" fmla="*/ 38 w 154"/>
              <a:gd name="T37" fmla="*/ 103 h 86"/>
              <a:gd name="T38" fmla="*/ 26 w 154"/>
              <a:gd name="T39" fmla="*/ 98 h 86"/>
              <a:gd name="T40" fmla="*/ 12 w 154"/>
              <a:gd name="T41" fmla="*/ 98 h 86"/>
              <a:gd name="T42" fmla="*/ 7 w 154"/>
              <a:gd name="T43" fmla="*/ 98 h 86"/>
              <a:gd name="T44" fmla="*/ 13 w 154"/>
              <a:gd name="T45" fmla="*/ 93 h 86"/>
              <a:gd name="T46" fmla="*/ 1 w 154"/>
              <a:gd name="T47" fmla="*/ 95 h 86"/>
              <a:gd name="T48" fmla="*/ 10 w 154"/>
              <a:gd name="T49" fmla="*/ 86 h 86"/>
              <a:gd name="T50" fmla="*/ 17 w 154"/>
              <a:gd name="T51" fmla="*/ 80 h 86"/>
              <a:gd name="T52" fmla="*/ 24 w 154"/>
              <a:gd name="T53" fmla="*/ 83 h 86"/>
              <a:gd name="T54" fmla="*/ 18 w 154"/>
              <a:gd name="T55" fmla="*/ 77 h 86"/>
              <a:gd name="T56" fmla="*/ 31 w 154"/>
              <a:gd name="T57" fmla="*/ 73 h 86"/>
              <a:gd name="T58" fmla="*/ 20 w 154"/>
              <a:gd name="T59" fmla="*/ 69 h 86"/>
              <a:gd name="T60" fmla="*/ 31 w 154"/>
              <a:gd name="T61" fmla="*/ 66 h 86"/>
              <a:gd name="T62" fmla="*/ 25 w 154"/>
              <a:gd name="T63" fmla="*/ 63 h 86"/>
              <a:gd name="T64" fmla="*/ 25 w 154"/>
              <a:gd name="T65" fmla="*/ 60 h 86"/>
              <a:gd name="T66" fmla="*/ 18 w 154"/>
              <a:gd name="T67" fmla="*/ 53 h 86"/>
              <a:gd name="T68" fmla="*/ 22 w 154"/>
              <a:gd name="T69" fmla="*/ 53 h 86"/>
              <a:gd name="T70" fmla="*/ 25 w 154"/>
              <a:gd name="T71" fmla="*/ 56 h 86"/>
              <a:gd name="T72" fmla="*/ 35 w 154"/>
              <a:gd name="T73" fmla="*/ 53 h 86"/>
              <a:gd name="T74" fmla="*/ 46 w 154"/>
              <a:gd name="T75" fmla="*/ 53 h 86"/>
              <a:gd name="T76" fmla="*/ 48 w 154"/>
              <a:gd name="T77" fmla="*/ 46 h 86"/>
              <a:gd name="T78" fmla="*/ 48 w 154"/>
              <a:gd name="T79" fmla="*/ 40 h 86"/>
              <a:gd name="T80" fmla="*/ 58 w 154"/>
              <a:gd name="T81" fmla="*/ 41 h 86"/>
              <a:gd name="T82" fmla="*/ 61 w 154"/>
              <a:gd name="T83" fmla="*/ 35 h 86"/>
              <a:gd name="T84" fmla="*/ 73 w 154"/>
              <a:gd name="T85" fmla="*/ 31 h 86"/>
              <a:gd name="T86" fmla="*/ 77 w 154"/>
              <a:gd name="T87" fmla="*/ 29 h 86"/>
              <a:gd name="T88" fmla="*/ 82 w 154"/>
              <a:gd name="T89" fmla="*/ 30 h 86"/>
              <a:gd name="T90" fmla="*/ 83 w 154"/>
              <a:gd name="T91" fmla="*/ 25 h 86"/>
              <a:gd name="T92" fmla="*/ 102 w 154"/>
              <a:gd name="T93" fmla="*/ 25 h 86"/>
              <a:gd name="T94" fmla="*/ 105 w 154"/>
              <a:gd name="T95" fmla="*/ 28 h 86"/>
              <a:gd name="T96" fmla="*/ 109 w 154"/>
              <a:gd name="T97" fmla="*/ 24 h 86"/>
              <a:gd name="T98" fmla="*/ 120 w 154"/>
              <a:gd name="T99" fmla="*/ 23 h 86"/>
              <a:gd name="T100" fmla="*/ 131 w 154"/>
              <a:gd name="T101" fmla="*/ 23 h 86"/>
              <a:gd name="T102" fmla="*/ 135 w 154"/>
              <a:gd name="T103" fmla="*/ 17 h 86"/>
              <a:gd name="T104" fmla="*/ 144 w 154"/>
              <a:gd name="T105" fmla="*/ 14 h 86"/>
              <a:gd name="T106" fmla="*/ 145 w 154"/>
              <a:gd name="T107" fmla="*/ 8 h 86"/>
              <a:gd name="T108" fmla="*/ 166 w 154"/>
              <a:gd name="T109" fmla="*/ 1 h 86"/>
              <a:gd name="T110" fmla="*/ 175 w 154"/>
              <a:gd name="T111" fmla="*/ 5 h 86"/>
              <a:gd name="T112" fmla="*/ 181 w 154"/>
              <a:gd name="T113" fmla="*/ 6 h 86"/>
              <a:gd name="T114" fmla="*/ 185 w 154"/>
              <a:gd name="T115" fmla="*/ 12 h 86"/>
              <a:gd name="T116" fmla="*/ 184 w 154"/>
              <a:gd name="T117" fmla="*/ 16 h 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4"/>
              <a:gd name="T178" fmla="*/ 0 h 86"/>
              <a:gd name="T179" fmla="*/ 154 w 154"/>
              <a:gd name="T180" fmla="*/ 86 h 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4" h="86">
                <a:moveTo>
                  <a:pt x="153" y="13"/>
                </a:moveTo>
                <a:cubicBezTo>
                  <a:pt x="149" y="16"/>
                  <a:pt x="146" y="19"/>
                  <a:pt x="142" y="21"/>
                </a:cubicBezTo>
                <a:cubicBezTo>
                  <a:pt x="130" y="25"/>
                  <a:pt x="118" y="29"/>
                  <a:pt x="106" y="32"/>
                </a:cubicBezTo>
                <a:cubicBezTo>
                  <a:pt x="104" y="32"/>
                  <a:pt x="102" y="30"/>
                  <a:pt x="100" y="31"/>
                </a:cubicBezTo>
                <a:cubicBezTo>
                  <a:pt x="97" y="32"/>
                  <a:pt x="96" y="35"/>
                  <a:pt x="93" y="36"/>
                </a:cubicBezTo>
                <a:cubicBezTo>
                  <a:pt x="91" y="38"/>
                  <a:pt x="89" y="38"/>
                  <a:pt x="87" y="39"/>
                </a:cubicBezTo>
                <a:cubicBezTo>
                  <a:pt x="84" y="41"/>
                  <a:pt x="83" y="45"/>
                  <a:pt x="79" y="46"/>
                </a:cubicBezTo>
                <a:cubicBezTo>
                  <a:pt x="76" y="48"/>
                  <a:pt x="72" y="45"/>
                  <a:pt x="69" y="46"/>
                </a:cubicBezTo>
                <a:cubicBezTo>
                  <a:pt x="68" y="47"/>
                  <a:pt x="70" y="50"/>
                  <a:pt x="69" y="51"/>
                </a:cubicBezTo>
                <a:cubicBezTo>
                  <a:pt x="67" y="53"/>
                  <a:pt x="64" y="54"/>
                  <a:pt x="61" y="55"/>
                </a:cubicBezTo>
                <a:cubicBezTo>
                  <a:pt x="59" y="55"/>
                  <a:pt x="56" y="54"/>
                  <a:pt x="54" y="55"/>
                </a:cubicBezTo>
                <a:cubicBezTo>
                  <a:pt x="52" y="57"/>
                  <a:pt x="52" y="61"/>
                  <a:pt x="51" y="64"/>
                </a:cubicBezTo>
                <a:cubicBezTo>
                  <a:pt x="50" y="66"/>
                  <a:pt x="50" y="70"/>
                  <a:pt x="47" y="71"/>
                </a:cubicBezTo>
                <a:cubicBezTo>
                  <a:pt x="46" y="72"/>
                  <a:pt x="44" y="68"/>
                  <a:pt x="42" y="68"/>
                </a:cubicBezTo>
                <a:cubicBezTo>
                  <a:pt x="41" y="68"/>
                  <a:pt x="42" y="70"/>
                  <a:pt x="42" y="71"/>
                </a:cubicBezTo>
                <a:cubicBezTo>
                  <a:pt x="43" y="73"/>
                  <a:pt x="47" y="76"/>
                  <a:pt x="45" y="77"/>
                </a:cubicBezTo>
                <a:cubicBezTo>
                  <a:pt x="44" y="79"/>
                  <a:pt x="40" y="74"/>
                  <a:pt x="38" y="76"/>
                </a:cubicBezTo>
                <a:cubicBezTo>
                  <a:pt x="36" y="77"/>
                  <a:pt x="42" y="79"/>
                  <a:pt x="41" y="81"/>
                </a:cubicBezTo>
                <a:cubicBezTo>
                  <a:pt x="39" y="84"/>
                  <a:pt x="36" y="85"/>
                  <a:pt x="32" y="86"/>
                </a:cubicBezTo>
                <a:cubicBezTo>
                  <a:pt x="29" y="86"/>
                  <a:pt x="26" y="83"/>
                  <a:pt x="22" y="82"/>
                </a:cubicBezTo>
                <a:cubicBezTo>
                  <a:pt x="18" y="82"/>
                  <a:pt x="14" y="82"/>
                  <a:pt x="10" y="82"/>
                </a:cubicBezTo>
                <a:cubicBezTo>
                  <a:pt x="9" y="82"/>
                  <a:pt x="6" y="83"/>
                  <a:pt x="6" y="82"/>
                </a:cubicBezTo>
                <a:cubicBezTo>
                  <a:pt x="7" y="80"/>
                  <a:pt x="13" y="79"/>
                  <a:pt x="11" y="78"/>
                </a:cubicBezTo>
                <a:cubicBezTo>
                  <a:pt x="8" y="76"/>
                  <a:pt x="3" y="81"/>
                  <a:pt x="1" y="79"/>
                </a:cubicBezTo>
                <a:cubicBezTo>
                  <a:pt x="0" y="76"/>
                  <a:pt x="6" y="74"/>
                  <a:pt x="8" y="72"/>
                </a:cubicBezTo>
                <a:cubicBezTo>
                  <a:pt x="10" y="70"/>
                  <a:pt x="11" y="68"/>
                  <a:pt x="14" y="67"/>
                </a:cubicBezTo>
                <a:cubicBezTo>
                  <a:pt x="16" y="67"/>
                  <a:pt x="19" y="71"/>
                  <a:pt x="20" y="69"/>
                </a:cubicBezTo>
                <a:cubicBezTo>
                  <a:pt x="20" y="67"/>
                  <a:pt x="14" y="66"/>
                  <a:pt x="15" y="64"/>
                </a:cubicBezTo>
                <a:cubicBezTo>
                  <a:pt x="18" y="61"/>
                  <a:pt x="24" y="64"/>
                  <a:pt x="26" y="61"/>
                </a:cubicBezTo>
                <a:cubicBezTo>
                  <a:pt x="27" y="58"/>
                  <a:pt x="17" y="61"/>
                  <a:pt x="17" y="58"/>
                </a:cubicBezTo>
                <a:cubicBezTo>
                  <a:pt x="17" y="55"/>
                  <a:pt x="24" y="57"/>
                  <a:pt x="26" y="55"/>
                </a:cubicBezTo>
                <a:cubicBezTo>
                  <a:pt x="27" y="54"/>
                  <a:pt x="22" y="54"/>
                  <a:pt x="21" y="53"/>
                </a:cubicBezTo>
                <a:cubicBezTo>
                  <a:pt x="20" y="52"/>
                  <a:pt x="21" y="51"/>
                  <a:pt x="21" y="50"/>
                </a:cubicBezTo>
                <a:cubicBezTo>
                  <a:pt x="19" y="47"/>
                  <a:pt x="16" y="46"/>
                  <a:pt x="15" y="44"/>
                </a:cubicBezTo>
                <a:cubicBezTo>
                  <a:pt x="15" y="43"/>
                  <a:pt x="17" y="44"/>
                  <a:pt x="18" y="44"/>
                </a:cubicBezTo>
                <a:cubicBezTo>
                  <a:pt x="19" y="45"/>
                  <a:pt x="20" y="47"/>
                  <a:pt x="21" y="47"/>
                </a:cubicBezTo>
                <a:cubicBezTo>
                  <a:pt x="24" y="47"/>
                  <a:pt x="26" y="44"/>
                  <a:pt x="29" y="44"/>
                </a:cubicBezTo>
                <a:cubicBezTo>
                  <a:pt x="32" y="43"/>
                  <a:pt x="35" y="45"/>
                  <a:pt x="38" y="44"/>
                </a:cubicBezTo>
                <a:cubicBezTo>
                  <a:pt x="39" y="43"/>
                  <a:pt x="39" y="40"/>
                  <a:pt x="40" y="38"/>
                </a:cubicBezTo>
                <a:cubicBezTo>
                  <a:pt x="40" y="36"/>
                  <a:pt x="39" y="34"/>
                  <a:pt x="40" y="33"/>
                </a:cubicBezTo>
                <a:cubicBezTo>
                  <a:pt x="43" y="32"/>
                  <a:pt x="46" y="35"/>
                  <a:pt x="48" y="34"/>
                </a:cubicBezTo>
                <a:cubicBezTo>
                  <a:pt x="50" y="33"/>
                  <a:pt x="49" y="30"/>
                  <a:pt x="51" y="29"/>
                </a:cubicBezTo>
                <a:cubicBezTo>
                  <a:pt x="54" y="28"/>
                  <a:pt x="58" y="28"/>
                  <a:pt x="61" y="26"/>
                </a:cubicBezTo>
                <a:cubicBezTo>
                  <a:pt x="62" y="26"/>
                  <a:pt x="62" y="24"/>
                  <a:pt x="64" y="24"/>
                </a:cubicBezTo>
                <a:cubicBezTo>
                  <a:pt x="65" y="23"/>
                  <a:pt x="67" y="26"/>
                  <a:pt x="68" y="25"/>
                </a:cubicBezTo>
                <a:cubicBezTo>
                  <a:pt x="69" y="24"/>
                  <a:pt x="67" y="21"/>
                  <a:pt x="69" y="21"/>
                </a:cubicBezTo>
                <a:cubicBezTo>
                  <a:pt x="74" y="19"/>
                  <a:pt x="80" y="20"/>
                  <a:pt x="85" y="21"/>
                </a:cubicBezTo>
                <a:cubicBezTo>
                  <a:pt x="86" y="21"/>
                  <a:pt x="86" y="23"/>
                  <a:pt x="87" y="23"/>
                </a:cubicBezTo>
                <a:cubicBezTo>
                  <a:pt x="89" y="23"/>
                  <a:pt x="89" y="21"/>
                  <a:pt x="91" y="20"/>
                </a:cubicBezTo>
                <a:cubicBezTo>
                  <a:pt x="94" y="19"/>
                  <a:pt x="97" y="19"/>
                  <a:pt x="100" y="19"/>
                </a:cubicBezTo>
                <a:cubicBezTo>
                  <a:pt x="103" y="19"/>
                  <a:pt x="106" y="20"/>
                  <a:pt x="109" y="19"/>
                </a:cubicBezTo>
                <a:cubicBezTo>
                  <a:pt x="111" y="18"/>
                  <a:pt x="110" y="15"/>
                  <a:pt x="112" y="14"/>
                </a:cubicBezTo>
                <a:cubicBezTo>
                  <a:pt x="114" y="13"/>
                  <a:pt x="118" y="13"/>
                  <a:pt x="120" y="12"/>
                </a:cubicBezTo>
                <a:cubicBezTo>
                  <a:pt x="121" y="11"/>
                  <a:pt x="120" y="8"/>
                  <a:pt x="121" y="7"/>
                </a:cubicBezTo>
                <a:cubicBezTo>
                  <a:pt x="126" y="4"/>
                  <a:pt x="132" y="2"/>
                  <a:pt x="138" y="1"/>
                </a:cubicBezTo>
                <a:cubicBezTo>
                  <a:pt x="140" y="0"/>
                  <a:pt x="143" y="3"/>
                  <a:pt x="146" y="4"/>
                </a:cubicBezTo>
                <a:cubicBezTo>
                  <a:pt x="147" y="4"/>
                  <a:pt x="149" y="4"/>
                  <a:pt x="151" y="5"/>
                </a:cubicBezTo>
                <a:cubicBezTo>
                  <a:pt x="152" y="6"/>
                  <a:pt x="153" y="8"/>
                  <a:pt x="154" y="10"/>
                </a:cubicBezTo>
                <a:cubicBezTo>
                  <a:pt x="154" y="11"/>
                  <a:pt x="154" y="12"/>
                  <a:pt x="153" y="13"/>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09" name="Freeform 3152"/>
          <p:cNvSpPr>
            <a:spLocks noChangeAspect="1"/>
          </p:cNvSpPr>
          <p:nvPr/>
        </p:nvSpPr>
        <p:spPr bwMode="auto">
          <a:xfrm>
            <a:off x="5196322" y="1540223"/>
            <a:ext cx="108042" cy="91678"/>
          </a:xfrm>
          <a:custGeom>
            <a:avLst/>
            <a:gdLst>
              <a:gd name="T0" fmla="*/ 59 w 66"/>
              <a:gd name="T1" fmla="*/ 7 h 64"/>
              <a:gd name="T2" fmla="*/ 54 w 66"/>
              <a:gd name="T3" fmla="*/ 11 h 64"/>
              <a:gd name="T4" fmla="*/ 55 w 66"/>
              <a:gd name="T5" fmla="*/ 13 h 64"/>
              <a:gd name="T6" fmla="*/ 48 w 66"/>
              <a:gd name="T7" fmla="*/ 13 h 64"/>
              <a:gd name="T8" fmla="*/ 51 w 66"/>
              <a:gd name="T9" fmla="*/ 18 h 64"/>
              <a:gd name="T10" fmla="*/ 51 w 66"/>
              <a:gd name="T11" fmla="*/ 30 h 64"/>
              <a:gd name="T12" fmla="*/ 53 w 66"/>
              <a:gd name="T13" fmla="*/ 48 h 64"/>
              <a:gd name="T14" fmla="*/ 75 w 66"/>
              <a:gd name="T15" fmla="*/ 67 h 64"/>
              <a:gd name="T16" fmla="*/ 79 w 66"/>
              <a:gd name="T17" fmla="*/ 72 h 64"/>
              <a:gd name="T18" fmla="*/ 74 w 66"/>
              <a:gd name="T19" fmla="*/ 75 h 64"/>
              <a:gd name="T20" fmla="*/ 67 w 66"/>
              <a:gd name="T21" fmla="*/ 71 h 64"/>
              <a:gd name="T22" fmla="*/ 65 w 66"/>
              <a:gd name="T23" fmla="*/ 75 h 64"/>
              <a:gd name="T24" fmla="*/ 56 w 66"/>
              <a:gd name="T25" fmla="*/ 75 h 64"/>
              <a:gd name="T26" fmla="*/ 51 w 66"/>
              <a:gd name="T27" fmla="*/ 69 h 64"/>
              <a:gd name="T28" fmla="*/ 48 w 66"/>
              <a:gd name="T29" fmla="*/ 69 h 64"/>
              <a:gd name="T30" fmla="*/ 53 w 66"/>
              <a:gd name="T31" fmla="*/ 75 h 64"/>
              <a:gd name="T32" fmla="*/ 48 w 66"/>
              <a:gd name="T33" fmla="*/ 76 h 64"/>
              <a:gd name="T34" fmla="*/ 43 w 66"/>
              <a:gd name="T35" fmla="*/ 71 h 64"/>
              <a:gd name="T36" fmla="*/ 29 w 66"/>
              <a:gd name="T37" fmla="*/ 71 h 64"/>
              <a:gd name="T38" fmla="*/ 31 w 66"/>
              <a:gd name="T39" fmla="*/ 66 h 64"/>
              <a:gd name="T40" fmla="*/ 30 w 66"/>
              <a:gd name="T41" fmla="*/ 61 h 64"/>
              <a:gd name="T42" fmla="*/ 36 w 66"/>
              <a:gd name="T43" fmla="*/ 59 h 64"/>
              <a:gd name="T44" fmla="*/ 30 w 66"/>
              <a:gd name="T45" fmla="*/ 57 h 64"/>
              <a:gd name="T46" fmla="*/ 25 w 66"/>
              <a:gd name="T47" fmla="*/ 51 h 64"/>
              <a:gd name="T48" fmla="*/ 18 w 66"/>
              <a:gd name="T49" fmla="*/ 52 h 64"/>
              <a:gd name="T50" fmla="*/ 14 w 66"/>
              <a:gd name="T51" fmla="*/ 46 h 64"/>
              <a:gd name="T52" fmla="*/ 10 w 66"/>
              <a:gd name="T53" fmla="*/ 48 h 64"/>
              <a:gd name="T54" fmla="*/ 2 w 66"/>
              <a:gd name="T55" fmla="*/ 47 h 64"/>
              <a:gd name="T56" fmla="*/ 1 w 66"/>
              <a:gd name="T57" fmla="*/ 35 h 64"/>
              <a:gd name="T58" fmla="*/ 7 w 66"/>
              <a:gd name="T59" fmla="*/ 35 h 64"/>
              <a:gd name="T60" fmla="*/ 10 w 66"/>
              <a:gd name="T61" fmla="*/ 37 h 64"/>
              <a:gd name="T62" fmla="*/ 12 w 66"/>
              <a:gd name="T63" fmla="*/ 25 h 64"/>
              <a:gd name="T64" fmla="*/ 13 w 66"/>
              <a:gd name="T65" fmla="*/ 16 h 64"/>
              <a:gd name="T66" fmla="*/ 19 w 66"/>
              <a:gd name="T67" fmla="*/ 6 h 64"/>
              <a:gd name="T68" fmla="*/ 24 w 66"/>
              <a:gd name="T69" fmla="*/ 2 h 64"/>
              <a:gd name="T70" fmla="*/ 36 w 66"/>
              <a:gd name="T71" fmla="*/ 0 h 64"/>
              <a:gd name="T72" fmla="*/ 47 w 66"/>
              <a:gd name="T73" fmla="*/ 2 h 64"/>
              <a:gd name="T74" fmla="*/ 59 w 66"/>
              <a:gd name="T75" fmla="*/ 7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64"/>
              <a:gd name="T116" fmla="*/ 66 w 6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64">
                <a:moveTo>
                  <a:pt x="49" y="6"/>
                </a:moveTo>
                <a:cubicBezTo>
                  <a:pt x="50" y="7"/>
                  <a:pt x="46" y="7"/>
                  <a:pt x="45" y="9"/>
                </a:cubicBezTo>
                <a:cubicBezTo>
                  <a:pt x="45" y="9"/>
                  <a:pt x="46" y="11"/>
                  <a:pt x="46" y="11"/>
                </a:cubicBezTo>
                <a:cubicBezTo>
                  <a:pt x="44" y="12"/>
                  <a:pt x="41" y="9"/>
                  <a:pt x="40" y="11"/>
                </a:cubicBezTo>
                <a:cubicBezTo>
                  <a:pt x="39" y="12"/>
                  <a:pt x="43" y="13"/>
                  <a:pt x="43" y="15"/>
                </a:cubicBezTo>
                <a:cubicBezTo>
                  <a:pt x="44" y="18"/>
                  <a:pt x="42" y="22"/>
                  <a:pt x="43" y="25"/>
                </a:cubicBezTo>
                <a:cubicBezTo>
                  <a:pt x="43" y="30"/>
                  <a:pt x="41" y="36"/>
                  <a:pt x="44" y="40"/>
                </a:cubicBezTo>
                <a:cubicBezTo>
                  <a:pt x="49" y="47"/>
                  <a:pt x="57" y="51"/>
                  <a:pt x="63" y="56"/>
                </a:cubicBezTo>
                <a:cubicBezTo>
                  <a:pt x="64" y="57"/>
                  <a:pt x="66" y="58"/>
                  <a:pt x="66" y="60"/>
                </a:cubicBezTo>
                <a:cubicBezTo>
                  <a:pt x="66" y="62"/>
                  <a:pt x="64" y="63"/>
                  <a:pt x="62" y="62"/>
                </a:cubicBezTo>
                <a:cubicBezTo>
                  <a:pt x="60" y="62"/>
                  <a:pt x="58" y="59"/>
                  <a:pt x="56" y="59"/>
                </a:cubicBezTo>
                <a:cubicBezTo>
                  <a:pt x="55" y="59"/>
                  <a:pt x="55" y="62"/>
                  <a:pt x="54" y="62"/>
                </a:cubicBezTo>
                <a:cubicBezTo>
                  <a:pt x="52" y="63"/>
                  <a:pt x="49" y="63"/>
                  <a:pt x="47" y="62"/>
                </a:cubicBezTo>
                <a:cubicBezTo>
                  <a:pt x="46" y="61"/>
                  <a:pt x="45" y="58"/>
                  <a:pt x="43" y="57"/>
                </a:cubicBezTo>
                <a:cubicBezTo>
                  <a:pt x="42" y="56"/>
                  <a:pt x="40" y="56"/>
                  <a:pt x="40" y="57"/>
                </a:cubicBezTo>
                <a:cubicBezTo>
                  <a:pt x="40" y="59"/>
                  <a:pt x="44" y="60"/>
                  <a:pt x="44" y="62"/>
                </a:cubicBezTo>
                <a:cubicBezTo>
                  <a:pt x="44" y="64"/>
                  <a:pt x="41" y="64"/>
                  <a:pt x="40" y="63"/>
                </a:cubicBezTo>
                <a:cubicBezTo>
                  <a:pt x="38" y="63"/>
                  <a:pt x="38" y="59"/>
                  <a:pt x="36" y="59"/>
                </a:cubicBezTo>
                <a:cubicBezTo>
                  <a:pt x="32" y="57"/>
                  <a:pt x="28" y="60"/>
                  <a:pt x="24" y="59"/>
                </a:cubicBezTo>
                <a:cubicBezTo>
                  <a:pt x="23" y="58"/>
                  <a:pt x="26" y="56"/>
                  <a:pt x="26" y="55"/>
                </a:cubicBezTo>
                <a:cubicBezTo>
                  <a:pt x="26" y="54"/>
                  <a:pt x="24" y="52"/>
                  <a:pt x="25" y="51"/>
                </a:cubicBezTo>
                <a:cubicBezTo>
                  <a:pt x="26" y="49"/>
                  <a:pt x="30" y="51"/>
                  <a:pt x="30" y="49"/>
                </a:cubicBezTo>
                <a:cubicBezTo>
                  <a:pt x="30" y="47"/>
                  <a:pt x="26" y="48"/>
                  <a:pt x="25" y="47"/>
                </a:cubicBezTo>
                <a:cubicBezTo>
                  <a:pt x="24" y="45"/>
                  <a:pt x="23" y="42"/>
                  <a:pt x="21" y="42"/>
                </a:cubicBezTo>
                <a:cubicBezTo>
                  <a:pt x="20" y="41"/>
                  <a:pt x="17" y="43"/>
                  <a:pt x="15" y="43"/>
                </a:cubicBezTo>
                <a:cubicBezTo>
                  <a:pt x="14" y="42"/>
                  <a:pt x="14" y="39"/>
                  <a:pt x="12" y="38"/>
                </a:cubicBezTo>
                <a:cubicBezTo>
                  <a:pt x="11" y="38"/>
                  <a:pt x="9" y="39"/>
                  <a:pt x="8" y="40"/>
                </a:cubicBezTo>
                <a:cubicBezTo>
                  <a:pt x="6" y="40"/>
                  <a:pt x="3" y="41"/>
                  <a:pt x="2" y="39"/>
                </a:cubicBezTo>
                <a:cubicBezTo>
                  <a:pt x="0" y="36"/>
                  <a:pt x="0" y="32"/>
                  <a:pt x="1" y="29"/>
                </a:cubicBezTo>
                <a:cubicBezTo>
                  <a:pt x="2" y="27"/>
                  <a:pt x="5" y="28"/>
                  <a:pt x="6" y="29"/>
                </a:cubicBezTo>
                <a:cubicBezTo>
                  <a:pt x="7" y="29"/>
                  <a:pt x="7" y="32"/>
                  <a:pt x="8" y="31"/>
                </a:cubicBezTo>
                <a:cubicBezTo>
                  <a:pt x="9" y="28"/>
                  <a:pt x="9" y="24"/>
                  <a:pt x="10" y="21"/>
                </a:cubicBezTo>
                <a:cubicBezTo>
                  <a:pt x="10" y="19"/>
                  <a:pt x="10" y="16"/>
                  <a:pt x="11" y="13"/>
                </a:cubicBezTo>
                <a:cubicBezTo>
                  <a:pt x="12" y="10"/>
                  <a:pt x="14" y="8"/>
                  <a:pt x="16" y="5"/>
                </a:cubicBezTo>
                <a:cubicBezTo>
                  <a:pt x="17" y="4"/>
                  <a:pt x="18" y="2"/>
                  <a:pt x="20" y="2"/>
                </a:cubicBezTo>
                <a:cubicBezTo>
                  <a:pt x="23" y="1"/>
                  <a:pt x="26" y="0"/>
                  <a:pt x="30" y="0"/>
                </a:cubicBezTo>
                <a:cubicBezTo>
                  <a:pt x="33" y="0"/>
                  <a:pt x="36" y="1"/>
                  <a:pt x="39" y="2"/>
                </a:cubicBezTo>
                <a:cubicBezTo>
                  <a:pt x="43" y="3"/>
                  <a:pt x="47" y="3"/>
                  <a:pt x="49" y="6"/>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0" name="Freeform 3153"/>
          <p:cNvSpPr>
            <a:spLocks noChangeAspect="1"/>
          </p:cNvSpPr>
          <p:nvPr/>
        </p:nvSpPr>
        <p:spPr bwMode="auto">
          <a:xfrm>
            <a:off x="5181215" y="1603325"/>
            <a:ext cx="34281" cy="15479"/>
          </a:xfrm>
          <a:custGeom>
            <a:avLst/>
            <a:gdLst>
              <a:gd name="T0" fmla="*/ 2 w 9"/>
              <a:gd name="T1" fmla="*/ 1 h 11"/>
              <a:gd name="T2" fmla="*/ 1 w 9"/>
              <a:gd name="T3" fmla="*/ 2 h 11"/>
              <a:gd name="T4" fmla="*/ 10 w 9"/>
              <a:gd name="T5" fmla="*/ 12 h 11"/>
              <a:gd name="T6" fmla="*/ 11 w 9"/>
              <a:gd name="T7" fmla="*/ 8 h 11"/>
              <a:gd name="T8" fmla="*/ 7 w 9"/>
              <a:gd name="T9" fmla="*/ 4 h 11"/>
              <a:gd name="T10" fmla="*/ 2 w 9"/>
              <a:gd name="T11" fmla="*/ 1 h 11"/>
              <a:gd name="T12" fmla="*/ 0 60000 65536"/>
              <a:gd name="T13" fmla="*/ 0 60000 65536"/>
              <a:gd name="T14" fmla="*/ 0 60000 65536"/>
              <a:gd name="T15" fmla="*/ 0 60000 65536"/>
              <a:gd name="T16" fmla="*/ 0 60000 65536"/>
              <a:gd name="T17" fmla="*/ 0 60000 65536"/>
              <a:gd name="T18" fmla="*/ 0 w 9"/>
              <a:gd name="T19" fmla="*/ 0 h 11"/>
              <a:gd name="T20" fmla="*/ 9 w 9"/>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9" h="11">
                <a:moveTo>
                  <a:pt x="2" y="1"/>
                </a:moveTo>
                <a:cubicBezTo>
                  <a:pt x="1" y="0"/>
                  <a:pt x="0" y="2"/>
                  <a:pt x="1" y="2"/>
                </a:cubicBezTo>
                <a:cubicBezTo>
                  <a:pt x="3" y="5"/>
                  <a:pt x="5" y="8"/>
                  <a:pt x="8" y="10"/>
                </a:cubicBezTo>
                <a:cubicBezTo>
                  <a:pt x="9" y="11"/>
                  <a:pt x="9" y="8"/>
                  <a:pt x="9" y="7"/>
                </a:cubicBezTo>
                <a:cubicBezTo>
                  <a:pt x="8" y="6"/>
                  <a:pt x="7" y="4"/>
                  <a:pt x="6" y="3"/>
                </a:cubicBezTo>
                <a:cubicBezTo>
                  <a:pt x="5" y="2"/>
                  <a:pt x="3" y="1"/>
                  <a:pt x="2"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1" name="Freeform 3154"/>
          <p:cNvSpPr>
            <a:spLocks noChangeAspect="1"/>
          </p:cNvSpPr>
          <p:nvPr/>
        </p:nvSpPr>
        <p:spPr bwMode="auto">
          <a:xfrm>
            <a:off x="864776" y="1917651"/>
            <a:ext cx="34281" cy="9525"/>
          </a:xfrm>
          <a:custGeom>
            <a:avLst/>
            <a:gdLst>
              <a:gd name="T0" fmla="*/ 6 w 8"/>
              <a:gd name="T1" fmla="*/ 6 h 7"/>
              <a:gd name="T2" fmla="*/ 1 w 8"/>
              <a:gd name="T3" fmla="*/ 7 h 7"/>
              <a:gd name="T4" fmla="*/ 3 w 8"/>
              <a:gd name="T5" fmla="*/ 3 h 7"/>
              <a:gd name="T6" fmla="*/ 9 w 8"/>
              <a:gd name="T7" fmla="*/ 1 h 7"/>
              <a:gd name="T8" fmla="*/ 6 w 8"/>
              <a:gd name="T9" fmla="*/ 6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5"/>
                </a:moveTo>
                <a:cubicBezTo>
                  <a:pt x="4" y="6"/>
                  <a:pt x="2" y="7"/>
                  <a:pt x="1" y="6"/>
                </a:cubicBezTo>
                <a:cubicBezTo>
                  <a:pt x="0" y="5"/>
                  <a:pt x="1" y="4"/>
                  <a:pt x="2" y="3"/>
                </a:cubicBezTo>
                <a:cubicBezTo>
                  <a:pt x="4" y="2"/>
                  <a:pt x="6" y="0"/>
                  <a:pt x="7" y="1"/>
                </a:cubicBezTo>
                <a:cubicBezTo>
                  <a:pt x="8" y="2"/>
                  <a:pt x="6" y="4"/>
                  <a:pt x="5"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2" name="Freeform 3155"/>
          <p:cNvSpPr>
            <a:spLocks noChangeAspect="1"/>
          </p:cNvSpPr>
          <p:nvPr/>
        </p:nvSpPr>
        <p:spPr bwMode="auto">
          <a:xfrm>
            <a:off x="3716482" y="1386632"/>
            <a:ext cx="34281" cy="10716"/>
          </a:xfrm>
          <a:custGeom>
            <a:avLst/>
            <a:gdLst>
              <a:gd name="T0" fmla="*/ 4 w 5"/>
              <a:gd name="T1" fmla="*/ 6 h 7"/>
              <a:gd name="T2" fmla="*/ 1 w 5"/>
              <a:gd name="T3" fmla="*/ 9 h 7"/>
              <a:gd name="T4" fmla="*/ 1 w 5"/>
              <a:gd name="T5" fmla="*/ 4 h 7"/>
              <a:gd name="T6" fmla="*/ 5 w 5"/>
              <a:gd name="T7" fmla="*/ 1 h 7"/>
              <a:gd name="T8" fmla="*/ 4 w 5"/>
              <a:gd name="T9" fmla="*/ 6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5"/>
                </a:moveTo>
                <a:cubicBezTo>
                  <a:pt x="3" y="6"/>
                  <a:pt x="1" y="7"/>
                  <a:pt x="1" y="7"/>
                </a:cubicBezTo>
                <a:cubicBezTo>
                  <a:pt x="0" y="6"/>
                  <a:pt x="0" y="4"/>
                  <a:pt x="1" y="3"/>
                </a:cubicBezTo>
                <a:cubicBezTo>
                  <a:pt x="2" y="2"/>
                  <a:pt x="3" y="0"/>
                  <a:pt x="4" y="1"/>
                </a:cubicBezTo>
                <a:cubicBezTo>
                  <a:pt x="5" y="2"/>
                  <a:pt x="4" y="4"/>
                  <a:pt x="3"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3" name="Freeform 3156"/>
          <p:cNvSpPr>
            <a:spLocks noChangeAspect="1"/>
          </p:cNvSpPr>
          <p:nvPr/>
        </p:nvSpPr>
        <p:spPr bwMode="auto">
          <a:xfrm>
            <a:off x="3673633" y="1234234"/>
            <a:ext cx="34281" cy="13097"/>
          </a:xfrm>
          <a:custGeom>
            <a:avLst/>
            <a:gdLst>
              <a:gd name="T0" fmla="*/ 8 w 10"/>
              <a:gd name="T1" fmla="*/ 5 h 9"/>
              <a:gd name="T2" fmla="*/ 12 w 10"/>
              <a:gd name="T3" fmla="*/ 11 h 9"/>
              <a:gd name="T4" fmla="*/ 5 w 10"/>
              <a:gd name="T5" fmla="*/ 7 h 9"/>
              <a:gd name="T6" fmla="*/ 1 w 10"/>
              <a:gd name="T7" fmla="*/ 0 h 9"/>
              <a:gd name="T8" fmla="*/ 8 w 10"/>
              <a:gd name="T9" fmla="*/ 5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7" y="4"/>
                </a:moveTo>
                <a:cubicBezTo>
                  <a:pt x="8" y="5"/>
                  <a:pt x="10" y="8"/>
                  <a:pt x="10" y="9"/>
                </a:cubicBezTo>
                <a:cubicBezTo>
                  <a:pt x="9" y="9"/>
                  <a:pt x="5" y="7"/>
                  <a:pt x="4" y="6"/>
                </a:cubicBezTo>
                <a:cubicBezTo>
                  <a:pt x="2" y="4"/>
                  <a:pt x="0" y="0"/>
                  <a:pt x="1" y="0"/>
                </a:cubicBezTo>
                <a:cubicBezTo>
                  <a:pt x="2" y="0"/>
                  <a:pt x="5" y="3"/>
                  <a:pt x="7"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4" name="Freeform 3157"/>
          <p:cNvSpPr>
            <a:spLocks noChangeAspect="1"/>
          </p:cNvSpPr>
          <p:nvPr/>
        </p:nvSpPr>
        <p:spPr bwMode="auto">
          <a:xfrm>
            <a:off x="2329509" y="2902299"/>
            <a:ext cx="34281" cy="4762"/>
          </a:xfrm>
          <a:custGeom>
            <a:avLst/>
            <a:gdLst>
              <a:gd name="T0" fmla="*/ 5 w 5"/>
              <a:gd name="T1" fmla="*/ 2 h 4"/>
              <a:gd name="T2" fmla="*/ 6 w 5"/>
              <a:gd name="T3" fmla="*/ 4 h 4"/>
              <a:gd name="T4" fmla="*/ 2 w 5"/>
              <a:gd name="T5" fmla="*/ 3 h 4"/>
              <a:gd name="T6" fmla="*/ 1 w 5"/>
              <a:gd name="T7" fmla="*/ 0 h 4"/>
              <a:gd name="T8" fmla="*/ 5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5" y="4"/>
                </a:cubicBezTo>
                <a:cubicBezTo>
                  <a:pt x="4" y="4"/>
                  <a:pt x="3" y="3"/>
                  <a:pt x="2" y="3"/>
                </a:cubicBezTo>
                <a:cubicBezTo>
                  <a:pt x="1" y="2"/>
                  <a:pt x="0" y="1"/>
                  <a:pt x="1" y="0"/>
                </a:cubicBezTo>
                <a:cubicBezTo>
                  <a:pt x="2" y="0"/>
                  <a:pt x="3"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5" name="Freeform 3158"/>
          <p:cNvSpPr>
            <a:spLocks noChangeAspect="1"/>
          </p:cNvSpPr>
          <p:nvPr/>
        </p:nvSpPr>
        <p:spPr bwMode="auto">
          <a:xfrm>
            <a:off x="5969917" y="1449736"/>
            <a:ext cx="34281" cy="9525"/>
          </a:xfrm>
          <a:custGeom>
            <a:avLst/>
            <a:gdLst>
              <a:gd name="T0" fmla="*/ 3 w 3"/>
              <a:gd name="T1" fmla="*/ 5 h 7"/>
              <a:gd name="T2" fmla="*/ 1 w 3"/>
              <a:gd name="T3" fmla="*/ 8 h 7"/>
              <a:gd name="T4" fmla="*/ 0 w 3"/>
              <a:gd name="T5" fmla="*/ 5 h 7"/>
              <a:gd name="T6" fmla="*/ 1 w 3"/>
              <a:gd name="T7" fmla="*/ 1 h 7"/>
              <a:gd name="T8" fmla="*/ 3 w 3"/>
              <a:gd name="T9" fmla="*/ 5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4"/>
                </a:moveTo>
                <a:cubicBezTo>
                  <a:pt x="2" y="5"/>
                  <a:pt x="2" y="7"/>
                  <a:pt x="1" y="7"/>
                </a:cubicBezTo>
                <a:cubicBezTo>
                  <a:pt x="0" y="6"/>
                  <a:pt x="0" y="5"/>
                  <a:pt x="0" y="4"/>
                </a:cubicBezTo>
                <a:cubicBezTo>
                  <a:pt x="0" y="3"/>
                  <a:pt x="0" y="0"/>
                  <a:pt x="1" y="1"/>
                </a:cubicBezTo>
                <a:cubicBezTo>
                  <a:pt x="3" y="1"/>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6" name="Freeform 3159"/>
          <p:cNvSpPr>
            <a:spLocks noChangeAspect="1"/>
          </p:cNvSpPr>
          <p:nvPr/>
        </p:nvSpPr>
        <p:spPr bwMode="auto">
          <a:xfrm>
            <a:off x="5639837" y="1533080"/>
            <a:ext cx="34281" cy="3572"/>
          </a:xfrm>
          <a:custGeom>
            <a:avLst/>
            <a:gdLst>
              <a:gd name="T0" fmla="*/ 2 w 5"/>
              <a:gd name="T1" fmla="*/ 3 h 3"/>
              <a:gd name="T2" fmla="*/ 1 w 5"/>
              <a:gd name="T3" fmla="*/ 3 h 3"/>
              <a:gd name="T4" fmla="*/ 2 w 5"/>
              <a:gd name="T5" fmla="*/ 1 h 3"/>
              <a:gd name="T6" fmla="*/ 6 w 5"/>
              <a:gd name="T7" fmla="*/ 1 h 3"/>
              <a:gd name="T8" fmla="*/ 2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1" y="3"/>
                  <a:pt x="1" y="3"/>
                </a:cubicBezTo>
                <a:cubicBezTo>
                  <a:pt x="0" y="2"/>
                  <a:pt x="1" y="1"/>
                  <a:pt x="2" y="1"/>
                </a:cubicBezTo>
                <a:cubicBezTo>
                  <a:pt x="3" y="1"/>
                  <a:pt x="5" y="0"/>
                  <a:pt x="5" y="1"/>
                </a:cubicBezTo>
                <a:cubicBezTo>
                  <a:pt x="5"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7" name="Freeform 3160"/>
          <p:cNvSpPr>
            <a:spLocks noChangeAspect="1"/>
          </p:cNvSpPr>
          <p:nvPr/>
        </p:nvSpPr>
        <p:spPr bwMode="auto">
          <a:xfrm>
            <a:off x="6972855" y="3195192"/>
            <a:ext cx="34281" cy="4762"/>
          </a:xfrm>
          <a:custGeom>
            <a:avLst/>
            <a:gdLst>
              <a:gd name="T0" fmla="*/ 2 w 4"/>
              <a:gd name="T1" fmla="*/ 3 h 4"/>
              <a:gd name="T2" fmla="*/ 0 w 4"/>
              <a:gd name="T3" fmla="*/ 3 h 4"/>
              <a:gd name="T4" fmla="*/ 1 w 4"/>
              <a:gd name="T5" fmla="*/ 1 h 4"/>
              <a:gd name="T6" fmla="*/ 3 w 4"/>
              <a:gd name="T7" fmla="*/ 0 h 4"/>
              <a:gd name="T8" fmla="*/ 2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0" y="2"/>
                  <a:pt x="1" y="1"/>
                </a:cubicBezTo>
                <a:cubicBezTo>
                  <a:pt x="2" y="1"/>
                  <a:pt x="3" y="0"/>
                  <a:pt x="3" y="0"/>
                </a:cubicBezTo>
                <a:cubicBezTo>
                  <a:pt x="4"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8" name="Freeform 3161"/>
          <p:cNvSpPr>
            <a:spLocks noChangeAspect="1"/>
          </p:cNvSpPr>
          <p:nvPr/>
        </p:nvSpPr>
        <p:spPr bwMode="auto">
          <a:xfrm>
            <a:off x="1391636" y="2674889"/>
            <a:ext cx="34281" cy="8335"/>
          </a:xfrm>
          <a:custGeom>
            <a:avLst/>
            <a:gdLst>
              <a:gd name="T0" fmla="*/ 5 w 6"/>
              <a:gd name="T1" fmla="*/ 4 h 6"/>
              <a:gd name="T2" fmla="*/ 6 w 6"/>
              <a:gd name="T3" fmla="*/ 7 h 6"/>
              <a:gd name="T4" fmla="*/ 2 w 6"/>
              <a:gd name="T5" fmla="*/ 5 h 6"/>
              <a:gd name="T6" fmla="*/ 1 w 6"/>
              <a:gd name="T7" fmla="*/ 0 h 6"/>
              <a:gd name="T8" fmla="*/ 5 w 6"/>
              <a:gd name="T9" fmla="*/ 4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4"/>
                </a:cubicBezTo>
                <a:cubicBezTo>
                  <a:pt x="2" y="2"/>
                  <a:pt x="0" y="0"/>
                  <a:pt x="1" y="0"/>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19" name="Freeform 3162"/>
          <p:cNvSpPr>
            <a:spLocks noChangeAspect="1"/>
          </p:cNvSpPr>
          <p:nvPr/>
        </p:nvSpPr>
        <p:spPr bwMode="auto">
          <a:xfrm>
            <a:off x="1342440" y="2697513"/>
            <a:ext cx="34281" cy="7144"/>
          </a:xfrm>
          <a:custGeom>
            <a:avLst/>
            <a:gdLst>
              <a:gd name="T0" fmla="*/ 1 w 1"/>
              <a:gd name="T1" fmla="*/ 4 h 5"/>
              <a:gd name="T2" fmla="*/ 1 w 1"/>
              <a:gd name="T3" fmla="*/ 6 h 5"/>
              <a:gd name="T4" fmla="*/ 0 w 1"/>
              <a:gd name="T5" fmla="*/ 4 h 5"/>
              <a:gd name="T6" fmla="*/ 1 w 1"/>
              <a:gd name="T7" fmla="*/ 1 h 5"/>
              <a:gd name="T8" fmla="*/ 1 w 1"/>
              <a:gd name="T9" fmla="*/ 4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1" y="5"/>
                </a:cubicBezTo>
                <a:cubicBezTo>
                  <a:pt x="0" y="5"/>
                  <a:pt x="0" y="4"/>
                  <a:pt x="0" y="3"/>
                </a:cubicBezTo>
                <a:cubicBezTo>
                  <a:pt x="0" y="2"/>
                  <a:pt x="0" y="0"/>
                  <a:pt x="1" y="1"/>
                </a:cubicBezTo>
                <a:cubicBezTo>
                  <a:pt x="1" y="1"/>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0" name="Freeform 3163"/>
          <p:cNvSpPr>
            <a:spLocks noChangeAspect="1"/>
          </p:cNvSpPr>
          <p:nvPr/>
        </p:nvSpPr>
        <p:spPr bwMode="auto">
          <a:xfrm>
            <a:off x="1271028" y="2683225"/>
            <a:ext cx="34281" cy="7144"/>
          </a:xfrm>
          <a:custGeom>
            <a:avLst/>
            <a:gdLst>
              <a:gd name="T0" fmla="*/ 2 w 1"/>
              <a:gd name="T1" fmla="*/ 4 h 5"/>
              <a:gd name="T2" fmla="*/ 0 w 1"/>
              <a:gd name="T3" fmla="*/ 6 h 5"/>
              <a:gd name="T4" fmla="*/ 0 w 1"/>
              <a:gd name="T5" fmla="*/ 4 h 5"/>
              <a:gd name="T6" fmla="*/ 2 w 1"/>
              <a:gd name="T7" fmla="*/ 0 h 5"/>
              <a:gd name="T8" fmla="*/ 2 w 1"/>
              <a:gd name="T9" fmla="*/ 4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1"/>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1" name="Freeform 3164"/>
          <p:cNvSpPr>
            <a:spLocks noChangeAspect="1"/>
          </p:cNvSpPr>
          <p:nvPr/>
        </p:nvSpPr>
        <p:spPr bwMode="auto">
          <a:xfrm>
            <a:off x="1280551" y="2611787"/>
            <a:ext cx="34281" cy="7144"/>
          </a:xfrm>
          <a:custGeom>
            <a:avLst/>
            <a:gdLst>
              <a:gd name="T0" fmla="*/ 3 w 4"/>
              <a:gd name="T1" fmla="*/ 4 h 5"/>
              <a:gd name="T2" fmla="*/ 0 w 4"/>
              <a:gd name="T3" fmla="*/ 5 h 5"/>
              <a:gd name="T4" fmla="*/ 1 w 4"/>
              <a:gd name="T5" fmla="*/ 2 h 5"/>
              <a:gd name="T6" fmla="*/ 4 w 4"/>
              <a:gd name="T7" fmla="*/ 1 h 5"/>
              <a:gd name="T8" fmla="*/ 3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1" y="4"/>
                  <a:pt x="0" y="5"/>
                  <a:pt x="0" y="4"/>
                </a:cubicBezTo>
                <a:cubicBezTo>
                  <a:pt x="0" y="4"/>
                  <a:pt x="0" y="3"/>
                  <a:pt x="1" y="2"/>
                </a:cubicBezTo>
                <a:cubicBezTo>
                  <a:pt x="1" y="2"/>
                  <a:pt x="3" y="0"/>
                  <a:pt x="3" y="1"/>
                </a:cubicBezTo>
                <a:cubicBezTo>
                  <a:pt x="4" y="2"/>
                  <a:pt x="2"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2" name="Freeform 3165"/>
          <p:cNvSpPr>
            <a:spLocks noChangeAspect="1"/>
          </p:cNvSpPr>
          <p:nvPr/>
        </p:nvSpPr>
        <p:spPr bwMode="auto">
          <a:xfrm>
            <a:off x="325221" y="2855865"/>
            <a:ext cx="34281" cy="3572"/>
          </a:xfrm>
          <a:custGeom>
            <a:avLst/>
            <a:gdLst>
              <a:gd name="T0" fmla="*/ 2 w 5"/>
              <a:gd name="T1" fmla="*/ 3 h 2"/>
              <a:gd name="T2" fmla="*/ 1 w 5"/>
              <a:gd name="T3" fmla="*/ 2 h 2"/>
              <a:gd name="T4" fmla="*/ 4 w 5"/>
              <a:gd name="T5" fmla="*/ 0 h 2"/>
              <a:gd name="T6" fmla="*/ 6 w 5"/>
              <a:gd name="T7" fmla="*/ 2 h 2"/>
              <a:gd name="T8" fmla="*/ 2 w 5"/>
              <a:gd name="T9" fmla="*/ 3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2" y="2"/>
                  <a:pt x="0" y="1"/>
                  <a:pt x="1" y="1"/>
                </a:cubicBezTo>
                <a:cubicBezTo>
                  <a:pt x="1" y="0"/>
                  <a:pt x="2" y="0"/>
                  <a:pt x="3" y="0"/>
                </a:cubicBezTo>
                <a:cubicBezTo>
                  <a:pt x="4" y="0"/>
                  <a:pt x="5" y="0"/>
                  <a:pt x="5" y="1"/>
                </a:cubicBezTo>
                <a:cubicBezTo>
                  <a:pt x="5" y="2"/>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3" name="Freeform 3166"/>
          <p:cNvSpPr>
            <a:spLocks noChangeAspect="1"/>
          </p:cNvSpPr>
          <p:nvPr/>
        </p:nvSpPr>
        <p:spPr bwMode="auto">
          <a:xfrm>
            <a:off x="525173" y="1967658"/>
            <a:ext cx="34281" cy="8335"/>
          </a:xfrm>
          <a:custGeom>
            <a:avLst/>
            <a:gdLst>
              <a:gd name="T0" fmla="*/ 3 w 8"/>
              <a:gd name="T1" fmla="*/ 5 h 6"/>
              <a:gd name="T2" fmla="*/ 0 w 8"/>
              <a:gd name="T3" fmla="*/ 6 h 6"/>
              <a:gd name="T4" fmla="*/ 3 w 8"/>
              <a:gd name="T5" fmla="*/ 4 h 6"/>
              <a:gd name="T6" fmla="*/ 9 w 8"/>
              <a:gd name="T7" fmla="*/ 1 h 6"/>
              <a:gd name="T8" fmla="*/ 3 w 8"/>
              <a:gd name="T9" fmla="*/ 5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4"/>
                </a:moveTo>
                <a:cubicBezTo>
                  <a:pt x="3" y="5"/>
                  <a:pt x="1" y="6"/>
                  <a:pt x="0" y="5"/>
                </a:cubicBezTo>
                <a:cubicBezTo>
                  <a:pt x="0" y="5"/>
                  <a:pt x="2" y="3"/>
                  <a:pt x="3" y="3"/>
                </a:cubicBezTo>
                <a:cubicBezTo>
                  <a:pt x="4" y="2"/>
                  <a:pt x="7" y="0"/>
                  <a:pt x="8" y="1"/>
                </a:cubicBezTo>
                <a:cubicBezTo>
                  <a:pt x="8" y="2"/>
                  <a:pt x="4" y="4"/>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4" name="Freeform 3167"/>
          <p:cNvSpPr>
            <a:spLocks noChangeAspect="1"/>
          </p:cNvSpPr>
          <p:nvPr/>
        </p:nvSpPr>
        <p:spPr bwMode="auto">
          <a:xfrm>
            <a:off x="72899" y="2147441"/>
            <a:ext cx="34281" cy="5954"/>
          </a:xfrm>
          <a:custGeom>
            <a:avLst/>
            <a:gdLst>
              <a:gd name="T0" fmla="*/ 3 w 4"/>
              <a:gd name="T1" fmla="*/ 4 h 4"/>
              <a:gd name="T2" fmla="*/ 0 w 4"/>
              <a:gd name="T3" fmla="*/ 4 h 4"/>
              <a:gd name="T4" fmla="*/ 1 w 4"/>
              <a:gd name="T5" fmla="*/ 1 h 4"/>
              <a:gd name="T6" fmla="*/ 5 w 4"/>
              <a:gd name="T7" fmla="*/ 1 h 4"/>
              <a:gd name="T8" fmla="*/ 3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2" y="3"/>
                  <a:pt x="1" y="4"/>
                  <a:pt x="0" y="3"/>
                </a:cubicBezTo>
                <a:cubicBezTo>
                  <a:pt x="0" y="3"/>
                  <a:pt x="1" y="2"/>
                  <a:pt x="1" y="1"/>
                </a:cubicBezTo>
                <a:cubicBezTo>
                  <a:pt x="2" y="1"/>
                  <a:pt x="4" y="0"/>
                  <a:pt x="4" y="1"/>
                </a:cubicBezTo>
                <a:cubicBezTo>
                  <a:pt x="4" y="1"/>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825" name="Freeform 3168"/>
          <p:cNvSpPr>
            <a:spLocks noChangeAspect="1"/>
          </p:cNvSpPr>
          <p:nvPr/>
        </p:nvSpPr>
        <p:spPr bwMode="auto">
          <a:xfrm>
            <a:off x="172877" y="2135536"/>
            <a:ext cx="34281" cy="4762"/>
          </a:xfrm>
          <a:custGeom>
            <a:avLst/>
            <a:gdLst>
              <a:gd name="T0" fmla="*/ 5 w 11"/>
              <a:gd name="T1" fmla="*/ 4 h 3"/>
              <a:gd name="T2" fmla="*/ 1 w 11"/>
              <a:gd name="T3" fmla="*/ 4 h 3"/>
              <a:gd name="T4" fmla="*/ 6 w 11"/>
              <a:gd name="T5" fmla="*/ 1 h 3"/>
              <a:gd name="T6" fmla="*/ 13 w 11"/>
              <a:gd name="T7" fmla="*/ 1 h 3"/>
              <a:gd name="T8" fmla="*/ 5 w 11"/>
              <a:gd name="T9" fmla="*/ 4 h 3"/>
              <a:gd name="T10" fmla="*/ 0 60000 65536"/>
              <a:gd name="T11" fmla="*/ 0 60000 65536"/>
              <a:gd name="T12" fmla="*/ 0 60000 65536"/>
              <a:gd name="T13" fmla="*/ 0 60000 65536"/>
              <a:gd name="T14" fmla="*/ 0 60000 65536"/>
              <a:gd name="T15" fmla="*/ 0 w 11"/>
              <a:gd name="T16" fmla="*/ 0 h 3"/>
              <a:gd name="T17" fmla="*/ 11 w 11"/>
              <a:gd name="T18" fmla="*/ 3 h 3"/>
            </a:gdLst>
            <a:ahLst/>
            <a:cxnLst>
              <a:cxn ang="T10">
                <a:pos x="T0" y="T1"/>
              </a:cxn>
              <a:cxn ang="T11">
                <a:pos x="T2" y="T3"/>
              </a:cxn>
              <a:cxn ang="T12">
                <a:pos x="T4" y="T5"/>
              </a:cxn>
              <a:cxn ang="T13">
                <a:pos x="T6" y="T7"/>
              </a:cxn>
              <a:cxn ang="T14">
                <a:pos x="T8" y="T9"/>
              </a:cxn>
            </a:cxnLst>
            <a:rect l="T15" t="T16" r="T17" b="T18"/>
            <a:pathLst>
              <a:path w="11" h="3">
                <a:moveTo>
                  <a:pt x="4" y="3"/>
                </a:moveTo>
                <a:cubicBezTo>
                  <a:pt x="3" y="3"/>
                  <a:pt x="0" y="3"/>
                  <a:pt x="1" y="3"/>
                </a:cubicBezTo>
                <a:cubicBezTo>
                  <a:pt x="1" y="2"/>
                  <a:pt x="3" y="2"/>
                  <a:pt x="5" y="1"/>
                </a:cubicBezTo>
                <a:cubicBezTo>
                  <a:pt x="7" y="1"/>
                  <a:pt x="11" y="0"/>
                  <a:pt x="11" y="1"/>
                </a:cubicBezTo>
                <a:cubicBezTo>
                  <a:pt x="10" y="2"/>
                  <a:pt x="7"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826" name="Freeform 3169"/>
          <p:cNvSpPr>
            <a:spLocks noChangeAspect="1"/>
          </p:cNvSpPr>
          <p:nvPr/>
        </p:nvSpPr>
        <p:spPr bwMode="auto">
          <a:xfrm>
            <a:off x="496609" y="2058146"/>
            <a:ext cx="34281" cy="7144"/>
          </a:xfrm>
          <a:custGeom>
            <a:avLst/>
            <a:gdLst>
              <a:gd name="T0" fmla="*/ 2 w 4"/>
              <a:gd name="T1" fmla="*/ 4 h 5"/>
              <a:gd name="T2" fmla="*/ 0 w 4"/>
              <a:gd name="T3" fmla="*/ 5 h 5"/>
              <a:gd name="T4" fmla="*/ 1 w 4"/>
              <a:gd name="T5" fmla="*/ 2 h 5"/>
              <a:gd name="T6" fmla="*/ 3 w 4"/>
              <a:gd name="T7" fmla="*/ 1 h 5"/>
              <a:gd name="T8" fmla="*/ 2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2" y="4"/>
                  <a:pt x="1" y="5"/>
                  <a:pt x="0" y="4"/>
                </a:cubicBezTo>
                <a:cubicBezTo>
                  <a:pt x="0" y="4"/>
                  <a:pt x="1" y="3"/>
                  <a:pt x="1" y="2"/>
                </a:cubicBezTo>
                <a:cubicBezTo>
                  <a:pt x="2" y="1"/>
                  <a:pt x="3" y="0"/>
                  <a:pt x="3" y="1"/>
                </a:cubicBezTo>
                <a:cubicBezTo>
                  <a:pt x="4" y="1"/>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7" name="Freeform 3170"/>
          <p:cNvSpPr>
            <a:spLocks noChangeAspect="1"/>
          </p:cNvSpPr>
          <p:nvPr/>
        </p:nvSpPr>
        <p:spPr bwMode="auto">
          <a:xfrm>
            <a:off x="633084" y="2028380"/>
            <a:ext cx="34281" cy="4762"/>
          </a:xfrm>
          <a:custGeom>
            <a:avLst/>
            <a:gdLst>
              <a:gd name="T0" fmla="*/ 2 w 5"/>
              <a:gd name="T1" fmla="*/ 3 h 3"/>
              <a:gd name="T2" fmla="*/ 1 w 5"/>
              <a:gd name="T3" fmla="*/ 4 h 3"/>
              <a:gd name="T4" fmla="*/ 2 w 5"/>
              <a:gd name="T5" fmla="*/ 1 h 3"/>
              <a:gd name="T6" fmla="*/ 5 w 5"/>
              <a:gd name="T7" fmla="*/ 0 h 3"/>
              <a:gd name="T8" fmla="*/ 2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2"/>
                </a:moveTo>
                <a:cubicBezTo>
                  <a:pt x="2" y="3"/>
                  <a:pt x="1" y="3"/>
                  <a:pt x="1" y="3"/>
                </a:cubicBezTo>
                <a:cubicBezTo>
                  <a:pt x="0" y="2"/>
                  <a:pt x="1" y="1"/>
                  <a:pt x="2" y="1"/>
                </a:cubicBezTo>
                <a:cubicBezTo>
                  <a:pt x="3" y="0"/>
                  <a:pt x="4" y="0"/>
                  <a:pt x="4" y="0"/>
                </a:cubicBezTo>
                <a:cubicBezTo>
                  <a:pt x="5" y="1"/>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8" name="Freeform 3171"/>
          <p:cNvSpPr>
            <a:spLocks noChangeAspect="1"/>
          </p:cNvSpPr>
          <p:nvPr/>
        </p:nvSpPr>
        <p:spPr bwMode="auto">
          <a:xfrm>
            <a:off x="896516" y="1934319"/>
            <a:ext cx="34281" cy="5954"/>
          </a:xfrm>
          <a:custGeom>
            <a:avLst/>
            <a:gdLst>
              <a:gd name="T0" fmla="*/ 1 w 3"/>
              <a:gd name="T1" fmla="*/ 4 h 4"/>
              <a:gd name="T2" fmla="*/ 0 w 3"/>
              <a:gd name="T3" fmla="*/ 5 h 4"/>
              <a:gd name="T4" fmla="*/ 1 w 3"/>
              <a:gd name="T5" fmla="*/ 3 h 4"/>
              <a:gd name="T6" fmla="*/ 3 w 3"/>
              <a:gd name="T7" fmla="*/ 0 h 4"/>
              <a:gd name="T8" fmla="*/ 1 w 3"/>
              <a:gd name="T9" fmla="*/ 4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3"/>
                </a:moveTo>
                <a:cubicBezTo>
                  <a:pt x="1" y="4"/>
                  <a:pt x="0" y="4"/>
                  <a:pt x="0" y="4"/>
                </a:cubicBezTo>
                <a:cubicBezTo>
                  <a:pt x="0" y="4"/>
                  <a:pt x="0" y="3"/>
                  <a:pt x="1" y="2"/>
                </a:cubicBezTo>
                <a:cubicBezTo>
                  <a:pt x="1" y="1"/>
                  <a:pt x="2" y="0"/>
                  <a:pt x="3" y="0"/>
                </a:cubicBezTo>
                <a:cubicBezTo>
                  <a:pt x="3" y="1"/>
                  <a:pt x="2"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29" name="Freeform 3172"/>
          <p:cNvSpPr>
            <a:spLocks noChangeAspect="1"/>
          </p:cNvSpPr>
          <p:nvPr/>
        </p:nvSpPr>
        <p:spPr bwMode="auto">
          <a:xfrm>
            <a:off x="833038" y="1918843"/>
            <a:ext cx="34281" cy="7144"/>
          </a:xfrm>
          <a:custGeom>
            <a:avLst/>
            <a:gdLst>
              <a:gd name="T0" fmla="*/ 3 w 3"/>
              <a:gd name="T1" fmla="*/ 5 h 5"/>
              <a:gd name="T2" fmla="*/ 0 w 3"/>
              <a:gd name="T3" fmla="*/ 6 h 5"/>
              <a:gd name="T4" fmla="*/ 1 w 3"/>
              <a:gd name="T5" fmla="*/ 2 h 5"/>
              <a:gd name="T6" fmla="*/ 4 w 3"/>
              <a:gd name="T7" fmla="*/ 1 h 5"/>
              <a:gd name="T8" fmla="*/ 3 w 3"/>
              <a:gd name="T9" fmla="*/ 5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2" y="4"/>
                  <a:pt x="1" y="5"/>
                  <a:pt x="0" y="5"/>
                </a:cubicBezTo>
                <a:cubicBezTo>
                  <a:pt x="0" y="4"/>
                  <a:pt x="0" y="3"/>
                  <a:pt x="1" y="2"/>
                </a:cubicBezTo>
                <a:cubicBezTo>
                  <a:pt x="1" y="2"/>
                  <a:pt x="2" y="0"/>
                  <a:pt x="3" y="1"/>
                </a:cubicBezTo>
                <a:cubicBezTo>
                  <a:pt x="3" y="1"/>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0" name="Freeform 3173"/>
          <p:cNvSpPr>
            <a:spLocks noChangeAspect="1"/>
          </p:cNvSpPr>
          <p:nvPr/>
        </p:nvSpPr>
        <p:spPr bwMode="auto">
          <a:xfrm>
            <a:off x="1101229" y="2061718"/>
            <a:ext cx="34281" cy="8335"/>
          </a:xfrm>
          <a:custGeom>
            <a:avLst/>
            <a:gdLst>
              <a:gd name="T0" fmla="*/ 5 w 5"/>
              <a:gd name="T1" fmla="*/ 5 h 6"/>
              <a:gd name="T2" fmla="*/ 5 w 5"/>
              <a:gd name="T3" fmla="*/ 7 h 6"/>
              <a:gd name="T4" fmla="*/ 2 w 5"/>
              <a:gd name="T5" fmla="*/ 5 h 6"/>
              <a:gd name="T6" fmla="*/ 0 w 5"/>
              <a:gd name="T7" fmla="*/ 0 h 6"/>
              <a:gd name="T8" fmla="*/ 5 w 5"/>
              <a:gd name="T9" fmla="*/ 5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4"/>
                </a:moveTo>
                <a:cubicBezTo>
                  <a:pt x="4" y="4"/>
                  <a:pt x="5" y="6"/>
                  <a:pt x="4" y="6"/>
                </a:cubicBezTo>
                <a:cubicBezTo>
                  <a:pt x="4" y="6"/>
                  <a:pt x="3" y="5"/>
                  <a:pt x="2" y="4"/>
                </a:cubicBezTo>
                <a:cubicBezTo>
                  <a:pt x="1" y="3"/>
                  <a:pt x="0" y="0"/>
                  <a:pt x="0" y="0"/>
                </a:cubicBezTo>
                <a:cubicBezTo>
                  <a:pt x="1" y="0"/>
                  <a:pt x="3" y="2"/>
                  <a:pt x="4"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1" name="Freeform 3174"/>
          <p:cNvSpPr>
            <a:spLocks noChangeAspect="1"/>
          </p:cNvSpPr>
          <p:nvPr/>
        </p:nvSpPr>
        <p:spPr bwMode="auto">
          <a:xfrm>
            <a:off x="1056794" y="2010522"/>
            <a:ext cx="34281" cy="7144"/>
          </a:xfrm>
          <a:custGeom>
            <a:avLst/>
            <a:gdLst>
              <a:gd name="T0" fmla="*/ 1 w 2"/>
              <a:gd name="T1" fmla="*/ 5 h 5"/>
              <a:gd name="T2" fmla="*/ 0 w 2"/>
              <a:gd name="T3" fmla="*/ 6 h 5"/>
              <a:gd name="T4" fmla="*/ 0 w 2"/>
              <a:gd name="T5" fmla="*/ 4 h 5"/>
              <a:gd name="T6" fmla="*/ 1 w 2"/>
              <a:gd name="T7" fmla="*/ 1 h 5"/>
              <a:gd name="T8" fmla="*/ 1 w 2"/>
              <a:gd name="T9" fmla="*/ 5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2" name="Freeform 3175"/>
          <p:cNvSpPr>
            <a:spLocks noChangeAspect="1"/>
          </p:cNvSpPr>
          <p:nvPr/>
        </p:nvSpPr>
        <p:spPr bwMode="auto">
          <a:xfrm>
            <a:off x="1128207" y="2029569"/>
            <a:ext cx="34281" cy="5954"/>
          </a:xfrm>
          <a:custGeom>
            <a:avLst/>
            <a:gdLst>
              <a:gd name="T0" fmla="*/ 4 w 4"/>
              <a:gd name="T1" fmla="*/ 3 h 4"/>
              <a:gd name="T2" fmla="*/ 4 w 4"/>
              <a:gd name="T3" fmla="*/ 5 h 4"/>
              <a:gd name="T4" fmla="*/ 1 w 4"/>
              <a:gd name="T5" fmla="*/ 4 h 4"/>
              <a:gd name="T6" fmla="*/ 0 w 4"/>
              <a:gd name="T7" fmla="*/ 1 h 4"/>
              <a:gd name="T8" fmla="*/ 4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3" y="4"/>
                  <a:pt x="2" y="3"/>
                  <a:pt x="1" y="3"/>
                </a:cubicBezTo>
                <a:cubicBezTo>
                  <a:pt x="1" y="2"/>
                  <a:pt x="0" y="1"/>
                  <a:pt x="0" y="1"/>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3" name="Freeform 3176"/>
          <p:cNvSpPr>
            <a:spLocks noChangeAspect="1"/>
          </p:cNvSpPr>
          <p:nvPr/>
        </p:nvSpPr>
        <p:spPr bwMode="auto">
          <a:xfrm>
            <a:off x="1153597" y="2099818"/>
            <a:ext cx="34281" cy="8335"/>
          </a:xfrm>
          <a:custGeom>
            <a:avLst/>
            <a:gdLst>
              <a:gd name="T0" fmla="*/ 5 w 5"/>
              <a:gd name="T1" fmla="*/ 4 h 6"/>
              <a:gd name="T2" fmla="*/ 5 w 5"/>
              <a:gd name="T3" fmla="*/ 7 h 6"/>
              <a:gd name="T4" fmla="*/ 2 w 5"/>
              <a:gd name="T5" fmla="*/ 5 h 6"/>
              <a:gd name="T6" fmla="*/ 1 w 5"/>
              <a:gd name="T7" fmla="*/ 0 h 6"/>
              <a:gd name="T8" fmla="*/ 5 w 5"/>
              <a:gd name="T9" fmla="*/ 4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4"/>
                  <a:pt x="2" y="4"/>
                </a:cubicBezTo>
                <a:cubicBezTo>
                  <a:pt x="1" y="2"/>
                  <a:pt x="0" y="0"/>
                  <a:pt x="1" y="0"/>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4" name="Freeform 3177"/>
          <p:cNvSpPr>
            <a:spLocks noChangeAspect="1"/>
          </p:cNvSpPr>
          <p:nvPr/>
        </p:nvSpPr>
        <p:spPr bwMode="auto">
          <a:xfrm>
            <a:off x="1167878" y="2121250"/>
            <a:ext cx="34281" cy="7144"/>
          </a:xfrm>
          <a:custGeom>
            <a:avLst/>
            <a:gdLst>
              <a:gd name="T0" fmla="*/ 4 w 3"/>
              <a:gd name="T1" fmla="*/ 4 h 5"/>
              <a:gd name="T2" fmla="*/ 4 w 3"/>
              <a:gd name="T3" fmla="*/ 6 h 5"/>
              <a:gd name="T4" fmla="*/ 1 w 3"/>
              <a:gd name="T5" fmla="*/ 4 h 5"/>
              <a:gd name="T6" fmla="*/ 1 w 3"/>
              <a:gd name="T7" fmla="*/ 1 h 5"/>
              <a:gd name="T8" fmla="*/ 4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3" y="3"/>
                </a:moveTo>
                <a:cubicBezTo>
                  <a:pt x="3" y="4"/>
                  <a:pt x="3" y="5"/>
                  <a:pt x="3" y="5"/>
                </a:cubicBezTo>
                <a:cubicBezTo>
                  <a:pt x="2" y="5"/>
                  <a:pt x="1" y="4"/>
                  <a:pt x="1" y="3"/>
                </a:cubicBezTo>
                <a:cubicBezTo>
                  <a:pt x="1" y="2"/>
                  <a:pt x="0" y="1"/>
                  <a:pt x="1" y="1"/>
                </a:cubicBezTo>
                <a:cubicBezTo>
                  <a:pt x="2" y="0"/>
                  <a:pt x="2"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5" name="Freeform 3178"/>
          <p:cNvSpPr>
            <a:spLocks noChangeAspect="1"/>
          </p:cNvSpPr>
          <p:nvPr/>
        </p:nvSpPr>
        <p:spPr bwMode="auto">
          <a:xfrm>
            <a:off x="1275791" y="2233167"/>
            <a:ext cx="34281" cy="9525"/>
          </a:xfrm>
          <a:custGeom>
            <a:avLst/>
            <a:gdLst>
              <a:gd name="T0" fmla="*/ 2 w 2"/>
              <a:gd name="T1" fmla="*/ 5 h 7"/>
              <a:gd name="T2" fmla="*/ 2 w 2"/>
              <a:gd name="T3" fmla="*/ 7 h 7"/>
              <a:gd name="T4" fmla="*/ 0 w 2"/>
              <a:gd name="T5" fmla="*/ 5 h 7"/>
              <a:gd name="T6" fmla="*/ 0 w 2"/>
              <a:gd name="T7" fmla="*/ 0 h 7"/>
              <a:gd name="T8" fmla="*/ 2 w 2"/>
              <a:gd name="T9" fmla="*/ 5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2" y="4"/>
                </a:moveTo>
                <a:cubicBezTo>
                  <a:pt x="2" y="5"/>
                  <a:pt x="2" y="7"/>
                  <a:pt x="2" y="6"/>
                </a:cubicBezTo>
                <a:cubicBezTo>
                  <a:pt x="1" y="6"/>
                  <a:pt x="1" y="5"/>
                  <a:pt x="0" y="4"/>
                </a:cubicBezTo>
                <a:cubicBezTo>
                  <a:pt x="0" y="3"/>
                  <a:pt x="0" y="0"/>
                  <a:pt x="0" y="0"/>
                </a:cubicBezTo>
                <a:cubicBezTo>
                  <a:pt x="1" y="0"/>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6" name="Freeform 3179"/>
          <p:cNvSpPr>
            <a:spLocks noChangeAspect="1"/>
          </p:cNvSpPr>
          <p:nvPr/>
        </p:nvSpPr>
        <p:spPr bwMode="auto">
          <a:xfrm>
            <a:off x="3697440" y="1233042"/>
            <a:ext cx="34281" cy="9525"/>
          </a:xfrm>
          <a:custGeom>
            <a:avLst/>
            <a:gdLst>
              <a:gd name="T0" fmla="*/ 6 w 8"/>
              <a:gd name="T1" fmla="*/ 5 h 7"/>
              <a:gd name="T2" fmla="*/ 9 w 8"/>
              <a:gd name="T3" fmla="*/ 8 h 7"/>
              <a:gd name="T4" fmla="*/ 5 w 8"/>
              <a:gd name="T5" fmla="*/ 6 h 7"/>
              <a:gd name="T6" fmla="*/ 1 w 8"/>
              <a:gd name="T7" fmla="*/ 0 h 7"/>
              <a:gd name="T8" fmla="*/ 6 w 8"/>
              <a:gd name="T9" fmla="*/ 5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4"/>
                </a:moveTo>
                <a:cubicBezTo>
                  <a:pt x="6" y="5"/>
                  <a:pt x="8" y="7"/>
                  <a:pt x="7" y="7"/>
                </a:cubicBezTo>
                <a:cubicBezTo>
                  <a:pt x="7" y="7"/>
                  <a:pt x="5" y="6"/>
                  <a:pt x="4" y="5"/>
                </a:cubicBezTo>
                <a:cubicBezTo>
                  <a:pt x="2" y="3"/>
                  <a:pt x="0" y="1"/>
                  <a:pt x="1" y="0"/>
                </a:cubicBezTo>
                <a:cubicBezTo>
                  <a:pt x="1" y="0"/>
                  <a:pt x="4" y="3"/>
                  <a:pt x="5"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7" name="Freeform 3180"/>
          <p:cNvSpPr>
            <a:spLocks noChangeAspect="1"/>
          </p:cNvSpPr>
          <p:nvPr/>
        </p:nvSpPr>
        <p:spPr bwMode="auto">
          <a:xfrm>
            <a:off x="3700613" y="1247331"/>
            <a:ext cx="34281" cy="7144"/>
          </a:xfrm>
          <a:custGeom>
            <a:avLst/>
            <a:gdLst>
              <a:gd name="T0" fmla="*/ 5 w 6"/>
              <a:gd name="T1" fmla="*/ 2 h 5"/>
              <a:gd name="T2" fmla="*/ 6 w 6"/>
              <a:gd name="T3" fmla="*/ 6 h 5"/>
              <a:gd name="T4" fmla="*/ 2 w 6"/>
              <a:gd name="T5" fmla="*/ 4 h 5"/>
              <a:gd name="T6" fmla="*/ 1 w 6"/>
              <a:gd name="T7" fmla="*/ 0 h 5"/>
              <a:gd name="T8" fmla="*/ 5 w 6"/>
              <a:gd name="T9" fmla="*/ 2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4" y="2"/>
                </a:moveTo>
                <a:cubicBezTo>
                  <a:pt x="4" y="3"/>
                  <a:pt x="6" y="5"/>
                  <a:pt x="5" y="5"/>
                </a:cubicBezTo>
                <a:cubicBezTo>
                  <a:pt x="5" y="5"/>
                  <a:pt x="3" y="4"/>
                  <a:pt x="2" y="3"/>
                </a:cubicBezTo>
                <a:cubicBezTo>
                  <a:pt x="1" y="1"/>
                  <a:pt x="0" y="0"/>
                  <a:pt x="1" y="0"/>
                </a:cubicBezTo>
                <a:cubicBezTo>
                  <a:pt x="1" y="0"/>
                  <a:pt x="2"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8" name="Freeform 3181"/>
          <p:cNvSpPr>
            <a:spLocks noChangeAspect="1"/>
          </p:cNvSpPr>
          <p:nvPr/>
        </p:nvSpPr>
        <p:spPr bwMode="auto">
          <a:xfrm>
            <a:off x="3110275" y="1221136"/>
            <a:ext cx="34281" cy="4762"/>
          </a:xfrm>
          <a:custGeom>
            <a:avLst/>
            <a:gdLst>
              <a:gd name="T0" fmla="*/ 4 w 4"/>
              <a:gd name="T1" fmla="*/ 3 h 3"/>
              <a:gd name="T2" fmla="*/ 5 w 4"/>
              <a:gd name="T3" fmla="*/ 4 h 3"/>
              <a:gd name="T4" fmla="*/ 3 w 4"/>
              <a:gd name="T5" fmla="*/ 3 h 3"/>
              <a:gd name="T6" fmla="*/ 0 w 4"/>
              <a:gd name="T7" fmla="*/ 0 h 3"/>
              <a:gd name="T8" fmla="*/ 4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2"/>
                  <a:pt x="4" y="3"/>
                  <a:pt x="4" y="3"/>
                </a:cubicBezTo>
                <a:cubicBezTo>
                  <a:pt x="3" y="3"/>
                  <a:pt x="2" y="3"/>
                  <a:pt x="2" y="2"/>
                </a:cubicBezTo>
                <a:cubicBezTo>
                  <a:pt x="1" y="2"/>
                  <a:pt x="0" y="1"/>
                  <a:pt x="0"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39" name="Freeform 3182"/>
          <p:cNvSpPr>
            <a:spLocks noChangeAspect="1"/>
          </p:cNvSpPr>
          <p:nvPr/>
        </p:nvSpPr>
        <p:spPr bwMode="auto">
          <a:xfrm>
            <a:off x="3138840" y="1208040"/>
            <a:ext cx="34281" cy="8335"/>
          </a:xfrm>
          <a:custGeom>
            <a:avLst/>
            <a:gdLst>
              <a:gd name="T0" fmla="*/ 7 w 8"/>
              <a:gd name="T1" fmla="*/ 4 h 6"/>
              <a:gd name="T2" fmla="*/ 9 w 8"/>
              <a:gd name="T3" fmla="*/ 7 h 6"/>
              <a:gd name="T4" fmla="*/ 5 w 8"/>
              <a:gd name="T5" fmla="*/ 5 h 6"/>
              <a:gd name="T6" fmla="*/ 1 w 8"/>
              <a:gd name="T7" fmla="*/ 1 h 6"/>
              <a:gd name="T8" fmla="*/ 7 w 8"/>
              <a:gd name="T9" fmla="*/ 4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6" y="3"/>
                </a:moveTo>
                <a:cubicBezTo>
                  <a:pt x="7" y="3"/>
                  <a:pt x="8" y="5"/>
                  <a:pt x="8" y="6"/>
                </a:cubicBezTo>
                <a:cubicBezTo>
                  <a:pt x="7" y="6"/>
                  <a:pt x="5" y="5"/>
                  <a:pt x="4" y="4"/>
                </a:cubicBezTo>
                <a:cubicBezTo>
                  <a:pt x="2" y="4"/>
                  <a:pt x="0" y="1"/>
                  <a:pt x="1" y="1"/>
                </a:cubicBezTo>
                <a:cubicBezTo>
                  <a:pt x="2" y="0"/>
                  <a:pt x="4" y="2"/>
                  <a:pt x="6"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0" name="Freeform 3183"/>
          <p:cNvSpPr>
            <a:spLocks noChangeAspect="1"/>
          </p:cNvSpPr>
          <p:nvPr/>
        </p:nvSpPr>
        <p:spPr bwMode="auto">
          <a:xfrm>
            <a:off x="3281665" y="1192562"/>
            <a:ext cx="34281" cy="8335"/>
          </a:xfrm>
          <a:custGeom>
            <a:avLst/>
            <a:gdLst>
              <a:gd name="T0" fmla="*/ 11 w 15"/>
              <a:gd name="T1" fmla="*/ 4 h 6"/>
              <a:gd name="T2" fmla="*/ 17 w 15"/>
              <a:gd name="T3" fmla="*/ 6 h 6"/>
              <a:gd name="T4" fmla="*/ 10 w 15"/>
              <a:gd name="T5" fmla="*/ 6 h 6"/>
              <a:gd name="T6" fmla="*/ 1 w 15"/>
              <a:gd name="T7" fmla="*/ 2 h 6"/>
              <a:gd name="T8" fmla="*/ 11 w 15"/>
              <a:gd name="T9" fmla="*/ 4 h 6"/>
              <a:gd name="T10" fmla="*/ 0 60000 65536"/>
              <a:gd name="T11" fmla="*/ 0 60000 65536"/>
              <a:gd name="T12" fmla="*/ 0 60000 65536"/>
              <a:gd name="T13" fmla="*/ 0 60000 65536"/>
              <a:gd name="T14" fmla="*/ 0 60000 65536"/>
              <a:gd name="T15" fmla="*/ 0 w 15"/>
              <a:gd name="T16" fmla="*/ 0 h 6"/>
              <a:gd name="T17" fmla="*/ 15 w 15"/>
              <a:gd name="T18" fmla="*/ 6 h 6"/>
            </a:gdLst>
            <a:ahLst/>
            <a:cxnLst>
              <a:cxn ang="T10">
                <a:pos x="T0" y="T1"/>
              </a:cxn>
              <a:cxn ang="T11">
                <a:pos x="T2" y="T3"/>
              </a:cxn>
              <a:cxn ang="T12">
                <a:pos x="T4" y="T5"/>
              </a:cxn>
              <a:cxn ang="T13">
                <a:pos x="T6" y="T7"/>
              </a:cxn>
              <a:cxn ang="T14">
                <a:pos x="T8" y="T9"/>
              </a:cxn>
            </a:cxnLst>
            <a:rect l="T15" t="T16" r="T17" b="T18"/>
            <a:pathLst>
              <a:path w="15" h="6">
                <a:moveTo>
                  <a:pt x="9" y="3"/>
                </a:moveTo>
                <a:cubicBezTo>
                  <a:pt x="11" y="3"/>
                  <a:pt x="15" y="4"/>
                  <a:pt x="14" y="5"/>
                </a:cubicBezTo>
                <a:cubicBezTo>
                  <a:pt x="14" y="6"/>
                  <a:pt x="10" y="5"/>
                  <a:pt x="8" y="5"/>
                </a:cubicBezTo>
                <a:cubicBezTo>
                  <a:pt x="5" y="4"/>
                  <a:pt x="0" y="3"/>
                  <a:pt x="1" y="2"/>
                </a:cubicBezTo>
                <a:cubicBezTo>
                  <a:pt x="2" y="0"/>
                  <a:pt x="7" y="2"/>
                  <a:pt x="9"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1" name="Freeform 3184"/>
          <p:cNvSpPr>
            <a:spLocks noChangeAspect="1"/>
          </p:cNvSpPr>
          <p:nvPr/>
        </p:nvSpPr>
        <p:spPr bwMode="auto">
          <a:xfrm>
            <a:off x="2061318" y="1497361"/>
            <a:ext cx="34281" cy="4762"/>
          </a:xfrm>
          <a:custGeom>
            <a:avLst/>
            <a:gdLst>
              <a:gd name="T0" fmla="*/ 2 w 5"/>
              <a:gd name="T1" fmla="*/ 3 h 4"/>
              <a:gd name="T2" fmla="*/ 1 w 5"/>
              <a:gd name="T3" fmla="*/ 4 h 4"/>
              <a:gd name="T4" fmla="*/ 2 w 5"/>
              <a:gd name="T5" fmla="*/ 2 h 4"/>
              <a:gd name="T6" fmla="*/ 5 w 5"/>
              <a:gd name="T7" fmla="*/ 1 h 4"/>
              <a:gd name="T8" fmla="*/ 2 w 5"/>
              <a:gd name="T9" fmla="*/ 3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3"/>
                </a:moveTo>
                <a:cubicBezTo>
                  <a:pt x="2" y="4"/>
                  <a:pt x="1" y="4"/>
                  <a:pt x="1" y="4"/>
                </a:cubicBezTo>
                <a:cubicBezTo>
                  <a:pt x="0" y="3"/>
                  <a:pt x="1" y="2"/>
                  <a:pt x="2" y="2"/>
                </a:cubicBezTo>
                <a:cubicBezTo>
                  <a:pt x="3" y="1"/>
                  <a:pt x="4" y="0"/>
                  <a:pt x="4" y="1"/>
                </a:cubicBezTo>
                <a:cubicBezTo>
                  <a:pt x="5"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2" name="Freeform 3185"/>
          <p:cNvSpPr>
            <a:spLocks noChangeAspect="1"/>
          </p:cNvSpPr>
          <p:nvPr/>
        </p:nvSpPr>
        <p:spPr bwMode="auto">
          <a:xfrm>
            <a:off x="2070840" y="1425925"/>
            <a:ext cx="34281" cy="2381"/>
          </a:xfrm>
          <a:custGeom>
            <a:avLst/>
            <a:gdLst>
              <a:gd name="T0" fmla="*/ 2 w 5"/>
              <a:gd name="T1" fmla="*/ 2 h 2"/>
              <a:gd name="T2" fmla="*/ 0 w 5"/>
              <a:gd name="T3" fmla="*/ 1 h 2"/>
              <a:gd name="T4" fmla="*/ 2 w 5"/>
              <a:gd name="T5" fmla="*/ 0 h 2"/>
              <a:gd name="T6" fmla="*/ 5 w 5"/>
              <a:gd name="T7" fmla="*/ 1 h 2"/>
              <a:gd name="T8" fmla="*/ 2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2"/>
                  <a:pt x="0" y="1"/>
                </a:cubicBezTo>
                <a:cubicBezTo>
                  <a:pt x="0" y="1"/>
                  <a:pt x="1" y="0"/>
                  <a:pt x="2" y="0"/>
                </a:cubicBezTo>
                <a:cubicBezTo>
                  <a:pt x="3" y="0"/>
                  <a:pt x="5" y="0"/>
                  <a:pt x="4" y="1"/>
                </a:cubicBezTo>
                <a:cubicBezTo>
                  <a:pt x="4" y="2"/>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3" name="Freeform 3186"/>
          <p:cNvSpPr>
            <a:spLocks noChangeAspect="1"/>
          </p:cNvSpPr>
          <p:nvPr/>
        </p:nvSpPr>
        <p:spPr bwMode="auto">
          <a:xfrm>
            <a:off x="2461223" y="1855739"/>
            <a:ext cx="34281" cy="4762"/>
          </a:xfrm>
          <a:custGeom>
            <a:avLst/>
            <a:gdLst>
              <a:gd name="T0" fmla="*/ 7 w 8"/>
              <a:gd name="T1" fmla="*/ 1 h 3"/>
              <a:gd name="T2" fmla="*/ 10 w 8"/>
              <a:gd name="T3" fmla="*/ 3 h 3"/>
              <a:gd name="T4" fmla="*/ 5 w 8"/>
              <a:gd name="T5" fmla="*/ 4 h 3"/>
              <a:gd name="T6" fmla="*/ 1 w 8"/>
              <a:gd name="T7" fmla="*/ 1 h 3"/>
              <a:gd name="T8" fmla="*/ 7 w 8"/>
              <a:gd name="T9" fmla="*/ 1 h 3"/>
              <a:gd name="T10" fmla="*/ 0 60000 65536"/>
              <a:gd name="T11" fmla="*/ 0 60000 65536"/>
              <a:gd name="T12" fmla="*/ 0 60000 65536"/>
              <a:gd name="T13" fmla="*/ 0 60000 65536"/>
              <a:gd name="T14" fmla="*/ 0 60000 65536"/>
              <a:gd name="T15" fmla="*/ 0 w 8"/>
              <a:gd name="T16" fmla="*/ 0 h 3"/>
              <a:gd name="T17" fmla="*/ 8 w 8"/>
              <a:gd name="T18" fmla="*/ 3 h 3"/>
            </a:gdLst>
            <a:ahLst/>
            <a:cxnLst>
              <a:cxn ang="T10">
                <a:pos x="T0" y="T1"/>
              </a:cxn>
              <a:cxn ang="T11">
                <a:pos x="T2" y="T3"/>
              </a:cxn>
              <a:cxn ang="T12">
                <a:pos x="T4" y="T5"/>
              </a:cxn>
              <a:cxn ang="T13">
                <a:pos x="T6" y="T7"/>
              </a:cxn>
              <a:cxn ang="T14">
                <a:pos x="T8" y="T9"/>
              </a:cxn>
            </a:cxnLst>
            <a:rect l="T15" t="T16" r="T17" b="T18"/>
            <a:pathLst>
              <a:path w="8" h="3">
                <a:moveTo>
                  <a:pt x="6" y="1"/>
                </a:moveTo>
                <a:cubicBezTo>
                  <a:pt x="7" y="1"/>
                  <a:pt x="8" y="2"/>
                  <a:pt x="8" y="2"/>
                </a:cubicBezTo>
                <a:cubicBezTo>
                  <a:pt x="8" y="3"/>
                  <a:pt x="6" y="3"/>
                  <a:pt x="4" y="3"/>
                </a:cubicBezTo>
                <a:cubicBezTo>
                  <a:pt x="3" y="2"/>
                  <a:pt x="0" y="2"/>
                  <a:pt x="1" y="1"/>
                </a:cubicBezTo>
                <a:cubicBezTo>
                  <a:pt x="2" y="0"/>
                  <a:pt x="4" y="1"/>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4" name="Freeform 3187"/>
          <p:cNvSpPr>
            <a:spLocks noChangeAspect="1"/>
          </p:cNvSpPr>
          <p:nvPr/>
        </p:nvSpPr>
        <p:spPr bwMode="auto">
          <a:xfrm>
            <a:off x="2251750" y="1764063"/>
            <a:ext cx="34281" cy="13097"/>
          </a:xfrm>
          <a:custGeom>
            <a:avLst/>
            <a:gdLst>
              <a:gd name="T0" fmla="*/ 4 w 4"/>
              <a:gd name="T1" fmla="*/ 6 h 9"/>
              <a:gd name="T2" fmla="*/ 3 w 4"/>
              <a:gd name="T3" fmla="*/ 11 h 9"/>
              <a:gd name="T4" fmla="*/ 0 w 4"/>
              <a:gd name="T5" fmla="*/ 6 h 9"/>
              <a:gd name="T6" fmla="*/ 1 w 4"/>
              <a:gd name="T7" fmla="*/ 0 h 9"/>
              <a:gd name="T8" fmla="*/ 4 w 4"/>
              <a:gd name="T9" fmla="*/ 6 h 9"/>
              <a:gd name="T10" fmla="*/ 0 60000 65536"/>
              <a:gd name="T11" fmla="*/ 0 60000 65536"/>
              <a:gd name="T12" fmla="*/ 0 60000 65536"/>
              <a:gd name="T13" fmla="*/ 0 60000 65536"/>
              <a:gd name="T14" fmla="*/ 0 60000 65536"/>
              <a:gd name="T15" fmla="*/ 0 w 4"/>
              <a:gd name="T16" fmla="*/ 0 h 9"/>
              <a:gd name="T17" fmla="*/ 4 w 4"/>
              <a:gd name="T18" fmla="*/ 9 h 9"/>
            </a:gdLst>
            <a:ahLst/>
            <a:cxnLst>
              <a:cxn ang="T10">
                <a:pos x="T0" y="T1"/>
              </a:cxn>
              <a:cxn ang="T11">
                <a:pos x="T2" y="T3"/>
              </a:cxn>
              <a:cxn ang="T12">
                <a:pos x="T4" y="T5"/>
              </a:cxn>
              <a:cxn ang="T13">
                <a:pos x="T6" y="T7"/>
              </a:cxn>
              <a:cxn ang="T14">
                <a:pos x="T8" y="T9"/>
              </a:cxn>
            </a:cxnLst>
            <a:rect l="T15" t="T16" r="T17" b="T18"/>
            <a:pathLst>
              <a:path w="4" h="9">
                <a:moveTo>
                  <a:pt x="3" y="5"/>
                </a:moveTo>
                <a:cubicBezTo>
                  <a:pt x="4" y="7"/>
                  <a:pt x="3" y="9"/>
                  <a:pt x="2" y="9"/>
                </a:cubicBezTo>
                <a:cubicBezTo>
                  <a:pt x="1" y="8"/>
                  <a:pt x="1" y="6"/>
                  <a:pt x="0" y="5"/>
                </a:cubicBezTo>
                <a:cubicBezTo>
                  <a:pt x="0" y="3"/>
                  <a:pt x="0" y="0"/>
                  <a:pt x="1" y="0"/>
                </a:cubicBezTo>
                <a:cubicBezTo>
                  <a:pt x="3" y="0"/>
                  <a:pt x="3" y="4"/>
                  <a:pt x="3"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5" name="Freeform 3188"/>
          <p:cNvSpPr>
            <a:spLocks noChangeAspect="1"/>
          </p:cNvSpPr>
          <p:nvPr/>
        </p:nvSpPr>
        <p:spPr bwMode="auto">
          <a:xfrm>
            <a:off x="1983559" y="1700959"/>
            <a:ext cx="34281" cy="7144"/>
          </a:xfrm>
          <a:custGeom>
            <a:avLst/>
            <a:gdLst>
              <a:gd name="T0" fmla="*/ 5 w 5"/>
              <a:gd name="T1" fmla="*/ 4 h 5"/>
              <a:gd name="T2" fmla="*/ 5 w 5"/>
              <a:gd name="T3" fmla="*/ 6 h 5"/>
              <a:gd name="T4" fmla="*/ 2 w 5"/>
              <a:gd name="T5" fmla="*/ 4 h 5"/>
              <a:gd name="T6" fmla="*/ 1 w 5"/>
              <a:gd name="T7" fmla="*/ 0 h 5"/>
              <a:gd name="T8" fmla="*/ 5 w 5"/>
              <a:gd name="T9" fmla="*/ 4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4" y="3"/>
                  <a:pt x="5" y="4"/>
                  <a:pt x="4" y="5"/>
                </a:cubicBezTo>
                <a:cubicBezTo>
                  <a:pt x="3" y="5"/>
                  <a:pt x="2" y="4"/>
                  <a:pt x="2" y="3"/>
                </a:cubicBezTo>
                <a:cubicBezTo>
                  <a:pt x="1" y="2"/>
                  <a:pt x="0" y="1"/>
                  <a:pt x="1" y="0"/>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6" name="Freeform 3189"/>
          <p:cNvSpPr>
            <a:spLocks noChangeAspect="1"/>
          </p:cNvSpPr>
          <p:nvPr/>
        </p:nvSpPr>
        <p:spPr bwMode="auto">
          <a:xfrm>
            <a:off x="2266031" y="2804666"/>
            <a:ext cx="34281" cy="5954"/>
          </a:xfrm>
          <a:custGeom>
            <a:avLst/>
            <a:gdLst>
              <a:gd name="T0" fmla="*/ 3 w 4"/>
              <a:gd name="T1" fmla="*/ 3 h 4"/>
              <a:gd name="T2" fmla="*/ 4 w 4"/>
              <a:gd name="T3" fmla="*/ 5 h 4"/>
              <a:gd name="T4" fmla="*/ 1 w 4"/>
              <a:gd name="T5" fmla="*/ 4 h 4"/>
              <a:gd name="T6" fmla="*/ 0 w 4"/>
              <a:gd name="T7" fmla="*/ 1 h 4"/>
              <a:gd name="T8" fmla="*/ 3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4" y="4"/>
                </a:cubicBezTo>
                <a:cubicBezTo>
                  <a:pt x="3" y="4"/>
                  <a:pt x="2" y="4"/>
                  <a:pt x="1" y="3"/>
                </a:cubicBezTo>
                <a:cubicBezTo>
                  <a:pt x="1" y="2"/>
                  <a:pt x="0" y="1"/>
                  <a:pt x="0" y="1"/>
                </a:cubicBezTo>
                <a:cubicBezTo>
                  <a:pt x="1" y="0"/>
                  <a:pt x="2" y="2"/>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7" name="Freeform 3190"/>
          <p:cNvSpPr>
            <a:spLocks noChangeAspect="1"/>
          </p:cNvSpPr>
          <p:nvPr/>
        </p:nvSpPr>
        <p:spPr bwMode="auto">
          <a:xfrm>
            <a:off x="2278726" y="2783237"/>
            <a:ext cx="34281" cy="8335"/>
          </a:xfrm>
          <a:custGeom>
            <a:avLst/>
            <a:gdLst>
              <a:gd name="T0" fmla="*/ 5 w 6"/>
              <a:gd name="T1" fmla="*/ 4 h 6"/>
              <a:gd name="T2" fmla="*/ 8 w 6"/>
              <a:gd name="T3" fmla="*/ 7 h 6"/>
              <a:gd name="T4" fmla="*/ 4 w 6"/>
              <a:gd name="T5" fmla="*/ 5 h 6"/>
              <a:gd name="T6" fmla="*/ 1 w 6"/>
              <a:gd name="T7" fmla="*/ 0 h 6"/>
              <a:gd name="T8" fmla="*/ 5 w 6"/>
              <a:gd name="T9" fmla="*/ 4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6" y="6"/>
                </a:cubicBezTo>
                <a:cubicBezTo>
                  <a:pt x="5" y="6"/>
                  <a:pt x="4" y="5"/>
                  <a:pt x="3" y="4"/>
                </a:cubicBezTo>
                <a:cubicBezTo>
                  <a:pt x="2" y="3"/>
                  <a:pt x="0" y="0"/>
                  <a:pt x="1" y="0"/>
                </a:cubicBezTo>
                <a:cubicBezTo>
                  <a:pt x="2"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8" name="Freeform 3191"/>
          <p:cNvSpPr>
            <a:spLocks noChangeAspect="1"/>
          </p:cNvSpPr>
          <p:nvPr/>
        </p:nvSpPr>
        <p:spPr bwMode="auto">
          <a:xfrm>
            <a:off x="2289836" y="2810620"/>
            <a:ext cx="34281" cy="8335"/>
          </a:xfrm>
          <a:custGeom>
            <a:avLst/>
            <a:gdLst>
              <a:gd name="T0" fmla="*/ 5 w 6"/>
              <a:gd name="T1" fmla="*/ 4 h 6"/>
              <a:gd name="T2" fmla="*/ 6 w 6"/>
              <a:gd name="T3" fmla="*/ 7 h 6"/>
              <a:gd name="T4" fmla="*/ 2 w 6"/>
              <a:gd name="T5" fmla="*/ 4 h 6"/>
              <a:gd name="T6" fmla="*/ 1 w 6"/>
              <a:gd name="T7" fmla="*/ 0 h 6"/>
              <a:gd name="T8" fmla="*/ 5 w 6"/>
              <a:gd name="T9" fmla="*/ 4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3"/>
                </a:cubicBezTo>
                <a:cubicBezTo>
                  <a:pt x="1" y="2"/>
                  <a:pt x="0" y="0"/>
                  <a:pt x="1" y="0"/>
                </a:cubicBezTo>
                <a:cubicBezTo>
                  <a:pt x="1"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49" name="Freeform 3192"/>
          <p:cNvSpPr>
            <a:spLocks noChangeAspect="1"/>
          </p:cNvSpPr>
          <p:nvPr/>
        </p:nvSpPr>
        <p:spPr bwMode="auto">
          <a:xfrm>
            <a:off x="2129556" y="2897537"/>
            <a:ext cx="34281" cy="2381"/>
          </a:xfrm>
          <a:custGeom>
            <a:avLst/>
            <a:gdLst>
              <a:gd name="T0" fmla="*/ 4 w 5"/>
              <a:gd name="T1" fmla="*/ 0 h 2"/>
              <a:gd name="T2" fmla="*/ 6 w 5"/>
              <a:gd name="T3" fmla="*/ 1 h 2"/>
              <a:gd name="T4" fmla="*/ 2 w 5"/>
              <a:gd name="T5" fmla="*/ 2 h 2"/>
              <a:gd name="T6" fmla="*/ 0 w 5"/>
              <a:gd name="T7" fmla="*/ 0 h 2"/>
              <a:gd name="T8" fmla="*/ 4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4" y="2"/>
                  <a:pt x="3" y="2"/>
                  <a:pt x="2" y="2"/>
                </a:cubicBezTo>
                <a:cubicBezTo>
                  <a:pt x="1" y="1"/>
                  <a:pt x="0" y="1"/>
                  <a:pt x="0" y="0"/>
                </a:cubicBezTo>
                <a:cubicBezTo>
                  <a:pt x="0"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0" name="Freeform 3193"/>
          <p:cNvSpPr>
            <a:spLocks noChangeAspect="1"/>
          </p:cNvSpPr>
          <p:nvPr/>
        </p:nvSpPr>
        <p:spPr bwMode="auto">
          <a:xfrm>
            <a:off x="2005777" y="2955876"/>
            <a:ext cx="34281" cy="4762"/>
          </a:xfrm>
          <a:custGeom>
            <a:avLst/>
            <a:gdLst>
              <a:gd name="T0" fmla="*/ 4 w 5"/>
              <a:gd name="T1" fmla="*/ 1 h 3"/>
              <a:gd name="T2" fmla="*/ 6 w 5"/>
              <a:gd name="T3" fmla="*/ 1 h 3"/>
              <a:gd name="T4" fmla="*/ 4 w 5"/>
              <a:gd name="T5" fmla="*/ 3 h 3"/>
              <a:gd name="T6" fmla="*/ 0 w 5"/>
              <a:gd name="T7" fmla="*/ 4 h 3"/>
              <a:gd name="T8" fmla="*/ 4 w 5"/>
              <a:gd name="T9" fmla="*/ 1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3" y="1"/>
                  <a:pt x="4" y="0"/>
                  <a:pt x="5" y="1"/>
                </a:cubicBezTo>
                <a:cubicBezTo>
                  <a:pt x="5" y="1"/>
                  <a:pt x="4" y="2"/>
                  <a:pt x="3" y="2"/>
                </a:cubicBezTo>
                <a:cubicBezTo>
                  <a:pt x="2" y="3"/>
                  <a:pt x="1" y="3"/>
                  <a:pt x="0" y="3"/>
                </a:cubicBezTo>
                <a:cubicBezTo>
                  <a:pt x="0" y="2"/>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1" name="Freeform 3194"/>
          <p:cNvSpPr>
            <a:spLocks noChangeAspect="1"/>
          </p:cNvSpPr>
          <p:nvPr/>
        </p:nvSpPr>
        <p:spPr bwMode="auto">
          <a:xfrm>
            <a:off x="2002602" y="2873725"/>
            <a:ext cx="34281" cy="3572"/>
          </a:xfrm>
          <a:custGeom>
            <a:avLst/>
            <a:gdLst>
              <a:gd name="T0" fmla="*/ 3 w 4"/>
              <a:gd name="T1" fmla="*/ 1 h 3"/>
              <a:gd name="T2" fmla="*/ 5 w 4"/>
              <a:gd name="T3" fmla="*/ 0 h 3"/>
              <a:gd name="T4" fmla="*/ 3 w 4"/>
              <a:gd name="T5" fmla="*/ 2 h 3"/>
              <a:gd name="T6" fmla="*/ 0 w 4"/>
              <a:gd name="T7" fmla="*/ 3 h 3"/>
              <a:gd name="T8" fmla="*/ 3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2" y="0"/>
                  <a:pt x="3" y="0"/>
                  <a:pt x="4" y="0"/>
                </a:cubicBezTo>
                <a:cubicBezTo>
                  <a:pt x="4" y="1"/>
                  <a:pt x="3" y="2"/>
                  <a:pt x="2" y="2"/>
                </a:cubicBezTo>
                <a:cubicBezTo>
                  <a:pt x="2" y="3"/>
                  <a:pt x="0" y="3"/>
                  <a:pt x="0" y="3"/>
                </a:cubicBezTo>
                <a:cubicBezTo>
                  <a:pt x="0" y="2"/>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2" name="Freeform 3195"/>
          <p:cNvSpPr>
            <a:spLocks noChangeAspect="1"/>
          </p:cNvSpPr>
          <p:nvPr/>
        </p:nvSpPr>
        <p:spPr bwMode="auto">
          <a:xfrm>
            <a:off x="1974036" y="2932063"/>
            <a:ext cx="34281" cy="5954"/>
          </a:xfrm>
          <a:custGeom>
            <a:avLst/>
            <a:gdLst>
              <a:gd name="T0" fmla="*/ 3 w 3"/>
              <a:gd name="T1" fmla="*/ 1 h 4"/>
              <a:gd name="T2" fmla="*/ 4 w 3"/>
              <a:gd name="T3" fmla="*/ 1 h 4"/>
              <a:gd name="T4" fmla="*/ 3 w 3"/>
              <a:gd name="T5" fmla="*/ 3 h 4"/>
              <a:gd name="T6" fmla="*/ 1 w 3"/>
              <a:gd name="T7" fmla="*/ 4 h 4"/>
              <a:gd name="T8" fmla="*/ 3 w 3"/>
              <a:gd name="T9" fmla="*/ 1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1"/>
                </a:moveTo>
                <a:cubicBezTo>
                  <a:pt x="2" y="1"/>
                  <a:pt x="3" y="0"/>
                  <a:pt x="3" y="1"/>
                </a:cubicBezTo>
                <a:cubicBezTo>
                  <a:pt x="3" y="1"/>
                  <a:pt x="3" y="2"/>
                  <a:pt x="2" y="2"/>
                </a:cubicBezTo>
                <a:cubicBezTo>
                  <a:pt x="2" y="3"/>
                  <a:pt x="1" y="4"/>
                  <a:pt x="1" y="3"/>
                </a:cubicBezTo>
                <a:cubicBezTo>
                  <a:pt x="0" y="3"/>
                  <a:pt x="1" y="2"/>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3" name="Freeform 3196"/>
          <p:cNvSpPr>
            <a:spLocks noChangeAspect="1"/>
          </p:cNvSpPr>
          <p:nvPr/>
        </p:nvSpPr>
        <p:spPr bwMode="auto">
          <a:xfrm>
            <a:off x="2340617" y="2828481"/>
            <a:ext cx="34281" cy="3572"/>
          </a:xfrm>
          <a:custGeom>
            <a:avLst/>
            <a:gdLst>
              <a:gd name="T0" fmla="*/ 6 w 8"/>
              <a:gd name="T1" fmla="*/ 2 h 2"/>
              <a:gd name="T2" fmla="*/ 9 w 8"/>
              <a:gd name="T3" fmla="*/ 3 h 2"/>
              <a:gd name="T4" fmla="*/ 5 w 8"/>
              <a:gd name="T5" fmla="*/ 3 h 2"/>
              <a:gd name="T6" fmla="*/ 0 w 8"/>
              <a:gd name="T7" fmla="*/ 2 h 2"/>
              <a:gd name="T8" fmla="*/ 6 w 8"/>
              <a:gd name="T9" fmla="*/ 2 h 2"/>
              <a:gd name="T10" fmla="*/ 0 60000 65536"/>
              <a:gd name="T11" fmla="*/ 0 60000 65536"/>
              <a:gd name="T12" fmla="*/ 0 60000 65536"/>
              <a:gd name="T13" fmla="*/ 0 60000 65536"/>
              <a:gd name="T14" fmla="*/ 0 60000 65536"/>
              <a:gd name="T15" fmla="*/ 0 w 8"/>
              <a:gd name="T16" fmla="*/ 0 h 2"/>
              <a:gd name="T17" fmla="*/ 8 w 8"/>
              <a:gd name="T18" fmla="*/ 2 h 2"/>
            </a:gdLst>
            <a:ahLst/>
            <a:cxnLst>
              <a:cxn ang="T10">
                <a:pos x="T0" y="T1"/>
              </a:cxn>
              <a:cxn ang="T11">
                <a:pos x="T2" y="T3"/>
              </a:cxn>
              <a:cxn ang="T12">
                <a:pos x="T4" y="T5"/>
              </a:cxn>
              <a:cxn ang="T13">
                <a:pos x="T6" y="T7"/>
              </a:cxn>
              <a:cxn ang="T14">
                <a:pos x="T8" y="T9"/>
              </a:cxn>
            </a:cxnLst>
            <a:rect l="T15" t="T16" r="T17" b="T18"/>
            <a:pathLst>
              <a:path w="8" h="2">
                <a:moveTo>
                  <a:pt x="5" y="1"/>
                </a:moveTo>
                <a:cubicBezTo>
                  <a:pt x="6" y="1"/>
                  <a:pt x="8" y="1"/>
                  <a:pt x="8" y="2"/>
                </a:cubicBezTo>
                <a:cubicBezTo>
                  <a:pt x="7" y="2"/>
                  <a:pt x="5" y="2"/>
                  <a:pt x="4" y="2"/>
                </a:cubicBezTo>
                <a:cubicBezTo>
                  <a:pt x="3" y="2"/>
                  <a:pt x="0" y="2"/>
                  <a:pt x="0" y="1"/>
                </a:cubicBezTo>
                <a:cubicBezTo>
                  <a:pt x="1" y="0"/>
                  <a:pt x="4"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4" name="Freeform 3197"/>
          <p:cNvSpPr>
            <a:spLocks noChangeAspect="1"/>
          </p:cNvSpPr>
          <p:nvPr/>
        </p:nvSpPr>
        <p:spPr bwMode="auto">
          <a:xfrm>
            <a:off x="2310466" y="2827288"/>
            <a:ext cx="34281" cy="10716"/>
          </a:xfrm>
          <a:custGeom>
            <a:avLst/>
            <a:gdLst>
              <a:gd name="T0" fmla="*/ 4 w 5"/>
              <a:gd name="T1" fmla="*/ 3 h 7"/>
              <a:gd name="T2" fmla="*/ 6 w 5"/>
              <a:gd name="T3" fmla="*/ 0 h 7"/>
              <a:gd name="T4" fmla="*/ 4 w 5"/>
              <a:gd name="T5" fmla="*/ 4 h 7"/>
              <a:gd name="T6" fmla="*/ 0 w 5"/>
              <a:gd name="T7" fmla="*/ 8 h 7"/>
              <a:gd name="T8" fmla="*/ 4 w 5"/>
              <a:gd name="T9" fmla="*/ 3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2"/>
                </a:moveTo>
                <a:cubicBezTo>
                  <a:pt x="4" y="1"/>
                  <a:pt x="5" y="0"/>
                  <a:pt x="5" y="0"/>
                </a:cubicBezTo>
                <a:cubicBezTo>
                  <a:pt x="5" y="1"/>
                  <a:pt x="4" y="2"/>
                  <a:pt x="3" y="3"/>
                </a:cubicBezTo>
                <a:cubicBezTo>
                  <a:pt x="3" y="5"/>
                  <a:pt x="1" y="7"/>
                  <a:pt x="0" y="6"/>
                </a:cubicBezTo>
                <a:cubicBezTo>
                  <a:pt x="0" y="5"/>
                  <a:pt x="2" y="3"/>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5" name="Freeform 3198"/>
          <p:cNvSpPr>
            <a:spLocks noChangeAspect="1"/>
          </p:cNvSpPr>
          <p:nvPr/>
        </p:nvSpPr>
        <p:spPr bwMode="auto">
          <a:xfrm>
            <a:off x="2615155" y="2992787"/>
            <a:ext cx="34281" cy="7144"/>
          </a:xfrm>
          <a:custGeom>
            <a:avLst/>
            <a:gdLst>
              <a:gd name="T0" fmla="*/ 4 w 4"/>
              <a:gd name="T1" fmla="*/ 4 h 5"/>
              <a:gd name="T2" fmla="*/ 5 w 4"/>
              <a:gd name="T3" fmla="*/ 6 h 5"/>
              <a:gd name="T4" fmla="*/ 3 w 4"/>
              <a:gd name="T5" fmla="*/ 4 h 5"/>
              <a:gd name="T6" fmla="*/ 1 w 4"/>
              <a:gd name="T7" fmla="*/ 0 h 5"/>
              <a:gd name="T8" fmla="*/ 4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4" y="4"/>
                  <a:pt x="4" y="5"/>
                  <a:pt x="4" y="5"/>
                </a:cubicBezTo>
                <a:cubicBezTo>
                  <a:pt x="3" y="5"/>
                  <a:pt x="2" y="4"/>
                  <a:pt x="2" y="3"/>
                </a:cubicBezTo>
                <a:cubicBezTo>
                  <a:pt x="1" y="2"/>
                  <a:pt x="0" y="1"/>
                  <a:pt x="1" y="0"/>
                </a:cubicBezTo>
                <a:cubicBezTo>
                  <a:pt x="2" y="0"/>
                  <a:pt x="3"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6" name="Freeform 3199"/>
          <p:cNvSpPr>
            <a:spLocks noChangeAspect="1"/>
          </p:cNvSpPr>
          <p:nvPr/>
        </p:nvSpPr>
        <p:spPr bwMode="auto">
          <a:xfrm>
            <a:off x="2594525" y="2959449"/>
            <a:ext cx="34281" cy="8335"/>
          </a:xfrm>
          <a:custGeom>
            <a:avLst/>
            <a:gdLst>
              <a:gd name="T0" fmla="*/ 1 w 1"/>
              <a:gd name="T1" fmla="*/ 5 h 6"/>
              <a:gd name="T2" fmla="*/ 0 w 1"/>
              <a:gd name="T3" fmla="*/ 7 h 6"/>
              <a:gd name="T4" fmla="*/ 0 w 1"/>
              <a:gd name="T5" fmla="*/ 4 h 6"/>
              <a:gd name="T6" fmla="*/ 0 w 1"/>
              <a:gd name="T7" fmla="*/ 0 h 6"/>
              <a:gd name="T8" fmla="*/ 1 w 1"/>
              <a:gd name="T9" fmla="*/ 5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1"/>
                  <a:pt x="1"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7" name="Freeform 3200"/>
          <p:cNvSpPr>
            <a:spLocks noChangeAspect="1"/>
          </p:cNvSpPr>
          <p:nvPr/>
        </p:nvSpPr>
        <p:spPr bwMode="auto">
          <a:xfrm>
            <a:off x="2611981" y="3007075"/>
            <a:ext cx="34281" cy="7144"/>
          </a:xfrm>
          <a:custGeom>
            <a:avLst/>
            <a:gdLst>
              <a:gd name="T0" fmla="*/ 2 w 1"/>
              <a:gd name="T1" fmla="*/ 4 h 5"/>
              <a:gd name="T2" fmla="*/ 0 w 1"/>
              <a:gd name="T3" fmla="*/ 6 h 5"/>
              <a:gd name="T4" fmla="*/ 0 w 1"/>
              <a:gd name="T5" fmla="*/ 4 h 5"/>
              <a:gd name="T6" fmla="*/ 2 w 1"/>
              <a:gd name="T7" fmla="*/ 0 h 5"/>
              <a:gd name="T8" fmla="*/ 2 w 1"/>
              <a:gd name="T9" fmla="*/ 4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0"/>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8" name="Freeform 3201"/>
          <p:cNvSpPr>
            <a:spLocks noChangeAspect="1"/>
          </p:cNvSpPr>
          <p:nvPr/>
        </p:nvSpPr>
        <p:spPr bwMode="auto">
          <a:xfrm>
            <a:off x="2421549" y="3046365"/>
            <a:ext cx="34281" cy="3572"/>
          </a:xfrm>
          <a:custGeom>
            <a:avLst/>
            <a:gdLst>
              <a:gd name="T0" fmla="*/ 5 w 6"/>
              <a:gd name="T1" fmla="*/ 1 h 3"/>
              <a:gd name="T2" fmla="*/ 8 w 6"/>
              <a:gd name="T3" fmla="*/ 3 h 3"/>
              <a:gd name="T4" fmla="*/ 4 w 6"/>
              <a:gd name="T5" fmla="*/ 3 h 3"/>
              <a:gd name="T6" fmla="*/ 0 w 6"/>
              <a:gd name="T7" fmla="*/ 1 h 3"/>
              <a:gd name="T8" fmla="*/ 5 w 6"/>
              <a:gd name="T9" fmla="*/ 1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4" y="1"/>
                </a:moveTo>
                <a:cubicBezTo>
                  <a:pt x="5" y="2"/>
                  <a:pt x="6" y="2"/>
                  <a:pt x="6" y="3"/>
                </a:cubicBezTo>
                <a:cubicBezTo>
                  <a:pt x="5" y="3"/>
                  <a:pt x="4" y="3"/>
                  <a:pt x="3" y="3"/>
                </a:cubicBezTo>
                <a:cubicBezTo>
                  <a:pt x="2" y="2"/>
                  <a:pt x="0" y="1"/>
                  <a:pt x="0" y="1"/>
                </a:cubicBezTo>
                <a:cubicBezTo>
                  <a:pt x="1" y="0"/>
                  <a:pt x="3" y="1"/>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59" name="Freeform 3202"/>
          <p:cNvSpPr>
            <a:spLocks noChangeAspect="1"/>
          </p:cNvSpPr>
          <p:nvPr/>
        </p:nvSpPr>
        <p:spPr bwMode="auto">
          <a:xfrm>
            <a:off x="2851608" y="3302350"/>
            <a:ext cx="34281" cy="7144"/>
          </a:xfrm>
          <a:custGeom>
            <a:avLst/>
            <a:gdLst>
              <a:gd name="T0" fmla="*/ 3 w 4"/>
              <a:gd name="T1" fmla="*/ 5 h 5"/>
              <a:gd name="T2" fmla="*/ 1 w 4"/>
              <a:gd name="T3" fmla="*/ 6 h 5"/>
              <a:gd name="T4" fmla="*/ 1 w 4"/>
              <a:gd name="T5" fmla="*/ 4 h 5"/>
              <a:gd name="T6" fmla="*/ 5 w 4"/>
              <a:gd name="T7" fmla="*/ 1 h 5"/>
              <a:gd name="T8" fmla="*/ 3 w 4"/>
              <a:gd name="T9" fmla="*/ 5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5"/>
                </a:cubicBezTo>
                <a:cubicBezTo>
                  <a:pt x="0" y="4"/>
                  <a:pt x="1" y="3"/>
                  <a:pt x="1" y="3"/>
                </a:cubicBezTo>
                <a:cubicBezTo>
                  <a:pt x="2" y="2"/>
                  <a:pt x="3" y="0"/>
                  <a:pt x="4" y="1"/>
                </a:cubicBezTo>
                <a:cubicBezTo>
                  <a:pt x="4" y="2"/>
                  <a:pt x="3"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0" name="Freeform 3203"/>
          <p:cNvSpPr>
            <a:spLocks noChangeAspect="1"/>
          </p:cNvSpPr>
          <p:nvPr/>
        </p:nvSpPr>
        <p:spPr bwMode="auto">
          <a:xfrm>
            <a:off x="2851607" y="3297587"/>
            <a:ext cx="34281" cy="8335"/>
          </a:xfrm>
          <a:custGeom>
            <a:avLst/>
            <a:gdLst>
              <a:gd name="T0" fmla="*/ 4 w 5"/>
              <a:gd name="T1" fmla="*/ 5 h 6"/>
              <a:gd name="T2" fmla="*/ 1 w 5"/>
              <a:gd name="T3" fmla="*/ 6 h 6"/>
              <a:gd name="T4" fmla="*/ 2 w 5"/>
              <a:gd name="T5" fmla="*/ 4 h 6"/>
              <a:gd name="T6" fmla="*/ 5 w 5"/>
              <a:gd name="T7" fmla="*/ 1 h 6"/>
              <a:gd name="T8" fmla="*/ 4 w 5"/>
              <a:gd name="T9" fmla="*/ 5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2" y="5"/>
                  <a:pt x="1" y="6"/>
                  <a:pt x="1" y="5"/>
                </a:cubicBezTo>
                <a:cubicBezTo>
                  <a:pt x="0" y="4"/>
                  <a:pt x="1" y="3"/>
                  <a:pt x="2" y="3"/>
                </a:cubicBezTo>
                <a:cubicBezTo>
                  <a:pt x="2" y="2"/>
                  <a:pt x="4" y="0"/>
                  <a:pt x="4" y="1"/>
                </a:cubicBezTo>
                <a:cubicBezTo>
                  <a:pt x="5" y="2"/>
                  <a:pt x="4" y="3"/>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1" name="Freeform 3204"/>
          <p:cNvSpPr>
            <a:spLocks noChangeAspect="1"/>
          </p:cNvSpPr>
          <p:nvPr/>
        </p:nvSpPr>
        <p:spPr bwMode="auto">
          <a:xfrm>
            <a:off x="2862716" y="3249960"/>
            <a:ext cx="34281" cy="5954"/>
          </a:xfrm>
          <a:custGeom>
            <a:avLst/>
            <a:gdLst>
              <a:gd name="T0" fmla="*/ 3 w 3"/>
              <a:gd name="T1" fmla="*/ 3 h 4"/>
              <a:gd name="T2" fmla="*/ 3 w 3"/>
              <a:gd name="T3" fmla="*/ 5 h 4"/>
              <a:gd name="T4" fmla="*/ 1 w 3"/>
              <a:gd name="T5" fmla="*/ 4 h 4"/>
              <a:gd name="T6" fmla="*/ 0 w 3"/>
              <a:gd name="T7" fmla="*/ 0 h 4"/>
              <a:gd name="T8" fmla="*/ 3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1" y="3"/>
                  <a:pt x="1" y="3"/>
                </a:cubicBezTo>
                <a:cubicBezTo>
                  <a:pt x="1" y="2"/>
                  <a:pt x="0" y="0"/>
                  <a:pt x="0"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2" name="Freeform 3205"/>
          <p:cNvSpPr>
            <a:spLocks noChangeAspect="1"/>
          </p:cNvSpPr>
          <p:nvPr/>
        </p:nvSpPr>
        <p:spPr bwMode="auto">
          <a:xfrm>
            <a:off x="1921669" y="3310681"/>
            <a:ext cx="34281" cy="5954"/>
          </a:xfrm>
          <a:custGeom>
            <a:avLst/>
            <a:gdLst>
              <a:gd name="T0" fmla="*/ 3 w 4"/>
              <a:gd name="T1" fmla="*/ 4 h 4"/>
              <a:gd name="T2" fmla="*/ 0 w 4"/>
              <a:gd name="T3" fmla="*/ 4 h 4"/>
              <a:gd name="T4" fmla="*/ 1 w 4"/>
              <a:gd name="T5" fmla="*/ 3 h 4"/>
              <a:gd name="T6" fmla="*/ 5 w 4"/>
              <a:gd name="T7" fmla="*/ 1 h 4"/>
              <a:gd name="T8" fmla="*/ 3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2"/>
                </a:cubicBezTo>
                <a:cubicBezTo>
                  <a:pt x="2" y="1"/>
                  <a:pt x="4" y="0"/>
                  <a:pt x="4" y="1"/>
                </a:cubicBezTo>
                <a:cubicBezTo>
                  <a:pt x="4"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3" name="Freeform 3206"/>
          <p:cNvSpPr>
            <a:spLocks noChangeAspect="1"/>
          </p:cNvSpPr>
          <p:nvPr/>
        </p:nvSpPr>
        <p:spPr bwMode="auto">
          <a:xfrm>
            <a:off x="2375531" y="4283425"/>
            <a:ext cx="34281" cy="7144"/>
          </a:xfrm>
          <a:custGeom>
            <a:avLst/>
            <a:gdLst>
              <a:gd name="T0" fmla="*/ 3 w 2"/>
              <a:gd name="T1" fmla="*/ 4 h 5"/>
              <a:gd name="T2" fmla="*/ 3 w 2"/>
              <a:gd name="T3" fmla="*/ 6 h 5"/>
              <a:gd name="T4" fmla="*/ 0 w 2"/>
              <a:gd name="T5" fmla="*/ 4 h 5"/>
              <a:gd name="T6" fmla="*/ 0 w 2"/>
              <a:gd name="T7" fmla="*/ 0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0" y="4"/>
                  <a:pt x="0" y="3"/>
                </a:cubicBezTo>
                <a:cubicBezTo>
                  <a:pt x="0" y="2"/>
                  <a:pt x="0" y="0"/>
                  <a:pt x="0" y="0"/>
                </a:cubicBezTo>
                <a:cubicBezTo>
                  <a:pt x="1"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4" name="Freeform 3207"/>
          <p:cNvSpPr>
            <a:spLocks noChangeAspect="1"/>
          </p:cNvSpPr>
          <p:nvPr/>
        </p:nvSpPr>
        <p:spPr bwMode="auto">
          <a:xfrm>
            <a:off x="2378703" y="4244134"/>
            <a:ext cx="34281" cy="3572"/>
          </a:xfrm>
          <a:custGeom>
            <a:avLst/>
            <a:gdLst>
              <a:gd name="T0" fmla="*/ 3 w 4"/>
              <a:gd name="T1" fmla="*/ 3 h 3"/>
              <a:gd name="T2" fmla="*/ 0 w 4"/>
              <a:gd name="T3" fmla="*/ 3 h 3"/>
              <a:gd name="T4" fmla="*/ 1 w 4"/>
              <a:gd name="T5" fmla="*/ 1 h 3"/>
              <a:gd name="T6" fmla="*/ 5 w 4"/>
              <a:gd name="T7" fmla="*/ 1 h 3"/>
              <a:gd name="T8" fmla="*/ 3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0" y="3"/>
                  <a:pt x="0" y="3"/>
                </a:cubicBezTo>
                <a:cubicBezTo>
                  <a:pt x="0" y="2"/>
                  <a:pt x="1" y="1"/>
                  <a:pt x="1" y="1"/>
                </a:cubicBezTo>
                <a:cubicBezTo>
                  <a:pt x="2" y="1"/>
                  <a:pt x="4" y="0"/>
                  <a:pt x="4" y="1"/>
                </a:cubicBezTo>
                <a:cubicBezTo>
                  <a:pt x="4" y="2"/>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5" name="Freeform 3208"/>
          <p:cNvSpPr>
            <a:spLocks noChangeAspect="1"/>
          </p:cNvSpPr>
          <p:nvPr/>
        </p:nvSpPr>
        <p:spPr bwMode="auto">
          <a:xfrm>
            <a:off x="2370769" y="4240562"/>
            <a:ext cx="34281" cy="7144"/>
          </a:xfrm>
          <a:custGeom>
            <a:avLst/>
            <a:gdLst>
              <a:gd name="T0" fmla="*/ 2 w 5"/>
              <a:gd name="T1" fmla="*/ 5 h 5"/>
              <a:gd name="T2" fmla="*/ 0 w 5"/>
              <a:gd name="T3" fmla="*/ 5 h 5"/>
              <a:gd name="T4" fmla="*/ 2 w 5"/>
              <a:gd name="T5" fmla="*/ 2 h 5"/>
              <a:gd name="T6" fmla="*/ 6 w 5"/>
              <a:gd name="T7" fmla="*/ 1 h 5"/>
              <a:gd name="T8" fmla="*/ 2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2" y="4"/>
                </a:moveTo>
                <a:cubicBezTo>
                  <a:pt x="2" y="4"/>
                  <a:pt x="0" y="5"/>
                  <a:pt x="0" y="4"/>
                </a:cubicBezTo>
                <a:cubicBezTo>
                  <a:pt x="0" y="3"/>
                  <a:pt x="1" y="2"/>
                  <a:pt x="2" y="2"/>
                </a:cubicBezTo>
                <a:cubicBezTo>
                  <a:pt x="3" y="1"/>
                  <a:pt x="5" y="0"/>
                  <a:pt x="5" y="1"/>
                </a:cubicBezTo>
                <a:cubicBezTo>
                  <a:pt x="5" y="2"/>
                  <a:pt x="4"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6" name="Freeform 3209"/>
          <p:cNvSpPr>
            <a:spLocks noChangeAspect="1"/>
          </p:cNvSpPr>
          <p:nvPr/>
        </p:nvSpPr>
        <p:spPr bwMode="auto">
          <a:xfrm>
            <a:off x="2373943" y="4340575"/>
            <a:ext cx="34281" cy="7144"/>
          </a:xfrm>
          <a:custGeom>
            <a:avLst/>
            <a:gdLst>
              <a:gd name="T0" fmla="*/ 4 w 4"/>
              <a:gd name="T1" fmla="*/ 4 h 5"/>
              <a:gd name="T2" fmla="*/ 4 w 4"/>
              <a:gd name="T3" fmla="*/ 6 h 5"/>
              <a:gd name="T4" fmla="*/ 1 w 4"/>
              <a:gd name="T5" fmla="*/ 4 h 5"/>
              <a:gd name="T6" fmla="*/ 1 w 4"/>
              <a:gd name="T7" fmla="*/ 1 h 5"/>
              <a:gd name="T8" fmla="*/ 4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2" y="5"/>
                  <a:pt x="2" y="4"/>
                  <a:pt x="1" y="3"/>
                </a:cubicBezTo>
                <a:cubicBezTo>
                  <a:pt x="1" y="2"/>
                  <a:pt x="0" y="1"/>
                  <a:pt x="1" y="1"/>
                </a:cubicBezTo>
                <a:cubicBezTo>
                  <a:pt x="2" y="0"/>
                  <a:pt x="2"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7" name="Freeform 3210"/>
          <p:cNvSpPr>
            <a:spLocks noChangeAspect="1"/>
          </p:cNvSpPr>
          <p:nvPr/>
        </p:nvSpPr>
        <p:spPr bwMode="auto">
          <a:xfrm>
            <a:off x="2386638" y="4426300"/>
            <a:ext cx="34281" cy="7144"/>
          </a:xfrm>
          <a:custGeom>
            <a:avLst/>
            <a:gdLst>
              <a:gd name="T0" fmla="*/ 3 w 3"/>
              <a:gd name="T1" fmla="*/ 4 h 5"/>
              <a:gd name="T2" fmla="*/ 0 w 3"/>
              <a:gd name="T3" fmla="*/ 5 h 5"/>
              <a:gd name="T4" fmla="*/ 1 w 3"/>
              <a:gd name="T5" fmla="*/ 2 h 5"/>
              <a:gd name="T6" fmla="*/ 3 w 3"/>
              <a:gd name="T7" fmla="*/ 0 h 5"/>
              <a:gd name="T8" fmla="*/ 3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4"/>
                </a:cubicBezTo>
                <a:cubicBezTo>
                  <a:pt x="0" y="4"/>
                  <a:pt x="0" y="3"/>
                  <a:pt x="1" y="2"/>
                </a:cubicBezTo>
                <a:cubicBezTo>
                  <a:pt x="1" y="1"/>
                  <a:pt x="2" y="0"/>
                  <a:pt x="2" y="0"/>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8" name="Freeform 3211"/>
          <p:cNvSpPr>
            <a:spLocks noChangeAspect="1"/>
          </p:cNvSpPr>
          <p:nvPr/>
        </p:nvSpPr>
        <p:spPr bwMode="auto">
          <a:xfrm>
            <a:off x="2369183" y="4387007"/>
            <a:ext cx="34281" cy="5954"/>
          </a:xfrm>
          <a:custGeom>
            <a:avLst/>
            <a:gdLst>
              <a:gd name="T0" fmla="*/ 3 w 3"/>
              <a:gd name="T1" fmla="*/ 3 h 4"/>
              <a:gd name="T2" fmla="*/ 3 w 3"/>
              <a:gd name="T3" fmla="*/ 5 h 4"/>
              <a:gd name="T4" fmla="*/ 1 w 3"/>
              <a:gd name="T5" fmla="*/ 3 h 4"/>
              <a:gd name="T6" fmla="*/ 1 w 3"/>
              <a:gd name="T7" fmla="*/ 0 h 4"/>
              <a:gd name="T8" fmla="*/ 3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2" y="3"/>
                  <a:pt x="1" y="2"/>
                </a:cubicBezTo>
                <a:cubicBezTo>
                  <a:pt x="1" y="1"/>
                  <a:pt x="0" y="0"/>
                  <a:pt x="1" y="0"/>
                </a:cubicBezTo>
                <a:cubicBezTo>
                  <a:pt x="2"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69" name="Freeform 3212"/>
          <p:cNvSpPr>
            <a:spLocks noChangeAspect="1"/>
          </p:cNvSpPr>
          <p:nvPr/>
        </p:nvSpPr>
        <p:spPr bwMode="auto">
          <a:xfrm>
            <a:off x="2399333" y="4408440"/>
            <a:ext cx="34281" cy="7144"/>
          </a:xfrm>
          <a:custGeom>
            <a:avLst/>
            <a:gdLst>
              <a:gd name="T0" fmla="*/ 3 w 4"/>
              <a:gd name="T1" fmla="*/ 4 h 5"/>
              <a:gd name="T2" fmla="*/ 3 w 4"/>
              <a:gd name="T3" fmla="*/ 6 h 5"/>
              <a:gd name="T4" fmla="*/ 2 w 4"/>
              <a:gd name="T5" fmla="*/ 4 h 5"/>
              <a:gd name="T6" fmla="*/ 1 w 4"/>
              <a:gd name="T7" fmla="*/ 1 h 5"/>
              <a:gd name="T8" fmla="*/ 3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3" y="5"/>
                  <a:pt x="2" y="4"/>
                  <a:pt x="2" y="3"/>
                </a:cubicBezTo>
                <a:cubicBezTo>
                  <a:pt x="1" y="2"/>
                  <a:pt x="0" y="1"/>
                  <a:pt x="1" y="1"/>
                </a:cubicBezTo>
                <a:cubicBezTo>
                  <a:pt x="2" y="0"/>
                  <a:pt x="2"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0" name="Freeform 3213"/>
          <p:cNvSpPr>
            <a:spLocks noChangeAspect="1"/>
          </p:cNvSpPr>
          <p:nvPr/>
        </p:nvSpPr>
        <p:spPr bwMode="auto">
          <a:xfrm>
            <a:off x="2396159" y="4426298"/>
            <a:ext cx="34281" cy="4762"/>
          </a:xfrm>
          <a:custGeom>
            <a:avLst/>
            <a:gdLst>
              <a:gd name="T0" fmla="*/ 3 w 4"/>
              <a:gd name="T1" fmla="*/ 3 h 3"/>
              <a:gd name="T2" fmla="*/ 0 w 4"/>
              <a:gd name="T3" fmla="*/ 3 h 3"/>
              <a:gd name="T4" fmla="*/ 3 w 4"/>
              <a:gd name="T5" fmla="*/ 1 h 3"/>
              <a:gd name="T6" fmla="*/ 5 w 4"/>
              <a:gd name="T7" fmla="*/ 0 h 3"/>
              <a:gd name="T8" fmla="*/ 3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2"/>
                  <a:pt x="0" y="3"/>
                  <a:pt x="0" y="2"/>
                </a:cubicBezTo>
                <a:cubicBezTo>
                  <a:pt x="0" y="2"/>
                  <a:pt x="1" y="1"/>
                  <a:pt x="2" y="1"/>
                </a:cubicBezTo>
                <a:cubicBezTo>
                  <a:pt x="2" y="0"/>
                  <a:pt x="4" y="0"/>
                  <a:pt x="4" y="0"/>
                </a:cubicBezTo>
                <a:cubicBezTo>
                  <a:pt x="4" y="1"/>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1" name="Freeform 3214"/>
          <p:cNvSpPr>
            <a:spLocks noChangeAspect="1"/>
          </p:cNvSpPr>
          <p:nvPr/>
        </p:nvSpPr>
        <p:spPr bwMode="auto">
          <a:xfrm>
            <a:off x="2392985" y="4433444"/>
            <a:ext cx="34281" cy="13097"/>
          </a:xfrm>
          <a:custGeom>
            <a:avLst/>
            <a:gdLst>
              <a:gd name="T0" fmla="*/ 2 w 2"/>
              <a:gd name="T1" fmla="*/ 7 h 9"/>
              <a:gd name="T2" fmla="*/ 0 w 2"/>
              <a:gd name="T3" fmla="*/ 11 h 9"/>
              <a:gd name="T4" fmla="*/ 0 w 2"/>
              <a:gd name="T5" fmla="*/ 6 h 9"/>
              <a:gd name="T6" fmla="*/ 2 w 2"/>
              <a:gd name="T7" fmla="*/ 1 h 9"/>
              <a:gd name="T8" fmla="*/ 2 w 2"/>
              <a:gd name="T9" fmla="*/ 7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1" y="6"/>
                </a:moveTo>
                <a:cubicBezTo>
                  <a:pt x="1" y="7"/>
                  <a:pt x="1" y="9"/>
                  <a:pt x="0" y="9"/>
                </a:cubicBezTo>
                <a:cubicBezTo>
                  <a:pt x="0" y="8"/>
                  <a:pt x="0" y="6"/>
                  <a:pt x="0" y="5"/>
                </a:cubicBezTo>
                <a:cubicBezTo>
                  <a:pt x="0" y="3"/>
                  <a:pt x="1" y="0"/>
                  <a:pt x="1" y="1"/>
                </a:cubicBezTo>
                <a:cubicBezTo>
                  <a:pt x="2" y="1"/>
                  <a:pt x="2" y="4"/>
                  <a:pt x="1"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2" name="Freeform 3215"/>
          <p:cNvSpPr>
            <a:spLocks noChangeAspect="1"/>
          </p:cNvSpPr>
          <p:nvPr/>
        </p:nvSpPr>
        <p:spPr bwMode="auto">
          <a:xfrm>
            <a:off x="2396159" y="4438206"/>
            <a:ext cx="34281" cy="8335"/>
          </a:xfrm>
          <a:custGeom>
            <a:avLst/>
            <a:gdLst>
              <a:gd name="T0" fmla="*/ 1 w 1"/>
              <a:gd name="T1" fmla="*/ 5 h 6"/>
              <a:gd name="T2" fmla="*/ 0 w 1"/>
              <a:gd name="T3" fmla="*/ 7 h 6"/>
              <a:gd name="T4" fmla="*/ 0 w 1"/>
              <a:gd name="T5" fmla="*/ 4 h 6"/>
              <a:gd name="T6" fmla="*/ 0 w 1"/>
              <a:gd name="T7" fmla="*/ 0 h 6"/>
              <a:gd name="T8" fmla="*/ 1 w 1"/>
              <a:gd name="T9" fmla="*/ 5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0"/>
                  <a:pt x="1"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3" name="Freeform 3216"/>
          <p:cNvSpPr>
            <a:spLocks noChangeAspect="1"/>
          </p:cNvSpPr>
          <p:nvPr/>
        </p:nvSpPr>
        <p:spPr bwMode="auto">
          <a:xfrm>
            <a:off x="2418376" y="4450111"/>
            <a:ext cx="34281" cy="4762"/>
          </a:xfrm>
          <a:custGeom>
            <a:avLst/>
            <a:gdLst>
              <a:gd name="T0" fmla="*/ 3 w 4"/>
              <a:gd name="T1" fmla="*/ 2 h 4"/>
              <a:gd name="T2" fmla="*/ 4 w 4"/>
              <a:gd name="T3" fmla="*/ 3 h 4"/>
              <a:gd name="T4" fmla="*/ 2 w 4"/>
              <a:gd name="T5" fmla="*/ 3 h 4"/>
              <a:gd name="T6" fmla="*/ 1 w 4"/>
              <a:gd name="T7" fmla="*/ 0 h 4"/>
              <a:gd name="T8" fmla="*/ 3 w 4"/>
              <a:gd name="T9" fmla="*/ 2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3" y="4"/>
                  <a:pt x="2" y="3"/>
                  <a:pt x="2" y="3"/>
                </a:cubicBezTo>
                <a:cubicBezTo>
                  <a:pt x="1" y="2"/>
                  <a:pt x="0" y="1"/>
                  <a:pt x="1"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4" name="Freeform 3217"/>
          <p:cNvSpPr>
            <a:spLocks noChangeAspect="1"/>
          </p:cNvSpPr>
          <p:nvPr/>
        </p:nvSpPr>
        <p:spPr bwMode="auto">
          <a:xfrm>
            <a:off x="2416789" y="4442967"/>
            <a:ext cx="34281" cy="4762"/>
          </a:xfrm>
          <a:custGeom>
            <a:avLst/>
            <a:gdLst>
              <a:gd name="T0" fmla="*/ 4 w 5"/>
              <a:gd name="T1" fmla="*/ 2 h 4"/>
              <a:gd name="T2" fmla="*/ 5 w 5"/>
              <a:gd name="T3" fmla="*/ 4 h 4"/>
              <a:gd name="T4" fmla="*/ 2 w 5"/>
              <a:gd name="T5" fmla="*/ 3 h 4"/>
              <a:gd name="T6" fmla="*/ 1 w 5"/>
              <a:gd name="T7" fmla="*/ 1 h 4"/>
              <a:gd name="T8" fmla="*/ 4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4"/>
                </a:cubicBezTo>
                <a:cubicBezTo>
                  <a:pt x="4" y="4"/>
                  <a:pt x="3" y="3"/>
                  <a:pt x="2" y="3"/>
                </a:cubicBezTo>
                <a:cubicBezTo>
                  <a:pt x="1" y="2"/>
                  <a:pt x="0" y="1"/>
                  <a:pt x="1" y="1"/>
                </a:cubicBezTo>
                <a:cubicBezTo>
                  <a:pt x="1"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5" name="Freeform 3218"/>
          <p:cNvSpPr>
            <a:spLocks noChangeAspect="1"/>
          </p:cNvSpPr>
          <p:nvPr/>
        </p:nvSpPr>
        <p:spPr bwMode="auto">
          <a:xfrm>
            <a:off x="2405681" y="4437013"/>
            <a:ext cx="34281" cy="5954"/>
          </a:xfrm>
          <a:custGeom>
            <a:avLst/>
            <a:gdLst>
              <a:gd name="T0" fmla="*/ 4 w 4"/>
              <a:gd name="T1" fmla="*/ 3 h 4"/>
              <a:gd name="T2" fmla="*/ 5 w 4"/>
              <a:gd name="T3" fmla="*/ 4 h 4"/>
              <a:gd name="T4" fmla="*/ 3 w 4"/>
              <a:gd name="T5" fmla="*/ 3 h 4"/>
              <a:gd name="T6" fmla="*/ 1 w 4"/>
              <a:gd name="T7" fmla="*/ 0 h 4"/>
              <a:gd name="T8" fmla="*/ 4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4" y="4"/>
                  <a:pt x="3" y="3"/>
                  <a:pt x="2" y="2"/>
                </a:cubicBezTo>
                <a:cubicBezTo>
                  <a:pt x="1" y="2"/>
                  <a:pt x="0" y="1"/>
                  <a:pt x="1" y="0"/>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6" name="Freeform 3219"/>
          <p:cNvSpPr>
            <a:spLocks noChangeAspect="1"/>
          </p:cNvSpPr>
          <p:nvPr/>
        </p:nvSpPr>
        <p:spPr bwMode="auto">
          <a:xfrm>
            <a:off x="2443767" y="4509644"/>
            <a:ext cx="34281" cy="2381"/>
          </a:xfrm>
          <a:custGeom>
            <a:avLst/>
            <a:gdLst>
              <a:gd name="T0" fmla="*/ 2 w 5"/>
              <a:gd name="T1" fmla="*/ 2 h 2"/>
              <a:gd name="T2" fmla="*/ 0 w 5"/>
              <a:gd name="T3" fmla="*/ 1 h 2"/>
              <a:gd name="T4" fmla="*/ 2 w 5"/>
              <a:gd name="T5" fmla="*/ 0 h 2"/>
              <a:gd name="T6" fmla="*/ 6 w 5"/>
              <a:gd name="T7" fmla="*/ 1 h 2"/>
              <a:gd name="T8" fmla="*/ 2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1"/>
                  <a:pt x="0" y="1"/>
                </a:cubicBezTo>
                <a:cubicBezTo>
                  <a:pt x="0" y="0"/>
                  <a:pt x="1" y="0"/>
                  <a:pt x="2" y="0"/>
                </a:cubicBezTo>
                <a:cubicBezTo>
                  <a:pt x="3" y="0"/>
                  <a:pt x="5" y="0"/>
                  <a:pt x="5" y="1"/>
                </a:cubicBezTo>
                <a:cubicBezTo>
                  <a:pt x="4" y="2"/>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7" name="Freeform 3220"/>
          <p:cNvSpPr>
            <a:spLocks noChangeAspect="1"/>
          </p:cNvSpPr>
          <p:nvPr/>
        </p:nvSpPr>
        <p:spPr bwMode="auto">
          <a:xfrm>
            <a:off x="5125673" y="1293763"/>
            <a:ext cx="34281" cy="5954"/>
          </a:xfrm>
          <a:custGeom>
            <a:avLst/>
            <a:gdLst>
              <a:gd name="T0" fmla="*/ 2 w 2"/>
              <a:gd name="T1" fmla="*/ 4 h 4"/>
              <a:gd name="T2" fmla="*/ 1 w 2"/>
              <a:gd name="T3" fmla="*/ 5 h 4"/>
              <a:gd name="T4" fmla="*/ 0 w 2"/>
              <a:gd name="T5" fmla="*/ 3 h 4"/>
              <a:gd name="T6" fmla="*/ 1 w 2"/>
              <a:gd name="T7" fmla="*/ 0 h 4"/>
              <a:gd name="T8" fmla="*/ 2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1" y="4"/>
                  <a:pt x="1" y="4"/>
                </a:cubicBezTo>
                <a:cubicBezTo>
                  <a:pt x="0" y="4"/>
                  <a:pt x="0" y="3"/>
                  <a:pt x="0" y="2"/>
                </a:cubicBezTo>
                <a:cubicBezTo>
                  <a:pt x="0" y="1"/>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8" name="Freeform 3221"/>
          <p:cNvSpPr>
            <a:spLocks noChangeAspect="1"/>
          </p:cNvSpPr>
          <p:nvPr/>
        </p:nvSpPr>
        <p:spPr bwMode="auto">
          <a:xfrm>
            <a:off x="5184388" y="1299717"/>
            <a:ext cx="34281" cy="4762"/>
          </a:xfrm>
          <a:custGeom>
            <a:avLst/>
            <a:gdLst>
              <a:gd name="T0" fmla="*/ 4 w 4"/>
              <a:gd name="T1" fmla="*/ 1 h 3"/>
              <a:gd name="T2" fmla="*/ 5 w 4"/>
              <a:gd name="T3" fmla="*/ 4 h 3"/>
              <a:gd name="T4" fmla="*/ 3 w 4"/>
              <a:gd name="T5" fmla="*/ 4 h 3"/>
              <a:gd name="T6" fmla="*/ 0 w 4"/>
              <a:gd name="T7" fmla="*/ 1 h 3"/>
              <a:gd name="T8" fmla="*/ 4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4" y="3"/>
                </a:cubicBezTo>
                <a:cubicBezTo>
                  <a:pt x="4" y="3"/>
                  <a:pt x="3" y="3"/>
                  <a:pt x="2" y="3"/>
                </a:cubicBezTo>
                <a:cubicBezTo>
                  <a:pt x="1" y="2"/>
                  <a:pt x="0" y="2"/>
                  <a:pt x="0" y="1"/>
                </a:cubicBezTo>
                <a:cubicBezTo>
                  <a:pt x="0"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79" name="Freeform 3222"/>
          <p:cNvSpPr>
            <a:spLocks noChangeAspect="1"/>
          </p:cNvSpPr>
          <p:nvPr/>
        </p:nvSpPr>
        <p:spPr bwMode="auto">
          <a:xfrm>
            <a:off x="5212953" y="1293765"/>
            <a:ext cx="34281" cy="3572"/>
          </a:xfrm>
          <a:custGeom>
            <a:avLst/>
            <a:gdLst>
              <a:gd name="T0" fmla="*/ 4 w 5"/>
              <a:gd name="T1" fmla="*/ 0 h 2"/>
              <a:gd name="T2" fmla="*/ 6 w 5"/>
              <a:gd name="T3" fmla="*/ 2 h 2"/>
              <a:gd name="T4" fmla="*/ 4 w 5"/>
              <a:gd name="T5" fmla="*/ 3 h 2"/>
              <a:gd name="T6" fmla="*/ 0 w 5"/>
              <a:gd name="T7" fmla="*/ 2 h 2"/>
              <a:gd name="T8" fmla="*/ 4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5" y="2"/>
                  <a:pt x="3" y="2"/>
                  <a:pt x="3" y="2"/>
                </a:cubicBezTo>
                <a:cubicBezTo>
                  <a:pt x="2" y="2"/>
                  <a:pt x="0" y="2"/>
                  <a:pt x="0" y="1"/>
                </a:cubicBezTo>
                <a:cubicBezTo>
                  <a:pt x="0" y="1"/>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0" name="Freeform 3223"/>
          <p:cNvSpPr>
            <a:spLocks noChangeAspect="1"/>
          </p:cNvSpPr>
          <p:nvPr/>
        </p:nvSpPr>
        <p:spPr bwMode="auto">
          <a:xfrm>
            <a:off x="5236758" y="1293765"/>
            <a:ext cx="34281" cy="3572"/>
          </a:xfrm>
          <a:custGeom>
            <a:avLst/>
            <a:gdLst>
              <a:gd name="T0" fmla="*/ 3 w 4"/>
              <a:gd name="T1" fmla="*/ 0 h 2"/>
              <a:gd name="T2" fmla="*/ 5 w 4"/>
              <a:gd name="T3" fmla="*/ 2 h 2"/>
              <a:gd name="T4" fmla="*/ 3 w 4"/>
              <a:gd name="T5" fmla="*/ 3 h 2"/>
              <a:gd name="T6" fmla="*/ 0 w 4"/>
              <a:gd name="T7" fmla="*/ 2 h 2"/>
              <a:gd name="T8" fmla="*/ 3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4" y="1"/>
                </a:cubicBezTo>
                <a:cubicBezTo>
                  <a:pt x="3" y="1"/>
                  <a:pt x="3" y="2"/>
                  <a:pt x="2" y="2"/>
                </a:cubicBezTo>
                <a:cubicBezTo>
                  <a:pt x="1" y="2"/>
                  <a:pt x="0" y="2"/>
                  <a:pt x="0" y="1"/>
                </a:cubicBezTo>
                <a:cubicBezTo>
                  <a:pt x="0"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1" name="Freeform 3224"/>
          <p:cNvSpPr>
            <a:spLocks noChangeAspect="1"/>
          </p:cNvSpPr>
          <p:nvPr/>
        </p:nvSpPr>
        <p:spPr bwMode="auto">
          <a:xfrm>
            <a:off x="5616033" y="1330675"/>
            <a:ext cx="34281" cy="7144"/>
          </a:xfrm>
          <a:custGeom>
            <a:avLst/>
            <a:gdLst>
              <a:gd name="T0" fmla="*/ 4 w 9"/>
              <a:gd name="T1" fmla="*/ 5 h 5"/>
              <a:gd name="T2" fmla="*/ 0 w 9"/>
              <a:gd name="T3" fmla="*/ 1 h 5"/>
              <a:gd name="T4" fmla="*/ 6 w 9"/>
              <a:gd name="T5" fmla="*/ 1 h 5"/>
              <a:gd name="T6" fmla="*/ 11 w 9"/>
              <a:gd name="T7" fmla="*/ 5 h 5"/>
              <a:gd name="T8" fmla="*/ 4 w 9"/>
              <a:gd name="T9" fmla="*/ 5 h 5"/>
              <a:gd name="T10" fmla="*/ 0 60000 65536"/>
              <a:gd name="T11" fmla="*/ 0 60000 65536"/>
              <a:gd name="T12" fmla="*/ 0 60000 65536"/>
              <a:gd name="T13" fmla="*/ 0 60000 65536"/>
              <a:gd name="T14" fmla="*/ 0 60000 65536"/>
              <a:gd name="T15" fmla="*/ 0 w 9"/>
              <a:gd name="T16" fmla="*/ 0 h 5"/>
              <a:gd name="T17" fmla="*/ 9 w 9"/>
              <a:gd name="T18" fmla="*/ 5 h 5"/>
            </a:gdLst>
            <a:ahLst/>
            <a:cxnLst>
              <a:cxn ang="T10">
                <a:pos x="T0" y="T1"/>
              </a:cxn>
              <a:cxn ang="T11">
                <a:pos x="T2" y="T3"/>
              </a:cxn>
              <a:cxn ang="T12">
                <a:pos x="T4" y="T5"/>
              </a:cxn>
              <a:cxn ang="T13">
                <a:pos x="T6" y="T7"/>
              </a:cxn>
              <a:cxn ang="T14">
                <a:pos x="T8" y="T9"/>
              </a:cxn>
            </a:cxnLst>
            <a:rect l="T15" t="T16" r="T17" b="T18"/>
            <a:pathLst>
              <a:path w="9" h="5">
                <a:moveTo>
                  <a:pt x="3" y="4"/>
                </a:moveTo>
                <a:cubicBezTo>
                  <a:pt x="2" y="3"/>
                  <a:pt x="0" y="2"/>
                  <a:pt x="0" y="1"/>
                </a:cubicBezTo>
                <a:cubicBezTo>
                  <a:pt x="1" y="0"/>
                  <a:pt x="3" y="1"/>
                  <a:pt x="5" y="1"/>
                </a:cubicBezTo>
                <a:cubicBezTo>
                  <a:pt x="6" y="1"/>
                  <a:pt x="9" y="3"/>
                  <a:pt x="9" y="4"/>
                </a:cubicBezTo>
                <a:cubicBezTo>
                  <a:pt x="8" y="5"/>
                  <a:pt x="5" y="4"/>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2" name="Freeform 3225"/>
          <p:cNvSpPr>
            <a:spLocks noChangeAspect="1"/>
          </p:cNvSpPr>
          <p:nvPr/>
        </p:nvSpPr>
        <p:spPr bwMode="auto">
          <a:xfrm>
            <a:off x="7552081" y="2270078"/>
            <a:ext cx="34281" cy="13097"/>
          </a:xfrm>
          <a:custGeom>
            <a:avLst/>
            <a:gdLst>
              <a:gd name="T0" fmla="*/ 3 w 7"/>
              <a:gd name="T1" fmla="*/ 7 h 9"/>
              <a:gd name="T2" fmla="*/ 1 w 7"/>
              <a:gd name="T3" fmla="*/ 10 h 9"/>
              <a:gd name="T4" fmla="*/ 2 w 7"/>
              <a:gd name="T5" fmla="*/ 5 h 9"/>
              <a:gd name="T6" fmla="*/ 7 w 7"/>
              <a:gd name="T7" fmla="*/ 1 h 9"/>
              <a:gd name="T8" fmla="*/ 3 w 7"/>
              <a:gd name="T9" fmla="*/ 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3" y="6"/>
                </a:moveTo>
                <a:cubicBezTo>
                  <a:pt x="3" y="7"/>
                  <a:pt x="1" y="9"/>
                  <a:pt x="1" y="8"/>
                </a:cubicBezTo>
                <a:cubicBezTo>
                  <a:pt x="0" y="7"/>
                  <a:pt x="1" y="5"/>
                  <a:pt x="2" y="4"/>
                </a:cubicBezTo>
                <a:cubicBezTo>
                  <a:pt x="3" y="3"/>
                  <a:pt x="5" y="0"/>
                  <a:pt x="6" y="1"/>
                </a:cubicBezTo>
                <a:cubicBezTo>
                  <a:pt x="7" y="2"/>
                  <a:pt x="5" y="5"/>
                  <a:pt x="3" y="6"/>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3" name="Freeform 3226"/>
          <p:cNvSpPr>
            <a:spLocks noChangeAspect="1"/>
          </p:cNvSpPr>
          <p:nvPr/>
        </p:nvSpPr>
        <p:spPr bwMode="auto">
          <a:xfrm>
            <a:off x="7518758" y="2293890"/>
            <a:ext cx="34281" cy="16669"/>
          </a:xfrm>
          <a:custGeom>
            <a:avLst/>
            <a:gdLst>
              <a:gd name="T0" fmla="*/ 5 w 9"/>
              <a:gd name="T1" fmla="*/ 9 h 11"/>
              <a:gd name="T2" fmla="*/ 0 w 9"/>
              <a:gd name="T3" fmla="*/ 13 h 11"/>
              <a:gd name="T4" fmla="*/ 4 w 9"/>
              <a:gd name="T5" fmla="*/ 6 h 11"/>
              <a:gd name="T6" fmla="*/ 10 w 9"/>
              <a:gd name="T7" fmla="*/ 1 h 11"/>
              <a:gd name="T8" fmla="*/ 5 w 9"/>
              <a:gd name="T9" fmla="*/ 9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4" y="7"/>
                </a:moveTo>
                <a:cubicBezTo>
                  <a:pt x="3" y="9"/>
                  <a:pt x="1" y="11"/>
                  <a:pt x="0" y="10"/>
                </a:cubicBezTo>
                <a:cubicBezTo>
                  <a:pt x="0" y="9"/>
                  <a:pt x="1" y="7"/>
                  <a:pt x="3" y="5"/>
                </a:cubicBezTo>
                <a:cubicBezTo>
                  <a:pt x="4" y="3"/>
                  <a:pt x="7" y="0"/>
                  <a:pt x="8" y="1"/>
                </a:cubicBezTo>
                <a:cubicBezTo>
                  <a:pt x="9" y="2"/>
                  <a:pt x="6" y="5"/>
                  <a:pt x="4" y="7"/>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4" name="Freeform 3227"/>
          <p:cNvSpPr>
            <a:spLocks noChangeAspect="1"/>
          </p:cNvSpPr>
          <p:nvPr/>
        </p:nvSpPr>
        <p:spPr bwMode="auto">
          <a:xfrm>
            <a:off x="7586993" y="2211738"/>
            <a:ext cx="34281" cy="7144"/>
          </a:xfrm>
          <a:custGeom>
            <a:avLst/>
            <a:gdLst>
              <a:gd name="T0" fmla="*/ 3 w 3"/>
              <a:gd name="T1" fmla="*/ 5 h 5"/>
              <a:gd name="T2" fmla="*/ 0 w 3"/>
              <a:gd name="T3" fmla="*/ 6 h 5"/>
              <a:gd name="T4" fmla="*/ 1 w 3"/>
              <a:gd name="T5" fmla="*/ 4 h 5"/>
              <a:gd name="T6" fmla="*/ 3 w 3"/>
              <a:gd name="T7" fmla="*/ 1 h 5"/>
              <a:gd name="T8" fmla="*/ 3 w 3"/>
              <a:gd name="T9" fmla="*/ 5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1" y="4"/>
                  <a:pt x="1" y="5"/>
                  <a:pt x="0" y="5"/>
                </a:cubicBezTo>
                <a:cubicBezTo>
                  <a:pt x="0" y="5"/>
                  <a:pt x="0" y="3"/>
                  <a:pt x="1" y="3"/>
                </a:cubicBezTo>
                <a:cubicBezTo>
                  <a:pt x="1" y="2"/>
                  <a:pt x="2" y="0"/>
                  <a:pt x="2" y="1"/>
                </a:cubicBezTo>
                <a:cubicBezTo>
                  <a:pt x="3" y="1"/>
                  <a:pt x="2" y="3"/>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5" name="Freeform 3228"/>
          <p:cNvSpPr>
            <a:spLocks noChangeAspect="1"/>
          </p:cNvSpPr>
          <p:nvPr/>
        </p:nvSpPr>
        <p:spPr bwMode="auto">
          <a:xfrm>
            <a:off x="7579059" y="2227215"/>
            <a:ext cx="34281" cy="7144"/>
          </a:xfrm>
          <a:custGeom>
            <a:avLst/>
            <a:gdLst>
              <a:gd name="T0" fmla="*/ 3 w 3"/>
              <a:gd name="T1" fmla="*/ 4 h 5"/>
              <a:gd name="T2" fmla="*/ 0 w 3"/>
              <a:gd name="T3" fmla="*/ 5 h 5"/>
              <a:gd name="T4" fmla="*/ 0 w 3"/>
              <a:gd name="T5" fmla="*/ 2 h 5"/>
              <a:gd name="T6" fmla="*/ 3 w 3"/>
              <a:gd name="T7" fmla="*/ 0 h 5"/>
              <a:gd name="T8" fmla="*/ 3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0" y="5"/>
                  <a:pt x="0" y="4"/>
                </a:cubicBezTo>
                <a:cubicBezTo>
                  <a:pt x="0" y="4"/>
                  <a:pt x="0" y="3"/>
                  <a:pt x="0" y="2"/>
                </a:cubicBezTo>
                <a:cubicBezTo>
                  <a:pt x="1" y="1"/>
                  <a:pt x="2" y="0"/>
                  <a:pt x="2" y="0"/>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6" name="Freeform 3229"/>
          <p:cNvSpPr>
            <a:spLocks noChangeAspect="1"/>
          </p:cNvSpPr>
          <p:nvPr/>
        </p:nvSpPr>
        <p:spPr bwMode="auto">
          <a:xfrm>
            <a:off x="6880811" y="1518794"/>
            <a:ext cx="34281" cy="8335"/>
          </a:xfrm>
          <a:custGeom>
            <a:avLst/>
            <a:gdLst>
              <a:gd name="T0" fmla="*/ 6 w 7"/>
              <a:gd name="T1" fmla="*/ 4 h 6"/>
              <a:gd name="T2" fmla="*/ 8 w 7"/>
              <a:gd name="T3" fmla="*/ 6 h 6"/>
              <a:gd name="T4" fmla="*/ 4 w 7"/>
              <a:gd name="T5" fmla="*/ 5 h 6"/>
              <a:gd name="T6" fmla="*/ 1 w 7"/>
              <a:gd name="T7" fmla="*/ 1 h 6"/>
              <a:gd name="T8" fmla="*/ 6 w 7"/>
              <a:gd name="T9" fmla="*/ 4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5" y="3"/>
                </a:moveTo>
                <a:cubicBezTo>
                  <a:pt x="6" y="3"/>
                  <a:pt x="7" y="5"/>
                  <a:pt x="6" y="5"/>
                </a:cubicBezTo>
                <a:cubicBezTo>
                  <a:pt x="6" y="6"/>
                  <a:pt x="4" y="5"/>
                  <a:pt x="3" y="4"/>
                </a:cubicBezTo>
                <a:cubicBezTo>
                  <a:pt x="2" y="3"/>
                  <a:pt x="0" y="2"/>
                  <a:pt x="1" y="1"/>
                </a:cubicBezTo>
                <a:cubicBezTo>
                  <a:pt x="2" y="0"/>
                  <a:pt x="4" y="2"/>
                  <a:pt x="5"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7" name="Freeform 3230"/>
          <p:cNvSpPr>
            <a:spLocks noChangeAspect="1"/>
          </p:cNvSpPr>
          <p:nvPr/>
        </p:nvSpPr>
        <p:spPr bwMode="auto">
          <a:xfrm>
            <a:off x="6457103" y="1509266"/>
            <a:ext cx="34281" cy="5954"/>
          </a:xfrm>
          <a:custGeom>
            <a:avLst/>
            <a:gdLst>
              <a:gd name="T0" fmla="*/ 3 w 3"/>
              <a:gd name="T1" fmla="*/ 4 h 4"/>
              <a:gd name="T2" fmla="*/ 0 w 3"/>
              <a:gd name="T3" fmla="*/ 5 h 4"/>
              <a:gd name="T4" fmla="*/ 1 w 3"/>
              <a:gd name="T5" fmla="*/ 3 h 4"/>
              <a:gd name="T6" fmla="*/ 3 w 3"/>
              <a:gd name="T7" fmla="*/ 0 h 4"/>
              <a:gd name="T8" fmla="*/ 3 w 3"/>
              <a:gd name="T9" fmla="*/ 4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0" y="4"/>
                </a:cubicBezTo>
                <a:cubicBezTo>
                  <a:pt x="0" y="4"/>
                  <a:pt x="0" y="3"/>
                  <a:pt x="1" y="2"/>
                </a:cubicBezTo>
                <a:cubicBezTo>
                  <a:pt x="1" y="1"/>
                  <a:pt x="2" y="0"/>
                  <a:pt x="2" y="0"/>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8" name="Freeform 3231"/>
          <p:cNvSpPr>
            <a:spLocks noChangeAspect="1"/>
          </p:cNvSpPr>
          <p:nvPr/>
        </p:nvSpPr>
        <p:spPr bwMode="auto">
          <a:xfrm>
            <a:off x="6360301" y="1434259"/>
            <a:ext cx="34281" cy="7144"/>
          </a:xfrm>
          <a:custGeom>
            <a:avLst/>
            <a:gdLst>
              <a:gd name="T0" fmla="*/ 5 w 5"/>
              <a:gd name="T1" fmla="*/ 2 h 5"/>
              <a:gd name="T2" fmla="*/ 5 w 5"/>
              <a:gd name="T3" fmla="*/ 5 h 5"/>
              <a:gd name="T4" fmla="*/ 2 w 5"/>
              <a:gd name="T5" fmla="*/ 4 h 5"/>
              <a:gd name="T6" fmla="*/ 1 w 5"/>
              <a:gd name="T7" fmla="*/ 1 h 5"/>
              <a:gd name="T8" fmla="*/ 5 w 5"/>
              <a:gd name="T9" fmla="*/ 2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2"/>
                </a:moveTo>
                <a:cubicBezTo>
                  <a:pt x="4" y="3"/>
                  <a:pt x="5" y="4"/>
                  <a:pt x="4" y="4"/>
                </a:cubicBezTo>
                <a:cubicBezTo>
                  <a:pt x="4" y="5"/>
                  <a:pt x="3" y="4"/>
                  <a:pt x="2" y="3"/>
                </a:cubicBezTo>
                <a:cubicBezTo>
                  <a:pt x="1" y="2"/>
                  <a:pt x="0" y="1"/>
                  <a:pt x="1" y="1"/>
                </a:cubicBezTo>
                <a:cubicBezTo>
                  <a:pt x="2" y="0"/>
                  <a:pt x="3" y="2"/>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89" name="Freeform 3232"/>
          <p:cNvSpPr>
            <a:spLocks noChangeAspect="1"/>
          </p:cNvSpPr>
          <p:nvPr/>
        </p:nvSpPr>
        <p:spPr bwMode="auto">
          <a:xfrm>
            <a:off x="5754094" y="1456881"/>
            <a:ext cx="34281" cy="2381"/>
          </a:xfrm>
          <a:custGeom>
            <a:avLst/>
            <a:gdLst>
              <a:gd name="T0" fmla="*/ 3 w 4"/>
              <a:gd name="T1" fmla="*/ 2 h 2"/>
              <a:gd name="T2" fmla="*/ 0 w 4"/>
              <a:gd name="T3" fmla="*/ 1 h 2"/>
              <a:gd name="T4" fmla="*/ 3 w 4"/>
              <a:gd name="T5" fmla="*/ 0 h 2"/>
              <a:gd name="T6" fmla="*/ 5 w 4"/>
              <a:gd name="T7" fmla="*/ 0 h 2"/>
              <a:gd name="T8" fmla="*/ 3 w 4"/>
              <a:gd name="T9" fmla="*/ 2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2"/>
                  <a:pt x="0" y="1"/>
                </a:cubicBezTo>
                <a:cubicBezTo>
                  <a:pt x="0" y="1"/>
                  <a:pt x="1" y="0"/>
                  <a:pt x="2" y="0"/>
                </a:cubicBezTo>
                <a:cubicBezTo>
                  <a:pt x="3" y="0"/>
                  <a:pt x="4" y="0"/>
                  <a:pt x="4" y="0"/>
                </a:cubicBezTo>
                <a:cubicBezTo>
                  <a:pt x="4" y="1"/>
                  <a:pt x="3"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0" name="Freeform 3233"/>
          <p:cNvSpPr>
            <a:spLocks noChangeAspect="1"/>
          </p:cNvSpPr>
          <p:nvPr/>
        </p:nvSpPr>
        <p:spPr bwMode="auto">
          <a:xfrm>
            <a:off x="5784246" y="1515221"/>
            <a:ext cx="34281" cy="3572"/>
          </a:xfrm>
          <a:custGeom>
            <a:avLst/>
            <a:gdLst>
              <a:gd name="T0" fmla="*/ 4 w 5"/>
              <a:gd name="T1" fmla="*/ 2 h 2"/>
              <a:gd name="T2" fmla="*/ 5 w 5"/>
              <a:gd name="T3" fmla="*/ 3 h 2"/>
              <a:gd name="T4" fmla="*/ 2 w 5"/>
              <a:gd name="T5" fmla="*/ 3 h 2"/>
              <a:gd name="T6" fmla="*/ 0 w 5"/>
              <a:gd name="T7" fmla="*/ 2 h 2"/>
              <a:gd name="T8" fmla="*/ 4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1" name="Freeform 3234"/>
          <p:cNvSpPr>
            <a:spLocks noChangeAspect="1"/>
          </p:cNvSpPr>
          <p:nvPr/>
        </p:nvSpPr>
        <p:spPr bwMode="auto">
          <a:xfrm>
            <a:off x="5827094" y="1493790"/>
            <a:ext cx="34281" cy="3572"/>
          </a:xfrm>
          <a:custGeom>
            <a:avLst/>
            <a:gdLst>
              <a:gd name="T0" fmla="*/ 5 w 6"/>
              <a:gd name="T1" fmla="*/ 2 h 2"/>
              <a:gd name="T2" fmla="*/ 7 w 6"/>
              <a:gd name="T3" fmla="*/ 3 h 2"/>
              <a:gd name="T4" fmla="*/ 4 w 6"/>
              <a:gd name="T5" fmla="*/ 3 h 2"/>
              <a:gd name="T6" fmla="*/ 0 w 6"/>
              <a:gd name="T7" fmla="*/ 2 h 2"/>
              <a:gd name="T8" fmla="*/ 5 w 6"/>
              <a:gd name="T9" fmla="*/ 2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4" y="1"/>
                </a:moveTo>
                <a:cubicBezTo>
                  <a:pt x="5" y="1"/>
                  <a:pt x="6" y="1"/>
                  <a:pt x="6" y="2"/>
                </a:cubicBezTo>
                <a:cubicBezTo>
                  <a:pt x="5" y="2"/>
                  <a:pt x="4" y="2"/>
                  <a:pt x="3" y="2"/>
                </a:cubicBezTo>
                <a:cubicBezTo>
                  <a:pt x="2" y="2"/>
                  <a:pt x="0" y="2"/>
                  <a:pt x="0" y="1"/>
                </a:cubicBezTo>
                <a:cubicBezTo>
                  <a:pt x="1" y="0"/>
                  <a:pt x="3"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2" name="Freeform 3235"/>
          <p:cNvSpPr>
            <a:spLocks noChangeAspect="1"/>
          </p:cNvSpPr>
          <p:nvPr/>
        </p:nvSpPr>
        <p:spPr bwMode="auto">
          <a:xfrm>
            <a:off x="7015701" y="3167809"/>
            <a:ext cx="34281" cy="3572"/>
          </a:xfrm>
          <a:custGeom>
            <a:avLst/>
            <a:gdLst>
              <a:gd name="T0" fmla="*/ 2 w 5"/>
              <a:gd name="T1" fmla="*/ 3 h 3"/>
              <a:gd name="T2" fmla="*/ 0 w 5"/>
              <a:gd name="T3" fmla="*/ 2 h 3"/>
              <a:gd name="T4" fmla="*/ 2 w 5"/>
              <a:gd name="T5" fmla="*/ 1 h 3"/>
              <a:gd name="T6" fmla="*/ 6 w 5"/>
              <a:gd name="T7" fmla="*/ 2 h 3"/>
              <a:gd name="T8" fmla="*/ 2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1"/>
                  <a:pt x="2" y="1"/>
                </a:cubicBezTo>
                <a:cubicBezTo>
                  <a:pt x="3" y="1"/>
                  <a:pt x="5" y="0"/>
                  <a:pt x="5" y="2"/>
                </a:cubicBezTo>
                <a:cubicBezTo>
                  <a:pt x="5" y="3"/>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3" name="Freeform 3236"/>
          <p:cNvSpPr>
            <a:spLocks noChangeAspect="1"/>
          </p:cNvSpPr>
          <p:nvPr/>
        </p:nvSpPr>
        <p:spPr bwMode="auto">
          <a:xfrm>
            <a:off x="6991898" y="3180906"/>
            <a:ext cx="34281" cy="2381"/>
          </a:xfrm>
          <a:custGeom>
            <a:avLst/>
            <a:gdLst>
              <a:gd name="T0" fmla="*/ 1 w 3"/>
              <a:gd name="T1" fmla="*/ 2 h 2"/>
              <a:gd name="T2" fmla="*/ 0 w 3"/>
              <a:gd name="T3" fmla="*/ 1 h 2"/>
              <a:gd name="T4" fmla="*/ 1 w 3"/>
              <a:gd name="T5" fmla="*/ 0 h 2"/>
              <a:gd name="T6" fmla="*/ 3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2" y="0"/>
                  <a:pt x="3" y="0"/>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4" name="Freeform 3237"/>
          <p:cNvSpPr>
            <a:spLocks noChangeAspect="1"/>
          </p:cNvSpPr>
          <p:nvPr/>
        </p:nvSpPr>
        <p:spPr bwMode="auto">
          <a:xfrm>
            <a:off x="1409092" y="2683225"/>
            <a:ext cx="34281" cy="7144"/>
          </a:xfrm>
          <a:custGeom>
            <a:avLst/>
            <a:gdLst>
              <a:gd name="T0" fmla="*/ 2 w 2"/>
              <a:gd name="T1" fmla="*/ 4 h 5"/>
              <a:gd name="T2" fmla="*/ 1 w 2"/>
              <a:gd name="T3" fmla="*/ 6 h 5"/>
              <a:gd name="T4" fmla="*/ 0 w 2"/>
              <a:gd name="T5" fmla="*/ 4 h 5"/>
              <a:gd name="T6" fmla="*/ 1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4"/>
                  <a:pt x="0" y="3"/>
                </a:cubicBezTo>
                <a:cubicBezTo>
                  <a:pt x="0" y="2"/>
                  <a:pt x="0" y="0"/>
                  <a:pt x="1"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5" name="Freeform 3238"/>
          <p:cNvSpPr>
            <a:spLocks noChangeAspect="1"/>
          </p:cNvSpPr>
          <p:nvPr/>
        </p:nvSpPr>
        <p:spPr bwMode="auto">
          <a:xfrm>
            <a:off x="-144577" y="2111725"/>
            <a:ext cx="34281" cy="3572"/>
          </a:xfrm>
          <a:custGeom>
            <a:avLst/>
            <a:gdLst>
              <a:gd name="T0" fmla="*/ 3 w 4"/>
              <a:gd name="T1" fmla="*/ 3 h 3"/>
              <a:gd name="T2" fmla="*/ 1 w 4"/>
              <a:gd name="T3" fmla="*/ 2 h 3"/>
              <a:gd name="T4" fmla="*/ 1 w 4"/>
              <a:gd name="T5" fmla="*/ 1 h 3"/>
              <a:gd name="T6" fmla="*/ 5 w 4"/>
              <a:gd name="T7" fmla="*/ 1 h 3"/>
              <a:gd name="T8" fmla="*/ 3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2" y="3"/>
                  <a:pt x="1" y="3"/>
                  <a:pt x="1" y="2"/>
                </a:cubicBezTo>
                <a:cubicBezTo>
                  <a:pt x="0" y="2"/>
                  <a:pt x="1" y="1"/>
                  <a:pt x="1" y="1"/>
                </a:cubicBezTo>
                <a:cubicBezTo>
                  <a:pt x="2" y="0"/>
                  <a:pt x="3" y="0"/>
                  <a:pt x="4" y="1"/>
                </a:cubicBezTo>
                <a:cubicBezTo>
                  <a:pt x="4" y="2"/>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896" name="Freeform 3239"/>
          <p:cNvSpPr>
            <a:spLocks noChangeAspect="1"/>
          </p:cNvSpPr>
          <p:nvPr/>
        </p:nvSpPr>
        <p:spPr bwMode="auto">
          <a:xfrm>
            <a:off x="485501" y="2056955"/>
            <a:ext cx="34281" cy="4762"/>
          </a:xfrm>
          <a:custGeom>
            <a:avLst/>
            <a:gdLst>
              <a:gd name="T0" fmla="*/ 3 w 3"/>
              <a:gd name="T1" fmla="*/ 3 h 3"/>
              <a:gd name="T2" fmla="*/ 1 w 3"/>
              <a:gd name="T3" fmla="*/ 4 h 3"/>
              <a:gd name="T4" fmla="*/ 0 w 3"/>
              <a:gd name="T5" fmla="*/ 1 h 3"/>
              <a:gd name="T6" fmla="*/ 2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1"/>
                </a:cubicBezTo>
                <a:cubicBezTo>
                  <a:pt x="0" y="1"/>
                  <a:pt x="0"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7" name="Freeform 3240"/>
          <p:cNvSpPr>
            <a:spLocks noChangeAspect="1"/>
          </p:cNvSpPr>
          <p:nvPr/>
        </p:nvSpPr>
        <p:spPr bwMode="auto">
          <a:xfrm>
            <a:off x="1144074" y="2086719"/>
            <a:ext cx="34281" cy="5954"/>
          </a:xfrm>
          <a:custGeom>
            <a:avLst/>
            <a:gdLst>
              <a:gd name="T0" fmla="*/ 2 w 2"/>
              <a:gd name="T1" fmla="*/ 4 h 4"/>
              <a:gd name="T2" fmla="*/ 1 w 2"/>
              <a:gd name="T3" fmla="*/ 5 h 4"/>
              <a:gd name="T4" fmla="*/ 0 w 2"/>
              <a:gd name="T5" fmla="*/ 3 h 4"/>
              <a:gd name="T6" fmla="*/ 1 w 2"/>
              <a:gd name="T7" fmla="*/ 0 h 4"/>
              <a:gd name="T8" fmla="*/ 2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8" name="Freeform 3241"/>
          <p:cNvSpPr>
            <a:spLocks noChangeAspect="1"/>
          </p:cNvSpPr>
          <p:nvPr/>
        </p:nvSpPr>
        <p:spPr bwMode="auto">
          <a:xfrm>
            <a:off x="1113923" y="2029570"/>
            <a:ext cx="34281" cy="4762"/>
          </a:xfrm>
          <a:custGeom>
            <a:avLst/>
            <a:gdLst>
              <a:gd name="T0" fmla="*/ 2 w 3"/>
              <a:gd name="T1" fmla="*/ 3 h 3"/>
              <a:gd name="T2" fmla="*/ 0 w 3"/>
              <a:gd name="T3" fmla="*/ 4 h 3"/>
              <a:gd name="T4" fmla="*/ 0 w 3"/>
              <a:gd name="T5" fmla="*/ 1 h 3"/>
              <a:gd name="T6" fmla="*/ 2 w 3"/>
              <a:gd name="T7" fmla="*/ 0 h 3"/>
              <a:gd name="T8" fmla="*/ 2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3"/>
                </a:cubicBezTo>
                <a:cubicBezTo>
                  <a:pt x="0" y="2"/>
                  <a:pt x="0" y="2"/>
                  <a:pt x="0" y="1"/>
                </a:cubicBezTo>
                <a:cubicBezTo>
                  <a:pt x="0" y="1"/>
                  <a:pt x="1" y="0"/>
                  <a:pt x="2" y="0"/>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899" name="Freeform 3242"/>
          <p:cNvSpPr>
            <a:spLocks noChangeAspect="1"/>
          </p:cNvSpPr>
          <p:nvPr/>
        </p:nvSpPr>
        <p:spPr bwMode="auto">
          <a:xfrm>
            <a:off x="3687918" y="1494979"/>
            <a:ext cx="34281" cy="4762"/>
          </a:xfrm>
          <a:custGeom>
            <a:avLst/>
            <a:gdLst>
              <a:gd name="T0" fmla="*/ 4 w 4"/>
              <a:gd name="T1" fmla="*/ 3 h 3"/>
              <a:gd name="T2" fmla="*/ 3 w 4"/>
              <a:gd name="T3" fmla="*/ 4 h 3"/>
              <a:gd name="T4" fmla="*/ 1 w 4"/>
              <a:gd name="T5" fmla="*/ 3 h 3"/>
              <a:gd name="T6" fmla="*/ 3 w 4"/>
              <a:gd name="T7" fmla="*/ 0 h 3"/>
              <a:gd name="T8" fmla="*/ 4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3"/>
                  <a:pt x="3" y="3"/>
                  <a:pt x="2" y="3"/>
                </a:cubicBezTo>
                <a:cubicBezTo>
                  <a:pt x="1" y="3"/>
                  <a:pt x="0" y="2"/>
                  <a:pt x="1" y="2"/>
                </a:cubicBezTo>
                <a:cubicBezTo>
                  <a:pt x="1" y="1"/>
                  <a:pt x="1" y="0"/>
                  <a:pt x="2" y="0"/>
                </a:cubicBezTo>
                <a:cubicBezTo>
                  <a:pt x="4"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0" name="Freeform 3243"/>
          <p:cNvSpPr>
            <a:spLocks noChangeAspect="1"/>
          </p:cNvSpPr>
          <p:nvPr/>
        </p:nvSpPr>
        <p:spPr bwMode="auto">
          <a:xfrm>
            <a:off x="3721243" y="1341390"/>
            <a:ext cx="34281" cy="8335"/>
          </a:xfrm>
          <a:custGeom>
            <a:avLst/>
            <a:gdLst>
              <a:gd name="T0" fmla="*/ 4 w 5"/>
              <a:gd name="T1" fmla="*/ 5 h 6"/>
              <a:gd name="T2" fmla="*/ 1 w 5"/>
              <a:gd name="T3" fmla="*/ 6 h 6"/>
              <a:gd name="T4" fmla="*/ 1 w 5"/>
              <a:gd name="T5" fmla="*/ 4 h 6"/>
              <a:gd name="T6" fmla="*/ 4 w 5"/>
              <a:gd name="T7" fmla="*/ 1 h 6"/>
              <a:gd name="T8" fmla="*/ 4 w 5"/>
              <a:gd name="T9" fmla="*/ 5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3" y="5"/>
                  <a:pt x="2" y="6"/>
                  <a:pt x="1" y="5"/>
                </a:cubicBezTo>
                <a:cubicBezTo>
                  <a:pt x="0" y="5"/>
                  <a:pt x="1" y="4"/>
                  <a:pt x="1" y="3"/>
                </a:cubicBezTo>
                <a:cubicBezTo>
                  <a:pt x="1" y="2"/>
                  <a:pt x="2" y="0"/>
                  <a:pt x="3" y="1"/>
                </a:cubicBezTo>
                <a:cubicBezTo>
                  <a:pt x="5" y="2"/>
                  <a:pt x="4" y="3"/>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1" name="Freeform 3244"/>
          <p:cNvSpPr>
            <a:spLocks noChangeAspect="1"/>
          </p:cNvSpPr>
          <p:nvPr/>
        </p:nvSpPr>
        <p:spPr bwMode="auto">
          <a:xfrm>
            <a:off x="3686330" y="1305671"/>
            <a:ext cx="34281" cy="7144"/>
          </a:xfrm>
          <a:custGeom>
            <a:avLst/>
            <a:gdLst>
              <a:gd name="T0" fmla="*/ 4 w 5"/>
              <a:gd name="T1" fmla="*/ 5 h 5"/>
              <a:gd name="T2" fmla="*/ 1 w 5"/>
              <a:gd name="T3" fmla="*/ 5 h 5"/>
              <a:gd name="T4" fmla="*/ 2 w 5"/>
              <a:gd name="T5" fmla="*/ 2 h 5"/>
              <a:gd name="T6" fmla="*/ 6 w 5"/>
              <a:gd name="T7" fmla="*/ 1 h 5"/>
              <a:gd name="T8" fmla="*/ 4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3" y="4"/>
                </a:moveTo>
                <a:cubicBezTo>
                  <a:pt x="2" y="4"/>
                  <a:pt x="1" y="5"/>
                  <a:pt x="1" y="4"/>
                </a:cubicBezTo>
                <a:cubicBezTo>
                  <a:pt x="0" y="3"/>
                  <a:pt x="1" y="2"/>
                  <a:pt x="2" y="2"/>
                </a:cubicBezTo>
                <a:cubicBezTo>
                  <a:pt x="3" y="1"/>
                  <a:pt x="5" y="0"/>
                  <a:pt x="5" y="1"/>
                </a:cubicBezTo>
                <a:cubicBezTo>
                  <a:pt x="5" y="2"/>
                  <a:pt x="4" y="3"/>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2" name="Freeform 3245"/>
          <p:cNvSpPr>
            <a:spLocks noChangeAspect="1"/>
          </p:cNvSpPr>
          <p:nvPr/>
        </p:nvSpPr>
        <p:spPr bwMode="auto">
          <a:xfrm>
            <a:off x="3278491" y="1190181"/>
            <a:ext cx="34281" cy="3572"/>
          </a:xfrm>
          <a:custGeom>
            <a:avLst/>
            <a:gdLst>
              <a:gd name="T0" fmla="*/ 4 w 4"/>
              <a:gd name="T1" fmla="*/ 1 h 3"/>
              <a:gd name="T2" fmla="*/ 5 w 4"/>
              <a:gd name="T3" fmla="*/ 3 h 3"/>
              <a:gd name="T4" fmla="*/ 3 w 4"/>
              <a:gd name="T5" fmla="*/ 3 h 3"/>
              <a:gd name="T6" fmla="*/ 1 w 4"/>
              <a:gd name="T7" fmla="*/ 1 h 3"/>
              <a:gd name="T8" fmla="*/ 4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1"/>
                  <a:pt x="4" y="2"/>
                  <a:pt x="4" y="3"/>
                </a:cubicBezTo>
                <a:cubicBezTo>
                  <a:pt x="3" y="3"/>
                  <a:pt x="2" y="3"/>
                  <a:pt x="2" y="3"/>
                </a:cubicBezTo>
                <a:cubicBezTo>
                  <a:pt x="1" y="2"/>
                  <a:pt x="0" y="1"/>
                  <a:pt x="1" y="1"/>
                </a:cubicBezTo>
                <a:cubicBezTo>
                  <a:pt x="2" y="0"/>
                  <a:pt x="3"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3" name="Freeform 3246"/>
          <p:cNvSpPr>
            <a:spLocks noChangeAspect="1"/>
          </p:cNvSpPr>
          <p:nvPr/>
        </p:nvSpPr>
        <p:spPr bwMode="auto">
          <a:xfrm>
            <a:off x="3083299" y="1211612"/>
            <a:ext cx="34281" cy="3572"/>
          </a:xfrm>
          <a:custGeom>
            <a:avLst/>
            <a:gdLst>
              <a:gd name="T0" fmla="*/ 2 w 3"/>
              <a:gd name="T1" fmla="*/ 1 h 3"/>
              <a:gd name="T2" fmla="*/ 3 w 3"/>
              <a:gd name="T3" fmla="*/ 2 h 3"/>
              <a:gd name="T4" fmla="*/ 1 w 3"/>
              <a:gd name="T5" fmla="*/ 3 h 3"/>
              <a:gd name="T6" fmla="*/ 0 w 3"/>
              <a:gd name="T7" fmla="*/ 1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4" name="Freeform 3247"/>
          <p:cNvSpPr>
            <a:spLocks noChangeAspect="1"/>
          </p:cNvSpPr>
          <p:nvPr/>
        </p:nvSpPr>
        <p:spPr bwMode="auto">
          <a:xfrm>
            <a:off x="2953170" y="1600945"/>
            <a:ext cx="34281" cy="9525"/>
          </a:xfrm>
          <a:custGeom>
            <a:avLst/>
            <a:gdLst>
              <a:gd name="T0" fmla="*/ 4 w 4"/>
              <a:gd name="T1" fmla="*/ 5 h 6"/>
              <a:gd name="T2" fmla="*/ 3 w 4"/>
              <a:gd name="T3" fmla="*/ 8 h 6"/>
              <a:gd name="T4" fmla="*/ 0 w 4"/>
              <a:gd name="T5" fmla="*/ 4 h 6"/>
              <a:gd name="T6" fmla="*/ 3 w 4"/>
              <a:gd name="T7" fmla="*/ 0 h 6"/>
              <a:gd name="T8" fmla="*/ 4 w 4"/>
              <a:gd name="T9" fmla="*/ 5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4"/>
                </a:moveTo>
                <a:cubicBezTo>
                  <a:pt x="3" y="5"/>
                  <a:pt x="3" y="6"/>
                  <a:pt x="2" y="6"/>
                </a:cubicBezTo>
                <a:cubicBezTo>
                  <a:pt x="0" y="6"/>
                  <a:pt x="0" y="4"/>
                  <a:pt x="0" y="3"/>
                </a:cubicBezTo>
                <a:cubicBezTo>
                  <a:pt x="0" y="2"/>
                  <a:pt x="0" y="0"/>
                  <a:pt x="2" y="0"/>
                </a:cubicBezTo>
                <a:cubicBezTo>
                  <a:pt x="4" y="1"/>
                  <a:pt x="3" y="3"/>
                  <a:pt x="3"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5" name="Freeform 3248"/>
          <p:cNvSpPr>
            <a:spLocks noChangeAspect="1"/>
          </p:cNvSpPr>
          <p:nvPr/>
        </p:nvSpPr>
        <p:spPr bwMode="auto">
          <a:xfrm>
            <a:off x="2996017" y="1648570"/>
            <a:ext cx="34281" cy="8335"/>
          </a:xfrm>
          <a:custGeom>
            <a:avLst/>
            <a:gdLst>
              <a:gd name="T0" fmla="*/ 5 w 4"/>
              <a:gd name="T1" fmla="*/ 4 h 6"/>
              <a:gd name="T2" fmla="*/ 3 w 4"/>
              <a:gd name="T3" fmla="*/ 6 h 6"/>
              <a:gd name="T4" fmla="*/ 1 w 4"/>
              <a:gd name="T5" fmla="*/ 4 h 6"/>
              <a:gd name="T6" fmla="*/ 3 w 4"/>
              <a:gd name="T7" fmla="*/ 0 h 6"/>
              <a:gd name="T8" fmla="*/ 5 w 4"/>
              <a:gd name="T9" fmla="*/ 4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3" y="6"/>
                  <a:pt x="2" y="5"/>
                </a:cubicBezTo>
                <a:cubicBezTo>
                  <a:pt x="1" y="5"/>
                  <a:pt x="0" y="4"/>
                  <a:pt x="1" y="3"/>
                </a:cubicBezTo>
                <a:cubicBezTo>
                  <a:pt x="1" y="2"/>
                  <a:pt x="1" y="0"/>
                  <a:pt x="2" y="0"/>
                </a:cubicBezTo>
                <a:cubicBezTo>
                  <a:pt x="4" y="0"/>
                  <a:pt x="4"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6" name="Freeform 3249"/>
          <p:cNvSpPr>
            <a:spLocks noChangeAspect="1"/>
          </p:cNvSpPr>
          <p:nvPr/>
        </p:nvSpPr>
        <p:spPr bwMode="auto">
          <a:xfrm>
            <a:off x="2969038" y="1599755"/>
            <a:ext cx="34281" cy="7144"/>
          </a:xfrm>
          <a:custGeom>
            <a:avLst/>
            <a:gdLst>
              <a:gd name="T0" fmla="*/ 6 w 7"/>
              <a:gd name="T1" fmla="*/ 1 h 5"/>
              <a:gd name="T2" fmla="*/ 7 w 7"/>
              <a:gd name="T3" fmla="*/ 4 h 5"/>
              <a:gd name="T4" fmla="*/ 3 w 7"/>
              <a:gd name="T5" fmla="*/ 5 h 5"/>
              <a:gd name="T6" fmla="*/ 1 w 7"/>
              <a:gd name="T7" fmla="*/ 2 h 5"/>
              <a:gd name="T8" fmla="*/ 6 w 7"/>
              <a:gd name="T9" fmla="*/ 1 h 5"/>
              <a:gd name="T10" fmla="*/ 0 60000 65536"/>
              <a:gd name="T11" fmla="*/ 0 60000 65536"/>
              <a:gd name="T12" fmla="*/ 0 60000 65536"/>
              <a:gd name="T13" fmla="*/ 0 60000 65536"/>
              <a:gd name="T14" fmla="*/ 0 60000 65536"/>
              <a:gd name="T15" fmla="*/ 0 w 7"/>
              <a:gd name="T16" fmla="*/ 0 h 5"/>
              <a:gd name="T17" fmla="*/ 7 w 7"/>
              <a:gd name="T18" fmla="*/ 5 h 5"/>
            </a:gdLst>
            <a:ahLst/>
            <a:cxnLst>
              <a:cxn ang="T10">
                <a:pos x="T0" y="T1"/>
              </a:cxn>
              <a:cxn ang="T11">
                <a:pos x="T2" y="T3"/>
              </a:cxn>
              <a:cxn ang="T12">
                <a:pos x="T4" y="T5"/>
              </a:cxn>
              <a:cxn ang="T13">
                <a:pos x="T6" y="T7"/>
              </a:cxn>
              <a:cxn ang="T14">
                <a:pos x="T8" y="T9"/>
              </a:cxn>
            </a:cxnLst>
            <a:rect l="T15" t="T16" r="T17" b="T18"/>
            <a:pathLst>
              <a:path w="7" h="5">
                <a:moveTo>
                  <a:pt x="5" y="1"/>
                </a:moveTo>
                <a:cubicBezTo>
                  <a:pt x="5" y="1"/>
                  <a:pt x="7" y="2"/>
                  <a:pt x="6" y="3"/>
                </a:cubicBezTo>
                <a:cubicBezTo>
                  <a:pt x="6" y="5"/>
                  <a:pt x="4" y="5"/>
                  <a:pt x="3" y="4"/>
                </a:cubicBezTo>
                <a:cubicBezTo>
                  <a:pt x="2" y="4"/>
                  <a:pt x="0" y="3"/>
                  <a:pt x="1" y="2"/>
                </a:cubicBezTo>
                <a:cubicBezTo>
                  <a:pt x="1" y="0"/>
                  <a:pt x="3" y="1"/>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7" name="Freeform 3250"/>
          <p:cNvSpPr>
            <a:spLocks noChangeAspect="1"/>
          </p:cNvSpPr>
          <p:nvPr/>
        </p:nvSpPr>
        <p:spPr bwMode="auto">
          <a:xfrm>
            <a:off x="2919846" y="1553321"/>
            <a:ext cx="34281" cy="8335"/>
          </a:xfrm>
          <a:custGeom>
            <a:avLst/>
            <a:gdLst>
              <a:gd name="T0" fmla="*/ 4 w 6"/>
              <a:gd name="T1" fmla="*/ 1 h 6"/>
              <a:gd name="T2" fmla="*/ 6 w 6"/>
              <a:gd name="T3" fmla="*/ 1 h 6"/>
              <a:gd name="T4" fmla="*/ 6 w 6"/>
              <a:gd name="T5" fmla="*/ 5 h 6"/>
              <a:gd name="T6" fmla="*/ 1 w 6"/>
              <a:gd name="T7" fmla="*/ 6 h 6"/>
              <a:gd name="T8" fmla="*/ 4 w 6"/>
              <a:gd name="T9" fmla="*/ 1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1"/>
                </a:moveTo>
                <a:cubicBezTo>
                  <a:pt x="3" y="0"/>
                  <a:pt x="4" y="0"/>
                  <a:pt x="5" y="1"/>
                </a:cubicBezTo>
                <a:cubicBezTo>
                  <a:pt x="6" y="2"/>
                  <a:pt x="5" y="3"/>
                  <a:pt x="5" y="4"/>
                </a:cubicBezTo>
                <a:cubicBezTo>
                  <a:pt x="4" y="5"/>
                  <a:pt x="2" y="6"/>
                  <a:pt x="1" y="5"/>
                </a:cubicBezTo>
                <a:cubicBezTo>
                  <a:pt x="0" y="3"/>
                  <a:pt x="2" y="2"/>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8" name="Freeform 3251"/>
          <p:cNvSpPr>
            <a:spLocks noChangeAspect="1"/>
          </p:cNvSpPr>
          <p:nvPr/>
        </p:nvSpPr>
        <p:spPr bwMode="auto">
          <a:xfrm>
            <a:off x="1916908" y="1617614"/>
            <a:ext cx="34281" cy="4762"/>
          </a:xfrm>
          <a:custGeom>
            <a:avLst/>
            <a:gdLst>
              <a:gd name="T0" fmla="*/ 4 w 4"/>
              <a:gd name="T1" fmla="*/ 2 h 4"/>
              <a:gd name="T2" fmla="*/ 4 w 4"/>
              <a:gd name="T3" fmla="*/ 3 h 4"/>
              <a:gd name="T4" fmla="*/ 3 w 4"/>
              <a:gd name="T5" fmla="*/ 3 h 4"/>
              <a:gd name="T6" fmla="*/ 1 w 4"/>
              <a:gd name="T7" fmla="*/ 1 h 4"/>
              <a:gd name="T8" fmla="*/ 4 w 4"/>
              <a:gd name="T9" fmla="*/ 2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2" y="3"/>
                </a:cubicBezTo>
                <a:cubicBezTo>
                  <a:pt x="1" y="2"/>
                  <a:pt x="0" y="1"/>
                  <a:pt x="1" y="1"/>
                </a:cubicBezTo>
                <a:cubicBezTo>
                  <a:pt x="2"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09" name="Freeform 3252"/>
          <p:cNvSpPr>
            <a:spLocks noChangeAspect="1"/>
          </p:cNvSpPr>
          <p:nvPr/>
        </p:nvSpPr>
        <p:spPr bwMode="auto">
          <a:xfrm>
            <a:off x="1967689" y="1621187"/>
            <a:ext cx="34281" cy="7144"/>
          </a:xfrm>
          <a:custGeom>
            <a:avLst/>
            <a:gdLst>
              <a:gd name="T0" fmla="*/ 3 w 3"/>
              <a:gd name="T1" fmla="*/ 4 h 5"/>
              <a:gd name="T2" fmla="*/ 1 w 3"/>
              <a:gd name="T3" fmla="*/ 5 h 5"/>
              <a:gd name="T4" fmla="*/ 0 w 3"/>
              <a:gd name="T5" fmla="*/ 2 h 5"/>
              <a:gd name="T6" fmla="*/ 3 w 3"/>
              <a:gd name="T7" fmla="*/ 0 h 5"/>
              <a:gd name="T8" fmla="*/ 3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2" y="4"/>
                  <a:pt x="2" y="5"/>
                  <a:pt x="1" y="4"/>
                </a:cubicBezTo>
                <a:cubicBezTo>
                  <a:pt x="0" y="4"/>
                  <a:pt x="0" y="3"/>
                  <a:pt x="0" y="2"/>
                </a:cubicBezTo>
                <a:cubicBezTo>
                  <a:pt x="0" y="2"/>
                  <a:pt x="1" y="0"/>
                  <a:pt x="2" y="0"/>
                </a:cubicBezTo>
                <a:cubicBezTo>
                  <a:pt x="3" y="1"/>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0" name="Freeform 3253"/>
          <p:cNvSpPr>
            <a:spLocks noChangeAspect="1"/>
          </p:cNvSpPr>
          <p:nvPr/>
        </p:nvSpPr>
        <p:spPr bwMode="auto">
          <a:xfrm>
            <a:off x="2104165" y="1497362"/>
            <a:ext cx="34281" cy="3572"/>
          </a:xfrm>
          <a:custGeom>
            <a:avLst/>
            <a:gdLst>
              <a:gd name="T0" fmla="*/ 3 w 4"/>
              <a:gd name="T1" fmla="*/ 1 h 3"/>
              <a:gd name="T2" fmla="*/ 3 w 4"/>
              <a:gd name="T3" fmla="*/ 3 h 3"/>
              <a:gd name="T4" fmla="*/ 2 w 4"/>
              <a:gd name="T5" fmla="*/ 2 h 3"/>
              <a:gd name="T6" fmla="*/ 1 w 4"/>
              <a:gd name="T7" fmla="*/ 1 h 3"/>
              <a:gd name="T8" fmla="*/ 3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3" y="3"/>
                </a:cubicBezTo>
                <a:cubicBezTo>
                  <a:pt x="3" y="3"/>
                  <a:pt x="2" y="3"/>
                  <a:pt x="2" y="2"/>
                </a:cubicBezTo>
                <a:cubicBezTo>
                  <a:pt x="1" y="2"/>
                  <a:pt x="0" y="1"/>
                  <a:pt x="1" y="1"/>
                </a:cubicBezTo>
                <a:cubicBezTo>
                  <a:pt x="2" y="0"/>
                  <a:pt x="3"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1" name="Freeform 3254"/>
          <p:cNvSpPr>
            <a:spLocks noChangeAspect="1"/>
          </p:cNvSpPr>
          <p:nvPr/>
        </p:nvSpPr>
        <p:spPr bwMode="auto">
          <a:xfrm>
            <a:off x="2542157" y="1592611"/>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1"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2" name="Freeform 3255"/>
          <p:cNvSpPr>
            <a:spLocks noChangeAspect="1"/>
          </p:cNvSpPr>
          <p:nvPr/>
        </p:nvSpPr>
        <p:spPr bwMode="auto">
          <a:xfrm>
            <a:off x="2402507" y="1685480"/>
            <a:ext cx="34281" cy="4762"/>
          </a:xfrm>
          <a:custGeom>
            <a:avLst/>
            <a:gdLst>
              <a:gd name="T0" fmla="*/ 3 w 3"/>
              <a:gd name="T1" fmla="*/ 3 h 3"/>
              <a:gd name="T2" fmla="*/ 0 w 3"/>
              <a:gd name="T3" fmla="*/ 4 h 3"/>
              <a:gd name="T4" fmla="*/ 0 w 3"/>
              <a:gd name="T5" fmla="*/ 1 h 3"/>
              <a:gd name="T6" fmla="*/ 3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0" y="3"/>
                </a:cubicBezTo>
                <a:cubicBezTo>
                  <a:pt x="0" y="3"/>
                  <a:pt x="0" y="2"/>
                  <a:pt x="0" y="1"/>
                </a:cubicBezTo>
                <a:cubicBezTo>
                  <a:pt x="0" y="1"/>
                  <a:pt x="1" y="0"/>
                  <a:pt x="2" y="0"/>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3" name="Freeform 3256"/>
          <p:cNvSpPr>
            <a:spLocks noChangeAspect="1"/>
          </p:cNvSpPr>
          <p:nvPr/>
        </p:nvSpPr>
        <p:spPr bwMode="auto">
          <a:xfrm>
            <a:off x="2669110" y="1860502"/>
            <a:ext cx="34281" cy="7144"/>
          </a:xfrm>
          <a:custGeom>
            <a:avLst/>
            <a:gdLst>
              <a:gd name="T0" fmla="*/ 4 w 6"/>
              <a:gd name="T1" fmla="*/ 6 h 5"/>
              <a:gd name="T2" fmla="*/ 0 w 6"/>
              <a:gd name="T3" fmla="*/ 5 h 5"/>
              <a:gd name="T4" fmla="*/ 3 w 6"/>
              <a:gd name="T5" fmla="*/ 1 h 5"/>
              <a:gd name="T6" fmla="*/ 8 w 6"/>
              <a:gd name="T7" fmla="*/ 2 h 5"/>
              <a:gd name="T8" fmla="*/ 4 w 6"/>
              <a:gd name="T9" fmla="*/ 6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3" y="5"/>
                </a:moveTo>
                <a:cubicBezTo>
                  <a:pt x="2" y="5"/>
                  <a:pt x="1" y="5"/>
                  <a:pt x="0" y="4"/>
                </a:cubicBezTo>
                <a:cubicBezTo>
                  <a:pt x="0" y="3"/>
                  <a:pt x="1" y="2"/>
                  <a:pt x="2" y="1"/>
                </a:cubicBezTo>
                <a:cubicBezTo>
                  <a:pt x="3" y="1"/>
                  <a:pt x="5" y="0"/>
                  <a:pt x="6" y="2"/>
                </a:cubicBezTo>
                <a:cubicBezTo>
                  <a:pt x="6" y="3"/>
                  <a:pt x="4" y="4"/>
                  <a:pt x="3"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4" name="Freeform 3257"/>
          <p:cNvSpPr>
            <a:spLocks noChangeAspect="1"/>
          </p:cNvSpPr>
          <p:nvPr/>
        </p:nvSpPr>
        <p:spPr bwMode="auto">
          <a:xfrm>
            <a:off x="2223186" y="2798715"/>
            <a:ext cx="34281" cy="7144"/>
          </a:xfrm>
          <a:custGeom>
            <a:avLst/>
            <a:gdLst>
              <a:gd name="T0" fmla="*/ 3 w 2"/>
              <a:gd name="T1" fmla="*/ 4 h 5"/>
              <a:gd name="T2" fmla="*/ 2 w 2"/>
              <a:gd name="T3" fmla="*/ 6 h 5"/>
              <a:gd name="T4" fmla="*/ 0 w 2"/>
              <a:gd name="T5" fmla="*/ 2 h 5"/>
              <a:gd name="T6" fmla="*/ 2 w 2"/>
              <a:gd name="T7" fmla="*/ 0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4"/>
                  <a:pt x="0" y="3"/>
                  <a:pt x="0" y="2"/>
                </a:cubicBezTo>
                <a:cubicBezTo>
                  <a:pt x="0" y="1"/>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5" name="Freeform 3258"/>
          <p:cNvSpPr>
            <a:spLocks noChangeAspect="1"/>
          </p:cNvSpPr>
          <p:nvPr/>
        </p:nvSpPr>
        <p:spPr bwMode="auto">
          <a:xfrm>
            <a:off x="2304117" y="2823719"/>
            <a:ext cx="34281" cy="2381"/>
          </a:xfrm>
          <a:custGeom>
            <a:avLst/>
            <a:gdLst>
              <a:gd name="T0" fmla="*/ 2 w 4"/>
              <a:gd name="T1" fmla="*/ 2 h 2"/>
              <a:gd name="T2" fmla="*/ 0 w 4"/>
              <a:gd name="T3" fmla="*/ 1 h 2"/>
              <a:gd name="T4" fmla="*/ 2 w 4"/>
              <a:gd name="T5" fmla="*/ 0 h 2"/>
              <a:gd name="T6" fmla="*/ 4 w 4"/>
              <a:gd name="T7" fmla="*/ 1 h 2"/>
              <a:gd name="T8" fmla="*/ 2 w 4"/>
              <a:gd name="T9" fmla="*/ 2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1"/>
                  <a:pt x="0" y="1"/>
                </a:cubicBezTo>
                <a:cubicBezTo>
                  <a:pt x="0" y="0"/>
                  <a:pt x="1" y="0"/>
                  <a:pt x="2" y="0"/>
                </a:cubicBezTo>
                <a:cubicBezTo>
                  <a:pt x="2" y="0"/>
                  <a:pt x="4" y="0"/>
                  <a:pt x="4" y="1"/>
                </a:cubicBezTo>
                <a:cubicBezTo>
                  <a:pt x="4"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6" name="Freeform 3259"/>
          <p:cNvSpPr>
            <a:spLocks noChangeAspect="1"/>
          </p:cNvSpPr>
          <p:nvPr/>
        </p:nvSpPr>
        <p:spPr bwMode="auto">
          <a:xfrm>
            <a:off x="2602459" y="2955875"/>
            <a:ext cx="34281" cy="5954"/>
          </a:xfrm>
          <a:custGeom>
            <a:avLst/>
            <a:gdLst>
              <a:gd name="T0" fmla="*/ 4 w 3"/>
              <a:gd name="T1" fmla="*/ 3 h 4"/>
              <a:gd name="T2" fmla="*/ 4 w 3"/>
              <a:gd name="T3" fmla="*/ 4 h 4"/>
              <a:gd name="T4" fmla="*/ 1 w 3"/>
              <a:gd name="T5" fmla="*/ 4 h 4"/>
              <a:gd name="T6" fmla="*/ 1 w 3"/>
              <a:gd name="T7" fmla="*/ 1 h 4"/>
              <a:gd name="T8" fmla="*/ 4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3"/>
                </a:cubicBezTo>
                <a:cubicBezTo>
                  <a:pt x="2" y="4"/>
                  <a:pt x="2" y="3"/>
                  <a:pt x="1" y="3"/>
                </a:cubicBezTo>
                <a:cubicBezTo>
                  <a:pt x="1" y="3"/>
                  <a:pt x="0" y="2"/>
                  <a:pt x="1" y="1"/>
                </a:cubicBezTo>
                <a:cubicBezTo>
                  <a:pt x="1"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7" name="Freeform 3260"/>
          <p:cNvSpPr>
            <a:spLocks noChangeAspect="1"/>
          </p:cNvSpPr>
          <p:nvPr/>
        </p:nvSpPr>
        <p:spPr bwMode="auto">
          <a:xfrm>
            <a:off x="2599286" y="2977306"/>
            <a:ext cx="34281" cy="5954"/>
          </a:xfrm>
          <a:custGeom>
            <a:avLst/>
            <a:gdLst>
              <a:gd name="T0" fmla="*/ 3 w 3"/>
              <a:gd name="T1" fmla="*/ 3 h 4"/>
              <a:gd name="T2" fmla="*/ 2 w 3"/>
              <a:gd name="T3" fmla="*/ 5 h 4"/>
              <a:gd name="T4" fmla="*/ 0 w 3"/>
              <a:gd name="T5" fmla="*/ 3 h 4"/>
              <a:gd name="T6" fmla="*/ 1 w 3"/>
              <a:gd name="T7" fmla="*/ 0 h 4"/>
              <a:gd name="T8" fmla="*/ 3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2" y="4"/>
                </a:cubicBezTo>
                <a:cubicBezTo>
                  <a:pt x="1" y="4"/>
                  <a:pt x="1" y="3"/>
                  <a:pt x="0" y="2"/>
                </a:cubicBezTo>
                <a:cubicBezTo>
                  <a:pt x="0" y="2"/>
                  <a:pt x="0" y="0"/>
                  <a:pt x="1" y="0"/>
                </a:cubicBezTo>
                <a:cubicBezTo>
                  <a:pt x="2" y="0"/>
                  <a:pt x="2"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8" name="Freeform 3261"/>
          <p:cNvSpPr>
            <a:spLocks noChangeAspect="1"/>
          </p:cNvSpPr>
          <p:nvPr/>
        </p:nvSpPr>
        <p:spPr bwMode="auto">
          <a:xfrm>
            <a:off x="2397746" y="3040412"/>
            <a:ext cx="34281" cy="2381"/>
          </a:xfrm>
          <a:custGeom>
            <a:avLst/>
            <a:gdLst>
              <a:gd name="T0" fmla="*/ 5 w 5"/>
              <a:gd name="T1" fmla="*/ 2 h 2"/>
              <a:gd name="T2" fmla="*/ 2 w 5"/>
              <a:gd name="T3" fmla="*/ 2 h 2"/>
              <a:gd name="T4" fmla="*/ 1 w 5"/>
              <a:gd name="T5" fmla="*/ 1 h 2"/>
              <a:gd name="T6" fmla="*/ 4 w 5"/>
              <a:gd name="T7" fmla="*/ 0 h 2"/>
              <a:gd name="T8" fmla="*/ 5 w 5"/>
              <a:gd name="T9" fmla="*/ 2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2"/>
                </a:moveTo>
                <a:cubicBezTo>
                  <a:pt x="4" y="2"/>
                  <a:pt x="3" y="2"/>
                  <a:pt x="2" y="2"/>
                </a:cubicBezTo>
                <a:cubicBezTo>
                  <a:pt x="1" y="2"/>
                  <a:pt x="0" y="1"/>
                  <a:pt x="1" y="1"/>
                </a:cubicBezTo>
                <a:cubicBezTo>
                  <a:pt x="1" y="0"/>
                  <a:pt x="1" y="0"/>
                  <a:pt x="3" y="0"/>
                </a:cubicBezTo>
                <a:cubicBezTo>
                  <a:pt x="5"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19" name="Freeform 3262"/>
          <p:cNvSpPr>
            <a:spLocks noChangeAspect="1"/>
          </p:cNvSpPr>
          <p:nvPr/>
        </p:nvSpPr>
        <p:spPr bwMode="auto">
          <a:xfrm>
            <a:off x="2437420" y="3047554"/>
            <a:ext cx="34281" cy="4762"/>
          </a:xfrm>
          <a:custGeom>
            <a:avLst/>
            <a:gdLst>
              <a:gd name="T0" fmla="*/ 3 w 3"/>
              <a:gd name="T1" fmla="*/ 3 h 3"/>
              <a:gd name="T2" fmla="*/ 1 w 3"/>
              <a:gd name="T3" fmla="*/ 4 h 3"/>
              <a:gd name="T4" fmla="*/ 0 w 3"/>
              <a:gd name="T5" fmla="*/ 1 h 3"/>
              <a:gd name="T6" fmla="*/ 2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3"/>
                  <a:pt x="2" y="3"/>
                  <a:pt x="1" y="3"/>
                </a:cubicBezTo>
                <a:cubicBezTo>
                  <a:pt x="0" y="2"/>
                  <a:pt x="0" y="2"/>
                  <a:pt x="0" y="1"/>
                </a:cubicBezTo>
                <a:cubicBezTo>
                  <a:pt x="0" y="1"/>
                  <a:pt x="0" y="0"/>
                  <a:pt x="2" y="1"/>
                </a:cubicBezTo>
                <a:cubicBezTo>
                  <a:pt x="3" y="1"/>
                  <a:pt x="3" y="2"/>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0" name="Freeform 3263"/>
          <p:cNvSpPr>
            <a:spLocks noChangeAspect="1"/>
          </p:cNvSpPr>
          <p:nvPr/>
        </p:nvSpPr>
        <p:spPr bwMode="auto">
          <a:xfrm>
            <a:off x="2886520" y="3296397"/>
            <a:ext cx="34281" cy="3572"/>
          </a:xfrm>
          <a:custGeom>
            <a:avLst/>
            <a:gdLst>
              <a:gd name="T0" fmla="*/ 2 w 5"/>
              <a:gd name="T1" fmla="*/ 3 h 3"/>
              <a:gd name="T2" fmla="*/ 0 w 5"/>
              <a:gd name="T3" fmla="*/ 2 h 3"/>
              <a:gd name="T4" fmla="*/ 2 w 5"/>
              <a:gd name="T5" fmla="*/ 0 h 3"/>
              <a:gd name="T6" fmla="*/ 6 w 5"/>
              <a:gd name="T7" fmla="*/ 1 h 3"/>
              <a:gd name="T8" fmla="*/ 2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0"/>
                  <a:pt x="2" y="0"/>
                </a:cubicBezTo>
                <a:cubicBezTo>
                  <a:pt x="3" y="0"/>
                  <a:pt x="5" y="0"/>
                  <a:pt x="5" y="1"/>
                </a:cubicBezTo>
                <a:cubicBezTo>
                  <a:pt x="5"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1" name="Freeform 3264"/>
          <p:cNvSpPr>
            <a:spLocks noChangeAspect="1"/>
          </p:cNvSpPr>
          <p:nvPr/>
        </p:nvSpPr>
        <p:spPr bwMode="auto">
          <a:xfrm>
            <a:off x="1897865" y="3305920"/>
            <a:ext cx="34281" cy="4762"/>
          </a:xfrm>
          <a:custGeom>
            <a:avLst/>
            <a:gdLst>
              <a:gd name="T0" fmla="*/ 4 w 3"/>
              <a:gd name="T1" fmla="*/ 3 h 3"/>
              <a:gd name="T2" fmla="*/ 1 w 3"/>
              <a:gd name="T3" fmla="*/ 4 h 3"/>
              <a:gd name="T4" fmla="*/ 0 w 3"/>
              <a:gd name="T5" fmla="*/ 3 h 3"/>
              <a:gd name="T6" fmla="*/ 3 w 3"/>
              <a:gd name="T7" fmla="*/ 0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1" y="3"/>
                </a:cubicBezTo>
                <a:cubicBezTo>
                  <a:pt x="0" y="3"/>
                  <a:pt x="0" y="2"/>
                  <a:pt x="0" y="2"/>
                </a:cubicBezTo>
                <a:cubicBezTo>
                  <a:pt x="0" y="1"/>
                  <a:pt x="0"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2" name="Freeform 3265"/>
          <p:cNvSpPr>
            <a:spLocks noChangeAspect="1"/>
          </p:cNvSpPr>
          <p:nvPr/>
        </p:nvSpPr>
        <p:spPr bwMode="auto">
          <a:xfrm>
            <a:off x="2378703" y="4401297"/>
            <a:ext cx="34281" cy="3572"/>
          </a:xfrm>
          <a:custGeom>
            <a:avLst/>
            <a:gdLst>
              <a:gd name="T0" fmla="*/ 3 w 4"/>
              <a:gd name="T1" fmla="*/ 2 h 3"/>
              <a:gd name="T2" fmla="*/ 1 w 4"/>
              <a:gd name="T3" fmla="*/ 3 h 3"/>
              <a:gd name="T4" fmla="*/ 1 w 4"/>
              <a:gd name="T5" fmla="*/ 1 h 3"/>
              <a:gd name="T6" fmla="*/ 4 w 4"/>
              <a:gd name="T7" fmla="*/ 0 h 3"/>
              <a:gd name="T8" fmla="*/ 3 w 4"/>
              <a:gd name="T9" fmla="*/ 2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3"/>
                </a:cubicBezTo>
                <a:cubicBezTo>
                  <a:pt x="0" y="2"/>
                  <a:pt x="1" y="1"/>
                  <a:pt x="1" y="1"/>
                </a:cubicBezTo>
                <a:cubicBezTo>
                  <a:pt x="1" y="0"/>
                  <a:pt x="2" y="0"/>
                  <a:pt x="3" y="0"/>
                </a:cubicBezTo>
                <a:cubicBezTo>
                  <a:pt x="4" y="1"/>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3" name="Freeform 3266"/>
          <p:cNvSpPr>
            <a:spLocks noChangeAspect="1"/>
          </p:cNvSpPr>
          <p:nvPr/>
        </p:nvSpPr>
        <p:spPr bwMode="auto">
          <a:xfrm>
            <a:off x="2377116" y="4407250"/>
            <a:ext cx="34281" cy="7144"/>
          </a:xfrm>
          <a:custGeom>
            <a:avLst/>
            <a:gdLst>
              <a:gd name="T0" fmla="*/ 2 w 2"/>
              <a:gd name="T1" fmla="*/ 4 h 5"/>
              <a:gd name="T2" fmla="*/ 1 w 2"/>
              <a:gd name="T3" fmla="*/ 6 h 5"/>
              <a:gd name="T4" fmla="*/ 0 w 2"/>
              <a:gd name="T5" fmla="*/ 4 h 5"/>
              <a:gd name="T6" fmla="*/ 1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5"/>
                  <a:pt x="0" y="4"/>
                  <a:pt x="0" y="3"/>
                </a:cubicBezTo>
                <a:cubicBezTo>
                  <a:pt x="0" y="2"/>
                  <a:pt x="0" y="0"/>
                  <a:pt x="1"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4" name="Freeform 3267"/>
          <p:cNvSpPr>
            <a:spLocks noChangeAspect="1"/>
          </p:cNvSpPr>
          <p:nvPr/>
        </p:nvSpPr>
        <p:spPr bwMode="auto">
          <a:xfrm>
            <a:off x="2421550" y="4458444"/>
            <a:ext cx="34281" cy="5954"/>
          </a:xfrm>
          <a:custGeom>
            <a:avLst/>
            <a:gdLst>
              <a:gd name="T0" fmla="*/ 3 w 2"/>
              <a:gd name="T1" fmla="*/ 4 h 4"/>
              <a:gd name="T2" fmla="*/ 2 w 2"/>
              <a:gd name="T3" fmla="*/ 5 h 4"/>
              <a:gd name="T4" fmla="*/ 0 w 2"/>
              <a:gd name="T5" fmla="*/ 3 h 4"/>
              <a:gd name="T6" fmla="*/ 2 w 2"/>
              <a:gd name="T7" fmla="*/ 0 h 4"/>
              <a:gd name="T8" fmla="*/ 3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1"/>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5" name="Freeform 3268"/>
          <p:cNvSpPr>
            <a:spLocks noChangeAspect="1"/>
          </p:cNvSpPr>
          <p:nvPr/>
        </p:nvSpPr>
        <p:spPr bwMode="auto">
          <a:xfrm>
            <a:off x="2580243" y="4545360"/>
            <a:ext cx="34281" cy="5954"/>
          </a:xfrm>
          <a:custGeom>
            <a:avLst/>
            <a:gdLst>
              <a:gd name="T0" fmla="*/ 2 w 2"/>
              <a:gd name="T1" fmla="*/ 3 h 4"/>
              <a:gd name="T2" fmla="*/ 1 w 2"/>
              <a:gd name="T3" fmla="*/ 5 h 4"/>
              <a:gd name="T4" fmla="*/ 0 w 2"/>
              <a:gd name="T5" fmla="*/ 3 h 4"/>
              <a:gd name="T6" fmla="*/ 1 w 2"/>
              <a:gd name="T7" fmla="*/ 0 h 4"/>
              <a:gd name="T8" fmla="*/ 2 w 2"/>
              <a:gd name="T9" fmla="*/ 3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0" y="3"/>
                  <a:pt x="0" y="3"/>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6" name="Freeform 3269"/>
          <p:cNvSpPr>
            <a:spLocks noChangeAspect="1"/>
          </p:cNvSpPr>
          <p:nvPr/>
        </p:nvSpPr>
        <p:spPr bwMode="auto">
          <a:xfrm>
            <a:off x="2491375" y="4521550"/>
            <a:ext cx="34281" cy="2381"/>
          </a:xfrm>
          <a:custGeom>
            <a:avLst/>
            <a:gdLst>
              <a:gd name="T0" fmla="*/ 3 w 3"/>
              <a:gd name="T1" fmla="*/ 0 h 2"/>
              <a:gd name="T2" fmla="*/ 4 w 3"/>
              <a:gd name="T3" fmla="*/ 1 h 2"/>
              <a:gd name="T4" fmla="*/ 3 w 3"/>
              <a:gd name="T5" fmla="*/ 2 h 2"/>
              <a:gd name="T6" fmla="*/ 0 w 3"/>
              <a:gd name="T7" fmla="*/ 1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2"/>
                  <a:pt x="0" y="2"/>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7" name="Freeform 3270"/>
          <p:cNvSpPr>
            <a:spLocks noChangeAspect="1"/>
          </p:cNvSpPr>
          <p:nvPr/>
        </p:nvSpPr>
        <p:spPr bwMode="auto">
          <a:xfrm>
            <a:off x="5166932" y="1305669"/>
            <a:ext cx="34281" cy="5954"/>
          </a:xfrm>
          <a:custGeom>
            <a:avLst/>
            <a:gdLst>
              <a:gd name="T0" fmla="*/ 2 w 3"/>
              <a:gd name="T1" fmla="*/ 4 h 4"/>
              <a:gd name="T2" fmla="*/ 1 w 3"/>
              <a:gd name="T3" fmla="*/ 4 h 4"/>
              <a:gd name="T4" fmla="*/ 1 w 3"/>
              <a:gd name="T5" fmla="*/ 3 h 4"/>
              <a:gd name="T6" fmla="*/ 2 w 3"/>
              <a:gd name="T7" fmla="*/ 1 h 4"/>
              <a:gd name="T8" fmla="*/ 2 w 3"/>
              <a:gd name="T9" fmla="*/ 4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3"/>
                </a:cubicBezTo>
                <a:cubicBezTo>
                  <a:pt x="0" y="3"/>
                  <a:pt x="0" y="2"/>
                  <a:pt x="1" y="2"/>
                </a:cubicBezTo>
                <a:cubicBezTo>
                  <a:pt x="1" y="1"/>
                  <a:pt x="2" y="0"/>
                  <a:pt x="2" y="1"/>
                </a:cubicBezTo>
                <a:cubicBezTo>
                  <a:pt x="3" y="1"/>
                  <a:pt x="3"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8" name="Freeform 3271"/>
          <p:cNvSpPr>
            <a:spLocks noChangeAspect="1"/>
          </p:cNvSpPr>
          <p:nvPr/>
        </p:nvSpPr>
        <p:spPr bwMode="auto">
          <a:xfrm>
            <a:off x="7131547" y="2070051"/>
            <a:ext cx="34281" cy="4762"/>
          </a:xfrm>
          <a:custGeom>
            <a:avLst/>
            <a:gdLst>
              <a:gd name="T0" fmla="*/ 5 w 4"/>
              <a:gd name="T1" fmla="*/ 3 h 3"/>
              <a:gd name="T2" fmla="*/ 3 w 4"/>
              <a:gd name="T3" fmla="*/ 4 h 3"/>
              <a:gd name="T4" fmla="*/ 0 w 4"/>
              <a:gd name="T5" fmla="*/ 3 h 3"/>
              <a:gd name="T6" fmla="*/ 3 w 4"/>
              <a:gd name="T7" fmla="*/ 0 h 3"/>
              <a:gd name="T8" fmla="*/ 5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3"/>
                  <a:pt x="3" y="3"/>
                  <a:pt x="2" y="3"/>
                </a:cubicBezTo>
                <a:cubicBezTo>
                  <a:pt x="0" y="3"/>
                  <a:pt x="0" y="2"/>
                  <a:pt x="0" y="2"/>
                </a:cubicBezTo>
                <a:cubicBezTo>
                  <a:pt x="0" y="1"/>
                  <a:pt x="0" y="0"/>
                  <a:pt x="2" y="0"/>
                </a:cubicBezTo>
                <a:cubicBezTo>
                  <a:pt x="4" y="0"/>
                  <a:pt x="4"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29" name="Freeform 3272"/>
          <p:cNvSpPr>
            <a:spLocks noChangeAspect="1"/>
          </p:cNvSpPr>
          <p:nvPr/>
        </p:nvSpPr>
        <p:spPr bwMode="auto">
          <a:xfrm>
            <a:off x="7442584" y="1625950"/>
            <a:ext cx="34281" cy="8335"/>
          </a:xfrm>
          <a:custGeom>
            <a:avLst/>
            <a:gdLst>
              <a:gd name="T0" fmla="*/ 5 w 4"/>
              <a:gd name="T1" fmla="*/ 4 h 6"/>
              <a:gd name="T2" fmla="*/ 4 w 4"/>
              <a:gd name="T3" fmla="*/ 7 h 6"/>
              <a:gd name="T4" fmla="*/ 1 w 4"/>
              <a:gd name="T5" fmla="*/ 5 h 6"/>
              <a:gd name="T6" fmla="*/ 1 w 4"/>
              <a:gd name="T7" fmla="*/ 0 h 6"/>
              <a:gd name="T8" fmla="*/ 5 w 4"/>
              <a:gd name="T9" fmla="*/ 4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4" y="5"/>
                  <a:pt x="3" y="6"/>
                </a:cubicBezTo>
                <a:cubicBezTo>
                  <a:pt x="2" y="6"/>
                  <a:pt x="1" y="4"/>
                  <a:pt x="1" y="4"/>
                </a:cubicBezTo>
                <a:cubicBezTo>
                  <a:pt x="1" y="3"/>
                  <a:pt x="0" y="0"/>
                  <a:pt x="1" y="0"/>
                </a:cubicBezTo>
                <a:cubicBezTo>
                  <a:pt x="3" y="0"/>
                  <a:pt x="3" y="2"/>
                  <a:pt x="4"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0" name="Oval 3273"/>
          <p:cNvSpPr>
            <a:spLocks noChangeAspect="1" noChangeArrowheads="1"/>
          </p:cNvSpPr>
          <p:nvPr/>
        </p:nvSpPr>
        <p:spPr bwMode="auto">
          <a:xfrm>
            <a:off x="7180742" y="1450926"/>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1" name="Freeform 3274"/>
          <p:cNvSpPr>
            <a:spLocks noChangeAspect="1"/>
          </p:cNvSpPr>
          <p:nvPr/>
        </p:nvSpPr>
        <p:spPr bwMode="auto">
          <a:xfrm>
            <a:off x="6249215" y="1409255"/>
            <a:ext cx="34281" cy="4762"/>
          </a:xfrm>
          <a:custGeom>
            <a:avLst/>
            <a:gdLst>
              <a:gd name="T0" fmla="*/ 3 w 3"/>
              <a:gd name="T1" fmla="*/ 3 h 3"/>
              <a:gd name="T2" fmla="*/ 2 w 3"/>
              <a:gd name="T3" fmla="*/ 4 h 3"/>
              <a:gd name="T4" fmla="*/ 0 w 3"/>
              <a:gd name="T5" fmla="*/ 1 h 3"/>
              <a:gd name="T6" fmla="*/ 2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0" y="1"/>
                </a:cubicBezTo>
                <a:cubicBezTo>
                  <a:pt x="0" y="1"/>
                  <a:pt x="1"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2" name="Freeform 3275"/>
          <p:cNvSpPr>
            <a:spLocks noChangeAspect="1"/>
          </p:cNvSpPr>
          <p:nvPr/>
        </p:nvSpPr>
        <p:spPr bwMode="auto">
          <a:xfrm>
            <a:off x="5885810" y="1411637"/>
            <a:ext cx="34281" cy="3572"/>
          </a:xfrm>
          <a:custGeom>
            <a:avLst/>
            <a:gdLst>
              <a:gd name="T0" fmla="*/ 2 w 2"/>
              <a:gd name="T1" fmla="*/ 2 h 3"/>
              <a:gd name="T2" fmla="*/ 1 w 2"/>
              <a:gd name="T3" fmla="*/ 3 h 3"/>
              <a:gd name="T4" fmla="*/ 0 w 2"/>
              <a:gd name="T5" fmla="*/ 2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3" name="Freeform 3276"/>
          <p:cNvSpPr>
            <a:spLocks noChangeAspect="1"/>
          </p:cNvSpPr>
          <p:nvPr/>
        </p:nvSpPr>
        <p:spPr bwMode="auto">
          <a:xfrm>
            <a:off x="5836616" y="1504506"/>
            <a:ext cx="34281" cy="3572"/>
          </a:xfrm>
          <a:custGeom>
            <a:avLst/>
            <a:gdLst>
              <a:gd name="T0" fmla="*/ 2 w 2"/>
              <a:gd name="T1" fmla="*/ 2 h 3"/>
              <a:gd name="T2" fmla="*/ 0 w 2"/>
              <a:gd name="T3" fmla="*/ 3 h 3"/>
              <a:gd name="T4" fmla="*/ 0 w 2"/>
              <a:gd name="T5" fmla="*/ 2 h 3"/>
              <a:gd name="T6" fmla="*/ 2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1" y="3"/>
                  <a:pt x="0" y="3"/>
                </a:cubicBezTo>
                <a:cubicBezTo>
                  <a:pt x="0" y="3"/>
                  <a:pt x="0" y="2"/>
                  <a:pt x="0" y="2"/>
                </a:cubicBezTo>
                <a:cubicBezTo>
                  <a:pt x="0" y="1"/>
                  <a:pt x="0" y="0"/>
                  <a:pt x="1" y="0"/>
                </a:cubicBezTo>
                <a:cubicBezTo>
                  <a:pt x="2" y="0"/>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4" name="Freeform 3277"/>
          <p:cNvSpPr>
            <a:spLocks noChangeAspect="1"/>
          </p:cNvSpPr>
          <p:nvPr/>
        </p:nvSpPr>
        <p:spPr bwMode="auto">
          <a:xfrm>
            <a:off x="5828680" y="1502123"/>
            <a:ext cx="34281" cy="4762"/>
          </a:xfrm>
          <a:custGeom>
            <a:avLst/>
            <a:gdLst>
              <a:gd name="T0" fmla="*/ 4 w 3"/>
              <a:gd name="T1" fmla="*/ 3 h 3"/>
              <a:gd name="T2" fmla="*/ 3 w 3"/>
              <a:gd name="T3" fmla="*/ 4 h 3"/>
              <a:gd name="T4" fmla="*/ 1 w 3"/>
              <a:gd name="T5" fmla="*/ 3 h 3"/>
              <a:gd name="T6" fmla="*/ 3 w 3"/>
              <a:gd name="T7" fmla="*/ 0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1" y="2"/>
                </a:cubicBezTo>
                <a:cubicBezTo>
                  <a:pt x="1" y="1"/>
                  <a:pt x="1" y="0"/>
                  <a:pt x="2"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5" name="Freeform 3278"/>
          <p:cNvSpPr>
            <a:spLocks noChangeAspect="1"/>
          </p:cNvSpPr>
          <p:nvPr/>
        </p:nvSpPr>
        <p:spPr bwMode="auto">
          <a:xfrm>
            <a:off x="5492252" y="1665239"/>
            <a:ext cx="34281" cy="4762"/>
          </a:xfrm>
          <a:custGeom>
            <a:avLst/>
            <a:gdLst>
              <a:gd name="T0" fmla="*/ 3 w 2"/>
              <a:gd name="T1" fmla="*/ 3 h 3"/>
              <a:gd name="T2" fmla="*/ 2 w 2"/>
              <a:gd name="T3" fmla="*/ 4 h 3"/>
              <a:gd name="T4" fmla="*/ 0 w 2"/>
              <a:gd name="T5" fmla="*/ 1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6" name="Freeform 3279"/>
          <p:cNvSpPr>
            <a:spLocks noChangeAspect="1"/>
          </p:cNvSpPr>
          <p:nvPr/>
        </p:nvSpPr>
        <p:spPr bwMode="auto">
          <a:xfrm>
            <a:off x="6899855" y="3152329"/>
            <a:ext cx="34281" cy="3572"/>
          </a:xfrm>
          <a:custGeom>
            <a:avLst/>
            <a:gdLst>
              <a:gd name="T0" fmla="*/ 1 w 3"/>
              <a:gd name="T1" fmla="*/ 2 h 3"/>
              <a:gd name="T2" fmla="*/ 0 w 3"/>
              <a:gd name="T3" fmla="*/ 2 h 3"/>
              <a:gd name="T4" fmla="*/ 1 w 3"/>
              <a:gd name="T5" fmla="*/ 1 h 3"/>
              <a:gd name="T6" fmla="*/ 3 w 3"/>
              <a:gd name="T7" fmla="*/ 1 h 3"/>
              <a:gd name="T8" fmla="*/ 1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2"/>
                  <a:pt x="0" y="3"/>
                  <a:pt x="0" y="2"/>
                </a:cubicBezTo>
                <a:cubicBezTo>
                  <a:pt x="0" y="1"/>
                  <a:pt x="1" y="1"/>
                  <a:pt x="1" y="1"/>
                </a:cubicBezTo>
                <a:cubicBezTo>
                  <a:pt x="1" y="1"/>
                  <a:pt x="2" y="0"/>
                  <a:pt x="2"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7" name="Freeform 3280"/>
          <p:cNvSpPr>
            <a:spLocks noChangeAspect="1"/>
          </p:cNvSpPr>
          <p:nvPr/>
        </p:nvSpPr>
        <p:spPr bwMode="auto">
          <a:xfrm>
            <a:off x="4943177" y="4320332"/>
            <a:ext cx="34281" cy="4762"/>
          </a:xfrm>
          <a:custGeom>
            <a:avLst/>
            <a:gdLst>
              <a:gd name="T0" fmla="*/ 2 w 2"/>
              <a:gd name="T1" fmla="*/ 3 h 3"/>
              <a:gd name="T2" fmla="*/ 0 w 2"/>
              <a:gd name="T3" fmla="*/ 3 h 3"/>
              <a:gd name="T4" fmla="*/ 2 w 2"/>
              <a:gd name="T5" fmla="*/ 1 h 3"/>
              <a:gd name="T6" fmla="*/ 3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2"/>
                </a:cubicBezTo>
                <a:cubicBezTo>
                  <a:pt x="0" y="1"/>
                  <a:pt x="0" y="1"/>
                  <a:pt x="1" y="1"/>
                </a:cubicBezTo>
                <a:cubicBezTo>
                  <a:pt x="1" y="1"/>
                  <a:pt x="2" y="0"/>
                  <a:pt x="2" y="1"/>
                </a:cubicBezTo>
                <a:cubicBezTo>
                  <a:pt x="2" y="2"/>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8" name="Freeform 3281"/>
          <p:cNvSpPr>
            <a:spLocks noChangeAspect="1"/>
          </p:cNvSpPr>
          <p:nvPr/>
        </p:nvSpPr>
        <p:spPr bwMode="auto">
          <a:xfrm>
            <a:off x="250635" y="2839196"/>
            <a:ext cx="34281" cy="3572"/>
          </a:xfrm>
          <a:custGeom>
            <a:avLst/>
            <a:gdLst>
              <a:gd name="T0" fmla="*/ 1 w 2"/>
              <a:gd name="T1" fmla="*/ 2 h 3"/>
              <a:gd name="T2" fmla="*/ 0 w 2"/>
              <a:gd name="T3" fmla="*/ 3 h 3"/>
              <a:gd name="T4" fmla="*/ 0 w 2"/>
              <a:gd name="T5" fmla="*/ 1 h 3"/>
              <a:gd name="T6" fmla="*/ 1 w 2"/>
              <a:gd name="T7" fmla="*/ 1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1" y="3"/>
                  <a:pt x="0" y="3"/>
                </a:cubicBezTo>
                <a:cubicBezTo>
                  <a:pt x="0" y="3"/>
                  <a:pt x="0" y="2"/>
                  <a:pt x="0" y="1"/>
                </a:cubicBezTo>
                <a:cubicBezTo>
                  <a:pt x="0" y="1"/>
                  <a:pt x="1" y="0"/>
                  <a:pt x="1" y="1"/>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39" name="Freeform 3282"/>
          <p:cNvSpPr>
            <a:spLocks noChangeAspect="1"/>
          </p:cNvSpPr>
          <p:nvPr/>
        </p:nvSpPr>
        <p:spPr bwMode="auto">
          <a:xfrm>
            <a:off x="323633" y="2863009"/>
            <a:ext cx="34281" cy="3572"/>
          </a:xfrm>
          <a:custGeom>
            <a:avLst/>
            <a:gdLst>
              <a:gd name="T0" fmla="*/ 3 w 3"/>
              <a:gd name="T1" fmla="*/ 2 h 2"/>
              <a:gd name="T2" fmla="*/ 3 w 3"/>
              <a:gd name="T3" fmla="*/ 3 h 2"/>
              <a:gd name="T4" fmla="*/ 1 w 3"/>
              <a:gd name="T5" fmla="*/ 3 h 2"/>
              <a:gd name="T6" fmla="*/ 0 w 3"/>
              <a:gd name="T7" fmla="*/ 0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2"/>
                  <a:pt x="2" y="2"/>
                </a:cubicBezTo>
                <a:cubicBezTo>
                  <a:pt x="2" y="2"/>
                  <a:pt x="1" y="2"/>
                  <a:pt x="1" y="2"/>
                </a:cubicBezTo>
                <a:cubicBezTo>
                  <a:pt x="1" y="1"/>
                  <a:pt x="0" y="1"/>
                  <a:pt x="0"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0" name="Freeform 3283"/>
          <p:cNvSpPr>
            <a:spLocks noChangeAspect="1"/>
          </p:cNvSpPr>
          <p:nvPr/>
        </p:nvSpPr>
        <p:spPr bwMode="auto">
          <a:xfrm>
            <a:off x="-133466" y="2120057"/>
            <a:ext cx="34281" cy="4762"/>
          </a:xfrm>
          <a:custGeom>
            <a:avLst/>
            <a:gdLst>
              <a:gd name="T0" fmla="*/ 2 w 3"/>
              <a:gd name="T1" fmla="*/ 3 h 3"/>
              <a:gd name="T2" fmla="*/ 0 w 3"/>
              <a:gd name="T3" fmla="*/ 3 h 3"/>
              <a:gd name="T4" fmla="*/ 1 w 3"/>
              <a:gd name="T5" fmla="*/ 1 h 3"/>
              <a:gd name="T6" fmla="*/ 3 w 3"/>
              <a:gd name="T7" fmla="*/ 1 h 3"/>
              <a:gd name="T8" fmla="*/ 2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3" y="1"/>
                </a:cubicBezTo>
                <a:cubicBezTo>
                  <a:pt x="3"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941" name="Freeform 3284"/>
          <p:cNvSpPr>
            <a:spLocks noChangeAspect="1"/>
          </p:cNvSpPr>
          <p:nvPr/>
        </p:nvSpPr>
        <p:spPr bwMode="auto">
          <a:xfrm>
            <a:off x="298244" y="2004569"/>
            <a:ext cx="34281" cy="3572"/>
          </a:xfrm>
          <a:custGeom>
            <a:avLst/>
            <a:gdLst>
              <a:gd name="T0" fmla="*/ 4 w 6"/>
              <a:gd name="T1" fmla="*/ 2 h 3"/>
              <a:gd name="T2" fmla="*/ 1 w 6"/>
              <a:gd name="T3" fmla="*/ 3 h 3"/>
              <a:gd name="T4" fmla="*/ 2 w 6"/>
              <a:gd name="T5" fmla="*/ 1 h 3"/>
              <a:gd name="T6" fmla="*/ 6 w 6"/>
              <a:gd name="T7" fmla="*/ 0 h 3"/>
              <a:gd name="T8" fmla="*/ 4 w 6"/>
              <a:gd name="T9" fmla="*/ 2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3" y="2"/>
                </a:moveTo>
                <a:cubicBezTo>
                  <a:pt x="3" y="3"/>
                  <a:pt x="1" y="3"/>
                  <a:pt x="1" y="3"/>
                </a:cubicBezTo>
                <a:cubicBezTo>
                  <a:pt x="0" y="2"/>
                  <a:pt x="2" y="1"/>
                  <a:pt x="2" y="1"/>
                </a:cubicBezTo>
                <a:cubicBezTo>
                  <a:pt x="4" y="0"/>
                  <a:pt x="5" y="0"/>
                  <a:pt x="5" y="0"/>
                </a:cubicBezTo>
                <a:cubicBezTo>
                  <a:pt x="6" y="1"/>
                  <a:pt x="5" y="2"/>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2" name="Oval 3285"/>
          <p:cNvSpPr>
            <a:spLocks noChangeAspect="1" noChangeArrowheads="1"/>
          </p:cNvSpPr>
          <p:nvPr/>
        </p:nvSpPr>
        <p:spPr bwMode="auto">
          <a:xfrm>
            <a:off x="301417" y="2021236"/>
            <a:ext cx="34281" cy="119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3" name="Freeform 3286"/>
          <p:cNvSpPr>
            <a:spLocks noChangeAspect="1"/>
          </p:cNvSpPr>
          <p:nvPr/>
        </p:nvSpPr>
        <p:spPr bwMode="auto">
          <a:xfrm>
            <a:off x="188744" y="2129582"/>
            <a:ext cx="34281" cy="4762"/>
          </a:xfrm>
          <a:custGeom>
            <a:avLst/>
            <a:gdLst>
              <a:gd name="T0" fmla="*/ 3 w 3"/>
              <a:gd name="T1" fmla="*/ 3 h 3"/>
              <a:gd name="T2" fmla="*/ 1 w 3"/>
              <a:gd name="T3" fmla="*/ 3 h 3"/>
              <a:gd name="T4" fmla="*/ 1 w 3"/>
              <a:gd name="T5" fmla="*/ 1 h 3"/>
              <a:gd name="T6" fmla="*/ 4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2"/>
                  <a:pt x="1" y="3"/>
                  <a:pt x="1" y="2"/>
                </a:cubicBezTo>
                <a:cubicBezTo>
                  <a:pt x="0" y="2"/>
                  <a:pt x="1" y="1"/>
                  <a:pt x="1" y="1"/>
                </a:cubicBezTo>
                <a:cubicBezTo>
                  <a:pt x="2" y="1"/>
                  <a:pt x="3" y="0"/>
                  <a:pt x="3" y="1"/>
                </a:cubicBezTo>
                <a:cubicBezTo>
                  <a:pt x="3"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944" name="Freeform 3287"/>
          <p:cNvSpPr>
            <a:spLocks noChangeAspect="1"/>
          </p:cNvSpPr>
          <p:nvPr/>
        </p:nvSpPr>
        <p:spPr bwMode="auto">
          <a:xfrm>
            <a:off x="-1687" y="2136725"/>
            <a:ext cx="34281" cy="5954"/>
          </a:xfrm>
          <a:custGeom>
            <a:avLst/>
            <a:gdLst>
              <a:gd name="T0" fmla="*/ 3 w 3"/>
              <a:gd name="T1" fmla="*/ 4 h 4"/>
              <a:gd name="T2" fmla="*/ 0 w 3"/>
              <a:gd name="T3" fmla="*/ 4 h 4"/>
              <a:gd name="T4" fmla="*/ 0 w 3"/>
              <a:gd name="T5" fmla="*/ 3 h 4"/>
              <a:gd name="T6" fmla="*/ 3 w 3"/>
              <a:gd name="T7" fmla="*/ 1 h 4"/>
              <a:gd name="T8" fmla="*/ 3 w 3"/>
              <a:gd name="T9" fmla="*/ 4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1" y="3"/>
                  <a:pt x="1" y="4"/>
                  <a:pt x="0" y="3"/>
                </a:cubicBezTo>
                <a:cubicBezTo>
                  <a:pt x="0" y="3"/>
                  <a:pt x="0" y="2"/>
                  <a:pt x="0" y="2"/>
                </a:cubicBezTo>
                <a:cubicBezTo>
                  <a:pt x="1" y="1"/>
                  <a:pt x="2" y="0"/>
                  <a:pt x="2" y="1"/>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1945" name="Freeform 3288"/>
          <p:cNvSpPr>
            <a:spLocks noChangeAspect="1"/>
          </p:cNvSpPr>
          <p:nvPr/>
        </p:nvSpPr>
        <p:spPr bwMode="auto">
          <a:xfrm>
            <a:off x="358547" y="2084338"/>
            <a:ext cx="34281" cy="1191"/>
          </a:xfrm>
          <a:custGeom>
            <a:avLst/>
            <a:gdLst>
              <a:gd name="T0" fmla="*/ 0 w 2"/>
              <a:gd name="T1" fmla="*/ 1 h 1"/>
              <a:gd name="T2" fmla="*/ 0 w 2"/>
              <a:gd name="T3" fmla="*/ 1 h 1"/>
              <a:gd name="T4" fmla="*/ 2 w 2"/>
              <a:gd name="T5" fmla="*/ 0 h 1"/>
              <a:gd name="T6" fmla="*/ 3 w 2"/>
              <a:gd name="T7" fmla="*/ 1 h 1"/>
              <a:gd name="T8" fmla="*/ 0 w 2"/>
              <a:gd name="T9" fmla="*/ 1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1"/>
                </a:moveTo>
                <a:cubicBezTo>
                  <a:pt x="0" y="1"/>
                  <a:pt x="0" y="1"/>
                  <a:pt x="0" y="1"/>
                </a:cubicBezTo>
                <a:cubicBezTo>
                  <a:pt x="0" y="0"/>
                  <a:pt x="0" y="0"/>
                  <a:pt x="1" y="0"/>
                </a:cubicBezTo>
                <a:cubicBezTo>
                  <a:pt x="1" y="0"/>
                  <a:pt x="2" y="0"/>
                  <a:pt x="2" y="1"/>
                </a:cubicBezTo>
                <a:cubicBezTo>
                  <a:pt x="2" y="1"/>
                  <a:pt x="1" y="1"/>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6" name="Freeform 3289"/>
          <p:cNvSpPr>
            <a:spLocks noChangeAspect="1"/>
          </p:cNvSpPr>
          <p:nvPr/>
        </p:nvSpPr>
        <p:spPr bwMode="auto">
          <a:xfrm>
            <a:off x="253810" y="2121250"/>
            <a:ext cx="34281" cy="3572"/>
          </a:xfrm>
          <a:custGeom>
            <a:avLst/>
            <a:gdLst>
              <a:gd name="T0" fmla="*/ 2 w 2"/>
              <a:gd name="T1" fmla="*/ 3 h 2"/>
              <a:gd name="T2" fmla="*/ 0 w 2"/>
              <a:gd name="T3" fmla="*/ 2 h 2"/>
              <a:gd name="T4" fmla="*/ 2 w 2"/>
              <a:gd name="T5" fmla="*/ 0 h 2"/>
              <a:gd name="T6" fmla="*/ 3 w 2"/>
              <a:gd name="T7" fmla="*/ 2 h 2"/>
              <a:gd name="T8" fmla="*/ 2 w 2"/>
              <a:gd name="T9" fmla="*/ 3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0" y="2"/>
                  <a:pt x="0" y="2"/>
                  <a:pt x="0" y="1"/>
                </a:cubicBezTo>
                <a:cubicBezTo>
                  <a:pt x="0" y="1"/>
                  <a:pt x="0" y="0"/>
                  <a:pt x="1" y="0"/>
                </a:cubicBezTo>
                <a:cubicBezTo>
                  <a:pt x="1" y="0"/>
                  <a:pt x="2" y="0"/>
                  <a:pt x="2" y="1"/>
                </a:cubicBezTo>
                <a:cubicBezTo>
                  <a:pt x="2" y="2"/>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7" name="Freeform 3290"/>
          <p:cNvSpPr>
            <a:spLocks noChangeAspect="1"/>
          </p:cNvSpPr>
          <p:nvPr/>
        </p:nvSpPr>
        <p:spPr bwMode="auto">
          <a:xfrm>
            <a:off x="606106" y="2042667"/>
            <a:ext cx="34281" cy="4762"/>
          </a:xfrm>
          <a:custGeom>
            <a:avLst/>
            <a:gdLst>
              <a:gd name="T0" fmla="*/ 3 w 2"/>
              <a:gd name="T1" fmla="*/ 3 h 3"/>
              <a:gd name="T2" fmla="*/ 2 w 2"/>
              <a:gd name="T3" fmla="*/ 4 h 3"/>
              <a:gd name="T4" fmla="*/ 2 w 2"/>
              <a:gd name="T5" fmla="*/ 3 h 3"/>
              <a:gd name="T6" fmla="*/ 3 w 2"/>
              <a:gd name="T7" fmla="*/ 1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1" y="2"/>
                </a:cubicBezTo>
                <a:cubicBezTo>
                  <a:pt x="1" y="1"/>
                  <a:pt x="1" y="0"/>
                  <a:pt x="2"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8" name="Freeform 3291"/>
          <p:cNvSpPr>
            <a:spLocks noChangeAspect="1"/>
          </p:cNvSpPr>
          <p:nvPr/>
        </p:nvSpPr>
        <p:spPr bwMode="auto">
          <a:xfrm>
            <a:off x="1144075" y="2074815"/>
            <a:ext cx="34281" cy="3572"/>
          </a:xfrm>
          <a:custGeom>
            <a:avLst/>
            <a:gdLst>
              <a:gd name="T0" fmla="*/ 1 w 1"/>
              <a:gd name="T1" fmla="*/ 2 h 3"/>
              <a:gd name="T2" fmla="*/ 0 w 1"/>
              <a:gd name="T3" fmla="*/ 2 h 3"/>
              <a:gd name="T4" fmla="*/ 0 w 1"/>
              <a:gd name="T5" fmla="*/ 1 h 3"/>
              <a:gd name="T6" fmla="*/ 0 w 1"/>
              <a:gd name="T7" fmla="*/ 0 h 3"/>
              <a:gd name="T8" fmla="*/ 1 w 1"/>
              <a:gd name="T9" fmla="*/ 2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49" name="Oval 3292"/>
          <p:cNvSpPr>
            <a:spLocks noChangeAspect="1" noChangeArrowheads="1"/>
          </p:cNvSpPr>
          <p:nvPr/>
        </p:nvSpPr>
        <p:spPr bwMode="auto">
          <a:xfrm>
            <a:off x="1134553" y="2061718"/>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0" name="Freeform 3293"/>
          <p:cNvSpPr>
            <a:spLocks noChangeAspect="1"/>
          </p:cNvSpPr>
          <p:nvPr/>
        </p:nvSpPr>
        <p:spPr bwMode="auto">
          <a:xfrm>
            <a:off x="1129793" y="2058145"/>
            <a:ext cx="34281" cy="4762"/>
          </a:xfrm>
          <a:custGeom>
            <a:avLst/>
            <a:gdLst>
              <a:gd name="T0" fmla="*/ 3 w 2"/>
              <a:gd name="T1" fmla="*/ 3 h 3"/>
              <a:gd name="T2" fmla="*/ 2 w 2"/>
              <a:gd name="T3" fmla="*/ 3 h 3"/>
              <a:gd name="T4" fmla="*/ 0 w 2"/>
              <a:gd name="T5" fmla="*/ 1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1" name="Freeform 3294"/>
          <p:cNvSpPr>
            <a:spLocks noChangeAspect="1"/>
          </p:cNvSpPr>
          <p:nvPr/>
        </p:nvSpPr>
        <p:spPr bwMode="auto">
          <a:xfrm>
            <a:off x="1180574" y="2151014"/>
            <a:ext cx="34281" cy="4762"/>
          </a:xfrm>
          <a:custGeom>
            <a:avLst/>
            <a:gdLst>
              <a:gd name="T0" fmla="*/ 2 w 2"/>
              <a:gd name="T1" fmla="*/ 3 h 3"/>
              <a:gd name="T2" fmla="*/ 1 w 2"/>
              <a:gd name="T3" fmla="*/ 4 h 3"/>
              <a:gd name="T4" fmla="*/ 0 w 2"/>
              <a:gd name="T5" fmla="*/ 1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2" name="Freeform 3295"/>
          <p:cNvSpPr>
            <a:spLocks noChangeAspect="1"/>
          </p:cNvSpPr>
          <p:nvPr/>
        </p:nvSpPr>
        <p:spPr bwMode="auto">
          <a:xfrm>
            <a:off x="1267854" y="2228406"/>
            <a:ext cx="34281" cy="3572"/>
          </a:xfrm>
          <a:custGeom>
            <a:avLst/>
            <a:gdLst>
              <a:gd name="T0" fmla="*/ 1 w 1"/>
              <a:gd name="T1" fmla="*/ 2 h 2"/>
              <a:gd name="T2" fmla="*/ 1 w 1"/>
              <a:gd name="T3" fmla="*/ 3 h 2"/>
              <a:gd name="T4" fmla="*/ 0 w 1"/>
              <a:gd name="T5" fmla="*/ 2 h 2"/>
              <a:gd name="T6" fmla="*/ 0 w 1"/>
              <a:gd name="T7" fmla="*/ 0 h 2"/>
              <a:gd name="T8" fmla="*/ 1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0" y="2"/>
                  <a:pt x="0" y="2"/>
                  <a:pt x="0" y="1"/>
                </a:cubicBezTo>
                <a:cubicBezTo>
                  <a:pt x="0" y="1"/>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3" name="Freeform 3296"/>
          <p:cNvSpPr>
            <a:spLocks noChangeAspect="1"/>
          </p:cNvSpPr>
          <p:nvPr/>
        </p:nvSpPr>
        <p:spPr bwMode="auto">
          <a:xfrm>
            <a:off x="3264208" y="1772394"/>
            <a:ext cx="34281" cy="5954"/>
          </a:xfrm>
          <a:custGeom>
            <a:avLst/>
            <a:gdLst>
              <a:gd name="T0" fmla="*/ 5 w 5"/>
              <a:gd name="T1" fmla="*/ 3 h 4"/>
              <a:gd name="T2" fmla="*/ 5 w 5"/>
              <a:gd name="T3" fmla="*/ 5 h 4"/>
              <a:gd name="T4" fmla="*/ 2 w 5"/>
              <a:gd name="T5" fmla="*/ 4 h 4"/>
              <a:gd name="T6" fmla="*/ 1 w 5"/>
              <a:gd name="T7" fmla="*/ 0 h 4"/>
              <a:gd name="T8" fmla="*/ 5 w 5"/>
              <a:gd name="T9" fmla="*/ 3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4" y="4"/>
                </a:cubicBezTo>
                <a:cubicBezTo>
                  <a:pt x="3" y="4"/>
                  <a:pt x="2" y="4"/>
                  <a:pt x="2" y="3"/>
                </a:cubicBezTo>
                <a:cubicBezTo>
                  <a:pt x="1" y="2"/>
                  <a:pt x="0" y="1"/>
                  <a:pt x="1" y="0"/>
                </a:cubicBezTo>
                <a:cubicBezTo>
                  <a:pt x="2" y="0"/>
                  <a:pt x="3" y="1"/>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4" name="Freeform 3297"/>
          <p:cNvSpPr>
            <a:spLocks noChangeAspect="1"/>
          </p:cNvSpPr>
          <p:nvPr/>
        </p:nvSpPr>
        <p:spPr bwMode="auto">
          <a:xfrm>
            <a:off x="3660938" y="1437831"/>
            <a:ext cx="34281" cy="3572"/>
          </a:xfrm>
          <a:custGeom>
            <a:avLst/>
            <a:gdLst>
              <a:gd name="T0" fmla="*/ 1 w 3"/>
              <a:gd name="T1" fmla="*/ 3 h 2"/>
              <a:gd name="T2" fmla="*/ 0 w 3"/>
              <a:gd name="T3" fmla="*/ 2 h 2"/>
              <a:gd name="T4" fmla="*/ 3 w 3"/>
              <a:gd name="T5" fmla="*/ 0 h 2"/>
              <a:gd name="T6" fmla="*/ 4 w 3"/>
              <a:gd name="T7" fmla="*/ 2 h 2"/>
              <a:gd name="T8" fmla="*/ 1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1" y="0"/>
                  <a:pt x="1" y="0"/>
                  <a:pt x="2" y="0"/>
                </a:cubicBezTo>
                <a:cubicBezTo>
                  <a:pt x="2" y="0"/>
                  <a:pt x="3" y="1"/>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5" name="Freeform 3298"/>
          <p:cNvSpPr>
            <a:spLocks noChangeAspect="1"/>
          </p:cNvSpPr>
          <p:nvPr/>
        </p:nvSpPr>
        <p:spPr bwMode="auto">
          <a:xfrm>
            <a:off x="3651418" y="1434259"/>
            <a:ext cx="34281" cy="2381"/>
          </a:xfrm>
          <a:custGeom>
            <a:avLst/>
            <a:gdLst>
              <a:gd name="T0" fmla="*/ 1 w 3"/>
              <a:gd name="T1" fmla="*/ 2 h 2"/>
              <a:gd name="T2" fmla="*/ 0 w 3"/>
              <a:gd name="T3" fmla="*/ 1 h 2"/>
              <a:gd name="T4" fmla="*/ 3 w 3"/>
              <a:gd name="T5" fmla="*/ 0 h 2"/>
              <a:gd name="T6" fmla="*/ 4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1"/>
                  <a:pt x="0" y="1"/>
                  <a:pt x="0" y="1"/>
                </a:cubicBezTo>
                <a:cubicBezTo>
                  <a:pt x="0" y="0"/>
                  <a:pt x="1" y="0"/>
                  <a:pt x="2" y="0"/>
                </a:cubicBezTo>
                <a:cubicBezTo>
                  <a:pt x="2" y="0"/>
                  <a:pt x="3" y="0"/>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6" name="Freeform 3299"/>
          <p:cNvSpPr>
            <a:spLocks noChangeAspect="1"/>
          </p:cNvSpPr>
          <p:nvPr/>
        </p:nvSpPr>
        <p:spPr bwMode="auto">
          <a:xfrm>
            <a:off x="3641896" y="1430687"/>
            <a:ext cx="34281" cy="3572"/>
          </a:xfrm>
          <a:custGeom>
            <a:avLst/>
            <a:gdLst>
              <a:gd name="T0" fmla="*/ 1 w 3"/>
              <a:gd name="T1" fmla="*/ 3 h 2"/>
              <a:gd name="T2" fmla="*/ 0 w 3"/>
              <a:gd name="T3" fmla="*/ 2 h 2"/>
              <a:gd name="T4" fmla="*/ 1 w 3"/>
              <a:gd name="T5" fmla="*/ 0 h 2"/>
              <a:gd name="T6" fmla="*/ 3 w 3"/>
              <a:gd name="T7" fmla="*/ 3 h 2"/>
              <a:gd name="T8" fmla="*/ 1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1"/>
                  <a:pt x="3" y="1"/>
                  <a:pt x="2" y="2"/>
                </a:cubicBezTo>
                <a:cubicBezTo>
                  <a:pt x="2" y="2"/>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7" name="Freeform 3300"/>
          <p:cNvSpPr>
            <a:spLocks noChangeAspect="1"/>
          </p:cNvSpPr>
          <p:nvPr/>
        </p:nvSpPr>
        <p:spPr bwMode="auto">
          <a:xfrm>
            <a:off x="3695853" y="1493790"/>
            <a:ext cx="34281" cy="3572"/>
          </a:xfrm>
          <a:custGeom>
            <a:avLst/>
            <a:gdLst>
              <a:gd name="T0" fmla="*/ 2 w 2"/>
              <a:gd name="T1" fmla="*/ 2 h 2"/>
              <a:gd name="T2" fmla="*/ 0 w 2"/>
              <a:gd name="T3" fmla="*/ 3 h 2"/>
              <a:gd name="T4" fmla="*/ 0 w 2"/>
              <a:gd name="T5" fmla="*/ 2 h 2"/>
              <a:gd name="T6" fmla="*/ 2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0" y="2"/>
                </a:cubicBezTo>
                <a:cubicBezTo>
                  <a:pt x="0" y="2"/>
                  <a:pt x="0" y="1"/>
                  <a:pt x="0" y="1"/>
                </a:cubicBezTo>
                <a:cubicBezTo>
                  <a:pt x="0" y="0"/>
                  <a:pt x="0" y="0"/>
                  <a:pt x="1" y="0"/>
                </a:cubicBezTo>
                <a:cubicBezTo>
                  <a:pt x="2"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8" name="Freeform 3301"/>
          <p:cNvSpPr>
            <a:spLocks noChangeAspect="1"/>
          </p:cNvSpPr>
          <p:nvPr/>
        </p:nvSpPr>
        <p:spPr bwMode="auto">
          <a:xfrm>
            <a:off x="3673634" y="1369965"/>
            <a:ext cx="34281" cy="2381"/>
          </a:xfrm>
          <a:custGeom>
            <a:avLst/>
            <a:gdLst>
              <a:gd name="T0" fmla="*/ 1 w 1"/>
              <a:gd name="T1" fmla="*/ 1 h 2"/>
              <a:gd name="T2" fmla="*/ 0 w 1"/>
              <a:gd name="T3" fmla="*/ 2 h 2"/>
              <a:gd name="T4" fmla="*/ 0 w 1"/>
              <a:gd name="T5" fmla="*/ 1 h 2"/>
              <a:gd name="T6" fmla="*/ 1 w 1"/>
              <a:gd name="T7" fmla="*/ 0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59" name="Freeform 3302"/>
          <p:cNvSpPr>
            <a:spLocks noChangeAspect="1"/>
          </p:cNvSpPr>
          <p:nvPr/>
        </p:nvSpPr>
        <p:spPr bwMode="auto">
          <a:xfrm>
            <a:off x="3681570" y="1368774"/>
            <a:ext cx="34281" cy="3572"/>
          </a:xfrm>
          <a:custGeom>
            <a:avLst/>
            <a:gdLst>
              <a:gd name="T0" fmla="*/ 2 w 2"/>
              <a:gd name="T1" fmla="*/ 1 h 3"/>
              <a:gd name="T2" fmla="*/ 2 w 2"/>
              <a:gd name="T3" fmla="*/ 3 h 3"/>
              <a:gd name="T4" fmla="*/ 1 w 2"/>
              <a:gd name="T5" fmla="*/ 2 h 3"/>
              <a:gd name="T6" fmla="*/ 1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3"/>
                  <a:pt x="2" y="3"/>
                </a:cubicBezTo>
                <a:cubicBezTo>
                  <a:pt x="1" y="3"/>
                  <a:pt x="1" y="2"/>
                  <a:pt x="1" y="2"/>
                </a:cubicBezTo>
                <a:cubicBezTo>
                  <a:pt x="1"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0" name="Freeform 3303"/>
          <p:cNvSpPr>
            <a:spLocks noChangeAspect="1"/>
          </p:cNvSpPr>
          <p:nvPr/>
        </p:nvSpPr>
        <p:spPr bwMode="auto">
          <a:xfrm>
            <a:off x="3691092" y="1379488"/>
            <a:ext cx="34281" cy="4762"/>
          </a:xfrm>
          <a:custGeom>
            <a:avLst/>
            <a:gdLst>
              <a:gd name="T0" fmla="*/ 2 w 3"/>
              <a:gd name="T1" fmla="*/ 3 h 3"/>
              <a:gd name="T2" fmla="*/ 1 w 3"/>
              <a:gd name="T3" fmla="*/ 4 h 3"/>
              <a:gd name="T4" fmla="*/ 1 w 3"/>
              <a:gd name="T5" fmla="*/ 1 h 3"/>
              <a:gd name="T6" fmla="*/ 2 w 3"/>
              <a:gd name="T7" fmla="*/ 1 h 3"/>
              <a:gd name="T8" fmla="*/ 2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1" y="3"/>
                </a:cubicBezTo>
                <a:cubicBezTo>
                  <a:pt x="0" y="2"/>
                  <a:pt x="0" y="2"/>
                  <a:pt x="1" y="1"/>
                </a:cubicBezTo>
                <a:cubicBezTo>
                  <a:pt x="1" y="1"/>
                  <a:pt x="2" y="0"/>
                  <a:pt x="2"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1" name="Freeform 3304"/>
          <p:cNvSpPr>
            <a:spLocks noChangeAspect="1"/>
          </p:cNvSpPr>
          <p:nvPr/>
        </p:nvSpPr>
        <p:spPr bwMode="auto">
          <a:xfrm>
            <a:off x="3662526" y="1377107"/>
            <a:ext cx="34281" cy="1191"/>
          </a:xfrm>
          <a:custGeom>
            <a:avLst/>
            <a:gdLst>
              <a:gd name="T0" fmla="*/ 1 w 3"/>
              <a:gd name="T1" fmla="*/ 1 h 1"/>
              <a:gd name="T2" fmla="*/ 0 w 3"/>
              <a:gd name="T3" fmla="*/ 1 h 1"/>
              <a:gd name="T4" fmla="*/ 1 w 3"/>
              <a:gd name="T5" fmla="*/ 0 h 1"/>
              <a:gd name="T6" fmla="*/ 3 w 3"/>
              <a:gd name="T7" fmla="*/ 0 h 1"/>
              <a:gd name="T8" fmla="*/ 1 w 3"/>
              <a:gd name="T9" fmla="*/ 1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0"/>
                </a:cubicBezTo>
                <a:cubicBezTo>
                  <a:pt x="3" y="1"/>
                  <a:pt x="2"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2" name="Freeform 3305"/>
          <p:cNvSpPr>
            <a:spLocks noChangeAspect="1"/>
          </p:cNvSpPr>
          <p:nvPr/>
        </p:nvSpPr>
        <p:spPr bwMode="auto">
          <a:xfrm>
            <a:off x="3689504" y="1371155"/>
            <a:ext cx="34281" cy="4762"/>
          </a:xfrm>
          <a:custGeom>
            <a:avLst/>
            <a:gdLst>
              <a:gd name="T0" fmla="*/ 3 w 3"/>
              <a:gd name="T1" fmla="*/ 4 h 3"/>
              <a:gd name="T2" fmla="*/ 1 w 3"/>
              <a:gd name="T3" fmla="*/ 4 h 3"/>
              <a:gd name="T4" fmla="*/ 1 w 3"/>
              <a:gd name="T5" fmla="*/ 3 h 3"/>
              <a:gd name="T6" fmla="*/ 3 w 3"/>
              <a:gd name="T7" fmla="*/ 1 h 3"/>
              <a:gd name="T8" fmla="*/ 3 w 3"/>
              <a:gd name="T9" fmla="*/ 4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2" y="3"/>
                  <a:pt x="1" y="3"/>
                  <a:pt x="1" y="3"/>
                </a:cubicBezTo>
                <a:cubicBezTo>
                  <a:pt x="0" y="2"/>
                  <a:pt x="1" y="2"/>
                  <a:pt x="1" y="2"/>
                </a:cubicBezTo>
                <a:cubicBezTo>
                  <a:pt x="1" y="1"/>
                  <a:pt x="2" y="0"/>
                  <a:pt x="2" y="1"/>
                </a:cubicBezTo>
                <a:cubicBezTo>
                  <a:pt x="3" y="2"/>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3" name="Freeform 3306"/>
          <p:cNvSpPr>
            <a:spLocks noChangeAspect="1"/>
          </p:cNvSpPr>
          <p:nvPr/>
        </p:nvSpPr>
        <p:spPr bwMode="auto">
          <a:xfrm>
            <a:off x="3705374" y="1361631"/>
            <a:ext cx="34281" cy="3572"/>
          </a:xfrm>
          <a:custGeom>
            <a:avLst/>
            <a:gdLst>
              <a:gd name="T0" fmla="*/ 2 w 2"/>
              <a:gd name="T1" fmla="*/ 2 h 3"/>
              <a:gd name="T2" fmla="*/ 0 w 2"/>
              <a:gd name="T3" fmla="*/ 3 h 3"/>
              <a:gd name="T4" fmla="*/ 0 w 2"/>
              <a:gd name="T5" fmla="*/ 1 h 3"/>
              <a:gd name="T6" fmla="*/ 2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4" name="Freeform 3307"/>
          <p:cNvSpPr>
            <a:spLocks noChangeAspect="1"/>
          </p:cNvSpPr>
          <p:nvPr/>
        </p:nvSpPr>
        <p:spPr bwMode="auto">
          <a:xfrm>
            <a:off x="3686329" y="1352104"/>
            <a:ext cx="34281" cy="5954"/>
          </a:xfrm>
          <a:custGeom>
            <a:avLst/>
            <a:gdLst>
              <a:gd name="T0" fmla="*/ 3 w 3"/>
              <a:gd name="T1" fmla="*/ 4 h 4"/>
              <a:gd name="T2" fmla="*/ 1 w 3"/>
              <a:gd name="T3" fmla="*/ 5 h 4"/>
              <a:gd name="T4" fmla="*/ 0 w 3"/>
              <a:gd name="T5" fmla="*/ 3 h 4"/>
              <a:gd name="T6" fmla="*/ 3 w 3"/>
              <a:gd name="T7" fmla="*/ 1 h 4"/>
              <a:gd name="T8" fmla="*/ 3 w 3"/>
              <a:gd name="T9" fmla="*/ 4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4"/>
                </a:cubicBezTo>
                <a:cubicBezTo>
                  <a:pt x="0" y="3"/>
                  <a:pt x="0" y="3"/>
                  <a:pt x="0" y="2"/>
                </a:cubicBezTo>
                <a:cubicBezTo>
                  <a:pt x="1" y="1"/>
                  <a:pt x="1" y="0"/>
                  <a:pt x="2" y="1"/>
                </a:cubicBezTo>
                <a:cubicBezTo>
                  <a:pt x="3"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5" name="Freeform 3308"/>
          <p:cNvSpPr>
            <a:spLocks noChangeAspect="1"/>
          </p:cNvSpPr>
          <p:nvPr/>
        </p:nvSpPr>
        <p:spPr bwMode="auto">
          <a:xfrm>
            <a:off x="2910323" y="1518794"/>
            <a:ext cx="34281" cy="2381"/>
          </a:xfrm>
          <a:custGeom>
            <a:avLst/>
            <a:gdLst>
              <a:gd name="T0" fmla="*/ 2 w 3"/>
              <a:gd name="T1" fmla="*/ 0 h 2"/>
              <a:gd name="T2" fmla="*/ 3 w 3"/>
              <a:gd name="T3" fmla="*/ 1 h 2"/>
              <a:gd name="T4" fmla="*/ 1 w 3"/>
              <a:gd name="T5" fmla="*/ 2 h 2"/>
              <a:gd name="T6" fmla="*/ 0 w 3"/>
              <a:gd name="T7" fmla="*/ 1 h 2"/>
              <a:gd name="T8" fmla="*/ 2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1"/>
                </a:cubicBezTo>
                <a:cubicBezTo>
                  <a:pt x="2" y="2"/>
                  <a:pt x="2" y="2"/>
                  <a:pt x="1" y="2"/>
                </a:cubicBezTo>
                <a:cubicBezTo>
                  <a:pt x="1" y="2"/>
                  <a:pt x="0" y="1"/>
                  <a:pt x="0" y="1"/>
                </a:cubicBezTo>
                <a:cubicBezTo>
                  <a:pt x="1"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6" name="Freeform 3309"/>
          <p:cNvSpPr>
            <a:spLocks noChangeAspect="1"/>
          </p:cNvSpPr>
          <p:nvPr/>
        </p:nvSpPr>
        <p:spPr bwMode="auto">
          <a:xfrm>
            <a:off x="1766149" y="1411638"/>
            <a:ext cx="34281" cy="2381"/>
          </a:xfrm>
          <a:custGeom>
            <a:avLst/>
            <a:gdLst>
              <a:gd name="T0" fmla="*/ 3 w 3"/>
              <a:gd name="T1" fmla="*/ 1 h 2"/>
              <a:gd name="T2" fmla="*/ 3 w 3"/>
              <a:gd name="T3" fmla="*/ 2 h 2"/>
              <a:gd name="T4" fmla="*/ 1 w 3"/>
              <a:gd name="T5" fmla="*/ 2 h 2"/>
              <a:gd name="T6" fmla="*/ 0 w 3"/>
              <a:gd name="T7" fmla="*/ 1 h 2"/>
              <a:gd name="T8" fmla="*/ 3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2" y="2"/>
                  <a:pt x="1" y="2"/>
                </a:cubicBezTo>
                <a:cubicBezTo>
                  <a:pt x="1" y="2"/>
                  <a:pt x="0" y="2"/>
                  <a:pt x="0" y="1"/>
                </a:cubicBezTo>
                <a:cubicBezTo>
                  <a:pt x="0"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7" name="Freeform 3310"/>
          <p:cNvSpPr>
            <a:spLocks noChangeAspect="1"/>
          </p:cNvSpPr>
          <p:nvPr/>
        </p:nvSpPr>
        <p:spPr bwMode="auto">
          <a:xfrm>
            <a:off x="1961342" y="1412827"/>
            <a:ext cx="34281" cy="2381"/>
          </a:xfrm>
          <a:custGeom>
            <a:avLst/>
            <a:gdLst>
              <a:gd name="T0" fmla="*/ 1 w 2"/>
              <a:gd name="T1" fmla="*/ 0 h 2"/>
              <a:gd name="T2" fmla="*/ 2 w 2"/>
              <a:gd name="T3" fmla="*/ 0 h 2"/>
              <a:gd name="T4" fmla="*/ 2 w 2"/>
              <a:gd name="T5" fmla="*/ 2 h 2"/>
              <a:gd name="T6" fmla="*/ 0 w 2"/>
              <a:gd name="T7" fmla="*/ 1 h 2"/>
              <a:gd name="T8" fmla="*/ 1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2"/>
                </a:cubicBezTo>
                <a:cubicBezTo>
                  <a:pt x="1" y="2"/>
                  <a:pt x="0" y="2"/>
                  <a:pt x="0" y="1"/>
                </a:cubicBezTo>
                <a:cubicBezTo>
                  <a:pt x="0" y="1"/>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8" name="Freeform 3311"/>
          <p:cNvSpPr>
            <a:spLocks noChangeAspect="1"/>
          </p:cNvSpPr>
          <p:nvPr/>
        </p:nvSpPr>
        <p:spPr bwMode="auto">
          <a:xfrm>
            <a:off x="2089884" y="1418781"/>
            <a:ext cx="34281" cy="2381"/>
          </a:xfrm>
          <a:custGeom>
            <a:avLst/>
            <a:gdLst>
              <a:gd name="T0" fmla="*/ 2 w 2"/>
              <a:gd name="T1" fmla="*/ 0 h 2"/>
              <a:gd name="T2" fmla="*/ 3 w 2"/>
              <a:gd name="T3" fmla="*/ 0 h 2"/>
              <a:gd name="T4" fmla="*/ 3 w 2"/>
              <a:gd name="T5" fmla="*/ 1 h 2"/>
              <a:gd name="T6" fmla="*/ 0 w 2"/>
              <a:gd name="T7" fmla="*/ 1 h 2"/>
              <a:gd name="T8" fmla="*/ 2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1"/>
                </a:cubicBezTo>
                <a:cubicBezTo>
                  <a:pt x="1" y="2"/>
                  <a:pt x="0" y="2"/>
                  <a:pt x="0" y="1"/>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69" name="Freeform 3312"/>
          <p:cNvSpPr>
            <a:spLocks noChangeAspect="1"/>
          </p:cNvSpPr>
          <p:nvPr/>
        </p:nvSpPr>
        <p:spPr bwMode="auto">
          <a:xfrm>
            <a:off x="2113687" y="1450928"/>
            <a:ext cx="34281" cy="3572"/>
          </a:xfrm>
          <a:custGeom>
            <a:avLst/>
            <a:gdLst>
              <a:gd name="T0" fmla="*/ 0 w 2"/>
              <a:gd name="T1" fmla="*/ 2 h 2"/>
              <a:gd name="T2" fmla="*/ 1 w 2"/>
              <a:gd name="T3" fmla="*/ 0 h 2"/>
              <a:gd name="T4" fmla="*/ 2 w 2"/>
              <a:gd name="T5" fmla="*/ 2 h 2"/>
              <a:gd name="T6" fmla="*/ 1 w 2"/>
              <a:gd name="T7" fmla="*/ 3 h 2"/>
              <a:gd name="T8" fmla="*/ 0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0" y="1"/>
                </a:moveTo>
                <a:cubicBezTo>
                  <a:pt x="0" y="1"/>
                  <a:pt x="0" y="0"/>
                  <a:pt x="1" y="0"/>
                </a:cubicBezTo>
                <a:cubicBezTo>
                  <a:pt x="1" y="0"/>
                  <a:pt x="2" y="0"/>
                  <a:pt x="2" y="1"/>
                </a:cubicBezTo>
                <a:cubicBezTo>
                  <a:pt x="2" y="1"/>
                  <a:pt x="2" y="2"/>
                  <a:pt x="1" y="2"/>
                </a:cubicBezTo>
                <a:cubicBezTo>
                  <a:pt x="0" y="2"/>
                  <a:pt x="0" y="1"/>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0" name="Freeform 3313"/>
          <p:cNvSpPr>
            <a:spLocks noChangeAspect="1"/>
          </p:cNvSpPr>
          <p:nvPr/>
        </p:nvSpPr>
        <p:spPr bwMode="auto">
          <a:xfrm>
            <a:off x="2166056" y="1373536"/>
            <a:ext cx="34281" cy="4762"/>
          </a:xfrm>
          <a:custGeom>
            <a:avLst/>
            <a:gdLst>
              <a:gd name="T0" fmla="*/ 0 w 2"/>
              <a:gd name="T1" fmla="*/ 3 h 3"/>
              <a:gd name="T2" fmla="*/ 0 w 2"/>
              <a:gd name="T3" fmla="*/ 1 h 3"/>
              <a:gd name="T4" fmla="*/ 3 w 2"/>
              <a:gd name="T5" fmla="*/ 1 h 3"/>
              <a:gd name="T6" fmla="*/ 3 w 2"/>
              <a:gd name="T7" fmla="*/ 4 h 3"/>
              <a:gd name="T8" fmla="*/ 0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2"/>
                </a:moveTo>
                <a:cubicBezTo>
                  <a:pt x="0" y="2"/>
                  <a:pt x="0" y="1"/>
                  <a:pt x="0" y="1"/>
                </a:cubicBezTo>
                <a:cubicBezTo>
                  <a:pt x="1" y="0"/>
                  <a:pt x="1" y="1"/>
                  <a:pt x="2" y="1"/>
                </a:cubicBezTo>
                <a:cubicBezTo>
                  <a:pt x="2" y="2"/>
                  <a:pt x="2" y="3"/>
                  <a:pt x="2" y="3"/>
                </a:cubicBezTo>
                <a:cubicBezTo>
                  <a:pt x="1" y="3"/>
                  <a:pt x="0" y="2"/>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1" name="Freeform 3314"/>
          <p:cNvSpPr>
            <a:spLocks noChangeAspect="1"/>
          </p:cNvSpPr>
          <p:nvPr/>
        </p:nvSpPr>
        <p:spPr bwMode="auto">
          <a:xfrm>
            <a:off x="2169230" y="1299718"/>
            <a:ext cx="34281" cy="7144"/>
          </a:xfrm>
          <a:custGeom>
            <a:avLst/>
            <a:gdLst>
              <a:gd name="T0" fmla="*/ 2 w 6"/>
              <a:gd name="T1" fmla="*/ 5 h 5"/>
              <a:gd name="T2" fmla="*/ 1 w 6"/>
              <a:gd name="T3" fmla="*/ 1 h 5"/>
              <a:gd name="T4" fmla="*/ 4 w 6"/>
              <a:gd name="T5" fmla="*/ 1 h 5"/>
              <a:gd name="T6" fmla="*/ 6 w 6"/>
              <a:gd name="T7" fmla="*/ 5 h 5"/>
              <a:gd name="T8" fmla="*/ 2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2"/>
                  <a:pt x="1" y="1"/>
                </a:cubicBezTo>
                <a:cubicBezTo>
                  <a:pt x="1" y="0"/>
                  <a:pt x="3" y="0"/>
                  <a:pt x="3" y="1"/>
                </a:cubicBezTo>
                <a:cubicBezTo>
                  <a:pt x="4" y="1"/>
                  <a:pt x="6" y="2"/>
                  <a:pt x="5" y="4"/>
                </a:cubicBezTo>
                <a:cubicBezTo>
                  <a:pt x="5" y="5"/>
                  <a:pt x="3" y="4"/>
                  <a:pt x="2"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2" name="Freeform 3315"/>
          <p:cNvSpPr>
            <a:spLocks noChangeAspect="1"/>
          </p:cNvSpPr>
          <p:nvPr/>
        </p:nvSpPr>
        <p:spPr bwMode="auto">
          <a:xfrm>
            <a:off x="2577069" y="1356867"/>
            <a:ext cx="34281" cy="4762"/>
          </a:xfrm>
          <a:custGeom>
            <a:avLst/>
            <a:gdLst>
              <a:gd name="T0" fmla="*/ 1 w 4"/>
              <a:gd name="T1" fmla="*/ 3 h 3"/>
              <a:gd name="T2" fmla="*/ 1 w 4"/>
              <a:gd name="T3" fmla="*/ 0 h 3"/>
              <a:gd name="T4" fmla="*/ 3 w 4"/>
              <a:gd name="T5" fmla="*/ 0 h 3"/>
              <a:gd name="T6" fmla="*/ 4 w 4"/>
              <a:gd name="T7" fmla="*/ 3 h 3"/>
              <a:gd name="T8" fmla="*/ 1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2"/>
                </a:moveTo>
                <a:cubicBezTo>
                  <a:pt x="1" y="1"/>
                  <a:pt x="0" y="1"/>
                  <a:pt x="1" y="0"/>
                </a:cubicBezTo>
                <a:cubicBezTo>
                  <a:pt x="1" y="0"/>
                  <a:pt x="2" y="0"/>
                  <a:pt x="2" y="0"/>
                </a:cubicBezTo>
                <a:cubicBezTo>
                  <a:pt x="3" y="1"/>
                  <a:pt x="4" y="1"/>
                  <a:pt x="3" y="2"/>
                </a:cubicBezTo>
                <a:cubicBezTo>
                  <a:pt x="3" y="3"/>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3" name="Freeform 3316"/>
          <p:cNvSpPr>
            <a:spLocks noChangeAspect="1"/>
          </p:cNvSpPr>
          <p:nvPr/>
        </p:nvSpPr>
        <p:spPr bwMode="auto">
          <a:xfrm>
            <a:off x="2346965" y="1399728"/>
            <a:ext cx="34281" cy="5954"/>
          </a:xfrm>
          <a:custGeom>
            <a:avLst/>
            <a:gdLst>
              <a:gd name="T0" fmla="*/ 1 w 4"/>
              <a:gd name="T1" fmla="*/ 4 h 4"/>
              <a:gd name="T2" fmla="*/ 0 w 4"/>
              <a:gd name="T3" fmla="*/ 1 h 4"/>
              <a:gd name="T4" fmla="*/ 3 w 4"/>
              <a:gd name="T5" fmla="*/ 1 h 4"/>
              <a:gd name="T6" fmla="*/ 5 w 4"/>
              <a:gd name="T7" fmla="*/ 4 h 4"/>
              <a:gd name="T8" fmla="*/ 1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3"/>
                </a:moveTo>
                <a:cubicBezTo>
                  <a:pt x="1" y="2"/>
                  <a:pt x="0" y="1"/>
                  <a:pt x="0" y="1"/>
                </a:cubicBezTo>
                <a:cubicBezTo>
                  <a:pt x="0" y="0"/>
                  <a:pt x="1" y="0"/>
                  <a:pt x="2" y="1"/>
                </a:cubicBezTo>
                <a:cubicBezTo>
                  <a:pt x="3" y="1"/>
                  <a:pt x="4" y="2"/>
                  <a:pt x="4" y="3"/>
                </a:cubicBezTo>
                <a:cubicBezTo>
                  <a:pt x="4" y="4"/>
                  <a:pt x="2" y="3"/>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4" name="Freeform 3317"/>
          <p:cNvSpPr>
            <a:spLocks noChangeAspect="1"/>
          </p:cNvSpPr>
          <p:nvPr/>
        </p:nvSpPr>
        <p:spPr bwMode="auto">
          <a:xfrm>
            <a:off x="1997842" y="1375917"/>
            <a:ext cx="34281" cy="4762"/>
          </a:xfrm>
          <a:custGeom>
            <a:avLst/>
            <a:gdLst>
              <a:gd name="T0" fmla="*/ 1 w 3"/>
              <a:gd name="T1" fmla="*/ 1 h 4"/>
              <a:gd name="T2" fmla="*/ 3 w 3"/>
              <a:gd name="T3" fmla="*/ 0 h 4"/>
              <a:gd name="T4" fmla="*/ 2 w 3"/>
              <a:gd name="T5" fmla="*/ 2 h 4"/>
              <a:gd name="T6" fmla="*/ 1 w 3"/>
              <a:gd name="T7" fmla="*/ 3 h 4"/>
              <a:gd name="T8" fmla="*/ 1 w 3"/>
              <a:gd name="T9" fmla="*/ 1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1"/>
                </a:moveTo>
                <a:cubicBezTo>
                  <a:pt x="1" y="0"/>
                  <a:pt x="2" y="0"/>
                  <a:pt x="3" y="0"/>
                </a:cubicBezTo>
                <a:cubicBezTo>
                  <a:pt x="3" y="1"/>
                  <a:pt x="3" y="2"/>
                  <a:pt x="2" y="2"/>
                </a:cubicBezTo>
                <a:cubicBezTo>
                  <a:pt x="2" y="3"/>
                  <a:pt x="1" y="4"/>
                  <a:pt x="1" y="3"/>
                </a:cubicBezTo>
                <a:cubicBezTo>
                  <a:pt x="0" y="2"/>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5" name="Freeform 3318"/>
          <p:cNvSpPr>
            <a:spLocks noChangeAspect="1"/>
          </p:cNvSpPr>
          <p:nvPr/>
        </p:nvSpPr>
        <p:spPr bwMode="auto">
          <a:xfrm>
            <a:off x="1777258" y="1412827"/>
            <a:ext cx="34281" cy="2381"/>
          </a:xfrm>
          <a:custGeom>
            <a:avLst/>
            <a:gdLst>
              <a:gd name="T0" fmla="*/ 3 w 3"/>
              <a:gd name="T1" fmla="*/ 0 h 2"/>
              <a:gd name="T2" fmla="*/ 4 w 3"/>
              <a:gd name="T3" fmla="*/ 1 h 2"/>
              <a:gd name="T4" fmla="*/ 1 w 3"/>
              <a:gd name="T5" fmla="*/ 2 h 2"/>
              <a:gd name="T6" fmla="*/ 0 w 3"/>
              <a:gd name="T7" fmla="*/ 1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2" y="2"/>
                  <a:pt x="2" y="2"/>
                  <a:pt x="1" y="2"/>
                </a:cubicBezTo>
                <a:cubicBezTo>
                  <a:pt x="1" y="2"/>
                  <a:pt x="0" y="1"/>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6" name="Freeform 3319"/>
          <p:cNvSpPr>
            <a:spLocks noChangeAspect="1"/>
          </p:cNvSpPr>
          <p:nvPr/>
        </p:nvSpPr>
        <p:spPr bwMode="auto">
          <a:xfrm>
            <a:off x="1650303" y="1705719"/>
            <a:ext cx="34281" cy="2381"/>
          </a:xfrm>
          <a:custGeom>
            <a:avLst/>
            <a:gdLst>
              <a:gd name="T0" fmla="*/ 1 w 3"/>
              <a:gd name="T1" fmla="*/ 2 h 2"/>
              <a:gd name="T2" fmla="*/ 0 w 3"/>
              <a:gd name="T3" fmla="*/ 1 h 2"/>
              <a:gd name="T4" fmla="*/ 1 w 3"/>
              <a:gd name="T5" fmla="*/ 0 h 2"/>
              <a:gd name="T6" fmla="*/ 4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2"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7" name="Freeform 3320"/>
          <p:cNvSpPr>
            <a:spLocks noChangeAspect="1"/>
          </p:cNvSpPr>
          <p:nvPr/>
        </p:nvSpPr>
        <p:spPr bwMode="auto">
          <a:xfrm>
            <a:off x="1694738" y="1697387"/>
            <a:ext cx="34281" cy="2381"/>
          </a:xfrm>
          <a:custGeom>
            <a:avLst/>
            <a:gdLst>
              <a:gd name="T0" fmla="*/ 1 w 2"/>
              <a:gd name="T1" fmla="*/ 2 h 2"/>
              <a:gd name="T2" fmla="*/ 0 w 2"/>
              <a:gd name="T3" fmla="*/ 2 h 2"/>
              <a:gd name="T4" fmla="*/ 1 w 2"/>
              <a:gd name="T5" fmla="*/ 1 h 2"/>
              <a:gd name="T6" fmla="*/ 2 w 2"/>
              <a:gd name="T7" fmla="*/ 1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1"/>
                </a:cubicBezTo>
                <a:cubicBezTo>
                  <a:pt x="1" y="0"/>
                  <a:pt x="2" y="0"/>
                  <a:pt x="2" y="1"/>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8" name="Freeform 3321"/>
          <p:cNvSpPr>
            <a:spLocks noChangeAspect="1"/>
          </p:cNvSpPr>
          <p:nvPr/>
        </p:nvSpPr>
        <p:spPr bwMode="auto">
          <a:xfrm>
            <a:off x="1661411" y="1705719"/>
            <a:ext cx="34281" cy="2381"/>
          </a:xfrm>
          <a:custGeom>
            <a:avLst/>
            <a:gdLst>
              <a:gd name="T0" fmla="*/ 1 w 3"/>
              <a:gd name="T1" fmla="*/ 2 h 2"/>
              <a:gd name="T2" fmla="*/ 0 w 3"/>
              <a:gd name="T3" fmla="*/ 1 h 2"/>
              <a:gd name="T4" fmla="*/ 1 w 3"/>
              <a:gd name="T5" fmla="*/ 0 h 2"/>
              <a:gd name="T6" fmla="*/ 4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79" name="Freeform 3322"/>
          <p:cNvSpPr>
            <a:spLocks noChangeAspect="1"/>
          </p:cNvSpPr>
          <p:nvPr/>
        </p:nvSpPr>
        <p:spPr bwMode="auto">
          <a:xfrm>
            <a:off x="1951820" y="1668812"/>
            <a:ext cx="34281" cy="7144"/>
          </a:xfrm>
          <a:custGeom>
            <a:avLst/>
            <a:gdLst>
              <a:gd name="T0" fmla="*/ 2 w 2"/>
              <a:gd name="T1" fmla="*/ 4 h 5"/>
              <a:gd name="T2" fmla="*/ 1 w 2"/>
              <a:gd name="T3" fmla="*/ 5 h 5"/>
              <a:gd name="T4" fmla="*/ 0 w 2"/>
              <a:gd name="T5" fmla="*/ 2 h 5"/>
              <a:gd name="T6" fmla="*/ 1 w 2"/>
              <a:gd name="T7" fmla="*/ 0 h 5"/>
              <a:gd name="T8" fmla="*/ 2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1" y="4"/>
                </a:cubicBezTo>
                <a:cubicBezTo>
                  <a:pt x="0" y="4"/>
                  <a:pt x="0" y="3"/>
                  <a:pt x="0" y="2"/>
                </a:cubicBezTo>
                <a:cubicBezTo>
                  <a:pt x="0" y="2"/>
                  <a:pt x="0" y="0"/>
                  <a:pt x="1" y="0"/>
                </a:cubicBezTo>
                <a:cubicBezTo>
                  <a:pt x="2" y="0"/>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0" name="Freeform 3323"/>
          <p:cNvSpPr>
            <a:spLocks noChangeAspect="1"/>
          </p:cNvSpPr>
          <p:nvPr/>
        </p:nvSpPr>
        <p:spPr bwMode="auto">
          <a:xfrm>
            <a:off x="1815344" y="1575943"/>
            <a:ext cx="34281" cy="3572"/>
          </a:xfrm>
          <a:custGeom>
            <a:avLst/>
            <a:gdLst>
              <a:gd name="T0" fmla="*/ 1 w 1"/>
              <a:gd name="T1" fmla="*/ 2 h 3"/>
              <a:gd name="T2" fmla="*/ 0 w 1"/>
              <a:gd name="T3" fmla="*/ 3 h 3"/>
              <a:gd name="T4" fmla="*/ 0 w 1"/>
              <a:gd name="T5" fmla="*/ 2 h 3"/>
              <a:gd name="T6" fmla="*/ 0 w 1"/>
              <a:gd name="T7" fmla="*/ 1 h 3"/>
              <a:gd name="T8" fmla="*/ 1 w 1"/>
              <a:gd name="T9" fmla="*/ 2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0" y="1"/>
                </a:cubicBezTo>
                <a:cubicBezTo>
                  <a:pt x="1" y="1"/>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1" name="Freeform 3324"/>
          <p:cNvSpPr>
            <a:spLocks noChangeAspect="1"/>
          </p:cNvSpPr>
          <p:nvPr/>
        </p:nvSpPr>
        <p:spPr bwMode="auto">
          <a:xfrm>
            <a:off x="1840736" y="1528319"/>
            <a:ext cx="34281" cy="2381"/>
          </a:xfrm>
          <a:custGeom>
            <a:avLst/>
            <a:gdLst>
              <a:gd name="T0" fmla="*/ 3 w 3"/>
              <a:gd name="T1" fmla="*/ 2 h 2"/>
              <a:gd name="T2" fmla="*/ 1 w 3"/>
              <a:gd name="T3" fmla="*/ 2 h 2"/>
              <a:gd name="T4" fmla="*/ 1 w 3"/>
              <a:gd name="T5" fmla="*/ 1 h 2"/>
              <a:gd name="T6" fmla="*/ 4 w 3"/>
              <a:gd name="T7" fmla="*/ 1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3" y="0"/>
                  <a:pt x="3" y="1"/>
                </a:cubicBezTo>
                <a:cubicBezTo>
                  <a:pt x="3"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2" name="Freeform 3325"/>
          <p:cNvSpPr>
            <a:spLocks noChangeAspect="1"/>
          </p:cNvSpPr>
          <p:nvPr/>
        </p:nvSpPr>
        <p:spPr bwMode="auto">
          <a:xfrm>
            <a:off x="1602697" y="1456881"/>
            <a:ext cx="34281" cy="2381"/>
          </a:xfrm>
          <a:custGeom>
            <a:avLst/>
            <a:gdLst>
              <a:gd name="T0" fmla="*/ 3 w 3"/>
              <a:gd name="T1" fmla="*/ 2 h 2"/>
              <a:gd name="T2" fmla="*/ 1 w 3"/>
              <a:gd name="T3" fmla="*/ 2 h 2"/>
              <a:gd name="T4" fmla="*/ 1 w 3"/>
              <a:gd name="T5" fmla="*/ 1 h 2"/>
              <a:gd name="T6" fmla="*/ 4 w 3"/>
              <a:gd name="T7" fmla="*/ 0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1" y="0"/>
                  <a:pt x="2" y="0"/>
                  <a:pt x="3" y="0"/>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3" name="Freeform 3326"/>
          <p:cNvSpPr>
            <a:spLocks noChangeAspect="1"/>
          </p:cNvSpPr>
          <p:nvPr/>
        </p:nvSpPr>
        <p:spPr bwMode="auto">
          <a:xfrm>
            <a:off x="1951820" y="1631902"/>
            <a:ext cx="34281" cy="2381"/>
          </a:xfrm>
          <a:custGeom>
            <a:avLst/>
            <a:gdLst>
              <a:gd name="T0" fmla="*/ 2 w 2"/>
              <a:gd name="T1" fmla="*/ 1 h 2"/>
              <a:gd name="T2" fmla="*/ 2 w 2"/>
              <a:gd name="T3" fmla="*/ 2 h 2"/>
              <a:gd name="T4" fmla="*/ 1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2" y="2"/>
                </a:cubicBezTo>
                <a:cubicBezTo>
                  <a:pt x="1" y="2"/>
                  <a:pt x="1" y="2"/>
                  <a:pt x="1" y="1"/>
                </a:cubicBezTo>
                <a:cubicBezTo>
                  <a:pt x="1"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4" name="Freeform 3327"/>
          <p:cNvSpPr>
            <a:spLocks noChangeAspect="1"/>
          </p:cNvSpPr>
          <p:nvPr/>
        </p:nvSpPr>
        <p:spPr bwMode="auto">
          <a:xfrm>
            <a:off x="2007362" y="1518794"/>
            <a:ext cx="34281" cy="2381"/>
          </a:xfrm>
          <a:custGeom>
            <a:avLst/>
            <a:gdLst>
              <a:gd name="T0" fmla="*/ 1 w 3"/>
              <a:gd name="T1" fmla="*/ 2 h 2"/>
              <a:gd name="T2" fmla="*/ 0 w 3"/>
              <a:gd name="T3" fmla="*/ 2 h 2"/>
              <a:gd name="T4" fmla="*/ 1 w 3"/>
              <a:gd name="T5" fmla="*/ 0 h 2"/>
              <a:gd name="T6" fmla="*/ 3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1" y="1"/>
                  <a:pt x="1" y="0"/>
                </a:cubicBezTo>
                <a:cubicBezTo>
                  <a:pt x="1" y="0"/>
                  <a:pt x="2" y="0"/>
                  <a:pt x="3" y="1"/>
                </a:cubicBezTo>
                <a:cubicBezTo>
                  <a:pt x="3"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5" name="Freeform 3328"/>
          <p:cNvSpPr>
            <a:spLocks noChangeAspect="1"/>
          </p:cNvSpPr>
          <p:nvPr/>
        </p:nvSpPr>
        <p:spPr bwMode="auto">
          <a:xfrm>
            <a:off x="2062905" y="1553321"/>
            <a:ext cx="34281" cy="3572"/>
          </a:xfrm>
          <a:custGeom>
            <a:avLst/>
            <a:gdLst>
              <a:gd name="T0" fmla="*/ 3 w 3"/>
              <a:gd name="T1" fmla="*/ 2 h 3"/>
              <a:gd name="T2" fmla="*/ 1 w 3"/>
              <a:gd name="T3" fmla="*/ 3 h 3"/>
              <a:gd name="T4" fmla="*/ 0 w 3"/>
              <a:gd name="T5" fmla="*/ 1 h 3"/>
              <a:gd name="T6" fmla="*/ 1 w 3"/>
              <a:gd name="T7" fmla="*/ 0 h 3"/>
              <a:gd name="T8" fmla="*/ 3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2" y="3"/>
                  <a:pt x="1" y="3"/>
                </a:cubicBezTo>
                <a:cubicBezTo>
                  <a:pt x="0" y="2"/>
                  <a:pt x="0" y="2"/>
                  <a:pt x="0" y="1"/>
                </a:cubicBezTo>
                <a:cubicBezTo>
                  <a:pt x="0" y="1"/>
                  <a:pt x="0" y="0"/>
                  <a:pt x="1" y="0"/>
                </a:cubicBezTo>
                <a:cubicBezTo>
                  <a:pt x="3" y="0"/>
                  <a:pt x="3"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6" name="Freeform 3329"/>
          <p:cNvSpPr>
            <a:spLocks noChangeAspect="1"/>
          </p:cNvSpPr>
          <p:nvPr/>
        </p:nvSpPr>
        <p:spPr bwMode="auto">
          <a:xfrm>
            <a:off x="2215250" y="1512838"/>
            <a:ext cx="34281" cy="1191"/>
          </a:xfrm>
          <a:custGeom>
            <a:avLst/>
            <a:gdLst>
              <a:gd name="T0" fmla="*/ 3 w 3"/>
              <a:gd name="T1" fmla="*/ 0 h 1"/>
              <a:gd name="T2" fmla="*/ 4 w 3"/>
              <a:gd name="T3" fmla="*/ 1 h 1"/>
              <a:gd name="T4" fmla="*/ 1 w 3"/>
              <a:gd name="T5" fmla="*/ 1 h 1"/>
              <a:gd name="T6" fmla="*/ 0 w 3"/>
              <a:gd name="T7" fmla="*/ 1 h 1"/>
              <a:gd name="T8" fmla="*/ 3 w 3"/>
              <a:gd name="T9" fmla="*/ 0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2" y="0"/>
                </a:moveTo>
                <a:cubicBezTo>
                  <a:pt x="2" y="0"/>
                  <a:pt x="3" y="0"/>
                  <a:pt x="3" y="1"/>
                </a:cubicBezTo>
                <a:cubicBezTo>
                  <a:pt x="2" y="1"/>
                  <a:pt x="2" y="1"/>
                  <a:pt x="1" y="1"/>
                </a:cubicBezTo>
                <a:cubicBezTo>
                  <a:pt x="1" y="1"/>
                  <a:pt x="0" y="1"/>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7" name="Freeform 3330"/>
          <p:cNvSpPr>
            <a:spLocks noChangeAspect="1"/>
          </p:cNvSpPr>
          <p:nvPr/>
        </p:nvSpPr>
        <p:spPr bwMode="auto">
          <a:xfrm>
            <a:off x="2426312" y="1565226"/>
            <a:ext cx="34281" cy="3572"/>
          </a:xfrm>
          <a:custGeom>
            <a:avLst/>
            <a:gdLst>
              <a:gd name="T0" fmla="*/ 1 w 3"/>
              <a:gd name="T1" fmla="*/ 3 h 2"/>
              <a:gd name="T2" fmla="*/ 0 w 3"/>
              <a:gd name="T3" fmla="*/ 2 h 2"/>
              <a:gd name="T4" fmla="*/ 2 w 3"/>
              <a:gd name="T5" fmla="*/ 2 h 2"/>
              <a:gd name="T6" fmla="*/ 3 w 3"/>
              <a:gd name="T7" fmla="*/ 2 h 2"/>
              <a:gd name="T8" fmla="*/ 1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1" y="1"/>
                  <a:pt x="1" y="1"/>
                  <a:pt x="2" y="1"/>
                </a:cubicBezTo>
                <a:cubicBezTo>
                  <a:pt x="2" y="0"/>
                  <a:pt x="3" y="1"/>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8" name="Freeform 3331"/>
          <p:cNvSpPr>
            <a:spLocks noChangeAspect="1"/>
          </p:cNvSpPr>
          <p:nvPr/>
        </p:nvSpPr>
        <p:spPr bwMode="auto">
          <a:xfrm>
            <a:off x="2651653" y="1654524"/>
            <a:ext cx="34281" cy="2381"/>
          </a:xfrm>
          <a:custGeom>
            <a:avLst/>
            <a:gdLst>
              <a:gd name="T0" fmla="*/ 1 w 3"/>
              <a:gd name="T1" fmla="*/ 2 h 2"/>
              <a:gd name="T2" fmla="*/ 0 w 3"/>
              <a:gd name="T3" fmla="*/ 1 h 2"/>
              <a:gd name="T4" fmla="*/ 1 w 3"/>
              <a:gd name="T5" fmla="*/ 0 h 2"/>
              <a:gd name="T6" fmla="*/ 3 w 3"/>
              <a:gd name="T7" fmla="*/ 0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1" y="0"/>
                  <a:pt x="2" y="0"/>
                  <a:pt x="2" y="0"/>
                </a:cubicBezTo>
                <a:cubicBezTo>
                  <a:pt x="3" y="1"/>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89" name="Freeform 3332"/>
          <p:cNvSpPr>
            <a:spLocks noChangeAspect="1"/>
          </p:cNvSpPr>
          <p:nvPr/>
        </p:nvSpPr>
        <p:spPr bwMode="auto">
          <a:xfrm>
            <a:off x="2642133" y="1650951"/>
            <a:ext cx="34281" cy="4762"/>
          </a:xfrm>
          <a:custGeom>
            <a:avLst/>
            <a:gdLst>
              <a:gd name="T0" fmla="*/ 3 w 3"/>
              <a:gd name="T1" fmla="*/ 3 h 3"/>
              <a:gd name="T2" fmla="*/ 1 w 3"/>
              <a:gd name="T3" fmla="*/ 3 h 3"/>
              <a:gd name="T4" fmla="*/ 1 w 3"/>
              <a:gd name="T5" fmla="*/ 1 h 3"/>
              <a:gd name="T6" fmla="*/ 4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0"/>
                  <a:pt x="2" y="0"/>
                  <a:pt x="3" y="0"/>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0" name="Freeform 3333"/>
          <p:cNvSpPr>
            <a:spLocks noChangeAspect="1"/>
          </p:cNvSpPr>
          <p:nvPr/>
        </p:nvSpPr>
        <p:spPr bwMode="auto">
          <a:xfrm>
            <a:off x="2680219" y="1825975"/>
            <a:ext cx="34281" cy="3572"/>
          </a:xfrm>
          <a:custGeom>
            <a:avLst/>
            <a:gdLst>
              <a:gd name="T0" fmla="*/ 3 w 2"/>
              <a:gd name="T1" fmla="*/ 1 h 3"/>
              <a:gd name="T2" fmla="*/ 3 w 2"/>
              <a:gd name="T3" fmla="*/ 2 h 3"/>
              <a:gd name="T4" fmla="*/ 0 w 2"/>
              <a:gd name="T5" fmla="*/ 2 h 3"/>
              <a:gd name="T6" fmla="*/ 2 w 2"/>
              <a:gd name="T7" fmla="*/ 0 h 3"/>
              <a:gd name="T8" fmla="*/ 3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0" y="2"/>
                </a:cubicBezTo>
                <a:cubicBezTo>
                  <a:pt x="0" y="1"/>
                  <a:pt x="0" y="0"/>
                  <a:pt x="1"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1" name="Freeform 3334"/>
          <p:cNvSpPr>
            <a:spLocks noChangeAspect="1"/>
          </p:cNvSpPr>
          <p:nvPr/>
        </p:nvSpPr>
        <p:spPr bwMode="auto">
          <a:xfrm>
            <a:off x="2673872" y="1814067"/>
            <a:ext cx="34281" cy="4762"/>
          </a:xfrm>
          <a:custGeom>
            <a:avLst/>
            <a:gdLst>
              <a:gd name="T0" fmla="*/ 2 w 3"/>
              <a:gd name="T1" fmla="*/ 1 h 3"/>
              <a:gd name="T2" fmla="*/ 2 w 3"/>
              <a:gd name="T3" fmla="*/ 3 h 3"/>
              <a:gd name="T4" fmla="*/ 1 w 3"/>
              <a:gd name="T5" fmla="*/ 3 h 3"/>
              <a:gd name="T6" fmla="*/ 1 w 3"/>
              <a:gd name="T7" fmla="*/ 0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2" name="Freeform 3335"/>
          <p:cNvSpPr>
            <a:spLocks noChangeAspect="1"/>
          </p:cNvSpPr>
          <p:nvPr/>
        </p:nvSpPr>
        <p:spPr bwMode="auto">
          <a:xfrm>
            <a:off x="2618329" y="1846215"/>
            <a:ext cx="34281" cy="3572"/>
          </a:xfrm>
          <a:custGeom>
            <a:avLst/>
            <a:gdLst>
              <a:gd name="T0" fmla="*/ 2 w 2"/>
              <a:gd name="T1" fmla="*/ 1 h 3"/>
              <a:gd name="T2" fmla="*/ 2 w 2"/>
              <a:gd name="T3" fmla="*/ 2 h 3"/>
              <a:gd name="T4" fmla="*/ 1 w 2"/>
              <a:gd name="T5" fmla="*/ 2 h 3"/>
              <a:gd name="T6" fmla="*/ 1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1" y="2"/>
                </a:cubicBezTo>
                <a:cubicBezTo>
                  <a:pt x="1"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3" name="Freeform 3336"/>
          <p:cNvSpPr>
            <a:spLocks noChangeAspect="1"/>
          </p:cNvSpPr>
          <p:nvPr/>
        </p:nvSpPr>
        <p:spPr bwMode="auto">
          <a:xfrm>
            <a:off x="2662762" y="1800970"/>
            <a:ext cx="34281" cy="4762"/>
          </a:xfrm>
          <a:custGeom>
            <a:avLst/>
            <a:gdLst>
              <a:gd name="T0" fmla="*/ 3 w 3"/>
              <a:gd name="T1" fmla="*/ 4 h 3"/>
              <a:gd name="T2" fmla="*/ 0 w 3"/>
              <a:gd name="T3" fmla="*/ 4 h 3"/>
              <a:gd name="T4" fmla="*/ 1 w 3"/>
              <a:gd name="T5" fmla="*/ 1 h 3"/>
              <a:gd name="T6" fmla="*/ 3 w 3"/>
              <a:gd name="T7" fmla="*/ 1 h 3"/>
              <a:gd name="T8" fmla="*/ 3 w 3"/>
              <a:gd name="T9" fmla="*/ 4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1" y="3"/>
                  <a:pt x="1" y="3"/>
                  <a:pt x="0" y="3"/>
                </a:cubicBezTo>
                <a:cubicBezTo>
                  <a:pt x="0" y="2"/>
                  <a:pt x="1" y="1"/>
                  <a:pt x="1" y="1"/>
                </a:cubicBezTo>
                <a:cubicBezTo>
                  <a:pt x="1" y="1"/>
                  <a:pt x="2" y="0"/>
                  <a:pt x="2" y="1"/>
                </a:cubicBezTo>
                <a:cubicBezTo>
                  <a:pt x="3" y="2"/>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4" name="Freeform 3337"/>
          <p:cNvSpPr>
            <a:spLocks noChangeAspect="1"/>
          </p:cNvSpPr>
          <p:nvPr/>
        </p:nvSpPr>
        <p:spPr bwMode="auto">
          <a:xfrm>
            <a:off x="2732587" y="1727151"/>
            <a:ext cx="34281" cy="4762"/>
          </a:xfrm>
          <a:custGeom>
            <a:avLst/>
            <a:gdLst>
              <a:gd name="T0" fmla="*/ 3 w 4"/>
              <a:gd name="T1" fmla="*/ 4 h 3"/>
              <a:gd name="T2" fmla="*/ 1 w 4"/>
              <a:gd name="T3" fmla="*/ 4 h 3"/>
              <a:gd name="T4" fmla="*/ 2 w 4"/>
              <a:gd name="T5" fmla="*/ 1 h 3"/>
              <a:gd name="T6" fmla="*/ 4 w 4"/>
              <a:gd name="T7" fmla="*/ 0 h 3"/>
              <a:gd name="T8" fmla="*/ 3 w 4"/>
              <a:gd name="T9" fmla="*/ 4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3"/>
                </a:moveTo>
                <a:cubicBezTo>
                  <a:pt x="2" y="3"/>
                  <a:pt x="1" y="3"/>
                  <a:pt x="1" y="3"/>
                </a:cubicBezTo>
                <a:cubicBezTo>
                  <a:pt x="0" y="2"/>
                  <a:pt x="1" y="1"/>
                  <a:pt x="2" y="1"/>
                </a:cubicBezTo>
                <a:cubicBezTo>
                  <a:pt x="2" y="0"/>
                  <a:pt x="3" y="0"/>
                  <a:pt x="4" y="0"/>
                </a:cubicBezTo>
                <a:cubicBezTo>
                  <a:pt x="4" y="1"/>
                  <a:pt x="3" y="2"/>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5" name="Freeform 3338"/>
          <p:cNvSpPr>
            <a:spLocks noChangeAspect="1"/>
          </p:cNvSpPr>
          <p:nvPr/>
        </p:nvSpPr>
        <p:spPr bwMode="auto">
          <a:xfrm>
            <a:off x="2326335" y="1648571"/>
            <a:ext cx="34281" cy="2381"/>
          </a:xfrm>
          <a:custGeom>
            <a:avLst/>
            <a:gdLst>
              <a:gd name="T0" fmla="*/ 3 w 3"/>
              <a:gd name="T1" fmla="*/ 0 h 2"/>
              <a:gd name="T2" fmla="*/ 4 w 3"/>
              <a:gd name="T3" fmla="*/ 1 h 2"/>
              <a:gd name="T4" fmla="*/ 3 w 3"/>
              <a:gd name="T5" fmla="*/ 2 h 2"/>
              <a:gd name="T6" fmla="*/ 1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1"/>
                  <a:pt x="3" y="1"/>
                  <a:pt x="3" y="1"/>
                </a:cubicBezTo>
                <a:cubicBezTo>
                  <a:pt x="3" y="2"/>
                  <a:pt x="2" y="2"/>
                  <a:pt x="2" y="2"/>
                </a:cubicBezTo>
                <a:cubicBezTo>
                  <a:pt x="1" y="1"/>
                  <a:pt x="0" y="1"/>
                  <a:pt x="1" y="0"/>
                </a:cubicBezTo>
                <a:cubicBezTo>
                  <a:pt x="1"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6" name="Freeform 3339"/>
          <p:cNvSpPr>
            <a:spLocks noChangeAspect="1"/>
          </p:cNvSpPr>
          <p:nvPr/>
        </p:nvSpPr>
        <p:spPr bwMode="auto">
          <a:xfrm>
            <a:off x="2346965" y="1660477"/>
            <a:ext cx="34281" cy="2381"/>
          </a:xfrm>
          <a:custGeom>
            <a:avLst/>
            <a:gdLst>
              <a:gd name="T0" fmla="*/ 4 w 5"/>
              <a:gd name="T1" fmla="*/ 1 h 2"/>
              <a:gd name="T2" fmla="*/ 6 w 5"/>
              <a:gd name="T3" fmla="*/ 2 h 2"/>
              <a:gd name="T4" fmla="*/ 4 w 5"/>
              <a:gd name="T5" fmla="*/ 2 h 2"/>
              <a:gd name="T6" fmla="*/ 1 w 5"/>
              <a:gd name="T7" fmla="*/ 1 h 2"/>
              <a:gd name="T8" fmla="*/ 4 w 5"/>
              <a:gd name="T9" fmla="*/ 1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4" y="1"/>
                  <a:pt x="5" y="1"/>
                  <a:pt x="5" y="2"/>
                </a:cubicBezTo>
                <a:cubicBezTo>
                  <a:pt x="4" y="2"/>
                  <a:pt x="3" y="2"/>
                  <a:pt x="3" y="2"/>
                </a:cubicBezTo>
                <a:cubicBezTo>
                  <a:pt x="2" y="2"/>
                  <a:pt x="0" y="2"/>
                  <a:pt x="1" y="1"/>
                </a:cubicBezTo>
                <a:cubicBezTo>
                  <a:pt x="1" y="0"/>
                  <a:pt x="3"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7" name="Freeform 3340"/>
          <p:cNvSpPr>
            <a:spLocks noChangeAspect="1"/>
          </p:cNvSpPr>
          <p:nvPr/>
        </p:nvSpPr>
        <p:spPr bwMode="auto">
          <a:xfrm>
            <a:off x="2653241" y="1911700"/>
            <a:ext cx="34281" cy="2381"/>
          </a:xfrm>
          <a:custGeom>
            <a:avLst/>
            <a:gdLst>
              <a:gd name="T0" fmla="*/ 2 w 2"/>
              <a:gd name="T1" fmla="*/ 1 h 2"/>
              <a:gd name="T2" fmla="*/ 2 w 2"/>
              <a:gd name="T3" fmla="*/ 2 h 2"/>
              <a:gd name="T4" fmla="*/ 1 w 2"/>
              <a:gd name="T5" fmla="*/ 2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2"/>
                </a:cubicBezTo>
                <a:cubicBezTo>
                  <a:pt x="0" y="1"/>
                  <a:pt x="0" y="0"/>
                  <a:pt x="1"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8" name="Freeform 3341"/>
          <p:cNvSpPr>
            <a:spLocks noChangeAspect="1"/>
          </p:cNvSpPr>
          <p:nvPr/>
        </p:nvSpPr>
        <p:spPr bwMode="auto">
          <a:xfrm>
            <a:off x="2388225" y="1821211"/>
            <a:ext cx="34281" cy="4762"/>
          </a:xfrm>
          <a:custGeom>
            <a:avLst/>
            <a:gdLst>
              <a:gd name="T0" fmla="*/ 2 w 2"/>
              <a:gd name="T1" fmla="*/ 3 h 3"/>
              <a:gd name="T2" fmla="*/ 1 w 2"/>
              <a:gd name="T3" fmla="*/ 4 h 3"/>
              <a:gd name="T4" fmla="*/ 0 w 2"/>
              <a:gd name="T5" fmla="*/ 1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1999" name="Freeform 3342"/>
          <p:cNvSpPr>
            <a:spLocks noChangeAspect="1"/>
          </p:cNvSpPr>
          <p:nvPr/>
        </p:nvSpPr>
        <p:spPr bwMode="auto">
          <a:xfrm>
            <a:off x="2653241" y="1879551"/>
            <a:ext cx="34281" cy="4762"/>
          </a:xfrm>
          <a:custGeom>
            <a:avLst/>
            <a:gdLst>
              <a:gd name="T0" fmla="*/ 2 w 2"/>
              <a:gd name="T1" fmla="*/ 1 h 3"/>
              <a:gd name="T2" fmla="*/ 2 w 2"/>
              <a:gd name="T3" fmla="*/ 3 h 3"/>
              <a:gd name="T4" fmla="*/ 1 w 2"/>
              <a:gd name="T5" fmla="*/ 3 h 3"/>
              <a:gd name="T6" fmla="*/ 0 w 2"/>
              <a:gd name="T7" fmla="*/ 1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2" y="3"/>
                  <a:pt x="1" y="3"/>
                  <a:pt x="1" y="2"/>
                </a:cubicBezTo>
                <a:cubicBezTo>
                  <a:pt x="0" y="2"/>
                  <a:pt x="0" y="1"/>
                  <a:pt x="0" y="1"/>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0" name="Freeform 3343"/>
          <p:cNvSpPr>
            <a:spLocks noChangeAspect="1"/>
          </p:cNvSpPr>
          <p:nvPr/>
        </p:nvSpPr>
        <p:spPr bwMode="auto">
          <a:xfrm>
            <a:off x="2318400" y="2031952"/>
            <a:ext cx="34281" cy="7144"/>
          </a:xfrm>
          <a:custGeom>
            <a:avLst/>
            <a:gdLst>
              <a:gd name="T0" fmla="*/ 3 w 2"/>
              <a:gd name="T1" fmla="*/ 4 h 5"/>
              <a:gd name="T2" fmla="*/ 2 w 2"/>
              <a:gd name="T3" fmla="*/ 6 h 5"/>
              <a:gd name="T4" fmla="*/ 2 w 2"/>
              <a:gd name="T5" fmla="*/ 2 h 5"/>
              <a:gd name="T6" fmla="*/ 3 w 2"/>
              <a:gd name="T7" fmla="*/ 0 h 5"/>
              <a:gd name="T8" fmla="*/ 3 w 2"/>
              <a:gd name="T9" fmla="*/ 4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4"/>
                  <a:pt x="0" y="3"/>
                  <a:pt x="1" y="2"/>
                </a:cubicBezTo>
                <a:cubicBezTo>
                  <a:pt x="1" y="1"/>
                  <a:pt x="1" y="0"/>
                  <a:pt x="2" y="0"/>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1" name="Freeform 3344"/>
          <p:cNvSpPr>
            <a:spLocks noChangeAspect="1"/>
          </p:cNvSpPr>
          <p:nvPr/>
        </p:nvSpPr>
        <p:spPr bwMode="auto">
          <a:xfrm>
            <a:off x="2280314" y="2142680"/>
            <a:ext cx="34281" cy="4762"/>
          </a:xfrm>
          <a:custGeom>
            <a:avLst/>
            <a:gdLst>
              <a:gd name="T0" fmla="*/ 2 w 5"/>
              <a:gd name="T1" fmla="*/ 4 h 3"/>
              <a:gd name="T2" fmla="*/ 1 w 5"/>
              <a:gd name="T3" fmla="*/ 4 h 3"/>
              <a:gd name="T4" fmla="*/ 4 w 5"/>
              <a:gd name="T5" fmla="*/ 1 h 3"/>
              <a:gd name="T6" fmla="*/ 6 w 5"/>
              <a:gd name="T7" fmla="*/ 1 h 3"/>
              <a:gd name="T8" fmla="*/ 2 w 5"/>
              <a:gd name="T9" fmla="*/ 4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1" y="3"/>
                </a:cubicBezTo>
                <a:cubicBezTo>
                  <a:pt x="1" y="2"/>
                  <a:pt x="2" y="1"/>
                  <a:pt x="3" y="1"/>
                </a:cubicBezTo>
                <a:cubicBezTo>
                  <a:pt x="3" y="1"/>
                  <a:pt x="5" y="0"/>
                  <a:pt x="5" y="1"/>
                </a:cubicBezTo>
                <a:cubicBezTo>
                  <a:pt x="5" y="2"/>
                  <a:pt x="3" y="3"/>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2" name="Freeform 3345"/>
          <p:cNvSpPr>
            <a:spLocks noChangeAspect="1"/>
          </p:cNvSpPr>
          <p:nvPr/>
        </p:nvSpPr>
        <p:spPr bwMode="auto">
          <a:xfrm>
            <a:off x="2293009" y="2029569"/>
            <a:ext cx="34281" cy="5954"/>
          </a:xfrm>
          <a:custGeom>
            <a:avLst/>
            <a:gdLst>
              <a:gd name="T0" fmla="*/ 3 w 4"/>
              <a:gd name="T1" fmla="*/ 4 h 4"/>
              <a:gd name="T2" fmla="*/ 0 w 4"/>
              <a:gd name="T3" fmla="*/ 4 h 4"/>
              <a:gd name="T4" fmla="*/ 1 w 4"/>
              <a:gd name="T5" fmla="*/ 1 h 4"/>
              <a:gd name="T6" fmla="*/ 5 w 4"/>
              <a:gd name="T7" fmla="*/ 0 h 4"/>
              <a:gd name="T8" fmla="*/ 3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1"/>
                </a:cubicBezTo>
                <a:cubicBezTo>
                  <a:pt x="2" y="1"/>
                  <a:pt x="3" y="0"/>
                  <a:pt x="4" y="0"/>
                </a:cubicBezTo>
                <a:cubicBezTo>
                  <a:pt x="4"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3" name="Oval 3346"/>
          <p:cNvSpPr>
            <a:spLocks noChangeAspect="1" noChangeArrowheads="1"/>
          </p:cNvSpPr>
          <p:nvPr/>
        </p:nvSpPr>
        <p:spPr bwMode="auto">
          <a:xfrm>
            <a:off x="2780195" y="2268887"/>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4" name="Freeform 3347"/>
          <p:cNvSpPr>
            <a:spLocks noChangeAspect="1"/>
          </p:cNvSpPr>
          <p:nvPr/>
        </p:nvSpPr>
        <p:spPr bwMode="auto">
          <a:xfrm>
            <a:off x="2843673" y="2197449"/>
            <a:ext cx="34281" cy="3572"/>
          </a:xfrm>
          <a:custGeom>
            <a:avLst/>
            <a:gdLst>
              <a:gd name="T0" fmla="*/ 1 w 3"/>
              <a:gd name="T1" fmla="*/ 2 h 3"/>
              <a:gd name="T2" fmla="*/ 0 w 3"/>
              <a:gd name="T3" fmla="*/ 2 h 3"/>
              <a:gd name="T4" fmla="*/ 1 w 3"/>
              <a:gd name="T5" fmla="*/ 1 h 3"/>
              <a:gd name="T6" fmla="*/ 3 w 3"/>
              <a:gd name="T7" fmla="*/ 1 h 3"/>
              <a:gd name="T8" fmla="*/ 1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0" y="1"/>
                  <a:pt x="1" y="1"/>
                </a:cubicBezTo>
                <a:cubicBezTo>
                  <a:pt x="1" y="1"/>
                  <a:pt x="2" y="0"/>
                  <a:pt x="2" y="1"/>
                </a:cubicBezTo>
                <a:cubicBezTo>
                  <a:pt x="3"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5" name="Oval 3348"/>
          <p:cNvSpPr>
            <a:spLocks noChangeAspect="1" noChangeArrowheads="1"/>
          </p:cNvSpPr>
          <p:nvPr/>
        </p:nvSpPr>
        <p:spPr bwMode="auto">
          <a:xfrm>
            <a:off x="2545331" y="2612978"/>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6" name="Oval 3349"/>
          <p:cNvSpPr>
            <a:spLocks noChangeAspect="1" noChangeArrowheads="1"/>
          </p:cNvSpPr>
          <p:nvPr/>
        </p:nvSpPr>
        <p:spPr bwMode="auto">
          <a:xfrm>
            <a:off x="2299357" y="2791570"/>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7" name="Freeform 3350"/>
          <p:cNvSpPr>
            <a:spLocks noChangeAspect="1"/>
          </p:cNvSpPr>
          <p:nvPr/>
        </p:nvSpPr>
        <p:spPr bwMode="auto">
          <a:xfrm>
            <a:off x="2127969" y="2848721"/>
            <a:ext cx="34281" cy="3572"/>
          </a:xfrm>
          <a:custGeom>
            <a:avLst/>
            <a:gdLst>
              <a:gd name="T0" fmla="*/ 3 w 3"/>
              <a:gd name="T1" fmla="*/ 3 h 2"/>
              <a:gd name="T2" fmla="*/ 1 w 3"/>
              <a:gd name="T3" fmla="*/ 3 h 2"/>
              <a:gd name="T4" fmla="*/ 1 w 3"/>
              <a:gd name="T5" fmla="*/ 0 h 2"/>
              <a:gd name="T6" fmla="*/ 4 w 3"/>
              <a:gd name="T7" fmla="*/ 0 h 2"/>
              <a:gd name="T8" fmla="*/ 3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0"/>
                </a:cubicBezTo>
                <a:cubicBezTo>
                  <a:pt x="1" y="0"/>
                  <a:pt x="2" y="0"/>
                  <a:pt x="3" y="0"/>
                </a:cubicBezTo>
                <a:cubicBezTo>
                  <a:pt x="3"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8" name="Freeform 3351"/>
          <p:cNvSpPr>
            <a:spLocks noChangeAspect="1"/>
          </p:cNvSpPr>
          <p:nvPr/>
        </p:nvSpPr>
        <p:spPr bwMode="auto">
          <a:xfrm>
            <a:off x="2199381" y="2827289"/>
            <a:ext cx="34281" cy="3572"/>
          </a:xfrm>
          <a:custGeom>
            <a:avLst/>
            <a:gdLst>
              <a:gd name="T0" fmla="*/ 2 w 3"/>
              <a:gd name="T1" fmla="*/ 3 h 2"/>
              <a:gd name="T2" fmla="*/ 0 w 3"/>
              <a:gd name="T3" fmla="*/ 2 h 2"/>
              <a:gd name="T4" fmla="*/ 1 w 3"/>
              <a:gd name="T5" fmla="*/ 0 h 2"/>
              <a:gd name="T6" fmla="*/ 3 w 3"/>
              <a:gd name="T7" fmla="*/ 2 h 2"/>
              <a:gd name="T8" fmla="*/ 2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0" y="2"/>
                  <a:pt x="0" y="1"/>
                </a:cubicBezTo>
                <a:cubicBezTo>
                  <a:pt x="0" y="1"/>
                  <a:pt x="1" y="0"/>
                  <a:pt x="1" y="0"/>
                </a:cubicBezTo>
                <a:cubicBezTo>
                  <a:pt x="2" y="0"/>
                  <a:pt x="3" y="0"/>
                  <a:pt x="3" y="1"/>
                </a:cubicBezTo>
                <a:cubicBezTo>
                  <a:pt x="3"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09" name="Freeform 3352"/>
          <p:cNvSpPr>
            <a:spLocks noChangeAspect="1"/>
          </p:cNvSpPr>
          <p:nvPr/>
        </p:nvSpPr>
        <p:spPr bwMode="auto">
          <a:xfrm>
            <a:off x="2018471" y="2954687"/>
            <a:ext cx="34281" cy="2381"/>
          </a:xfrm>
          <a:custGeom>
            <a:avLst/>
            <a:gdLst>
              <a:gd name="T0" fmla="*/ 2 w 3"/>
              <a:gd name="T1" fmla="*/ 2 h 2"/>
              <a:gd name="T2" fmla="*/ 0 w 3"/>
              <a:gd name="T3" fmla="*/ 2 h 2"/>
              <a:gd name="T4" fmla="*/ 1 w 3"/>
              <a:gd name="T5" fmla="*/ 0 h 2"/>
              <a:gd name="T6" fmla="*/ 3 w 3"/>
              <a:gd name="T7" fmla="*/ 1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1" y="1"/>
                  <a:pt x="1" y="0"/>
                </a:cubicBezTo>
                <a:cubicBezTo>
                  <a:pt x="2" y="0"/>
                  <a:pt x="2" y="0"/>
                  <a:pt x="3"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0" name="Freeform 3353"/>
          <p:cNvSpPr>
            <a:spLocks noChangeAspect="1"/>
          </p:cNvSpPr>
          <p:nvPr/>
        </p:nvSpPr>
        <p:spPr bwMode="auto">
          <a:xfrm>
            <a:off x="2332683" y="2849912"/>
            <a:ext cx="34281" cy="3572"/>
          </a:xfrm>
          <a:custGeom>
            <a:avLst/>
            <a:gdLst>
              <a:gd name="T0" fmla="*/ 2 w 3"/>
              <a:gd name="T1" fmla="*/ 3 h 2"/>
              <a:gd name="T2" fmla="*/ 1 w 3"/>
              <a:gd name="T3" fmla="*/ 3 h 2"/>
              <a:gd name="T4" fmla="*/ 1 w 3"/>
              <a:gd name="T5" fmla="*/ 2 h 2"/>
              <a:gd name="T6" fmla="*/ 2 w 3"/>
              <a:gd name="T7" fmla="*/ 0 h 2"/>
              <a:gd name="T8" fmla="*/ 2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2" y="2"/>
                  <a:pt x="1" y="2"/>
                  <a:pt x="1" y="2"/>
                </a:cubicBezTo>
                <a:cubicBezTo>
                  <a:pt x="0" y="2"/>
                  <a:pt x="1" y="1"/>
                  <a:pt x="1" y="1"/>
                </a:cubicBezTo>
                <a:cubicBezTo>
                  <a:pt x="1" y="0"/>
                  <a:pt x="2" y="0"/>
                  <a:pt x="2" y="0"/>
                </a:cubicBezTo>
                <a:cubicBezTo>
                  <a:pt x="3"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1" name="Freeform 3354"/>
          <p:cNvSpPr>
            <a:spLocks noChangeAspect="1"/>
          </p:cNvSpPr>
          <p:nvPr/>
        </p:nvSpPr>
        <p:spPr bwMode="auto">
          <a:xfrm>
            <a:off x="2312051" y="2823717"/>
            <a:ext cx="34281" cy="3572"/>
          </a:xfrm>
          <a:custGeom>
            <a:avLst/>
            <a:gdLst>
              <a:gd name="T0" fmla="*/ 2 w 2"/>
              <a:gd name="T1" fmla="*/ 2 h 3"/>
              <a:gd name="T2" fmla="*/ 1 w 2"/>
              <a:gd name="T3" fmla="*/ 3 h 3"/>
              <a:gd name="T4" fmla="*/ 0 w 2"/>
              <a:gd name="T5" fmla="*/ 1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1"/>
                </a:cubicBezTo>
                <a:cubicBezTo>
                  <a:pt x="0" y="1"/>
                  <a:pt x="1"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2" name="Freeform 3355"/>
          <p:cNvSpPr>
            <a:spLocks noChangeAspect="1"/>
          </p:cNvSpPr>
          <p:nvPr/>
        </p:nvSpPr>
        <p:spPr bwMode="auto">
          <a:xfrm>
            <a:off x="2367595" y="2845150"/>
            <a:ext cx="34281" cy="2381"/>
          </a:xfrm>
          <a:custGeom>
            <a:avLst/>
            <a:gdLst>
              <a:gd name="T0" fmla="*/ 3 w 3"/>
              <a:gd name="T1" fmla="*/ 1 h 2"/>
              <a:gd name="T2" fmla="*/ 3 w 3"/>
              <a:gd name="T3" fmla="*/ 1 h 2"/>
              <a:gd name="T4" fmla="*/ 1 w 3"/>
              <a:gd name="T5" fmla="*/ 2 h 2"/>
              <a:gd name="T6" fmla="*/ 0 w 3"/>
              <a:gd name="T7" fmla="*/ 1 h 2"/>
              <a:gd name="T8" fmla="*/ 3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1"/>
                </a:cubicBezTo>
                <a:cubicBezTo>
                  <a:pt x="2" y="2"/>
                  <a:pt x="2" y="2"/>
                  <a:pt x="1" y="2"/>
                </a:cubicBezTo>
                <a:cubicBezTo>
                  <a:pt x="1" y="2"/>
                  <a:pt x="0" y="2"/>
                  <a:pt x="0" y="1"/>
                </a:cubicBezTo>
                <a:cubicBezTo>
                  <a:pt x="0" y="0"/>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3" name="Freeform 3356"/>
          <p:cNvSpPr>
            <a:spLocks noChangeAspect="1"/>
          </p:cNvSpPr>
          <p:nvPr/>
        </p:nvSpPr>
        <p:spPr bwMode="auto">
          <a:xfrm>
            <a:off x="2350139" y="2845148"/>
            <a:ext cx="34281" cy="1191"/>
          </a:xfrm>
          <a:custGeom>
            <a:avLst/>
            <a:gdLst>
              <a:gd name="T0" fmla="*/ 1 w 2"/>
              <a:gd name="T1" fmla="*/ 0 h 1"/>
              <a:gd name="T2" fmla="*/ 2 w 2"/>
              <a:gd name="T3" fmla="*/ 0 h 1"/>
              <a:gd name="T4" fmla="*/ 1 w 2"/>
              <a:gd name="T5" fmla="*/ 1 h 1"/>
              <a:gd name="T6" fmla="*/ 0 w 2"/>
              <a:gd name="T7" fmla="*/ 1 h 1"/>
              <a:gd name="T8" fmla="*/ 1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1" y="0"/>
                  <a:pt x="2" y="0"/>
                  <a:pt x="2" y="0"/>
                </a:cubicBezTo>
                <a:cubicBezTo>
                  <a:pt x="2" y="1"/>
                  <a:pt x="2" y="1"/>
                  <a:pt x="1" y="1"/>
                </a:cubicBezTo>
                <a:cubicBezTo>
                  <a:pt x="1" y="1"/>
                  <a:pt x="0" y="1"/>
                  <a:pt x="0" y="1"/>
                </a:cubicBezTo>
                <a:cubicBezTo>
                  <a:pt x="0" y="0"/>
                  <a:pt x="0"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4" name="Oval 3357"/>
          <p:cNvSpPr>
            <a:spLocks noChangeAspect="1" noChangeArrowheads="1"/>
          </p:cNvSpPr>
          <p:nvPr/>
        </p:nvSpPr>
        <p:spPr bwMode="auto">
          <a:xfrm>
            <a:off x="2521527" y="2928494"/>
            <a:ext cx="34281" cy="2381"/>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5" name="Freeform 3358"/>
          <p:cNvSpPr>
            <a:spLocks noChangeAspect="1"/>
          </p:cNvSpPr>
          <p:nvPr/>
        </p:nvSpPr>
        <p:spPr bwMode="auto">
          <a:xfrm>
            <a:off x="2564374" y="2921349"/>
            <a:ext cx="34281" cy="4762"/>
          </a:xfrm>
          <a:custGeom>
            <a:avLst/>
            <a:gdLst>
              <a:gd name="T0" fmla="*/ 1 w 3"/>
              <a:gd name="T1" fmla="*/ 4 h 3"/>
              <a:gd name="T2" fmla="*/ 0 w 3"/>
              <a:gd name="T3" fmla="*/ 4 h 3"/>
              <a:gd name="T4" fmla="*/ 1 w 3"/>
              <a:gd name="T5" fmla="*/ 1 h 3"/>
              <a:gd name="T6" fmla="*/ 3 w 3"/>
              <a:gd name="T7" fmla="*/ 1 h 3"/>
              <a:gd name="T8" fmla="*/ 1 w 3"/>
              <a:gd name="T9" fmla="*/ 4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1" y="3"/>
                  <a:pt x="0" y="3"/>
                </a:cubicBezTo>
                <a:cubicBezTo>
                  <a:pt x="0" y="2"/>
                  <a:pt x="0" y="1"/>
                  <a:pt x="1" y="1"/>
                </a:cubicBezTo>
                <a:cubicBezTo>
                  <a:pt x="1" y="1"/>
                  <a:pt x="2" y="0"/>
                  <a:pt x="2" y="1"/>
                </a:cubicBezTo>
                <a:cubicBezTo>
                  <a:pt x="3" y="2"/>
                  <a:pt x="2"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6" name="Freeform 3359"/>
          <p:cNvSpPr>
            <a:spLocks noChangeAspect="1"/>
          </p:cNvSpPr>
          <p:nvPr/>
        </p:nvSpPr>
        <p:spPr bwMode="auto">
          <a:xfrm>
            <a:off x="2594525" y="2945161"/>
            <a:ext cx="34281" cy="2381"/>
          </a:xfrm>
          <a:custGeom>
            <a:avLst/>
            <a:gdLst>
              <a:gd name="T0" fmla="*/ 2 w 2"/>
              <a:gd name="T1" fmla="*/ 1 h 2"/>
              <a:gd name="T2" fmla="*/ 0 w 2"/>
              <a:gd name="T3" fmla="*/ 1 h 2"/>
              <a:gd name="T4" fmla="*/ 2 w 2"/>
              <a:gd name="T5" fmla="*/ 0 h 2"/>
              <a:gd name="T6" fmla="*/ 3 w 2"/>
              <a:gd name="T7" fmla="*/ 1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0" y="1"/>
                  <a:pt x="0" y="1"/>
                </a:cubicBezTo>
                <a:cubicBezTo>
                  <a:pt x="0" y="0"/>
                  <a:pt x="0" y="0"/>
                  <a:pt x="1" y="0"/>
                </a:cubicBezTo>
                <a:cubicBezTo>
                  <a:pt x="1" y="0"/>
                  <a:pt x="2" y="0"/>
                  <a:pt x="2" y="1"/>
                </a:cubicBezTo>
                <a:cubicBezTo>
                  <a:pt x="2" y="1"/>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7" name="Freeform 3360"/>
          <p:cNvSpPr>
            <a:spLocks noChangeAspect="1"/>
          </p:cNvSpPr>
          <p:nvPr/>
        </p:nvSpPr>
        <p:spPr bwMode="auto">
          <a:xfrm>
            <a:off x="2594525" y="2932065"/>
            <a:ext cx="34281" cy="2381"/>
          </a:xfrm>
          <a:custGeom>
            <a:avLst/>
            <a:gdLst>
              <a:gd name="T0" fmla="*/ 3 w 2"/>
              <a:gd name="T1" fmla="*/ 1 h 2"/>
              <a:gd name="T2" fmla="*/ 3 w 2"/>
              <a:gd name="T3" fmla="*/ 2 h 2"/>
              <a:gd name="T4" fmla="*/ 2 w 2"/>
              <a:gd name="T5" fmla="*/ 1 h 2"/>
              <a:gd name="T6" fmla="*/ 2 w 2"/>
              <a:gd name="T7" fmla="*/ 0 h 2"/>
              <a:gd name="T8" fmla="*/ 3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8" name="Freeform 3361"/>
          <p:cNvSpPr>
            <a:spLocks noChangeAspect="1"/>
          </p:cNvSpPr>
          <p:nvPr/>
        </p:nvSpPr>
        <p:spPr bwMode="auto">
          <a:xfrm>
            <a:off x="2526287" y="3054700"/>
            <a:ext cx="34281" cy="2381"/>
          </a:xfrm>
          <a:custGeom>
            <a:avLst/>
            <a:gdLst>
              <a:gd name="T0" fmla="*/ 3 w 2"/>
              <a:gd name="T1" fmla="*/ 1 h 2"/>
              <a:gd name="T2" fmla="*/ 2 w 2"/>
              <a:gd name="T3" fmla="*/ 2 h 2"/>
              <a:gd name="T4" fmla="*/ 0 w 2"/>
              <a:gd name="T5" fmla="*/ 1 h 2"/>
              <a:gd name="T6" fmla="*/ 2 w 2"/>
              <a:gd name="T7" fmla="*/ 0 h 2"/>
              <a:gd name="T8" fmla="*/ 3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19" name="Freeform 3362"/>
          <p:cNvSpPr>
            <a:spLocks noChangeAspect="1"/>
          </p:cNvSpPr>
          <p:nvPr/>
        </p:nvSpPr>
        <p:spPr bwMode="auto">
          <a:xfrm>
            <a:off x="2596111" y="3040411"/>
            <a:ext cx="34281" cy="4762"/>
          </a:xfrm>
          <a:custGeom>
            <a:avLst/>
            <a:gdLst>
              <a:gd name="T0" fmla="*/ 1 w 1"/>
              <a:gd name="T1" fmla="*/ 3 h 3"/>
              <a:gd name="T2" fmla="*/ 1 w 1"/>
              <a:gd name="T3" fmla="*/ 4 h 3"/>
              <a:gd name="T4" fmla="*/ 0 w 1"/>
              <a:gd name="T5" fmla="*/ 1 h 3"/>
              <a:gd name="T6" fmla="*/ 1 w 1"/>
              <a:gd name="T7" fmla="*/ 0 h 3"/>
              <a:gd name="T8" fmla="*/ 1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0" name="Freeform 3363"/>
          <p:cNvSpPr>
            <a:spLocks noChangeAspect="1"/>
          </p:cNvSpPr>
          <p:nvPr/>
        </p:nvSpPr>
        <p:spPr bwMode="auto">
          <a:xfrm>
            <a:off x="2604047" y="3023743"/>
            <a:ext cx="34281" cy="3572"/>
          </a:xfrm>
          <a:custGeom>
            <a:avLst/>
            <a:gdLst>
              <a:gd name="T0" fmla="*/ 1 w 1"/>
              <a:gd name="T1" fmla="*/ 2 h 3"/>
              <a:gd name="T2" fmla="*/ 0 w 1"/>
              <a:gd name="T3" fmla="*/ 3 h 3"/>
              <a:gd name="T4" fmla="*/ 0 w 1"/>
              <a:gd name="T5" fmla="*/ 2 h 3"/>
              <a:gd name="T6" fmla="*/ 1 w 1"/>
              <a:gd name="T7" fmla="*/ 1 h 3"/>
              <a:gd name="T8" fmla="*/ 1 w 1"/>
              <a:gd name="T9" fmla="*/ 2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1" name="Freeform 3364"/>
          <p:cNvSpPr>
            <a:spLocks noChangeAspect="1"/>
          </p:cNvSpPr>
          <p:nvPr/>
        </p:nvSpPr>
        <p:spPr bwMode="auto">
          <a:xfrm>
            <a:off x="2594525" y="3047554"/>
            <a:ext cx="34281" cy="4762"/>
          </a:xfrm>
          <a:custGeom>
            <a:avLst/>
            <a:gdLst>
              <a:gd name="T0" fmla="*/ 2 w 2"/>
              <a:gd name="T1" fmla="*/ 3 h 3"/>
              <a:gd name="T2" fmla="*/ 2 w 2"/>
              <a:gd name="T3" fmla="*/ 4 h 3"/>
              <a:gd name="T4" fmla="*/ 0 w 2"/>
              <a:gd name="T5" fmla="*/ 1 h 3"/>
              <a:gd name="T6" fmla="*/ 2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2"/>
                  <a:pt x="0" y="2"/>
                  <a:pt x="0" y="1"/>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2" name="Freeform 3365"/>
          <p:cNvSpPr>
            <a:spLocks noChangeAspect="1"/>
          </p:cNvSpPr>
          <p:nvPr/>
        </p:nvSpPr>
        <p:spPr bwMode="auto">
          <a:xfrm>
            <a:off x="2616743" y="3064224"/>
            <a:ext cx="34281" cy="4762"/>
          </a:xfrm>
          <a:custGeom>
            <a:avLst/>
            <a:gdLst>
              <a:gd name="T0" fmla="*/ 2 w 3"/>
              <a:gd name="T1" fmla="*/ 3 h 3"/>
              <a:gd name="T2" fmla="*/ 0 w 3"/>
              <a:gd name="T3" fmla="*/ 3 h 3"/>
              <a:gd name="T4" fmla="*/ 1 w 3"/>
              <a:gd name="T5" fmla="*/ 1 h 3"/>
              <a:gd name="T6" fmla="*/ 2 w 3"/>
              <a:gd name="T7" fmla="*/ 1 h 3"/>
              <a:gd name="T8" fmla="*/ 2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2"/>
                  <a:pt x="1" y="3"/>
                  <a:pt x="0" y="2"/>
                </a:cubicBezTo>
                <a:cubicBezTo>
                  <a:pt x="0" y="2"/>
                  <a:pt x="0" y="1"/>
                  <a:pt x="1" y="1"/>
                </a:cubicBezTo>
                <a:cubicBezTo>
                  <a:pt x="1" y="1"/>
                  <a:pt x="2" y="0"/>
                  <a:pt x="2"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3" name="Freeform 3366"/>
          <p:cNvSpPr>
            <a:spLocks noChangeAspect="1"/>
          </p:cNvSpPr>
          <p:nvPr/>
        </p:nvSpPr>
        <p:spPr bwMode="auto">
          <a:xfrm>
            <a:off x="2869064" y="3283298"/>
            <a:ext cx="34281" cy="4762"/>
          </a:xfrm>
          <a:custGeom>
            <a:avLst/>
            <a:gdLst>
              <a:gd name="T0" fmla="*/ 3 w 3"/>
              <a:gd name="T1" fmla="*/ 3 h 3"/>
              <a:gd name="T2" fmla="*/ 1 w 3"/>
              <a:gd name="T3" fmla="*/ 3 h 3"/>
              <a:gd name="T4" fmla="*/ 1 w 3"/>
              <a:gd name="T5" fmla="*/ 1 h 3"/>
              <a:gd name="T6" fmla="*/ 3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0" y="1"/>
                  <a:pt x="1" y="1"/>
                </a:cubicBezTo>
                <a:cubicBezTo>
                  <a:pt x="1" y="0"/>
                  <a:pt x="1" y="0"/>
                  <a:pt x="2" y="0"/>
                </a:cubicBezTo>
                <a:cubicBezTo>
                  <a:pt x="3"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4" name="Freeform 3367"/>
          <p:cNvSpPr>
            <a:spLocks noChangeAspect="1"/>
          </p:cNvSpPr>
          <p:nvPr/>
        </p:nvSpPr>
        <p:spPr bwMode="auto">
          <a:xfrm>
            <a:off x="1866126" y="3303540"/>
            <a:ext cx="34281" cy="3572"/>
          </a:xfrm>
          <a:custGeom>
            <a:avLst/>
            <a:gdLst>
              <a:gd name="T0" fmla="*/ 1 w 2"/>
              <a:gd name="T1" fmla="*/ 2 h 3"/>
              <a:gd name="T2" fmla="*/ 0 w 2"/>
              <a:gd name="T3" fmla="*/ 2 h 3"/>
              <a:gd name="T4" fmla="*/ 0 w 2"/>
              <a:gd name="T5" fmla="*/ 1 h 3"/>
              <a:gd name="T6" fmla="*/ 1 w 2"/>
              <a:gd name="T7" fmla="*/ 0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2"/>
                </a:cubicBezTo>
                <a:cubicBezTo>
                  <a:pt x="0" y="2"/>
                  <a:pt x="0" y="1"/>
                  <a:pt x="0" y="1"/>
                </a:cubicBezTo>
                <a:cubicBezTo>
                  <a:pt x="0" y="0"/>
                  <a:pt x="1" y="0"/>
                  <a:pt x="1" y="0"/>
                </a:cubicBezTo>
                <a:cubicBezTo>
                  <a:pt x="2" y="1"/>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5" name="Freeform 3368"/>
          <p:cNvSpPr>
            <a:spLocks noChangeAspect="1"/>
          </p:cNvSpPr>
          <p:nvPr/>
        </p:nvSpPr>
        <p:spPr bwMode="auto">
          <a:xfrm>
            <a:off x="1888344" y="3298776"/>
            <a:ext cx="34281" cy="4762"/>
          </a:xfrm>
          <a:custGeom>
            <a:avLst/>
            <a:gdLst>
              <a:gd name="T0" fmla="*/ 3 w 2"/>
              <a:gd name="T1" fmla="*/ 1 h 3"/>
              <a:gd name="T2" fmla="*/ 3 w 2"/>
              <a:gd name="T3" fmla="*/ 4 h 3"/>
              <a:gd name="T4" fmla="*/ 2 w 2"/>
              <a:gd name="T5" fmla="*/ 3 h 3"/>
              <a:gd name="T6" fmla="*/ 0 w 2"/>
              <a:gd name="T7" fmla="*/ 1 h 3"/>
              <a:gd name="T8" fmla="*/ 3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3"/>
                  <a:pt x="1" y="2"/>
                </a:cubicBezTo>
                <a:cubicBezTo>
                  <a:pt x="0" y="2"/>
                  <a:pt x="0" y="1"/>
                  <a:pt x="0" y="1"/>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6" name="Freeform 3369"/>
          <p:cNvSpPr>
            <a:spLocks noChangeAspect="1"/>
          </p:cNvSpPr>
          <p:nvPr/>
        </p:nvSpPr>
        <p:spPr bwMode="auto">
          <a:xfrm>
            <a:off x="2140664" y="3354737"/>
            <a:ext cx="34281" cy="2381"/>
          </a:xfrm>
          <a:custGeom>
            <a:avLst/>
            <a:gdLst>
              <a:gd name="T0" fmla="*/ 1 w 2"/>
              <a:gd name="T1" fmla="*/ 2 h 2"/>
              <a:gd name="T2" fmla="*/ 0 w 2"/>
              <a:gd name="T3" fmla="*/ 2 h 2"/>
              <a:gd name="T4" fmla="*/ 1 w 2"/>
              <a:gd name="T5" fmla="*/ 0 h 2"/>
              <a:gd name="T6" fmla="*/ 2 w 2"/>
              <a:gd name="T7" fmla="*/ 1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0"/>
                  <a:pt x="1" y="0"/>
                </a:cubicBezTo>
                <a:cubicBezTo>
                  <a:pt x="1" y="0"/>
                  <a:pt x="2" y="0"/>
                  <a:pt x="2" y="1"/>
                </a:cubicBezTo>
                <a:cubicBezTo>
                  <a:pt x="2"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7" name="Freeform 3370"/>
          <p:cNvSpPr>
            <a:spLocks noChangeAspect="1"/>
          </p:cNvSpPr>
          <p:nvPr/>
        </p:nvSpPr>
        <p:spPr bwMode="auto">
          <a:xfrm>
            <a:off x="2148599" y="3352356"/>
            <a:ext cx="34281" cy="2381"/>
          </a:xfrm>
          <a:custGeom>
            <a:avLst/>
            <a:gdLst>
              <a:gd name="T0" fmla="*/ 1 w 3"/>
              <a:gd name="T1" fmla="*/ 2 h 2"/>
              <a:gd name="T2" fmla="*/ 0 w 3"/>
              <a:gd name="T3" fmla="*/ 1 h 2"/>
              <a:gd name="T4" fmla="*/ 1 w 3"/>
              <a:gd name="T5" fmla="*/ 0 h 2"/>
              <a:gd name="T6" fmla="*/ 3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0"/>
                  <a:pt x="3" y="0"/>
                  <a:pt x="2" y="1"/>
                </a:cubicBezTo>
                <a:cubicBezTo>
                  <a:pt x="2" y="2"/>
                  <a:pt x="1"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8" name="Freeform 3371"/>
          <p:cNvSpPr>
            <a:spLocks noChangeAspect="1"/>
          </p:cNvSpPr>
          <p:nvPr/>
        </p:nvSpPr>
        <p:spPr bwMode="auto">
          <a:xfrm>
            <a:off x="2389811" y="4294140"/>
            <a:ext cx="34281" cy="2381"/>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29" name="Freeform 3372"/>
          <p:cNvSpPr>
            <a:spLocks noChangeAspect="1"/>
          </p:cNvSpPr>
          <p:nvPr/>
        </p:nvSpPr>
        <p:spPr bwMode="auto">
          <a:xfrm>
            <a:off x="2392985" y="4209606"/>
            <a:ext cx="34281" cy="3572"/>
          </a:xfrm>
          <a:custGeom>
            <a:avLst/>
            <a:gdLst>
              <a:gd name="T0" fmla="*/ 3 w 2"/>
              <a:gd name="T1" fmla="*/ 2 h 3"/>
              <a:gd name="T2" fmla="*/ 2 w 2"/>
              <a:gd name="T3" fmla="*/ 3 h 3"/>
              <a:gd name="T4" fmla="*/ 0 w 2"/>
              <a:gd name="T5" fmla="*/ 2 h 3"/>
              <a:gd name="T6" fmla="*/ 2 w 2"/>
              <a:gd name="T7" fmla="*/ 0 h 3"/>
              <a:gd name="T8" fmla="*/ 3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0" name="Freeform 3373"/>
          <p:cNvSpPr>
            <a:spLocks noChangeAspect="1"/>
          </p:cNvSpPr>
          <p:nvPr/>
        </p:nvSpPr>
        <p:spPr bwMode="auto">
          <a:xfrm>
            <a:off x="2369182" y="4259613"/>
            <a:ext cx="34281" cy="2381"/>
          </a:xfrm>
          <a:custGeom>
            <a:avLst/>
            <a:gdLst>
              <a:gd name="T0" fmla="*/ 1 w 2"/>
              <a:gd name="T1" fmla="*/ 2 h 2"/>
              <a:gd name="T2" fmla="*/ 0 w 2"/>
              <a:gd name="T3" fmla="*/ 2 h 2"/>
              <a:gd name="T4" fmla="*/ 0 w 2"/>
              <a:gd name="T5" fmla="*/ 1 h 2"/>
              <a:gd name="T6" fmla="*/ 2 w 2"/>
              <a:gd name="T7" fmla="*/ 0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0" y="1"/>
                </a:cubicBezTo>
                <a:cubicBezTo>
                  <a:pt x="1" y="0"/>
                  <a:pt x="2" y="0"/>
                  <a:pt x="2" y="0"/>
                </a:cubicBezTo>
                <a:cubicBezTo>
                  <a:pt x="2" y="1"/>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1" name="Freeform 3374"/>
          <p:cNvSpPr>
            <a:spLocks noChangeAspect="1"/>
          </p:cNvSpPr>
          <p:nvPr/>
        </p:nvSpPr>
        <p:spPr bwMode="auto">
          <a:xfrm>
            <a:off x="2378703" y="4272709"/>
            <a:ext cx="34281" cy="2381"/>
          </a:xfrm>
          <a:custGeom>
            <a:avLst/>
            <a:gdLst>
              <a:gd name="T0" fmla="*/ 2 w 3"/>
              <a:gd name="T1" fmla="*/ 2 h 2"/>
              <a:gd name="T2" fmla="*/ 0 w 3"/>
              <a:gd name="T3" fmla="*/ 1 h 2"/>
              <a:gd name="T4" fmla="*/ 1 w 3"/>
              <a:gd name="T5" fmla="*/ 0 h 2"/>
              <a:gd name="T6" fmla="*/ 3 w 3"/>
              <a:gd name="T7" fmla="*/ 1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1"/>
                </a:cubicBezTo>
                <a:cubicBezTo>
                  <a:pt x="0" y="1"/>
                  <a:pt x="1" y="0"/>
                  <a:pt x="1" y="0"/>
                </a:cubicBezTo>
                <a:cubicBezTo>
                  <a:pt x="2" y="0"/>
                  <a:pt x="3" y="0"/>
                  <a:pt x="3" y="1"/>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2" name="Freeform 3375"/>
          <p:cNvSpPr>
            <a:spLocks noChangeAspect="1"/>
          </p:cNvSpPr>
          <p:nvPr/>
        </p:nvSpPr>
        <p:spPr bwMode="auto">
          <a:xfrm>
            <a:off x="2375528" y="4277472"/>
            <a:ext cx="34281" cy="3572"/>
          </a:xfrm>
          <a:custGeom>
            <a:avLst/>
            <a:gdLst>
              <a:gd name="T0" fmla="*/ 1 w 3"/>
              <a:gd name="T1" fmla="*/ 3 h 2"/>
              <a:gd name="T2" fmla="*/ 0 w 3"/>
              <a:gd name="T3" fmla="*/ 3 h 2"/>
              <a:gd name="T4" fmla="*/ 1 w 3"/>
              <a:gd name="T5" fmla="*/ 2 h 2"/>
              <a:gd name="T6" fmla="*/ 3 w 3"/>
              <a:gd name="T7" fmla="*/ 0 h 2"/>
              <a:gd name="T8" fmla="*/ 1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1"/>
                  <a:pt x="1" y="1"/>
                </a:cubicBezTo>
                <a:cubicBezTo>
                  <a:pt x="1" y="0"/>
                  <a:pt x="2" y="0"/>
                  <a:pt x="2" y="0"/>
                </a:cubicBezTo>
                <a:cubicBezTo>
                  <a:pt x="3"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3" name="Freeform 3376"/>
          <p:cNvSpPr>
            <a:spLocks noChangeAspect="1"/>
          </p:cNvSpPr>
          <p:nvPr/>
        </p:nvSpPr>
        <p:spPr bwMode="auto">
          <a:xfrm>
            <a:off x="2388225" y="4265565"/>
            <a:ext cx="34281" cy="3572"/>
          </a:xfrm>
          <a:custGeom>
            <a:avLst/>
            <a:gdLst>
              <a:gd name="T0" fmla="*/ 1 w 2"/>
              <a:gd name="T1" fmla="*/ 2 h 3"/>
              <a:gd name="T2" fmla="*/ 1 w 2"/>
              <a:gd name="T3" fmla="*/ 3 h 3"/>
              <a:gd name="T4" fmla="*/ 0 w 2"/>
              <a:gd name="T5" fmla="*/ 2 h 3"/>
              <a:gd name="T6" fmla="*/ 1 w 2"/>
              <a:gd name="T7" fmla="*/ 0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4" name="Oval 3377"/>
          <p:cNvSpPr>
            <a:spLocks noChangeAspect="1" noChangeArrowheads="1"/>
          </p:cNvSpPr>
          <p:nvPr/>
        </p:nvSpPr>
        <p:spPr bwMode="auto">
          <a:xfrm>
            <a:off x="2385051" y="4269136"/>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5" name="Freeform 3378"/>
          <p:cNvSpPr>
            <a:spLocks noChangeAspect="1"/>
          </p:cNvSpPr>
          <p:nvPr/>
        </p:nvSpPr>
        <p:spPr bwMode="auto">
          <a:xfrm>
            <a:off x="2386639" y="4248895"/>
            <a:ext cx="34281" cy="4762"/>
          </a:xfrm>
          <a:custGeom>
            <a:avLst/>
            <a:gdLst>
              <a:gd name="T0" fmla="*/ 2 w 2"/>
              <a:gd name="T1" fmla="*/ 3 h 3"/>
              <a:gd name="T2" fmla="*/ 2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2" y="3"/>
                </a:cubicBezTo>
                <a:cubicBezTo>
                  <a:pt x="1" y="3"/>
                  <a:pt x="1" y="3"/>
                  <a:pt x="0" y="2"/>
                </a:cubicBezTo>
                <a:cubicBezTo>
                  <a:pt x="0" y="2"/>
                  <a:pt x="0" y="1"/>
                  <a:pt x="1" y="1"/>
                </a:cubicBezTo>
                <a:cubicBezTo>
                  <a:pt x="1"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6" name="Freeform 3379"/>
          <p:cNvSpPr>
            <a:spLocks noChangeAspect="1"/>
          </p:cNvSpPr>
          <p:nvPr/>
        </p:nvSpPr>
        <p:spPr bwMode="auto">
          <a:xfrm>
            <a:off x="2385052" y="4284615"/>
            <a:ext cx="34281" cy="3572"/>
          </a:xfrm>
          <a:custGeom>
            <a:avLst/>
            <a:gdLst>
              <a:gd name="T0" fmla="*/ 2 w 2"/>
              <a:gd name="T1" fmla="*/ 0 h 2"/>
              <a:gd name="T2" fmla="*/ 3 w 2"/>
              <a:gd name="T3" fmla="*/ 2 h 2"/>
              <a:gd name="T4" fmla="*/ 2 w 2"/>
              <a:gd name="T5" fmla="*/ 2 h 2"/>
              <a:gd name="T6" fmla="*/ 0 w 2"/>
              <a:gd name="T7" fmla="*/ 0 h 2"/>
              <a:gd name="T8" fmla="*/ 2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1"/>
                </a:cubicBezTo>
                <a:cubicBezTo>
                  <a:pt x="2" y="2"/>
                  <a:pt x="1" y="2"/>
                  <a:pt x="1" y="1"/>
                </a:cubicBezTo>
                <a:cubicBezTo>
                  <a:pt x="0" y="1"/>
                  <a:pt x="0" y="1"/>
                  <a:pt x="0" y="0"/>
                </a:cubicBezTo>
                <a:cubicBezTo>
                  <a:pt x="0" y="0"/>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7" name="Freeform 3380"/>
          <p:cNvSpPr>
            <a:spLocks noChangeAspect="1"/>
          </p:cNvSpPr>
          <p:nvPr/>
        </p:nvSpPr>
        <p:spPr bwMode="auto">
          <a:xfrm>
            <a:off x="2385051" y="4281043"/>
            <a:ext cx="34281" cy="2381"/>
          </a:xfrm>
          <a:custGeom>
            <a:avLst/>
            <a:gdLst>
              <a:gd name="T0" fmla="*/ 3 w 3"/>
              <a:gd name="T1" fmla="*/ 0 h 2"/>
              <a:gd name="T2" fmla="*/ 3 w 3"/>
              <a:gd name="T3" fmla="*/ 1 h 2"/>
              <a:gd name="T4" fmla="*/ 1 w 3"/>
              <a:gd name="T5" fmla="*/ 1 h 2"/>
              <a:gd name="T6" fmla="*/ 0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1"/>
                </a:cubicBezTo>
                <a:cubicBezTo>
                  <a:pt x="1" y="1"/>
                  <a:pt x="0" y="1"/>
                  <a:pt x="0" y="0"/>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8" name="Freeform 3381"/>
          <p:cNvSpPr>
            <a:spLocks noChangeAspect="1"/>
          </p:cNvSpPr>
          <p:nvPr/>
        </p:nvSpPr>
        <p:spPr bwMode="auto">
          <a:xfrm>
            <a:off x="2385051" y="4276281"/>
            <a:ext cx="34281" cy="3572"/>
          </a:xfrm>
          <a:custGeom>
            <a:avLst/>
            <a:gdLst>
              <a:gd name="T0" fmla="*/ 3 w 3"/>
              <a:gd name="T1" fmla="*/ 0 h 2"/>
              <a:gd name="T2" fmla="*/ 4 w 3"/>
              <a:gd name="T3" fmla="*/ 2 h 2"/>
              <a:gd name="T4" fmla="*/ 3 w 3"/>
              <a:gd name="T5" fmla="*/ 3 h 2"/>
              <a:gd name="T6" fmla="*/ 0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1"/>
                  <a:pt x="0" y="1"/>
                  <a:pt x="0" y="0"/>
                </a:cubicBezTo>
                <a:cubicBezTo>
                  <a:pt x="1" y="0"/>
                  <a:pt x="2"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39" name="Oval 3382"/>
          <p:cNvSpPr>
            <a:spLocks noChangeAspect="1" noChangeArrowheads="1"/>
          </p:cNvSpPr>
          <p:nvPr/>
        </p:nvSpPr>
        <p:spPr bwMode="auto">
          <a:xfrm>
            <a:off x="2354900" y="4269137"/>
            <a:ext cx="34281" cy="357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0" name="Freeform 3383"/>
          <p:cNvSpPr>
            <a:spLocks noChangeAspect="1"/>
          </p:cNvSpPr>
          <p:nvPr/>
        </p:nvSpPr>
        <p:spPr bwMode="auto">
          <a:xfrm>
            <a:off x="2358073" y="4240561"/>
            <a:ext cx="34281" cy="4762"/>
          </a:xfrm>
          <a:custGeom>
            <a:avLst/>
            <a:gdLst>
              <a:gd name="T0" fmla="*/ 3 w 3"/>
              <a:gd name="T1" fmla="*/ 3 h 3"/>
              <a:gd name="T2" fmla="*/ 0 w 3"/>
              <a:gd name="T3" fmla="*/ 3 h 3"/>
              <a:gd name="T4" fmla="*/ 1 w 3"/>
              <a:gd name="T5" fmla="*/ 1 h 3"/>
              <a:gd name="T6" fmla="*/ 3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2" y="1"/>
                </a:cubicBezTo>
                <a:cubicBezTo>
                  <a:pt x="3" y="2"/>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1" name="Freeform 3384"/>
          <p:cNvSpPr>
            <a:spLocks noChangeAspect="1"/>
          </p:cNvSpPr>
          <p:nvPr/>
        </p:nvSpPr>
        <p:spPr bwMode="auto">
          <a:xfrm>
            <a:off x="2405681" y="4341764"/>
            <a:ext cx="34281" cy="4762"/>
          </a:xfrm>
          <a:custGeom>
            <a:avLst/>
            <a:gdLst>
              <a:gd name="T0" fmla="*/ 4 w 3"/>
              <a:gd name="T1" fmla="*/ 3 h 3"/>
              <a:gd name="T2" fmla="*/ 1 w 3"/>
              <a:gd name="T3" fmla="*/ 4 h 3"/>
              <a:gd name="T4" fmla="*/ 0 w 3"/>
              <a:gd name="T5" fmla="*/ 3 h 3"/>
              <a:gd name="T6" fmla="*/ 1 w 3"/>
              <a:gd name="T7" fmla="*/ 0 h 3"/>
              <a:gd name="T8" fmla="*/ 4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2"/>
                </a:cubicBezTo>
                <a:cubicBezTo>
                  <a:pt x="0" y="1"/>
                  <a:pt x="0" y="0"/>
                  <a:pt x="1" y="0"/>
                </a:cubicBezTo>
                <a:cubicBezTo>
                  <a:pt x="3" y="0"/>
                  <a:pt x="3" y="1"/>
                  <a:pt x="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2" name="Freeform 3385"/>
          <p:cNvSpPr>
            <a:spLocks noChangeAspect="1"/>
          </p:cNvSpPr>
          <p:nvPr/>
        </p:nvSpPr>
        <p:spPr bwMode="auto">
          <a:xfrm>
            <a:off x="2366008" y="4366769"/>
            <a:ext cx="34281" cy="2381"/>
          </a:xfrm>
          <a:custGeom>
            <a:avLst/>
            <a:gdLst>
              <a:gd name="T0" fmla="*/ 3 w 2"/>
              <a:gd name="T1" fmla="*/ 1 h 2"/>
              <a:gd name="T2" fmla="*/ 2 w 2"/>
              <a:gd name="T3" fmla="*/ 2 h 2"/>
              <a:gd name="T4" fmla="*/ 0 w 2"/>
              <a:gd name="T5" fmla="*/ 2 h 2"/>
              <a:gd name="T6" fmla="*/ 0 w 2"/>
              <a:gd name="T7" fmla="*/ 0 h 2"/>
              <a:gd name="T8" fmla="*/ 3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0" y="2"/>
                  <a:pt x="0" y="2"/>
                </a:cubicBezTo>
                <a:cubicBezTo>
                  <a:pt x="0" y="1"/>
                  <a:pt x="0" y="0"/>
                  <a:pt x="0" y="0"/>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3" name="Freeform 3386"/>
          <p:cNvSpPr>
            <a:spLocks noChangeAspect="1"/>
          </p:cNvSpPr>
          <p:nvPr/>
        </p:nvSpPr>
        <p:spPr bwMode="auto">
          <a:xfrm>
            <a:off x="2364422" y="4371531"/>
            <a:ext cx="34281" cy="3572"/>
          </a:xfrm>
          <a:custGeom>
            <a:avLst/>
            <a:gdLst>
              <a:gd name="T0" fmla="*/ 2 w 2"/>
              <a:gd name="T1" fmla="*/ 2 h 3"/>
              <a:gd name="T2" fmla="*/ 2 w 2"/>
              <a:gd name="T3" fmla="*/ 3 h 3"/>
              <a:gd name="T4" fmla="*/ 0 w 2"/>
              <a:gd name="T5" fmla="*/ 2 h 3"/>
              <a:gd name="T6" fmla="*/ 2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1"/>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4" name="Freeform 3387"/>
          <p:cNvSpPr>
            <a:spLocks noChangeAspect="1"/>
          </p:cNvSpPr>
          <p:nvPr/>
        </p:nvSpPr>
        <p:spPr bwMode="auto">
          <a:xfrm>
            <a:off x="2369182" y="4364387"/>
            <a:ext cx="34281" cy="3572"/>
          </a:xfrm>
          <a:custGeom>
            <a:avLst/>
            <a:gdLst>
              <a:gd name="T0" fmla="*/ 2 w 2"/>
              <a:gd name="T1" fmla="*/ 2 h 3"/>
              <a:gd name="T2" fmla="*/ 1 w 2"/>
              <a:gd name="T3" fmla="*/ 3 h 3"/>
              <a:gd name="T4" fmla="*/ 0 w 2"/>
              <a:gd name="T5" fmla="*/ 2 h 3"/>
              <a:gd name="T6" fmla="*/ 1 w 2"/>
              <a:gd name="T7" fmla="*/ 1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5" name="Freeform 3388"/>
          <p:cNvSpPr>
            <a:spLocks noChangeAspect="1"/>
          </p:cNvSpPr>
          <p:nvPr/>
        </p:nvSpPr>
        <p:spPr bwMode="auto">
          <a:xfrm>
            <a:off x="2370770" y="4359624"/>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6" name="Freeform 3389"/>
          <p:cNvSpPr>
            <a:spLocks noChangeAspect="1"/>
          </p:cNvSpPr>
          <p:nvPr/>
        </p:nvSpPr>
        <p:spPr bwMode="auto">
          <a:xfrm>
            <a:off x="2373942" y="4369149"/>
            <a:ext cx="34281" cy="4762"/>
          </a:xfrm>
          <a:custGeom>
            <a:avLst/>
            <a:gdLst>
              <a:gd name="T0" fmla="*/ 3 w 2"/>
              <a:gd name="T1" fmla="*/ 3 h 3"/>
              <a:gd name="T2" fmla="*/ 2 w 2"/>
              <a:gd name="T3" fmla="*/ 4 h 3"/>
              <a:gd name="T4" fmla="*/ 0 w 2"/>
              <a:gd name="T5" fmla="*/ 3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7" name="Oval 3390"/>
          <p:cNvSpPr>
            <a:spLocks noChangeAspect="1" noChangeArrowheads="1"/>
          </p:cNvSpPr>
          <p:nvPr/>
        </p:nvSpPr>
        <p:spPr bwMode="auto">
          <a:xfrm>
            <a:off x="2369181" y="4347717"/>
            <a:ext cx="34281" cy="4762"/>
          </a:xfrm>
          <a:prstGeom prst="ellipse">
            <a:avLst/>
          </a:pr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8" name="Freeform 3391"/>
          <p:cNvSpPr>
            <a:spLocks noChangeAspect="1"/>
          </p:cNvSpPr>
          <p:nvPr/>
        </p:nvSpPr>
        <p:spPr bwMode="auto">
          <a:xfrm>
            <a:off x="2367595" y="4337003"/>
            <a:ext cx="34281" cy="2381"/>
          </a:xfrm>
          <a:custGeom>
            <a:avLst/>
            <a:gdLst>
              <a:gd name="T0" fmla="*/ 1 w 3"/>
              <a:gd name="T1" fmla="*/ 1 h 2"/>
              <a:gd name="T2" fmla="*/ 0 w 3"/>
              <a:gd name="T3" fmla="*/ 1 h 2"/>
              <a:gd name="T4" fmla="*/ 1 w 3"/>
              <a:gd name="T5" fmla="*/ 0 h 2"/>
              <a:gd name="T6" fmla="*/ 4 w 3"/>
              <a:gd name="T7" fmla="*/ 0 h 2"/>
              <a:gd name="T8" fmla="*/ 1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2" y="0"/>
                  <a:pt x="3" y="0"/>
                  <a:pt x="3" y="0"/>
                </a:cubicBezTo>
                <a:cubicBezTo>
                  <a:pt x="3" y="1"/>
                  <a:pt x="2"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49" name="Freeform 3392"/>
          <p:cNvSpPr>
            <a:spLocks noChangeAspect="1"/>
          </p:cNvSpPr>
          <p:nvPr/>
        </p:nvSpPr>
        <p:spPr bwMode="auto">
          <a:xfrm>
            <a:off x="2378703" y="4320332"/>
            <a:ext cx="34281" cy="4762"/>
          </a:xfrm>
          <a:custGeom>
            <a:avLst/>
            <a:gdLst>
              <a:gd name="T0" fmla="*/ 1 w 2"/>
              <a:gd name="T1" fmla="*/ 4 h 3"/>
              <a:gd name="T2" fmla="*/ 0 w 2"/>
              <a:gd name="T3" fmla="*/ 4 h 3"/>
              <a:gd name="T4" fmla="*/ 0 w 2"/>
              <a:gd name="T5" fmla="*/ 1 h 3"/>
              <a:gd name="T6" fmla="*/ 2 w 2"/>
              <a:gd name="T7" fmla="*/ 1 h 3"/>
              <a:gd name="T8" fmla="*/ 1 w 2"/>
              <a:gd name="T9" fmla="*/ 4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2"/>
                  <a:pt x="0" y="2"/>
                  <a:pt x="0" y="1"/>
                </a:cubicBezTo>
                <a:cubicBezTo>
                  <a:pt x="1" y="1"/>
                  <a:pt x="1" y="0"/>
                  <a:pt x="2" y="1"/>
                </a:cubicBezTo>
                <a:cubicBezTo>
                  <a:pt x="2" y="1"/>
                  <a:pt x="2"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0" name="Freeform 3393"/>
          <p:cNvSpPr>
            <a:spLocks noChangeAspect="1"/>
          </p:cNvSpPr>
          <p:nvPr/>
        </p:nvSpPr>
        <p:spPr bwMode="auto">
          <a:xfrm>
            <a:off x="2377115" y="4395344"/>
            <a:ext cx="34281" cy="2381"/>
          </a:xfrm>
          <a:custGeom>
            <a:avLst/>
            <a:gdLst>
              <a:gd name="T0" fmla="*/ 3 w 3"/>
              <a:gd name="T1" fmla="*/ 1 h 2"/>
              <a:gd name="T2" fmla="*/ 3 w 3"/>
              <a:gd name="T3" fmla="*/ 2 h 2"/>
              <a:gd name="T4" fmla="*/ 1 w 3"/>
              <a:gd name="T5" fmla="*/ 2 h 2"/>
              <a:gd name="T6" fmla="*/ 0 w 3"/>
              <a:gd name="T7" fmla="*/ 0 h 2"/>
              <a:gd name="T8" fmla="*/ 3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2"/>
                  <a:pt x="2" y="2"/>
                </a:cubicBezTo>
                <a:cubicBezTo>
                  <a:pt x="2" y="2"/>
                  <a:pt x="1" y="2"/>
                  <a:pt x="1" y="2"/>
                </a:cubicBezTo>
                <a:cubicBezTo>
                  <a:pt x="0" y="1"/>
                  <a:pt x="0" y="1"/>
                  <a:pt x="0"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1" name="Freeform 3394"/>
          <p:cNvSpPr>
            <a:spLocks noChangeAspect="1"/>
          </p:cNvSpPr>
          <p:nvPr/>
        </p:nvSpPr>
        <p:spPr bwMode="auto">
          <a:xfrm>
            <a:off x="2405681" y="4426298"/>
            <a:ext cx="34281" cy="4762"/>
          </a:xfrm>
          <a:custGeom>
            <a:avLst/>
            <a:gdLst>
              <a:gd name="T0" fmla="*/ 2 w 2"/>
              <a:gd name="T1" fmla="*/ 1 h 3"/>
              <a:gd name="T2" fmla="*/ 1 w 2"/>
              <a:gd name="T3" fmla="*/ 4 h 3"/>
              <a:gd name="T4" fmla="*/ 0 w 2"/>
              <a:gd name="T5" fmla="*/ 3 h 3"/>
              <a:gd name="T6" fmla="*/ 0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3"/>
                </a:cubicBezTo>
                <a:cubicBezTo>
                  <a:pt x="1" y="3"/>
                  <a:pt x="0" y="2"/>
                  <a:pt x="0" y="2"/>
                </a:cubicBezTo>
                <a:cubicBezTo>
                  <a:pt x="0" y="1"/>
                  <a:pt x="0" y="0"/>
                  <a:pt x="0" y="0"/>
                </a:cubicBezTo>
                <a:cubicBezTo>
                  <a:pt x="1" y="0"/>
                  <a:pt x="1"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2" name="Freeform 3395"/>
          <p:cNvSpPr>
            <a:spLocks noChangeAspect="1"/>
          </p:cNvSpPr>
          <p:nvPr/>
        </p:nvSpPr>
        <p:spPr bwMode="auto">
          <a:xfrm>
            <a:off x="2388225" y="4403676"/>
            <a:ext cx="34281" cy="4762"/>
          </a:xfrm>
          <a:custGeom>
            <a:avLst/>
            <a:gdLst>
              <a:gd name="T0" fmla="*/ 2 w 2"/>
              <a:gd name="T1" fmla="*/ 3 h 3"/>
              <a:gd name="T2" fmla="*/ 1 w 2"/>
              <a:gd name="T3" fmla="*/ 3 h 3"/>
              <a:gd name="T4" fmla="*/ 1 w 2"/>
              <a:gd name="T5" fmla="*/ 1 h 3"/>
              <a:gd name="T6" fmla="*/ 2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1" y="1"/>
                </a:cubicBezTo>
                <a:cubicBezTo>
                  <a:pt x="1" y="1"/>
                  <a:pt x="1" y="0"/>
                  <a:pt x="2"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3" name="Freeform 3396"/>
          <p:cNvSpPr>
            <a:spLocks noChangeAspect="1"/>
          </p:cNvSpPr>
          <p:nvPr/>
        </p:nvSpPr>
        <p:spPr bwMode="auto">
          <a:xfrm>
            <a:off x="2397747" y="4450113"/>
            <a:ext cx="34281" cy="2381"/>
          </a:xfrm>
          <a:custGeom>
            <a:avLst/>
            <a:gdLst>
              <a:gd name="T0" fmla="*/ 1 w 3"/>
              <a:gd name="T1" fmla="*/ 2 h 2"/>
              <a:gd name="T2" fmla="*/ 0 w 3"/>
              <a:gd name="T3" fmla="*/ 1 h 2"/>
              <a:gd name="T4" fmla="*/ 1 w 3"/>
              <a:gd name="T5" fmla="*/ 0 h 2"/>
              <a:gd name="T6" fmla="*/ 3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4" name="Freeform 3397"/>
          <p:cNvSpPr>
            <a:spLocks noChangeAspect="1"/>
          </p:cNvSpPr>
          <p:nvPr/>
        </p:nvSpPr>
        <p:spPr bwMode="auto">
          <a:xfrm>
            <a:off x="2586591" y="4532264"/>
            <a:ext cx="34281" cy="4762"/>
          </a:xfrm>
          <a:custGeom>
            <a:avLst/>
            <a:gdLst>
              <a:gd name="T0" fmla="*/ 3 w 3"/>
              <a:gd name="T1" fmla="*/ 3 h 3"/>
              <a:gd name="T2" fmla="*/ 1 w 3"/>
              <a:gd name="T3" fmla="*/ 3 h 3"/>
              <a:gd name="T4" fmla="*/ 1 w 3"/>
              <a:gd name="T5" fmla="*/ 1 h 3"/>
              <a:gd name="T6" fmla="*/ 3 w 3"/>
              <a:gd name="T7" fmla="*/ 0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1"/>
                  <a:pt x="2" y="0"/>
                  <a:pt x="2" y="0"/>
                </a:cubicBezTo>
                <a:cubicBezTo>
                  <a:pt x="3"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5" name="Freeform 3398"/>
          <p:cNvSpPr>
            <a:spLocks noChangeAspect="1"/>
          </p:cNvSpPr>
          <p:nvPr/>
        </p:nvSpPr>
        <p:spPr bwMode="auto">
          <a:xfrm>
            <a:off x="2575482" y="4551315"/>
            <a:ext cx="34281" cy="2381"/>
          </a:xfrm>
          <a:custGeom>
            <a:avLst/>
            <a:gdLst>
              <a:gd name="T0" fmla="*/ 1 w 3"/>
              <a:gd name="T1" fmla="*/ 2 h 2"/>
              <a:gd name="T2" fmla="*/ 0 w 3"/>
              <a:gd name="T3" fmla="*/ 2 h 2"/>
              <a:gd name="T4" fmla="*/ 1 w 3"/>
              <a:gd name="T5" fmla="*/ 0 h 2"/>
              <a:gd name="T6" fmla="*/ 3 w 3"/>
              <a:gd name="T7" fmla="*/ 0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0"/>
                  <a:pt x="1" y="0"/>
                </a:cubicBezTo>
                <a:cubicBezTo>
                  <a:pt x="1" y="0"/>
                  <a:pt x="2" y="0"/>
                  <a:pt x="2" y="0"/>
                </a:cubicBezTo>
                <a:cubicBezTo>
                  <a:pt x="3" y="1"/>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6" name="Freeform 3399"/>
          <p:cNvSpPr>
            <a:spLocks noChangeAspect="1"/>
          </p:cNvSpPr>
          <p:nvPr/>
        </p:nvSpPr>
        <p:spPr bwMode="auto">
          <a:xfrm>
            <a:off x="5052673" y="1314006"/>
            <a:ext cx="34281" cy="2381"/>
          </a:xfrm>
          <a:custGeom>
            <a:avLst/>
            <a:gdLst>
              <a:gd name="T0" fmla="*/ 1 w 1"/>
              <a:gd name="T1" fmla="*/ 1 h 2"/>
              <a:gd name="T2" fmla="*/ 0 w 1"/>
              <a:gd name="T3" fmla="*/ 2 h 2"/>
              <a:gd name="T4" fmla="*/ 0 w 1"/>
              <a:gd name="T5" fmla="*/ 1 h 2"/>
              <a:gd name="T6" fmla="*/ 0 w 1"/>
              <a:gd name="T7" fmla="*/ 0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7" name="Freeform 3400"/>
          <p:cNvSpPr>
            <a:spLocks noChangeAspect="1"/>
          </p:cNvSpPr>
          <p:nvPr/>
        </p:nvSpPr>
        <p:spPr bwMode="auto">
          <a:xfrm>
            <a:off x="5144714" y="1306861"/>
            <a:ext cx="34281" cy="4762"/>
          </a:xfrm>
          <a:custGeom>
            <a:avLst/>
            <a:gdLst>
              <a:gd name="T0" fmla="*/ 1 w 1"/>
              <a:gd name="T1" fmla="*/ 3 h 3"/>
              <a:gd name="T2" fmla="*/ 0 w 1"/>
              <a:gd name="T3" fmla="*/ 3 h 3"/>
              <a:gd name="T4" fmla="*/ 0 w 1"/>
              <a:gd name="T5" fmla="*/ 1 h 3"/>
              <a:gd name="T6" fmla="*/ 1 w 1"/>
              <a:gd name="T7" fmla="*/ 0 h 3"/>
              <a:gd name="T8" fmla="*/ 1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8" name="Freeform 3401"/>
          <p:cNvSpPr>
            <a:spLocks noChangeAspect="1"/>
          </p:cNvSpPr>
          <p:nvPr/>
        </p:nvSpPr>
        <p:spPr bwMode="auto">
          <a:xfrm>
            <a:off x="5165345" y="1300907"/>
            <a:ext cx="34281" cy="4762"/>
          </a:xfrm>
          <a:custGeom>
            <a:avLst/>
            <a:gdLst>
              <a:gd name="T0" fmla="*/ 2 w 2"/>
              <a:gd name="T1" fmla="*/ 3 h 3"/>
              <a:gd name="T2" fmla="*/ 1 w 2"/>
              <a:gd name="T3" fmla="*/ 4 h 3"/>
              <a:gd name="T4" fmla="*/ 0 w 2"/>
              <a:gd name="T5" fmla="*/ 3 h 3"/>
              <a:gd name="T6" fmla="*/ 1 w 2"/>
              <a:gd name="T7" fmla="*/ 0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59" name="Freeform 3402"/>
          <p:cNvSpPr>
            <a:spLocks noChangeAspect="1"/>
          </p:cNvSpPr>
          <p:nvPr/>
        </p:nvSpPr>
        <p:spPr bwMode="auto">
          <a:xfrm>
            <a:off x="5157412" y="1297337"/>
            <a:ext cx="34281" cy="2381"/>
          </a:xfrm>
          <a:custGeom>
            <a:avLst/>
            <a:gdLst>
              <a:gd name="T0" fmla="*/ 2 w 2"/>
              <a:gd name="T1" fmla="*/ 1 h 2"/>
              <a:gd name="T2" fmla="*/ 2 w 2"/>
              <a:gd name="T3" fmla="*/ 2 h 2"/>
              <a:gd name="T4" fmla="*/ 1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0" name="Freeform 3403"/>
          <p:cNvSpPr>
            <a:spLocks noChangeAspect="1"/>
          </p:cNvSpPr>
          <p:nvPr/>
        </p:nvSpPr>
        <p:spPr bwMode="auto">
          <a:xfrm>
            <a:off x="5166932" y="1294956"/>
            <a:ext cx="34281" cy="3572"/>
          </a:xfrm>
          <a:custGeom>
            <a:avLst/>
            <a:gdLst>
              <a:gd name="T0" fmla="*/ 2 w 3"/>
              <a:gd name="T1" fmla="*/ 2 h 2"/>
              <a:gd name="T2" fmla="*/ 2 w 3"/>
              <a:gd name="T3" fmla="*/ 3 h 2"/>
              <a:gd name="T4" fmla="*/ 1 w 3"/>
              <a:gd name="T5" fmla="*/ 3 h 2"/>
              <a:gd name="T6" fmla="*/ 1 w 3"/>
              <a:gd name="T7" fmla="*/ 0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2"/>
                </a:cubicBezTo>
                <a:cubicBezTo>
                  <a:pt x="1" y="1"/>
                  <a:pt x="0" y="0"/>
                  <a:pt x="1" y="0"/>
                </a:cubicBezTo>
                <a:cubicBezTo>
                  <a:pt x="2"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1" name="Freeform 3404"/>
          <p:cNvSpPr>
            <a:spLocks noChangeAspect="1"/>
          </p:cNvSpPr>
          <p:nvPr/>
        </p:nvSpPr>
        <p:spPr bwMode="auto">
          <a:xfrm>
            <a:off x="5271669" y="1272332"/>
            <a:ext cx="34281" cy="4762"/>
          </a:xfrm>
          <a:custGeom>
            <a:avLst/>
            <a:gdLst>
              <a:gd name="T0" fmla="*/ 2 w 3"/>
              <a:gd name="T1" fmla="*/ 1 h 3"/>
              <a:gd name="T2" fmla="*/ 2 w 3"/>
              <a:gd name="T3" fmla="*/ 3 h 3"/>
              <a:gd name="T4" fmla="*/ 1 w 3"/>
              <a:gd name="T5" fmla="*/ 3 h 3"/>
              <a:gd name="T6" fmla="*/ 1 w 3"/>
              <a:gd name="T7" fmla="*/ 0 h 3"/>
              <a:gd name="T8" fmla="*/ 2 w 3"/>
              <a:gd name="T9" fmla="*/ 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1"/>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2" name="Freeform 3405"/>
          <p:cNvSpPr>
            <a:spLocks noChangeAspect="1"/>
          </p:cNvSpPr>
          <p:nvPr/>
        </p:nvSpPr>
        <p:spPr bwMode="auto">
          <a:xfrm>
            <a:off x="5298648" y="1264000"/>
            <a:ext cx="34281" cy="2381"/>
          </a:xfrm>
          <a:custGeom>
            <a:avLst/>
            <a:gdLst>
              <a:gd name="T0" fmla="*/ 2 w 3"/>
              <a:gd name="T1" fmla="*/ 2 h 2"/>
              <a:gd name="T2" fmla="*/ 1 w 3"/>
              <a:gd name="T3" fmla="*/ 2 h 2"/>
              <a:gd name="T4" fmla="*/ 1 w 3"/>
              <a:gd name="T5" fmla="*/ 1 h 2"/>
              <a:gd name="T6" fmla="*/ 2 w 3"/>
              <a:gd name="T7" fmla="*/ 0 h 2"/>
              <a:gd name="T8" fmla="*/ 2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0" y="1"/>
                  <a:pt x="1" y="1"/>
                </a:cubicBezTo>
                <a:cubicBezTo>
                  <a:pt x="1" y="0"/>
                  <a:pt x="2" y="0"/>
                  <a:pt x="2" y="0"/>
                </a:cubicBezTo>
                <a:cubicBezTo>
                  <a:pt x="3"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3" name="Freeform 3406"/>
          <p:cNvSpPr>
            <a:spLocks noChangeAspect="1"/>
          </p:cNvSpPr>
          <p:nvPr/>
        </p:nvSpPr>
        <p:spPr bwMode="auto">
          <a:xfrm>
            <a:off x="5154236" y="1300907"/>
            <a:ext cx="34281" cy="4762"/>
          </a:xfrm>
          <a:custGeom>
            <a:avLst/>
            <a:gdLst>
              <a:gd name="T0" fmla="*/ 2 w 2"/>
              <a:gd name="T1" fmla="*/ 4 h 3"/>
              <a:gd name="T2" fmla="*/ 1 w 2"/>
              <a:gd name="T3" fmla="*/ 4 h 3"/>
              <a:gd name="T4" fmla="*/ 1 w 2"/>
              <a:gd name="T5" fmla="*/ 3 h 3"/>
              <a:gd name="T6" fmla="*/ 2 w 2"/>
              <a:gd name="T7" fmla="*/ 1 h 3"/>
              <a:gd name="T8" fmla="*/ 2 w 2"/>
              <a:gd name="T9" fmla="*/ 4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3"/>
                </a:moveTo>
                <a:cubicBezTo>
                  <a:pt x="1" y="3"/>
                  <a:pt x="1" y="3"/>
                  <a:pt x="1" y="3"/>
                </a:cubicBezTo>
                <a:cubicBezTo>
                  <a:pt x="0" y="3"/>
                  <a:pt x="0" y="2"/>
                  <a:pt x="1" y="2"/>
                </a:cubicBezTo>
                <a:cubicBezTo>
                  <a:pt x="1" y="1"/>
                  <a:pt x="1" y="0"/>
                  <a:pt x="2" y="1"/>
                </a:cubicBezTo>
                <a:cubicBezTo>
                  <a:pt x="2" y="1"/>
                  <a:pt x="2" y="2"/>
                  <a:pt x="2"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4" name="Freeform 3407"/>
          <p:cNvSpPr>
            <a:spLocks noChangeAspect="1"/>
          </p:cNvSpPr>
          <p:nvPr/>
        </p:nvSpPr>
        <p:spPr bwMode="auto">
          <a:xfrm>
            <a:off x="5246279" y="1321150"/>
            <a:ext cx="34281" cy="2381"/>
          </a:xfrm>
          <a:custGeom>
            <a:avLst/>
            <a:gdLst>
              <a:gd name="T0" fmla="*/ 3 w 3"/>
              <a:gd name="T1" fmla="*/ 1 h 2"/>
              <a:gd name="T2" fmla="*/ 4 w 3"/>
              <a:gd name="T3" fmla="*/ 2 h 2"/>
              <a:gd name="T4" fmla="*/ 1 w 3"/>
              <a:gd name="T5" fmla="*/ 2 h 2"/>
              <a:gd name="T6" fmla="*/ 1 w 3"/>
              <a:gd name="T7" fmla="*/ 0 h 2"/>
              <a:gd name="T8" fmla="*/ 3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3" y="2"/>
                </a:cubicBezTo>
                <a:cubicBezTo>
                  <a:pt x="2" y="2"/>
                  <a:pt x="2" y="2"/>
                  <a:pt x="1" y="2"/>
                </a:cubicBezTo>
                <a:cubicBezTo>
                  <a:pt x="1" y="2"/>
                  <a:pt x="0" y="1"/>
                  <a:pt x="1" y="0"/>
                </a:cubicBezTo>
                <a:cubicBezTo>
                  <a:pt x="1"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5" name="Freeform 3408"/>
          <p:cNvSpPr>
            <a:spLocks noChangeAspect="1"/>
          </p:cNvSpPr>
          <p:nvPr/>
        </p:nvSpPr>
        <p:spPr bwMode="auto">
          <a:xfrm>
            <a:off x="5265322" y="1311625"/>
            <a:ext cx="34281" cy="2381"/>
          </a:xfrm>
          <a:custGeom>
            <a:avLst/>
            <a:gdLst>
              <a:gd name="T0" fmla="*/ 3 w 3"/>
              <a:gd name="T1" fmla="*/ 0 h 2"/>
              <a:gd name="T2" fmla="*/ 3 w 3"/>
              <a:gd name="T3" fmla="*/ 2 h 2"/>
              <a:gd name="T4" fmla="*/ 1 w 3"/>
              <a:gd name="T5" fmla="*/ 2 h 2"/>
              <a:gd name="T6" fmla="*/ 0 w 3"/>
              <a:gd name="T7" fmla="*/ 0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2" y="2"/>
                </a:cubicBezTo>
                <a:cubicBezTo>
                  <a:pt x="2" y="2"/>
                  <a:pt x="1" y="2"/>
                  <a:pt x="1" y="2"/>
                </a:cubicBezTo>
                <a:cubicBezTo>
                  <a:pt x="1" y="1"/>
                  <a:pt x="0" y="1"/>
                  <a:pt x="0" y="0"/>
                </a:cubicBezTo>
                <a:cubicBezTo>
                  <a:pt x="1"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6" name="Freeform 3409"/>
          <p:cNvSpPr>
            <a:spLocks noChangeAspect="1"/>
          </p:cNvSpPr>
          <p:nvPr/>
        </p:nvSpPr>
        <p:spPr bwMode="auto">
          <a:xfrm>
            <a:off x="7607624" y="2179590"/>
            <a:ext cx="34281" cy="3572"/>
          </a:xfrm>
          <a:custGeom>
            <a:avLst/>
            <a:gdLst>
              <a:gd name="T0" fmla="*/ 2 w 2"/>
              <a:gd name="T1" fmla="*/ 2 h 2"/>
              <a:gd name="T2" fmla="*/ 1 w 2"/>
              <a:gd name="T3" fmla="*/ 3 h 2"/>
              <a:gd name="T4" fmla="*/ 0 w 2"/>
              <a:gd name="T5" fmla="*/ 2 h 2"/>
              <a:gd name="T6" fmla="*/ 1 w 2"/>
              <a:gd name="T7" fmla="*/ 0 h 2"/>
              <a:gd name="T8" fmla="*/ 2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1"/>
                  <a:pt x="0" y="0"/>
                  <a:pt x="1" y="0"/>
                </a:cubicBezTo>
                <a:cubicBezTo>
                  <a:pt x="2"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7" name="Freeform 3410"/>
          <p:cNvSpPr>
            <a:spLocks noChangeAspect="1"/>
          </p:cNvSpPr>
          <p:nvPr/>
        </p:nvSpPr>
        <p:spPr bwMode="auto">
          <a:xfrm>
            <a:off x="7561603" y="2255790"/>
            <a:ext cx="34281" cy="2381"/>
          </a:xfrm>
          <a:custGeom>
            <a:avLst/>
            <a:gdLst>
              <a:gd name="T0" fmla="*/ 1 w 1"/>
              <a:gd name="T1" fmla="*/ 1 h 2"/>
              <a:gd name="T2" fmla="*/ 0 w 1"/>
              <a:gd name="T3" fmla="*/ 2 h 2"/>
              <a:gd name="T4" fmla="*/ 0 w 1"/>
              <a:gd name="T5" fmla="*/ 1 h 2"/>
              <a:gd name="T6" fmla="*/ 0 w 1"/>
              <a:gd name="T7" fmla="*/ 0 h 2"/>
              <a:gd name="T8" fmla="*/ 1 w 1"/>
              <a:gd name="T9" fmla="*/ 1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8" name="Freeform 3411"/>
          <p:cNvSpPr>
            <a:spLocks noChangeAspect="1"/>
          </p:cNvSpPr>
          <p:nvPr/>
        </p:nvSpPr>
        <p:spPr bwMode="auto">
          <a:xfrm>
            <a:off x="7483844" y="1639046"/>
            <a:ext cx="34281" cy="3572"/>
          </a:xfrm>
          <a:custGeom>
            <a:avLst/>
            <a:gdLst>
              <a:gd name="T0" fmla="*/ 1 w 2"/>
              <a:gd name="T1" fmla="*/ 2 h 3"/>
              <a:gd name="T2" fmla="*/ 1 w 2"/>
              <a:gd name="T3" fmla="*/ 3 h 3"/>
              <a:gd name="T4" fmla="*/ 0 w 2"/>
              <a:gd name="T5" fmla="*/ 2 h 3"/>
              <a:gd name="T6" fmla="*/ 1 w 2"/>
              <a:gd name="T7" fmla="*/ 0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69" name="Freeform 3412"/>
          <p:cNvSpPr>
            <a:spLocks noChangeAspect="1"/>
          </p:cNvSpPr>
          <p:nvPr/>
        </p:nvSpPr>
        <p:spPr bwMode="auto">
          <a:xfrm>
            <a:off x="7461628" y="1629520"/>
            <a:ext cx="34281" cy="4762"/>
          </a:xfrm>
          <a:custGeom>
            <a:avLst/>
            <a:gdLst>
              <a:gd name="T0" fmla="*/ 2 w 1"/>
              <a:gd name="T1" fmla="*/ 3 h 3"/>
              <a:gd name="T2" fmla="*/ 0 w 1"/>
              <a:gd name="T3" fmla="*/ 4 h 3"/>
              <a:gd name="T4" fmla="*/ 0 w 1"/>
              <a:gd name="T5" fmla="*/ 1 h 3"/>
              <a:gd name="T6" fmla="*/ 2 w 1"/>
              <a:gd name="T7" fmla="*/ 0 h 3"/>
              <a:gd name="T8" fmla="*/ 2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2"/>
                  <a:pt x="0" y="2"/>
                  <a:pt x="0" y="1"/>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0" name="Freeform 3413"/>
          <p:cNvSpPr>
            <a:spLocks noChangeAspect="1"/>
          </p:cNvSpPr>
          <p:nvPr/>
        </p:nvSpPr>
        <p:spPr bwMode="auto">
          <a:xfrm>
            <a:off x="7461628" y="1622376"/>
            <a:ext cx="34281" cy="4762"/>
          </a:xfrm>
          <a:custGeom>
            <a:avLst/>
            <a:gdLst>
              <a:gd name="T0" fmla="*/ 3 w 3"/>
              <a:gd name="T1" fmla="*/ 3 h 3"/>
              <a:gd name="T2" fmla="*/ 1 w 3"/>
              <a:gd name="T3" fmla="*/ 4 h 3"/>
              <a:gd name="T4" fmla="*/ 0 w 3"/>
              <a:gd name="T5" fmla="*/ 3 h 3"/>
              <a:gd name="T6" fmla="*/ 1 w 3"/>
              <a:gd name="T7" fmla="*/ 1 h 3"/>
              <a:gd name="T8" fmla="*/ 3 w 3"/>
              <a:gd name="T9" fmla="*/ 3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2" y="3"/>
                  <a:pt x="1" y="3"/>
                </a:cubicBezTo>
                <a:cubicBezTo>
                  <a:pt x="0" y="3"/>
                  <a:pt x="0" y="2"/>
                  <a:pt x="0" y="2"/>
                </a:cubicBezTo>
                <a:cubicBezTo>
                  <a:pt x="0" y="1"/>
                  <a:pt x="0" y="0"/>
                  <a:pt x="1" y="1"/>
                </a:cubicBezTo>
                <a:cubicBezTo>
                  <a:pt x="3" y="1"/>
                  <a:pt x="3"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1" name="Freeform 3414"/>
          <p:cNvSpPr>
            <a:spLocks noChangeAspect="1"/>
          </p:cNvSpPr>
          <p:nvPr/>
        </p:nvSpPr>
        <p:spPr bwMode="auto">
          <a:xfrm>
            <a:off x="7061722" y="1444974"/>
            <a:ext cx="34281" cy="4762"/>
          </a:xfrm>
          <a:custGeom>
            <a:avLst/>
            <a:gdLst>
              <a:gd name="T0" fmla="*/ 2 w 1"/>
              <a:gd name="T1" fmla="*/ 3 h 3"/>
              <a:gd name="T2" fmla="*/ 2 w 1"/>
              <a:gd name="T3" fmla="*/ 4 h 3"/>
              <a:gd name="T4" fmla="*/ 0 w 1"/>
              <a:gd name="T5" fmla="*/ 1 h 3"/>
              <a:gd name="T6" fmla="*/ 2 w 1"/>
              <a:gd name="T7" fmla="*/ 0 h 3"/>
              <a:gd name="T8" fmla="*/ 2 w 1"/>
              <a:gd name="T9" fmla="*/ 3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2" name="Freeform 3415"/>
          <p:cNvSpPr>
            <a:spLocks noChangeAspect="1"/>
          </p:cNvSpPr>
          <p:nvPr/>
        </p:nvSpPr>
        <p:spPr bwMode="auto">
          <a:xfrm>
            <a:off x="6377757" y="1442593"/>
            <a:ext cx="34281" cy="2381"/>
          </a:xfrm>
          <a:custGeom>
            <a:avLst/>
            <a:gdLst>
              <a:gd name="T0" fmla="*/ 3 w 2"/>
              <a:gd name="T1" fmla="*/ 1 h 2"/>
              <a:gd name="T2" fmla="*/ 3 w 2"/>
              <a:gd name="T3" fmla="*/ 2 h 2"/>
              <a:gd name="T4" fmla="*/ 2 w 2"/>
              <a:gd name="T5" fmla="*/ 2 h 2"/>
              <a:gd name="T6" fmla="*/ 0 w 2"/>
              <a:gd name="T7" fmla="*/ 0 h 2"/>
              <a:gd name="T8" fmla="*/ 3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2" y="2"/>
                  <a:pt x="1" y="2"/>
                  <a:pt x="1" y="2"/>
                </a:cubicBezTo>
                <a:cubicBezTo>
                  <a:pt x="0" y="1"/>
                  <a:pt x="0" y="0"/>
                  <a:pt x="0" y="0"/>
                </a:cubicBezTo>
                <a:cubicBezTo>
                  <a:pt x="1" y="0"/>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3" name="Freeform 3416"/>
          <p:cNvSpPr>
            <a:spLocks noChangeAspect="1"/>
          </p:cNvSpPr>
          <p:nvPr/>
        </p:nvSpPr>
        <p:spPr bwMode="auto">
          <a:xfrm>
            <a:off x="5908027" y="1335436"/>
            <a:ext cx="34281" cy="4762"/>
          </a:xfrm>
          <a:custGeom>
            <a:avLst/>
            <a:gdLst>
              <a:gd name="T0" fmla="*/ 2 w 2"/>
              <a:gd name="T1" fmla="*/ 3 h 3"/>
              <a:gd name="T2" fmla="*/ 1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4" name="Freeform 3417"/>
          <p:cNvSpPr>
            <a:spLocks noChangeAspect="1"/>
          </p:cNvSpPr>
          <p:nvPr/>
        </p:nvSpPr>
        <p:spPr bwMode="auto">
          <a:xfrm>
            <a:off x="5898506" y="1327102"/>
            <a:ext cx="34281" cy="2381"/>
          </a:xfrm>
          <a:custGeom>
            <a:avLst/>
            <a:gdLst>
              <a:gd name="T0" fmla="*/ 2 w 3"/>
              <a:gd name="T1" fmla="*/ 0 h 2"/>
              <a:gd name="T2" fmla="*/ 2 w 3"/>
              <a:gd name="T3" fmla="*/ 1 h 2"/>
              <a:gd name="T4" fmla="*/ 1 w 3"/>
              <a:gd name="T5" fmla="*/ 2 h 2"/>
              <a:gd name="T6" fmla="*/ 0 w 3"/>
              <a:gd name="T7" fmla="*/ 1 h 2"/>
              <a:gd name="T8" fmla="*/ 2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2"/>
                </a:cubicBezTo>
                <a:cubicBezTo>
                  <a:pt x="1" y="2"/>
                  <a:pt x="0" y="1"/>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5" name="Freeform 3418"/>
          <p:cNvSpPr>
            <a:spLocks noChangeAspect="1"/>
          </p:cNvSpPr>
          <p:nvPr/>
        </p:nvSpPr>
        <p:spPr bwMode="auto">
          <a:xfrm>
            <a:off x="5923895" y="1336628"/>
            <a:ext cx="34281" cy="3572"/>
          </a:xfrm>
          <a:custGeom>
            <a:avLst/>
            <a:gdLst>
              <a:gd name="T0" fmla="*/ 3 w 3"/>
              <a:gd name="T1" fmla="*/ 0 h 2"/>
              <a:gd name="T2" fmla="*/ 4 w 3"/>
              <a:gd name="T3" fmla="*/ 2 h 2"/>
              <a:gd name="T4" fmla="*/ 3 w 3"/>
              <a:gd name="T5" fmla="*/ 3 h 2"/>
              <a:gd name="T6" fmla="*/ 0 w 3"/>
              <a:gd name="T7" fmla="*/ 2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1"/>
                  <a:pt x="0" y="1"/>
                  <a:pt x="0" y="1"/>
                </a:cubicBezTo>
                <a:cubicBezTo>
                  <a:pt x="1"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6" name="Freeform 3419"/>
          <p:cNvSpPr>
            <a:spLocks noChangeAspect="1"/>
          </p:cNvSpPr>
          <p:nvPr/>
        </p:nvSpPr>
        <p:spPr bwMode="auto">
          <a:xfrm>
            <a:off x="6231759" y="1400920"/>
            <a:ext cx="34281" cy="4762"/>
          </a:xfrm>
          <a:custGeom>
            <a:avLst/>
            <a:gdLst>
              <a:gd name="T0" fmla="*/ 1 w 2"/>
              <a:gd name="T1" fmla="*/ 4 h 3"/>
              <a:gd name="T2" fmla="*/ 0 w 2"/>
              <a:gd name="T3" fmla="*/ 4 h 3"/>
              <a:gd name="T4" fmla="*/ 0 w 2"/>
              <a:gd name="T5" fmla="*/ 3 h 3"/>
              <a:gd name="T6" fmla="*/ 2 w 2"/>
              <a:gd name="T7" fmla="*/ 1 h 3"/>
              <a:gd name="T8" fmla="*/ 1 w 2"/>
              <a:gd name="T9" fmla="*/ 4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0" y="3"/>
                  <a:pt x="0" y="3"/>
                </a:cubicBezTo>
                <a:cubicBezTo>
                  <a:pt x="0" y="2"/>
                  <a:pt x="0" y="2"/>
                  <a:pt x="0" y="2"/>
                </a:cubicBezTo>
                <a:cubicBezTo>
                  <a:pt x="0" y="1"/>
                  <a:pt x="1" y="0"/>
                  <a:pt x="2" y="1"/>
                </a:cubicBezTo>
                <a:cubicBezTo>
                  <a:pt x="2" y="1"/>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7" name="Freeform 3420"/>
          <p:cNvSpPr>
            <a:spLocks noChangeAspect="1"/>
          </p:cNvSpPr>
          <p:nvPr/>
        </p:nvSpPr>
        <p:spPr bwMode="auto">
          <a:xfrm>
            <a:off x="5925482" y="1393777"/>
            <a:ext cx="34281" cy="3572"/>
          </a:xfrm>
          <a:custGeom>
            <a:avLst/>
            <a:gdLst>
              <a:gd name="T0" fmla="*/ 1 w 1"/>
              <a:gd name="T1" fmla="*/ 2 h 2"/>
              <a:gd name="T2" fmla="*/ 0 w 1"/>
              <a:gd name="T3" fmla="*/ 3 h 2"/>
              <a:gd name="T4" fmla="*/ 0 w 1"/>
              <a:gd name="T5" fmla="*/ 2 h 2"/>
              <a:gd name="T6" fmla="*/ 0 w 1"/>
              <a:gd name="T7" fmla="*/ 0 h 2"/>
              <a:gd name="T8" fmla="*/ 1 w 1"/>
              <a:gd name="T9" fmla="*/ 2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8" name="Freeform 3421"/>
          <p:cNvSpPr>
            <a:spLocks noChangeAspect="1"/>
          </p:cNvSpPr>
          <p:nvPr/>
        </p:nvSpPr>
        <p:spPr bwMode="auto">
          <a:xfrm>
            <a:off x="6041327" y="1440213"/>
            <a:ext cx="34281" cy="3572"/>
          </a:xfrm>
          <a:custGeom>
            <a:avLst/>
            <a:gdLst>
              <a:gd name="T0" fmla="*/ 2 w 2"/>
              <a:gd name="T1" fmla="*/ 2 h 3"/>
              <a:gd name="T2" fmla="*/ 1 w 2"/>
              <a:gd name="T3" fmla="*/ 3 h 3"/>
              <a:gd name="T4" fmla="*/ 0 w 2"/>
              <a:gd name="T5" fmla="*/ 2 h 3"/>
              <a:gd name="T6" fmla="*/ 1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79" name="Freeform 3422"/>
          <p:cNvSpPr>
            <a:spLocks noChangeAspect="1"/>
          </p:cNvSpPr>
          <p:nvPr/>
        </p:nvSpPr>
        <p:spPr bwMode="auto">
          <a:xfrm>
            <a:off x="5960395" y="1380681"/>
            <a:ext cx="34281" cy="3572"/>
          </a:xfrm>
          <a:custGeom>
            <a:avLst/>
            <a:gdLst>
              <a:gd name="T0" fmla="*/ 3 w 3"/>
              <a:gd name="T1" fmla="*/ 2 h 2"/>
              <a:gd name="T2" fmla="*/ 3 w 3"/>
              <a:gd name="T3" fmla="*/ 3 h 2"/>
              <a:gd name="T4" fmla="*/ 1 w 3"/>
              <a:gd name="T5" fmla="*/ 2 h 2"/>
              <a:gd name="T6" fmla="*/ 1 w 3"/>
              <a:gd name="T7" fmla="*/ 0 h 2"/>
              <a:gd name="T8" fmla="*/ 3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1"/>
                </a:cubicBezTo>
                <a:cubicBezTo>
                  <a:pt x="1" y="1"/>
                  <a:pt x="0" y="0"/>
                  <a:pt x="1" y="0"/>
                </a:cubicBezTo>
                <a:cubicBezTo>
                  <a:pt x="2" y="0"/>
                  <a:pt x="2"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0" name="Freeform 3423"/>
          <p:cNvSpPr>
            <a:spLocks noChangeAspect="1"/>
          </p:cNvSpPr>
          <p:nvPr/>
        </p:nvSpPr>
        <p:spPr bwMode="auto">
          <a:xfrm>
            <a:off x="6001656" y="1433068"/>
            <a:ext cx="34281" cy="2381"/>
          </a:xfrm>
          <a:custGeom>
            <a:avLst/>
            <a:gdLst>
              <a:gd name="T0" fmla="*/ 1 w 2"/>
              <a:gd name="T1" fmla="*/ 2 h 2"/>
              <a:gd name="T2" fmla="*/ 0 w 2"/>
              <a:gd name="T3" fmla="*/ 2 h 2"/>
              <a:gd name="T4" fmla="*/ 1 w 2"/>
              <a:gd name="T5" fmla="*/ 0 h 2"/>
              <a:gd name="T6" fmla="*/ 2 w 2"/>
              <a:gd name="T7" fmla="*/ 0 h 2"/>
              <a:gd name="T8" fmla="*/ 1 w 2"/>
              <a:gd name="T9" fmla="*/ 2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0"/>
                </a:cubicBezTo>
                <a:cubicBezTo>
                  <a:pt x="1" y="0"/>
                  <a:pt x="2" y="0"/>
                  <a:pt x="2" y="0"/>
                </a:cubicBezTo>
                <a:cubicBezTo>
                  <a:pt x="2" y="1"/>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1" name="Freeform 3424"/>
          <p:cNvSpPr>
            <a:spLocks noChangeAspect="1"/>
          </p:cNvSpPr>
          <p:nvPr/>
        </p:nvSpPr>
        <p:spPr bwMode="auto">
          <a:xfrm>
            <a:off x="6025458" y="1430687"/>
            <a:ext cx="34281" cy="3572"/>
          </a:xfrm>
          <a:custGeom>
            <a:avLst/>
            <a:gdLst>
              <a:gd name="T0" fmla="*/ 3 w 3"/>
              <a:gd name="T1" fmla="*/ 3 h 2"/>
              <a:gd name="T2" fmla="*/ 0 w 3"/>
              <a:gd name="T3" fmla="*/ 3 h 2"/>
              <a:gd name="T4" fmla="*/ 1 w 3"/>
              <a:gd name="T5" fmla="*/ 2 h 2"/>
              <a:gd name="T6" fmla="*/ 3 w 3"/>
              <a:gd name="T7" fmla="*/ 0 h 2"/>
              <a:gd name="T8" fmla="*/ 3 w 3"/>
              <a:gd name="T9" fmla="*/ 3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0" y="1"/>
                  <a:pt x="1" y="1"/>
                </a:cubicBezTo>
                <a:cubicBezTo>
                  <a:pt x="1" y="0"/>
                  <a:pt x="2" y="0"/>
                  <a:pt x="2" y="0"/>
                </a:cubicBezTo>
                <a:cubicBezTo>
                  <a:pt x="3"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2" name="Freeform 3425"/>
          <p:cNvSpPr>
            <a:spLocks noChangeAspect="1"/>
          </p:cNvSpPr>
          <p:nvPr/>
        </p:nvSpPr>
        <p:spPr bwMode="auto">
          <a:xfrm>
            <a:off x="5815985" y="1502123"/>
            <a:ext cx="34281" cy="4762"/>
          </a:xfrm>
          <a:custGeom>
            <a:avLst/>
            <a:gdLst>
              <a:gd name="T0" fmla="*/ 3 w 2"/>
              <a:gd name="T1" fmla="*/ 3 h 3"/>
              <a:gd name="T2" fmla="*/ 2 w 2"/>
              <a:gd name="T3" fmla="*/ 4 h 3"/>
              <a:gd name="T4" fmla="*/ 0 w 2"/>
              <a:gd name="T5" fmla="*/ 3 h 3"/>
              <a:gd name="T6" fmla="*/ 2 w 2"/>
              <a:gd name="T7" fmla="*/ 0 h 3"/>
              <a:gd name="T8" fmla="*/ 3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3" name="Freeform 3426"/>
          <p:cNvSpPr>
            <a:spLocks noChangeAspect="1"/>
          </p:cNvSpPr>
          <p:nvPr/>
        </p:nvSpPr>
        <p:spPr bwMode="auto">
          <a:xfrm>
            <a:off x="5806462" y="1519983"/>
            <a:ext cx="34281" cy="2381"/>
          </a:xfrm>
          <a:custGeom>
            <a:avLst/>
            <a:gdLst>
              <a:gd name="T0" fmla="*/ 3 w 3"/>
              <a:gd name="T1" fmla="*/ 0 h 2"/>
              <a:gd name="T2" fmla="*/ 4 w 3"/>
              <a:gd name="T3" fmla="*/ 1 h 2"/>
              <a:gd name="T4" fmla="*/ 3 w 3"/>
              <a:gd name="T5" fmla="*/ 2 h 2"/>
              <a:gd name="T6" fmla="*/ 0 w 3"/>
              <a:gd name="T7" fmla="*/ 1 h 2"/>
              <a:gd name="T8" fmla="*/ 3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2"/>
                  <a:pt x="0" y="2"/>
                  <a:pt x="0" y="1"/>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4" name="Freeform 3427"/>
          <p:cNvSpPr>
            <a:spLocks noChangeAspect="1"/>
          </p:cNvSpPr>
          <p:nvPr/>
        </p:nvSpPr>
        <p:spPr bwMode="auto">
          <a:xfrm>
            <a:off x="5769965" y="1515220"/>
            <a:ext cx="34281" cy="4762"/>
          </a:xfrm>
          <a:custGeom>
            <a:avLst/>
            <a:gdLst>
              <a:gd name="T0" fmla="*/ 3 w 2"/>
              <a:gd name="T1" fmla="*/ 1 h 3"/>
              <a:gd name="T2" fmla="*/ 2 w 2"/>
              <a:gd name="T3" fmla="*/ 3 h 3"/>
              <a:gd name="T4" fmla="*/ 0 w 2"/>
              <a:gd name="T5" fmla="*/ 3 h 3"/>
              <a:gd name="T6" fmla="*/ 0 w 2"/>
              <a:gd name="T7" fmla="*/ 0 h 3"/>
              <a:gd name="T8" fmla="*/ 3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2"/>
                </a:cubicBezTo>
                <a:cubicBezTo>
                  <a:pt x="1" y="3"/>
                  <a:pt x="0" y="2"/>
                  <a:pt x="0" y="2"/>
                </a:cubicBezTo>
                <a:cubicBezTo>
                  <a:pt x="0" y="1"/>
                  <a:pt x="0" y="0"/>
                  <a:pt x="0" y="0"/>
                </a:cubicBezTo>
                <a:cubicBezTo>
                  <a:pt x="1" y="0"/>
                  <a:pt x="2"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5" name="Freeform 3428"/>
          <p:cNvSpPr>
            <a:spLocks noChangeAspect="1"/>
          </p:cNvSpPr>
          <p:nvPr/>
        </p:nvSpPr>
        <p:spPr bwMode="auto">
          <a:xfrm>
            <a:off x="5708075" y="1500932"/>
            <a:ext cx="34281" cy="4762"/>
          </a:xfrm>
          <a:custGeom>
            <a:avLst/>
            <a:gdLst>
              <a:gd name="T0" fmla="*/ 2 w 2"/>
              <a:gd name="T1" fmla="*/ 3 h 3"/>
              <a:gd name="T2" fmla="*/ 1 w 2"/>
              <a:gd name="T3" fmla="*/ 4 h 3"/>
              <a:gd name="T4" fmla="*/ 0 w 2"/>
              <a:gd name="T5" fmla="*/ 3 h 3"/>
              <a:gd name="T6" fmla="*/ 1 w 2"/>
              <a:gd name="T7" fmla="*/ 1 h 3"/>
              <a:gd name="T8" fmla="*/ 2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6" name="Freeform 3429"/>
          <p:cNvSpPr>
            <a:spLocks noChangeAspect="1"/>
          </p:cNvSpPr>
          <p:nvPr/>
        </p:nvSpPr>
        <p:spPr bwMode="auto">
          <a:xfrm>
            <a:off x="5655705" y="1541414"/>
            <a:ext cx="34281" cy="2381"/>
          </a:xfrm>
          <a:custGeom>
            <a:avLst/>
            <a:gdLst>
              <a:gd name="T0" fmla="*/ 1 w 3"/>
              <a:gd name="T1" fmla="*/ 2 h 2"/>
              <a:gd name="T2" fmla="*/ 0 w 3"/>
              <a:gd name="T3" fmla="*/ 1 h 2"/>
              <a:gd name="T4" fmla="*/ 1 w 3"/>
              <a:gd name="T5" fmla="*/ 0 h 2"/>
              <a:gd name="T6" fmla="*/ 4 w 3"/>
              <a:gd name="T7" fmla="*/ 1 h 2"/>
              <a:gd name="T8" fmla="*/ 1 w 3"/>
              <a:gd name="T9" fmla="*/ 2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0"/>
                  <a:pt x="1" y="0"/>
                  <a:pt x="1" y="0"/>
                </a:cubicBezTo>
                <a:cubicBezTo>
                  <a:pt x="2" y="0"/>
                  <a:pt x="3" y="0"/>
                  <a:pt x="3" y="1"/>
                </a:cubicBezTo>
                <a:cubicBezTo>
                  <a:pt x="3" y="1"/>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7" name="Freeform 3430"/>
          <p:cNvSpPr>
            <a:spLocks noChangeAspect="1"/>
          </p:cNvSpPr>
          <p:nvPr/>
        </p:nvSpPr>
        <p:spPr bwMode="auto">
          <a:xfrm>
            <a:off x="5487492" y="1670002"/>
            <a:ext cx="34281" cy="2381"/>
          </a:xfrm>
          <a:custGeom>
            <a:avLst/>
            <a:gdLst>
              <a:gd name="T0" fmla="*/ 2 w 3"/>
              <a:gd name="T1" fmla="*/ 0 h 2"/>
              <a:gd name="T2" fmla="*/ 2 w 3"/>
              <a:gd name="T3" fmla="*/ 1 h 2"/>
              <a:gd name="T4" fmla="*/ 1 w 3"/>
              <a:gd name="T5" fmla="*/ 2 h 2"/>
              <a:gd name="T6" fmla="*/ 0 w 3"/>
              <a:gd name="T7" fmla="*/ 0 h 2"/>
              <a:gd name="T8" fmla="*/ 2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8" name="Freeform 3431"/>
          <p:cNvSpPr>
            <a:spLocks noChangeAspect="1"/>
          </p:cNvSpPr>
          <p:nvPr/>
        </p:nvSpPr>
        <p:spPr bwMode="auto">
          <a:xfrm>
            <a:off x="5554140" y="1530698"/>
            <a:ext cx="34281" cy="20241"/>
          </a:xfrm>
          <a:custGeom>
            <a:avLst/>
            <a:gdLst>
              <a:gd name="T0" fmla="*/ 8 w 21"/>
              <a:gd name="T1" fmla="*/ 0 h 14"/>
              <a:gd name="T2" fmla="*/ 13 w 21"/>
              <a:gd name="T3" fmla="*/ 2 h 14"/>
              <a:gd name="T4" fmla="*/ 14 w 21"/>
              <a:gd name="T5" fmla="*/ 9 h 14"/>
              <a:gd name="T6" fmla="*/ 18 w 21"/>
              <a:gd name="T7" fmla="*/ 7 h 14"/>
              <a:gd name="T8" fmla="*/ 23 w 21"/>
              <a:gd name="T9" fmla="*/ 13 h 14"/>
              <a:gd name="T10" fmla="*/ 12 w 21"/>
              <a:gd name="T11" fmla="*/ 15 h 14"/>
              <a:gd name="T12" fmla="*/ 5 w 21"/>
              <a:gd name="T13" fmla="*/ 16 h 14"/>
              <a:gd name="T14" fmla="*/ 4 w 21"/>
              <a:gd name="T15" fmla="*/ 15 h 14"/>
              <a:gd name="T16" fmla="*/ 1 w 21"/>
              <a:gd name="T17" fmla="*/ 16 h 14"/>
              <a:gd name="T18" fmla="*/ 1 w 21"/>
              <a:gd name="T19" fmla="*/ 10 h 14"/>
              <a:gd name="T20" fmla="*/ 1 w 21"/>
              <a:gd name="T21" fmla="*/ 4 h 14"/>
              <a:gd name="T22" fmla="*/ 8 w 21"/>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14"/>
              <a:gd name="T38" fmla="*/ 21 w 21"/>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14">
                <a:moveTo>
                  <a:pt x="7" y="0"/>
                </a:moveTo>
                <a:cubicBezTo>
                  <a:pt x="9" y="0"/>
                  <a:pt x="10" y="1"/>
                  <a:pt x="11" y="2"/>
                </a:cubicBezTo>
                <a:cubicBezTo>
                  <a:pt x="12" y="4"/>
                  <a:pt x="11" y="6"/>
                  <a:pt x="12" y="7"/>
                </a:cubicBezTo>
                <a:cubicBezTo>
                  <a:pt x="13" y="8"/>
                  <a:pt x="14" y="5"/>
                  <a:pt x="15" y="6"/>
                </a:cubicBezTo>
                <a:cubicBezTo>
                  <a:pt x="17" y="7"/>
                  <a:pt x="21" y="9"/>
                  <a:pt x="19" y="11"/>
                </a:cubicBezTo>
                <a:cubicBezTo>
                  <a:pt x="18" y="13"/>
                  <a:pt x="13" y="11"/>
                  <a:pt x="10" y="12"/>
                </a:cubicBezTo>
                <a:cubicBezTo>
                  <a:pt x="8" y="12"/>
                  <a:pt x="6" y="13"/>
                  <a:pt x="4" y="13"/>
                </a:cubicBezTo>
                <a:cubicBezTo>
                  <a:pt x="4" y="13"/>
                  <a:pt x="4" y="12"/>
                  <a:pt x="3" y="12"/>
                </a:cubicBezTo>
                <a:cubicBezTo>
                  <a:pt x="2" y="12"/>
                  <a:pt x="1" y="14"/>
                  <a:pt x="1" y="13"/>
                </a:cubicBezTo>
                <a:cubicBezTo>
                  <a:pt x="0" y="12"/>
                  <a:pt x="1" y="9"/>
                  <a:pt x="1" y="8"/>
                </a:cubicBezTo>
                <a:cubicBezTo>
                  <a:pt x="1" y="6"/>
                  <a:pt x="0" y="4"/>
                  <a:pt x="1" y="3"/>
                </a:cubicBezTo>
                <a:cubicBezTo>
                  <a:pt x="2" y="1"/>
                  <a:pt x="5" y="0"/>
                  <a:pt x="7"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89" name="Freeform 3432"/>
          <p:cNvSpPr>
            <a:spLocks noChangeAspect="1"/>
          </p:cNvSpPr>
          <p:nvPr/>
        </p:nvSpPr>
        <p:spPr bwMode="auto">
          <a:xfrm>
            <a:off x="5622381" y="1548557"/>
            <a:ext cx="34281" cy="9525"/>
          </a:xfrm>
          <a:custGeom>
            <a:avLst/>
            <a:gdLst>
              <a:gd name="T0" fmla="*/ 5 w 6"/>
              <a:gd name="T1" fmla="*/ 1 h 7"/>
              <a:gd name="T2" fmla="*/ 5 w 6"/>
              <a:gd name="T3" fmla="*/ 7 h 7"/>
              <a:gd name="T4" fmla="*/ 1 w 6"/>
              <a:gd name="T5" fmla="*/ 3 h 7"/>
              <a:gd name="T6" fmla="*/ 1 w 6"/>
              <a:gd name="T7" fmla="*/ 0 h 7"/>
              <a:gd name="T8" fmla="*/ 5 w 6"/>
              <a:gd name="T9" fmla="*/ 1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4" y="1"/>
                </a:moveTo>
                <a:cubicBezTo>
                  <a:pt x="5" y="2"/>
                  <a:pt x="6" y="5"/>
                  <a:pt x="4" y="6"/>
                </a:cubicBezTo>
                <a:cubicBezTo>
                  <a:pt x="3" y="7"/>
                  <a:pt x="1" y="5"/>
                  <a:pt x="1" y="3"/>
                </a:cubicBezTo>
                <a:cubicBezTo>
                  <a:pt x="0" y="3"/>
                  <a:pt x="0" y="1"/>
                  <a:pt x="1" y="0"/>
                </a:cubicBezTo>
                <a:cubicBezTo>
                  <a:pt x="2" y="0"/>
                  <a:pt x="4"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0" name="Freeform 3433"/>
          <p:cNvSpPr>
            <a:spLocks noChangeAspect="1"/>
          </p:cNvSpPr>
          <p:nvPr/>
        </p:nvSpPr>
        <p:spPr bwMode="auto">
          <a:xfrm>
            <a:off x="5717595" y="1543795"/>
            <a:ext cx="34281" cy="17860"/>
          </a:xfrm>
          <a:custGeom>
            <a:avLst/>
            <a:gdLst>
              <a:gd name="T0" fmla="*/ 8 w 10"/>
              <a:gd name="T1" fmla="*/ 1 h 12"/>
              <a:gd name="T2" fmla="*/ 5 w 10"/>
              <a:gd name="T3" fmla="*/ 0 h 12"/>
              <a:gd name="T4" fmla="*/ 0 w 10"/>
              <a:gd name="T5" fmla="*/ 10 h 12"/>
              <a:gd name="T6" fmla="*/ 6 w 10"/>
              <a:gd name="T7" fmla="*/ 15 h 12"/>
              <a:gd name="T8" fmla="*/ 11 w 10"/>
              <a:gd name="T9" fmla="*/ 14 h 12"/>
              <a:gd name="T10" fmla="*/ 10 w 10"/>
              <a:gd name="T11" fmla="*/ 10 h 12"/>
              <a:gd name="T12" fmla="*/ 10 w 10"/>
              <a:gd name="T13" fmla="*/ 5 h 12"/>
              <a:gd name="T14" fmla="*/ 8 w 10"/>
              <a:gd name="T15" fmla="*/ 1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7" y="1"/>
                </a:moveTo>
                <a:cubicBezTo>
                  <a:pt x="6" y="0"/>
                  <a:pt x="5" y="0"/>
                  <a:pt x="4" y="0"/>
                </a:cubicBezTo>
                <a:cubicBezTo>
                  <a:pt x="2" y="2"/>
                  <a:pt x="0" y="5"/>
                  <a:pt x="0" y="8"/>
                </a:cubicBezTo>
                <a:cubicBezTo>
                  <a:pt x="1" y="10"/>
                  <a:pt x="3" y="11"/>
                  <a:pt x="5" y="12"/>
                </a:cubicBezTo>
                <a:cubicBezTo>
                  <a:pt x="6" y="12"/>
                  <a:pt x="8" y="12"/>
                  <a:pt x="9" y="11"/>
                </a:cubicBezTo>
                <a:cubicBezTo>
                  <a:pt x="10" y="10"/>
                  <a:pt x="8" y="9"/>
                  <a:pt x="8" y="8"/>
                </a:cubicBezTo>
                <a:cubicBezTo>
                  <a:pt x="8" y="6"/>
                  <a:pt x="8" y="5"/>
                  <a:pt x="8" y="4"/>
                </a:cubicBezTo>
                <a:cubicBezTo>
                  <a:pt x="7" y="3"/>
                  <a:pt x="8" y="2"/>
                  <a:pt x="7"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1" name="Freeform 3434"/>
          <p:cNvSpPr>
            <a:spLocks noChangeAspect="1"/>
          </p:cNvSpPr>
          <p:nvPr/>
        </p:nvSpPr>
        <p:spPr bwMode="auto">
          <a:xfrm>
            <a:off x="5696966" y="1561654"/>
            <a:ext cx="34281" cy="15479"/>
          </a:xfrm>
          <a:custGeom>
            <a:avLst/>
            <a:gdLst>
              <a:gd name="T0" fmla="*/ 8 w 15"/>
              <a:gd name="T1" fmla="*/ 1 h 11"/>
              <a:gd name="T2" fmla="*/ 17 w 15"/>
              <a:gd name="T3" fmla="*/ 2 h 11"/>
              <a:gd name="T4" fmla="*/ 16 w 15"/>
              <a:gd name="T5" fmla="*/ 6 h 11"/>
              <a:gd name="T6" fmla="*/ 11 w 15"/>
              <a:gd name="T7" fmla="*/ 11 h 11"/>
              <a:gd name="T8" fmla="*/ 2 w 15"/>
              <a:gd name="T9" fmla="*/ 13 h 11"/>
              <a:gd name="T10" fmla="*/ 1 w 15"/>
              <a:gd name="T11" fmla="*/ 11 h 11"/>
              <a:gd name="T12" fmla="*/ 6 w 15"/>
              <a:gd name="T13" fmla="*/ 5 h 11"/>
              <a:gd name="T14" fmla="*/ 8 w 15"/>
              <a:gd name="T15" fmla="*/ 1 h 1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1"/>
              <a:gd name="T26" fmla="*/ 15 w 15"/>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1">
                <a:moveTo>
                  <a:pt x="7" y="1"/>
                </a:moveTo>
                <a:cubicBezTo>
                  <a:pt x="9" y="0"/>
                  <a:pt x="12" y="1"/>
                  <a:pt x="14" y="2"/>
                </a:cubicBezTo>
                <a:cubicBezTo>
                  <a:pt x="15" y="3"/>
                  <a:pt x="14" y="4"/>
                  <a:pt x="13" y="5"/>
                </a:cubicBezTo>
                <a:cubicBezTo>
                  <a:pt x="12" y="7"/>
                  <a:pt x="11" y="9"/>
                  <a:pt x="9" y="9"/>
                </a:cubicBezTo>
                <a:cubicBezTo>
                  <a:pt x="7" y="11"/>
                  <a:pt x="4" y="11"/>
                  <a:pt x="2" y="11"/>
                </a:cubicBezTo>
                <a:cubicBezTo>
                  <a:pt x="1" y="11"/>
                  <a:pt x="0" y="9"/>
                  <a:pt x="1" y="9"/>
                </a:cubicBezTo>
                <a:cubicBezTo>
                  <a:pt x="1" y="7"/>
                  <a:pt x="3" y="5"/>
                  <a:pt x="5" y="4"/>
                </a:cubicBezTo>
                <a:cubicBezTo>
                  <a:pt x="5" y="3"/>
                  <a:pt x="6" y="1"/>
                  <a:pt x="7"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2" name="Freeform 3435"/>
          <p:cNvSpPr>
            <a:spLocks noChangeAspect="1"/>
          </p:cNvSpPr>
          <p:nvPr/>
        </p:nvSpPr>
        <p:spPr bwMode="auto">
          <a:xfrm>
            <a:off x="5752507" y="1469975"/>
            <a:ext cx="34281" cy="15479"/>
          </a:xfrm>
          <a:custGeom>
            <a:avLst/>
            <a:gdLst>
              <a:gd name="T0" fmla="*/ 7 w 8"/>
              <a:gd name="T1" fmla="*/ 1 h 11"/>
              <a:gd name="T2" fmla="*/ 9 w 8"/>
              <a:gd name="T3" fmla="*/ 7 h 11"/>
              <a:gd name="T4" fmla="*/ 6 w 8"/>
              <a:gd name="T5" fmla="*/ 12 h 11"/>
              <a:gd name="T6" fmla="*/ 3 w 8"/>
              <a:gd name="T7" fmla="*/ 7 h 11"/>
              <a:gd name="T8" fmla="*/ 7 w 8"/>
              <a:gd name="T9" fmla="*/ 1 h 11"/>
              <a:gd name="T10" fmla="*/ 0 60000 65536"/>
              <a:gd name="T11" fmla="*/ 0 60000 65536"/>
              <a:gd name="T12" fmla="*/ 0 60000 65536"/>
              <a:gd name="T13" fmla="*/ 0 60000 65536"/>
              <a:gd name="T14" fmla="*/ 0 60000 65536"/>
              <a:gd name="T15" fmla="*/ 0 w 8"/>
              <a:gd name="T16" fmla="*/ 0 h 11"/>
              <a:gd name="T17" fmla="*/ 8 w 8"/>
              <a:gd name="T18" fmla="*/ 11 h 11"/>
            </a:gdLst>
            <a:ahLst/>
            <a:cxnLst>
              <a:cxn ang="T10">
                <a:pos x="T0" y="T1"/>
              </a:cxn>
              <a:cxn ang="T11">
                <a:pos x="T2" y="T3"/>
              </a:cxn>
              <a:cxn ang="T12">
                <a:pos x="T4" y="T5"/>
              </a:cxn>
              <a:cxn ang="T13">
                <a:pos x="T6" y="T7"/>
              </a:cxn>
              <a:cxn ang="T14">
                <a:pos x="T8" y="T9"/>
              </a:cxn>
            </a:cxnLst>
            <a:rect l="T15" t="T16" r="T17" b="T18"/>
            <a:pathLst>
              <a:path w="8" h="11">
                <a:moveTo>
                  <a:pt x="6" y="1"/>
                </a:moveTo>
                <a:cubicBezTo>
                  <a:pt x="7" y="0"/>
                  <a:pt x="8" y="4"/>
                  <a:pt x="7" y="6"/>
                </a:cubicBezTo>
                <a:cubicBezTo>
                  <a:pt x="7" y="7"/>
                  <a:pt x="6" y="11"/>
                  <a:pt x="5" y="10"/>
                </a:cubicBezTo>
                <a:cubicBezTo>
                  <a:pt x="5" y="8"/>
                  <a:pt x="3" y="6"/>
                  <a:pt x="2" y="6"/>
                </a:cubicBezTo>
                <a:cubicBezTo>
                  <a:pt x="0" y="7"/>
                  <a:pt x="4" y="2"/>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3" name="Freeform 3436"/>
          <p:cNvSpPr>
            <a:spLocks noChangeAspect="1"/>
          </p:cNvSpPr>
          <p:nvPr/>
        </p:nvSpPr>
        <p:spPr bwMode="auto">
          <a:xfrm>
            <a:off x="6001655" y="1414018"/>
            <a:ext cx="34281" cy="13097"/>
          </a:xfrm>
          <a:custGeom>
            <a:avLst/>
            <a:gdLst>
              <a:gd name="T0" fmla="*/ 8 w 10"/>
              <a:gd name="T1" fmla="*/ 0 h 9"/>
              <a:gd name="T2" fmla="*/ 12 w 10"/>
              <a:gd name="T3" fmla="*/ 1 h 9"/>
              <a:gd name="T4" fmla="*/ 7 w 10"/>
              <a:gd name="T5" fmla="*/ 11 h 9"/>
              <a:gd name="T6" fmla="*/ 5 w 10"/>
              <a:gd name="T7" fmla="*/ 9 h 9"/>
              <a:gd name="T8" fmla="*/ 0 w 10"/>
              <a:gd name="T9" fmla="*/ 7 h 9"/>
              <a:gd name="T10" fmla="*/ 7 w 10"/>
              <a:gd name="T11" fmla="*/ 4 h 9"/>
              <a:gd name="T12" fmla="*/ 8 w 10"/>
              <a:gd name="T13" fmla="*/ 0 h 9"/>
              <a:gd name="T14" fmla="*/ 0 60000 65536"/>
              <a:gd name="T15" fmla="*/ 0 60000 65536"/>
              <a:gd name="T16" fmla="*/ 0 60000 65536"/>
              <a:gd name="T17" fmla="*/ 0 60000 65536"/>
              <a:gd name="T18" fmla="*/ 0 60000 65536"/>
              <a:gd name="T19" fmla="*/ 0 60000 65536"/>
              <a:gd name="T20" fmla="*/ 0 60000 65536"/>
              <a:gd name="T21" fmla="*/ 0 w 10"/>
              <a:gd name="T22" fmla="*/ 0 h 9"/>
              <a:gd name="T23" fmla="*/ 10 w 10"/>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9">
                <a:moveTo>
                  <a:pt x="7" y="0"/>
                </a:moveTo>
                <a:cubicBezTo>
                  <a:pt x="8" y="0"/>
                  <a:pt x="10" y="0"/>
                  <a:pt x="10" y="1"/>
                </a:cubicBezTo>
                <a:cubicBezTo>
                  <a:pt x="10" y="4"/>
                  <a:pt x="8" y="7"/>
                  <a:pt x="6" y="9"/>
                </a:cubicBezTo>
                <a:cubicBezTo>
                  <a:pt x="5" y="9"/>
                  <a:pt x="5" y="7"/>
                  <a:pt x="4" y="7"/>
                </a:cubicBezTo>
                <a:cubicBezTo>
                  <a:pt x="3" y="6"/>
                  <a:pt x="0" y="8"/>
                  <a:pt x="0" y="6"/>
                </a:cubicBezTo>
                <a:cubicBezTo>
                  <a:pt x="1" y="4"/>
                  <a:pt x="4" y="4"/>
                  <a:pt x="6" y="3"/>
                </a:cubicBezTo>
                <a:cubicBezTo>
                  <a:pt x="7" y="2"/>
                  <a:pt x="6" y="1"/>
                  <a:pt x="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4" name="Freeform 3437"/>
          <p:cNvSpPr>
            <a:spLocks noChangeAspect="1"/>
          </p:cNvSpPr>
          <p:nvPr/>
        </p:nvSpPr>
        <p:spPr bwMode="auto">
          <a:xfrm>
            <a:off x="6036568" y="1441402"/>
            <a:ext cx="34281" cy="8335"/>
          </a:xfrm>
          <a:custGeom>
            <a:avLst/>
            <a:gdLst>
              <a:gd name="T0" fmla="*/ 4 w 12"/>
              <a:gd name="T1" fmla="*/ 0 h 6"/>
              <a:gd name="T2" fmla="*/ 1 w 12"/>
              <a:gd name="T3" fmla="*/ 5 h 6"/>
              <a:gd name="T4" fmla="*/ 10 w 12"/>
              <a:gd name="T5" fmla="*/ 7 h 6"/>
              <a:gd name="T6" fmla="*/ 15 w 12"/>
              <a:gd name="T7" fmla="*/ 6 h 6"/>
              <a:gd name="T8" fmla="*/ 10 w 12"/>
              <a:gd name="T9" fmla="*/ 2 h 6"/>
              <a:gd name="T10" fmla="*/ 4 w 12"/>
              <a:gd name="T11" fmla="*/ 0 h 6"/>
              <a:gd name="T12" fmla="*/ 0 60000 65536"/>
              <a:gd name="T13" fmla="*/ 0 60000 65536"/>
              <a:gd name="T14" fmla="*/ 0 60000 65536"/>
              <a:gd name="T15" fmla="*/ 0 60000 65536"/>
              <a:gd name="T16" fmla="*/ 0 60000 65536"/>
              <a:gd name="T17" fmla="*/ 0 60000 65536"/>
              <a:gd name="T18" fmla="*/ 0 w 12"/>
              <a:gd name="T19" fmla="*/ 0 h 6"/>
              <a:gd name="T20" fmla="*/ 12 w 12"/>
              <a:gd name="T21" fmla="*/ 6 h 6"/>
            </a:gdLst>
            <a:ahLst/>
            <a:cxnLst>
              <a:cxn ang="T12">
                <a:pos x="T0" y="T1"/>
              </a:cxn>
              <a:cxn ang="T13">
                <a:pos x="T2" y="T3"/>
              </a:cxn>
              <a:cxn ang="T14">
                <a:pos x="T4" y="T5"/>
              </a:cxn>
              <a:cxn ang="T15">
                <a:pos x="T6" y="T7"/>
              </a:cxn>
              <a:cxn ang="T16">
                <a:pos x="T8" y="T9"/>
              </a:cxn>
              <a:cxn ang="T17">
                <a:pos x="T10" y="T11"/>
              </a:cxn>
            </a:cxnLst>
            <a:rect l="T18" t="T19" r="T20" b="T21"/>
            <a:pathLst>
              <a:path w="12" h="6">
                <a:moveTo>
                  <a:pt x="3" y="0"/>
                </a:moveTo>
                <a:cubicBezTo>
                  <a:pt x="2" y="1"/>
                  <a:pt x="0" y="3"/>
                  <a:pt x="1" y="4"/>
                </a:cubicBezTo>
                <a:cubicBezTo>
                  <a:pt x="3" y="5"/>
                  <a:pt x="6" y="6"/>
                  <a:pt x="8" y="6"/>
                </a:cubicBezTo>
                <a:cubicBezTo>
                  <a:pt x="10" y="6"/>
                  <a:pt x="12" y="6"/>
                  <a:pt x="12" y="5"/>
                </a:cubicBezTo>
                <a:cubicBezTo>
                  <a:pt x="12" y="3"/>
                  <a:pt x="10" y="2"/>
                  <a:pt x="8" y="2"/>
                </a:cubicBezTo>
                <a:cubicBezTo>
                  <a:pt x="7" y="1"/>
                  <a:pt x="5"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5" name="Freeform 3438"/>
          <p:cNvSpPr>
            <a:spLocks noChangeAspect="1"/>
          </p:cNvSpPr>
          <p:nvPr/>
        </p:nvSpPr>
        <p:spPr bwMode="auto">
          <a:xfrm>
            <a:off x="6241283" y="1379490"/>
            <a:ext cx="34281" cy="8335"/>
          </a:xfrm>
          <a:custGeom>
            <a:avLst/>
            <a:gdLst>
              <a:gd name="T0" fmla="*/ 13 w 13"/>
              <a:gd name="T1" fmla="*/ 0 h 6"/>
              <a:gd name="T2" fmla="*/ 15 w 13"/>
              <a:gd name="T3" fmla="*/ 4 h 6"/>
              <a:gd name="T4" fmla="*/ 13 w 13"/>
              <a:gd name="T5" fmla="*/ 7 h 6"/>
              <a:gd name="T6" fmla="*/ 8 w 13"/>
              <a:gd name="T7" fmla="*/ 6 h 6"/>
              <a:gd name="T8" fmla="*/ 1 w 13"/>
              <a:gd name="T9" fmla="*/ 5 h 6"/>
              <a:gd name="T10" fmla="*/ 0 w 13"/>
              <a:gd name="T11" fmla="*/ 2 h 6"/>
              <a:gd name="T12" fmla="*/ 5 w 13"/>
              <a:gd name="T13" fmla="*/ 1 h 6"/>
              <a:gd name="T14" fmla="*/ 8 w 13"/>
              <a:gd name="T15" fmla="*/ 1 h 6"/>
              <a:gd name="T16" fmla="*/ 13 w 13"/>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6"/>
              <a:gd name="T29" fmla="*/ 13 w 13"/>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6">
                <a:moveTo>
                  <a:pt x="11" y="0"/>
                </a:moveTo>
                <a:cubicBezTo>
                  <a:pt x="12" y="0"/>
                  <a:pt x="13" y="2"/>
                  <a:pt x="13" y="3"/>
                </a:cubicBezTo>
                <a:cubicBezTo>
                  <a:pt x="13" y="4"/>
                  <a:pt x="12" y="6"/>
                  <a:pt x="11" y="6"/>
                </a:cubicBezTo>
                <a:cubicBezTo>
                  <a:pt x="9" y="6"/>
                  <a:pt x="8" y="5"/>
                  <a:pt x="7" y="5"/>
                </a:cubicBezTo>
                <a:cubicBezTo>
                  <a:pt x="5" y="4"/>
                  <a:pt x="3" y="5"/>
                  <a:pt x="1" y="4"/>
                </a:cubicBezTo>
                <a:cubicBezTo>
                  <a:pt x="0" y="4"/>
                  <a:pt x="0" y="2"/>
                  <a:pt x="0" y="2"/>
                </a:cubicBezTo>
                <a:cubicBezTo>
                  <a:pt x="1" y="1"/>
                  <a:pt x="3" y="1"/>
                  <a:pt x="4" y="1"/>
                </a:cubicBezTo>
                <a:cubicBezTo>
                  <a:pt x="5" y="1"/>
                  <a:pt x="6" y="1"/>
                  <a:pt x="7" y="1"/>
                </a:cubicBezTo>
                <a:cubicBezTo>
                  <a:pt x="9" y="1"/>
                  <a:pt x="10" y="0"/>
                  <a:pt x="1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6" name="Freeform 3439"/>
          <p:cNvSpPr>
            <a:spLocks noChangeAspect="1"/>
          </p:cNvSpPr>
          <p:nvPr/>
        </p:nvSpPr>
        <p:spPr bwMode="auto">
          <a:xfrm>
            <a:off x="6219063" y="1373537"/>
            <a:ext cx="34281" cy="7144"/>
          </a:xfrm>
          <a:custGeom>
            <a:avLst/>
            <a:gdLst>
              <a:gd name="T0" fmla="*/ 5 w 7"/>
              <a:gd name="T1" fmla="*/ 0 h 5"/>
              <a:gd name="T2" fmla="*/ 8 w 7"/>
              <a:gd name="T3" fmla="*/ 2 h 5"/>
              <a:gd name="T4" fmla="*/ 5 w 7"/>
              <a:gd name="T5" fmla="*/ 4 h 5"/>
              <a:gd name="T6" fmla="*/ 2 w 7"/>
              <a:gd name="T7" fmla="*/ 6 h 5"/>
              <a:gd name="T8" fmla="*/ 0 w 7"/>
              <a:gd name="T9" fmla="*/ 4 h 5"/>
              <a:gd name="T10" fmla="*/ 2 w 7"/>
              <a:gd name="T11" fmla="*/ 1 h 5"/>
              <a:gd name="T12" fmla="*/ 5 w 7"/>
              <a:gd name="T13" fmla="*/ 0 h 5"/>
              <a:gd name="T14" fmla="*/ 0 60000 65536"/>
              <a:gd name="T15" fmla="*/ 0 60000 65536"/>
              <a:gd name="T16" fmla="*/ 0 60000 65536"/>
              <a:gd name="T17" fmla="*/ 0 60000 65536"/>
              <a:gd name="T18" fmla="*/ 0 60000 65536"/>
              <a:gd name="T19" fmla="*/ 0 60000 65536"/>
              <a:gd name="T20" fmla="*/ 0 60000 65536"/>
              <a:gd name="T21" fmla="*/ 0 w 7"/>
              <a:gd name="T22" fmla="*/ 0 h 5"/>
              <a:gd name="T23" fmla="*/ 7 w 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5">
                <a:moveTo>
                  <a:pt x="4" y="0"/>
                </a:moveTo>
                <a:cubicBezTo>
                  <a:pt x="5" y="0"/>
                  <a:pt x="7" y="1"/>
                  <a:pt x="7" y="2"/>
                </a:cubicBezTo>
                <a:cubicBezTo>
                  <a:pt x="7" y="3"/>
                  <a:pt x="5" y="2"/>
                  <a:pt x="4" y="3"/>
                </a:cubicBezTo>
                <a:cubicBezTo>
                  <a:pt x="3" y="3"/>
                  <a:pt x="3" y="5"/>
                  <a:pt x="2" y="5"/>
                </a:cubicBezTo>
                <a:cubicBezTo>
                  <a:pt x="1" y="5"/>
                  <a:pt x="0" y="4"/>
                  <a:pt x="0" y="3"/>
                </a:cubicBezTo>
                <a:cubicBezTo>
                  <a:pt x="0" y="2"/>
                  <a:pt x="2" y="2"/>
                  <a:pt x="2" y="1"/>
                </a:cubicBezTo>
                <a:cubicBezTo>
                  <a:pt x="3" y="1"/>
                  <a:pt x="3"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7" name="Freeform 3440"/>
          <p:cNvSpPr>
            <a:spLocks noChangeAspect="1"/>
          </p:cNvSpPr>
          <p:nvPr/>
        </p:nvSpPr>
        <p:spPr bwMode="auto">
          <a:xfrm>
            <a:off x="6128826" y="1335435"/>
            <a:ext cx="94366" cy="57150"/>
          </a:xfrm>
          <a:custGeom>
            <a:avLst/>
            <a:gdLst>
              <a:gd name="T0" fmla="*/ 64 w 57"/>
              <a:gd name="T1" fmla="*/ 22 h 40"/>
              <a:gd name="T2" fmla="*/ 65 w 57"/>
              <a:gd name="T3" fmla="*/ 35 h 40"/>
              <a:gd name="T4" fmla="*/ 40 w 57"/>
              <a:gd name="T5" fmla="*/ 40 h 40"/>
              <a:gd name="T6" fmla="*/ 19 w 57"/>
              <a:gd name="T7" fmla="*/ 40 h 40"/>
              <a:gd name="T8" fmla="*/ 5 w 57"/>
              <a:gd name="T9" fmla="*/ 47 h 40"/>
              <a:gd name="T10" fmla="*/ 1 w 57"/>
              <a:gd name="T11" fmla="*/ 44 h 40"/>
              <a:gd name="T12" fmla="*/ 1 w 57"/>
              <a:gd name="T13" fmla="*/ 29 h 40"/>
              <a:gd name="T14" fmla="*/ 6 w 57"/>
              <a:gd name="T15" fmla="*/ 23 h 40"/>
              <a:gd name="T16" fmla="*/ 11 w 57"/>
              <a:gd name="T17" fmla="*/ 24 h 40"/>
              <a:gd name="T18" fmla="*/ 8 w 57"/>
              <a:gd name="T19" fmla="*/ 16 h 40"/>
              <a:gd name="T20" fmla="*/ 16 w 57"/>
              <a:gd name="T21" fmla="*/ 5 h 40"/>
              <a:gd name="T22" fmla="*/ 22 w 57"/>
              <a:gd name="T23" fmla="*/ 13 h 40"/>
              <a:gd name="T24" fmla="*/ 23 w 57"/>
              <a:gd name="T25" fmla="*/ 2 h 40"/>
              <a:gd name="T26" fmla="*/ 29 w 57"/>
              <a:gd name="T27" fmla="*/ 2 h 40"/>
              <a:gd name="T28" fmla="*/ 31 w 57"/>
              <a:gd name="T29" fmla="*/ 13 h 40"/>
              <a:gd name="T30" fmla="*/ 36 w 57"/>
              <a:gd name="T31" fmla="*/ 7 h 40"/>
              <a:gd name="T32" fmla="*/ 40 w 57"/>
              <a:gd name="T33" fmla="*/ 12 h 40"/>
              <a:gd name="T34" fmla="*/ 44 w 57"/>
              <a:gd name="T35" fmla="*/ 10 h 40"/>
              <a:gd name="T36" fmla="*/ 54 w 57"/>
              <a:gd name="T37" fmla="*/ 19 h 40"/>
              <a:gd name="T38" fmla="*/ 56 w 57"/>
              <a:gd name="T39" fmla="*/ 16 h 40"/>
              <a:gd name="T40" fmla="*/ 64 w 57"/>
              <a:gd name="T41" fmla="*/ 22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40"/>
              <a:gd name="T65" fmla="*/ 57 w 5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40">
                <a:moveTo>
                  <a:pt x="53" y="18"/>
                </a:moveTo>
                <a:cubicBezTo>
                  <a:pt x="55" y="21"/>
                  <a:pt x="57" y="27"/>
                  <a:pt x="54" y="29"/>
                </a:cubicBezTo>
                <a:cubicBezTo>
                  <a:pt x="48" y="30"/>
                  <a:pt x="40" y="31"/>
                  <a:pt x="33" y="33"/>
                </a:cubicBezTo>
                <a:cubicBezTo>
                  <a:pt x="28" y="35"/>
                  <a:pt x="22" y="32"/>
                  <a:pt x="16" y="33"/>
                </a:cubicBezTo>
                <a:cubicBezTo>
                  <a:pt x="12" y="34"/>
                  <a:pt x="8" y="38"/>
                  <a:pt x="4" y="39"/>
                </a:cubicBezTo>
                <a:cubicBezTo>
                  <a:pt x="3" y="40"/>
                  <a:pt x="1" y="38"/>
                  <a:pt x="1" y="37"/>
                </a:cubicBezTo>
                <a:cubicBezTo>
                  <a:pt x="0" y="33"/>
                  <a:pt x="0" y="28"/>
                  <a:pt x="1" y="24"/>
                </a:cubicBezTo>
                <a:cubicBezTo>
                  <a:pt x="1" y="22"/>
                  <a:pt x="3" y="20"/>
                  <a:pt x="5" y="19"/>
                </a:cubicBezTo>
                <a:cubicBezTo>
                  <a:pt x="6" y="19"/>
                  <a:pt x="8" y="21"/>
                  <a:pt x="9" y="20"/>
                </a:cubicBezTo>
                <a:cubicBezTo>
                  <a:pt x="10" y="17"/>
                  <a:pt x="7" y="15"/>
                  <a:pt x="7" y="13"/>
                </a:cubicBezTo>
                <a:cubicBezTo>
                  <a:pt x="8" y="10"/>
                  <a:pt x="10" y="5"/>
                  <a:pt x="13" y="4"/>
                </a:cubicBezTo>
                <a:cubicBezTo>
                  <a:pt x="16" y="4"/>
                  <a:pt x="15" y="12"/>
                  <a:pt x="18" y="11"/>
                </a:cubicBezTo>
                <a:cubicBezTo>
                  <a:pt x="20" y="10"/>
                  <a:pt x="17" y="4"/>
                  <a:pt x="19" y="2"/>
                </a:cubicBezTo>
                <a:cubicBezTo>
                  <a:pt x="20" y="0"/>
                  <a:pt x="23" y="0"/>
                  <a:pt x="24" y="2"/>
                </a:cubicBezTo>
                <a:cubicBezTo>
                  <a:pt x="26" y="4"/>
                  <a:pt x="24" y="10"/>
                  <a:pt x="26" y="11"/>
                </a:cubicBezTo>
                <a:cubicBezTo>
                  <a:pt x="28" y="13"/>
                  <a:pt x="28" y="6"/>
                  <a:pt x="30" y="6"/>
                </a:cubicBezTo>
                <a:cubicBezTo>
                  <a:pt x="32" y="5"/>
                  <a:pt x="32" y="9"/>
                  <a:pt x="33" y="10"/>
                </a:cubicBezTo>
                <a:cubicBezTo>
                  <a:pt x="35" y="10"/>
                  <a:pt x="35" y="7"/>
                  <a:pt x="36" y="8"/>
                </a:cubicBezTo>
                <a:cubicBezTo>
                  <a:pt x="40" y="9"/>
                  <a:pt x="41" y="14"/>
                  <a:pt x="45" y="16"/>
                </a:cubicBezTo>
                <a:cubicBezTo>
                  <a:pt x="46" y="16"/>
                  <a:pt x="45" y="13"/>
                  <a:pt x="46" y="13"/>
                </a:cubicBezTo>
                <a:cubicBezTo>
                  <a:pt x="49" y="14"/>
                  <a:pt x="52" y="16"/>
                  <a:pt x="53" y="18"/>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8" name="Freeform 3441"/>
          <p:cNvSpPr>
            <a:spLocks noChangeAspect="1"/>
          </p:cNvSpPr>
          <p:nvPr/>
        </p:nvSpPr>
        <p:spPr bwMode="auto">
          <a:xfrm>
            <a:off x="5981965" y="1308050"/>
            <a:ext cx="128556" cy="58341"/>
          </a:xfrm>
          <a:custGeom>
            <a:avLst/>
            <a:gdLst>
              <a:gd name="T0" fmla="*/ 78 w 78"/>
              <a:gd name="T1" fmla="*/ 8 h 41"/>
              <a:gd name="T2" fmla="*/ 88 w 78"/>
              <a:gd name="T3" fmla="*/ 16 h 41"/>
              <a:gd name="T4" fmla="*/ 89 w 78"/>
              <a:gd name="T5" fmla="*/ 26 h 41"/>
              <a:gd name="T6" fmla="*/ 80 w 78"/>
              <a:gd name="T7" fmla="*/ 25 h 41"/>
              <a:gd name="T8" fmla="*/ 80 w 78"/>
              <a:gd name="T9" fmla="*/ 30 h 41"/>
              <a:gd name="T10" fmla="*/ 92 w 78"/>
              <a:gd name="T11" fmla="*/ 38 h 41"/>
              <a:gd name="T12" fmla="*/ 92 w 78"/>
              <a:gd name="T13" fmla="*/ 47 h 41"/>
              <a:gd name="T14" fmla="*/ 69 w 78"/>
              <a:gd name="T15" fmla="*/ 47 h 41"/>
              <a:gd name="T16" fmla="*/ 54 w 78"/>
              <a:gd name="T17" fmla="*/ 41 h 41"/>
              <a:gd name="T18" fmla="*/ 42 w 78"/>
              <a:gd name="T19" fmla="*/ 37 h 41"/>
              <a:gd name="T20" fmla="*/ 36 w 78"/>
              <a:gd name="T21" fmla="*/ 33 h 41"/>
              <a:gd name="T22" fmla="*/ 30 w 78"/>
              <a:gd name="T23" fmla="*/ 36 h 41"/>
              <a:gd name="T24" fmla="*/ 16 w 78"/>
              <a:gd name="T25" fmla="*/ 30 h 41"/>
              <a:gd name="T26" fmla="*/ 16 w 78"/>
              <a:gd name="T27" fmla="*/ 24 h 41"/>
              <a:gd name="T28" fmla="*/ 1 w 78"/>
              <a:gd name="T29" fmla="*/ 23 h 41"/>
              <a:gd name="T30" fmla="*/ 1 w 78"/>
              <a:gd name="T31" fmla="*/ 19 h 41"/>
              <a:gd name="T32" fmla="*/ 17 w 78"/>
              <a:gd name="T33" fmla="*/ 16 h 41"/>
              <a:gd name="T34" fmla="*/ 18 w 78"/>
              <a:gd name="T35" fmla="*/ 8 h 41"/>
              <a:gd name="T36" fmla="*/ 28 w 78"/>
              <a:gd name="T37" fmla="*/ 5 h 41"/>
              <a:gd name="T38" fmla="*/ 41 w 78"/>
              <a:gd name="T39" fmla="*/ 4 h 41"/>
              <a:gd name="T40" fmla="*/ 49 w 78"/>
              <a:gd name="T41" fmla="*/ 0 h 41"/>
              <a:gd name="T42" fmla="*/ 60 w 78"/>
              <a:gd name="T43" fmla="*/ 6 h 41"/>
              <a:gd name="T44" fmla="*/ 60 w 78"/>
              <a:gd name="T45" fmla="*/ 12 h 41"/>
              <a:gd name="T46" fmla="*/ 57 w 78"/>
              <a:gd name="T47" fmla="*/ 18 h 41"/>
              <a:gd name="T48" fmla="*/ 60 w 78"/>
              <a:gd name="T49" fmla="*/ 18 h 41"/>
              <a:gd name="T50" fmla="*/ 65 w 78"/>
              <a:gd name="T51" fmla="*/ 12 h 41"/>
              <a:gd name="T52" fmla="*/ 66 w 78"/>
              <a:gd name="T53" fmla="*/ 6 h 41"/>
              <a:gd name="T54" fmla="*/ 72 w 78"/>
              <a:gd name="T55" fmla="*/ 6 h 41"/>
              <a:gd name="T56" fmla="*/ 75 w 78"/>
              <a:gd name="T57" fmla="*/ 8 h 41"/>
              <a:gd name="T58" fmla="*/ 78 w 78"/>
              <a:gd name="T59" fmla="*/ 8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8"/>
              <a:gd name="T91" fmla="*/ 0 h 41"/>
              <a:gd name="T92" fmla="*/ 78 w 78"/>
              <a:gd name="T93" fmla="*/ 41 h 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8" h="41">
                <a:moveTo>
                  <a:pt x="65" y="7"/>
                </a:moveTo>
                <a:cubicBezTo>
                  <a:pt x="68" y="8"/>
                  <a:pt x="71" y="10"/>
                  <a:pt x="73" y="13"/>
                </a:cubicBezTo>
                <a:cubicBezTo>
                  <a:pt x="75" y="15"/>
                  <a:pt x="76" y="20"/>
                  <a:pt x="74" y="22"/>
                </a:cubicBezTo>
                <a:cubicBezTo>
                  <a:pt x="73" y="24"/>
                  <a:pt x="69" y="20"/>
                  <a:pt x="66" y="21"/>
                </a:cubicBezTo>
                <a:cubicBezTo>
                  <a:pt x="65" y="22"/>
                  <a:pt x="65" y="24"/>
                  <a:pt x="66" y="25"/>
                </a:cubicBezTo>
                <a:cubicBezTo>
                  <a:pt x="69" y="28"/>
                  <a:pt x="73" y="29"/>
                  <a:pt x="76" y="32"/>
                </a:cubicBezTo>
                <a:cubicBezTo>
                  <a:pt x="77" y="34"/>
                  <a:pt x="78" y="38"/>
                  <a:pt x="76" y="39"/>
                </a:cubicBezTo>
                <a:cubicBezTo>
                  <a:pt x="70" y="41"/>
                  <a:pt x="63" y="40"/>
                  <a:pt x="57" y="39"/>
                </a:cubicBezTo>
                <a:cubicBezTo>
                  <a:pt x="53" y="38"/>
                  <a:pt x="49" y="36"/>
                  <a:pt x="45" y="34"/>
                </a:cubicBezTo>
                <a:cubicBezTo>
                  <a:pt x="41" y="33"/>
                  <a:pt x="38" y="33"/>
                  <a:pt x="35" y="31"/>
                </a:cubicBezTo>
                <a:cubicBezTo>
                  <a:pt x="33" y="30"/>
                  <a:pt x="32" y="28"/>
                  <a:pt x="30" y="28"/>
                </a:cubicBezTo>
                <a:cubicBezTo>
                  <a:pt x="28" y="27"/>
                  <a:pt x="26" y="30"/>
                  <a:pt x="25" y="30"/>
                </a:cubicBezTo>
                <a:cubicBezTo>
                  <a:pt x="20" y="29"/>
                  <a:pt x="16" y="28"/>
                  <a:pt x="13" y="25"/>
                </a:cubicBezTo>
                <a:cubicBezTo>
                  <a:pt x="11" y="24"/>
                  <a:pt x="14" y="20"/>
                  <a:pt x="13" y="20"/>
                </a:cubicBezTo>
                <a:cubicBezTo>
                  <a:pt x="9" y="18"/>
                  <a:pt x="4" y="20"/>
                  <a:pt x="1" y="19"/>
                </a:cubicBezTo>
                <a:cubicBezTo>
                  <a:pt x="0" y="19"/>
                  <a:pt x="0" y="17"/>
                  <a:pt x="1" y="16"/>
                </a:cubicBezTo>
                <a:cubicBezTo>
                  <a:pt x="5" y="15"/>
                  <a:pt x="10" y="16"/>
                  <a:pt x="14" y="13"/>
                </a:cubicBezTo>
                <a:cubicBezTo>
                  <a:pt x="16" y="12"/>
                  <a:pt x="13" y="9"/>
                  <a:pt x="15" y="7"/>
                </a:cubicBezTo>
                <a:cubicBezTo>
                  <a:pt x="17" y="5"/>
                  <a:pt x="20" y="5"/>
                  <a:pt x="23" y="4"/>
                </a:cubicBezTo>
                <a:cubicBezTo>
                  <a:pt x="27" y="3"/>
                  <a:pt x="30" y="4"/>
                  <a:pt x="34" y="3"/>
                </a:cubicBezTo>
                <a:cubicBezTo>
                  <a:pt x="37" y="3"/>
                  <a:pt x="39" y="0"/>
                  <a:pt x="41" y="0"/>
                </a:cubicBezTo>
                <a:cubicBezTo>
                  <a:pt x="44" y="1"/>
                  <a:pt x="48" y="2"/>
                  <a:pt x="50" y="5"/>
                </a:cubicBezTo>
                <a:cubicBezTo>
                  <a:pt x="51" y="6"/>
                  <a:pt x="50" y="8"/>
                  <a:pt x="50" y="10"/>
                </a:cubicBezTo>
                <a:cubicBezTo>
                  <a:pt x="49" y="12"/>
                  <a:pt x="47" y="13"/>
                  <a:pt x="47" y="15"/>
                </a:cubicBezTo>
                <a:cubicBezTo>
                  <a:pt x="47" y="16"/>
                  <a:pt x="49" y="16"/>
                  <a:pt x="50" y="15"/>
                </a:cubicBezTo>
                <a:cubicBezTo>
                  <a:pt x="52" y="14"/>
                  <a:pt x="53" y="12"/>
                  <a:pt x="54" y="10"/>
                </a:cubicBezTo>
                <a:cubicBezTo>
                  <a:pt x="55" y="9"/>
                  <a:pt x="53" y="6"/>
                  <a:pt x="55" y="5"/>
                </a:cubicBezTo>
                <a:cubicBezTo>
                  <a:pt x="56" y="4"/>
                  <a:pt x="58" y="5"/>
                  <a:pt x="60" y="5"/>
                </a:cubicBezTo>
                <a:cubicBezTo>
                  <a:pt x="61" y="6"/>
                  <a:pt x="61" y="7"/>
                  <a:pt x="62" y="7"/>
                </a:cubicBezTo>
                <a:cubicBezTo>
                  <a:pt x="63" y="8"/>
                  <a:pt x="64" y="6"/>
                  <a:pt x="65" y="7"/>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099" name="Freeform 3442"/>
          <p:cNvSpPr>
            <a:spLocks noChangeAspect="1"/>
          </p:cNvSpPr>
          <p:nvPr/>
        </p:nvSpPr>
        <p:spPr bwMode="auto">
          <a:xfrm>
            <a:off x="5938125" y="1268762"/>
            <a:ext cx="102572" cy="46435"/>
          </a:xfrm>
          <a:custGeom>
            <a:avLst/>
            <a:gdLst>
              <a:gd name="T0" fmla="*/ 46 w 62"/>
              <a:gd name="T1" fmla="*/ 1 h 33"/>
              <a:gd name="T2" fmla="*/ 65 w 62"/>
              <a:gd name="T3" fmla="*/ 14 h 33"/>
              <a:gd name="T4" fmla="*/ 75 w 62"/>
              <a:gd name="T5" fmla="*/ 15 h 33"/>
              <a:gd name="T6" fmla="*/ 69 w 62"/>
              <a:gd name="T7" fmla="*/ 20 h 33"/>
              <a:gd name="T8" fmla="*/ 74 w 62"/>
              <a:gd name="T9" fmla="*/ 30 h 33"/>
              <a:gd name="T10" fmla="*/ 63 w 62"/>
              <a:gd name="T11" fmla="*/ 33 h 33"/>
              <a:gd name="T12" fmla="*/ 51 w 62"/>
              <a:gd name="T13" fmla="*/ 35 h 33"/>
              <a:gd name="T14" fmla="*/ 38 w 62"/>
              <a:gd name="T15" fmla="*/ 37 h 33"/>
              <a:gd name="T16" fmla="*/ 29 w 62"/>
              <a:gd name="T17" fmla="*/ 39 h 33"/>
              <a:gd name="T18" fmla="*/ 12 w 62"/>
              <a:gd name="T19" fmla="*/ 37 h 33"/>
              <a:gd name="T20" fmla="*/ 0 w 62"/>
              <a:gd name="T21" fmla="*/ 33 h 33"/>
              <a:gd name="T22" fmla="*/ 0 w 62"/>
              <a:gd name="T23" fmla="*/ 31 h 33"/>
              <a:gd name="T24" fmla="*/ 11 w 62"/>
              <a:gd name="T25" fmla="*/ 26 h 33"/>
              <a:gd name="T26" fmla="*/ 11 w 62"/>
              <a:gd name="T27" fmla="*/ 20 h 33"/>
              <a:gd name="T28" fmla="*/ 25 w 62"/>
              <a:gd name="T29" fmla="*/ 12 h 33"/>
              <a:gd name="T30" fmla="*/ 36 w 62"/>
              <a:gd name="T31" fmla="*/ 11 h 33"/>
              <a:gd name="T32" fmla="*/ 40 w 62"/>
              <a:gd name="T33" fmla="*/ 6 h 33"/>
              <a:gd name="T34" fmla="*/ 40 w 62"/>
              <a:gd name="T35" fmla="*/ 2 h 33"/>
              <a:gd name="T36" fmla="*/ 46 w 62"/>
              <a:gd name="T37" fmla="*/ 1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2"/>
              <a:gd name="T58" fmla="*/ 0 h 33"/>
              <a:gd name="T59" fmla="*/ 62 w 62"/>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2" h="33">
                <a:moveTo>
                  <a:pt x="38" y="1"/>
                </a:moveTo>
                <a:cubicBezTo>
                  <a:pt x="44" y="4"/>
                  <a:pt x="49" y="9"/>
                  <a:pt x="54" y="12"/>
                </a:cubicBezTo>
                <a:cubicBezTo>
                  <a:pt x="57" y="13"/>
                  <a:pt x="61" y="11"/>
                  <a:pt x="62" y="13"/>
                </a:cubicBezTo>
                <a:cubicBezTo>
                  <a:pt x="62" y="15"/>
                  <a:pt x="57" y="15"/>
                  <a:pt x="57" y="17"/>
                </a:cubicBezTo>
                <a:cubicBezTo>
                  <a:pt x="57" y="20"/>
                  <a:pt x="62" y="23"/>
                  <a:pt x="61" y="25"/>
                </a:cubicBezTo>
                <a:cubicBezTo>
                  <a:pt x="60" y="28"/>
                  <a:pt x="55" y="27"/>
                  <a:pt x="52" y="28"/>
                </a:cubicBezTo>
                <a:cubicBezTo>
                  <a:pt x="49" y="28"/>
                  <a:pt x="46" y="29"/>
                  <a:pt x="42" y="30"/>
                </a:cubicBezTo>
                <a:cubicBezTo>
                  <a:pt x="38" y="31"/>
                  <a:pt x="34" y="31"/>
                  <a:pt x="31" y="31"/>
                </a:cubicBezTo>
                <a:cubicBezTo>
                  <a:pt x="28" y="31"/>
                  <a:pt x="26" y="33"/>
                  <a:pt x="24" y="33"/>
                </a:cubicBezTo>
                <a:cubicBezTo>
                  <a:pt x="19" y="33"/>
                  <a:pt x="15" y="32"/>
                  <a:pt x="10" y="31"/>
                </a:cubicBezTo>
                <a:cubicBezTo>
                  <a:pt x="7" y="30"/>
                  <a:pt x="3" y="30"/>
                  <a:pt x="0" y="28"/>
                </a:cubicBezTo>
                <a:cubicBezTo>
                  <a:pt x="0" y="28"/>
                  <a:pt x="0" y="26"/>
                  <a:pt x="0" y="26"/>
                </a:cubicBezTo>
                <a:cubicBezTo>
                  <a:pt x="3" y="24"/>
                  <a:pt x="7" y="24"/>
                  <a:pt x="9" y="22"/>
                </a:cubicBezTo>
                <a:cubicBezTo>
                  <a:pt x="11" y="21"/>
                  <a:pt x="8" y="19"/>
                  <a:pt x="9" y="17"/>
                </a:cubicBezTo>
                <a:cubicBezTo>
                  <a:pt x="13" y="14"/>
                  <a:pt x="17" y="12"/>
                  <a:pt x="21" y="10"/>
                </a:cubicBezTo>
                <a:cubicBezTo>
                  <a:pt x="24" y="9"/>
                  <a:pt x="27" y="10"/>
                  <a:pt x="30" y="9"/>
                </a:cubicBezTo>
                <a:cubicBezTo>
                  <a:pt x="32" y="8"/>
                  <a:pt x="32" y="7"/>
                  <a:pt x="33" y="5"/>
                </a:cubicBezTo>
                <a:cubicBezTo>
                  <a:pt x="34" y="4"/>
                  <a:pt x="32" y="3"/>
                  <a:pt x="33" y="2"/>
                </a:cubicBezTo>
                <a:cubicBezTo>
                  <a:pt x="35" y="1"/>
                  <a:pt x="37" y="0"/>
                  <a:pt x="38"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0" name="Freeform 3443"/>
          <p:cNvSpPr>
            <a:spLocks noChangeAspect="1"/>
          </p:cNvSpPr>
          <p:nvPr/>
        </p:nvSpPr>
        <p:spPr bwMode="auto">
          <a:xfrm>
            <a:off x="5924372" y="1315194"/>
            <a:ext cx="46499" cy="19050"/>
          </a:xfrm>
          <a:custGeom>
            <a:avLst/>
            <a:gdLst>
              <a:gd name="T0" fmla="*/ 4 w 29"/>
              <a:gd name="T1" fmla="*/ 0 h 13"/>
              <a:gd name="T2" fmla="*/ 1 w 29"/>
              <a:gd name="T3" fmla="*/ 2 h 13"/>
              <a:gd name="T4" fmla="*/ 16 w 29"/>
              <a:gd name="T5" fmla="*/ 10 h 13"/>
              <a:gd name="T6" fmla="*/ 16 w 29"/>
              <a:gd name="T7" fmla="*/ 15 h 13"/>
              <a:gd name="T8" fmla="*/ 26 w 29"/>
              <a:gd name="T9" fmla="*/ 12 h 13"/>
              <a:gd name="T10" fmla="*/ 34 w 29"/>
              <a:gd name="T11" fmla="*/ 7 h 13"/>
              <a:gd name="T12" fmla="*/ 25 w 29"/>
              <a:gd name="T13" fmla="*/ 1 h 13"/>
              <a:gd name="T14" fmla="*/ 14 w 29"/>
              <a:gd name="T15" fmla="*/ 1 h 13"/>
              <a:gd name="T16" fmla="*/ 7 w 29"/>
              <a:gd name="T17" fmla="*/ 0 h 13"/>
              <a:gd name="T18" fmla="*/ 4 w 29"/>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3"/>
              <a:gd name="T32" fmla="*/ 29 w 29"/>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3">
                <a:moveTo>
                  <a:pt x="3" y="0"/>
                </a:moveTo>
                <a:cubicBezTo>
                  <a:pt x="2" y="0"/>
                  <a:pt x="0" y="1"/>
                  <a:pt x="1" y="2"/>
                </a:cubicBezTo>
                <a:cubicBezTo>
                  <a:pt x="5" y="5"/>
                  <a:pt x="10" y="5"/>
                  <a:pt x="14" y="8"/>
                </a:cubicBezTo>
                <a:cubicBezTo>
                  <a:pt x="15" y="9"/>
                  <a:pt x="12" y="12"/>
                  <a:pt x="14" y="12"/>
                </a:cubicBezTo>
                <a:cubicBezTo>
                  <a:pt x="16" y="13"/>
                  <a:pt x="19" y="11"/>
                  <a:pt x="22" y="10"/>
                </a:cubicBezTo>
                <a:cubicBezTo>
                  <a:pt x="24" y="9"/>
                  <a:pt x="29" y="9"/>
                  <a:pt x="29" y="6"/>
                </a:cubicBezTo>
                <a:cubicBezTo>
                  <a:pt x="29" y="3"/>
                  <a:pt x="24" y="2"/>
                  <a:pt x="21" y="1"/>
                </a:cubicBezTo>
                <a:cubicBezTo>
                  <a:pt x="18" y="0"/>
                  <a:pt x="15" y="1"/>
                  <a:pt x="12" y="1"/>
                </a:cubicBezTo>
                <a:cubicBezTo>
                  <a:pt x="10" y="1"/>
                  <a:pt x="8" y="0"/>
                  <a:pt x="6" y="0"/>
                </a:cubicBezTo>
                <a:cubicBezTo>
                  <a:pt x="5" y="0"/>
                  <a:pt x="4" y="0"/>
                  <a:pt x="3"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1" name="Freeform 3444"/>
          <p:cNvSpPr>
            <a:spLocks noChangeAspect="1"/>
          </p:cNvSpPr>
          <p:nvPr/>
        </p:nvSpPr>
        <p:spPr bwMode="auto">
          <a:xfrm>
            <a:off x="6398387" y="1504504"/>
            <a:ext cx="34281" cy="14287"/>
          </a:xfrm>
          <a:custGeom>
            <a:avLst/>
            <a:gdLst>
              <a:gd name="T0" fmla="*/ 4 w 15"/>
              <a:gd name="T1" fmla="*/ 0 h 10"/>
              <a:gd name="T2" fmla="*/ 2 w 15"/>
              <a:gd name="T3" fmla="*/ 2 h 10"/>
              <a:gd name="T4" fmla="*/ 4 w 15"/>
              <a:gd name="T5" fmla="*/ 7 h 10"/>
              <a:gd name="T6" fmla="*/ 0 w 15"/>
              <a:gd name="T7" fmla="*/ 7 h 10"/>
              <a:gd name="T8" fmla="*/ 4 w 15"/>
              <a:gd name="T9" fmla="*/ 11 h 10"/>
              <a:gd name="T10" fmla="*/ 13 w 15"/>
              <a:gd name="T11" fmla="*/ 12 h 10"/>
              <a:gd name="T12" fmla="*/ 18 w 15"/>
              <a:gd name="T13" fmla="*/ 5 h 10"/>
              <a:gd name="T14" fmla="*/ 16 w 15"/>
              <a:gd name="T15" fmla="*/ 2 h 10"/>
              <a:gd name="T16" fmla="*/ 8 w 15"/>
              <a:gd name="T17" fmla="*/ 1 h 10"/>
              <a:gd name="T18" fmla="*/ 4 w 15"/>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0"/>
              <a:gd name="T32" fmla="*/ 15 w 15"/>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0">
                <a:moveTo>
                  <a:pt x="3" y="0"/>
                </a:moveTo>
                <a:cubicBezTo>
                  <a:pt x="2" y="0"/>
                  <a:pt x="2" y="1"/>
                  <a:pt x="2" y="2"/>
                </a:cubicBezTo>
                <a:cubicBezTo>
                  <a:pt x="2" y="3"/>
                  <a:pt x="4" y="5"/>
                  <a:pt x="3" y="6"/>
                </a:cubicBezTo>
                <a:cubicBezTo>
                  <a:pt x="3" y="7"/>
                  <a:pt x="0" y="5"/>
                  <a:pt x="0" y="6"/>
                </a:cubicBezTo>
                <a:cubicBezTo>
                  <a:pt x="0" y="7"/>
                  <a:pt x="1" y="9"/>
                  <a:pt x="3" y="9"/>
                </a:cubicBezTo>
                <a:cubicBezTo>
                  <a:pt x="5" y="9"/>
                  <a:pt x="9" y="10"/>
                  <a:pt x="11" y="10"/>
                </a:cubicBezTo>
                <a:cubicBezTo>
                  <a:pt x="13" y="10"/>
                  <a:pt x="14" y="7"/>
                  <a:pt x="15" y="4"/>
                </a:cubicBezTo>
                <a:cubicBezTo>
                  <a:pt x="15" y="3"/>
                  <a:pt x="14" y="2"/>
                  <a:pt x="13" y="2"/>
                </a:cubicBezTo>
                <a:cubicBezTo>
                  <a:pt x="11" y="1"/>
                  <a:pt x="9" y="1"/>
                  <a:pt x="7" y="1"/>
                </a:cubicBezTo>
                <a:cubicBezTo>
                  <a:pt x="6" y="1"/>
                  <a:pt x="4" y="0"/>
                  <a:pt x="3"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2" name="Freeform 3445"/>
          <p:cNvSpPr>
            <a:spLocks noChangeAspect="1"/>
          </p:cNvSpPr>
          <p:nvPr/>
        </p:nvSpPr>
        <p:spPr bwMode="auto">
          <a:xfrm>
            <a:off x="6855422" y="1461642"/>
            <a:ext cx="34281" cy="17860"/>
          </a:xfrm>
          <a:custGeom>
            <a:avLst/>
            <a:gdLst>
              <a:gd name="T0" fmla="*/ 1 w 6"/>
              <a:gd name="T1" fmla="*/ 1 h 13"/>
              <a:gd name="T2" fmla="*/ 6 w 6"/>
              <a:gd name="T3" fmla="*/ 8 h 13"/>
              <a:gd name="T4" fmla="*/ 6 w 6"/>
              <a:gd name="T5" fmla="*/ 14 h 13"/>
              <a:gd name="T6" fmla="*/ 2 w 6"/>
              <a:gd name="T7" fmla="*/ 14 h 13"/>
              <a:gd name="T8" fmla="*/ 0 w 6"/>
              <a:gd name="T9" fmla="*/ 5 h 13"/>
              <a:gd name="T10" fmla="*/ 1 w 6"/>
              <a:gd name="T11" fmla="*/ 1 h 13"/>
              <a:gd name="T12" fmla="*/ 0 60000 65536"/>
              <a:gd name="T13" fmla="*/ 0 60000 65536"/>
              <a:gd name="T14" fmla="*/ 0 60000 65536"/>
              <a:gd name="T15" fmla="*/ 0 60000 65536"/>
              <a:gd name="T16" fmla="*/ 0 60000 65536"/>
              <a:gd name="T17" fmla="*/ 0 60000 65536"/>
              <a:gd name="T18" fmla="*/ 0 w 6"/>
              <a:gd name="T19" fmla="*/ 0 h 13"/>
              <a:gd name="T20" fmla="*/ 6 w 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6" h="13">
                <a:moveTo>
                  <a:pt x="1" y="1"/>
                </a:moveTo>
                <a:cubicBezTo>
                  <a:pt x="3" y="2"/>
                  <a:pt x="4" y="4"/>
                  <a:pt x="5" y="7"/>
                </a:cubicBezTo>
                <a:cubicBezTo>
                  <a:pt x="5" y="8"/>
                  <a:pt x="6" y="11"/>
                  <a:pt x="5" y="12"/>
                </a:cubicBezTo>
                <a:cubicBezTo>
                  <a:pt x="4" y="13"/>
                  <a:pt x="2" y="13"/>
                  <a:pt x="2" y="12"/>
                </a:cubicBezTo>
                <a:cubicBezTo>
                  <a:pt x="1" y="9"/>
                  <a:pt x="1" y="7"/>
                  <a:pt x="0" y="4"/>
                </a:cubicBezTo>
                <a:cubicBezTo>
                  <a:pt x="0" y="3"/>
                  <a:pt x="0"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3" name="Freeform 3446"/>
          <p:cNvSpPr>
            <a:spLocks noChangeAspect="1"/>
          </p:cNvSpPr>
          <p:nvPr/>
        </p:nvSpPr>
        <p:spPr bwMode="auto">
          <a:xfrm>
            <a:off x="6977615" y="1512838"/>
            <a:ext cx="34281" cy="15479"/>
          </a:xfrm>
          <a:custGeom>
            <a:avLst/>
            <a:gdLst>
              <a:gd name="T0" fmla="*/ 2 w 11"/>
              <a:gd name="T1" fmla="*/ 1 h 11"/>
              <a:gd name="T2" fmla="*/ 0 w 11"/>
              <a:gd name="T3" fmla="*/ 5 h 11"/>
              <a:gd name="T4" fmla="*/ 4 w 11"/>
              <a:gd name="T5" fmla="*/ 12 h 11"/>
              <a:gd name="T6" fmla="*/ 9 w 11"/>
              <a:gd name="T7" fmla="*/ 12 h 11"/>
              <a:gd name="T8" fmla="*/ 13 w 11"/>
              <a:gd name="T9" fmla="*/ 8 h 11"/>
              <a:gd name="T10" fmla="*/ 11 w 11"/>
              <a:gd name="T11" fmla="*/ 2 h 11"/>
              <a:gd name="T12" fmla="*/ 8 w 11"/>
              <a:gd name="T13" fmla="*/ 1 h 11"/>
              <a:gd name="T14" fmla="*/ 2 w 11"/>
              <a:gd name="T15" fmla="*/ 1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2" y="1"/>
                </a:moveTo>
                <a:cubicBezTo>
                  <a:pt x="1" y="1"/>
                  <a:pt x="0" y="3"/>
                  <a:pt x="0" y="4"/>
                </a:cubicBezTo>
                <a:cubicBezTo>
                  <a:pt x="1" y="6"/>
                  <a:pt x="2" y="9"/>
                  <a:pt x="3" y="10"/>
                </a:cubicBezTo>
                <a:cubicBezTo>
                  <a:pt x="5" y="11"/>
                  <a:pt x="6" y="11"/>
                  <a:pt x="8" y="10"/>
                </a:cubicBezTo>
                <a:cubicBezTo>
                  <a:pt x="9" y="9"/>
                  <a:pt x="10" y="9"/>
                  <a:pt x="11" y="7"/>
                </a:cubicBezTo>
                <a:cubicBezTo>
                  <a:pt x="11" y="5"/>
                  <a:pt x="10" y="4"/>
                  <a:pt x="9" y="2"/>
                </a:cubicBezTo>
                <a:cubicBezTo>
                  <a:pt x="9" y="1"/>
                  <a:pt x="8" y="1"/>
                  <a:pt x="7" y="1"/>
                </a:cubicBezTo>
                <a:cubicBezTo>
                  <a:pt x="5" y="1"/>
                  <a:pt x="4" y="0"/>
                  <a:pt x="2"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4" name="Freeform 3447"/>
          <p:cNvSpPr>
            <a:spLocks noChangeAspect="1"/>
          </p:cNvSpPr>
          <p:nvPr/>
        </p:nvSpPr>
        <p:spPr bwMode="auto">
          <a:xfrm>
            <a:off x="7006115" y="1525936"/>
            <a:ext cx="62910" cy="23812"/>
          </a:xfrm>
          <a:custGeom>
            <a:avLst/>
            <a:gdLst>
              <a:gd name="T0" fmla="*/ 1 w 38"/>
              <a:gd name="T1" fmla="*/ 13 h 17"/>
              <a:gd name="T2" fmla="*/ 1 w 38"/>
              <a:gd name="T3" fmla="*/ 16 h 17"/>
              <a:gd name="T4" fmla="*/ 13 w 38"/>
              <a:gd name="T5" fmla="*/ 14 h 17"/>
              <a:gd name="T6" fmla="*/ 38 w 38"/>
              <a:gd name="T7" fmla="*/ 18 h 17"/>
              <a:gd name="T8" fmla="*/ 44 w 38"/>
              <a:gd name="T9" fmla="*/ 19 h 17"/>
              <a:gd name="T10" fmla="*/ 46 w 38"/>
              <a:gd name="T11" fmla="*/ 13 h 17"/>
              <a:gd name="T12" fmla="*/ 36 w 38"/>
              <a:gd name="T13" fmla="*/ 5 h 17"/>
              <a:gd name="T14" fmla="*/ 18 w 38"/>
              <a:gd name="T15" fmla="*/ 1 h 17"/>
              <a:gd name="T16" fmla="*/ 10 w 38"/>
              <a:gd name="T17" fmla="*/ 2 h 17"/>
              <a:gd name="T18" fmla="*/ 10 w 38"/>
              <a:gd name="T19" fmla="*/ 9 h 17"/>
              <a:gd name="T20" fmla="*/ 1 w 38"/>
              <a:gd name="T21" fmla="*/ 13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17"/>
              <a:gd name="T35" fmla="*/ 38 w 3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17">
                <a:moveTo>
                  <a:pt x="1" y="11"/>
                </a:moveTo>
                <a:cubicBezTo>
                  <a:pt x="0" y="12"/>
                  <a:pt x="0" y="14"/>
                  <a:pt x="1" y="14"/>
                </a:cubicBezTo>
                <a:cubicBezTo>
                  <a:pt x="5" y="14"/>
                  <a:pt x="8" y="11"/>
                  <a:pt x="11" y="12"/>
                </a:cubicBezTo>
                <a:cubicBezTo>
                  <a:pt x="18" y="12"/>
                  <a:pt x="24" y="14"/>
                  <a:pt x="31" y="15"/>
                </a:cubicBezTo>
                <a:cubicBezTo>
                  <a:pt x="33" y="15"/>
                  <a:pt x="34" y="17"/>
                  <a:pt x="36" y="16"/>
                </a:cubicBezTo>
                <a:cubicBezTo>
                  <a:pt x="37" y="15"/>
                  <a:pt x="38" y="13"/>
                  <a:pt x="38" y="11"/>
                </a:cubicBezTo>
                <a:cubicBezTo>
                  <a:pt x="36" y="8"/>
                  <a:pt x="33" y="5"/>
                  <a:pt x="30" y="4"/>
                </a:cubicBezTo>
                <a:cubicBezTo>
                  <a:pt x="25" y="2"/>
                  <a:pt x="20" y="1"/>
                  <a:pt x="15" y="1"/>
                </a:cubicBezTo>
                <a:cubicBezTo>
                  <a:pt x="12" y="0"/>
                  <a:pt x="9" y="1"/>
                  <a:pt x="8" y="2"/>
                </a:cubicBezTo>
                <a:cubicBezTo>
                  <a:pt x="6" y="4"/>
                  <a:pt x="9" y="7"/>
                  <a:pt x="8" y="8"/>
                </a:cubicBezTo>
                <a:cubicBezTo>
                  <a:pt x="6" y="10"/>
                  <a:pt x="3" y="9"/>
                  <a:pt x="1" y="1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5" name="Freeform 3448"/>
          <p:cNvSpPr>
            <a:spLocks noChangeAspect="1"/>
          </p:cNvSpPr>
          <p:nvPr/>
        </p:nvSpPr>
        <p:spPr bwMode="auto">
          <a:xfrm>
            <a:off x="6928598" y="1448544"/>
            <a:ext cx="143601" cy="58341"/>
          </a:xfrm>
          <a:custGeom>
            <a:avLst/>
            <a:gdLst>
              <a:gd name="T0" fmla="*/ 18 w 88"/>
              <a:gd name="T1" fmla="*/ 0 h 41"/>
              <a:gd name="T2" fmla="*/ 35 w 88"/>
              <a:gd name="T3" fmla="*/ 12 h 41"/>
              <a:gd name="T4" fmla="*/ 41 w 88"/>
              <a:gd name="T5" fmla="*/ 12 h 41"/>
              <a:gd name="T6" fmla="*/ 43 w 88"/>
              <a:gd name="T7" fmla="*/ 17 h 41"/>
              <a:gd name="T8" fmla="*/ 49 w 88"/>
              <a:gd name="T9" fmla="*/ 17 h 41"/>
              <a:gd name="T10" fmla="*/ 48 w 88"/>
              <a:gd name="T11" fmla="*/ 7 h 41"/>
              <a:gd name="T12" fmla="*/ 51 w 88"/>
              <a:gd name="T13" fmla="*/ 6 h 41"/>
              <a:gd name="T14" fmla="*/ 51 w 88"/>
              <a:gd name="T15" fmla="*/ 4 h 41"/>
              <a:gd name="T16" fmla="*/ 63 w 88"/>
              <a:gd name="T17" fmla="*/ 11 h 41"/>
              <a:gd name="T18" fmla="*/ 73 w 88"/>
              <a:gd name="T19" fmla="*/ 12 h 41"/>
              <a:gd name="T20" fmla="*/ 79 w 88"/>
              <a:gd name="T21" fmla="*/ 10 h 41"/>
              <a:gd name="T22" fmla="*/ 89 w 88"/>
              <a:gd name="T23" fmla="*/ 13 h 41"/>
              <a:gd name="T24" fmla="*/ 104 w 88"/>
              <a:gd name="T25" fmla="*/ 19 h 41"/>
              <a:gd name="T26" fmla="*/ 99 w 88"/>
              <a:gd name="T27" fmla="*/ 24 h 41"/>
              <a:gd name="T28" fmla="*/ 104 w 88"/>
              <a:gd name="T29" fmla="*/ 30 h 41"/>
              <a:gd name="T30" fmla="*/ 95 w 88"/>
              <a:gd name="T31" fmla="*/ 36 h 41"/>
              <a:gd name="T32" fmla="*/ 75 w 88"/>
              <a:gd name="T33" fmla="*/ 27 h 41"/>
              <a:gd name="T34" fmla="*/ 73 w 88"/>
              <a:gd name="T35" fmla="*/ 23 h 41"/>
              <a:gd name="T36" fmla="*/ 74 w 88"/>
              <a:gd name="T37" fmla="*/ 18 h 41"/>
              <a:gd name="T38" fmla="*/ 70 w 88"/>
              <a:gd name="T39" fmla="*/ 16 h 41"/>
              <a:gd name="T40" fmla="*/ 64 w 88"/>
              <a:gd name="T41" fmla="*/ 19 h 41"/>
              <a:gd name="T42" fmla="*/ 69 w 88"/>
              <a:gd name="T43" fmla="*/ 29 h 41"/>
              <a:gd name="T44" fmla="*/ 84 w 88"/>
              <a:gd name="T45" fmla="*/ 35 h 41"/>
              <a:gd name="T46" fmla="*/ 91 w 88"/>
              <a:gd name="T47" fmla="*/ 38 h 41"/>
              <a:gd name="T48" fmla="*/ 92 w 88"/>
              <a:gd name="T49" fmla="*/ 42 h 41"/>
              <a:gd name="T50" fmla="*/ 78 w 88"/>
              <a:gd name="T51" fmla="*/ 38 h 41"/>
              <a:gd name="T52" fmla="*/ 76 w 88"/>
              <a:gd name="T53" fmla="*/ 41 h 41"/>
              <a:gd name="T54" fmla="*/ 70 w 88"/>
              <a:gd name="T55" fmla="*/ 39 h 41"/>
              <a:gd name="T56" fmla="*/ 69 w 88"/>
              <a:gd name="T57" fmla="*/ 36 h 41"/>
              <a:gd name="T58" fmla="*/ 62 w 88"/>
              <a:gd name="T59" fmla="*/ 38 h 41"/>
              <a:gd name="T60" fmla="*/ 49 w 88"/>
              <a:gd name="T61" fmla="*/ 42 h 41"/>
              <a:gd name="T62" fmla="*/ 43 w 88"/>
              <a:gd name="T63" fmla="*/ 37 h 41"/>
              <a:gd name="T64" fmla="*/ 41 w 88"/>
              <a:gd name="T65" fmla="*/ 41 h 41"/>
              <a:gd name="T66" fmla="*/ 42 w 88"/>
              <a:gd name="T67" fmla="*/ 44 h 41"/>
              <a:gd name="T68" fmla="*/ 38 w 88"/>
              <a:gd name="T69" fmla="*/ 49 h 41"/>
              <a:gd name="T70" fmla="*/ 27 w 88"/>
              <a:gd name="T71" fmla="*/ 45 h 41"/>
              <a:gd name="T72" fmla="*/ 17 w 88"/>
              <a:gd name="T73" fmla="*/ 37 h 41"/>
              <a:gd name="T74" fmla="*/ 8 w 88"/>
              <a:gd name="T75" fmla="*/ 33 h 41"/>
              <a:gd name="T76" fmla="*/ 1 w 88"/>
              <a:gd name="T77" fmla="*/ 29 h 41"/>
              <a:gd name="T78" fmla="*/ 2 w 88"/>
              <a:gd name="T79" fmla="*/ 25 h 41"/>
              <a:gd name="T80" fmla="*/ 7 w 88"/>
              <a:gd name="T81" fmla="*/ 24 h 41"/>
              <a:gd name="T82" fmla="*/ 1 w 88"/>
              <a:gd name="T83" fmla="*/ 18 h 41"/>
              <a:gd name="T84" fmla="*/ 6 w 88"/>
              <a:gd name="T85" fmla="*/ 17 h 41"/>
              <a:gd name="T86" fmla="*/ 5 w 88"/>
              <a:gd name="T87" fmla="*/ 12 h 41"/>
              <a:gd name="T88" fmla="*/ 11 w 88"/>
              <a:gd name="T89" fmla="*/ 7 h 41"/>
              <a:gd name="T90" fmla="*/ 11 w 88"/>
              <a:gd name="T91" fmla="*/ 2 h 41"/>
              <a:gd name="T92" fmla="*/ 14 w 88"/>
              <a:gd name="T93" fmla="*/ 2 h 41"/>
              <a:gd name="T94" fmla="*/ 18 w 88"/>
              <a:gd name="T95" fmla="*/ 0 h 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8"/>
              <a:gd name="T145" fmla="*/ 0 h 41"/>
              <a:gd name="T146" fmla="*/ 88 w 88"/>
              <a:gd name="T147" fmla="*/ 41 h 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8" h="41">
                <a:moveTo>
                  <a:pt x="15" y="0"/>
                </a:moveTo>
                <a:cubicBezTo>
                  <a:pt x="20" y="3"/>
                  <a:pt x="24" y="7"/>
                  <a:pt x="29" y="10"/>
                </a:cubicBezTo>
                <a:cubicBezTo>
                  <a:pt x="30" y="11"/>
                  <a:pt x="33" y="9"/>
                  <a:pt x="34" y="10"/>
                </a:cubicBezTo>
                <a:cubicBezTo>
                  <a:pt x="36" y="11"/>
                  <a:pt x="35" y="13"/>
                  <a:pt x="36" y="14"/>
                </a:cubicBezTo>
                <a:cubicBezTo>
                  <a:pt x="38" y="15"/>
                  <a:pt x="40" y="15"/>
                  <a:pt x="41" y="14"/>
                </a:cubicBezTo>
                <a:cubicBezTo>
                  <a:pt x="42" y="11"/>
                  <a:pt x="39" y="9"/>
                  <a:pt x="40" y="6"/>
                </a:cubicBezTo>
                <a:cubicBezTo>
                  <a:pt x="40" y="5"/>
                  <a:pt x="42" y="6"/>
                  <a:pt x="43" y="5"/>
                </a:cubicBezTo>
                <a:cubicBezTo>
                  <a:pt x="44" y="4"/>
                  <a:pt x="42" y="3"/>
                  <a:pt x="43" y="3"/>
                </a:cubicBezTo>
                <a:cubicBezTo>
                  <a:pt x="47" y="4"/>
                  <a:pt x="50" y="7"/>
                  <a:pt x="53" y="9"/>
                </a:cubicBezTo>
                <a:cubicBezTo>
                  <a:pt x="56" y="10"/>
                  <a:pt x="58" y="10"/>
                  <a:pt x="61" y="10"/>
                </a:cubicBezTo>
                <a:cubicBezTo>
                  <a:pt x="63" y="10"/>
                  <a:pt x="64" y="7"/>
                  <a:pt x="66" y="8"/>
                </a:cubicBezTo>
                <a:cubicBezTo>
                  <a:pt x="69" y="8"/>
                  <a:pt x="72" y="10"/>
                  <a:pt x="75" y="11"/>
                </a:cubicBezTo>
                <a:cubicBezTo>
                  <a:pt x="79" y="13"/>
                  <a:pt x="84" y="13"/>
                  <a:pt x="87" y="16"/>
                </a:cubicBezTo>
                <a:cubicBezTo>
                  <a:pt x="88" y="17"/>
                  <a:pt x="83" y="18"/>
                  <a:pt x="83" y="20"/>
                </a:cubicBezTo>
                <a:cubicBezTo>
                  <a:pt x="83" y="22"/>
                  <a:pt x="87" y="23"/>
                  <a:pt x="87" y="25"/>
                </a:cubicBezTo>
                <a:cubicBezTo>
                  <a:pt x="86" y="27"/>
                  <a:pt x="83" y="30"/>
                  <a:pt x="80" y="30"/>
                </a:cubicBezTo>
                <a:cubicBezTo>
                  <a:pt x="74" y="29"/>
                  <a:pt x="68" y="26"/>
                  <a:pt x="63" y="23"/>
                </a:cubicBezTo>
                <a:cubicBezTo>
                  <a:pt x="61" y="22"/>
                  <a:pt x="61" y="20"/>
                  <a:pt x="61" y="19"/>
                </a:cubicBezTo>
                <a:cubicBezTo>
                  <a:pt x="61" y="17"/>
                  <a:pt x="62" y="16"/>
                  <a:pt x="62" y="15"/>
                </a:cubicBezTo>
                <a:cubicBezTo>
                  <a:pt x="62" y="14"/>
                  <a:pt x="60" y="13"/>
                  <a:pt x="59" y="13"/>
                </a:cubicBezTo>
                <a:cubicBezTo>
                  <a:pt x="57" y="13"/>
                  <a:pt x="55" y="14"/>
                  <a:pt x="54" y="16"/>
                </a:cubicBezTo>
                <a:cubicBezTo>
                  <a:pt x="54" y="19"/>
                  <a:pt x="56" y="22"/>
                  <a:pt x="58" y="24"/>
                </a:cubicBezTo>
                <a:cubicBezTo>
                  <a:pt x="62" y="27"/>
                  <a:pt x="66" y="27"/>
                  <a:pt x="70" y="29"/>
                </a:cubicBezTo>
                <a:cubicBezTo>
                  <a:pt x="72" y="30"/>
                  <a:pt x="74" y="31"/>
                  <a:pt x="76" y="32"/>
                </a:cubicBezTo>
                <a:cubicBezTo>
                  <a:pt x="77" y="33"/>
                  <a:pt x="78" y="35"/>
                  <a:pt x="77" y="35"/>
                </a:cubicBezTo>
                <a:cubicBezTo>
                  <a:pt x="73" y="35"/>
                  <a:pt x="69" y="33"/>
                  <a:pt x="65" y="32"/>
                </a:cubicBezTo>
                <a:cubicBezTo>
                  <a:pt x="64" y="32"/>
                  <a:pt x="65" y="34"/>
                  <a:pt x="64" y="34"/>
                </a:cubicBezTo>
                <a:cubicBezTo>
                  <a:pt x="62" y="34"/>
                  <a:pt x="60" y="34"/>
                  <a:pt x="59" y="33"/>
                </a:cubicBezTo>
                <a:cubicBezTo>
                  <a:pt x="58" y="32"/>
                  <a:pt x="59" y="30"/>
                  <a:pt x="58" y="30"/>
                </a:cubicBezTo>
                <a:cubicBezTo>
                  <a:pt x="56" y="30"/>
                  <a:pt x="54" y="31"/>
                  <a:pt x="52" y="32"/>
                </a:cubicBezTo>
                <a:cubicBezTo>
                  <a:pt x="48" y="33"/>
                  <a:pt x="45" y="35"/>
                  <a:pt x="41" y="35"/>
                </a:cubicBezTo>
                <a:cubicBezTo>
                  <a:pt x="39" y="35"/>
                  <a:pt x="38" y="31"/>
                  <a:pt x="36" y="31"/>
                </a:cubicBezTo>
                <a:cubicBezTo>
                  <a:pt x="35" y="31"/>
                  <a:pt x="34" y="32"/>
                  <a:pt x="34" y="34"/>
                </a:cubicBezTo>
                <a:cubicBezTo>
                  <a:pt x="34" y="35"/>
                  <a:pt x="35" y="36"/>
                  <a:pt x="35" y="37"/>
                </a:cubicBezTo>
                <a:cubicBezTo>
                  <a:pt x="35" y="39"/>
                  <a:pt x="34" y="41"/>
                  <a:pt x="32" y="41"/>
                </a:cubicBezTo>
                <a:cubicBezTo>
                  <a:pt x="29" y="41"/>
                  <a:pt x="26" y="39"/>
                  <a:pt x="23" y="38"/>
                </a:cubicBezTo>
                <a:cubicBezTo>
                  <a:pt x="20" y="36"/>
                  <a:pt x="17" y="33"/>
                  <a:pt x="14" y="31"/>
                </a:cubicBezTo>
                <a:cubicBezTo>
                  <a:pt x="11" y="30"/>
                  <a:pt x="9" y="29"/>
                  <a:pt x="7" y="28"/>
                </a:cubicBezTo>
                <a:cubicBezTo>
                  <a:pt x="5" y="27"/>
                  <a:pt x="2" y="26"/>
                  <a:pt x="1" y="24"/>
                </a:cubicBezTo>
                <a:cubicBezTo>
                  <a:pt x="0" y="23"/>
                  <a:pt x="1" y="22"/>
                  <a:pt x="2" y="21"/>
                </a:cubicBezTo>
                <a:cubicBezTo>
                  <a:pt x="3" y="20"/>
                  <a:pt x="6" y="21"/>
                  <a:pt x="6" y="20"/>
                </a:cubicBezTo>
                <a:cubicBezTo>
                  <a:pt x="5" y="18"/>
                  <a:pt x="1" y="18"/>
                  <a:pt x="1" y="15"/>
                </a:cubicBezTo>
                <a:cubicBezTo>
                  <a:pt x="1" y="14"/>
                  <a:pt x="4" y="15"/>
                  <a:pt x="5" y="14"/>
                </a:cubicBezTo>
                <a:cubicBezTo>
                  <a:pt x="6" y="13"/>
                  <a:pt x="3" y="11"/>
                  <a:pt x="4" y="10"/>
                </a:cubicBezTo>
                <a:cubicBezTo>
                  <a:pt x="5" y="8"/>
                  <a:pt x="8" y="8"/>
                  <a:pt x="9" y="6"/>
                </a:cubicBezTo>
                <a:cubicBezTo>
                  <a:pt x="9" y="5"/>
                  <a:pt x="8" y="3"/>
                  <a:pt x="9" y="2"/>
                </a:cubicBezTo>
                <a:cubicBezTo>
                  <a:pt x="10" y="1"/>
                  <a:pt x="11" y="2"/>
                  <a:pt x="12" y="2"/>
                </a:cubicBezTo>
                <a:cubicBezTo>
                  <a:pt x="13" y="2"/>
                  <a:pt x="14" y="0"/>
                  <a:pt x="15"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6" name="Freeform 3449"/>
          <p:cNvSpPr>
            <a:spLocks noChangeAspect="1"/>
          </p:cNvSpPr>
          <p:nvPr/>
        </p:nvSpPr>
        <p:spPr bwMode="auto">
          <a:xfrm>
            <a:off x="7099808" y="1429496"/>
            <a:ext cx="34281" cy="7144"/>
          </a:xfrm>
          <a:custGeom>
            <a:avLst/>
            <a:gdLst>
              <a:gd name="T0" fmla="*/ 1 w 8"/>
              <a:gd name="T1" fmla="*/ 4 h 5"/>
              <a:gd name="T2" fmla="*/ 1 w 8"/>
              <a:gd name="T3" fmla="*/ 6 h 5"/>
              <a:gd name="T4" fmla="*/ 9 w 8"/>
              <a:gd name="T5" fmla="*/ 5 h 5"/>
              <a:gd name="T6" fmla="*/ 9 w 8"/>
              <a:gd name="T7" fmla="*/ 1 h 5"/>
              <a:gd name="T8" fmla="*/ 5 w 8"/>
              <a:gd name="T9" fmla="*/ 1 h 5"/>
              <a:gd name="T10" fmla="*/ 1 w 8"/>
              <a:gd name="T11" fmla="*/ 4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3"/>
                </a:moveTo>
                <a:cubicBezTo>
                  <a:pt x="0" y="3"/>
                  <a:pt x="0" y="5"/>
                  <a:pt x="1" y="5"/>
                </a:cubicBezTo>
                <a:cubicBezTo>
                  <a:pt x="3" y="5"/>
                  <a:pt x="5" y="5"/>
                  <a:pt x="7" y="4"/>
                </a:cubicBezTo>
                <a:cubicBezTo>
                  <a:pt x="8" y="4"/>
                  <a:pt x="8" y="2"/>
                  <a:pt x="7" y="1"/>
                </a:cubicBezTo>
                <a:cubicBezTo>
                  <a:pt x="6" y="0"/>
                  <a:pt x="5" y="1"/>
                  <a:pt x="4" y="1"/>
                </a:cubicBezTo>
                <a:cubicBezTo>
                  <a:pt x="3" y="2"/>
                  <a:pt x="1" y="2"/>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7" name="Freeform 3450"/>
          <p:cNvSpPr>
            <a:spLocks noChangeAspect="1"/>
          </p:cNvSpPr>
          <p:nvPr/>
        </p:nvSpPr>
        <p:spPr bwMode="auto">
          <a:xfrm>
            <a:off x="7105496" y="1465213"/>
            <a:ext cx="88896" cy="35719"/>
          </a:xfrm>
          <a:custGeom>
            <a:avLst/>
            <a:gdLst>
              <a:gd name="T0" fmla="*/ 1 w 54"/>
              <a:gd name="T1" fmla="*/ 1 h 25"/>
              <a:gd name="T2" fmla="*/ 1 w 54"/>
              <a:gd name="T3" fmla="*/ 13 h 25"/>
              <a:gd name="T4" fmla="*/ 10 w 54"/>
              <a:gd name="T5" fmla="*/ 20 h 25"/>
              <a:gd name="T6" fmla="*/ 25 w 54"/>
              <a:gd name="T7" fmla="*/ 24 h 25"/>
              <a:gd name="T8" fmla="*/ 36 w 54"/>
              <a:gd name="T9" fmla="*/ 30 h 25"/>
              <a:gd name="T10" fmla="*/ 51 w 54"/>
              <a:gd name="T11" fmla="*/ 29 h 25"/>
              <a:gd name="T12" fmla="*/ 61 w 54"/>
              <a:gd name="T13" fmla="*/ 25 h 25"/>
              <a:gd name="T14" fmla="*/ 61 w 54"/>
              <a:gd name="T15" fmla="*/ 19 h 25"/>
              <a:gd name="T16" fmla="*/ 65 w 54"/>
              <a:gd name="T17" fmla="*/ 14 h 25"/>
              <a:gd name="T18" fmla="*/ 61 w 54"/>
              <a:gd name="T19" fmla="*/ 13 h 25"/>
              <a:gd name="T20" fmla="*/ 60 w 54"/>
              <a:gd name="T21" fmla="*/ 14 h 25"/>
              <a:gd name="T22" fmla="*/ 46 w 54"/>
              <a:gd name="T23" fmla="*/ 12 h 25"/>
              <a:gd name="T24" fmla="*/ 35 w 54"/>
              <a:gd name="T25" fmla="*/ 16 h 25"/>
              <a:gd name="T26" fmla="*/ 30 w 54"/>
              <a:gd name="T27" fmla="*/ 11 h 25"/>
              <a:gd name="T28" fmla="*/ 24 w 54"/>
              <a:gd name="T29" fmla="*/ 11 h 25"/>
              <a:gd name="T30" fmla="*/ 19 w 54"/>
              <a:gd name="T31" fmla="*/ 8 h 25"/>
              <a:gd name="T32" fmla="*/ 12 w 54"/>
              <a:gd name="T33" fmla="*/ 12 h 25"/>
              <a:gd name="T34" fmla="*/ 4 w 54"/>
              <a:gd name="T35" fmla="*/ 5 h 25"/>
              <a:gd name="T36" fmla="*/ 1 w 54"/>
              <a:gd name="T37" fmla="*/ 1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25"/>
              <a:gd name="T59" fmla="*/ 54 w 54"/>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25">
                <a:moveTo>
                  <a:pt x="1" y="1"/>
                </a:moveTo>
                <a:cubicBezTo>
                  <a:pt x="0" y="4"/>
                  <a:pt x="1" y="9"/>
                  <a:pt x="1" y="11"/>
                </a:cubicBezTo>
                <a:cubicBezTo>
                  <a:pt x="3" y="14"/>
                  <a:pt x="5" y="15"/>
                  <a:pt x="8" y="17"/>
                </a:cubicBezTo>
                <a:cubicBezTo>
                  <a:pt x="11" y="17"/>
                  <a:pt x="16" y="19"/>
                  <a:pt x="21" y="20"/>
                </a:cubicBezTo>
                <a:cubicBezTo>
                  <a:pt x="24" y="21"/>
                  <a:pt x="26" y="24"/>
                  <a:pt x="30" y="25"/>
                </a:cubicBezTo>
                <a:cubicBezTo>
                  <a:pt x="34" y="25"/>
                  <a:pt x="38" y="25"/>
                  <a:pt x="42" y="24"/>
                </a:cubicBezTo>
                <a:cubicBezTo>
                  <a:pt x="45" y="23"/>
                  <a:pt x="49" y="23"/>
                  <a:pt x="51" y="21"/>
                </a:cubicBezTo>
                <a:cubicBezTo>
                  <a:pt x="53" y="20"/>
                  <a:pt x="51" y="17"/>
                  <a:pt x="51" y="16"/>
                </a:cubicBezTo>
                <a:cubicBezTo>
                  <a:pt x="52" y="14"/>
                  <a:pt x="54" y="13"/>
                  <a:pt x="54" y="12"/>
                </a:cubicBezTo>
                <a:cubicBezTo>
                  <a:pt x="54" y="11"/>
                  <a:pt x="52" y="11"/>
                  <a:pt x="51" y="11"/>
                </a:cubicBezTo>
                <a:cubicBezTo>
                  <a:pt x="51" y="11"/>
                  <a:pt x="50" y="12"/>
                  <a:pt x="50" y="12"/>
                </a:cubicBezTo>
                <a:cubicBezTo>
                  <a:pt x="46" y="12"/>
                  <a:pt x="42" y="10"/>
                  <a:pt x="38" y="10"/>
                </a:cubicBezTo>
                <a:cubicBezTo>
                  <a:pt x="35" y="10"/>
                  <a:pt x="32" y="13"/>
                  <a:pt x="29" y="13"/>
                </a:cubicBezTo>
                <a:cubicBezTo>
                  <a:pt x="27" y="12"/>
                  <a:pt x="27" y="9"/>
                  <a:pt x="25" y="9"/>
                </a:cubicBezTo>
                <a:cubicBezTo>
                  <a:pt x="24" y="8"/>
                  <a:pt x="22" y="9"/>
                  <a:pt x="20" y="9"/>
                </a:cubicBezTo>
                <a:cubicBezTo>
                  <a:pt x="19" y="9"/>
                  <a:pt x="18" y="7"/>
                  <a:pt x="16" y="7"/>
                </a:cubicBezTo>
                <a:cubicBezTo>
                  <a:pt x="14" y="8"/>
                  <a:pt x="12" y="11"/>
                  <a:pt x="10" y="10"/>
                </a:cubicBezTo>
                <a:cubicBezTo>
                  <a:pt x="7" y="10"/>
                  <a:pt x="5" y="7"/>
                  <a:pt x="3" y="4"/>
                </a:cubicBezTo>
                <a:cubicBezTo>
                  <a:pt x="2" y="3"/>
                  <a:pt x="1" y="0"/>
                  <a:pt x="1"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8" name="Freeform 3451"/>
          <p:cNvSpPr>
            <a:spLocks noChangeAspect="1"/>
          </p:cNvSpPr>
          <p:nvPr/>
        </p:nvSpPr>
        <p:spPr bwMode="auto">
          <a:xfrm>
            <a:off x="6950637" y="1598563"/>
            <a:ext cx="34281" cy="5954"/>
          </a:xfrm>
          <a:custGeom>
            <a:avLst/>
            <a:gdLst>
              <a:gd name="T0" fmla="*/ 1 w 12"/>
              <a:gd name="T1" fmla="*/ 0 h 4"/>
              <a:gd name="T2" fmla="*/ 0 w 12"/>
              <a:gd name="T3" fmla="*/ 1 h 4"/>
              <a:gd name="T4" fmla="*/ 11 w 12"/>
              <a:gd name="T5" fmla="*/ 5 h 4"/>
              <a:gd name="T6" fmla="*/ 14 w 12"/>
              <a:gd name="T7" fmla="*/ 3 h 4"/>
              <a:gd name="T8" fmla="*/ 11 w 12"/>
              <a:gd name="T9" fmla="*/ 1 h 4"/>
              <a:gd name="T10" fmla="*/ 1 w 12"/>
              <a:gd name="T11" fmla="*/ 0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0"/>
                </a:moveTo>
                <a:cubicBezTo>
                  <a:pt x="1" y="0"/>
                  <a:pt x="0" y="1"/>
                  <a:pt x="0" y="1"/>
                </a:cubicBezTo>
                <a:cubicBezTo>
                  <a:pt x="3" y="3"/>
                  <a:pt x="6" y="4"/>
                  <a:pt x="9" y="4"/>
                </a:cubicBezTo>
                <a:cubicBezTo>
                  <a:pt x="10" y="4"/>
                  <a:pt x="12" y="4"/>
                  <a:pt x="12" y="2"/>
                </a:cubicBezTo>
                <a:cubicBezTo>
                  <a:pt x="12" y="1"/>
                  <a:pt x="10" y="1"/>
                  <a:pt x="9" y="1"/>
                </a:cubicBezTo>
                <a:cubicBezTo>
                  <a:pt x="6" y="0"/>
                  <a:pt x="4"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09" name="Freeform 3452"/>
          <p:cNvSpPr>
            <a:spLocks noChangeAspect="1"/>
          </p:cNvSpPr>
          <p:nvPr/>
        </p:nvSpPr>
        <p:spPr bwMode="auto">
          <a:xfrm>
            <a:off x="7636190" y="1650950"/>
            <a:ext cx="34281" cy="14287"/>
          </a:xfrm>
          <a:custGeom>
            <a:avLst/>
            <a:gdLst>
              <a:gd name="T0" fmla="*/ 5 w 18"/>
              <a:gd name="T1" fmla="*/ 0 h 10"/>
              <a:gd name="T2" fmla="*/ 0 w 18"/>
              <a:gd name="T3" fmla="*/ 1 h 10"/>
              <a:gd name="T4" fmla="*/ 7 w 18"/>
              <a:gd name="T5" fmla="*/ 7 h 10"/>
              <a:gd name="T6" fmla="*/ 17 w 18"/>
              <a:gd name="T7" fmla="*/ 12 h 10"/>
              <a:gd name="T8" fmla="*/ 21 w 18"/>
              <a:gd name="T9" fmla="*/ 10 h 10"/>
              <a:gd name="T10" fmla="*/ 18 w 18"/>
              <a:gd name="T11" fmla="*/ 4 h 10"/>
              <a:gd name="T12" fmla="*/ 5 w 18"/>
              <a:gd name="T13" fmla="*/ 0 h 10"/>
              <a:gd name="T14" fmla="*/ 0 60000 65536"/>
              <a:gd name="T15" fmla="*/ 0 60000 65536"/>
              <a:gd name="T16" fmla="*/ 0 60000 65536"/>
              <a:gd name="T17" fmla="*/ 0 60000 65536"/>
              <a:gd name="T18" fmla="*/ 0 60000 65536"/>
              <a:gd name="T19" fmla="*/ 0 60000 65536"/>
              <a:gd name="T20" fmla="*/ 0 60000 65536"/>
              <a:gd name="T21" fmla="*/ 0 w 18"/>
              <a:gd name="T22" fmla="*/ 0 h 10"/>
              <a:gd name="T23" fmla="*/ 18 w 18"/>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0">
                <a:moveTo>
                  <a:pt x="4" y="0"/>
                </a:moveTo>
                <a:cubicBezTo>
                  <a:pt x="2" y="0"/>
                  <a:pt x="0" y="0"/>
                  <a:pt x="0" y="1"/>
                </a:cubicBezTo>
                <a:cubicBezTo>
                  <a:pt x="1" y="4"/>
                  <a:pt x="4" y="4"/>
                  <a:pt x="6" y="6"/>
                </a:cubicBezTo>
                <a:cubicBezTo>
                  <a:pt x="9" y="7"/>
                  <a:pt x="11" y="9"/>
                  <a:pt x="14" y="10"/>
                </a:cubicBezTo>
                <a:cubicBezTo>
                  <a:pt x="15" y="10"/>
                  <a:pt x="17" y="9"/>
                  <a:pt x="17" y="8"/>
                </a:cubicBezTo>
                <a:cubicBezTo>
                  <a:pt x="18" y="6"/>
                  <a:pt x="17" y="4"/>
                  <a:pt x="15" y="3"/>
                </a:cubicBezTo>
                <a:cubicBezTo>
                  <a:pt x="12" y="1"/>
                  <a:pt x="7"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0" name="Freeform 3453"/>
          <p:cNvSpPr>
            <a:spLocks noChangeAspect="1"/>
          </p:cNvSpPr>
          <p:nvPr/>
        </p:nvSpPr>
        <p:spPr bwMode="auto">
          <a:xfrm>
            <a:off x="7849430" y="1599755"/>
            <a:ext cx="67014" cy="32147"/>
          </a:xfrm>
          <a:custGeom>
            <a:avLst/>
            <a:gdLst>
              <a:gd name="T0" fmla="*/ 6 w 41"/>
              <a:gd name="T1" fmla="*/ 4 h 22"/>
              <a:gd name="T2" fmla="*/ 0 w 41"/>
              <a:gd name="T3" fmla="*/ 15 h 22"/>
              <a:gd name="T4" fmla="*/ 7 w 41"/>
              <a:gd name="T5" fmla="*/ 26 h 22"/>
              <a:gd name="T6" fmla="*/ 14 w 41"/>
              <a:gd name="T7" fmla="*/ 22 h 22"/>
              <a:gd name="T8" fmla="*/ 25 w 41"/>
              <a:gd name="T9" fmla="*/ 20 h 22"/>
              <a:gd name="T10" fmla="*/ 37 w 41"/>
              <a:gd name="T11" fmla="*/ 20 h 22"/>
              <a:gd name="T12" fmla="*/ 47 w 41"/>
              <a:gd name="T13" fmla="*/ 17 h 22"/>
              <a:gd name="T14" fmla="*/ 47 w 41"/>
              <a:gd name="T15" fmla="*/ 10 h 22"/>
              <a:gd name="T16" fmla="*/ 31 w 41"/>
              <a:gd name="T17" fmla="*/ 2 h 22"/>
              <a:gd name="T18" fmla="*/ 25 w 41"/>
              <a:gd name="T19" fmla="*/ 0 h 22"/>
              <a:gd name="T20" fmla="*/ 17 w 41"/>
              <a:gd name="T21" fmla="*/ 2 h 22"/>
              <a:gd name="T22" fmla="*/ 6 w 41"/>
              <a:gd name="T23" fmla="*/ 4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22"/>
              <a:gd name="T38" fmla="*/ 41 w 4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22">
                <a:moveTo>
                  <a:pt x="5" y="3"/>
                </a:moveTo>
                <a:cubicBezTo>
                  <a:pt x="4" y="6"/>
                  <a:pt x="1" y="9"/>
                  <a:pt x="0" y="12"/>
                </a:cubicBezTo>
                <a:cubicBezTo>
                  <a:pt x="1" y="15"/>
                  <a:pt x="3" y="18"/>
                  <a:pt x="6" y="21"/>
                </a:cubicBezTo>
                <a:cubicBezTo>
                  <a:pt x="8" y="22"/>
                  <a:pt x="10" y="19"/>
                  <a:pt x="12" y="18"/>
                </a:cubicBezTo>
                <a:cubicBezTo>
                  <a:pt x="15" y="17"/>
                  <a:pt x="18" y="16"/>
                  <a:pt x="21" y="16"/>
                </a:cubicBezTo>
                <a:cubicBezTo>
                  <a:pt x="24" y="16"/>
                  <a:pt x="27" y="16"/>
                  <a:pt x="31" y="16"/>
                </a:cubicBezTo>
                <a:cubicBezTo>
                  <a:pt x="34" y="15"/>
                  <a:pt x="37" y="16"/>
                  <a:pt x="39" y="14"/>
                </a:cubicBezTo>
                <a:cubicBezTo>
                  <a:pt x="41" y="13"/>
                  <a:pt x="41" y="9"/>
                  <a:pt x="39" y="8"/>
                </a:cubicBezTo>
                <a:cubicBezTo>
                  <a:pt x="36" y="5"/>
                  <a:pt x="31" y="4"/>
                  <a:pt x="26" y="2"/>
                </a:cubicBezTo>
                <a:cubicBezTo>
                  <a:pt x="24" y="1"/>
                  <a:pt x="23" y="0"/>
                  <a:pt x="21" y="0"/>
                </a:cubicBezTo>
                <a:cubicBezTo>
                  <a:pt x="18" y="0"/>
                  <a:pt x="16" y="1"/>
                  <a:pt x="14" y="2"/>
                </a:cubicBezTo>
                <a:cubicBezTo>
                  <a:pt x="11" y="2"/>
                  <a:pt x="8" y="2"/>
                  <a:pt x="5"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1" name="Freeform 3454"/>
          <p:cNvSpPr>
            <a:spLocks noChangeAspect="1"/>
          </p:cNvSpPr>
          <p:nvPr/>
        </p:nvSpPr>
        <p:spPr bwMode="auto">
          <a:xfrm>
            <a:off x="7796469" y="2061718"/>
            <a:ext cx="34281" cy="21432"/>
          </a:xfrm>
          <a:custGeom>
            <a:avLst/>
            <a:gdLst>
              <a:gd name="T0" fmla="*/ 4 w 16"/>
              <a:gd name="T1" fmla="*/ 0 h 15"/>
              <a:gd name="T2" fmla="*/ 8 w 16"/>
              <a:gd name="T3" fmla="*/ 1 h 15"/>
              <a:gd name="T4" fmla="*/ 8 w 16"/>
              <a:gd name="T5" fmla="*/ 5 h 15"/>
              <a:gd name="T6" fmla="*/ 19 w 16"/>
              <a:gd name="T7" fmla="*/ 14 h 15"/>
              <a:gd name="T8" fmla="*/ 18 w 16"/>
              <a:gd name="T9" fmla="*/ 17 h 15"/>
              <a:gd name="T10" fmla="*/ 8 w 16"/>
              <a:gd name="T11" fmla="*/ 10 h 15"/>
              <a:gd name="T12" fmla="*/ 0 w 16"/>
              <a:gd name="T13" fmla="*/ 4 h 15"/>
              <a:gd name="T14" fmla="*/ 4 w 16"/>
              <a:gd name="T15" fmla="*/ 0 h 15"/>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5"/>
              <a:gd name="T26" fmla="*/ 16 w 16"/>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5">
                <a:moveTo>
                  <a:pt x="3" y="0"/>
                </a:moveTo>
                <a:cubicBezTo>
                  <a:pt x="4" y="0"/>
                  <a:pt x="6" y="0"/>
                  <a:pt x="7" y="1"/>
                </a:cubicBezTo>
                <a:cubicBezTo>
                  <a:pt x="7" y="2"/>
                  <a:pt x="6" y="3"/>
                  <a:pt x="7" y="4"/>
                </a:cubicBezTo>
                <a:cubicBezTo>
                  <a:pt x="9" y="7"/>
                  <a:pt x="13" y="9"/>
                  <a:pt x="16" y="12"/>
                </a:cubicBezTo>
                <a:cubicBezTo>
                  <a:pt x="16" y="13"/>
                  <a:pt x="16" y="15"/>
                  <a:pt x="15" y="14"/>
                </a:cubicBezTo>
                <a:cubicBezTo>
                  <a:pt x="12" y="13"/>
                  <a:pt x="10" y="10"/>
                  <a:pt x="7" y="8"/>
                </a:cubicBezTo>
                <a:cubicBezTo>
                  <a:pt x="5" y="6"/>
                  <a:pt x="2" y="6"/>
                  <a:pt x="0" y="3"/>
                </a:cubicBezTo>
                <a:cubicBezTo>
                  <a:pt x="0" y="2"/>
                  <a:pt x="2" y="1"/>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2" name="Freeform 3455"/>
          <p:cNvSpPr>
            <a:spLocks noChangeAspect="1"/>
          </p:cNvSpPr>
          <p:nvPr/>
        </p:nvSpPr>
        <p:spPr bwMode="auto">
          <a:xfrm>
            <a:off x="7826620" y="2077195"/>
            <a:ext cx="34281" cy="9525"/>
          </a:xfrm>
          <a:custGeom>
            <a:avLst/>
            <a:gdLst>
              <a:gd name="T0" fmla="*/ 4 w 9"/>
              <a:gd name="T1" fmla="*/ 0 h 7"/>
              <a:gd name="T2" fmla="*/ 0 w 9"/>
              <a:gd name="T3" fmla="*/ 2 h 7"/>
              <a:gd name="T4" fmla="*/ 9 w 9"/>
              <a:gd name="T5" fmla="*/ 7 h 7"/>
              <a:gd name="T6" fmla="*/ 11 w 9"/>
              <a:gd name="T7" fmla="*/ 6 h 7"/>
              <a:gd name="T8" fmla="*/ 4 w 9"/>
              <a:gd name="T9" fmla="*/ 0 h 7"/>
              <a:gd name="T10" fmla="*/ 0 60000 65536"/>
              <a:gd name="T11" fmla="*/ 0 60000 65536"/>
              <a:gd name="T12" fmla="*/ 0 60000 65536"/>
              <a:gd name="T13" fmla="*/ 0 60000 65536"/>
              <a:gd name="T14" fmla="*/ 0 60000 65536"/>
              <a:gd name="T15" fmla="*/ 0 w 9"/>
              <a:gd name="T16" fmla="*/ 0 h 7"/>
              <a:gd name="T17" fmla="*/ 9 w 9"/>
              <a:gd name="T18" fmla="*/ 7 h 7"/>
            </a:gdLst>
            <a:ahLst/>
            <a:cxnLst>
              <a:cxn ang="T10">
                <a:pos x="T0" y="T1"/>
              </a:cxn>
              <a:cxn ang="T11">
                <a:pos x="T2" y="T3"/>
              </a:cxn>
              <a:cxn ang="T12">
                <a:pos x="T4" y="T5"/>
              </a:cxn>
              <a:cxn ang="T13">
                <a:pos x="T6" y="T7"/>
              </a:cxn>
              <a:cxn ang="T14">
                <a:pos x="T8" y="T9"/>
              </a:cxn>
            </a:cxnLst>
            <a:rect l="T15" t="T16" r="T17" b="T18"/>
            <a:pathLst>
              <a:path w="9" h="7">
                <a:moveTo>
                  <a:pt x="3" y="0"/>
                </a:moveTo>
                <a:cubicBezTo>
                  <a:pt x="2" y="0"/>
                  <a:pt x="0" y="1"/>
                  <a:pt x="0" y="2"/>
                </a:cubicBezTo>
                <a:cubicBezTo>
                  <a:pt x="2" y="4"/>
                  <a:pt x="5" y="5"/>
                  <a:pt x="7" y="6"/>
                </a:cubicBezTo>
                <a:cubicBezTo>
                  <a:pt x="8" y="7"/>
                  <a:pt x="9" y="6"/>
                  <a:pt x="9" y="5"/>
                </a:cubicBezTo>
                <a:cubicBezTo>
                  <a:pt x="7" y="3"/>
                  <a:pt x="5" y="1"/>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3" name="Freeform 3456"/>
          <p:cNvSpPr>
            <a:spLocks noChangeAspect="1"/>
          </p:cNvSpPr>
          <p:nvPr/>
        </p:nvSpPr>
        <p:spPr bwMode="auto">
          <a:xfrm>
            <a:off x="7604450" y="2183160"/>
            <a:ext cx="34281" cy="20241"/>
          </a:xfrm>
          <a:custGeom>
            <a:avLst/>
            <a:gdLst>
              <a:gd name="T0" fmla="*/ 11 w 10"/>
              <a:gd name="T1" fmla="*/ 0 h 14"/>
              <a:gd name="T2" fmla="*/ 7 w 10"/>
              <a:gd name="T3" fmla="*/ 0 h 14"/>
              <a:gd name="T4" fmla="*/ 4 w 10"/>
              <a:gd name="T5" fmla="*/ 9 h 14"/>
              <a:gd name="T6" fmla="*/ 0 w 10"/>
              <a:gd name="T7" fmla="*/ 11 h 14"/>
              <a:gd name="T8" fmla="*/ 4 w 10"/>
              <a:gd name="T9" fmla="*/ 17 h 14"/>
              <a:gd name="T10" fmla="*/ 10 w 10"/>
              <a:gd name="T11" fmla="*/ 10 h 14"/>
              <a:gd name="T12" fmla="*/ 12 w 10"/>
              <a:gd name="T13" fmla="*/ 5 h 14"/>
              <a:gd name="T14" fmla="*/ 11 w 10"/>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4"/>
              <a:gd name="T26" fmla="*/ 10 w 1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4">
                <a:moveTo>
                  <a:pt x="9" y="0"/>
                </a:moveTo>
                <a:cubicBezTo>
                  <a:pt x="8" y="0"/>
                  <a:pt x="7" y="0"/>
                  <a:pt x="6" y="0"/>
                </a:cubicBezTo>
                <a:cubicBezTo>
                  <a:pt x="5" y="2"/>
                  <a:pt x="5" y="5"/>
                  <a:pt x="3" y="7"/>
                </a:cubicBezTo>
                <a:cubicBezTo>
                  <a:pt x="3" y="8"/>
                  <a:pt x="0" y="8"/>
                  <a:pt x="0" y="9"/>
                </a:cubicBezTo>
                <a:cubicBezTo>
                  <a:pt x="0" y="11"/>
                  <a:pt x="1" y="14"/>
                  <a:pt x="3" y="14"/>
                </a:cubicBezTo>
                <a:cubicBezTo>
                  <a:pt x="6" y="13"/>
                  <a:pt x="6" y="10"/>
                  <a:pt x="8" y="8"/>
                </a:cubicBezTo>
                <a:cubicBezTo>
                  <a:pt x="9" y="6"/>
                  <a:pt x="10" y="5"/>
                  <a:pt x="10" y="4"/>
                </a:cubicBezTo>
                <a:cubicBezTo>
                  <a:pt x="10" y="2"/>
                  <a:pt x="10" y="1"/>
                  <a:pt x="9"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4" name="Freeform 3457"/>
          <p:cNvSpPr>
            <a:spLocks noChangeAspect="1"/>
          </p:cNvSpPr>
          <p:nvPr/>
        </p:nvSpPr>
        <p:spPr bwMode="auto">
          <a:xfrm>
            <a:off x="7487018" y="2310557"/>
            <a:ext cx="34281" cy="28575"/>
          </a:xfrm>
          <a:custGeom>
            <a:avLst/>
            <a:gdLst>
              <a:gd name="T0" fmla="*/ 23 w 20"/>
              <a:gd name="T1" fmla="*/ 0 h 20"/>
              <a:gd name="T2" fmla="*/ 23 w 20"/>
              <a:gd name="T3" fmla="*/ 4 h 20"/>
              <a:gd name="T4" fmla="*/ 19 w 20"/>
              <a:gd name="T5" fmla="*/ 4 h 20"/>
              <a:gd name="T6" fmla="*/ 12 w 20"/>
              <a:gd name="T7" fmla="*/ 12 h 20"/>
              <a:gd name="T8" fmla="*/ 8 w 20"/>
              <a:gd name="T9" fmla="*/ 13 h 20"/>
              <a:gd name="T10" fmla="*/ 1 w 20"/>
              <a:gd name="T11" fmla="*/ 24 h 20"/>
              <a:gd name="T12" fmla="*/ 0 w 20"/>
              <a:gd name="T13" fmla="*/ 20 h 20"/>
              <a:gd name="T14" fmla="*/ 5 w 20"/>
              <a:gd name="T15" fmla="*/ 14 h 20"/>
              <a:gd name="T16" fmla="*/ 10 w 20"/>
              <a:gd name="T17" fmla="*/ 4 h 20"/>
              <a:gd name="T18" fmla="*/ 16 w 20"/>
              <a:gd name="T19" fmla="*/ 6 h 20"/>
              <a:gd name="T20" fmla="*/ 23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9" y="0"/>
                </a:moveTo>
                <a:cubicBezTo>
                  <a:pt x="20" y="0"/>
                  <a:pt x="20" y="2"/>
                  <a:pt x="19" y="3"/>
                </a:cubicBezTo>
                <a:cubicBezTo>
                  <a:pt x="19" y="4"/>
                  <a:pt x="17" y="3"/>
                  <a:pt x="16" y="3"/>
                </a:cubicBezTo>
                <a:cubicBezTo>
                  <a:pt x="14" y="5"/>
                  <a:pt x="12" y="8"/>
                  <a:pt x="10" y="10"/>
                </a:cubicBezTo>
                <a:cubicBezTo>
                  <a:pt x="9" y="11"/>
                  <a:pt x="8" y="10"/>
                  <a:pt x="7" y="11"/>
                </a:cubicBezTo>
                <a:cubicBezTo>
                  <a:pt x="5" y="13"/>
                  <a:pt x="4" y="17"/>
                  <a:pt x="1" y="20"/>
                </a:cubicBezTo>
                <a:cubicBezTo>
                  <a:pt x="0" y="20"/>
                  <a:pt x="0" y="18"/>
                  <a:pt x="0" y="17"/>
                </a:cubicBezTo>
                <a:cubicBezTo>
                  <a:pt x="1" y="15"/>
                  <a:pt x="3" y="13"/>
                  <a:pt x="4" y="12"/>
                </a:cubicBezTo>
                <a:cubicBezTo>
                  <a:pt x="5" y="9"/>
                  <a:pt x="5" y="5"/>
                  <a:pt x="8" y="3"/>
                </a:cubicBezTo>
                <a:cubicBezTo>
                  <a:pt x="9" y="2"/>
                  <a:pt x="12" y="5"/>
                  <a:pt x="13" y="5"/>
                </a:cubicBezTo>
                <a:cubicBezTo>
                  <a:pt x="16" y="4"/>
                  <a:pt x="16" y="0"/>
                  <a:pt x="19" y="0"/>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5" name="Freeform 3458"/>
          <p:cNvSpPr>
            <a:spLocks noChangeAspect="1"/>
          </p:cNvSpPr>
          <p:nvPr/>
        </p:nvSpPr>
        <p:spPr bwMode="auto">
          <a:xfrm>
            <a:off x="7442585" y="2335560"/>
            <a:ext cx="34281" cy="19050"/>
          </a:xfrm>
          <a:custGeom>
            <a:avLst/>
            <a:gdLst>
              <a:gd name="T0" fmla="*/ 9 w 11"/>
              <a:gd name="T1" fmla="*/ 1 h 13"/>
              <a:gd name="T2" fmla="*/ 14 w 11"/>
              <a:gd name="T3" fmla="*/ 2 h 13"/>
              <a:gd name="T4" fmla="*/ 10 w 11"/>
              <a:gd name="T5" fmla="*/ 7 h 13"/>
              <a:gd name="T6" fmla="*/ 4 w 11"/>
              <a:gd name="T7" fmla="*/ 16 h 13"/>
              <a:gd name="T8" fmla="*/ 0 w 11"/>
              <a:gd name="T9" fmla="*/ 14 h 13"/>
              <a:gd name="T10" fmla="*/ 8 w 11"/>
              <a:gd name="T11" fmla="*/ 4 h 13"/>
              <a:gd name="T12" fmla="*/ 9 w 11"/>
              <a:gd name="T13" fmla="*/ 1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7" y="1"/>
                </a:moveTo>
                <a:cubicBezTo>
                  <a:pt x="9" y="0"/>
                  <a:pt x="11" y="1"/>
                  <a:pt x="11" y="2"/>
                </a:cubicBezTo>
                <a:cubicBezTo>
                  <a:pt x="11" y="4"/>
                  <a:pt x="9" y="4"/>
                  <a:pt x="8" y="6"/>
                </a:cubicBezTo>
                <a:cubicBezTo>
                  <a:pt x="6" y="8"/>
                  <a:pt x="5" y="11"/>
                  <a:pt x="3" y="13"/>
                </a:cubicBezTo>
                <a:cubicBezTo>
                  <a:pt x="2" y="13"/>
                  <a:pt x="0" y="12"/>
                  <a:pt x="0" y="11"/>
                </a:cubicBezTo>
                <a:cubicBezTo>
                  <a:pt x="1" y="8"/>
                  <a:pt x="4" y="6"/>
                  <a:pt x="6" y="3"/>
                </a:cubicBezTo>
                <a:cubicBezTo>
                  <a:pt x="6" y="2"/>
                  <a:pt x="7" y="1"/>
                  <a:pt x="7"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6" name="Freeform 3459"/>
          <p:cNvSpPr>
            <a:spLocks noChangeAspect="1"/>
          </p:cNvSpPr>
          <p:nvPr/>
        </p:nvSpPr>
        <p:spPr bwMode="auto">
          <a:xfrm>
            <a:off x="7274369" y="2086720"/>
            <a:ext cx="34281" cy="19050"/>
          </a:xfrm>
          <a:custGeom>
            <a:avLst/>
            <a:gdLst>
              <a:gd name="T0" fmla="*/ 6 w 11"/>
              <a:gd name="T1" fmla="*/ 1 h 13"/>
              <a:gd name="T2" fmla="*/ 8 w 11"/>
              <a:gd name="T3" fmla="*/ 7 h 13"/>
              <a:gd name="T4" fmla="*/ 12 w 11"/>
              <a:gd name="T5" fmla="*/ 7 h 13"/>
              <a:gd name="T6" fmla="*/ 12 w 11"/>
              <a:gd name="T7" fmla="*/ 15 h 13"/>
              <a:gd name="T8" fmla="*/ 7 w 11"/>
              <a:gd name="T9" fmla="*/ 15 h 13"/>
              <a:gd name="T10" fmla="*/ 7 w 11"/>
              <a:gd name="T11" fmla="*/ 10 h 13"/>
              <a:gd name="T12" fmla="*/ 0 w 11"/>
              <a:gd name="T13" fmla="*/ 4 h 13"/>
              <a:gd name="T14" fmla="*/ 4 w 11"/>
              <a:gd name="T15" fmla="*/ 4 h 13"/>
              <a:gd name="T16" fmla="*/ 6 w 11"/>
              <a:gd name="T17" fmla="*/ 1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5" y="1"/>
                </a:moveTo>
                <a:cubicBezTo>
                  <a:pt x="7" y="2"/>
                  <a:pt x="6" y="4"/>
                  <a:pt x="7" y="6"/>
                </a:cubicBezTo>
                <a:cubicBezTo>
                  <a:pt x="7" y="6"/>
                  <a:pt x="9" y="5"/>
                  <a:pt x="10" y="6"/>
                </a:cubicBezTo>
                <a:cubicBezTo>
                  <a:pt x="11" y="8"/>
                  <a:pt x="11" y="11"/>
                  <a:pt x="10" y="12"/>
                </a:cubicBezTo>
                <a:cubicBezTo>
                  <a:pt x="9" y="13"/>
                  <a:pt x="7" y="12"/>
                  <a:pt x="6" y="12"/>
                </a:cubicBezTo>
                <a:cubicBezTo>
                  <a:pt x="6" y="11"/>
                  <a:pt x="7" y="9"/>
                  <a:pt x="6" y="8"/>
                </a:cubicBezTo>
                <a:cubicBezTo>
                  <a:pt x="5" y="6"/>
                  <a:pt x="1" y="5"/>
                  <a:pt x="0" y="3"/>
                </a:cubicBezTo>
                <a:cubicBezTo>
                  <a:pt x="0" y="2"/>
                  <a:pt x="2" y="3"/>
                  <a:pt x="3" y="3"/>
                </a:cubicBezTo>
                <a:cubicBezTo>
                  <a:pt x="4" y="2"/>
                  <a:pt x="5"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7" name="Freeform 3460"/>
          <p:cNvSpPr>
            <a:spLocks noChangeAspect="1"/>
          </p:cNvSpPr>
          <p:nvPr/>
        </p:nvSpPr>
        <p:spPr bwMode="auto">
          <a:xfrm>
            <a:off x="7304960" y="2106962"/>
            <a:ext cx="95733" cy="197644"/>
          </a:xfrm>
          <a:custGeom>
            <a:avLst/>
            <a:gdLst>
              <a:gd name="T0" fmla="*/ 13 w 58"/>
              <a:gd name="T1" fmla="*/ 1 h 138"/>
              <a:gd name="T2" fmla="*/ 22 w 58"/>
              <a:gd name="T3" fmla="*/ 18 h 138"/>
              <a:gd name="T4" fmla="*/ 27 w 58"/>
              <a:gd name="T5" fmla="*/ 31 h 138"/>
              <a:gd name="T6" fmla="*/ 29 w 58"/>
              <a:gd name="T7" fmla="*/ 47 h 138"/>
              <a:gd name="T8" fmla="*/ 31 w 58"/>
              <a:gd name="T9" fmla="*/ 45 h 138"/>
              <a:gd name="T10" fmla="*/ 46 w 58"/>
              <a:gd name="T11" fmla="*/ 73 h 138"/>
              <a:gd name="T12" fmla="*/ 60 w 58"/>
              <a:gd name="T13" fmla="*/ 93 h 138"/>
              <a:gd name="T14" fmla="*/ 65 w 58"/>
              <a:gd name="T15" fmla="*/ 103 h 138"/>
              <a:gd name="T16" fmla="*/ 70 w 58"/>
              <a:gd name="T17" fmla="*/ 106 h 138"/>
              <a:gd name="T18" fmla="*/ 69 w 58"/>
              <a:gd name="T19" fmla="*/ 111 h 138"/>
              <a:gd name="T20" fmla="*/ 68 w 58"/>
              <a:gd name="T21" fmla="*/ 108 h 138"/>
              <a:gd name="T22" fmla="*/ 63 w 58"/>
              <a:gd name="T23" fmla="*/ 103 h 138"/>
              <a:gd name="T24" fmla="*/ 57 w 58"/>
              <a:gd name="T25" fmla="*/ 96 h 138"/>
              <a:gd name="T26" fmla="*/ 47 w 58"/>
              <a:gd name="T27" fmla="*/ 93 h 138"/>
              <a:gd name="T28" fmla="*/ 41 w 58"/>
              <a:gd name="T29" fmla="*/ 97 h 138"/>
              <a:gd name="T30" fmla="*/ 41 w 58"/>
              <a:gd name="T31" fmla="*/ 118 h 138"/>
              <a:gd name="T32" fmla="*/ 40 w 58"/>
              <a:gd name="T33" fmla="*/ 124 h 138"/>
              <a:gd name="T34" fmla="*/ 51 w 58"/>
              <a:gd name="T35" fmla="*/ 132 h 138"/>
              <a:gd name="T36" fmla="*/ 56 w 58"/>
              <a:gd name="T37" fmla="*/ 144 h 138"/>
              <a:gd name="T38" fmla="*/ 62 w 58"/>
              <a:gd name="T39" fmla="*/ 147 h 138"/>
              <a:gd name="T40" fmla="*/ 64 w 58"/>
              <a:gd name="T41" fmla="*/ 158 h 138"/>
              <a:gd name="T42" fmla="*/ 63 w 58"/>
              <a:gd name="T43" fmla="*/ 159 h 138"/>
              <a:gd name="T44" fmla="*/ 60 w 58"/>
              <a:gd name="T45" fmla="*/ 153 h 138"/>
              <a:gd name="T46" fmla="*/ 52 w 58"/>
              <a:gd name="T47" fmla="*/ 150 h 138"/>
              <a:gd name="T48" fmla="*/ 49 w 58"/>
              <a:gd name="T49" fmla="*/ 153 h 138"/>
              <a:gd name="T50" fmla="*/ 48 w 58"/>
              <a:gd name="T51" fmla="*/ 164 h 138"/>
              <a:gd name="T52" fmla="*/ 46 w 58"/>
              <a:gd name="T53" fmla="*/ 165 h 138"/>
              <a:gd name="T54" fmla="*/ 42 w 58"/>
              <a:gd name="T55" fmla="*/ 156 h 138"/>
              <a:gd name="T56" fmla="*/ 40 w 58"/>
              <a:gd name="T57" fmla="*/ 150 h 138"/>
              <a:gd name="T58" fmla="*/ 40 w 58"/>
              <a:gd name="T59" fmla="*/ 141 h 138"/>
              <a:gd name="T60" fmla="*/ 35 w 58"/>
              <a:gd name="T61" fmla="*/ 132 h 138"/>
              <a:gd name="T62" fmla="*/ 35 w 58"/>
              <a:gd name="T63" fmla="*/ 120 h 138"/>
              <a:gd name="T64" fmla="*/ 28 w 58"/>
              <a:gd name="T65" fmla="*/ 113 h 138"/>
              <a:gd name="T66" fmla="*/ 28 w 58"/>
              <a:gd name="T67" fmla="*/ 107 h 138"/>
              <a:gd name="T68" fmla="*/ 27 w 58"/>
              <a:gd name="T69" fmla="*/ 91 h 138"/>
              <a:gd name="T70" fmla="*/ 19 w 58"/>
              <a:gd name="T71" fmla="*/ 61 h 138"/>
              <a:gd name="T72" fmla="*/ 19 w 58"/>
              <a:gd name="T73" fmla="*/ 52 h 138"/>
              <a:gd name="T74" fmla="*/ 10 w 58"/>
              <a:gd name="T75" fmla="*/ 42 h 138"/>
              <a:gd name="T76" fmla="*/ 8 w 58"/>
              <a:gd name="T77" fmla="*/ 38 h 138"/>
              <a:gd name="T78" fmla="*/ 5 w 58"/>
              <a:gd name="T79" fmla="*/ 36 h 138"/>
              <a:gd name="T80" fmla="*/ 4 w 58"/>
              <a:gd name="T81" fmla="*/ 18 h 138"/>
              <a:gd name="T82" fmla="*/ 0 w 58"/>
              <a:gd name="T83" fmla="*/ 7 h 138"/>
              <a:gd name="T84" fmla="*/ 4 w 58"/>
              <a:gd name="T85" fmla="*/ 4 h 138"/>
              <a:gd name="T86" fmla="*/ 8 w 58"/>
              <a:gd name="T87" fmla="*/ 7 h 138"/>
              <a:gd name="T88" fmla="*/ 10 w 58"/>
              <a:gd name="T89" fmla="*/ 1 h 138"/>
              <a:gd name="T90" fmla="*/ 13 w 58"/>
              <a:gd name="T91" fmla="*/ 1 h 13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8"/>
              <a:gd name="T139" fmla="*/ 0 h 138"/>
              <a:gd name="T140" fmla="*/ 58 w 58"/>
              <a:gd name="T141" fmla="*/ 138 h 13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8" h="138">
                <a:moveTo>
                  <a:pt x="11" y="1"/>
                </a:moveTo>
                <a:cubicBezTo>
                  <a:pt x="14" y="5"/>
                  <a:pt x="16" y="10"/>
                  <a:pt x="18" y="15"/>
                </a:cubicBezTo>
                <a:cubicBezTo>
                  <a:pt x="19" y="19"/>
                  <a:pt x="21" y="22"/>
                  <a:pt x="22" y="26"/>
                </a:cubicBezTo>
                <a:cubicBezTo>
                  <a:pt x="23" y="30"/>
                  <a:pt x="22" y="35"/>
                  <a:pt x="24" y="39"/>
                </a:cubicBezTo>
                <a:cubicBezTo>
                  <a:pt x="24" y="39"/>
                  <a:pt x="25" y="36"/>
                  <a:pt x="26" y="37"/>
                </a:cubicBezTo>
                <a:cubicBezTo>
                  <a:pt x="31" y="44"/>
                  <a:pt x="34" y="53"/>
                  <a:pt x="38" y="61"/>
                </a:cubicBezTo>
                <a:cubicBezTo>
                  <a:pt x="41" y="66"/>
                  <a:pt x="46" y="71"/>
                  <a:pt x="50" y="77"/>
                </a:cubicBezTo>
                <a:cubicBezTo>
                  <a:pt x="51" y="80"/>
                  <a:pt x="52" y="83"/>
                  <a:pt x="54" y="86"/>
                </a:cubicBezTo>
                <a:cubicBezTo>
                  <a:pt x="55" y="87"/>
                  <a:pt x="57" y="86"/>
                  <a:pt x="58" y="88"/>
                </a:cubicBezTo>
                <a:cubicBezTo>
                  <a:pt x="58" y="89"/>
                  <a:pt x="58" y="91"/>
                  <a:pt x="57" y="92"/>
                </a:cubicBezTo>
                <a:cubicBezTo>
                  <a:pt x="57" y="92"/>
                  <a:pt x="56" y="90"/>
                  <a:pt x="56" y="90"/>
                </a:cubicBezTo>
                <a:cubicBezTo>
                  <a:pt x="55" y="88"/>
                  <a:pt x="53" y="87"/>
                  <a:pt x="52" y="86"/>
                </a:cubicBezTo>
                <a:cubicBezTo>
                  <a:pt x="50" y="84"/>
                  <a:pt x="49" y="81"/>
                  <a:pt x="47" y="80"/>
                </a:cubicBezTo>
                <a:cubicBezTo>
                  <a:pt x="45" y="78"/>
                  <a:pt x="42" y="77"/>
                  <a:pt x="39" y="77"/>
                </a:cubicBezTo>
                <a:cubicBezTo>
                  <a:pt x="37" y="78"/>
                  <a:pt x="35" y="79"/>
                  <a:pt x="34" y="81"/>
                </a:cubicBezTo>
                <a:cubicBezTo>
                  <a:pt x="33" y="86"/>
                  <a:pt x="34" y="92"/>
                  <a:pt x="34" y="98"/>
                </a:cubicBezTo>
                <a:cubicBezTo>
                  <a:pt x="33" y="99"/>
                  <a:pt x="32" y="101"/>
                  <a:pt x="33" y="103"/>
                </a:cubicBezTo>
                <a:cubicBezTo>
                  <a:pt x="35" y="106"/>
                  <a:pt x="40" y="107"/>
                  <a:pt x="42" y="110"/>
                </a:cubicBezTo>
                <a:cubicBezTo>
                  <a:pt x="44" y="112"/>
                  <a:pt x="44" y="117"/>
                  <a:pt x="46" y="120"/>
                </a:cubicBezTo>
                <a:cubicBezTo>
                  <a:pt x="47" y="121"/>
                  <a:pt x="50" y="120"/>
                  <a:pt x="51" y="122"/>
                </a:cubicBezTo>
                <a:cubicBezTo>
                  <a:pt x="52" y="124"/>
                  <a:pt x="53" y="128"/>
                  <a:pt x="53" y="131"/>
                </a:cubicBezTo>
                <a:cubicBezTo>
                  <a:pt x="53" y="132"/>
                  <a:pt x="52" y="132"/>
                  <a:pt x="52" y="132"/>
                </a:cubicBezTo>
                <a:cubicBezTo>
                  <a:pt x="51" y="131"/>
                  <a:pt x="51" y="128"/>
                  <a:pt x="50" y="127"/>
                </a:cubicBezTo>
                <a:cubicBezTo>
                  <a:pt x="48" y="125"/>
                  <a:pt x="46" y="125"/>
                  <a:pt x="43" y="125"/>
                </a:cubicBezTo>
                <a:cubicBezTo>
                  <a:pt x="42" y="125"/>
                  <a:pt x="41" y="126"/>
                  <a:pt x="41" y="127"/>
                </a:cubicBezTo>
                <a:cubicBezTo>
                  <a:pt x="40" y="130"/>
                  <a:pt x="40" y="133"/>
                  <a:pt x="40" y="136"/>
                </a:cubicBezTo>
                <a:cubicBezTo>
                  <a:pt x="39" y="136"/>
                  <a:pt x="38" y="138"/>
                  <a:pt x="38" y="137"/>
                </a:cubicBezTo>
                <a:cubicBezTo>
                  <a:pt x="36" y="135"/>
                  <a:pt x="36" y="133"/>
                  <a:pt x="35" y="130"/>
                </a:cubicBezTo>
                <a:cubicBezTo>
                  <a:pt x="34" y="129"/>
                  <a:pt x="33" y="127"/>
                  <a:pt x="33" y="125"/>
                </a:cubicBezTo>
                <a:cubicBezTo>
                  <a:pt x="32" y="122"/>
                  <a:pt x="33" y="120"/>
                  <a:pt x="33" y="117"/>
                </a:cubicBezTo>
                <a:cubicBezTo>
                  <a:pt x="32" y="115"/>
                  <a:pt x="29" y="113"/>
                  <a:pt x="29" y="110"/>
                </a:cubicBezTo>
                <a:cubicBezTo>
                  <a:pt x="28" y="107"/>
                  <a:pt x="30" y="103"/>
                  <a:pt x="29" y="100"/>
                </a:cubicBezTo>
                <a:cubicBezTo>
                  <a:pt x="28" y="98"/>
                  <a:pt x="25" y="97"/>
                  <a:pt x="23" y="94"/>
                </a:cubicBezTo>
                <a:cubicBezTo>
                  <a:pt x="22" y="93"/>
                  <a:pt x="23" y="91"/>
                  <a:pt x="23" y="89"/>
                </a:cubicBezTo>
                <a:cubicBezTo>
                  <a:pt x="22" y="85"/>
                  <a:pt x="23" y="80"/>
                  <a:pt x="22" y="76"/>
                </a:cubicBezTo>
                <a:cubicBezTo>
                  <a:pt x="21" y="68"/>
                  <a:pt x="17" y="60"/>
                  <a:pt x="16" y="51"/>
                </a:cubicBezTo>
                <a:cubicBezTo>
                  <a:pt x="15" y="49"/>
                  <a:pt x="17" y="46"/>
                  <a:pt x="16" y="43"/>
                </a:cubicBezTo>
                <a:cubicBezTo>
                  <a:pt x="14" y="40"/>
                  <a:pt x="10" y="38"/>
                  <a:pt x="8" y="35"/>
                </a:cubicBezTo>
                <a:cubicBezTo>
                  <a:pt x="7" y="34"/>
                  <a:pt x="8" y="33"/>
                  <a:pt x="7" y="32"/>
                </a:cubicBezTo>
                <a:cubicBezTo>
                  <a:pt x="7" y="31"/>
                  <a:pt x="5" y="31"/>
                  <a:pt x="4" y="30"/>
                </a:cubicBezTo>
                <a:cubicBezTo>
                  <a:pt x="3" y="25"/>
                  <a:pt x="4" y="20"/>
                  <a:pt x="3" y="15"/>
                </a:cubicBezTo>
                <a:cubicBezTo>
                  <a:pt x="3" y="12"/>
                  <a:pt x="0" y="9"/>
                  <a:pt x="0" y="6"/>
                </a:cubicBezTo>
                <a:cubicBezTo>
                  <a:pt x="0" y="5"/>
                  <a:pt x="1" y="3"/>
                  <a:pt x="3" y="3"/>
                </a:cubicBezTo>
                <a:cubicBezTo>
                  <a:pt x="4" y="3"/>
                  <a:pt x="5" y="6"/>
                  <a:pt x="7" y="6"/>
                </a:cubicBezTo>
                <a:cubicBezTo>
                  <a:pt x="8" y="5"/>
                  <a:pt x="7" y="2"/>
                  <a:pt x="8" y="1"/>
                </a:cubicBezTo>
                <a:cubicBezTo>
                  <a:pt x="8" y="0"/>
                  <a:pt x="10" y="0"/>
                  <a:pt x="11" y="1"/>
                </a:cubicBezTo>
                <a:close/>
              </a:path>
            </a:pathLst>
          </a:custGeom>
          <a:solidFill>
            <a:srgbClr val="00B050"/>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8" name="Freeform 3461"/>
          <p:cNvSpPr>
            <a:spLocks noChangeAspect="1"/>
          </p:cNvSpPr>
          <p:nvPr/>
        </p:nvSpPr>
        <p:spPr bwMode="auto">
          <a:xfrm>
            <a:off x="5657293" y="1284238"/>
            <a:ext cx="34281" cy="10716"/>
          </a:xfrm>
          <a:custGeom>
            <a:avLst/>
            <a:gdLst>
              <a:gd name="T0" fmla="*/ 4 w 16"/>
              <a:gd name="T1" fmla="*/ 0 h 8"/>
              <a:gd name="T2" fmla="*/ 1 w 16"/>
              <a:gd name="T3" fmla="*/ 6 h 8"/>
              <a:gd name="T4" fmla="*/ 12 w 16"/>
              <a:gd name="T5" fmla="*/ 9 h 8"/>
              <a:gd name="T6" fmla="*/ 18 w 16"/>
              <a:gd name="T7" fmla="*/ 7 h 8"/>
              <a:gd name="T8" fmla="*/ 15 w 16"/>
              <a:gd name="T9" fmla="*/ 3 h 8"/>
              <a:gd name="T10" fmla="*/ 4 w 16"/>
              <a:gd name="T11" fmla="*/ 0 h 8"/>
              <a:gd name="T12" fmla="*/ 0 60000 65536"/>
              <a:gd name="T13" fmla="*/ 0 60000 65536"/>
              <a:gd name="T14" fmla="*/ 0 60000 65536"/>
              <a:gd name="T15" fmla="*/ 0 60000 65536"/>
              <a:gd name="T16" fmla="*/ 0 60000 65536"/>
              <a:gd name="T17" fmla="*/ 0 60000 65536"/>
              <a:gd name="T18" fmla="*/ 0 w 16"/>
              <a:gd name="T19" fmla="*/ 0 h 8"/>
              <a:gd name="T20" fmla="*/ 16 w 16"/>
              <a:gd name="T21" fmla="*/ 8 h 8"/>
            </a:gdLst>
            <a:ahLst/>
            <a:cxnLst>
              <a:cxn ang="T12">
                <a:pos x="T0" y="T1"/>
              </a:cxn>
              <a:cxn ang="T13">
                <a:pos x="T2" y="T3"/>
              </a:cxn>
              <a:cxn ang="T14">
                <a:pos x="T4" y="T5"/>
              </a:cxn>
              <a:cxn ang="T15">
                <a:pos x="T6" y="T7"/>
              </a:cxn>
              <a:cxn ang="T16">
                <a:pos x="T8" y="T9"/>
              </a:cxn>
              <a:cxn ang="T17">
                <a:pos x="T10" y="T11"/>
              </a:cxn>
            </a:cxnLst>
            <a:rect l="T18" t="T19" r="T20" b="T21"/>
            <a:pathLst>
              <a:path w="16" h="8">
                <a:moveTo>
                  <a:pt x="3" y="0"/>
                </a:moveTo>
                <a:cubicBezTo>
                  <a:pt x="1" y="1"/>
                  <a:pt x="0" y="4"/>
                  <a:pt x="1" y="5"/>
                </a:cubicBezTo>
                <a:cubicBezTo>
                  <a:pt x="4" y="7"/>
                  <a:pt x="7" y="8"/>
                  <a:pt x="10" y="8"/>
                </a:cubicBezTo>
                <a:cubicBezTo>
                  <a:pt x="12" y="8"/>
                  <a:pt x="15" y="8"/>
                  <a:pt x="15" y="6"/>
                </a:cubicBezTo>
                <a:cubicBezTo>
                  <a:pt x="16" y="5"/>
                  <a:pt x="14" y="3"/>
                  <a:pt x="13" y="3"/>
                </a:cubicBezTo>
                <a:cubicBezTo>
                  <a:pt x="10" y="1"/>
                  <a:pt x="6"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19" name="Freeform 3462"/>
          <p:cNvSpPr>
            <a:spLocks noChangeAspect="1"/>
          </p:cNvSpPr>
          <p:nvPr/>
        </p:nvSpPr>
        <p:spPr bwMode="auto">
          <a:xfrm>
            <a:off x="5348538" y="1272334"/>
            <a:ext cx="47867" cy="26194"/>
          </a:xfrm>
          <a:custGeom>
            <a:avLst/>
            <a:gdLst>
              <a:gd name="T0" fmla="*/ 30 w 29"/>
              <a:gd name="T1" fmla="*/ 2 h 18"/>
              <a:gd name="T2" fmla="*/ 33 w 29"/>
              <a:gd name="T3" fmla="*/ 13 h 18"/>
              <a:gd name="T4" fmla="*/ 21 w 29"/>
              <a:gd name="T5" fmla="*/ 18 h 18"/>
              <a:gd name="T6" fmla="*/ 7 w 29"/>
              <a:gd name="T7" fmla="*/ 21 h 18"/>
              <a:gd name="T8" fmla="*/ 1 w 29"/>
              <a:gd name="T9" fmla="*/ 13 h 18"/>
              <a:gd name="T10" fmla="*/ 11 w 29"/>
              <a:gd name="T11" fmla="*/ 10 h 18"/>
              <a:gd name="T12" fmla="*/ 21 w 29"/>
              <a:gd name="T13" fmla="*/ 9 h 18"/>
              <a:gd name="T14" fmla="*/ 21 w 29"/>
              <a:gd name="T15" fmla="*/ 2 h 18"/>
              <a:gd name="T16" fmla="*/ 30 w 29"/>
              <a:gd name="T17" fmla="*/ 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18"/>
              <a:gd name="T29" fmla="*/ 29 w 29"/>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18">
                <a:moveTo>
                  <a:pt x="25" y="2"/>
                </a:moveTo>
                <a:cubicBezTo>
                  <a:pt x="28" y="4"/>
                  <a:pt x="29" y="9"/>
                  <a:pt x="27" y="11"/>
                </a:cubicBezTo>
                <a:cubicBezTo>
                  <a:pt x="25" y="14"/>
                  <a:pt x="20" y="14"/>
                  <a:pt x="17" y="15"/>
                </a:cubicBezTo>
                <a:cubicBezTo>
                  <a:pt x="13" y="16"/>
                  <a:pt x="10" y="18"/>
                  <a:pt x="6" y="17"/>
                </a:cubicBezTo>
                <a:cubicBezTo>
                  <a:pt x="4" y="17"/>
                  <a:pt x="0" y="14"/>
                  <a:pt x="1" y="11"/>
                </a:cubicBezTo>
                <a:cubicBezTo>
                  <a:pt x="2" y="9"/>
                  <a:pt x="6" y="9"/>
                  <a:pt x="9" y="8"/>
                </a:cubicBezTo>
                <a:cubicBezTo>
                  <a:pt x="12" y="8"/>
                  <a:pt x="15" y="8"/>
                  <a:pt x="17" y="7"/>
                </a:cubicBezTo>
                <a:cubicBezTo>
                  <a:pt x="18" y="6"/>
                  <a:pt x="16" y="3"/>
                  <a:pt x="17" y="2"/>
                </a:cubicBezTo>
                <a:cubicBezTo>
                  <a:pt x="19" y="1"/>
                  <a:pt x="23" y="0"/>
                  <a:pt x="25"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0" name="Freeform 3463"/>
          <p:cNvSpPr>
            <a:spLocks noChangeAspect="1"/>
          </p:cNvSpPr>
          <p:nvPr/>
        </p:nvSpPr>
        <p:spPr bwMode="auto">
          <a:xfrm>
            <a:off x="5141542" y="1302100"/>
            <a:ext cx="34281" cy="11906"/>
          </a:xfrm>
          <a:custGeom>
            <a:avLst/>
            <a:gdLst>
              <a:gd name="T0" fmla="*/ 7 w 18"/>
              <a:gd name="T1" fmla="*/ 0 h 8"/>
              <a:gd name="T2" fmla="*/ 21 w 18"/>
              <a:gd name="T3" fmla="*/ 6 h 8"/>
              <a:gd name="T4" fmla="*/ 17 w 18"/>
              <a:gd name="T5" fmla="*/ 10 h 8"/>
              <a:gd name="T6" fmla="*/ 1 w 18"/>
              <a:gd name="T7" fmla="*/ 10 h 8"/>
              <a:gd name="T8" fmla="*/ 1 w 18"/>
              <a:gd name="T9" fmla="*/ 6 h 8"/>
              <a:gd name="T10" fmla="*/ 7 w 18"/>
              <a:gd name="T11" fmla="*/ 0 h 8"/>
              <a:gd name="T12" fmla="*/ 0 60000 65536"/>
              <a:gd name="T13" fmla="*/ 0 60000 65536"/>
              <a:gd name="T14" fmla="*/ 0 60000 65536"/>
              <a:gd name="T15" fmla="*/ 0 60000 65536"/>
              <a:gd name="T16" fmla="*/ 0 60000 65536"/>
              <a:gd name="T17" fmla="*/ 0 60000 65536"/>
              <a:gd name="T18" fmla="*/ 0 w 18"/>
              <a:gd name="T19" fmla="*/ 0 h 8"/>
              <a:gd name="T20" fmla="*/ 18 w 18"/>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 h="8">
                <a:moveTo>
                  <a:pt x="6" y="0"/>
                </a:moveTo>
                <a:cubicBezTo>
                  <a:pt x="10" y="0"/>
                  <a:pt x="14" y="2"/>
                  <a:pt x="17" y="5"/>
                </a:cubicBezTo>
                <a:cubicBezTo>
                  <a:pt x="18" y="6"/>
                  <a:pt x="15" y="8"/>
                  <a:pt x="14" y="8"/>
                </a:cubicBezTo>
                <a:cubicBezTo>
                  <a:pt x="10" y="8"/>
                  <a:pt x="5" y="8"/>
                  <a:pt x="1" y="8"/>
                </a:cubicBezTo>
                <a:cubicBezTo>
                  <a:pt x="0" y="8"/>
                  <a:pt x="0" y="6"/>
                  <a:pt x="1" y="5"/>
                </a:cubicBezTo>
                <a:cubicBezTo>
                  <a:pt x="3" y="4"/>
                  <a:pt x="5" y="2"/>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1" name="Freeform 3464"/>
          <p:cNvSpPr>
            <a:spLocks noChangeAspect="1"/>
          </p:cNvSpPr>
          <p:nvPr/>
        </p:nvSpPr>
        <p:spPr bwMode="auto">
          <a:xfrm>
            <a:off x="5239531" y="1299717"/>
            <a:ext cx="41029" cy="14287"/>
          </a:xfrm>
          <a:custGeom>
            <a:avLst/>
            <a:gdLst>
              <a:gd name="T0" fmla="*/ 2 w 25"/>
              <a:gd name="T1" fmla="*/ 1 h 10"/>
              <a:gd name="T2" fmla="*/ 23 w 25"/>
              <a:gd name="T3" fmla="*/ 1 h 10"/>
              <a:gd name="T4" fmla="*/ 29 w 25"/>
              <a:gd name="T5" fmla="*/ 6 h 10"/>
              <a:gd name="T6" fmla="*/ 20 w 25"/>
              <a:gd name="T7" fmla="*/ 6 h 10"/>
              <a:gd name="T8" fmla="*/ 20 w 25"/>
              <a:gd name="T9" fmla="*/ 11 h 10"/>
              <a:gd name="T10" fmla="*/ 12 w 25"/>
              <a:gd name="T11" fmla="*/ 12 h 10"/>
              <a:gd name="T12" fmla="*/ 4 w 25"/>
              <a:gd name="T13" fmla="*/ 7 h 10"/>
              <a:gd name="T14" fmla="*/ 2 w 25"/>
              <a:gd name="T15" fmla="*/ 1 h 10"/>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10"/>
              <a:gd name="T26" fmla="*/ 25 w 25"/>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10">
                <a:moveTo>
                  <a:pt x="2" y="1"/>
                </a:moveTo>
                <a:cubicBezTo>
                  <a:pt x="7" y="0"/>
                  <a:pt x="14" y="0"/>
                  <a:pt x="19" y="1"/>
                </a:cubicBezTo>
                <a:cubicBezTo>
                  <a:pt x="21" y="1"/>
                  <a:pt x="25" y="3"/>
                  <a:pt x="24" y="5"/>
                </a:cubicBezTo>
                <a:cubicBezTo>
                  <a:pt x="23" y="7"/>
                  <a:pt x="19" y="4"/>
                  <a:pt x="17" y="5"/>
                </a:cubicBezTo>
                <a:cubicBezTo>
                  <a:pt x="16" y="6"/>
                  <a:pt x="18" y="8"/>
                  <a:pt x="17" y="9"/>
                </a:cubicBezTo>
                <a:cubicBezTo>
                  <a:pt x="15" y="8"/>
                  <a:pt x="12" y="9"/>
                  <a:pt x="10" y="10"/>
                </a:cubicBezTo>
                <a:cubicBezTo>
                  <a:pt x="7" y="10"/>
                  <a:pt x="4" y="9"/>
                  <a:pt x="3" y="6"/>
                </a:cubicBezTo>
                <a:cubicBezTo>
                  <a:pt x="2" y="5"/>
                  <a:pt x="0" y="2"/>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2" name="Freeform 3465"/>
          <p:cNvSpPr>
            <a:spLocks noChangeAspect="1"/>
          </p:cNvSpPr>
          <p:nvPr/>
        </p:nvSpPr>
        <p:spPr bwMode="auto">
          <a:xfrm>
            <a:off x="5285720" y="1285431"/>
            <a:ext cx="51970" cy="22622"/>
          </a:xfrm>
          <a:custGeom>
            <a:avLst/>
            <a:gdLst>
              <a:gd name="T0" fmla="*/ 13 w 31"/>
              <a:gd name="T1" fmla="*/ 2 h 16"/>
              <a:gd name="T2" fmla="*/ 26 w 31"/>
              <a:gd name="T3" fmla="*/ 2 h 16"/>
              <a:gd name="T4" fmla="*/ 36 w 31"/>
              <a:gd name="T5" fmla="*/ 2 h 16"/>
              <a:gd name="T6" fmla="*/ 36 w 31"/>
              <a:gd name="T7" fmla="*/ 10 h 16"/>
              <a:gd name="T8" fmla="*/ 29 w 31"/>
              <a:gd name="T9" fmla="*/ 18 h 16"/>
              <a:gd name="T10" fmla="*/ 16 w 31"/>
              <a:gd name="T11" fmla="*/ 14 h 16"/>
              <a:gd name="T12" fmla="*/ 6 w 31"/>
              <a:gd name="T13" fmla="*/ 18 h 16"/>
              <a:gd name="T14" fmla="*/ 1 w 31"/>
              <a:gd name="T15" fmla="*/ 13 h 16"/>
              <a:gd name="T16" fmla="*/ 2 w 31"/>
              <a:gd name="T17" fmla="*/ 4 h 16"/>
              <a:gd name="T18" fmla="*/ 13 w 31"/>
              <a:gd name="T19" fmla="*/ 2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16"/>
              <a:gd name="T32" fmla="*/ 31 w 31"/>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16">
                <a:moveTo>
                  <a:pt x="11" y="2"/>
                </a:moveTo>
                <a:cubicBezTo>
                  <a:pt x="14" y="2"/>
                  <a:pt x="17" y="2"/>
                  <a:pt x="21" y="2"/>
                </a:cubicBezTo>
                <a:cubicBezTo>
                  <a:pt x="24" y="2"/>
                  <a:pt x="27" y="0"/>
                  <a:pt x="29" y="2"/>
                </a:cubicBezTo>
                <a:cubicBezTo>
                  <a:pt x="31" y="3"/>
                  <a:pt x="30" y="6"/>
                  <a:pt x="29" y="8"/>
                </a:cubicBezTo>
                <a:cubicBezTo>
                  <a:pt x="26" y="10"/>
                  <a:pt x="25" y="14"/>
                  <a:pt x="24" y="15"/>
                </a:cubicBezTo>
                <a:cubicBezTo>
                  <a:pt x="20" y="16"/>
                  <a:pt x="17" y="12"/>
                  <a:pt x="13" y="12"/>
                </a:cubicBezTo>
                <a:cubicBezTo>
                  <a:pt x="10" y="12"/>
                  <a:pt x="8" y="15"/>
                  <a:pt x="5" y="15"/>
                </a:cubicBezTo>
                <a:cubicBezTo>
                  <a:pt x="3" y="15"/>
                  <a:pt x="1" y="13"/>
                  <a:pt x="1" y="11"/>
                </a:cubicBezTo>
                <a:cubicBezTo>
                  <a:pt x="0" y="8"/>
                  <a:pt x="0" y="5"/>
                  <a:pt x="2" y="3"/>
                </a:cubicBezTo>
                <a:cubicBezTo>
                  <a:pt x="4" y="1"/>
                  <a:pt x="8" y="3"/>
                  <a:pt x="1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3" name="Freeform 3466"/>
          <p:cNvSpPr>
            <a:spLocks noChangeAspect="1"/>
          </p:cNvSpPr>
          <p:nvPr/>
        </p:nvSpPr>
        <p:spPr bwMode="auto">
          <a:xfrm>
            <a:off x="5203431" y="1305672"/>
            <a:ext cx="34281" cy="13097"/>
          </a:xfrm>
          <a:custGeom>
            <a:avLst/>
            <a:gdLst>
              <a:gd name="T0" fmla="*/ 1 w 14"/>
              <a:gd name="T1" fmla="*/ 1 h 9"/>
              <a:gd name="T2" fmla="*/ 1 w 14"/>
              <a:gd name="T3" fmla="*/ 7 h 9"/>
              <a:gd name="T4" fmla="*/ 15 w 14"/>
              <a:gd name="T5" fmla="*/ 10 h 9"/>
              <a:gd name="T6" fmla="*/ 15 w 14"/>
              <a:gd name="T7" fmla="*/ 1 h 9"/>
              <a:gd name="T8" fmla="*/ 1 w 14"/>
              <a:gd name="T9" fmla="*/ 1 h 9"/>
              <a:gd name="T10" fmla="*/ 0 60000 65536"/>
              <a:gd name="T11" fmla="*/ 0 60000 65536"/>
              <a:gd name="T12" fmla="*/ 0 60000 65536"/>
              <a:gd name="T13" fmla="*/ 0 60000 65536"/>
              <a:gd name="T14" fmla="*/ 0 60000 65536"/>
              <a:gd name="T15" fmla="*/ 0 w 14"/>
              <a:gd name="T16" fmla="*/ 0 h 9"/>
              <a:gd name="T17" fmla="*/ 14 w 14"/>
              <a:gd name="T18" fmla="*/ 9 h 9"/>
            </a:gdLst>
            <a:ahLst/>
            <a:cxnLst>
              <a:cxn ang="T10">
                <a:pos x="T0" y="T1"/>
              </a:cxn>
              <a:cxn ang="T11">
                <a:pos x="T2" y="T3"/>
              </a:cxn>
              <a:cxn ang="T12">
                <a:pos x="T4" y="T5"/>
              </a:cxn>
              <a:cxn ang="T13">
                <a:pos x="T6" y="T7"/>
              </a:cxn>
              <a:cxn ang="T14">
                <a:pos x="T8" y="T9"/>
              </a:cxn>
            </a:cxnLst>
            <a:rect l="T15" t="T16" r="T17" b="T18"/>
            <a:pathLst>
              <a:path w="14" h="9">
                <a:moveTo>
                  <a:pt x="1" y="1"/>
                </a:moveTo>
                <a:cubicBezTo>
                  <a:pt x="1" y="1"/>
                  <a:pt x="0" y="5"/>
                  <a:pt x="1" y="6"/>
                </a:cubicBezTo>
                <a:cubicBezTo>
                  <a:pt x="4" y="8"/>
                  <a:pt x="8" y="9"/>
                  <a:pt x="12" y="8"/>
                </a:cubicBezTo>
                <a:cubicBezTo>
                  <a:pt x="14" y="7"/>
                  <a:pt x="14" y="2"/>
                  <a:pt x="12" y="1"/>
                </a:cubicBezTo>
                <a:cubicBezTo>
                  <a:pt x="9" y="0"/>
                  <a:pt x="4"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4" name="Freeform 3467"/>
          <p:cNvSpPr>
            <a:spLocks noChangeAspect="1"/>
          </p:cNvSpPr>
          <p:nvPr/>
        </p:nvSpPr>
        <p:spPr bwMode="auto">
          <a:xfrm>
            <a:off x="5186839" y="1277095"/>
            <a:ext cx="58808" cy="14287"/>
          </a:xfrm>
          <a:custGeom>
            <a:avLst/>
            <a:gdLst>
              <a:gd name="T0" fmla="*/ 4 w 36"/>
              <a:gd name="T1" fmla="*/ 1 h 10"/>
              <a:gd name="T2" fmla="*/ 1 w 36"/>
              <a:gd name="T3" fmla="*/ 5 h 10"/>
              <a:gd name="T4" fmla="*/ 8 w 36"/>
              <a:gd name="T5" fmla="*/ 7 h 10"/>
              <a:gd name="T6" fmla="*/ 18 w 36"/>
              <a:gd name="T7" fmla="*/ 8 h 10"/>
              <a:gd name="T8" fmla="*/ 29 w 36"/>
              <a:gd name="T9" fmla="*/ 10 h 10"/>
              <a:gd name="T10" fmla="*/ 35 w 36"/>
              <a:gd name="T11" fmla="*/ 11 h 10"/>
              <a:gd name="T12" fmla="*/ 39 w 36"/>
              <a:gd name="T13" fmla="*/ 12 h 10"/>
              <a:gd name="T14" fmla="*/ 42 w 36"/>
              <a:gd name="T15" fmla="*/ 10 h 10"/>
              <a:gd name="T16" fmla="*/ 32 w 36"/>
              <a:gd name="T17" fmla="*/ 6 h 10"/>
              <a:gd name="T18" fmla="*/ 22 w 36"/>
              <a:gd name="T19" fmla="*/ 4 h 10"/>
              <a:gd name="T20" fmla="*/ 16 w 36"/>
              <a:gd name="T21" fmla="*/ 5 h 10"/>
              <a:gd name="T22" fmla="*/ 8 w 36"/>
              <a:gd name="T23" fmla="*/ 1 h 10"/>
              <a:gd name="T24" fmla="*/ 4 w 36"/>
              <a:gd name="T25" fmla="*/ 1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10"/>
              <a:gd name="T41" fmla="*/ 36 w 36"/>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10">
                <a:moveTo>
                  <a:pt x="3" y="1"/>
                </a:moveTo>
                <a:cubicBezTo>
                  <a:pt x="2" y="1"/>
                  <a:pt x="0" y="3"/>
                  <a:pt x="1" y="4"/>
                </a:cubicBezTo>
                <a:cubicBezTo>
                  <a:pt x="2" y="5"/>
                  <a:pt x="5" y="5"/>
                  <a:pt x="7" y="6"/>
                </a:cubicBezTo>
                <a:cubicBezTo>
                  <a:pt x="10" y="7"/>
                  <a:pt x="12" y="7"/>
                  <a:pt x="15" y="7"/>
                </a:cubicBezTo>
                <a:cubicBezTo>
                  <a:pt x="18" y="8"/>
                  <a:pt x="21" y="8"/>
                  <a:pt x="24" y="8"/>
                </a:cubicBezTo>
                <a:cubicBezTo>
                  <a:pt x="26" y="8"/>
                  <a:pt x="28" y="8"/>
                  <a:pt x="29" y="9"/>
                </a:cubicBezTo>
                <a:cubicBezTo>
                  <a:pt x="31" y="9"/>
                  <a:pt x="32" y="10"/>
                  <a:pt x="33" y="10"/>
                </a:cubicBezTo>
                <a:cubicBezTo>
                  <a:pt x="34" y="10"/>
                  <a:pt x="36" y="9"/>
                  <a:pt x="35" y="8"/>
                </a:cubicBezTo>
                <a:cubicBezTo>
                  <a:pt x="33" y="6"/>
                  <a:pt x="30" y="6"/>
                  <a:pt x="27" y="5"/>
                </a:cubicBezTo>
                <a:cubicBezTo>
                  <a:pt x="24" y="4"/>
                  <a:pt x="21" y="3"/>
                  <a:pt x="18" y="3"/>
                </a:cubicBezTo>
                <a:cubicBezTo>
                  <a:pt x="17" y="3"/>
                  <a:pt x="15" y="4"/>
                  <a:pt x="13" y="4"/>
                </a:cubicBezTo>
                <a:cubicBezTo>
                  <a:pt x="11" y="3"/>
                  <a:pt x="9" y="2"/>
                  <a:pt x="7" y="1"/>
                </a:cubicBezTo>
                <a:cubicBezTo>
                  <a:pt x="5" y="1"/>
                  <a:pt x="4"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5" name="Freeform 3468"/>
          <p:cNvSpPr>
            <a:spLocks noChangeAspect="1"/>
          </p:cNvSpPr>
          <p:nvPr/>
        </p:nvSpPr>
        <p:spPr bwMode="auto">
          <a:xfrm>
            <a:off x="5147888" y="1292575"/>
            <a:ext cx="34281" cy="13097"/>
          </a:xfrm>
          <a:custGeom>
            <a:avLst/>
            <a:gdLst>
              <a:gd name="T0" fmla="*/ 1 w 8"/>
              <a:gd name="T1" fmla="*/ 1 h 9"/>
              <a:gd name="T2" fmla="*/ 2 w 8"/>
              <a:gd name="T3" fmla="*/ 7 h 9"/>
              <a:gd name="T4" fmla="*/ 8 w 8"/>
              <a:gd name="T5" fmla="*/ 10 h 9"/>
              <a:gd name="T6" fmla="*/ 6 w 8"/>
              <a:gd name="T7" fmla="*/ 2 h 9"/>
              <a:gd name="T8" fmla="*/ 1 w 8"/>
              <a:gd name="T9" fmla="*/ 1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1"/>
                </a:moveTo>
                <a:cubicBezTo>
                  <a:pt x="0" y="3"/>
                  <a:pt x="1" y="5"/>
                  <a:pt x="2" y="6"/>
                </a:cubicBezTo>
                <a:cubicBezTo>
                  <a:pt x="3" y="7"/>
                  <a:pt x="6" y="9"/>
                  <a:pt x="7" y="8"/>
                </a:cubicBezTo>
                <a:cubicBezTo>
                  <a:pt x="8" y="6"/>
                  <a:pt x="7" y="3"/>
                  <a:pt x="5" y="2"/>
                </a:cubicBezTo>
                <a:cubicBezTo>
                  <a:pt x="4"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6" name="Freeform 3469"/>
          <p:cNvSpPr>
            <a:spLocks noChangeAspect="1"/>
          </p:cNvSpPr>
          <p:nvPr/>
        </p:nvSpPr>
        <p:spPr bwMode="auto">
          <a:xfrm>
            <a:off x="5252627" y="1314005"/>
            <a:ext cx="34281" cy="8335"/>
          </a:xfrm>
          <a:custGeom>
            <a:avLst/>
            <a:gdLst>
              <a:gd name="T0" fmla="*/ 4 w 5"/>
              <a:gd name="T1" fmla="*/ 0 h 6"/>
              <a:gd name="T2" fmla="*/ 6 w 5"/>
              <a:gd name="T3" fmla="*/ 5 h 6"/>
              <a:gd name="T4" fmla="*/ 4 w 5"/>
              <a:gd name="T5" fmla="*/ 6 h 6"/>
              <a:gd name="T6" fmla="*/ 0 w 5"/>
              <a:gd name="T7" fmla="*/ 2 h 6"/>
              <a:gd name="T8" fmla="*/ 4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0"/>
                </a:moveTo>
                <a:cubicBezTo>
                  <a:pt x="4" y="1"/>
                  <a:pt x="5" y="3"/>
                  <a:pt x="5" y="4"/>
                </a:cubicBezTo>
                <a:cubicBezTo>
                  <a:pt x="5" y="5"/>
                  <a:pt x="4" y="6"/>
                  <a:pt x="3" y="5"/>
                </a:cubicBezTo>
                <a:cubicBezTo>
                  <a:pt x="1" y="5"/>
                  <a:pt x="0" y="4"/>
                  <a:pt x="0" y="2"/>
                </a:cubicBezTo>
                <a:cubicBezTo>
                  <a:pt x="0" y="1"/>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7" name="Freeform 3470"/>
          <p:cNvSpPr>
            <a:spLocks noChangeAspect="1"/>
          </p:cNvSpPr>
          <p:nvPr/>
        </p:nvSpPr>
        <p:spPr bwMode="auto">
          <a:xfrm>
            <a:off x="5171694" y="1285431"/>
            <a:ext cx="34281" cy="7144"/>
          </a:xfrm>
          <a:custGeom>
            <a:avLst/>
            <a:gdLst>
              <a:gd name="T0" fmla="*/ 1 w 18"/>
              <a:gd name="T1" fmla="*/ 1 h 5"/>
              <a:gd name="T2" fmla="*/ 1 w 18"/>
              <a:gd name="T3" fmla="*/ 4 h 5"/>
              <a:gd name="T4" fmla="*/ 17 w 18"/>
              <a:gd name="T5" fmla="*/ 6 h 5"/>
              <a:gd name="T6" fmla="*/ 21 w 18"/>
              <a:gd name="T7" fmla="*/ 5 h 5"/>
              <a:gd name="T8" fmla="*/ 17 w 18"/>
              <a:gd name="T9" fmla="*/ 4 h 5"/>
              <a:gd name="T10" fmla="*/ 6 w 18"/>
              <a:gd name="T11" fmla="*/ 1 h 5"/>
              <a:gd name="T12" fmla="*/ 1 w 18"/>
              <a:gd name="T13" fmla="*/ 1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1"/>
                </a:moveTo>
                <a:cubicBezTo>
                  <a:pt x="0" y="1"/>
                  <a:pt x="0" y="3"/>
                  <a:pt x="1" y="3"/>
                </a:cubicBezTo>
                <a:cubicBezTo>
                  <a:pt x="5" y="4"/>
                  <a:pt x="9" y="5"/>
                  <a:pt x="14" y="5"/>
                </a:cubicBezTo>
                <a:cubicBezTo>
                  <a:pt x="15" y="5"/>
                  <a:pt x="17" y="5"/>
                  <a:pt x="17" y="4"/>
                </a:cubicBezTo>
                <a:cubicBezTo>
                  <a:pt x="18" y="3"/>
                  <a:pt x="15" y="3"/>
                  <a:pt x="14" y="3"/>
                </a:cubicBezTo>
                <a:cubicBezTo>
                  <a:pt x="11" y="2"/>
                  <a:pt x="8" y="1"/>
                  <a:pt x="5" y="1"/>
                </a:cubicBezTo>
                <a:cubicBezTo>
                  <a:pt x="4"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8" name="Freeform 3471"/>
          <p:cNvSpPr>
            <a:spLocks noChangeAspect="1"/>
          </p:cNvSpPr>
          <p:nvPr/>
        </p:nvSpPr>
        <p:spPr bwMode="auto">
          <a:xfrm>
            <a:off x="5212293" y="1265190"/>
            <a:ext cx="88896" cy="17860"/>
          </a:xfrm>
          <a:custGeom>
            <a:avLst/>
            <a:gdLst>
              <a:gd name="T0" fmla="*/ 1 w 54"/>
              <a:gd name="T1" fmla="*/ 3 h 12"/>
              <a:gd name="T2" fmla="*/ 1 w 54"/>
              <a:gd name="T3" fmla="*/ 6 h 12"/>
              <a:gd name="T4" fmla="*/ 6 w 54"/>
              <a:gd name="T5" fmla="*/ 8 h 12"/>
              <a:gd name="T6" fmla="*/ 12 w 54"/>
              <a:gd name="T7" fmla="*/ 6 h 12"/>
              <a:gd name="T8" fmla="*/ 16 w 54"/>
              <a:gd name="T9" fmla="*/ 8 h 12"/>
              <a:gd name="T10" fmla="*/ 23 w 54"/>
              <a:gd name="T11" fmla="*/ 8 h 12"/>
              <a:gd name="T12" fmla="*/ 29 w 54"/>
              <a:gd name="T13" fmla="*/ 10 h 12"/>
              <a:gd name="T14" fmla="*/ 36 w 54"/>
              <a:gd name="T15" fmla="*/ 14 h 12"/>
              <a:gd name="T16" fmla="*/ 46 w 54"/>
              <a:gd name="T17" fmla="*/ 14 h 12"/>
              <a:gd name="T18" fmla="*/ 58 w 54"/>
              <a:gd name="T19" fmla="*/ 14 h 12"/>
              <a:gd name="T20" fmla="*/ 65 w 54"/>
              <a:gd name="T21" fmla="*/ 11 h 12"/>
              <a:gd name="T22" fmla="*/ 55 w 54"/>
              <a:gd name="T23" fmla="*/ 6 h 12"/>
              <a:gd name="T24" fmla="*/ 43 w 54"/>
              <a:gd name="T25" fmla="*/ 6 h 12"/>
              <a:gd name="T26" fmla="*/ 28 w 54"/>
              <a:gd name="T27" fmla="*/ 1 h 12"/>
              <a:gd name="T28" fmla="*/ 17 w 54"/>
              <a:gd name="T29" fmla="*/ 1 h 12"/>
              <a:gd name="T30" fmla="*/ 11 w 54"/>
              <a:gd name="T31" fmla="*/ 0 h 12"/>
              <a:gd name="T32" fmla="*/ 10 w 54"/>
              <a:gd name="T33" fmla="*/ 4 h 12"/>
              <a:gd name="T34" fmla="*/ 5 w 54"/>
              <a:gd name="T35" fmla="*/ 3 h 12"/>
              <a:gd name="T36" fmla="*/ 1 w 54"/>
              <a:gd name="T37" fmla="*/ 3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12"/>
              <a:gd name="T59" fmla="*/ 54 w 54"/>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12">
                <a:moveTo>
                  <a:pt x="1" y="2"/>
                </a:moveTo>
                <a:cubicBezTo>
                  <a:pt x="0" y="2"/>
                  <a:pt x="0" y="4"/>
                  <a:pt x="1" y="5"/>
                </a:cubicBezTo>
                <a:cubicBezTo>
                  <a:pt x="2" y="6"/>
                  <a:pt x="4" y="6"/>
                  <a:pt x="5" y="6"/>
                </a:cubicBezTo>
                <a:cubicBezTo>
                  <a:pt x="7" y="6"/>
                  <a:pt x="8" y="5"/>
                  <a:pt x="10" y="5"/>
                </a:cubicBezTo>
                <a:cubicBezTo>
                  <a:pt x="11" y="5"/>
                  <a:pt x="12" y="6"/>
                  <a:pt x="13" y="6"/>
                </a:cubicBezTo>
                <a:cubicBezTo>
                  <a:pt x="15" y="6"/>
                  <a:pt x="17" y="6"/>
                  <a:pt x="19" y="6"/>
                </a:cubicBezTo>
                <a:cubicBezTo>
                  <a:pt x="20" y="6"/>
                  <a:pt x="22" y="7"/>
                  <a:pt x="24" y="8"/>
                </a:cubicBezTo>
                <a:cubicBezTo>
                  <a:pt x="26" y="9"/>
                  <a:pt x="28" y="10"/>
                  <a:pt x="30" y="11"/>
                </a:cubicBezTo>
                <a:cubicBezTo>
                  <a:pt x="33" y="11"/>
                  <a:pt x="35" y="10"/>
                  <a:pt x="38" y="11"/>
                </a:cubicBezTo>
                <a:cubicBezTo>
                  <a:pt x="41" y="11"/>
                  <a:pt x="45" y="12"/>
                  <a:pt x="48" y="11"/>
                </a:cubicBezTo>
                <a:cubicBezTo>
                  <a:pt x="50" y="11"/>
                  <a:pt x="54" y="11"/>
                  <a:pt x="54" y="9"/>
                </a:cubicBezTo>
                <a:cubicBezTo>
                  <a:pt x="53" y="6"/>
                  <a:pt x="49" y="6"/>
                  <a:pt x="46" y="5"/>
                </a:cubicBezTo>
                <a:cubicBezTo>
                  <a:pt x="43" y="4"/>
                  <a:pt x="39" y="5"/>
                  <a:pt x="36" y="5"/>
                </a:cubicBezTo>
                <a:cubicBezTo>
                  <a:pt x="31" y="4"/>
                  <a:pt x="27" y="2"/>
                  <a:pt x="23" y="1"/>
                </a:cubicBezTo>
                <a:cubicBezTo>
                  <a:pt x="20" y="1"/>
                  <a:pt x="17" y="1"/>
                  <a:pt x="14" y="1"/>
                </a:cubicBezTo>
                <a:cubicBezTo>
                  <a:pt x="12" y="1"/>
                  <a:pt x="10" y="0"/>
                  <a:pt x="9" y="0"/>
                </a:cubicBezTo>
                <a:cubicBezTo>
                  <a:pt x="8" y="0"/>
                  <a:pt x="9" y="2"/>
                  <a:pt x="8" y="3"/>
                </a:cubicBezTo>
                <a:cubicBezTo>
                  <a:pt x="7" y="3"/>
                  <a:pt x="6" y="3"/>
                  <a:pt x="4" y="2"/>
                </a:cubicBezTo>
                <a:cubicBezTo>
                  <a:pt x="3" y="2"/>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29" name="Freeform 3472"/>
          <p:cNvSpPr>
            <a:spLocks noChangeAspect="1"/>
          </p:cNvSpPr>
          <p:nvPr/>
        </p:nvSpPr>
        <p:spPr bwMode="auto">
          <a:xfrm>
            <a:off x="5324038" y="1254474"/>
            <a:ext cx="34281" cy="8335"/>
          </a:xfrm>
          <a:custGeom>
            <a:avLst/>
            <a:gdLst>
              <a:gd name="T0" fmla="*/ 10 w 15"/>
              <a:gd name="T1" fmla="*/ 1 h 6"/>
              <a:gd name="T2" fmla="*/ 7 w 15"/>
              <a:gd name="T3" fmla="*/ 2 h 6"/>
              <a:gd name="T4" fmla="*/ 1 w 15"/>
              <a:gd name="T5" fmla="*/ 2 h 6"/>
              <a:gd name="T6" fmla="*/ 6 w 15"/>
              <a:gd name="T7" fmla="*/ 5 h 6"/>
              <a:gd name="T8" fmla="*/ 11 w 15"/>
              <a:gd name="T9" fmla="*/ 7 h 6"/>
              <a:gd name="T10" fmla="*/ 17 w 15"/>
              <a:gd name="T11" fmla="*/ 4 h 6"/>
              <a:gd name="T12" fmla="*/ 14 w 15"/>
              <a:gd name="T13" fmla="*/ 0 h 6"/>
              <a:gd name="T14" fmla="*/ 10 w 15"/>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6"/>
              <a:gd name="T26" fmla="*/ 15 w 15"/>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6">
                <a:moveTo>
                  <a:pt x="8" y="1"/>
                </a:moveTo>
                <a:cubicBezTo>
                  <a:pt x="7" y="2"/>
                  <a:pt x="7" y="2"/>
                  <a:pt x="6" y="2"/>
                </a:cubicBezTo>
                <a:cubicBezTo>
                  <a:pt x="4" y="2"/>
                  <a:pt x="2" y="1"/>
                  <a:pt x="1" y="2"/>
                </a:cubicBezTo>
                <a:cubicBezTo>
                  <a:pt x="0" y="4"/>
                  <a:pt x="3" y="3"/>
                  <a:pt x="5" y="4"/>
                </a:cubicBezTo>
                <a:cubicBezTo>
                  <a:pt x="6" y="5"/>
                  <a:pt x="7" y="6"/>
                  <a:pt x="9" y="6"/>
                </a:cubicBezTo>
                <a:cubicBezTo>
                  <a:pt x="11" y="6"/>
                  <a:pt x="13" y="5"/>
                  <a:pt x="14" y="3"/>
                </a:cubicBezTo>
                <a:cubicBezTo>
                  <a:pt x="15" y="2"/>
                  <a:pt x="13" y="0"/>
                  <a:pt x="12" y="0"/>
                </a:cubicBezTo>
                <a:cubicBezTo>
                  <a:pt x="10" y="0"/>
                  <a:pt x="9" y="1"/>
                  <a:pt x="8"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0" name="Freeform 3473"/>
          <p:cNvSpPr>
            <a:spLocks noChangeAspect="1"/>
          </p:cNvSpPr>
          <p:nvPr/>
        </p:nvSpPr>
        <p:spPr bwMode="auto">
          <a:xfrm>
            <a:off x="5298646" y="1271142"/>
            <a:ext cx="34281" cy="15479"/>
          </a:xfrm>
          <a:custGeom>
            <a:avLst/>
            <a:gdLst>
              <a:gd name="T0" fmla="*/ 1 w 17"/>
              <a:gd name="T1" fmla="*/ 11 h 11"/>
              <a:gd name="T2" fmla="*/ 6 w 17"/>
              <a:gd name="T3" fmla="*/ 7 h 11"/>
              <a:gd name="T4" fmla="*/ 9 w 17"/>
              <a:gd name="T5" fmla="*/ 1 h 11"/>
              <a:gd name="T6" fmla="*/ 18 w 17"/>
              <a:gd name="T7" fmla="*/ 1 h 11"/>
              <a:gd name="T8" fmla="*/ 14 w 17"/>
              <a:gd name="T9" fmla="*/ 5 h 11"/>
              <a:gd name="T10" fmla="*/ 11 w 17"/>
              <a:gd name="T11" fmla="*/ 9 h 11"/>
              <a:gd name="T12" fmla="*/ 7 w 17"/>
              <a:gd name="T13" fmla="*/ 12 h 11"/>
              <a:gd name="T14" fmla="*/ 1 w 17"/>
              <a:gd name="T15" fmla="*/ 11 h 1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1"/>
              <a:gd name="T26" fmla="*/ 17 w 1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1">
                <a:moveTo>
                  <a:pt x="1" y="9"/>
                </a:moveTo>
                <a:cubicBezTo>
                  <a:pt x="0" y="8"/>
                  <a:pt x="4" y="7"/>
                  <a:pt x="5" y="6"/>
                </a:cubicBezTo>
                <a:cubicBezTo>
                  <a:pt x="6" y="5"/>
                  <a:pt x="6" y="2"/>
                  <a:pt x="8" y="1"/>
                </a:cubicBezTo>
                <a:cubicBezTo>
                  <a:pt x="10" y="0"/>
                  <a:pt x="13" y="0"/>
                  <a:pt x="15" y="1"/>
                </a:cubicBezTo>
                <a:cubicBezTo>
                  <a:pt x="17" y="2"/>
                  <a:pt x="13" y="3"/>
                  <a:pt x="12" y="4"/>
                </a:cubicBezTo>
                <a:cubicBezTo>
                  <a:pt x="11" y="6"/>
                  <a:pt x="10" y="7"/>
                  <a:pt x="9" y="8"/>
                </a:cubicBezTo>
                <a:cubicBezTo>
                  <a:pt x="8" y="9"/>
                  <a:pt x="7" y="10"/>
                  <a:pt x="6" y="10"/>
                </a:cubicBezTo>
                <a:cubicBezTo>
                  <a:pt x="4" y="10"/>
                  <a:pt x="1" y="11"/>
                  <a:pt x="1" y="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1" name="Freeform 3474"/>
          <p:cNvSpPr>
            <a:spLocks noChangeAspect="1"/>
          </p:cNvSpPr>
          <p:nvPr/>
        </p:nvSpPr>
        <p:spPr bwMode="auto">
          <a:xfrm>
            <a:off x="5195498" y="1291381"/>
            <a:ext cx="34281" cy="5954"/>
          </a:xfrm>
          <a:custGeom>
            <a:avLst/>
            <a:gdLst>
              <a:gd name="T0" fmla="*/ 1 w 12"/>
              <a:gd name="T1" fmla="*/ 1 h 4"/>
              <a:gd name="T2" fmla="*/ 1 w 12"/>
              <a:gd name="T3" fmla="*/ 4 h 4"/>
              <a:gd name="T4" fmla="*/ 13 w 12"/>
              <a:gd name="T5" fmla="*/ 4 h 4"/>
              <a:gd name="T6" fmla="*/ 14 w 12"/>
              <a:gd name="T7" fmla="*/ 1 h 4"/>
              <a:gd name="T8" fmla="*/ 6 w 12"/>
              <a:gd name="T9" fmla="*/ 0 h 4"/>
              <a:gd name="T10" fmla="*/ 1 w 12"/>
              <a:gd name="T11" fmla="*/ 1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1"/>
                </a:moveTo>
                <a:cubicBezTo>
                  <a:pt x="0" y="1"/>
                  <a:pt x="0" y="3"/>
                  <a:pt x="1" y="3"/>
                </a:cubicBezTo>
                <a:cubicBezTo>
                  <a:pt x="4" y="4"/>
                  <a:pt x="7" y="4"/>
                  <a:pt x="11" y="3"/>
                </a:cubicBezTo>
                <a:cubicBezTo>
                  <a:pt x="12" y="3"/>
                  <a:pt x="12" y="1"/>
                  <a:pt x="12" y="1"/>
                </a:cubicBezTo>
                <a:cubicBezTo>
                  <a:pt x="10" y="0"/>
                  <a:pt x="7" y="0"/>
                  <a:pt x="5" y="0"/>
                </a:cubicBezTo>
                <a:cubicBezTo>
                  <a:pt x="3" y="0"/>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2" name="Freeform 3475"/>
          <p:cNvSpPr>
            <a:spLocks noChangeAspect="1"/>
          </p:cNvSpPr>
          <p:nvPr/>
        </p:nvSpPr>
        <p:spPr bwMode="auto">
          <a:xfrm>
            <a:off x="5233582" y="1285431"/>
            <a:ext cx="34281" cy="7144"/>
          </a:xfrm>
          <a:custGeom>
            <a:avLst/>
            <a:gdLst>
              <a:gd name="T0" fmla="*/ 1 w 10"/>
              <a:gd name="T1" fmla="*/ 2 h 5"/>
              <a:gd name="T2" fmla="*/ 0 w 10"/>
              <a:gd name="T3" fmla="*/ 5 h 5"/>
              <a:gd name="T4" fmla="*/ 7 w 10"/>
              <a:gd name="T5" fmla="*/ 5 h 5"/>
              <a:gd name="T6" fmla="*/ 12 w 10"/>
              <a:gd name="T7" fmla="*/ 4 h 5"/>
              <a:gd name="T8" fmla="*/ 10 w 10"/>
              <a:gd name="T9" fmla="*/ 0 h 5"/>
              <a:gd name="T10" fmla="*/ 4 w 10"/>
              <a:gd name="T11" fmla="*/ 1 h 5"/>
              <a:gd name="T12" fmla="*/ 1 w 10"/>
              <a:gd name="T13" fmla="*/ 2 h 5"/>
              <a:gd name="T14" fmla="*/ 0 60000 65536"/>
              <a:gd name="T15" fmla="*/ 0 60000 65536"/>
              <a:gd name="T16" fmla="*/ 0 60000 65536"/>
              <a:gd name="T17" fmla="*/ 0 60000 65536"/>
              <a:gd name="T18" fmla="*/ 0 60000 65536"/>
              <a:gd name="T19" fmla="*/ 0 60000 65536"/>
              <a:gd name="T20" fmla="*/ 0 60000 65536"/>
              <a:gd name="T21" fmla="*/ 0 w 10"/>
              <a:gd name="T22" fmla="*/ 0 h 5"/>
              <a:gd name="T23" fmla="*/ 10 w 10"/>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5">
                <a:moveTo>
                  <a:pt x="1" y="2"/>
                </a:moveTo>
                <a:cubicBezTo>
                  <a:pt x="0" y="2"/>
                  <a:pt x="0" y="3"/>
                  <a:pt x="0" y="4"/>
                </a:cubicBezTo>
                <a:cubicBezTo>
                  <a:pt x="2" y="5"/>
                  <a:pt x="4" y="5"/>
                  <a:pt x="6" y="4"/>
                </a:cubicBezTo>
                <a:cubicBezTo>
                  <a:pt x="7" y="4"/>
                  <a:pt x="9" y="4"/>
                  <a:pt x="10" y="3"/>
                </a:cubicBezTo>
                <a:cubicBezTo>
                  <a:pt x="10" y="2"/>
                  <a:pt x="9" y="0"/>
                  <a:pt x="8" y="0"/>
                </a:cubicBezTo>
                <a:cubicBezTo>
                  <a:pt x="6" y="0"/>
                  <a:pt x="5" y="0"/>
                  <a:pt x="3" y="1"/>
                </a:cubicBezTo>
                <a:cubicBezTo>
                  <a:pt x="2" y="1"/>
                  <a:pt x="1"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3" name="Freeform 3476"/>
          <p:cNvSpPr>
            <a:spLocks noChangeAspect="1"/>
          </p:cNvSpPr>
          <p:nvPr/>
        </p:nvSpPr>
        <p:spPr bwMode="auto">
          <a:xfrm>
            <a:off x="5214540" y="1277095"/>
            <a:ext cx="34281" cy="9525"/>
          </a:xfrm>
          <a:custGeom>
            <a:avLst/>
            <a:gdLst>
              <a:gd name="T0" fmla="*/ 0 w 18"/>
              <a:gd name="T1" fmla="*/ 0 h 7"/>
              <a:gd name="T2" fmla="*/ 0 w 18"/>
              <a:gd name="T3" fmla="*/ 1 h 7"/>
              <a:gd name="T4" fmla="*/ 13 w 18"/>
              <a:gd name="T5" fmla="*/ 6 h 7"/>
              <a:gd name="T6" fmla="*/ 19 w 18"/>
              <a:gd name="T7" fmla="*/ 8 h 7"/>
              <a:gd name="T8" fmla="*/ 21 w 18"/>
              <a:gd name="T9" fmla="*/ 7 h 7"/>
              <a:gd name="T10" fmla="*/ 11 w 18"/>
              <a:gd name="T11" fmla="*/ 2 h 7"/>
              <a:gd name="T12" fmla="*/ 0 w 18"/>
              <a:gd name="T13" fmla="*/ 0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0" y="0"/>
                </a:moveTo>
                <a:cubicBezTo>
                  <a:pt x="0" y="0"/>
                  <a:pt x="0" y="1"/>
                  <a:pt x="0" y="1"/>
                </a:cubicBezTo>
                <a:cubicBezTo>
                  <a:pt x="4" y="3"/>
                  <a:pt x="8" y="3"/>
                  <a:pt x="11" y="5"/>
                </a:cubicBezTo>
                <a:cubicBezTo>
                  <a:pt x="13" y="5"/>
                  <a:pt x="15" y="7"/>
                  <a:pt x="16" y="7"/>
                </a:cubicBezTo>
                <a:cubicBezTo>
                  <a:pt x="17" y="7"/>
                  <a:pt x="18" y="6"/>
                  <a:pt x="18" y="6"/>
                </a:cubicBezTo>
                <a:cubicBezTo>
                  <a:pt x="15" y="4"/>
                  <a:pt x="12" y="3"/>
                  <a:pt x="9" y="2"/>
                </a:cubicBezTo>
                <a:cubicBezTo>
                  <a:pt x="6" y="1"/>
                  <a:pt x="3" y="0"/>
                  <a:pt x="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4" name="Freeform 3477"/>
          <p:cNvSpPr>
            <a:spLocks noChangeAspect="1"/>
          </p:cNvSpPr>
          <p:nvPr/>
        </p:nvSpPr>
        <p:spPr bwMode="auto">
          <a:xfrm>
            <a:off x="5046375" y="1284238"/>
            <a:ext cx="83426" cy="34529"/>
          </a:xfrm>
          <a:custGeom>
            <a:avLst/>
            <a:gdLst>
              <a:gd name="T0" fmla="*/ 60 w 51"/>
              <a:gd name="T1" fmla="*/ 6 h 24"/>
              <a:gd name="T2" fmla="*/ 60 w 51"/>
              <a:gd name="T3" fmla="*/ 10 h 24"/>
              <a:gd name="T4" fmla="*/ 53 w 51"/>
              <a:gd name="T5" fmla="*/ 12 h 24"/>
              <a:gd name="T6" fmla="*/ 42 w 51"/>
              <a:gd name="T7" fmla="*/ 12 h 24"/>
              <a:gd name="T8" fmla="*/ 36 w 51"/>
              <a:gd name="T9" fmla="*/ 17 h 24"/>
              <a:gd name="T10" fmla="*/ 26 w 51"/>
              <a:gd name="T11" fmla="*/ 15 h 24"/>
              <a:gd name="T12" fmla="*/ 23 w 51"/>
              <a:gd name="T13" fmla="*/ 18 h 24"/>
              <a:gd name="T14" fmla="*/ 29 w 51"/>
              <a:gd name="T15" fmla="*/ 23 h 24"/>
              <a:gd name="T16" fmla="*/ 23 w 51"/>
              <a:gd name="T17" fmla="*/ 23 h 24"/>
              <a:gd name="T18" fmla="*/ 18 w 51"/>
              <a:gd name="T19" fmla="*/ 25 h 24"/>
              <a:gd name="T20" fmla="*/ 14 w 51"/>
              <a:gd name="T21" fmla="*/ 25 h 24"/>
              <a:gd name="T22" fmla="*/ 10 w 51"/>
              <a:gd name="T23" fmla="*/ 28 h 24"/>
              <a:gd name="T24" fmla="*/ 13 w 51"/>
              <a:gd name="T25" fmla="*/ 22 h 24"/>
              <a:gd name="T26" fmla="*/ 14 w 51"/>
              <a:gd name="T27" fmla="*/ 19 h 24"/>
              <a:gd name="T28" fmla="*/ 7 w 51"/>
              <a:gd name="T29" fmla="*/ 21 h 24"/>
              <a:gd name="T30" fmla="*/ 5 w 51"/>
              <a:gd name="T31" fmla="*/ 25 h 24"/>
              <a:gd name="T32" fmla="*/ 0 w 51"/>
              <a:gd name="T33" fmla="*/ 19 h 24"/>
              <a:gd name="T34" fmla="*/ 4 w 51"/>
              <a:gd name="T35" fmla="*/ 16 h 24"/>
              <a:gd name="T36" fmla="*/ 7 w 51"/>
              <a:gd name="T37" fmla="*/ 18 h 24"/>
              <a:gd name="T38" fmla="*/ 14 w 51"/>
              <a:gd name="T39" fmla="*/ 17 h 24"/>
              <a:gd name="T40" fmla="*/ 11 w 51"/>
              <a:gd name="T41" fmla="*/ 15 h 24"/>
              <a:gd name="T42" fmla="*/ 14 w 51"/>
              <a:gd name="T43" fmla="*/ 13 h 24"/>
              <a:gd name="T44" fmla="*/ 11 w 51"/>
              <a:gd name="T45" fmla="*/ 12 h 24"/>
              <a:gd name="T46" fmla="*/ 17 w 51"/>
              <a:gd name="T47" fmla="*/ 10 h 24"/>
              <a:gd name="T48" fmla="*/ 22 w 51"/>
              <a:gd name="T49" fmla="*/ 12 h 24"/>
              <a:gd name="T50" fmla="*/ 28 w 51"/>
              <a:gd name="T51" fmla="*/ 10 h 24"/>
              <a:gd name="T52" fmla="*/ 29 w 51"/>
              <a:gd name="T53" fmla="*/ 7 h 24"/>
              <a:gd name="T54" fmla="*/ 25 w 51"/>
              <a:gd name="T55" fmla="*/ 5 h 24"/>
              <a:gd name="T56" fmla="*/ 26 w 51"/>
              <a:gd name="T57" fmla="*/ 2 h 24"/>
              <a:gd name="T58" fmla="*/ 38 w 51"/>
              <a:gd name="T59" fmla="*/ 0 h 24"/>
              <a:gd name="T60" fmla="*/ 42 w 51"/>
              <a:gd name="T61" fmla="*/ 2 h 24"/>
              <a:gd name="T62" fmla="*/ 47 w 51"/>
              <a:gd name="T63" fmla="*/ 1 h 24"/>
              <a:gd name="T64" fmla="*/ 48 w 51"/>
              <a:gd name="T65" fmla="*/ 2 h 24"/>
              <a:gd name="T66" fmla="*/ 41 w 51"/>
              <a:gd name="T67" fmla="*/ 6 h 24"/>
              <a:gd name="T68" fmla="*/ 42 w 51"/>
              <a:gd name="T69" fmla="*/ 7 h 24"/>
              <a:gd name="T70" fmla="*/ 51 w 51"/>
              <a:gd name="T71" fmla="*/ 5 h 24"/>
              <a:gd name="T72" fmla="*/ 60 w 51"/>
              <a:gd name="T73" fmla="*/ 6 h 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24"/>
              <a:gd name="T113" fmla="*/ 51 w 51"/>
              <a:gd name="T114" fmla="*/ 24 h 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24">
                <a:moveTo>
                  <a:pt x="50" y="5"/>
                </a:moveTo>
                <a:cubicBezTo>
                  <a:pt x="51" y="6"/>
                  <a:pt x="51" y="8"/>
                  <a:pt x="50" y="8"/>
                </a:cubicBezTo>
                <a:cubicBezTo>
                  <a:pt x="48" y="9"/>
                  <a:pt x="46" y="10"/>
                  <a:pt x="44" y="10"/>
                </a:cubicBezTo>
                <a:cubicBezTo>
                  <a:pt x="41" y="10"/>
                  <a:pt x="38" y="9"/>
                  <a:pt x="35" y="10"/>
                </a:cubicBezTo>
                <a:cubicBezTo>
                  <a:pt x="33" y="11"/>
                  <a:pt x="32" y="14"/>
                  <a:pt x="30" y="14"/>
                </a:cubicBezTo>
                <a:cubicBezTo>
                  <a:pt x="27" y="14"/>
                  <a:pt x="25" y="12"/>
                  <a:pt x="22" y="12"/>
                </a:cubicBezTo>
                <a:cubicBezTo>
                  <a:pt x="21" y="13"/>
                  <a:pt x="18" y="14"/>
                  <a:pt x="19" y="15"/>
                </a:cubicBezTo>
                <a:cubicBezTo>
                  <a:pt x="19" y="17"/>
                  <a:pt x="24" y="17"/>
                  <a:pt x="24" y="19"/>
                </a:cubicBezTo>
                <a:cubicBezTo>
                  <a:pt x="24" y="20"/>
                  <a:pt x="20" y="19"/>
                  <a:pt x="19" y="19"/>
                </a:cubicBezTo>
                <a:cubicBezTo>
                  <a:pt x="18" y="20"/>
                  <a:pt x="16" y="21"/>
                  <a:pt x="15" y="21"/>
                </a:cubicBezTo>
                <a:cubicBezTo>
                  <a:pt x="14" y="21"/>
                  <a:pt x="13" y="21"/>
                  <a:pt x="12" y="21"/>
                </a:cubicBezTo>
                <a:cubicBezTo>
                  <a:pt x="10" y="21"/>
                  <a:pt x="8" y="24"/>
                  <a:pt x="8" y="23"/>
                </a:cubicBezTo>
                <a:cubicBezTo>
                  <a:pt x="7" y="21"/>
                  <a:pt x="10" y="19"/>
                  <a:pt x="11" y="18"/>
                </a:cubicBezTo>
                <a:cubicBezTo>
                  <a:pt x="11" y="17"/>
                  <a:pt x="13" y="16"/>
                  <a:pt x="12" y="16"/>
                </a:cubicBezTo>
                <a:cubicBezTo>
                  <a:pt x="10" y="16"/>
                  <a:pt x="8" y="16"/>
                  <a:pt x="6" y="17"/>
                </a:cubicBezTo>
                <a:cubicBezTo>
                  <a:pt x="5" y="18"/>
                  <a:pt x="5" y="21"/>
                  <a:pt x="4" y="21"/>
                </a:cubicBezTo>
                <a:cubicBezTo>
                  <a:pt x="2" y="21"/>
                  <a:pt x="0" y="18"/>
                  <a:pt x="0" y="16"/>
                </a:cubicBezTo>
                <a:cubicBezTo>
                  <a:pt x="0" y="15"/>
                  <a:pt x="2" y="13"/>
                  <a:pt x="3" y="13"/>
                </a:cubicBezTo>
                <a:cubicBezTo>
                  <a:pt x="4" y="13"/>
                  <a:pt x="5" y="14"/>
                  <a:pt x="6" y="15"/>
                </a:cubicBezTo>
                <a:cubicBezTo>
                  <a:pt x="8" y="15"/>
                  <a:pt x="10" y="15"/>
                  <a:pt x="12" y="14"/>
                </a:cubicBezTo>
                <a:cubicBezTo>
                  <a:pt x="13" y="13"/>
                  <a:pt x="9" y="13"/>
                  <a:pt x="9" y="12"/>
                </a:cubicBezTo>
                <a:cubicBezTo>
                  <a:pt x="9" y="11"/>
                  <a:pt x="12" y="12"/>
                  <a:pt x="12" y="11"/>
                </a:cubicBezTo>
                <a:cubicBezTo>
                  <a:pt x="11" y="10"/>
                  <a:pt x="8" y="10"/>
                  <a:pt x="9" y="10"/>
                </a:cubicBezTo>
                <a:cubicBezTo>
                  <a:pt x="10" y="8"/>
                  <a:pt x="12" y="8"/>
                  <a:pt x="14" y="8"/>
                </a:cubicBezTo>
                <a:cubicBezTo>
                  <a:pt x="15" y="8"/>
                  <a:pt x="16" y="10"/>
                  <a:pt x="18" y="10"/>
                </a:cubicBezTo>
                <a:cubicBezTo>
                  <a:pt x="20" y="10"/>
                  <a:pt x="22" y="10"/>
                  <a:pt x="23" y="8"/>
                </a:cubicBezTo>
                <a:cubicBezTo>
                  <a:pt x="24" y="8"/>
                  <a:pt x="24" y="7"/>
                  <a:pt x="24" y="6"/>
                </a:cubicBezTo>
                <a:cubicBezTo>
                  <a:pt x="24" y="5"/>
                  <a:pt x="22" y="5"/>
                  <a:pt x="21" y="4"/>
                </a:cubicBezTo>
                <a:cubicBezTo>
                  <a:pt x="21" y="3"/>
                  <a:pt x="22" y="2"/>
                  <a:pt x="22" y="2"/>
                </a:cubicBezTo>
                <a:cubicBezTo>
                  <a:pt x="25" y="1"/>
                  <a:pt x="29" y="0"/>
                  <a:pt x="32" y="0"/>
                </a:cubicBezTo>
                <a:cubicBezTo>
                  <a:pt x="33" y="0"/>
                  <a:pt x="34" y="2"/>
                  <a:pt x="35" y="2"/>
                </a:cubicBezTo>
                <a:cubicBezTo>
                  <a:pt x="36" y="2"/>
                  <a:pt x="37" y="1"/>
                  <a:pt x="39" y="1"/>
                </a:cubicBezTo>
                <a:cubicBezTo>
                  <a:pt x="39" y="1"/>
                  <a:pt x="40" y="2"/>
                  <a:pt x="40" y="2"/>
                </a:cubicBezTo>
                <a:cubicBezTo>
                  <a:pt x="38" y="4"/>
                  <a:pt x="35" y="3"/>
                  <a:pt x="34" y="5"/>
                </a:cubicBezTo>
                <a:cubicBezTo>
                  <a:pt x="33" y="5"/>
                  <a:pt x="34" y="6"/>
                  <a:pt x="35" y="6"/>
                </a:cubicBezTo>
                <a:cubicBezTo>
                  <a:pt x="37" y="6"/>
                  <a:pt x="40" y="4"/>
                  <a:pt x="43" y="4"/>
                </a:cubicBezTo>
                <a:cubicBezTo>
                  <a:pt x="45" y="4"/>
                  <a:pt x="48" y="4"/>
                  <a:pt x="50"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5" name="Freeform 3478"/>
          <p:cNvSpPr>
            <a:spLocks noChangeAspect="1"/>
          </p:cNvSpPr>
          <p:nvPr/>
        </p:nvSpPr>
        <p:spPr bwMode="auto">
          <a:xfrm>
            <a:off x="5005002" y="1285431"/>
            <a:ext cx="62910" cy="16669"/>
          </a:xfrm>
          <a:custGeom>
            <a:avLst/>
            <a:gdLst>
              <a:gd name="T0" fmla="*/ 26 w 39"/>
              <a:gd name="T1" fmla="*/ 0 h 12"/>
              <a:gd name="T2" fmla="*/ 42 w 39"/>
              <a:gd name="T3" fmla="*/ 1 h 12"/>
              <a:gd name="T4" fmla="*/ 46 w 39"/>
              <a:gd name="T5" fmla="*/ 6 h 12"/>
              <a:gd name="T6" fmla="*/ 41 w 39"/>
              <a:gd name="T7" fmla="*/ 6 h 12"/>
              <a:gd name="T8" fmla="*/ 33 w 39"/>
              <a:gd name="T9" fmla="*/ 4 h 12"/>
              <a:gd name="T10" fmla="*/ 29 w 39"/>
              <a:gd name="T11" fmla="*/ 8 h 12"/>
              <a:gd name="T12" fmla="*/ 25 w 39"/>
              <a:gd name="T13" fmla="*/ 7 h 12"/>
              <a:gd name="T14" fmla="*/ 18 w 39"/>
              <a:gd name="T15" fmla="*/ 13 h 12"/>
              <a:gd name="T16" fmla="*/ 13 w 39"/>
              <a:gd name="T17" fmla="*/ 14 h 12"/>
              <a:gd name="T18" fmla="*/ 12 w 39"/>
              <a:gd name="T19" fmla="*/ 12 h 12"/>
              <a:gd name="T20" fmla="*/ 7 w 39"/>
              <a:gd name="T21" fmla="*/ 11 h 12"/>
              <a:gd name="T22" fmla="*/ 1 w 39"/>
              <a:gd name="T23" fmla="*/ 11 h 12"/>
              <a:gd name="T24" fmla="*/ 4 w 39"/>
              <a:gd name="T25" fmla="*/ 8 h 12"/>
              <a:gd name="T26" fmla="*/ 15 w 39"/>
              <a:gd name="T27" fmla="*/ 8 h 12"/>
              <a:gd name="T28" fmla="*/ 22 w 39"/>
              <a:gd name="T29" fmla="*/ 4 h 12"/>
              <a:gd name="T30" fmla="*/ 26 w 39"/>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
              <a:gd name="T49" fmla="*/ 0 h 12"/>
              <a:gd name="T50" fmla="*/ 39 w 39"/>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 h="12">
                <a:moveTo>
                  <a:pt x="22" y="0"/>
                </a:moveTo>
                <a:cubicBezTo>
                  <a:pt x="26" y="0"/>
                  <a:pt x="31" y="0"/>
                  <a:pt x="36" y="1"/>
                </a:cubicBezTo>
                <a:cubicBezTo>
                  <a:pt x="37" y="2"/>
                  <a:pt x="39" y="3"/>
                  <a:pt x="39" y="5"/>
                </a:cubicBezTo>
                <a:cubicBezTo>
                  <a:pt x="39" y="6"/>
                  <a:pt x="36" y="6"/>
                  <a:pt x="35" y="5"/>
                </a:cubicBezTo>
                <a:cubicBezTo>
                  <a:pt x="32" y="5"/>
                  <a:pt x="30" y="3"/>
                  <a:pt x="28" y="3"/>
                </a:cubicBezTo>
                <a:cubicBezTo>
                  <a:pt x="26" y="3"/>
                  <a:pt x="26" y="6"/>
                  <a:pt x="25" y="7"/>
                </a:cubicBezTo>
                <a:cubicBezTo>
                  <a:pt x="24" y="7"/>
                  <a:pt x="22" y="6"/>
                  <a:pt x="21" y="6"/>
                </a:cubicBezTo>
                <a:cubicBezTo>
                  <a:pt x="19" y="7"/>
                  <a:pt x="17" y="9"/>
                  <a:pt x="15" y="11"/>
                </a:cubicBezTo>
                <a:cubicBezTo>
                  <a:pt x="13" y="11"/>
                  <a:pt x="12" y="12"/>
                  <a:pt x="11" y="12"/>
                </a:cubicBezTo>
                <a:cubicBezTo>
                  <a:pt x="10" y="12"/>
                  <a:pt x="11" y="10"/>
                  <a:pt x="10" y="10"/>
                </a:cubicBezTo>
                <a:cubicBezTo>
                  <a:pt x="9" y="9"/>
                  <a:pt x="7" y="9"/>
                  <a:pt x="6" y="9"/>
                </a:cubicBezTo>
                <a:cubicBezTo>
                  <a:pt x="4" y="9"/>
                  <a:pt x="2" y="10"/>
                  <a:pt x="1" y="9"/>
                </a:cubicBezTo>
                <a:cubicBezTo>
                  <a:pt x="0" y="8"/>
                  <a:pt x="2" y="7"/>
                  <a:pt x="3" y="7"/>
                </a:cubicBezTo>
                <a:cubicBezTo>
                  <a:pt x="7" y="6"/>
                  <a:pt x="10" y="7"/>
                  <a:pt x="13" y="7"/>
                </a:cubicBezTo>
                <a:cubicBezTo>
                  <a:pt x="15" y="6"/>
                  <a:pt x="17" y="5"/>
                  <a:pt x="19" y="3"/>
                </a:cubicBezTo>
                <a:cubicBezTo>
                  <a:pt x="20" y="2"/>
                  <a:pt x="20" y="1"/>
                  <a:pt x="2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6" name="Freeform 3479"/>
          <p:cNvSpPr>
            <a:spLocks noChangeAspect="1"/>
          </p:cNvSpPr>
          <p:nvPr/>
        </p:nvSpPr>
        <p:spPr bwMode="auto">
          <a:xfrm>
            <a:off x="5071717" y="1269951"/>
            <a:ext cx="34281" cy="10716"/>
          </a:xfrm>
          <a:custGeom>
            <a:avLst/>
            <a:gdLst>
              <a:gd name="T0" fmla="*/ 2 w 6"/>
              <a:gd name="T1" fmla="*/ 1 h 8"/>
              <a:gd name="T2" fmla="*/ 7 w 6"/>
              <a:gd name="T3" fmla="*/ 3 h 8"/>
              <a:gd name="T4" fmla="*/ 4 w 6"/>
              <a:gd name="T5" fmla="*/ 7 h 8"/>
              <a:gd name="T6" fmla="*/ 2 w 6"/>
              <a:gd name="T7" fmla="*/ 9 h 8"/>
              <a:gd name="T8" fmla="*/ 2 w 6"/>
              <a:gd name="T9" fmla="*/ 1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2" y="1"/>
                </a:moveTo>
                <a:cubicBezTo>
                  <a:pt x="3" y="0"/>
                  <a:pt x="6" y="2"/>
                  <a:pt x="6" y="3"/>
                </a:cubicBezTo>
                <a:cubicBezTo>
                  <a:pt x="6" y="5"/>
                  <a:pt x="4" y="5"/>
                  <a:pt x="3" y="6"/>
                </a:cubicBezTo>
                <a:cubicBezTo>
                  <a:pt x="3" y="7"/>
                  <a:pt x="2" y="8"/>
                  <a:pt x="2" y="8"/>
                </a:cubicBezTo>
                <a:cubicBezTo>
                  <a:pt x="1" y="6"/>
                  <a:pt x="0" y="3"/>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7" name="Freeform 3480"/>
          <p:cNvSpPr>
            <a:spLocks noChangeAspect="1"/>
          </p:cNvSpPr>
          <p:nvPr/>
        </p:nvSpPr>
        <p:spPr bwMode="auto">
          <a:xfrm>
            <a:off x="5066957" y="1304479"/>
            <a:ext cx="34281" cy="9525"/>
          </a:xfrm>
          <a:custGeom>
            <a:avLst/>
            <a:gdLst>
              <a:gd name="T0" fmla="*/ 0 w 6"/>
              <a:gd name="T1" fmla="*/ 3 h 7"/>
              <a:gd name="T2" fmla="*/ 4 w 6"/>
              <a:gd name="T3" fmla="*/ 0 h 7"/>
              <a:gd name="T4" fmla="*/ 7 w 6"/>
              <a:gd name="T5" fmla="*/ 1 h 7"/>
              <a:gd name="T6" fmla="*/ 6 w 6"/>
              <a:gd name="T7" fmla="*/ 7 h 7"/>
              <a:gd name="T8" fmla="*/ 1 w 6"/>
              <a:gd name="T9" fmla="*/ 8 h 7"/>
              <a:gd name="T10" fmla="*/ 0 w 6"/>
              <a:gd name="T11" fmla="*/ 3 h 7"/>
              <a:gd name="T12" fmla="*/ 0 60000 65536"/>
              <a:gd name="T13" fmla="*/ 0 60000 65536"/>
              <a:gd name="T14" fmla="*/ 0 60000 65536"/>
              <a:gd name="T15" fmla="*/ 0 60000 65536"/>
              <a:gd name="T16" fmla="*/ 0 60000 65536"/>
              <a:gd name="T17" fmla="*/ 0 60000 65536"/>
              <a:gd name="T18" fmla="*/ 0 w 6"/>
              <a:gd name="T19" fmla="*/ 0 h 7"/>
              <a:gd name="T20" fmla="*/ 6 w 6"/>
              <a:gd name="T21" fmla="*/ 7 h 7"/>
            </a:gdLst>
            <a:ahLst/>
            <a:cxnLst>
              <a:cxn ang="T12">
                <a:pos x="T0" y="T1"/>
              </a:cxn>
              <a:cxn ang="T13">
                <a:pos x="T2" y="T3"/>
              </a:cxn>
              <a:cxn ang="T14">
                <a:pos x="T4" y="T5"/>
              </a:cxn>
              <a:cxn ang="T15">
                <a:pos x="T6" y="T7"/>
              </a:cxn>
              <a:cxn ang="T16">
                <a:pos x="T8" y="T9"/>
              </a:cxn>
              <a:cxn ang="T17">
                <a:pos x="T10" y="T11"/>
              </a:cxn>
            </a:cxnLst>
            <a:rect l="T18" t="T19" r="T20" b="T21"/>
            <a:pathLst>
              <a:path w="6" h="7">
                <a:moveTo>
                  <a:pt x="0" y="3"/>
                </a:moveTo>
                <a:cubicBezTo>
                  <a:pt x="0" y="2"/>
                  <a:pt x="2" y="1"/>
                  <a:pt x="3" y="0"/>
                </a:cubicBezTo>
                <a:cubicBezTo>
                  <a:pt x="4" y="0"/>
                  <a:pt x="6" y="0"/>
                  <a:pt x="6" y="1"/>
                </a:cubicBezTo>
                <a:cubicBezTo>
                  <a:pt x="6" y="2"/>
                  <a:pt x="6" y="5"/>
                  <a:pt x="5" y="6"/>
                </a:cubicBezTo>
                <a:cubicBezTo>
                  <a:pt x="4" y="7"/>
                  <a:pt x="2" y="7"/>
                  <a:pt x="1" y="7"/>
                </a:cubicBezTo>
                <a:cubicBezTo>
                  <a:pt x="0" y="6"/>
                  <a:pt x="0" y="5"/>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8" name="Freeform 3481"/>
          <p:cNvSpPr>
            <a:spLocks noChangeAspect="1"/>
          </p:cNvSpPr>
          <p:nvPr/>
        </p:nvSpPr>
        <p:spPr bwMode="auto">
          <a:xfrm>
            <a:off x="5095521" y="1311625"/>
            <a:ext cx="34281" cy="11906"/>
          </a:xfrm>
          <a:custGeom>
            <a:avLst/>
            <a:gdLst>
              <a:gd name="T0" fmla="*/ 1 w 17"/>
              <a:gd name="T1" fmla="*/ 6 h 9"/>
              <a:gd name="T2" fmla="*/ 5 w 17"/>
              <a:gd name="T3" fmla="*/ 9 h 9"/>
              <a:gd name="T4" fmla="*/ 20 w 17"/>
              <a:gd name="T5" fmla="*/ 9 h 9"/>
              <a:gd name="T6" fmla="*/ 20 w 17"/>
              <a:gd name="T7" fmla="*/ 7 h 9"/>
              <a:gd name="T8" fmla="*/ 16 w 17"/>
              <a:gd name="T9" fmla="*/ 3 h 9"/>
              <a:gd name="T10" fmla="*/ 12 w 17"/>
              <a:gd name="T11" fmla="*/ 1 h 9"/>
              <a:gd name="T12" fmla="*/ 9 w 17"/>
              <a:gd name="T13" fmla="*/ 7 h 9"/>
              <a:gd name="T14" fmla="*/ 1 w 17"/>
              <a:gd name="T15" fmla="*/ 6 h 9"/>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9"/>
              <a:gd name="T26" fmla="*/ 17 w 1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9">
                <a:moveTo>
                  <a:pt x="1" y="5"/>
                </a:moveTo>
                <a:cubicBezTo>
                  <a:pt x="0" y="6"/>
                  <a:pt x="3" y="7"/>
                  <a:pt x="4" y="8"/>
                </a:cubicBezTo>
                <a:cubicBezTo>
                  <a:pt x="8" y="8"/>
                  <a:pt x="12" y="9"/>
                  <a:pt x="16" y="8"/>
                </a:cubicBezTo>
                <a:cubicBezTo>
                  <a:pt x="17" y="8"/>
                  <a:pt x="16" y="7"/>
                  <a:pt x="16" y="6"/>
                </a:cubicBezTo>
                <a:cubicBezTo>
                  <a:pt x="15" y="5"/>
                  <a:pt x="14" y="4"/>
                  <a:pt x="13" y="3"/>
                </a:cubicBezTo>
                <a:cubicBezTo>
                  <a:pt x="12" y="3"/>
                  <a:pt x="11" y="0"/>
                  <a:pt x="10" y="1"/>
                </a:cubicBezTo>
                <a:cubicBezTo>
                  <a:pt x="8" y="2"/>
                  <a:pt x="9" y="5"/>
                  <a:pt x="7" y="6"/>
                </a:cubicBezTo>
                <a:cubicBezTo>
                  <a:pt x="5" y="7"/>
                  <a:pt x="3" y="5"/>
                  <a:pt x="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39" name="Freeform 3482"/>
          <p:cNvSpPr>
            <a:spLocks noChangeAspect="1"/>
          </p:cNvSpPr>
          <p:nvPr/>
        </p:nvSpPr>
        <p:spPr bwMode="auto">
          <a:xfrm>
            <a:off x="2579416" y="4464400"/>
            <a:ext cx="77955" cy="64294"/>
          </a:xfrm>
          <a:custGeom>
            <a:avLst/>
            <a:gdLst>
              <a:gd name="T0" fmla="*/ 29 w 47"/>
              <a:gd name="T1" fmla="*/ 53 h 45"/>
              <a:gd name="T2" fmla="*/ 44 w 47"/>
              <a:gd name="T3" fmla="*/ 54 h 45"/>
              <a:gd name="T4" fmla="*/ 56 w 47"/>
              <a:gd name="T5" fmla="*/ 48 h 45"/>
              <a:gd name="T6" fmla="*/ 56 w 47"/>
              <a:gd name="T7" fmla="*/ 44 h 45"/>
              <a:gd name="T8" fmla="*/ 45 w 47"/>
              <a:gd name="T9" fmla="*/ 43 h 45"/>
              <a:gd name="T10" fmla="*/ 33 w 47"/>
              <a:gd name="T11" fmla="*/ 36 h 45"/>
              <a:gd name="T12" fmla="*/ 17 w 47"/>
              <a:gd name="T13" fmla="*/ 25 h 45"/>
              <a:gd name="T14" fmla="*/ 8 w 47"/>
              <a:gd name="T15" fmla="*/ 17 h 45"/>
              <a:gd name="T16" fmla="*/ 5 w 47"/>
              <a:gd name="T17" fmla="*/ 12 h 45"/>
              <a:gd name="T18" fmla="*/ 7 w 47"/>
              <a:gd name="T19" fmla="*/ 8 h 45"/>
              <a:gd name="T20" fmla="*/ 4 w 47"/>
              <a:gd name="T21" fmla="*/ 1 h 45"/>
              <a:gd name="T22" fmla="*/ 0 w 47"/>
              <a:gd name="T23" fmla="*/ 0 h 45"/>
              <a:gd name="T24" fmla="*/ 7 w 47"/>
              <a:gd name="T25" fmla="*/ 48 h 45"/>
              <a:gd name="T26" fmla="*/ 12 w 47"/>
              <a:gd name="T27" fmla="*/ 48 h 45"/>
              <a:gd name="T28" fmla="*/ 17 w 47"/>
              <a:gd name="T29" fmla="*/ 50 h 45"/>
              <a:gd name="T30" fmla="*/ 24 w 47"/>
              <a:gd name="T31" fmla="*/ 50 h 45"/>
              <a:gd name="T32" fmla="*/ 29 w 47"/>
              <a:gd name="T33" fmla="*/ 53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24" y="44"/>
                </a:moveTo>
                <a:cubicBezTo>
                  <a:pt x="28" y="44"/>
                  <a:pt x="32" y="45"/>
                  <a:pt x="36" y="45"/>
                </a:cubicBezTo>
                <a:cubicBezTo>
                  <a:pt x="40" y="44"/>
                  <a:pt x="43" y="43"/>
                  <a:pt x="46" y="40"/>
                </a:cubicBezTo>
                <a:cubicBezTo>
                  <a:pt x="47" y="40"/>
                  <a:pt x="47" y="38"/>
                  <a:pt x="46" y="37"/>
                </a:cubicBezTo>
                <a:cubicBezTo>
                  <a:pt x="43" y="36"/>
                  <a:pt x="40" y="37"/>
                  <a:pt x="37" y="36"/>
                </a:cubicBezTo>
                <a:cubicBezTo>
                  <a:pt x="33" y="35"/>
                  <a:pt x="30" y="32"/>
                  <a:pt x="27" y="30"/>
                </a:cubicBezTo>
                <a:cubicBezTo>
                  <a:pt x="22" y="27"/>
                  <a:pt x="18" y="25"/>
                  <a:pt x="14" y="21"/>
                </a:cubicBezTo>
                <a:cubicBezTo>
                  <a:pt x="11" y="19"/>
                  <a:pt x="9" y="16"/>
                  <a:pt x="7" y="14"/>
                </a:cubicBezTo>
                <a:cubicBezTo>
                  <a:pt x="6" y="13"/>
                  <a:pt x="4" y="12"/>
                  <a:pt x="4" y="10"/>
                </a:cubicBezTo>
                <a:cubicBezTo>
                  <a:pt x="4" y="9"/>
                  <a:pt x="7" y="9"/>
                  <a:pt x="6" y="7"/>
                </a:cubicBezTo>
                <a:cubicBezTo>
                  <a:pt x="6" y="5"/>
                  <a:pt x="5" y="3"/>
                  <a:pt x="3" y="1"/>
                </a:cubicBezTo>
                <a:cubicBezTo>
                  <a:pt x="2" y="1"/>
                  <a:pt x="1" y="0"/>
                  <a:pt x="0" y="0"/>
                </a:cubicBezTo>
                <a:cubicBezTo>
                  <a:pt x="2" y="13"/>
                  <a:pt x="4" y="27"/>
                  <a:pt x="6" y="40"/>
                </a:cubicBezTo>
                <a:cubicBezTo>
                  <a:pt x="7" y="40"/>
                  <a:pt x="9" y="40"/>
                  <a:pt x="10" y="40"/>
                </a:cubicBezTo>
                <a:cubicBezTo>
                  <a:pt x="12" y="41"/>
                  <a:pt x="13" y="42"/>
                  <a:pt x="14" y="42"/>
                </a:cubicBezTo>
                <a:cubicBezTo>
                  <a:pt x="16" y="42"/>
                  <a:pt x="18" y="42"/>
                  <a:pt x="20" y="42"/>
                </a:cubicBezTo>
                <a:cubicBezTo>
                  <a:pt x="21" y="43"/>
                  <a:pt x="23" y="43"/>
                  <a:pt x="24" y="4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0" name="Freeform 3483"/>
          <p:cNvSpPr>
            <a:spLocks noChangeAspect="1"/>
          </p:cNvSpPr>
          <p:nvPr/>
        </p:nvSpPr>
        <p:spPr bwMode="auto">
          <a:xfrm>
            <a:off x="2580242" y="4523930"/>
            <a:ext cx="34281" cy="9525"/>
          </a:xfrm>
          <a:custGeom>
            <a:avLst/>
            <a:gdLst>
              <a:gd name="T0" fmla="*/ 12 w 11"/>
              <a:gd name="T1" fmla="*/ 2 h 7"/>
              <a:gd name="T2" fmla="*/ 12 w 11"/>
              <a:gd name="T3" fmla="*/ 8 h 7"/>
              <a:gd name="T4" fmla="*/ 7 w 11"/>
              <a:gd name="T5" fmla="*/ 6 h 7"/>
              <a:gd name="T6" fmla="*/ 1 w 11"/>
              <a:gd name="T7" fmla="*/ 7 h 7"/>
              <a:gd name="T8" fmla="*/ 0 w 11"/>
              <a:gd name="T9" fmla="*/ 3 h 7"/>
              <a:gd name="T10" fmla="*/ 0 w 11"/>
              <a:gd name="T11" fmla="*/ 0 h 7"/>
              <a:gd name="T12" fmla="*/ 7 w 11"/>
              <a:gd name="T13" fmla="*/ 0 h 7"/>
              <a:gd name="T14" fmla="*/ 12 w 11"/>
              <a:gd name="T15" fmla="*/ 2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10" y="2"/>
                </a:moveTo>
                <a:cubicBezTo>
                  <a:pt x="10" y="3"/>
                  <a:pt x="11" y="6"/>
                  <a:pt x="10" y="7"/>
                </a:cubicBezTo>
                <a:cubicBezTo>
                  <a:pt x="9" y="7"/>
                  <a:pt x="7" y="5"/>
                  <a:pt x="6" y="5"/>
                </a:cubicBezTo>
                <a:cubicBezTo>
                  <a:pt x="4" y="4"/>
                  <a:pt x="3" y="6"/>
                  <a:pt x="1" y="6"/>
                </a:cubicBezTo>
                <a:cubicBezTo>
                  <a:pt x="0" y="5"/>
                  <a:pt x="0" y="4"/>
                  <a:pt x="0" y="3"/>
                </a:cubicBezTo>
                <a:cubicBezTo>
                  <a:pt x="0" y="2"/>
                  <a:pt x="0" y="1"/>
                  <a:pt x="0" y="0"/>
                </a:cubicBezTo>
                <a:cubicBezTo>
                  <a:pt x="2" y="0"/>
                  <a:pt x="4" y="0"/>
                  <a:pt x="6" y="0"/>
                </a:cubicBezTo>
                <a:cubicBezTo>
                  <a:pt x="7" y="1"/>
                  <a:pt x="9" y="1"/>
                  <a:pt x="1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1" name="Freeform 3484"/>
          <p:cNvSpPr>
            <a:spLocks noChangeAspect="1"/>
          </p:cNvSpPr>
          <p:nvPr/>
        </p:nvSpPr>
        <p:spPr bwMode="auto">
          <a:xfrm>
            <a:off x="2488574" y="4437013"/>
            <a:ext cx="65646" cy="58341"/>
          </a:xfrm>
          <a:custGeom>
            <a:avLst/>
            <a:gdLst>
              <a:gd name="T0" fmla="*/ 48 w 40"/>
              <a:gd name="T1" fmla="*/ 14 h 41"/>
              <a:gd name="T2" fmla="*/ 43 w 40"/>
              <a:gd name="T3" fmla="*/ 18 h 41"/>
              <a:gd name="T4" fmla="*/ 30 w 40"/>
              <a:gd name="T5" fmla="*/ 22 h 41"/>
              <a:gd name="T6" fmla="*/ 28 w 40"/>
              <a:gd name="T7" fmla="*/ 32 h 41"/>
              <a:gd name="T8" fmla="*/ 30 w 40"/>
              <a:gd name="T9" fmla="*/ 45 h 41"/>
              <a:gd name="T10" fmla="*/ 23 w 40"/>
              <a:gd name="T11" fmla="*/ 49 h 41"/>
              <a:gd name="T12" fmla="*/ 13 w 40"/>
              <a:gd name="T13" fmla="*/ 41 h 41"/>
              <a:gd name="T14" fmla="*/ 10 w 40"/>
              <a:gd name="T15" fmla="*/ 36 h 41"/>
              <a:gd name="T16" fmla="*/ 13 w 40"/>
              <a:gd name="T17" fmla="*/ 33 h 41"/>
              <a:gd name="T18" fmla="*/ 13 w 40"/>
              <a:gd name="T19" fmla="*/ 38 h 41"/>
              <a:gd name="T20" fmla="*/ 17 w 40"/>
              <a:gd name="T21" fmla="*/ 37 h 41"/>
              <a:gd name="T22" fmla="*/ 20 w 40"/>
              <a:gd name="T23" fmla="*/ 31 h 41"/>
              <a:gd name="T24" fmla="*/ 24 w 40"/>
              <a:gd name="T25" fmla="*/ 24 h 41"/>
              <a:gd name="T26" fmla="*/ 19 w 40"/>
              <a:gd name="T27" fmla="*/ 22 h 41"/>
              <a:gd name="T28" fmla="*/ 18 w 40"/>
              <a:gd name="T29" fmla="*/ 19 h 41"/>
              <a:gd name="T30" fmla="*/ 6 w 40"/>
              <a:gd name="T31" fmla="*/ 19 h 41"/>
              <a:gd name="T32" fmla="*/ 5 w 40"/>
              <a:gd name="T33" fmla="*/ 22 h 41"/>
              <a:gd name="T34" fmla="*/ 1 w 40"/>
              <a:gd name="T35" fmla="*/ 18 h 41"/>
              <a:gd name="T36" fmla="*/ 1 w 40"/>
              <a:gd name="T37" fmla="*/ 16 h 41"/>
              <a:gd name="T38" fmla="*/ 5 w 40"/>
              <a:gd name="T39" fmla="*/ 13 h 41"/>
              <a:gd name="T40" fmla="*/ 4 w 40"/>
              <a:gd name="T41" fmla="*/ 8 h 41"/>
              <a:gd name="T42" fmla="*/ 1 w 40"/>
              <a:gd name="T43" fmla="*/ 5 h 41"/>
              <a:gd name="T44" fmla="*/ 5 w 40"/>
              <a:gd name="T45" fmla="*/ 0 h 41"/>
              <a:gd name="T46" fmla="*/ 11 w 40"/>
              <a:gd name="T47" fmla="*/ 11 h 41"/>
              <a:gd name="T48" fmla="*/ 37 w 40"/>
              <a:gd name="T49" fmla="*/ 11 h 41"/>
              <a:gd name="T50" fmla="*/ 48 w 40"/>
              <a:gd name="T51" fmla="*/ 14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
              <a:gd name="T79" fmla="*/ 0 h 41"/>
              <a:gd name="T80" fmla="*/ 40 w 40"/>
              <a:gd name="T81" fmla="*/ 41 h 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 h="41">
                <a:moveTo>
                  <a:pt x="40" y="12"/>
                </a:moveTo>
                <a:cubicBezTo>
                  <a:pt x="39" y="13"/>
                  <a:pt x="38" y="15"/>
                  <a:pt x="36" y="15"/>
                </a:cubicBezTo>
                <a:cubicBezTo>
                  <a:pt x="33" y="17"/>
                  <a:pt x="28" y="16"/>
                  <a:pt x="25" y="18"/>
                </a:cubicBezTo>
                <a:cubicBezTo>
                  <a:pt x="23" y="20"/>
                  <a:pt x="23" y="24"/>
                  <a:pt x="23" y="27"/>
                </a:cubicBezTo>
                <a:cubicBezTo>
                  <a:pt x="22" y="31"/>
                  <a:pt x="26" y="35"/>
                  <a:pt x="25" y="38"/>
                </a:cubicBezTo>
                <a:cubicBezTo>
                  <a:pt x="24" y="40"/>
                  <a:pt x="21" y="41"/>
                  <a:pt x="19" y="41"/>
                </a:cubicBezTo>
                <a:cubicBezTo>
                  <a:pt x="16" y="39"/>
                  <a:pt x="13" y="36"/>
                  <a:pt x="11" y="34"/>
                </a:cubicBezTo>
                <a:cubicBezTo>
                  <a:pt x="10" y="33"/>
                  <a:pt x="8" y="32"/>
                  <a:pt x="8" y="30"/>
                </a:cubicBezTo>
                <a:cubicBezTo>
                  <a:pt x="8" y="29"/>
                  <a:pt x="10" y="28"/>
                  <a:pt x="11" y="28"/>
                </a:cubicBezTo>
                <a:cubicBezTo>
                  <a:pt x="12" y="29"/>
                  <a:pt x="11" y="31"/>
                  <a:pt x="11" y="32"/>
                </a:cubicBezTo>
                <a:cubicBezTo>
                  <a:pt x="12" y="33"/>
                  <a:pt x="14" y="32"/>
                  <a:pt x="14" y="31"/>
                </a:cubicBezTo>
                <a:cubicBezTo>
                  <a:pt x="16" y="30"/>
                  <a:pt x="17" y="28"/>
                  <a:pt x="17" y="26"/>
                </a:cubicBezTo>
                <a:cubicBezTo>
                  <a:pt x="18" y="24"/>
                  <a:pt x="20" y="22"/>
                  <a:pt x="20" y="20"/>
                </a:cubicBezTo>
                <a:cubicBezTo>
                  <a:pt x="20" y="19"/>
                  <a:pt x="17" y="19"/>
                  <a:pt x="16" y="18"/>
                </a:cubicBezTo>
                <a:cubicBezTo>
                  <a:pt x="15" y="18"/>
                  <a:pt x="15" y="16"/>
                  <a:pt x="15" y="16"/>
                </a:cubicBezTo>
                <a:cubicBezTo>
                  <a:pt x="12" y="15"/>
                  <a:pt x="8" y="15"/>
                  <a:pt x="5" y="16"/>
                </a:cubicBezTo>
                <a:cubicBezTo>
                  <a:pt x="4" y="16"/>
                  <a:pt x="5" y="18"/>
                  <a:pt x="4" y="18"/>
                </a:cubicBezTo>
                <a:cubicBezTo>
                  <a:pt x="3" y="18"/>
                  <a:pt x="2" y="16"/>
                  <a:pt x="1" y="15"/>
                </a:cubicBezTo>
                <a:cubicBezTo>
                  <a:pt x="0" y="15"/>
                  <a:pt x="0" y="14"/>
                  <a:pt x="1" y="13"/>
                </a:cubicBezTo>
                <a:cubicBezTo>
                  <a:pt x="2" y="12"/>
                  <a:pt x="4" y="13"/>
                  <a:pt x="4" y="11"/>
                </a:cubicBezTo>
                <a:cubicBezTo>
                  <a:pt x="5" y="10"/>
                  <a:pt x="3" y="8"/>
                  <a:pt x="3" y="7"/>
                </a:cubicBezTo>
                <a:cubicBezTo>
                  <a:pt x="2" y="6"/>
                  <a:pt x="1" y="5"/>
                  <a:pt x="1" y="4"/>
                </a:cubicBezTo>
                <a:cubicBezTo>
                  <a:pt x="1" y="3"/>
                  <a:pt x="3" y="2"/>
                  <a:pt x="4" y="0"/>
                </a:cubicBezTo>
                <a:cubicBezTo>
                  <a:pt x="5" y="3"/>
                  <a:pt x="6" y="8"/>
                  <a:pt x="9" y="9"/>
                </a:cubicBezTo>
                <a:cubicBezTo>
                  <a:pt x="16" y="11"/>
                  <a:pt x="23" y="8"/>
                  <a:pt x="31" y="9"/>
                </a:cubicBezTo>
                <a:cubicBezTo>
                  <a:pt x="34" y="9"/>
                  <a:pt x="37" y="11"/>
                  <a:pt x="40" y="1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2" name="Freeform 3485"/>
          <p:cNvSpPr>
            <a:spLocks noChangeAspect="1"/>
          </p:cNvSpPr>
          <p:nvPr/>
        </p:nvSpPr>
        <p:spPr bwMode="auto">
          <a:xfrm>
            <a:off x="2555329" y="4523930"/>
            <a:ext cx="46499" cy="23812"/>
          </a:xfrm>
          <a:custGeom>
            <a:avLst/>
            <a:gdLst>
              <a:gd name="T0" fmla="*/ 1 w 28"/>
              <a:gd name="T1" fmla="*/ 7 h 17"/>
              <a:gd name="T2" fmla="*/ 16 w 28"/>
              <a:gd name="T3" fmla="*/ 2 h 17"/>
              <a:gd name="T4" fmla="*/ 24 w 28"/>
              <a:gd name="T5" fmla="*/ 1 h 17"/>
              <a:gd name="T6" fmla="*/ 23 w 28"/>
              <a:gd name="T7" fmla="*/ 5 h 17"/>
              <a:gd name="T8" fmla="*/ 17 w 28"/>
              <a:gd name="T9" fmla="*/ 5 h 17"/>
              <a:gd name="T10" fmla="*/ 26 w 28"/>
              <a:gd name="T11" fmla="*/ 6 h 17"/>
              <a:gd name="T12" fmla="*/ 23 w 28"/>
              <a:gd name="T13" fmla="*/ 8 h 17"/>
              <a:gd name="T14" fmla="*/ 30 w 28"/>
              <a:gd name="T15" fmla="*/ 12 h 17"/>
              <a:gd name="T16" fmla="*/ 32 w 28"/>
              <a:gd name="T17" fmla="*/ 19 h 17"/>
              <a:gd name="T18" fmla="*/ 27 w 28"/>
              <a:gd name="T19" fmla="*/ 14 h 17"/>
              <a:gd name="T20" fmla="*/ 21 w 28"/>
              <a:gd name="T21" fmla="*/ 14 h 17"/>
              <a:gd name="T22" fmla="*/ 19 w 28"/>
              <a:gd name="T23" fmla="*/ 7 h 17"/>
              <a:gd name="T24" fmla="*/ 16 w 28"/>
              <a:gd name="T25" fmla="*/ 8 h 17"/>
              <a:gd name="T26" fmla="*/ 11 w 28"/>
              <a:gd name="T27" fmla="*/ 8 h 17"/>
              <a:gd name="T28" fmla="*/ 16 w 28"/>
              <a:gd name="T29" fmla="*/ 15 h 17"/>
              <a:gd name="T30" fmla="*/ 10 w 28"/>
              <a:gd name="T31" fmla="*/ 15 h 17"/>
              <a:gd name="T32" fmla="*/ 7 w 28"/>
              <a:gd name="T33" fmla="*/ 8 h 17"/>
              <a:gd name="T34" fmla="*/ 1 w 28"/>
              <a:gd name="T35" fmla="*/ 7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17"/>
              <a:gd name="T56" fmla="*/ 28 w 28"/>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17">
                <a:moveTo>
                  <a:pt x="1" y="6"/>
                </a:moveTo>
                <a:cubicBezTo>
                  <a:pt x="4" y="3"/>
                  <a:pt x="9" y="3"/>
                  <a:pt x="13" y="2"/>
                </a:cubicBezTo>
                <a:cubicBezTo>
                  <a:pt x="15" y="1"/>
                  <a:pt x="18" y="0"/>
                  <a:pt x="20" y="1"/>
                </a:cubicBezTo>
                <a:cubicBezTo>
                  <a:pt x="21" y="1"/>
                  <a:pt x="20" y="3"/>
                  <a:pt x="19" y="4"/>
                </a:cubicBezTo>
                <a:cubicBezTo>
                  <a:pt x="17" y="4"/>
                  <a:pt x="12" y="2"/>
                  <a:pt x="14" y="4"/>
                </a:cubicBezTo>
                <a:cubicBezTo>
                  <a:pt x="16" y="5"/>
                  <a:pt x="19" y="4"/>
                  <a:pt x="21" y="5"/>
                </a:cubicBezTo>
                <a:cubicBezTo>
                  <a:pt x="22" y="6"/>
                  <a:pt x="18" y="6"/>
                  <a:pt x="19" y="7"/>
                </a:cubicBezTo>
                <a:cubicBezTo>
                  <a:pt x="20" y="9"/>
                  <a:pt x="23" y="8"/>
                  <a:pt x="25" y="10"/>
                </a:cubicBezTo>
                <a:cubicBezTo>
                  <a:pt x="26" y="11"/>
                  <a:pt x="28" y="15"/>
                  <a:pt x="26" y="16"/>
                </a:cubicBezTo>
                <a:cubicBezTo>
                  <a:pt x="25" y="17"/>
                  <a:pt x="24" y="13"/>
                  <a:pt x="22" y="12"/>
                </a:cubicBezTo>
                <a:cubicBezTo>
                  <a:pt x="21" y="11"/>
                  <a:pt x="18" y="13"/>
                  <a:pt x="17" y="12"/>
                </a:cubicBezTo>
                <a:cubicBezTo>
                  <a:pt x="16" y="10"/>
                  <a:pt x="17" y="8"/>
                  <a:pt x="16" y="6"/>
                </a:cubicBezTo>
                <a:cubicBezTo>
                  <a:pt x="15" y="5"/>
                  <a:pt x="14" y="7"/>
                  <a:pt x="13" y="7"/>
                </a:cubicBezTo>
                <a:cubicBezTo>
                  <a:pt x="12" y="7"/>
                  <a:pt x="9" y="6"/>
                  <a:pt x="9" y="7"/>
                </a:cubicBezTo>
                <a:cubicBezTo>
                  <a:pt x="9" y="9"/>
                  <a:pt x="13" y="11"/>
                  <a:pt x="13" y="13"/>
                </a:cubicBezTo>
                <a:cubicBezTo>
                  <a:pt x="12" y="14"/>
                  <a:pt x="9" y="14"/>
                  <a:pt x="8" y="13"/>
                </a:cubicBezTo>
                <a:cubicBezTo>
                  <a:pt x="7" y="11"/>
                  <a:pt x="8" y="9"/>
                  <a:pt x="6" y="7"/>
                </a:cubicBezTo>
                <a:cubicBezTo>
                  <a:pt x="5" y="6"/>
                  <a:pt x="0" y="7"/>
                  <a:pt x="1"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3" name="Freeform 3486"/>
          <p:cNvSpPr>
            <a:spLocks noChangeAspect="1"/>
          </p:cNvSpPr>
          <p:nvPr/>
        </p:nvSpPr>
        <p:spPr bwMode="auto">
          <a:xfrm>
            <a:off x="2462809" y="4482259"/>
            <a:ext cx="34281" cy="21432"/>
          </a:xfrm>
          <a:custGeom>
            <a:avLst/>
            <a:gdLst>
              <a:gd name="T0" fmla="*/ 10 w 20"/>
              <a:gd name="T1" fmla="*/ 0 h 15"/>
              <a:gd name="T2" fmla="*/ 18 w 20"/>
              <a:gd name="T3" fmla="*/ 5 h 15"/>
              <a:gd name="T4" fmla="*/ 23 w 20"/>
              <a:gd name="T5" fmla="*/ 10 h 15"/>
              <a:gd name="T6" fmla="*/ 20 w 20"/>
              <a:gd name="T7" fmla="*/ 16 h 15"/>
              <a:gd name="T8" fmla="*/ 16 w 20"/>
              <a:gd name="T9" fmla="*/ 12 h 15"/>
              <a:gd name="T10" fmla="*/ 14 w 20"/>
              <a:gd name="T11" fmla="*/ 18 h 15"/>
              <a:gd name="T12" fmla="*/ 12 w 20"/>
              <a:gd name="T13" fmla="*/ 13 h 15"/>
              <a:gd name="T14" fmla="*/ 8 w 20"/>
              <a:gd name="T15" fmla="*/ 14 h 15"/>
              <a:gd name="T16" fmla="*/ 7 w 20"/>
              <a:gd name="T17" fmla="*/ 7 h 15"/>
              <a:gd name="T18" fmla="*/ 0 w 20"/>
              <a:gd name="T19" fmla="*/ 1 h 15"/>
              <a:gd name="T20" fmla="*/ 2 w 20"/>
              <a:gd name="T21" fmla="*/ 0 h 15"/>
              <a:gd name="T22" fmla="*/ 8 w 20"/>
              <a:gd name="T23" fmla="*/ 2 h 15"/>
              <a:gd name="T24" fmla="*/ 10 w 20"/>
              <a:gd name="T25" fmla="*/ 0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15"/>
              <a:gd name="T41" fmla="*/ 20 w 20"/>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15">
                <a:moveTo>
                  <a:pt x="8" y="0"/>
                </a:moveTo>
                <a:cubicBezTo>
                  <a:pt x="11" y="1"/>
                  <a:pt x="13" y="2"/>
                  <a:pt x="15" y="4"/>
                </a:cubicBezTo>
                <a:cubicBezTo>
                  <a:pt x="17" y="5"/>
                  <a:pt x="19" y="6"/>
                  <a:pt x="19" y="8"/>
                </a:cubicBezTo>
                <a:cubicBezTo>
                  <a:pt x="20" y="10"/>
                  <a:pt x="19" y="12"/>
                  <a:pt x="17" y="13"/>
                </a:cubicBezTo>
                <a:cubicBezTo>
                  <a:pt x="16" y="13"/>
                  <a:pt x="15" y="10"/>
                  <a:pt x="13" y="10"/>
                </a:cubicBezTo>
                <a:cubicBezTo>
                  <a:pt x="12" y="11"/>
                  <a:pt x="13" y="14"/>
                  <a:pt x="12" y="15"/>
                </a:cubicBezTo>
                <a:cubicBezTo>
                  <a:pt x="10" y="15"/>
                  <a:pt x="11" y="12"/>
                  <a:pt x="10" y="11"/>
                </a:cubicBezTo>
                <a:cubicBezTo>
                  <a:pt x="9" y="11"/>
                  <a:pt x="7" y="13"/>
                  <a:pt x="7" y="12"/>
                </a:cubicBezTo>
                <a:cubicBezTo>
                  <a:pt x="5" y="10"/>
                  <a:pt x="7" y="8"/>
                  <a:pt x="6" y="6"/>
                </a:cubicBezTo>
                <a:cubicBezTo>
                  <a:pt x="5" y="4"/>
                  <a:pt x="2" y="3"/>
                  <a:pt x="0" y="1"/>
                </a:cubicBezTo>
                <a:cubicBezTo>
                  <a:pt x="0" y="1"/>
                  <a:pt x="1" y="0"/>
                  <a:pt x="2" y="0"/>
                </a:cubicBezTo>
                <a:cubicBezTo>
                  <a:pt x="4" y="0"/>
                  <a:pt x="5" y="1"/>
                  <a:pt x="7" y="2"/>
                </a:cubicBezTo>
                <a:cubicBezTo>
                  <a:pt x="8" y="2"/>
                  <a:pt x="8" y="0"/>
                  <a:pt x="8"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4" name="Freeform 3487"/>
          <p:cNvSpPr>
            <a:spLocks noChangeAspect="1"/>
          </p:cNvSpPr>
          <p:nvPr/>
        </p:nvSpPr>
        <p:spPr bwMode="auto">
          <a:xfrm>
            <a:off x="2507243" y="4483449"/>
            <a:ext cx="34281" cy="21432"/>
          </a:xfrm>
          <a:custGeom>
            <a:avLst/>
            <a:gdLst>
              <a:gd name="T0" fmla="*/ 3 w 7"/>
              <a:gd name="T1" fmla="*/ 1 h 15"/>
              <a:gd name="T2" fmla="*/ 5 w 7"/>
              <a:gd name="T3" fmla="*/ 13 h 15"/>
              <a:gd name="T4" fmla="*/ 6 w 7"/>
              <a:gd name="T5" fmla="*/ 18 h 15"/>
              <a:gd name="T6" fmla="*/ 0 w 7"/>
              <a:gd name="T7" fmla="*/ 12 h 15"/>
              <a:gd name="T8" fmla="*/ 1 w 7"/>
              <a:gd name="T9" fmla="*/ 8 h 15"/>
              <a:gd name="T10" fmla="*/ 3 w 7"/>
              <a:gd name="T11" fmla="*/ 1 h 15"/>
              <a:gd name="T12" fmla="*/ 0 60000 65536"/>
              <a:gd name="T13" fmla="*/ 0 60000 65536"/>
              <a:gd name="T14" fmla="*/ 0 60000 65536"/>
              <a:gd name="T15" fmla="*/ 0 60000 65536"/>
              <a:gd name="T16" fmla="*/ 0 60000 65536"/>
              <a:gd name="T17" fmla="*/ 0 60000 65536"/>
              <a:gd name="T18" fmla="*/ 0 w 7"/>
              <a:gd name="T19" fmla="*/ 0 h 15"/>
              <a:gd name="T20" fmla="*/ 7 w 7"/>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7" h="15">
                <a:moveTo>
                  <a:pt x="2" y="1"/>
                </a:moveTo>
                <a:cubicBezTo>
                  <a:pt x="4" y="4"/>
                  <a:pt x="3" y="8"/>
                  <a:pt x="4" y="11"/>
                </a:cubicBezTo>
                <a:cubicBezTo>
                  <a:pt x="4" y="12"/>
                  <a:pt x="7" y="15"/>
                  <a:pt x="5" y="15"/>
                </a:cubicBezTo>
                <a:cubicBezTo>
                  <a:pt x="3" y="14"/>
                  <a:pt x="2" y="12"/>
                  <a:pt x="0" y="10"/>
                </a:cubicBezTo>
                <a:cubicBezTo>
                  <a:pt x="0" y="9"/>
                  <a:pt x="1" y="8"/>
                  <a:pt x="1" y="7"/>
                </a:cubicBezTo>
                <a:cubicBezTo>
                  <a:pt x="1" y="5"/>
                  <a:pt x="0"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5" name="Freeform 3488"/>
          <p:cNvSpPr>
            <a:spLocks noChangeAspect="1"/>
          </p:cNvSpPr>
          <p:nvPr/>
        </p:nvSpPr>
        <p:spPr bwMode="auto">
          <a:xfrm>
            <a:off x="2478680" y="4494165"/>
            <a:ext cx="34281" cy="13097"/>
          </a:xfrm>
          <a:custGeom>
            <a:avLst/>
            <a:gdLst>
              <a:gd name="T0" fmla="*/ 1 w 8"/>
              <a:gd name="T1" fmla="*/ 4 h 9"/>
              <a:gd name="T2" fmla="*/ 7 w 8"/>
              <a:gd name="T3" fmla="*/ 1 h 9"/>
              <a:gd name="T4" fmla="*/ 9 w 8"/>
              <a:gd name="T5" fmla="*/ 10 h 9"/>
              <a:gd name="T6" fmla="*/ 3 w 8"/>
              <a:gd name="T7" fmla="*/ 9 h 9"/>
              <a:gd name="T8" fmla="*/ 1 w 8"/>
              <a:gd name="T9" fmla="*/ 4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3"/>
                </a:moveTo>
                <a:cubicBezTo>
                  <a:pt x="2" y="1"/>
                  <a:pt x="5" y="0"/>
                  <a:pt x="6" y="1"/>
                </a:cubicBezTo>
                <a:cubicBezTo>
                  <a:pt x="8" y="3"/>
                  <a:pt x="8" y="6"/>
                  <a:pt x="7" y="8"/>
                </a:cubicBezTo>
                <a:cubicBezTo>
                  <a:pt x="6" y="9"/>
                  <a:pt x="3" y="8"/>
                  <a:pt x="2" y="7"/>
                </a:cubicBezTo>
                <a:cubicBezTo>
                  <a:pt x="1" y="6"/>
                  <a:pt x="0" y="4"/>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6" name="Freeform 3489"/>
          <p:cNvSpPr>
            <a:spLocks noChangeAspect="1"/>
          </p:cNvSpPr>
          <p:nvPr/>
        </p:nvSpPr>
        <p:spPr bwMode="auto">
          <a:xfrm>
            <a:off x="2492961" y="4497736"/>
            <a:ext cx="34281" cy="10716"/>
          </a:xfrm>
          <a:custGeom>
            <a:avLst/>
            <a:gdLst>
              <a:gd name="T0" fmla="*/ 2 w 7"/>
              <a:gd name="T1" fmla="*/ 1 h 7"/>
              <a:gd name="T2" fmla="*/ 7 w 7"/>
              <a:gd name="T3" fmla="*/ 5 h 7"/>
              <a:gd name="T4" fmla="*/ 7 w 7"/>
              <a:gd name="T5" fmla="*/ 9 h 7"/>
              <a:gd name="T6" fmla="*/ 2 w 7"/>
              <a:gd name="T7" fmla="*/ 5 h 7"/>
              <a:gd name="T8" fmla="*/ 2 w 7"/>
              <a:gd name="T9" fmla="*/ 1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1"/>
                </a:moveTo>
                <a:cubicBezTo>
                  <a:pt x="3" y="0"/>
                  <a:pt x="5" y="2"/>
                  <a:pt x="6" y="4"/>
                </a:cubicBezTo>
                <a:cubicBezTo>
                  <a:pt x="6" y="5"/>
                  <a:pt x="7" y="7"/>
                  <a:pt x="6" y="7"/>
                </a:cubicBezTo>
                <a:cubicBezTo>
                  <a:pt x="4" y="7"/>
                  <a:pt x="3" y="6"/>
                  <a:pt x="2" y="4"/>
                </a:cubicBezTo>
                <a:cubicBezTo>
                  <a:pt x="1" y="3"/>
                  <a:pt x="0"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7" name="Freeform 3490"/>
          <p:cNvSpPr>
            <a:spLocks noChangeAspect="1"/>
          </p:cNvSpPr>
          <p:nvPr/>
        </p:nvSpPr>
        <p:spPr bwMode="auto">
          <a:xfrm>
            <a:off x="2491375" y="4508453"/>
            <a:ext cx="34281" cy="7144"/>
          </a:xfrm>
          <a:custGeom>
            <a:avLst/>
            <a:gdLst>
              <a:gd name="T0" fmla="*/ 11 w 10"/>
              <a:gd name="T1" fmla="*/ 2 h 5"/>
              <a:gd name="T2" fmla="*/ 11 w 10"/>
              <a:gd name="T3" fmla="*/ 6 h 5"/>
              <a:gd name="T4" fmla="*/ 1 w 10"/>
              <a:gd name="T5" fmla="*/ 5 h 5"/>
              <a:gd name="T6" fmla="*/ 1 w 10"/>
              <a:gd name="T7" fmla="*/ 1 h 5"/>
              <a:gd name="T8" fmla="*/ 11 w 10"/>
              <a:gd name="T9" fmla="*/ 2 h 5"/>
              <a:gd name="T10" fmla="*/ 0 60000 65536"/>
              <a:gd name="T11" fmla="*/ 0 60000 65536"/>
              <a:gd name="T12" fmla="*/ 0 60000 65536"/>
              <a:gd name="T13" fmla="*/ 0 60000 65536"/>
              <a:gd name="T14" fmla="*/ 0 60000 65536"/>
              <a:gd name="T15" fmla="*/ 0 w 10"/>
              <a:gd name="T16" fmla="*/ 0 h 5"/>
              <a:gd name="T17" fmla="*/ 10 w 10"/>
              <a:gd name="T18" fmla="*/ 5 h 5"/>
            </a:gdLst>
            <a:ahLst/>
            <a:cxnLst>
              <a:cxn ang="T10">
                <a:pos x="T0" y="T1"/>
              </a:cxn>
              <a:cxn ang="T11">
                <a:pos x="T2" y="T3"/>
              </a:cxn>
              <a:cxn ang="T12">
                <a:pos x="T4" y="T5"/>
              </a:cxn>
              <a:cxn ang="T13">
                <a:pos x="T6" y="T7"/>
              </a:cxn>
              <a:cxn ang="T14">
                <a:pos x="T8" y="T9"/>
              </a:cxn>
            </a:cxnLst>
            <a:rect l="T15" t="T16" r="T17" b="T18"/>
            <a:pathLst>
              <a:path w="10" h="5">
                <a:moveTo>
                  <a:pt x="9" y="2"/>
                </a:moveTo>
                <a:cubicBezTo>
                  <a:pt x="9" y="3"/>
                  <a:pt x="10" y="4"/>
                  <a:pt x="9" y="5"/>
                </a:cubicBezTo>
                <a:cubicBezTo>
                  <a:pt x="6" y="5"/>
                  <a:pt x="3" y="5"/>
                  <a:pt x="1" y="4"/>
                </a:cubicBezTo>
                <a:cubicBezTo>
                  <a:pt x="0" y="4"/>
                  <a:pt x="0" y="1"/>
                  <a:pt x="1" y="1"/>
                </a:cubicBezTo>
                <a:cubicBezTo>
                  <a:pt x="3" y="0"/>
                  <a:pt x="6" y="1"/>
                  <a:pt x="9"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8" name="Freeform 3491"/>
          <p:cNvSpPr>
            <a:spLocks noChangeAspect="1"/>
          </p:cNvSpPr>
          <p:nvPr/>
        </p:nvSpPr>
        <p:spPr bwMode="auto">
          <a:xfrm>
            <a:off x="2510419" y="4523930"/>
            <a:ext cx="34281" cy="9525"/>
          </a:xfrm>
          <a:custGeom>
            <a:avLst/>
            <a:gdLst>
              <a:gd name="T0" fmla="*/ 6 w 9"/>
              <a:gd name="T1" fmla="*/ 0 h 7"/>
              <a:gd name="T2" fmla="*/ 1 w 9"/>
              <a:gd name="T3" fmla="*/ 3 h 7"/>
              <a:gd name="T4" fmla="*/ 9 w 9"/>
              <a:gd name="T5" fmla="*/ 8 h 7"/>
              <a:gd name="T6" fmla="*/ 7 w 9"/>
              <a:gd name="T7" fmla="*/ 5 h 7"/>
              <a:gd name="T8" fmla="*/ 9 w 9"/>
              <a:gd name="T9" fmla="*/ 1 h 7"/>
              <a:gd name="T10" fmla="*/ 6 w 9"/>
              <a:gd name="T11" fmla="*/ 0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5" y="0"/>
                </a:moveTo>
                <a:cubicBezTo>
                  <a:pt x="4" y="0"/>
                  <a:pt x="0" y="1"/>
                  <a:pt x="1" y="3"/>
                </a:cubicBezTo>
                <a:cubicBezTo>
                  <a:pt x="1" y="5"/>
                  <a:pt x="5" y="6"/>
                  <a:pt x="7" y="7"/>
                </a:cubicBezTo>
                <a:cubicBezTo>
                  <a:pt x="9" y="7"/>
                  <a:pt x="6" y="5"/>
                  <a:pt x="6" y="4"/>
                </a:cubicBezTo>
                <a:cubicBezTo>
                  <a:pt x="6" y="3"/>
                  <a:pt x="7" y="2"/>
                  <a:pt x="7" y="1"/>
                </a:cubicBezTo>
                <a:cubicBezTo>
                  <a:pt x="7" y="0"/>
                  <a:pt x="6" y="0"/>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49" name="Freeform 3492"/>
          <p:cNvSpPr>
            <a:spLocks noChangeAspect="1"/>
          </p:cNvSpPr>
          <p:nvPr/>
        </p:nvSpPr>
        <p:spPr bwMode="auto">
          <a:xfrm>
            <a:off x="2529462" y="4522738"/>
            <a:ext cx="34281" cy="5954"/>
          </a:xfrm>
          <a:custGeom>
            <a:avLst/>
            <a:gdLst>
              <a:gd name="T0" fmla="*/ 1 w 8"/>
              <a:gd name="T1" fmla="*/ 1 h 4"/>
              <a:gd name="T2" fmla="*/ 1 w 8"/>
              <a:gd name="T3" fmla="*/ 5 h 4"/>
              <a:gd name="T4" fmla="*/ 9 w 8"/>
              <a:gd name="T5" fmla="*/ 3 h 4"/>
              <a:gd name="T6" fmla="*/ 7 w 8"/>
              <a:gd name="T7" fmla="*/ 1 h 4"/>
              <a:gd name="T8" fmla="*/ 1 w 8"/>
              <a:gd name="T9" fmla="*/ 1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1" y="1"/>
                </a:moveTo>
                <a:cubicBezTo>
                  <a:pt x="0" y="2"/>
                  <a:pt x="0" y="4"/>
                  <a:pt x="1" y="4"/>
                </a:cubicBezTo>
                <a:cubicBezTo>
                  <a:pt x="3" y="4"/>
                  <a:pt x="6" y="3"/>
                  <a:pt x="7" y="2"/>
                </a:cubicBezTo>
                <a:cubicBezTo>
                  <a:pt x="8" y="2"/>
                  <a:pt x="6" y="1"/>
                  <a:pt x="6" y="1"/>
                </a:cubicBezTo>
                <a:cubicBezTo>
                  <a:pt x="4"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0" name="Freeform 3493"/>
          <p:cNvSpPr>
            <a:spLocks noChangeAspect="1"/>
          </p:cNvSpPr>
          <p:nvPr/>
        </p:nvSpPr>
        <p:spPr bwMode="auto">
          <a:xfrm>
            <a:off x="2473917" y="4460828"/>
            <a:ext cx="34281" cy="22622"/>
          </a:xfrm>
          <a:custGeom>
            <a:avLst/>
            <a:gdLst>
              <a:gd name="T0" fmla="*/ 18 w 17"/>
              <a:gd name="T1" fmla="*/ 0 h 16"/>
              <a:gd name="T2" fmla="*/ 19 w 17"/>
              <a:gd name="T3" fmla="*/ 5 h 16"/>
              <a:gd name="T4" fmla="*/ 12 w 17"/>
              <a:gd name="T5" fmla="*/ 11 h 16"/>
              <a:gd name="T6" fmla="*/ 7 w 17"/>
              <a:gd name="T7" fmla="*/ 10 h 16"/>
              <a:gd name="T8" fmla="*/ 7 w 17"/>
              <a:gd name="T9" fmla="*/ 15 h 16"/>
              <a:gd name="T10" fmla="*/ 8 w 17"/>
              <a:gd name="T11" fmla="*/ 18 h 16"/>
              <a:gd name="T12" fmla="*/ 5 w 17"/>
              <a:gd name="T13" fmla="*/ 15 h 16"/>
              <a:gd name="T14" fmla="*/ 1 w 17"/>
              <a:gd name="T15" fmla="*/ 12 h 16"/>
              <a:gd name="T16" fmla="*/ 2 w 17"/>
              <a:gd name="T17" fmla="*/ 5 h 16"/>
              <a:gd name="T18" fmla="*/ 9 w 17"/>
              <a:gd name="T19" fmla="*/ 2 h 16"/>
              <a:gd name="T20" fmla="*/ 15 w 17"/>
              <a:gd name="T21" fmla="*/ 2 h 16"/>
              <a:gd name="T22" fmla="*/ 18 w 17"/>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
              <a:gd name="T37" fmla="*/ 0 h 16"/>
              <a:gd name="T38" fmla="*/ 17 w 1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 h="16">
                <a:moveTo>
                  <a:pt x="15" y="0"/>
                </a:moveTo>
                <a:cubicBezTo>
                  <a:pt x="16" y="1"/>
                  <a:pt x="17" y="3"/>
                  <a:pt x="16" y="4"/>
                </a:cubicBezTo>
                <a:cubicBezTo>
                  <a:pt x="15" y="6"/>
                  <a:pt x="12" y="8"/>
                  <a:pt x="10" y="9"/>
                </a:cubicBezTo>
                <a:cubicBezTo>
                  <a:pt x="9" y="9"/>
                  <a:pt x="7" y="7"/>
                  <a:pt x="6" y="8"/>
                </a:cubicBezTo>
                <a:cubicBezTo>
                  <a:pt x="5" y="9"/>
                  <a:pt x="6" y="11"/>
                  <a:pt x="6" y="13"/>
                </a:cubicBezTo>
                <a:cubicBezTo>
                  <a:pt x="6" y="14"/>
                  <a:pt x="8" y="15"/>
                  <a:pt x="7" y="15"/>
                </a:cubicBezTo>
                <a:cubicBezTo>
                  <a:pt x="6" y="16"/>
                  <a:pt x="5" y="14"/>
                  <a:pt x="4" y="13"/>
                </a:cubicBezTo>
                <a:cubicBezTo>
                  <a:pt x="3" y="13"/>
                  <a:pt x="1" y="12"/>
                  <a:pt x="1" y="10"/>
                </a:cubicBezTo>
                <a:cubicBezTo>
                  <a:pt x="0" y="8"/>
                  <a:pt x="0" y="6"/>
                  <a:pt x="2" y="4"/>
                </a:cubicBezTo>
                <a:cubicBezTo>
                  <a:pt x="3" y="2"/>
                  <a:pt x="6" y="2"/>
                  <a:pt x="8" y="2"/>
                </a:cubicBezTo>
                <a:cubicBezTo>
                  <a:pt x="10" y="1"/>
                  <a:pt x="11" y="2"/>
                  <a:pt x="13" y="2"/>
                </a:cubicBezTo>
                <a:cubicBezTo>
                  <a:pt x="14" y="1"/>
                  <a:pt x="14" y="0"/>
                  <a:pt x="1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1" name="Freeform 3494"/>
          <p:cNvSpPr>
            <a:spLocks noChangeAspect="1"/>
          </p:cNvSpPr>
          <p:nvPr/>
        </p:nvSpPr>
        <p:spPr bwMode="auto">
          <a:xfrm>
            <a:off x="2437947" y="4460828"/>
            <a:ext cx="36926" cy="17860"/>
          </a:xfrm>
          <a:custGeom>
            <a:avLst/>
            <a:gdLst>
              <a:gd name="T0" fmla="*/ 1 w 22"/>
              <a:gd name="T1" fmla="*/ 1 h 12"/>
              <a:gd name="T2" fmla="*/ 4 w 22"/>
              <a:gd name="T3" fmla="*/ 6 h 12"/>
              <a:gd name="T4" fmla="*/ 11 w 22"/>
              <a:gd name="T5" fmla="*/ 13 h 12"/>
              <a:gd name="T6" fmla="*/ 26 w 22"/>
              <a:gd name="T7" fmla="*/ 15 h 12"/>
              <a:gd name="T8" fmla="*/ 26 w 22"/>
              <a:gd name="T9" fmla="*/ 13 h 12"/>
              <a:gd name="T10" fmla="*/ 16 w 22"/>
              <a:gd name="T11" fmla="*/ 8 h 12"/>
              <a:gd name="T12" fmla="*/ 7 w 22"/>
              <a:gd name="T13" fmla="*/ 6 h 12"/>
              <a:gd name="T14" fmla="*/ 4 w 22"/>
              <a:gd name="T15" fmla="*/ 3 h 12"/>
              <a:gd name="T16" fmla="*/ 1 w 22"/>
              <a:gd name="T17" fmla="*/ 1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12"/>
              <a:gd name="T29" fmla="*/ 22 w 2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12">
                <a:moveTo>
                  <a:pt x="1" y="1"/>
                </a:moveTo>
                <a:cubicBezTo>
                  <a:pt x="0" y="3"/>
                  <a:pt x="2" y="4"/>
                  <a:pt x="3" y="5"/>
                </a:cubicBezTo>
                <a:cubicBezTo>
                  <a:pt x="4" y="7"/>
                  <a:pt x="7" y="9"/>
                  <a:pt x="9" y="10"/>
                </a:cubicBezTo>
                <a:cubicBezTo>
                  <a:pt x="13" y="11"/>
                  <a:pt x="17" y="12"/>
                  <a:pt x="21" y="12"/>
                </a:cubicBezTo>
                <a:cubicBezTo>
                  <a:pt x="22" y="12"/>
                  <a:pt x="21" y="10"/>
                  <a:pt x="21" y="10"/>
                </a:cubicBezTo>
                <a:cubicBezTo>
                  <a:pt x="18" y="8"/>
                  <a:pt x="16" y="7"/>
                  <a:pt x="13" y="6"/>
                </a:cubicBezTo>
                <a:cubicBezTo>
                  <a:pt x="11" y="6"/>
                  <a:pt x="8" y="6"/>
                  <a:pt x="6" y="5"/>
                </a:cubicBezTo>
                <a:cubicBezTo>
                  <a:pt x="5" y="4"/>
                  <a:pt x="5" y="3"/>
                  <a:pt x="3" y="2"/>
                </a:cubicBezTo>
                <a:cubicBezTo>
                  <a:pt x="3" y="1"/>
                  <a:pt x="1"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2" name="Freeform 3495"/>
          <p:cNvSpPr>
            <a:spLocks noChangeAspect="1"/>
          </p:cNvSpPr>
          <p:nvPr/>
        </p:nvSpPr>
        <p:spPr bwMode="auto">
          <a:xfrm>
            <a:off x="2445354" y="4444159"/>
            <a:ext cx="34281" cy="27384"/>
          </a:xfrm>
          <a:custGeom>
            <a:avLst/>
            <a:gdLst>
              <a:gd name="T0" fmla="*/ 12 w 12"/>
              <a:gd name="T1" fmla="*/ 0 h 19"/>
              <a:gd name="T2" fmla="*/ 14 w 12"/>
              <a:gd name="T3" fmla="*/ 5 h 19"/>
              <a:gd name="T4" fmla="*/ 11 w 12"/>
              <a:gd name="T5" fmla="*/ 11 h 19"/>
              <a:gd name="T6" fmla="*/ 11 w 12"/>
              <a:gd name="T7" fmla="*/ 18 h 19"/>
              <a:gd name="T8" fmla="*/ 11 w 12"/>
              <a:gd name="T9" fmla="*/ 23 h 19"/>
              <a:gd name="T10" fmla="*/ 4 w 12"/>
              <a:gd name="T11" fmla="*/ 18 h 19"/>
              <a:gd name="T12" fmla="*/ 2 w 12"/>
              <a:gd name="T13" fmla="*/ 15 h 19"/>
              <a:gd name="T14" fmla="*/ 1 w 12"/>
              <a:gd name="T15" fmla="*/ 6 h 19"/>
              <a:gd name="T16" fmla="*/ 8 w 12"/>
              <a:gd name="T17" fmla="*/ 5 h 19"/>
              <a:gd name="T18" fmla="*/ 12 w 12"/>
              <a:gd name="T19" fmla="*/ 5 h 19"/>
              <a:gd name="T20" fmla="*/ 12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9"/>
              <a:gd name="T35" fmla="*/ 12 w 12"/>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9">
                <a:moveTo>
                  <a:pt x="10" y="0"/>
                </a:moveTo>
                <a:cubicBezTo>
                  <a:pt x="11" y="0"/>
                  <a:pt x="12" y="3"/>
                  <a:pt x="12" y="4"/>
                </a:cubicBezTo>
                <a:cubicBezTo>
                  <a:pt x="12" y="6"/>
                  <a:pt x="9" y="7"/>
                  <a:pt x="9" y="9"/>
                </a:cubicBezTo>
                <a:cubicBezTo>
                  <a:pt x="8" y="11"/>
                  <a:pt x="9" y="13"/>
                  <a:pt x="9" y="15"/>
                </a:cubicBezTo>
                <a:cubicBezTo>
                  <a:pt x="9" y="16"/>
                  <a:pt x="10" y="19"/>
                  <a:pt x="9" y="19"/>
                </a:cubicBezTo>
                <a:cubicBezTo>
                  <a:pt x="6" y="19"/>
                  <a:pt x="4" y="17"/>
                  <a:pt x="3" y="15"/>
                </a:cubicBezTo>
                <a:cubicBezTo>
                  <a:pt x="2" y="15"/>
                  <a:pt x="2" y="13"/>
                  <a:pt x="2" y="12"/>
                </a:cubicBezTo>
                <a:cubicBezTo>
                  <a:pt x="2" y="10"/>
                  <a:pt x="0" y="7"/>
                  <a:pt x="1" y="5"/>
                </a:cubicBezTo>
                <a:cubicBezTo>
                  <a:pt x="2" y="4"/>
                  <a:pt x="5" y="5"/>
                  <a:pt x="7" y="4"/>
                </a:cubicBezTo>
                <a:cubicBezTo>
                  <a:pt x="8" y="4"/>
                  <a:pt x="9" y="5"/>
                  <a:pt x="10" y="4"/>
                </a:cubicBezTo>
                <a:cubicBezTo>
                  <a:pt x="11" y="3"/>
                  <a:pt x="9" y="1"/>
                  <a:pt x="1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3" name="Freeform 3496"/>
          <p:cNvSpPr>
            <a:spLocks noChangeAspect="1"/>
          </p:cNvSpPr>
          <p:nvPr/>
        </p:nvSpPr>
        <p:spPr bwMode="auto">
          <a:xfrm>
            <a:off x="2412030" y="4432252"/>
            <a:ext cx="34281" cy="8335"/>
          </a:xfrm>
          <a:custGeom>
            <a:avLst/>
            <a:gdLst>
              <a:gd name="T0" fmla="*/ 1 w 5"/>
              <a:gd name="T1" fmla="*/ 2 h 6"/>
              <a:gd name="T2" fmla="*/ 6 w 5"/>
              <a:gd name="T3" fmla="*/ 7 h 6"/>
              <a:gd name="T4" fmla="*/ 6 w 5"/>
              <a:gd name="T5" fmla="*/ 5 h 6"/>
              <a:gd name="T6" fmla="*/ 4 w 5"/>
              <a:gd name="T7" fmla="*/ 0 h 6"/>
              <a:gd name="T8" fmla="*/ 1 w 5"/>
              <a:gd name="T9" fmla="*/ 2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2"/>
                </a:moveTo>
                <a:cubicBezTo>
                  <a:pt x="1" y="4"/>
                  <a:pt x="3" y="5"/>
                  <a:pt x="5" y="6"/>
                </a:cubicBezTo>
                <a:cubicBezTo>
                  <a:pt x="5" y="6"/>
                  <a:pt x="5" y="5"/>
                  <a:pt x="5" y="4"/>
                </a:cubicBezTo>
                <a:cubicBezTo>
                  <a:pt x="5" y="3"/>
                  <a:pt x="4" y="1"/>
                  <a:pt x="3" y="0"/>
                </a:cubicBezTo>
                <a:cubicBezTo>
                  <a:pt x="2" y="0"/>
                  <a:pt x="0"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4" name="Freeform 3497"/>
          <p:cNvSpPr>
            <a:spLocks noChangeAspect="1"/>
          </p:cNvSpPr>
          <p:nvPr/>
        </p:nvSpPr>
        <p:spPr bwMode="auto">
          <a:xfrm>
            <a:off x="2396159" y="4410822"/>
            <a:ext cx="34281" cy="13097"/>
          </a:xfrm>
          <a:custGeom>
            <a:avLst/>
            <a:gdLst>
              <a:gd name="T0" fmla="*/ 1 w 7"/>
              <a:gd name="T1" fmla="*/ 0 h 9"/>
              <a:gd name="T2" fmla="*/ 7 w 7"/>
              <a:gd name="T3" fmla="*/ 2 h 9"/>
              <a:gd name="T4" fmla="*/ 8 w 7"/>
              <a:gd name="T5" fmla="*/ 10 h 9"/>
              <a:gd name="T6" fmla="*/ 3 w 7"/>
              <a:gd name="T7" fmla="*/ 10 h 9"/>
              <a:gd name="T8" fmla="*/ 1 w 7"/>
              <a:gd name="T9" fmla="*/ 6 h 9"/>
              <a:gd name="T10" fmla="*/ 1 w 7"/>
              <a:gd name="T11" fmla="*/ 0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1" y="0"/>
                </a:moveTo>
                <a:cubicBezTo>
                  <a:pt x="3" y="0"/>
                  <a:pt x="5" y="1"/>
                  <a:pt x="6" y="2"/>
                </a:cubicBezTo>
                <a:cubicBezTo>
                  <a:pt x="7" y="4"/>
                  <a:pt x="7" y="6"/>
                  <a:pt x="7" y="8"/>
                </a:cubicBezTo>
                <a:cubicBezTo>
                  <a:pt x="6" y="9"/>
                  <a:pt x="4" y="8"/>
                  <a:pt x="3" y="8"/>
                </a:cubicBezTo>
                <a:cubicBezTo>
                  <a:pt x="2" y="7"/>
                  <a:pt x="2" y="6"/>
                  <a:pt x="1" y="5"/>
                </a:cubicBezTo>
                <a:cubicBezTo>
                  <a:pt x="1" y="3"/>
                  <a:pt x="0" y="1"/>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5" name="Freeform 3498"/>
          <p:cNvSpPr>
            <a:spLocks noChangeAspect="1"/>
          </p:cNvSpPr>
          <p:nvPr/>
        </p:nvSpPr>
        <p:spPr bwMode="auto">
          <a:xfrm>
            <a:off x="2389811" y="4360815"/>
            <a:ext cx="34281" cy="35719"/>
          </a:xfrm>
          <a:custGeom>
            <a:avLst/>
            <a:gdLst>
              <a:gd name="T0" fmla="*/ 11 w 14"/>
              <a:gd name="T1" fmla="*/ 1 h 25"/>
              <a:gd name="T2" fmla="*/ 16 w 14"/>
              <a:gd name="T3" fmla="*/ 26 h 25"/>
              <a:gd name="T4" fmla="*/ 13 w 14"/>
              <a:gd name="T5" fmla="*/ 30 h 25"/>
              <a:gd name="T6" fmla="*/ 9 w 14"/>
              <a:gd name="T7" fmla="*/ 26 h 25"/>
              <a:gd name="T8" fmla="*/ 10 w 14"/>
              <a:gd name="T9" fmla="*/ 18 h 25"/>
              <a:gd name="T10" fmla="*/ 8 w 14"/>
              <a:gd name="T11" fmla="*/ 18 h 25"/>
              <a:gd name="T12" fmla="*/ 7 w 14"/>
              <a:gd name="T13" fmla="*/ 23 h 25"/>
              <a:gd name="T14" fmla="*/ 7 w 14"/>
              <a:gd name="T15" fmla="*/ 25 h 25"/>
              <a:gd name="T16" fmla="*/ 3 w 14"/>
              <a:gd name="T17" fmla="*/ 19 h 25"/>
              <a:gd name="T18" fmla="*/ 1 w 14"/>
              <a:gd name="T19" fmla="*/ 12 h 25"/>
              <a:gd name="T20" fmla="*/ 6 w 14"/>
              <a:gd name="T21" fmla="*/ 13 h 25"/>
              <a:gd name="T22" fmla="*/ 7 w 14"/>
              <a:gd name="T23" fmla="*/ 16 h 25"/>
              <a:gd name="T24" fmla="*/ 8 w 14"/>
              <a:gd name="T25" fmla="*/ 8 h 25"/>
              <a:gd name="T26" fmla="*/ 7 w 14"/>
              <a:gd name="T27" fmla="*/ 2 h 25"/>
              <a:gd name="T28" fmla="*/ 11 w 14"/>
              <a:gd name="T29" fmla="*/ 1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25"/>
              <a:gd name="T47" fmla="*/ 14 w 14"/>
              <a:gd name="T48" fmla="*/ 25 h 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25">
                <a:moveTo>
                  <a:pt x="10" y="1"/>
                </a:moveTo>
                <a:cubicBezTo>
                  <a:pt x="12" y="8"/>
                  <a:pt x="13" y="15"/>
                  <a:pt x="14" y="22"/>
                </a:cubicBezTo>
                <a:cubicBezTo>
                  <a:pt x="14" y="23"/>
                  <a:pt x="12" y="25"/>
                  <a:pt x="11" y="25"/>
                </a:cubicBezTo>
                <a:cubicBezTo>
                  <a:pt x="9" y="25"/>
                  <a:pt x="8" y="23"/>
                  <a:pt x="8" y="22"/>
                </a:cubicBezTo>
                <a:cubicBezTo>
                  <a:pt x="8" y="20"/>
                  <a:pt x="10" y="18"/>
                  <a:pt x="9" y="15"/>
                </a:cubicBezTo>
                <a:cubicBezTo>
                  <a:pt x="9" y="15"/>
                  <a:pt x="8" y="14"/>
                  <a:pt x="7" y="15"/>
                </a:cubicBezTo>
                <a:cubicBezTo>
                  <a:pt x="6" y="16"/>
                  <a:pt x="6" y="17"/>
                  <a:pt x="6" y="19"/>
                </a:cubicBezTo>
                <a:cubicBezTo>
                  <a:pt x="6" y="20"/>
                  <a:pt x="7" y="22"/>
                  <a:pt x="6" y="21"/>
                </a:cubicBezTo>
                <a:cubicBezTo>
                  <a:pt x="4" y="20"/>
                  <a:pt x="3" y="18"/>
                  <a:pt x="3" y="16"/>
                </a:cubicBezTo>
                <a:cubicBezTo>
                  <a:pt x="2" y="15"/>
                  <a:pt x="0" y="12"/>
                  <a:pt x="1" y="10"/>
                </a:cubicBezTo>
                <a:cubicBezTo>
                  <a:pt x="1" y="9"/>
                  <a:pt x="4" y="11"/>
                  <a:pt x="5" y="11"/>
                </a:cubicBezTo>
                <a:cubicBezTo>
                  <a:pt x="5" y="12"/>
                  <a:pt x="6" y="13"/>
                  <a:pt x="6" y="13"/>
                </a:cubicBezTo>
                <a:cubicBezTo>
                  <a:pt x="7" y="11"/>
                  <a:pt x="7" y="9"/>
                  <a:pt x="7" y="7"/>
                </a:cubicBezTo>
                <a:cubicBezTo>
                  <a:pt x="7" y="6"/>
                  <a:pt x="5" y="4"/>
                  <a:pt x="6" y="2"/>
                </a:cubicBezTo>
                <a:cubicBezTo>
                  <a:pt x="6" y="1"/>
                  <a:pt x="9" y="0"/>
                  <a:pt x="1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6" name="Freeform 3499"/>
          <p:cNvSpPr>
            <a:spLocks noChangeAspect="1"/>
          </p:cNvSpPr>
          <p:nvPr/>
        </p:nvSpPr>
        <p:spPr bwMode="auto">
          <a:xfrm>
            <a:off x="2367596" y="4345335"/>
            <a:ext cx="34281" cy="19050"/>
          </a:xfrm>
          <a:custGeom>
            <a:avLst/>
            <a:gdLst>
              <a:gd name="T0" fmla="*/ 2 w 5"/>
              <a:gd name="T1" fmla="*/ 1 h 13"/>
              <a:gd name="T2" fmla="*/ 0 w 5"/>
              <a:gd name="T3" fmla="*/ 1 h 13"/>
              <a:gd name="T4" fmla="*/ 2 w 5"/>
              <a:gd name="T5" fmla="*/ 7 h 13"/>
              <a:gd name="T6" fmla="*/ 2 w 5"/>
              <a:gd name="T7" fmla="*/ 15 h 13"/>
              <a:gd name="T8" fmla="*/ 5 w 5"/>
              <a:gd name="T9" fmla="*/ 14 h 13"/>
              <a:gd name="T10" fmla="*/ 6 w 5"/>
              <a:gd name="T11" fmla="*/ 10 h 13"/>
              <a:gd name="T12" fmla="*/ 2 w 5"/>
              <a:gd name="T13" fmla="*/ 1 h 13"/>
              <a:gd name="T14" fmla="*/ 0 60000 65536"/>
              <a:gd name="T15" fmla="*/ 0 60000 65536"/>
              <a:gd name="T16" fmla="*/ 0 60000 65536"/>
              <a:gd name="T17" fmla="*/ 0 60000 65536"/>
              <a:gd name="T18" fmla="*/ 0 60000 65536"/>
              <a:gd name="T19" fmla="*/ 0 60000 65536"/>
              <a:gd name="T20" fmla="*/ 0 60000 65536"/>
              <a:gd name="T21" fmla="*/ 0 w 5"/>
              <a:gd name="T22" fmla="*/ 0 h 13"/>
              <a:gd name="T23" fmla="*/ 5 w 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3">
                <a:moveTo>
                  <a:pt x="2" y="1"/>
                </a:moveTo>
                <a:cubicBezTo>
                  <a:pt x="2" y="0"/>
                  <a:pt x="0" y="0"/>
                  <a:pt x="0" y="1"/>
                </a:cubicBezTo>
                <a:cubicBezTo>
                  <a:pt x="0" y="3"/>
                  <a:pt x="2" y="4"/>
                  <a:pt x="2" y="6"/>
                </a:cubicBezTo>
                <a:cubicBezTo>
                  <a:pt x="2" y="8"/>
                  <a:pt x="1" y="10"/>
                  <a:pt x="2" y="12"/>
                </a:cubicBezTo>
                <a:cubicBezTo>
                  <a:pt x="2" y="13"/>
                  <a:pt x="3" y="12"/>
                  <a:pt x="4" y="11"/>
                </a:cubicBezTo>
                <a:cubicBezTo>
                  <a:pt x="4" y="10"/>
                  <a:pt x="5" y="9"/>
                  <a:pt x="5" y="8"/>
                </a:cubicBezTo>
                <a:cubicBezTo>
                  <a:pt x="4" y="5"/>
                  <a:pt x="4" y="3"/>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7" name="Freeform 3500"/>
          <p:cNvSpPr>
            <a:spLocks noChangeAspect="1"/>
          </p:cNvSpPr>
          <p:nvPr/>
        </p:nvSpPr>
        <p:spPr bwMode="auto">
          <a:xfrm>
            <a:off x="2380291" y="4351290"/>
            <a:ext cx="34281" cy="8335"/>
          </a:xfrm>
          <a:custGeom>
            <a:avLst/>
            <a:gdLst>
              <a:gd name="T0" fmla="*/ 0 w 5"/>
              <a:gd name="T1" fmla="*/ 4 h 6"/>
              <a:gd name="T2" fmla="*/ 5 w 5"/>
              <a:gd name="T3" fmla="*/ 7 h 6"/>
              <a:gd name="T4" fmla="*/ 5 w 5"/>
              <a:gd name="T5" fmla="*/ 4 h 6"/>
              <a:gd name="T6" fmla="*/ 4 w 5"/>
              <a:gd name="T7" fmla="*/ 0 h 6"/>
              <a:gd name="T8" fmla="*/ 0 w 5"/>
              <a:gd name="T9" fmla="*/ 4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0" y="3"/>
                </a:moveTo>
                <a:cubicBezTo>
                  <a:pt x="1" y="4"/>
                  <a:pt x="3" y="6"/>
                  <a:pt x="4" y="6"/>
                </a:cubicBezTo>
                <a:cubicBezTo>
                  <a:pt x="5" y="6"/>
                  <a:pt x="4" y="4"/>
                  <a:pt x="4" y="3"/>
                </a:cubicBezTo>
                <a:cubicBezTo>
                  <a:pt x="4" y="2"/>
                  <a:pt x="4" y="0"/>
                  <a:pt x="3" y="0"/>
                </a:cubicBezTo>
                <a:cubicBezTo>
                  <a:pt x="2" y="0"/>
                  <a:pt x="0" y="2"/>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8" name="Freeform 3501"/>
          <p:cNvSpPr>
            <a:spLocks noChangeAspect="1"/>
          </p:cNvSpPr>
          <p:nvPr/>
        </p:nvSpPr>
        <p:spPr bwMode="auto">
          <a:xfrm>
            <a:off x="2383465" y="4198890"/>
            <a:ext cx="34281" cy="40481"/>
          </a:xfrm>
          <a:custGeom>
            <a:avLst/>
            <a:gdLst>
              <a:gd name="T0" fmla="*/ 6 w 12"/>
              <a:gd name="T1" fmla="*/ 1 h 28"/>
              <a:gd name="T2" fmla="*/ 3 w 12"/>
              <a:gd name="T3" fmla="*/ 10 h 28"/>
              <a:gd name="T4" fmla="*/ 5 w 12"/>
              <a:gd name="T5" fmla="*/ 22 h 28"/>
              <a:gd name="T6" fmla="*/ 1 w 12"/>
              <a:gd name="T7" fmla="*/ 32 h 28"/>
              <a:gd name="T8" fmla="*/ 11 w 12"/>
              <a:gd name="T9" fmla="*/ 33 h 28"/>
              <a:gd name="T10" fmla="*/ 13 w 12"/>
              <a:gd name="T11" fmla="*/ 26 h 28"/>
              <a:gd name="T12" fmla="*/ 11 w 12"/>
              <a:gd name="T13" fmla="*/ 21 h 28"/>
              <a:gd name="T14" fmla="*/ 14 w 12"/>
              <a:gd name="T15" fmla="*/ 19 h 28"/>
              <a:gd name="T16" fmla="*/ 10 w 12"/>
              <a:gd name="T17" fmla="*/ 15 h 28"/>
              <a:gd name="T18" fmla="*/ 13 w 12"/>
              <a:gd name="T19" fmla="*/ 12 h 28"/>
              <a:gd name="T20" fmla="*/ 15 w 12"/>
              <a:gd name="T21" fmla="*/ 10 h 28"/>
              <a:gd name="T22" fmla="*/ 11 w 12"/>
              <a:gd name="T23" fmla="*/ 2 h 28"/>
              <a:gd name="T24" fmla="*/ 6 w 12"/>
              <a:gd name="T25" fmla="*/ 1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8"/>
              <a:gd name="T41" fmla="*/ 12 w 12"/>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8">
                <a:moveTo>
                  <a:pt x="5" y="1"/>
                </a:moveTo>
                <a:cubicBezTo>
                  <a:pt x="3" y="3"/>
                  <a:pt x="3" y="6"/>
                  <a:pt x="2" y="8"/>
                </a:cubicBezTo>
                <a:cubicBezTo>
                  <a:pt x="2" y="11"/>
                  <a:pt x="4" y="14"/>
                  <a:pt x="4" y="18"/>
                </a:cubicBezTo>
                <a:cubicBezTo>
                  <a:pt x="4" y="21"/>
                  <a:pt x="0" y="23"/>
                  <a:pt x="1" y="26"/>
                </a:cubicBezTo>
                <a:cubicBezTo>
                  <a:pt x="2" y="28"/>
                  <a:pt x="6" y="28"/>
                  <a:pt x="9" y="27"/>
                </a:cubicBezTo>
                <a:cubicBezTo>
                  <a:pt x="10" y="26"/>
                  <a:pt x="10" y="23"/>
                  <a:pt x="10" y="21"/>
                </a:cubicBezTo>
                <a:cubicBezTo>
                  <a:pt x="11" y="20"/>
                  <a:pt x="9" y="18"/>
                  <a:pt x="9" y="17"/>
                </a:cubicBezTo>
                <a:cubicBezTo>
                  <a:pt x="10" y="16"/>
                  <a:pt x="11" y="16"/>
                  <a:pt x="11" y="16"/>
                </a:cubicBezTo>
                <a:cubicBezTo>
                  <a:pt x="11" y="14"/>
                  <a:pt x="9" y="14"/>
                  <a:pt x="8" y="12"/>
                </a:cubicBezTo>
                <a:cubicBezTo>
                  <a:pt x="8" y="11"/>
                  <a:pt x="9" y="10"/>
                  <a:pt x="10" y="10"/>
                </a:cubicBezTo>
                <a:cubicBezTo>
                  <a:pt x="10" y="9"/>
                  <a:pt x="12" y="9"/>
                  <a:pt x="12" y="8"/>
                </a:cubicBezTo>
                <a:cubicBezTo>
                  <a:pt x="12" y="6"/>
                  <a:pt x="11" y="4"/>
                  <a:pt x="9" y="2"/>
                </a:cubicBezTo>
                <a:cubicBezTo>
                  <a:pt x="8" y="1"/>
                  <a:pt x="6"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59" name="Freeform 3502"/>
          <p:cNvSpPr>
            <a:spLocks noChangeAspect="1"/>
          </p:cNvSpPr>
          <p:nvPr/>
        </p:nvSpPr>
        <p:spPr bwMode="auto">
          <a:xfrm>
            <a:off x="2407267" y="4261994"/>
            <a:ext cx="34281" cy="11906"/>
          </a:xfrm>
          <a:custGeom>
            <a:avLst/>
            <a:gdLst>
              <a:gd name="T0" fmla="*/ 2 w 7"/>
              <a:gd name="T1" fmla="*/ 9 h 8"/>
              <a:gd name="T2" fmla="*/ 6 w 7"/>
              <a:gd name="T3" fmla="*/ 6 h 8"/>
              <a:gd name="T4" fmla="*/ 7 w 7"/>
              <a:gd name="T5" fmla="*/ 1 h 8"/>
              <a:gd name="T6" fmla="*/ 2 w 7"/>
              <a:gd name="T7" fmla="*/ 0 h 8"/>
              <a:gd name="T8" fmla="*/ 0 w 7"/>
              <a:gd name="T9" fmla="*/ 4 h 8"/>
              <a:gd name="T10" fmla="*/ 1 w 7"/>
              <a:gd name="T11" fmla="*/ 7 h 8"/>
              <a:gd name="T12" fmla="*/ 2 w 7"/>
              <a:gd name="T13" fmla="*/ 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2" y="7"/>
                </a:moveTo>
                <a:cubicBezTo>
                  <a:pt x="4" y="7"/>
                  <a:pt x="5" y="6"/>
                  <a:pt x="5" y="5"/>
                </a:cubicBezTo>
                <a:cubicBezTo>
                  <a:pt x="6" y="4"/>
                  <a:pt x="7" y="2"/>
                  <a:pt x="6" y="1"/>
                </a:cubicBezTo>
                <a:cubicBezTo>
                  <a:pt x="5" y="0"/>
                  <a:pt x="4" y="0"/>
                  <a:pt x="2" y="0"/>
                </a:cubicBezTo>
                <a:cubicBezTo>
                  <a:pt x="1" y="0"/>
                  <a:pt x="0" y="2"/>
                  <a:pt x="0" y="3"/>
                </a:cubicBezTo>
                <a:cubicBezTo>
                  <a:pt x="0" y="4"/>
                  <a:pt x="0" y="5"/>
                  <a:pt x="1" y="6"/>
                </a:cubicBezTo>
                <a:cubicBezTo>
                  <a:pt x="1" y="7"/>
                  <a:pt x="2" y="8"/>
                  <a:pt x="2"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0" name="Freeform 3503"/>
          <p:cNvSpPr>
            <a:spLocks noChangeAspect="1"/>
          </p:cNvSpPr>
          <p:nvPr/>
        </p:nvSpPr>
        <p:spPr bwMode="auto">
          <a:xfrm>
            <a:off x="2402507" y="4282234"/>
            <a:ext cx="34281" cy="7144"/>
          </a:xfrm>
          <a:custGeom>
            <a:avLst/>
            <a:gdLst>
              <a:gd name="T0" fmla="*/ 0 w 5"/>
              <a:gd name="T1" fmla="*/ 1 h 5"/>
              <a:gd name="T2" fmla="*/ 1 w 5"/>
              <a:gd name="T3" fmla="*/ 5 h 5"/>
              <a:gd name="T4" fmla="*/ 5 w 5"/>
              <a:gd name="T5" fmla="*/ 4 h 5"/>
              <a:gd name="T6" fmla="*/ 2 w 5"/>
              <a:gd name="T7" fmla="*/ 1 h 5"/>
              <a:gd name="T8" fmla="*/ 0 w 5"/>
              <a:gd name="T9" fmla="*/ 1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1"/>
                </a:moveTo>
                <a:cubicBezTo>
                  <a:pt x="0" y="2"/>
                  <a:pt x="0" y="4"/>
                  <a:pt x="1" y="4"/>
                </a:cubicBezTo>
                <a:cubicBezTo>
                  <a:pt x="2" y="5"/>
                  <a:pt x="4" y="4"/>
                  <a:pt x="4" y="3"/>
                </a:cubicBezTo>
                <a:cubicBezTo>
                  <a:pt x="5" y="2"/>
                  <a:pt x="3" y="1"/>
                  <a:pt x="2" y="1"/>
                </a:cubicBezTo>
                <a:cubicBezTo>
                  <a:pt x="2" y="1"/>
                  <a:pt x="0"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1" name="Freeform 3504"/>
          <p:cNvSpPr>
            <a:spLocks noChangeAspect="1"/>
          </p:cNvSpPr>
          <p:nvPr/>
        </p:nvSpPr>
        <p:spPr bwMode="auto">
          <a:xfrm>
            <a:off x="2380291" y="4263184"/>
            <a:ext cx="34281" cy="7144"/>
          </a:xfrm>
          <a:custGeom>
            <a:avLst/>
            <a:gdLst>
              <a:gd name="T0" fmla="*/ 1 w 6"/>
              <a:gd name="T1" fmla="*/ 1 h 5"/>
              <a:gd name="T2" fmla="*/ 6 w 6"/>
              <a:gd name="T3" fmla="*/ 2 h 5"/>
              <a:gd name="T4" fmla="*/ 1 w 6"/>
              <a:gd name="T5" fmla="*/ 5 h 5"/>
              <a:gd name="T6" fmla="*/ 1 w 6"/>
              <a:gd name="T7" fmla="*/ 1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2" y="0"/>
                  <a:pt x="5" y="1"/>
                  <a:pt x="5" y="2"/>
                </a:cubicBezTo>
                <a:cubicBezTo>
                  <a:pt x="6" y="4"/>
                  <a:pt x="3" y="5"/>
                  <a:pt x="1" y="4"/>
                </a:cubicBezTo>
                <a:cubicBezTo>
                  <a:pt x="0" y="4"/>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2" name="Freeform 3505"/>
          <p:cNvSpPr>
            <a:spLocks noChangeAspect="1"/>
          </p:cNvSpPr>
          <p:nvPr/>
        </p:nvSpPr>
        <p:spPr bwMode="auto">
          <a:xfrm>
            <a:off x="1883582" y="3292826"/>
            <a:ext cx="34281" cy="27384"/>
          </a:xfrm>
          <a:custGeom>
            <a:avLst/>
            <a:gdLst>
              <a:gd name="T0" fmla="*/ 0 w 10"/>
              <a:gd name="T1" fmla="*/ 2 h 19"/>
              <a:gd name="T2" fmla="*/ 2 w 10"/>
              <a:gd name="T3" fmla="*/ 0 h 19"/>
              <a:gd name="T4" fmla="*/ 11 w 10"/>
              <a:gd name="T5" fmla="*/ 11 h 19"/>
              <a:gd name="T6" fmla="*/ 12 w 10"/>
              <a:gd name="T7" fmla="*/ 17 h 19"/>
              <a:gd name="T8" fmla="*/ 8 w 10"/>
              <a:gd name="T9" fmla="*/ 22 h 19"/>
              <a:gd name="T10" fmla="*/ 4 w 10"/>
              <a:gd name="T11" fmla="*/ 19 h 19"/>
              <a:gd name="T12" fmla="*/ 2 w 10"/>
              <a:gd name="T13" fmla="*/ 17 h 19"/>
              <a:gd name="T14" fmla="*/ 6 w 10"/>
              <a:gd name="T15" fmla="*/ 13 h 19"/>
              <a:gd name="T16" fmla="*/ 4 w 10"/>
              <a:gd name="T17" fmla="*/ 7 h 19"/>
              <a:gd name="T18" fmla="*/ 0 w 10"/>
              <a:gd name="T19" fmla="*/ 2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19"/>
              <a:gd name="T32" fmla="*/ 10 w 1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19">
                <a:moveTo>
                  <a:pt x="0" y="2"/>
                </a:moveTo>
                <a:cubicBezTo>
                  <a:pt x="0" y="1"/>
                  <a:pt x="1" y="0"/>
                  <a:pt x="2" y="0"/>
                </a:cubicBezTo>
                <a:cubicBezTo>
                  <a:pt x="5" y="3"/>
                  <a:pt x="7" y="6"/>
                  <a:pt x="9" y="9"/>
                </a:cubicBezTo>
                <a:cubicBezTo>
                  <a:pt x="10" y="11"/>
                  <a:pt x="10" y="12"/>
                  <a:pt x="10" y="14"/>
                </a:cubicBezTo>
                <a:cubicBezTo>
                  <a:pt x="10" y="15"/>
                  <a:pt x="9" y="17"/>
                  <a:pt x="7" y="18"/>
                </a:cubicBezTo>
                <a:cubicBezTo>
                  <a:pt x="6" y="19"/>
                  <a:pt x="4" y="18"/>
                  <a:pt x="3" y="16"/>
                </a:cubicBezTo>
                <a:cubicBezTo>
                  <a:pt x="2" y="16"/>
                  <a:pt x="2" y="15"/>
                  <a:pt x="2" y="14"/>
                </a:cubicBezTo>
                <a:cubicBezTo>
                  <a:pt x="3" y="13"/>
                  <a:pt x="5" y="12"/>
                  <a:pt x="5" y="11"/>
                </a:cubicBezTo>
                <a:cubicBezTo>
                  <a:pt x="5" y="9"/>
                  <a:pt x="4" y="8"/>
                  <a:pt x="3" y="6"/>
                </a:cubicBezTo>
                <a:cubicBezTo>
                  <a:pt x="2" y="5"/>
                  <a:pt x="0" y="4"/>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3" name="Freeform 3506"/>
          <p:cNvSpPr>
            <a:spLocks noChangeAspect="1"/>
          </p:cNvSpPr>
          <p:nvPr/>
        </p:nvSpPr>
        <p:spPr bwMode="auto">
          <a:xfrm>
            <a:off x="2840498" y="3309494"/>
            <a:ext cx="34281" cy="16669"/>
          </a:xfrm>
          <a:custGeom>
            <a:avLst/>
            <a:gdLst>
              <a:gd name="T0" fmla="*/ 0 w 7"/>
              <a:gd name="T1" fmla="*/ 14 h 12"/>
              <a:gd name="T2" fmla="*/ 1 w 7"/>
              <a:gd name="T3" fmla="*/ 14 h 12"/>
              <a:gd name="T4" fmla="*/ 6 w 7"/>
              <a:gd name="T5" fmla="*/ 8 h 12"/>
              <a:gd name="T6" fmla="*/ 9 w 7"/>
              <a:gd name="T7" fmla="*/ 1 h 12"/>
              <a:gd name="T8" fmla="*/ 5 w 7"/>
              <a:gd name="T9" fmla="*/ 4 h 12"/>
              <a:gd name="T10" fmla="*/ 4 w 7"/>
              <a:gd name="T11" fmla="*/ 9 h 12"/>
              <a:gd name="T12" fmla="*/ 0 w 7"/>
              <a:gd name="T13" fmla="*/ 14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2"/>
                </a:moveTo>
                <a:cubicBezTo>
                  <a:pt x="0" y="12"/>
                  <a:pt x="1" y="12"/>
                  <a:pt x="1" y="12"/>
                </a:cubicBezTo>
                <a:cubicBezTo>
                  <a:pt x="3" y="11"/>
                  <a:pt x="4" y="9"/>
                  <a:pt x="5" y="7"/>
                </a:cubicBezTo>
                <a:cubicBezTo>
                  <a:pt x="6" y="5"/>
                  <a:pt x="7" y="3"/>
                  <a:pt x="7" y="1"/>
                </a:cubicBezTo>
                <a:cubicBezTo>
                  <a:pt x="7" y="0"/>
                  <a:pt x="5" y="2"/>
                  <a:pt x="4" y="3"/>
                </a:cubicBezTo>
                <a:cubicBezTo>
                  <a:pt x="3" y="5"/>
                  <a:pt x="3" y="6"/>
                  <a:pt x="3" y="8"/>
                </a:cubicBezTo>
                <a:cubicBezTo>
                  <a:pt x="2" y="9"/>
                  <a:pt x="0" y="10"/>
                  <a:pt x="0" y="1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4" name="Freeform 3507"/>
          <p:cNvSpPr>
            <a:spLocks noChangeAspect="1"/>
          </p:cNvSpPr>
          <p:nvPr/>
        </p:nvSpPr>
        <p:spPr bwMode="auto">
          <a:xfrm>
            <a:off x="2876998" y="3290444"/>
            <a:ext cx="34281" cy="7144"/>
          </a:xfrm>
          <a:custGeom>
            <a:avLst/>
            <a:gdLst>
              <a:gd name="T0" fmla="*/ 1 w 8"/>
              <a:gd name="T1" fmla="*/ 1 h 5"/>
              <a:gd name="T2" fmla="*/ 1 w 8"/>
              <a:gd name="T3" fmla="*/ 5 h 5"/>
              <a:gd name="T4" fmla="*/ 7 w 8"/>
              <a:gd name="T5" fmla="*/ 5 h 5"/>
              <a:gd name="T6" fmla="*/ 10 w 8"/>
              <a:gd name="T7" fmla="*/ 1 h 5"/>
              <a:gd name="T8" fmla="*/ 6 w 8"/>
              <a:gd name="T9" fmla="*/ 1 h 5"/>
              <a:gd name="T10" fmla="*/ 1 w 8"/>
              <a:gd name="T11" fmla="*/ 1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1"/>
                </a:moveTo>
                <a:cubicBezTo>
                  <a:pt x="0" y="2"/>
                  <a:pt x="0" y="4"/>
                  <a:pt x="1" y="4"/>
                </a:cubicBezTo>
                <a:cubicBezTo>
                  <a:pt x="2" y="5"/>
                  <a:pt x="4" y="5"/>
                  <a:pt x="6" y="4"/>
                </a:cubicBezTo>
                <a:cubicBezTo>
                  <a:pt x="7" y="4"/>
                  <a:pt x="8" y="2"/>
                  <a:pt x="8" y="1"/>
                </a:cubicBezTo>
                <a:cubicBezTo>
                  <a:pt x="7" y="0"/>
                  <a:pt x="6" y="1"/>
                  <a:pt x="5" y="1"/>
                </a:cubicBezTo>
                <a:cubicBezTo>
                  <a:pt x="4"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5" name="Freeform 3508"/>
          <p:cNvSpPr>
            <a:spLocks noChangeAspect="1"/>
          </p:cNvSpPr>
          <p:nvPr/>
        </p:nvSpPr>
        <p:spPr bwMode="auto">
          <a:xfrm>
            <a:off x="2861128" y="3291633"/>
            <a:ext cx="34281" cy="7144"/>
          </a:xfrm>
          <a:custGeom>
            <a:avLst/>
            <a:gdLst>
              <a:gd name="T0" fmla="*/ 0 w 4"/>
              <a:gd name="T1" fmla="*/ 2 h 5"/>
              <a:gd name="T2" fmla="*/ 3 w 4"/>
              <a:gd name="T3" fmla="*/ 5 h 5"/>
              <a:gd name="T4" fmla="*/ 4 w 4"/>
              <a:gd name="T5" fmla="*/ 0 h 5"/>
              <a:gd name="T6" fmla="*/ 0 w 4"/>
              <a:gd name="T7" fmla="*/ 2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0" y="2"/>
                </a:moveTo>
                <a:cubicBezTo>
                  <a:pt x="0" y="3"/>
                  <a:pt x="1" y="5"/>
                  <a:pt x="2" y="4"/>
                </a:cubicBezTo>
                <a:cubicBezTo>
                  <a:pt x="3" y="4"/>
                  <a:pt x="4" y="1"/>
                  <a:pt x="3" y="0"/>
                </a:cubicBezTo>
                <a:cubicBezTo>
                  <a:pt x="2" y="0"/>
                  <a:pt x="0" y="1"/>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6" name="Freeform 3509"/>
          <p:cNvSpPr>
            <a:spLocks noChangeAspect="1"/>
          </p:cNvSpPr>
          <p:nvPr/>
        </p:nvSpPr>
        <p:spPr bwMode="auto">
          <a:xfrm>
            <a:off x="2540569" y="3070178"/>
            <a:ext cx="34281" cy="7144"/>
          </a:xfrm>
          <a:custGeom>
            <a:avLst/>
            <a:gdLst>
              <a:gd name="T0" fmla="*/ 4 w 10"/>
              <a:gd name="T1" fmla="*/ 1 h 5"/>
              <a:gd name="T2" fmla="*/ 1 w 10"/>
              <a:gd name="T3" fmla="*/ 5 h 5"/>
              <a:gd name="T4" fmla="*/ 10 w 10"/>
              <a:gd name="T5" fmla="*/ 5 h 5"/>
              <a:gd name="T6" fmla="*/ 11 w 10"/>
              <a:gd name="T7" fmla="*/ 1 h 5"/>
              <a:gd name="T8" fmla="*/ 6 w 10"/>
              <a:gd name="T9" fmla="*/ 1 h 5"/>
              <a:gd name="T10" fmla="*/ 4 w 10"/>
              <a:gd name="T11" fmla="*/ 1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3"/>
                  <a:pt x="1" y="4"/>
                </a:cubicBezTo>
                <a:cubicBezTo>
                  <a:pt x="3" y="5"/>
                  <a:pt x="6" y="5"/>
                  <a:pt x="8" y="4"/>
                </a:cubicBezTo>
                <a:cubicBezTo>
                  <a:pt x="9" y="4"/>
                  <a:pt x="10" y="2"/>
                  <a:pt x="9" y="1"/>
                </a:cubicBezTo>
                <a:cubicBezTo>
                  <a:pt x="8" y="0"/>
                  <a:pt x="7" y="1"/>
                  <a:pt x="5" y="1"/>
                </a:cubicBezTo>
                <a:cubicBezTo>
                  <a:pt x="4" y="1"/>
                  <a:pt x="3"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7" name="Freeform 3510"/>
          <p:cNvSpPr>
            <a:spLocks noChangeAspect="1"/>
          </p:cNvSpPr>
          <p:nvPr/>
        </p:nvSpPr>
        <p:spPr bwMode="auto">
          <a:xfrm>
            <a:off x="2605633" y="3077319"/>
            <a:ext cx="34281" cy="15479"/>
          </a:xfrm>
          <a:custGeom>
            <a:avLst/>
            <a:gdLst>
              <a:gd name="T0" fmla="*/ 6 w 11"/>
              <a:gd name="T1" fmla="*/ 1 h 11"/>
              <a:gd name="T2" fmla="*/ 5 w 11"/>
              <a:gd name="T3" fmla="*/ 5 h 11"/>
              <a:gd name="T4" fmla="*/ 6 w 11"/>
              <a:gd name="T5" fmla="*/ 8 h 11"/>
              <a:gd name="T6" fmla="*/ 0 w 11"/>
              <a:gd name="T7" fmla="*/ 11 h 11"/>
              <a:gd name="T8" fmla="*/ 1 w 11"/>
              <a:gd name="T9" fmla="*/ 12 h 11"/>
              <a:gd name="T10" fmla="*/ 11 w 11"/>
              <a:gd name="T11" fmla="*/ 11 h 11"/>
              <a:gd name="T12" fmla="*/ 13 w 11"/>
              <a:gd name="T13" fmla="*/ 9 h 11"/>
              <a:gd name="T14" fmla="*/ 13 w 11"/>
              <a:gd name="T15" fmla="*/ 2 h 11"/>
              <a:gd name="T16" fmla="*/ 13 w 11"/>
              <a:gd name="T17" fmla="*/ 0 h 11"/>
              <a:gd name="T18" fmla="*/ 6 w 11"/>
              <a:gd name="T19" fmla="*/ 1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1"/>
              <a:gd name="T32" fmla="*/ 11 w 11"/>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1">
                <a:moveTo>
                  <a:pt x="5" y="1"/>
                </a:moveTo>
                <a:cubicBezTo>
                  <a:pt x="4" y="1"/>
                  <a:pt x="4" y="3"/>
                  <a:pt x="4" y="4"/>
                </a:cubicBezTo>
                <a:cubicBezTo>
                  <a:pt x="5" y="5"/>
                  <a:pt x="6" y="7"/>
                  <a:pt x="5" y="7"/>
                </a:cubicBezTo>
                <a:cubicBezTo>
                  <a:pt x="4" y="9"/>
                  <a:pt x="2" y="8"/>
                  <a:pt x="0" y="9"/>
                </a:cubicBezTo>
                <a:cubicBezTo>
                  <a:pt x="0" y="9"/>
                  <a:pt x="0" y="10"/>
                  <a:pt x="1" y="10"/>
                </a:cubicBezTo>
                <a:cubicBezTo>
                  <a:pt x="3" y="11"/>
                  <a:pt x="6" y="10"/>
                  <a:pt x="9" y="9"/>
                </a:cubicBezTo>
                <a:cubicBezTo>
                  <a:pt x="9" y="9"/>
                  <a:pt x="11" y="9"/>
                  <a:pt x="11" y="8"/>
                </a:cubicBezTo>
                <a:cubicBezTo>
                  <a:pt x="11" y="6"/>
                  <a:pt x="11" y="4"/>
                  <a:pt x="11" y="2"/>
                </a:cubicBezTo>
                <a:cubicBezTo>
                  <a:pt x="11" y="2"/>
                  <a:pt x="11" y="1"/>
                  <a:pt x="11" y="0"/>
                </a:cubicBezTo>
                <a:cubicBezTo>
                  <a:pt x="9" y="0"/>
                  <a:pt x="6"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8" name="Freeform 3511"/>
          <p:cNvSpPr>
            <a:spLocks noChangeAspect="1"/>
          </p:cNvSpPr>
          <p:nvPr/>
        </p:nvSpPr>
        <p:spPr bwMode="auto">
          <a:xfrm>
            <a:off x="2505038" y="2910634"/>
            <a:ext cx="39661" cy="13097"/>
          </a:xfrm>
          <a:custGeom>
            <a:avLst/>
            <a:gdLst>
              <a:gd name="T0" fmla="*/ 1 w 24"/>
              <a:gd name="T1" fmla="*/ 1 h 9"/>
              <a:gd name="T2" fmla="*/ 0 w 24"/>
              <a:gd name="T3" fmla="*/ 5 h 9"/>
              <a:gd name="T4" fmla="*/ 2 w 24"/>
              <a:gd name="T5" fmla="*/ 10 h 9"/>
              <a:gd name="T6" fmla="*/ 12 w 24"/>
              <a:gd name="T7" fmla="*/ 10 h 9"/>
              <a:gd name="T8" fmla="*/ 22 w 24"/>
              <a:gd name="T9" fmla="*/ 10 h 9"/>
              <a:gd name="T10" fmla="*/ 28 w 24"/>
              <a:gd name="T11" fmla="*/ 4 h 9"/>
              <a:gd name="T12" fmla="*/ 19 w 24"/>
              <a:gd name="T13" fmla="*/ 2 h 9"/>
              <a:gd name="T14" fmla="*/ 8 w 24"/>
              <a:gd name="T15" fmla="*/ 1 h 9"/>
              <a:gd name="T16" fmla="*/ 1 w 24"/>
              <a:gd name="T17" fmla="*/ 1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9"/>
              <a:gd name="T29" fmla="*/ 24 w 24"/>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9">
                <a:moveTo>
                  <a:pt x="1" y="1"/>
                </a:moveTo>
                <a:cubicBezTo>
                  <a:pt x="0" y="1"/>
                  <a:pt x="0" y="3"/>
                  <a:pt x="0" y="4"/>
                </a:cubicBezTo>
                <a:cubicBezTo>
                  <a:pt x="0" y="6"/>
                  <a:pt x="1" y="8"/>
                  <a:pt x="2" y="8"/>
                </a:cubicBezTo>
                <a:cubicBezTo>
                  <a:pt x="5" y="9"/>
                  <a:pt x="7" y="8"/>
                  <a:pt x="10" y="8"/>
                </a:cubicBezTo>
                <a:cubicBezTo>
                  <a:pt x="13" y="8"/>
                  <a:pt x="16" y="9"/>
                  <a:pt x="18" y="8"/>
                </a:cubicBezTo>
                <a:cubicBezTo>
                  <a:pt x="20" y="7"/>
                  <a:pt x="24" y="5"/>
                  <a:pt x="23" y="3"/>
                </a:cubicBezTo>
                <a:cubicBezTo>
                  <a:pt x="22" y="1"/>
                  <a:pt x="18" y="2"/>
                  <a:pt x="16" y="2"/>
                </a:cubicBezTo>
                <a:cubicBezTo>
                  <a:pt x="13" y="1"/>
                  <a:pt x="10" y="1"/>
                  <a:pt x="7" y="1"/>
                </a:cubicBezTo>
                <a:cubicBezTo>
                  <a:pt x="5" y="0"/>
                  <a:pt x="3"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69" name="Freeform 3512"/>
          <p:cNvSpPr>
            <a:spLocks noChangeAspect="1"/>
          </p:cNvSpPr>
          <p:nvPr/>
        </p:nvSpPr>
        <p:spPr bwMode="auto">
          <a:xfrm>
            <a:off x="2331096" y="2855863"/>
            <a:ext cx="34281" cy="10716"/>
          </a:xfrm>
          <a:custGeom>
            <a:avLst/>
            <a:gdLst>
              <a:gd name="T0" fmla="*/ 8 w 11"/>
              <a:gd name="T1" fmla="*/ 4 h 7"/>
              <a:gd name="T2" fmla="*/ 12 w 11"/>
              <a:gd name="T3" fmla="*/ 0 h 7"/>
              <a:gd name="T4" fmla="*/ 12 w 11"/>
              <a:gd name="T5" fmla="*/ 4 h 7"/>
              <a:gd name="T6" fmla="*/ 9 w 11"/>
              <a:gd name="T7" fmla="*/ 8 h 7"/>
              <a:gd name="T8" fmla="*/ 2 w 11"/>
              <a:gd name="T9" fmla="*/ 8 h 7"/>
              <a:gd name="T10" fmla="*/ 0 w 11"/>
              <a:gd name="T11" fmla="*/ 6 h 7"/>
              <a:gd name="T12" fmla="*/ 4 w 11"/>
              <a:gd name="T13" fmla="*/ 3 h 7"/>
              <a:gd name="T14" fmla="*/ 8 w 11"/>
              <a:gd name="T15" fmla="*/ 4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7" y="3"/>
                </a:moveTo>
                <a:cubicBezTo>
                  <a:pt x="8" y="2"/>
                  <a:pt x="9" y="0"/>
                  <a:pt x="10" y="0"/>
                </a:cubicBezTo>
                <a:cubicBezTo>
                  <a:pt x="11" y="0"/>
                  <a:pt x="10" y="2"/>
                  <a:pt x="10" y="3"/>
                </a:cubicBezTo>
                <a:cubicBezTo>
                  <a:pt x="9" y="4"/>
                  <a:pt x="9" y="6"/>
                  <a:pt x="8" y="6"/>
                </a:cubicBezTo>
                <a:cubicBezTo>
                  <a:pt x="6" y="7"/>
                  <a:pt x="4" y="7"/>
                  <a:pt x="2" y="6"/>
                </a:cubicBezTo>
                <a:cubicBezTo>
                  <a:pt x="1" y="6"/>
                  <a:pt x="0" y="5"/>
                  <a:pt x="0" y="5"/>
                </a:cubicBezTo>
                <a:cubicBezTo>
                  <a:pt x="1" y="3"/>
                  <a:pt x="2" y="2"/>
                  <a:pt x="3" y="2"/>
                </a:cubicBezTo>
                <a:cubicBezTo>
                  <a:pt x="5" y="2"/>
                  <a:pt x="6" y="3"/>
                  <a:pt x="7"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0" name="Freeform 3513"/>
          <p:cNvSpPr>
            <a:spLocks noChangeAspect="1"/>
          </p:cNvSpPr>
          <p:nvPr/>
        </p:nvSpPr>
        <p:spPr bwMode="auto">
          <a:xfrm>
            <a:off x="2332618" y="2884441"/>
            <a:ext cx="62910" cy="36909"/>
          </a:xfrm>
          <a:custGeom>
            <a:avLst/>
            <a:gdLst>
              <a:gd name="T0" fmla="*/ 44 w 39"/>
              <a:gd name="T1" fmla="*/ 31 h 26"/>
              <a:gd name="T2" fmla="*/ 45 w 39"/>
              <a:gd name="T3" fmla="*/ 29 h 26"/>
              <a:gd name="T4" fmla="*/ 39 w 39"/>
              <a:gd name="T5" fmla="*/ 23 h 26"/>
              <a:gd name="T6" fmla="*/ 44 w 39"/>
              <a:gd name="T7" fmla="*/ 18 h 26"/>
              <a:gd name="T8" fmla="*/ 42 w 39"/>
              <a:gd name="T9" fmla="*/ 14 h 26"/>
              <a:gd name="T10" fmla="*/ 45 w 39"/>
              <a:gd name="T11" fmla="*/ 11 h 26"/>
              <a:gd name="T12" fmla="*/ 44 w 39"/>
              <a:gd name="T13" fmla="*/ 2 h 26"/>
              <a:gd name="T14" fmla="*/ 37 w 39"/>
              <a:gd name="T15" fmla="*/ 4 h 26"/>
              <a:gd name="T16" fmla="*/ 32 w 39"/>
              <a:gd name="T17" fmla="*/ 1 h 26"/>
              <a:gd name="T18" fmla="*/ 21 w 39"/>
              <a:gd name="T19" fmla="*/ 1 h 26"/>
              <a:gd name="T20" fmla="*/ 18 w 39"/>
              <a:gd name="T21" fmla="*/ 6 h 26"/>
              <a:gd name="T22" fmla="*/ 19 w 39"/>
              <a:gd name="T23" fmla="*/ 8 h 26"/>
              <a:gd name="T24" fmla="*/ 26 w 39"/>
              <a:gd name="T25" fmla="*/ 8 h 26"/>
              <a:gd name="T26" fmla="*/ 27 w 39"/>
              <a:gd name="T27" fmla="*/ 17 h 26"/>
              <a:gd name="T28" fmla="*/ 34 w 39"/>
              <a:gd name="T29" fmla="*/ 23 h 26"/>
              <a:gd name="T30" fmla="*/ 28 w 39"/>
              <a:gd name="T31" fmla="*/ 23 h 26"/>
              <a:gd name="T32" fmla="*/ 11 w 39"/>
              <a:gd name="T33" fmla="*/ 21 h 26"/>
              <a:gd name="T34" fmla="*/ 5 w 39"/>
              <a:gd name="T35" fmla="*/ 20 h 26"/>
              <a:gd name="T36" fmla="*/ 0 w 39"/>
              <a:gd name="T37" fmla="*/ 24 h 26"/>
              <a:gd name="T38" fmla="*/ 5 w 39"/>
              <a:gd name="T39" fmla="*/ 27 h 26"/>
              <a:gd name="T40" fmla="*/ 12 w 39"/>
              <a:gd name="T41" fmla="*/ 30 h 26"/>
              <a:gd name="T42" fmla="*/ 22 w 39"/>
              <a:gd name="T43" fmla="*/ 27 h 26"/>
              <a:gd name="T44" fmla="*/ 29 w 39"/>
              <a:gd name="T45" fmla="*/ 29 h 26"/>
              <a:gd name="T46" fmla="*/ 37 w 39"/>
              <a:gd name="T47" fmla="*/ 27 h 26"/>
              <a:gd name="T48" fmla="*/ 44 w 39"/>
              <a:gd name="T49" fmla="*/ 3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37" y="26"/>
                </a:moveTo>
                <a:cubicBezTo>
                  <a:pt x="37" y="26"/>
                  <a:pt x="38" y="25"/>
                  <a:pt x="38" y="24"/>
                </a:cubicBezTo>
                <a:cubicBezTo>
                  <a:pt x="37" y="22"/>
                  <a:pt x="34" y="21"/>
                  <a:pt x="33" y="19"/>
                </a:cubicBezTo>
                <a:cubicBezTo>
                  <a:pt x="33" y="18"/>
                  <a:pt x="36" y="17"/>
                  <a:pt x="37" y="15"/>
                </a:cubicBezTo>
                <a:cubicBezTo>
                  <a:pt x="37" y="14"/>
                  <a:pt x="36" y="13"/>
                  <a:pt x="36" y="12"/>
                </a:cubicBezTo>
                <a:cubicBezTo>
                  <a:pt x="37" y="11"/>
                  <a:pt x="38" y="11"/>
                  <a:pt x="38" y="9"/>
                </a:cubicBezTo>
                <a:cubicBezTo>
                  <a:pt x="39" y="7"/>
                  <a:pt x="38" y="5"/>
                  <a:pt x="37" y="2"/>
                </a:cubicBezTo>
                <a:cubicBezTo>
                  <a:pt x="35" y="3"/>
                  <a:pt x="33" y="4"/>
                  <a:pt x="31" y="3"/>
                </a:cubicBezTo>
                <a:cubicBezTo>
                  <a:pt x="30" y="3"/>
                  <a:pt x="29" y="1"/>
                  <a:pt x="27" y="1"/>
                </a:cubicBezTo>
                <a:cubicBezTo>
                  <a:pt x="24" y="0"/>
                  <a:pt x="21" y="0"/>
                  <a:pt x="18" y="1"/>
                </a:cubicBezTo>
                <a:cubicBezTo>
                  <a:pt x="17" y="2"/>
                  <a:pt x="15" y="4"/>
                  <a:pt x="15" y="5"/>
                </a:cubicBezTo>
                <a:cubicBezTo>
                  <a:pt x="14" y="6"/>
                  <a:pt x="16" y="7"/>
                  <a:pt x="16" y="7"/>
                </a:cubicBezTo>
                <a:cubicBezTo>
                  <a:pt x="18" y="7"/>
                  <a:pt x="20" y="6"/>
                  <a:pt x="22" y="7"/>
                </a:cubicBezTo>
                <a:cubicBezTo>
                  <a:pt x="23" y="9"/>
                  <a:pt x="22" y="12"/>
                  <a:pt x="23" y="14"/>
                </a:cubicBezTo>
                <a:cubicBezTo>
                  <a:pt x="25" y="16"/>
                  <a:pt x="29" y="16"/>
                  <a:pt x="29" y="19"/>
                </a:cubicBezTo>
                <a:cubicBezTo>
                  <a:pt x="29" y="20"/>
                  <a:pt x="25" y="19"/>
                  <a:pt x="24" y="19"/>
                </a:cubicBezTo>
                <a:cubicBezTo>
                  <a:pt x="19" y="19"/>
                  <a:pt x="14" y="19"/>
                  <a:pt x="9" y="18"/>
                </a:cubicBezTo>
                <a:cubicBezTo>
                  <a:pt x="7" y="18"/>
                  <a:pt x="6" y="16"/>
                  <a:pt x="4" y="17"/>
                </a:cubicBezTo>
                <a:cubicBezTo>
                  <a:pt x="2" y="17"/>
                  <a:pt x="0" y="19"/>
                  <a:pt x="0" y="20"/>
                </a:cubicBezTo>
                <a:cubicBezTo>
                  <a:pt x="0" y="22"/>
                  <a:pt x="3" y="23"/>
                  <a:pt x="4" y="23"/>
                </a:cubicBezTo>
                <a:cubicBezTo>
                  <a:pt x="6" y="24"/>
                  <a:pt x="8" y="25"/>
                  <a:pt x="10" y="25"/>
                </a:cubicBezTo>
                <a:cubicBezTo>
                  <a:pt x="13" y="25"/>
                  <a:pt x="16" y="24"/>
                  <a:pt x="19" y="23"/>
                </a:cubicBezTo>
                <a:cubicBezTo>
                  <a:pt x="21" y="23"/>
                  <a:pt x="23" y="24"/>
                  <a:pt x="25" y="24"/>
                </a:cubicBezTo>
                <a:cubicBezTo>
                  <a:pt x="27" y="24"/>
                  <a:pt x="29" y="22"/>
                  <a:pt x="31" y="23"/>
                </a:cubicBezTo>
                <a:cubicBezTo>
                  <a:pt x="33" y="24"/>
                  <a:pt x="34" y="25"/>
                  <a:pt x="37" y="2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1" name="Freeform 3514"/>
          <p:cNvSpPr>
            <a:spLocks noChangeAspect="1"/>
          </p:cNvSpPr>
          <p:nvPr/>
        </p:nvSpPr>
        <p:spPr bwMode="auto">
          <a:xfrm>
            <a:off x="2234771" y="2913015"/>
            <a:ext cx="46499" cy="17860"/>
          </a:xfrm>
          <a:custGeom>
            <a:avLst/>
            <a:gdLst>
              <a:gd name="T0" fmla="*/ 22 w 29"/>
              <a:gd name="T1" fmla="*/ 1 h 12"/>
              <a:gd name="T2" fmla="*/ 33 w 29"/>
              <a:gd name="T3" fmla="*/ 9 h 12"/>
              <a:gd name="T4" fmla="*/ 33 w 29"/>
              <a:gd name="T5" fmla="*/ 13 h 12"/>
              <a:gd name="T6" fmla="*/ 23 w 29"/>
              <a:gd name="T7" fmla="*/ 11 h 12"/>
              <a:gd name="T8" fmla="*/ 19 w 29"/>
              <a:gd name="T9" fmla="*/ 15 h 12"/>
              <a:gd name="T10" fmla="*/ 7 w 29"/>
              <a:gd name="T11" fmla="*/ 9 h 12"/>
              <a:gd name="T12" fmla="*/ 0 w 29"/>
              <a:gd name="T13" fmla="*/ 5 h 12"/>
              <a:gd name="T14" fmla="*/ 5 w 29"/>
              <a:gd name="T15" fmla="*/ 0 h 12"/>
              <a:gd name="T16" fmla="*/ 18 w 29"/>
              <a:gd name="T17" fmla="*/ 1 h 12"/>
              <a:gd name="T18" fmla="*/ 22 w 29"/>
              <a:gd name="T19" fmla="*/ 1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2"/>
              <a:gd name="T32" fmla="*/ 29 w 2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2">
                <a:moveTo>
                  <a:pt x="19" y="1"/>
                </a:moveTo>
                <a:cubicBezTo>
                  <a:pt x="22" y="2"/>
                  <a:pt x="25" y="4"/>
                  <a:pt x="28" y="7"/>
                </a:cubicBezTo>
                <a:cubicBezTo>
                  <a:pt x="29" y="7"/>
                  <a:pt x="29" y="10"/>
                  <a:pt x="28" y="10"/>
                </a:cubicBezTo>
                <a:cubicBezTo>
                  <a:pt x="25" y="11"/>
                  <a:pt x="22" y="8"/>
                  <a:pt x="20" y="9"/>
                </a:cubicBezTo>
                <a:cubicBezTo>
                  <a:pt x="18" y="9"/>
                  <a:pt x="18" y="12"/>
                  <a:pt x="16" y="12"/>
                </a:cubicBezTo>
                <a:cubicBezTo>
                  <a:pt x="12" y="11"/>
                  <a:pt x="9" y="8"/>
                  <a:pt x="6" y="7"/>
                </a:cubicBezTo>
                <a:cubicBezTo>
                  <a:pt x="4" y="6"/>
                  <a:pt x="1" y="6"/>
                  <a:pt x="0" y="4"/>
                </a:cubicBezTo>
                <a:cubicBezTo>
                  <a:pt x="0" y="2"/>
                  <a:pt x="3" y="1"/>
                  <a:pt x="4" y="0"/>
                </a:cubicBezTo>
                <a:cubicBezTo>
                  <a:pt x="8" y="0"/>
                  <a:pt x="12" y="1"/>
                  <a:pt x="15" y="1"/>
                </a:cubicBezTo>
                <a:cubicBezTo>
                  <a:pt x="17" y="1"/>
                  <a:pt x="18" y="0"/>
                  <a:pt x="1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2" name="Freeform 3515"/>
          <p:cNvSpPr>
            <a:spLocks noChangeAspect="1"/>
          </p:cNvSpPr>
          <p:nvPr/>
        </p:nvSpPr>
        <p:spPr bwMode="auto">
          <a:xfrm>
            <a:off x="2116624" y="2814193"/>
            <a:ext cx="220188" cy="75010"/>
          </a:xfrm>
          <a:custGeom>
            <a:avLst/>
            <a:gdLst>
              <a:gd name="T0" fmla="*/ 155 w 134"/>
              <a:gd name="T1" fmla="*/ 52 h 52"/>
              <a:gd name="T2" fmla="*/ 160 w 134"/>
              <a:gd name="T3" fmla="*/ 55 h 52"/>
              <a:gd name="T4" fmla="*/ 150 w 134"/>
              <a:gd name="T5" fmla="*/ 58 h 52"/>
              <a:gd name="T6" fmla="*/ 138 w 134"/>
              <a:gd name="T7" fmla="*/ 62 h 52"/>
              <a:gd name="T8" fmla="*/ 120 w 134"/>
              <a:gd name="T9" fmla="*/ 61 h 52"/>
              <a:gd name="T10" fmla="*/ 115 w 134"/>
              <a:gd name="T11" fmla="*/ 63 h 52"/>
              <a:gd name="T12" fmla="*/ 105 w 134"/>
              <a:gd name="T13" fmla="*/ 62 h 52"/>
              <a:gd name="T14" fmla="*/ 106 w 134"/>
              <a:gd name="T15" fmla="*/ 59 h 52"/>
              <a:gd name="T16" fmla="*/ 114 w 134"/>
              <a:gd name="T17" fmla="*/ 52 h 52"/>
              <a:gd name="T18" fmla="*/ 112 w 134"/>
              <a:gd name="T19" fmla="*/ 48 h 52"/>
              <a:gd name="T20" fmla="*/ 101 w 134"/>
              <a:gd name="T21" fmla="*/ 47 h 52"/>
              <a:gd name="T22" fmla="*/ 94 w 134"/>
              <a:gd name="T23" fmla="*/ 41 h 52"/>
              <a:gd name="T24" fmla="*/ 93 w 134"/>
              <a:gd name="T25" fmla="*/ 30 h 52"/>
              <a:gd name="T26" fmla="*/ 83 w 134"/>
              <a:gd name="T27" fmla="*/ 30 h 52"/>
              <a:gd name="T28" fmla="*/ 71 w 134"/>
              <a:gd name="T29" fmla="*/ 27 h 52"/>
              <a:gd name="T30" fmla="*/ 66 w 134"/>
              <a:gd name="T31" fmla="*/ 21 h 52"/>
              <a:gd name="T32" fmla="*/ 58 w 134"/>
              <a:gd name="T33" fmla="*/ 22 h 52"/>
              <a:gd name="T34" fmla="*/ 50 w 134"/>
              <a:gd name="T35" fmla="*/ 19 h 52"/>
              <a:gd name="T36" fmla="*/ 41 w 134"/>
              <a:gd name="T37" fmla="*/ 18 h 52"/>
              <a:gd name="T38" fmla="*/ 43 w 134"/>
              <a:gd name="T39" fmla="*/ 16 h 52"/>
              <a:gd name="T40" fmla="*/ 47 w 134"/>
              <a:gd name="T41" fmla="*/ 13 h 52"/>
              <a:gd name="T42" fmla="*/ 36 w 134"/>
              <a:gd name="T43" fmla="*/ 10 h 52"/>
              <a:gd name="T44" fmla="*/ 24 w 134"/>
              <a:gd name="T45" fmla="*/ 15 h 52"/>
              <a:gd name="T46" fmla="*/ 14 w 134"/>
              <a:gd name="T47" fmla="*/ 21 h 52"/>
              <a:gd name="T48" fmla="*/ 7 w 134"/>
              <a:gd name="T49" fmla="*/ 27 h 52"/>
              <a:gd name="T50" fmla="*/ 0 w 134"/>
              <a:gd name="T51" fmla="*/ 24 h 52"/>
              <a:gd name="T52" fmla="*/ 6 w 134"/>
              <a:gd name="T53" fmla="*/ 21 h 52"/>
              <a:gd name="T54" fmla="*/ 10 w 134"/>
              <a:gd name="T55" fmla="*/ 12 h 52"/>
              <a:gd name="T56" fmla="*/ 24 w 134"/>
              <a:gd name="T57" fmla="*/ 5 h 52"/>
              <a:gd name="T58" fmla="*/ 41 w 134"/>
              <a:gd name="T59" fmla="*/ 0 h 52"/>
              <a:gd name="T60" fmla="*/ 55 w 134"/>
              <a:gd name="T61" fmla="*/ 2 h 52"/>
              <a:gd name="T62" fmla="*/ 65 w 134"/>
              <a:gd name="T63" fmla="*/ 4 h 52"/>
              <a:gd name="T64" fmla="*/ 68 w 134"/>
              <a:gd name="T65" fmla="*/ 6 h 52"/>
              <a:gd name="T66" fmla="*/ 76 w 134"/>
              <a:gd name="T67" fmla="*/ 7 h 52"/>
              <a:gd name="T68" fmla="*/ 82 w 134"/>
              <a:gd name="T69" fmla="*/ 16 h 52"/>
              <a:gd name="T70" fmla="*/ 96 w 134"/>
              <a:gd name="T71" fmla="*/ 17 h 52"/>
              <a:gd name="T72" fmla="*/ 102 w 134"/>
              <a:gd name="T73" fmla="*/ 25 h 52"/>
              <a:gd name="T74" fmla="*/ 105 w 134"/>
              <a:gd name="T75" fmla="*/ 24 h 52"/>
              <a:gd name="T76" fmla="*/ 99 w 134"/>
              <a:gd name="T77" fmla="*/ 17 h 52"/>
              <a:gd name="T78" fmla="*/ 101 w 134"/>
              <a:gd name="T79" fmla="*/ 16 h 52"/>
              <a:gd name="T80" fmla="*/ 109 w 134"/>
              <a:gd name="T81" fmla="*/ 24 h 52"/>
              <a:gd name="T82" fmla="*/ 109 w 134"/>
              <a:gd name="T83" fmla="*/ 28 h 52"/>
              <a:gd name="T84" fmla="*/ 117 w 134"/>
              <a:gd name="T85" fmla="*/ 29 h 52"/>
              <a:gd name="T86" fmla="*/ 127 w 134"/>
              <a:gd name="T87" fmla="*/ 35 h 52"/>
              <a:gd name="T88" fmla="*/ 131 w 134"/>
              <a:gd name="T89" fmla="*/ 40 h 52"/>
              <a:gd name="T90" fmla="*/ 139 w 134"/>
              <a:gd name="T91" fmla="*/ 41 h 52"/>
              <a:gd name="T92" fmla="*/ 135 w 134"/>
              <a:gd name="T93" fmla="*/ 47 h 52"/>
              <a:gd name="T94" fmla="*/ 145 w 134"/>
              <a:gd name="T95" fmla="*/ 46 h 52"/>
              <a:gd name="T96" fmla="*/ 154 w 134"/>
              <a:gd name="T97" fmla="*/ 48 h 52"/>
              <a:gd name="T98" fmla="*/ 155 w 134"/>
              <a:gd name="T99" fmla="*/ 52 h 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4"/>
              <a:gd name="T151" fmla="*/ 0 h 52"/>
              <a:gd name="T152" fmla="*/ 134 w 134"/>
              <a:gd name="T153" fmla="*/ 52 h 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4" h="52">
                <a:moveTo>
                  <a:pt x="129" y="43"/>
                </a:moveTo>
                <a:cubicBezTo>
                  <a:pt x="130" y="44"/>
                  <a:pt x="134" y="44"/>
                  <a:pt x="133" y="45"/>
                </a:cubicBezTo>
                <a:cubicBezTo>
                  <a:pt x="131" y="47"/>
                  <a:pt x="127" y="47"/>
                  <a:pt x="125" y="48"/>
                </a:cubicBezTo>
                <a:cubicBezTo>
                  <a:pt x="122" y="49"/>
                  <a:pt x="119" y="51"/>
                  <a:pt x="115" y="51"/>
                </a:cubicBezTo>
                <a:cubicBezTo>
                  <a:pt x="110" y="51"/>
                  <a:pt x="105" y="50"/>
                  <a:pt x="100" y="50"/>
                </a:cubicBezTo>
                <a:cubicBezTo>
                  <a:pt x="99" y="50"/>
                  <a:pt x="97" y="52"/>
                  <a:pt x="96" y="52"/>
                </a:cubicBezTo>
                <a:cubicBezTo>
                  <a:pt x="93" y="52"/>
                  <a:pt x="90" y="52"/>
                  <a:pt x="87" y="51"/>
                </a:cubicBezTo>
                <a:cubicBezTo>
                  <a:pt x="87" y="51"/>
                  <a:pt x="88" y="50"/>
                  <a:pt x="88" y="49"/>
                </a:cubicBezTo>
                <a:cubicBezTo>
                  <a:pt x="90" y="47"/>
                  <a:pt x="94" y="46"/>
                  <a:pt x="95" y="43"/>
                </a:cubicBezTo>
                <a:cubicBezTo>
                  <a:pt x="95" y="42"/>
                  <a:pt x="94" y="41"/>
                  <a:pt x="93" y="40"/>
                </a:cubicBezTo>
                <a:cubicBezTo>
                  <a:pt x="90" y="39"/>
                  <a:pt x="87" y="40"/>
                  <a:pt x="84" y="39"/>
                </a:cubicBezTo>
                <a:cubicBezTo>
                  <a:pt x="82" y="38"/>
                  <a:pt x="79" y="36"/>
                  <a:pt x="78" y="34"/>
                </a:cubicBezTo>
                <a:cubicBezTo>
                  <a:pt x="77" y="31"/>
                  <a:pt x="79" y="28"/>
                  <a:pt x="77" y="25"/>
                </a:cubicBezTo>
                <a:cubicBezTo>
                  <a:pt x="76" y="23"/>
                  <a:pt x="72" y="25"/>
                  <a:pt x="69" y="25"/>
                </a:cubicBezTo>
                <a:cubicBezTo>
                  <a:pt x="66" y="24"/>
                  <a:pt x="62" y="24"/>
                  <a:pt x="59" y="22"/>
                </a:cubicBezTo>
                <a:cubicBezTo>
                  <a:pt x="57" y="21"/>
                  <a:pt x="57" y="18"/>
                  <a:pt x="55" y="17"/>
                </a:cubicBezTo>
                <a:cubicBezTo>
                  <a:pt x="53" y="17"/>
                  <a:pt x="50" y="18"/>
                  <a:pt x="48" y="18"/>
                </a:cubicBezTo>
                <a:cubicBezTo>
                  <a:pt x="46" y="18"/>
                  <a:pt x="44" y="16"/>
                  <a:pt x="42" y="16"/>
                </a:cubicBezTo>
                <a:cubicBezTo>
                  <a:pt x="40" y="15"/>
                  <a:pt x="36" y="16"/>
                  <a:pt x="34" y="15"/>
                </a:cubicBezTo>
                <a:cubicBezTo>
                  <a:pt x="33" y="15"/>
                  <a:pt x="35" y="14"/>
                  <a:pt x="36" y="13"/>
                </a:cubicBezTo>
                <a:cubicBezTo>
                  <a:pt x="37" y="12"/>
                  <a:pt x="40" y="12"/>
                  <a:pt x="39" y="11"/>
                </a:cubicBezTo>
                <a:cubicBezTo>
                  <a:pt x="37" y="9"/>
                  <a:pt x="33" y="8"/>
                  <a:pt x="30" y="8"/>
                </a:cubicBezTo>
                <a:cubicBezTo>
                  <a:pt x="27" y="9"/>
                  <a:pt x="24" y="11"/>
                  <a:pt x="20" y="12"/>
                </a:cubicBezTo>
                <a:cubicBezTo>
                  <a:pt x="17" y="14"/>
                  <a:pt x="14" y="15"/>
                  <a:pt x="12" y="17"/>
                </a:cubicBezTo>
                <a:cubicBezTo>
                  <a:pt x="9" y="18"/>
                  <a:pt x="8" y="22"/>
                  <a:pt x="6" y="22"/>
                </a:cubicBezTo>
                <a:cubicBezTo>
                  <a:pt x="4" y="23"/>
                  <a:pt x="1" y="22"/>
                  <a:pt x="0" y="20"/>
                </a:cubicBezTo>
                <a:cubicBezTo>
                  <a:pt x="0" y="19"/>
                  <a:pt x="4" y="19"/>
                  <a:pt x="5" y="17"/>
                </a:cubicBezTo>
                <a:cubicBezTo>
                  <a:pt x="6" y="15"/>
                  <a:pt x="6" y="11"/>
                  <a:pt x="8" y="10"/>
                </a:cubicBezTo>
                <a:cubicBezTo>
                  <a:pt x="12" y="7"/>
                  <a:pt x="16" y="6"/>
                  <a:pt x="20" y="4"/>
                </a:cubicBezTo>
                <a:cubicBezTo>
                  <a:pt x="24" y="3"/>
                  <a:pt x="29" y="1"/>
                  <a:pt x="34" y="0"/>
                </a:cubicBezTo>
                <a:cubicBezTo>
                  <a:pt x="38" y="0"/>
                  <a:pt x="42" y="1"/>
                  <a:pt x="46" y="2"/>
                </a:cubicBezTo>
                <a:cubicBezTo>
                  <a:pt x="48" y="2"/>
                  <a:pt x="51" y="2"/>
                  <a:pt x="54" y="3"/>
                </a:cubicBezTo>
                <a:cubicBezTo>
                  <a:pt x="55" y="3"/>
                  <a:pt x="56" y="4"/>
                  <a:pt x="57" y="5"/>
                </a:cubicBezTo>
                <a:cubicBezTo>
                  <a:pt x="59" y="5"/>
                  <a:pt x="61" y="4"/>
                  <a:pt x="63" y="6"/>
                </a:cubicBezTo>
                <a:cubicBezTo>
                  <a:pt x="66" y="7"/>
                  <a:pt x="65" y="12"/>
                  <a:pt x="68" y="13"/>
                </a:cubicBezTo>
                <a:cubicBezTo>
                  <a:pt x="72" y="15"/>
                  <a:pt x="76" y="13"/>
                  <a:pt x="80" y="14"/>
                </a:cubicBezTo>
                <a:cubicBezTo>
                  <a:pt x="82" y="15"/>
                  <a:pt x="83" y="19"/>
                  <a:pt x="85" y="21"/>
                </a:cubicBezTo>
                <a:cubicBezTo>
                  <a:pt x="86" y="21"/>
                  <a:pt x="88" y="20"/>
                  <a:pt x="87" y="20"/>
                </a:cubicBezTo>
                <a:cubicBezTo>
                  <a:pt x="86" y="17"/>
                  <a:pt x="83" y="16"/>
                  <a:pt x="82" y="14"/>
                </a:cubicBezTo>
                <a:cubicBezTo>
                  <a:pt x="82" y="13"/>
                  <a:pt x="83" y="12"/>
                  <a:pt x="84" y="13"/>
                </a:cubicBezTo>
                <a:cubicBezTo>
                  <a:pt x="86" y="15"/>
                  <a:pt x="89" y="17"/>
                  <a:pt x="91" y="20"/>
                </a:cubicBezTo>
                <a:cubicBezTo>
                  <a:pt x="92" y="21"/>
                  <a:pt x="90" y="22"/>
                  <a:pt x="91" y="23"/>
                </a:cubicBezTo>
                <a:cubicBezTo>
                  <a:pt x="92" y="24"/>
                  <a:pt x="95" y="23"/>
                  <a:pt x="97" y="24"/>
                </a:cubicBezTo>
                <a:cubicBezTo>
                  <a:pt x="100" y="25"/>
                  <a:pt x="103" y="27"/>
                  <a:pt x="106" y="29"/>
                </a:cubicBezTo>
                <a:cubicBezTo>
                  <a:pt x="107" y="30"/>
                  <a:pt x="108" y="32"/>
                  <a:pt x="109" y="33"/>
                </a:cubicBezTo>
                <a:cubicBezTo>
                  <a:pt x="111" y="34"/>
                  <a:pt x="115" y="32"/>
                  <a:pt x="116" y="34"/>
                </a:cubicBezTo>
                <a:cubicBezTo>
                  <a:pt x="117" y="36"/>
                  <a:pt x="110" y="38"/>
                  <a:pt x="112" y="39"/>
                </a:cubicBezTo>
                <a:cubicBezTo>
                  <a:pt x="115" y="41"/>
                  <a:pt x="118" y="38"/>
                  <a:pt x="121" y="38"/>
                </a:cubicBezTo>
                <a:cubicBezTo>
                  <a:pt x="124" y="38"/>
                  <a:pt x="126" y="39"/>
                  <a:pt x="128" y="40"/>
                </a:cubicBezTo>
                <a:cubicBezTo>
                  <a:pt x="128" y="41"/>
                  <a:pt x="128" y="43"/>
                  <a:pt x="129" y="4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3" name="Freeform 3516"/>
          <p:cNvSpPr>
            <a:spLocks noChangeAspect="1"/>
          </p:cNvSpPr>
          <p:nvPr/>
        </p:nvSpPr>
        <p:spPr bwMode="auto">
          <a:xfrm>
            <a:off x="2102579" y="2845148"/>
            <a:ext cx="34281" cy="10716"/>
          </a:xfrm>
          <a:custGeom>
            <a:avLst/>
            <a:gdLst>
              <a:gd name="T0" fmla="*/ 6 w 9"/>
              <a:gd name="T1" fmla="*/ 0 h 8"/>
              <a:gd name="T2" fmla="*/ 10 w 9"/>
              <a:gd name="T3" fmla="*/ 7 h 8"/>
              <a:gd name="T4" fmla="*/ 1 w 9"/>
              <a:gd name="T5" fmla="*/ 8 h 8"/>
              <a:gd name="T6" fmla="*/ 2 w 9"/>
              <a:gd name="T7" fmla="*/ 5 h 8"/>
              <a:gd name="T8" fmla="*/ 1 w 9"/>
              <a:gd name="T9" fmla="*/ 1 h 8"/>
              <a:gd name="T10" fmla="*/ 6 w 9"/>
              <a:gd name="T11" fmla="*/ 0 h 8"/>
              <a:gd name="T12" fmla="*/ 0 60000 65536"/>
              <a:gd name="T13" fmla="*/ 0 60000 65536"/>
              <a:gd name="T14" fmla="*/ 0 60000 65536"/>
              <a:gd name="T15" fmla="*/ 0 60000 65536"/>
              <a:gd name="T16" fmla="*/ 0 60000 65536"/>
              <a:gd name="T17" fmla="*/ 0 60000 65536"/>
              <a:gd name="T18" fmla="*/ 0 w 9"/>
              <a:gd name="T19" fmla="*/ 0 h 8"/>
              <a:gd name="T20" fmla="*/ 9 w 9"/>
              <a:gd name="T21" fmla="*/ 8 h 8"/>
            </a:gdLst>
            <a:ahLst/>
            <a:cxnLst>
              <a:cxn ang="T12">
                <a:pos x="T0" y="T1"/>
              </a:cxn>
              <a:cxn ang="T13">
                <a:pos x="T2" y="T3"/>
              </a:cxn>
              <a:cxn ang="T14">
                <a:pos x="T4" y="T5"/>
              </a:cxn>
              <a:cxn ang="T15">
                <a:pos x="T6" y="T7"/>
              </a:cxn>
              <a:cxn ang="T16">
                <a:pos x="T8" y="T9"/>
              </a:cxn>
              <a:cxn ang="T17">
                <a:pos x="T10" y="T11"/>
              </a:cxn>
            </a:cxnLst>
            <a:rect l="T18" t="T19" r="T20" b="T21"/>
            <a:pathLst>
              <a:path w="9" h="8">
                <a:moveTo>
                  <a:pt x="5" y="0"/>
                </a:moveTo>
                <a:cubicBezTo>
                  <a:pt x="6" y="2"/>
                  <a:pt x="9" y="4"/>
                  <a:pt x="8" y="6"/>
                </a:cubicBezTo>
                <a:cubicBezTo>
                  <a:pt x="7" y="8"/>
                  <a:pt x="3" y="8"/>
                  <a:pt x="1" y="7"/>
                </a:cubicBezTo>
                <a:cubicBezTo>
                  <a:pt x="0" y="7"/>
                  <a:pt x="2" y="5"/>
                  <a:pt x="2" y="4"/>
                </a:cubicBezTo>
                <a:cubicBezTo>
                  <a:pt x="2" y="3"/>
                  <a:pt x="1" y="2"/>
                  <a:pt x="1" y="1"/>
                </a:cubicBezTo>
                <a:cubicBezTo>
                  <a:pt x="2" y="0"/>
                  <a:pt x="4" y="0"/>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4" name="Freeform 3517"/>
          <p:cNvSpPr>
            <a:spLocks noChangeAspect="1"/>
          </p:cNvSpPr>
          <p:nvPr/>
        </p:nvSpPr>
        <p:spPr bwMode="auto">
          <a:xfrm>
            <a:off x="2221597" y="2774903"/>
            <a:ext cx="34281" cy="16669"/>
          </a:xfrm>
          <a:custGeom>
            <a:avLst/>
            <a:gdLst>
              <a:gd name="T0" fmla="*/ 6 w 7"/>
              <a:gd name="T1" fmla="*/ 1 h 12"/>
              <a:gd name="T2" fmla="*/ 4 w 7"/>
              <a:gd name="T3" fmla="*/ 1 h 12"/>
              <a:gd name="T4" fmla="*/ 0 w 7"/>
              <a:gd name="T5" fmla="*/ 9 h 12"/>
              <a:gd name="T6" fmla="*/ 4 w 7"/>
              <a:gd name="T7" fmla="*/ 13 h 12"/>
              <a:gd name="T8" fmla="*/ 9 w 7"/>
              <a:gd name="T9" fmla="*/ 11 h 12"/>
              <a:gd name="T10" fmla="*/ 6 w 7"/>
              <a:gd name="T11" fmla="*/ 1 h 12"/>
              <a:gd name="T12" fmla="*/ 0 60000 65536"/>
              <a:gd name="T13" fmla="*/ 0 60000 65536"/>
              <a:gd name="T14" fmla="*/ 0 60000 65536"/>
              <a:gd name="T15" fmla="*/ 0 60000 65536"/>
              <a:gd name="T16" fmla="*/ 0 60000 65536"/>
              <a:gd name="T17" fmla="*/ 0 60000 65536"/>
              <a:gd name="T18" fmla="*/ 0 w 7"/>
              <a:gd name="T19" fmla="*/ 0 h 12"/>
              <a:gd name="T20" fmla="*/ 7 w 7"/>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7" h="12">
                <a:moveTo>
                  <a:pt x="5" y="1"/>
                </a:moveTo>
                <a:cubicBezTo>
                  <a:pt x="5" y="0"/>
                  <a:pt x="3" y="0"/>
                  <a:pt x="3" y="1"/>
                </a:cubicBezTo>
                <a:cubicBezTo>
                  <a:pt x="1" y="3"/>
                  <a:pt x="0" y="5"/>
                  <a:pt x="0" y="8"/>
                </a:cubicBezTo>
                <a:cubicBezTo>
                  <a:pt x="0" y="9"/>
                  <a:pt x="1" y="11"/>
                  <a:pt x="3" y="11"/>
                </a:cubicBezTo>
                <a:cubicBezTo>
                  <a:pt x="5" y="12"/>
                  <a:pt x="6" y="10"/>
                  <a:pt x="7" y="9"/>
                </a:cubicBezTo>
                <a:cubicBezTo>
                  <a:pt x="7" y="6"/>
                  <a:pt x="7" y="3"/>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5" name="Freeform 3518"/>
          <p:cNvSpPr>
            <a:spLocks noChangeAspect="1"/>
          </p:cNvSpPr>
          <p:nvPr/>
        </p:nvSpPr>
        <p:spPr bwMode="auto">
          <a:xfrm>
            <a:off x="2224771" y="2739182"/>
            <a:ext cx="34281" cy="5954"/>
          </a:xfrm>
          <a:custGeom>
            <a:avLst/>
            <a:gdLst>
              <a:gd name="T0" fmla="*/ 18 w 17"/>
              <a:gd name="T1" fmla="*/ 0 h 4"/>
              <a:gd name="T2" fmla="*/ 19 w 17"/>
              <a:gd name="T3" fmla="*/ 3 h 4"/>
              <a:gd name="T4" fmla="*/ 13 w 17"/>
              <a:gd name="T5" fmla="*/ 3 h 4"/>
              <a:gd name="T6" fmla="*/ 5 w 17"/>
              <a:gd name="T7" fmla="*/ 5 h 4"/>
              <a:gd name="T8" fmla="*/ 1 w 17"/>
              <a:gd name="T9" fmla="*/ 1 h 4"/>
              <a:gd name="T10" fmla="*/ 7 w 17"/>
              <a:gd name="T11" fmla="*/ 1 h 4"/>
              <a:gd name="T12" fmla="*/ 14 w 17"/>
              <a:gd name="T13" fmla="*/ 0 h 4"/>
              <a:gd name="T14" fmla="*/ 18 w 17"/>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4"/>
              <a:gd name="T26" fmla="*/ 17 w 17"/>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4">
                <a:moveTo>
                  <a:pt x="15" y="0"/>
                </a:moveTo>
                <a:cubicBezTo>
                  <a:pt x="16" y="1"/>
                  <a:pt x="17" y="2"/>
                  <a:pt x="16" y="2"/>
                </a:cubicBezTo>
                <a:cubicBezTo>
                  <a:pt x="15" y="3"/>
                  <a:pt x="13" y="2"/>
                  <a:pt x="11" y="2"/>
                </a:cubicBezTo>
                <a:cubicBezTo>
                  <a:pt x="9" y="2"/>
                  <a:pt x="7" y="4"/>
                  <a:pt x="4" y="4"/>
                </a:cubicBezTo>
                <a:cubicBezTo>
                  <a:pt x="3" y="4"/>
                  <a:pt x="0" y="2"/>
                  <a:pt x="1" y="1"/>
                </a:cubicBezTo>
                <a:cubicBezTo>
                  <a:pt x="2" y="0"/>
                  <a:pt x="4" y="1"/>
                  <a:pt x="6" y="1"/>
                </a:cubicBezTo>
                <a:cubicBezTo>
                  <a:pt x="8" y="1"/>
                  <a:pt x="10" y="0"/>
                  <a:pt x="12" y="0"/>
                </a:cubicBezTo>
                <a:cubicBezTo>
                  <a:pt x="13" y="0"/>
                  <a:pt x="14" y="0"/>
                  <a:pt x="1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6" name="Freeform 3519"/>
          <p:cNvSpPr>
            <a:spLocks noChangeAspect="1"/>
          </p:cNvSpPr>
          <p:nvPr/>
        </p:nvSpPr>
        <p:spPr bwMode="auto">
          <a:xfrm>
            <a:off x="2242228" y="2734421"/>
            <a:ext cx="34281" cy="27384"/>
          </a:xfrm>
          <a:custGeom>
            <a:avLst/>
            <a:gdLst>
              <a:gd name="T0" fmla="*/ 1 w 7"/>
              <a:gd name="T1" fmla="*/ 1 h 19"/>
              <a:gd name="T2" fmla="*/ 3 w 7"/>
              <a:gd name="T3" fmla="*/ 6 h 19"/>
              <a:gd name="T4" fmla="*/ 6 w 7"/>
              <a:gd name="T5" fmla="*/ 7 h 19"/>
              <a:gd name="T6" fmla="*/ 4 w 7"/>
              <a:gd name="T7" fmla="*/ 16 h 19"/>
              <a:gd name="T8" fmla="*/ 1 w 7"/>
              <a:gd name="T9" fmla="*/ 19 h 19"/>
              <a:gd name="T10" fmla="*/ 4 w 7"/>
              <a:gd name="T11" fmla="*/ 22 h 19"/>
              <a:gd name="T12" fmla="*/ 5 w 7"/>
              <a:gd name="T13" fmla="*/ 18 h 19"/>
              <a:gd name="T14" fmla="*/ 9 w 7"/>
              <a:gd name="T15" fmla="*/ 8 h 19"/>
              <a:gd name="T16" fmla="*/ 9 w 7"/>
              <a:gd name="T17" fmla="*/ 6 h 19"/>
              <a:gd name="T18" fmla="*/ 5 w 7"/>
              <a:gd name="T19" fmla="*/ 4 h 19"/>
              <a:gd name="T20" fmla="*/ 1 w 7"/>
              <a:gd name="T21" fmla="*/ 1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19"/>
              <a:gd name="T35" fmla="*/ 7 w 7"/>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19">
                <a:moveTo>
                  <a:pt x="1" y="1"/>
                </a:moveTo>
                <a:cubicBezTo>
                  <a:pt x="0" y="2"/>
                  <a:pt x="1" y="4"/>
                  <a:pt x="2" y="5"/>
                </a:cubicBezTo>
                <a:cubicBezTo>
                  <a:pt x="3" y="6"/>
                  <a:pt x="5" y="5"/>
                  <a:pt x="5" y="6"/>
                </a:cubicBezTo>
                <a:cubicBezTo>
                  <a:pt x="6" y="9"/>
                  <a:pt x="4" y="11"/>
                  <a:pt x="3" y="13"/>
                </a:cubicBezTo>
                <a:cubicBezTo>
                  <a:pt x="3" y="14"/>
                  <a:pt x="1" y="15"/>
                  <a:pt x="1" y="16"/>
                </a:cubicBezTo>
                <a:cubicBezTo>
                  <a:pt x="1" y="17"/>
                  <a:pt x="2" y="19"/>
                  <a:pt x="3" y="18"/>
                </a:cubicBezTo>
                <a:cubicBezTo>
                  <a:pt x="4" y="18"/>
                  <a:pt x="4" y="16"/>
                  <a:pt x="4" y="15"/>
                </a:cubicBezTo>
                <a:cubicBezTo>
                  <a:pt x="5" y="12"/>
                  <a:pt x="6" y="10"/>
                  <a:pt x="7" y="7"/>
                </a:cubicBezTo>
                <a:cubicBezTo>
                  <a:pt x="7" y="6"/>
                  <a:pt x="7" y="6"/>
                  <a:pt x="7" y="5"/>
                </a:cubicBezTo>
                <a:cubicBezTo>
                  <a:pt x="6" y="4"/>
                  <a:pt x="5" y="4"/>
                  <a:pt x="4" y="3"/>
                </a:cubicBezTo>
                <a:cubicBezTo>
                  <a:pt x="3" y="2"/>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7" name="Freeform 3520"/>
          <p:cNvSpPr>
            <a:spLocks noChangeAspect="1"/>
          </p:cNvSpPr>
          <p:nvPr/>
        </p:nvSpPr>
        <p:spPr bwMode="auto">
          <a:xfrm>
            <a:off x="2259683" y="2768950"/>
            <a:ext cx="34281" cy="16669"/>
          </a:xfrm>
          <a:custGeom>
            <a:avLst/>
            <a:gdLst>
              <a:gd name="T0" fmla="*/ 0 w 7"/>
              <a:gd name="T1" fmla="*/ 1 h 12"/>
              <a:gd name="T2" fmla="*/ 6 w 7"/>
              <a:gd name="T3" fmla="*/ 6 h 12"/>
              <a:gd name="T4" fmla="*/ 8 w 7"/>
              <a:gd name="T5" fmla="*/ 13 h 12"/>
              <a:gd name="T6" fmla="*/ 9 w 7"/>
              <a:gd name="T7" fmla="*/ 12 h 12"/>
              <a:gd name="T8" fmla="*/ 8 w 7"/>
              <a:gd name="T9" fmla="*/ 5 h 12"/>
              <a:gd name="T10" fmla="*/ 4 w 7"/>
              <a:gd name="T11" fmla="*/ 0 h 12"/>
              <a:gd name="T12" fmla="*/ 0 w 7"/>
              <a:gd name="T13" fmla="*/ 1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
                </a:moveTo>
                <a:cubicBezTo>
                  <a:pt x="1" y="3"/>
                  <a:pt x="4" y="3"/>
                  <a:pt x="5" y="5"/>
                </a:cubicBezTo>
                <a:cubicBezTo>
                  <a:pt x="6" y="7"/>
                  <a:pt x="5" y="9"/>
                  <a:pt x="6" y="11"/>
                </a:cubicBezTo>
                <a:cubicBezTo>
                  <a:pt x="6" y="12"/>
                  <a:pt x="7" y="11"/>
                  <a:pt x="7" y="10"/>
                </a:cubicBezTo>
                <a:cubicBezTo>
                  <a:pt x="7" y="8"/>
                  <a:pt x="7" y="6"/>
                  <a:pt x="6" y="4"/>
                </a:cubicBezTo>
                <a:cubicBezTo>
                  <a:pt x="6" y="2"/>
                  <a:pt x="4" y="1"/>
                  <a:pt x="3" y="0"/>
                </a:cubicBezTo>
                <a:cubicBezTo>
                  <a:pt x="2" y="0"/>
                  <a:pt x="0" y="0"/>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8" name="Freeform 3521"/>
          <p:cNvSpPr>
            <a:spLocks noChangeAspect="1"/>
          </p:cNvSpPr>
          <p:nvPr/>
        </p:nvSpPr>
        <p:spPr bwMode="auto">
          <a:xfrm>
            <a:off x="2300943" y="2339134"/>
            <a:ext cx="34281" cy="7144"/>
          </a:xfrm>
          <a:custGeom>
            <a:avLst/>
            <a:gdLst>
              <a:gd name="T0" fmla="*/ 7 w 7"/>
              <a:gd name="T1" fmla="*/ 1 h 5"/>
              <a:gd name="T2" fmla="*/ 7 w 7"/>
              <a:gd name="T3" fmla="*/ 4 h 5"/>
              <a:gd name="T4" fmla="*/ 3 w 7"/>
              <a:gd name="T5" fmla="*/ 5 h 5"/>
              <a:gd name="T6" fmla="*/ 0 w 7"/>
              <a:gd name="T7" fmla="*/ 2 h 5"/>
              <a:gd name="T8" fmla="*/ 2 w 7"/>
              <a:gd name="T9" fmla="*/ 0 h 5"/>
              <a:gd name="T10" fmla="*/ 7 w 7"/>
              <a:gd name="T11" fmla="*/ 1 h 5"/>
              <a:gd name="T12" fmla="*/ 0 60000 65536"/>
              <a:gd name="T13" fmla="*/ 0 60000 65536"/>
              <a:gd name="T14" fmla="*/ 0 60000 65536"/>
              <a:gd name="T15" fmla="*/ 0 60000 65536"/>
              <a:gd name="T16" fmla="*/ 0 60000 65536"/>
              <a:gd name="T17" fmla="*/ 0 60000 65536"/>
              <a:gd name="T18" fmla="*/ 0 w 7"/>
              <a:gd name="T19" fmla="*/ 0 h 5"/>
              <a:gd name="T20" fmla="*/ 7 w 7"/>
              <a:gd name="T21" fmla="*/ 5 h 5"/>
            </a:gdLst>
            <a:ahLst/>
            <a:cxnLst>
              <a:cxn ang="T12">
                <a:pos x="T0" y="T1"/>
              </a:cxn>
              <a:cxn ang="T13">
                <a:pos x="T2" y="T3"/>
              </a:cxn>
              <a:cxn ang="T14">
                <a:pos x="T4" y="T5"/>
              </a:cxn>
              <a:cxn ang="T15">
                <a:pos x="T6" y="T7"/>
              </a:cxn>
              <a:cxn ang="T16">
                <a:pos x="T8" y="T9"/>
              </a:cxn>
              <a:cxn ang="T17">
                <a:pos x="T10" y="T11"/>
              </a:cxn>
            </a:cxnLst>
            <a:rect l="T18" t="T19" r="T20" b="T21"/>
            <a:pathLst>
              <a:path w="7" h="5">
                <a:moveTo>
                  <a:pt x="6" y="1"/>
                </a:moveTo>
                <a:cubicBezTo>
                  <a:pt x="7" y="1"/>
                  <a:pt x="7" y="3"/>
                  <a:pt x="6" y="3"/>
                </a:cubicBezTo>
                <a:cubicBezTo>
                  <a:pt x="5" y="4"/>
                  <a:pt x="4" y="5"/>
                  <a:pt x="3" y="4"/>
                </a:cubicBezTo>
                <a:cubicBezTo>
                  <a:pt x="2" y="4"/>
                  <a:pt x="0" y="3"/>
                  <a:pt x="0" y="2"/>
                </a:cubicBezTo>
                <a:cubicBezTo>
                  <a:pt x="0" y="1"/>
                  <a:pt x="1" y="0"/>
                  <a:pt x="2" y="0"/>
                </a:cubicBezTo>
                <a:cubicBezTo>
                  <a:pt x="3" y="0"/>
                  <a:pt x="5"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79" name="Freeform 3522"/>
          <p:cNvSpPr>
            <a:spLocks noChangeAspect="1"/>
          </p:cNvSpPr>
          <p:nvPr/>
        </p:nvSpPr>
        <p:spPr bwMode="auto">
          <a:xfrm>
            <a:off x="2197794" y="2293889"/>
            <a:ext cx="34281" cy="9525"/>
          </a:xfrm>
          <a:custGeom>
            <a:avLst/>
            <a:gdLst>
              <a:gd name="T0" fmla="*/ 23 w 19"/>
              <a:gd name="T1" fmla="*/ 4 h 6"/>
              <a:gd name="T2" fmla="*/ 18 w 19"/>
              <a:gd name="T3" fmla="*/ 8 h 6"/>
              <a:gd name="T4" fmla="*/ 13 w 19"/>
              <a:gd name="T5" fmla="*/ 7 h 6"/>
              <a:gd name="T6" fmla="*/ 5 w 19"/>
              <a:gd name="T7" fmla="*/ 4 h 6"/>
              <a:gd name="T8" fmla="*/ 0 w 19"/>
              <a:gd name="T9" fmla="*/ 1 h 6"/>
              <a:gd name="T10" fmla="*/ 5 w 19"/>
              <a:gd name="T11" fmla="*/ 1 h 6"/>
              <a:gd name="T12" fmla="*/ 8 w 19"/>
              <a:gd name="T13" fmla="*/ 3 h 6"/>
              <a:gd name="T14" fmla="*/ 11 w 19"/>
              <a:gd name="T15" fmla="*/ 1 h 6"/>
              <a:gd name="T16" fmla="*/ 18 w 19"/>
              <a:gd name="T17" fmla="*/ 3 h 6"/>
              <a:gd name="T18" fmla="*/ 23 w 19"/>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6"/>
              <a:gd name="T32" fmla="*/ 19 w 1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6">
                <a:moveTo>
                  <a:pt x="19" y="3"/>
                </a:moveTo>
                <a:cubicBezTo>
                  <a:pt x="19" y="5"/>
                  <a:pt x="17" y="6"/>
                  <a:pt x="15" y="6"/>
                </a:cubicBezTo>
                <a:cubicBezTo>
                  <a:pt x="14" y="6"/>
                  <a:pt x="12" y="5"/>
                  <a:pt x="11" y="5"/>
                </a:cubicBezTo>
                <a:cubicBezTo>
                  <a:pt x="8" y="4"/>
                  <a:pt x="6" y="4"/>
                  <a:pt x="4" y="3"/>
                </a:cubicBezTo>
                <a:cubicBezTo>
                  <a:pt x="3" y="3"/>
                  <a:pt x="0" y="2"/>
                  <a:pt x="0" y="1"/>
                </a:cubicBezTo>
                <a:cubicBezTo>
                  <a:pt x="0" y="0"/>
                  <a:pt x="3" y="1"/>
                  <a:pt x="4" y="1"/>
                </a:cubicBezTo>
                <a:cubicBezTo>
                  <a:pt x="5" y="1"/>
                  <a:pt x="6" y="2"/>
                  <a:pt x="7" y="2"/>
                </a:cubicBezTo>
                <a:cubicBezTo>
                  <a:pt x="8" y="2"/>
                  <a:pt x="9" y="2"/>
                  <a:pt x="9" y="1"/>
                </a:cubicBezTo>
                <a:cubicBezTo>
                  <a:pt x="11" y="1"/>
                  <a:pt x="13" y="1"/>
                  <a:pt x="15" y="2"/>
                </a:cubicBezTo>
                <a:cubicBezTo>
                  <a:pt x="16" y="2"/>
                  <a:pt x="19" y="2"/>
                  <a:pt x="19"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0" name="Freeform 3523"/>
          <p:cNvSpPr>
            <a:spLocks noChangeAspect="1"/>
          </p:cNvSpPr>
          <p:nvPr/>
        </p:nvSpPr>
        <p:spPr bwMode="auto">
          <a:xfrm>
            <a:off x="2156534" y="2291507"/>
            <a:ext cx="34281" cy="4762"/>
          </a:xfrm>
          <a:custGeom>
            <a:avLst/>
            <a:gdLst>
              <a:gd name="T0" fmla="*/ 3 w 4"/>
              <a:gd name="T1" fmla="*/ 0 h 3"/>
              <a:gd name="T2" fmla="*/ 0 w 4"/>
              <a:gd name="T3" fmla="*/ 1 h 3"/>
              <a:gd name="T4" fmla="*/ 3 w 4"/>
              <a:gd name="T5" fmla="*/ 4 h 3"/>
              <a:gd name="T6" fmla="*/ 5 w 4"/>
              <a:gd name="T7" fmla="*/ 1 h 3"/>
              <a:gd name="T8" fmla="*/ 3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1" y="0"/>
                  <a:pt x="0" y="1"/>
                  <a:pt x="0" y="1"/>
                </a:cubicBezTo>
                <a:cubicBezTo>
                  <a:pt x="0" y="3"/>
                  <a:pt x="1" y="3"/>
                  <a:pt x="2" y="3"/>
                </a:cubicBezTo>
                <a:cubicBezTo>
                  <a:pt x="3" y="3"/>
                  <a:pt x="4" y="2"/>
                  <a:pt x="4" y="1"/>
                </a:cubicBezTo>
                <a:cubicBezTo>
                  <a:pt x="4" y="0"/>
                  <a:pt x="3"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1" name="Freeform 3524"/>
          <p:cNvSpPr>
            <a:spLocks noChangeAspect="1"/>
          </p:cNvSpPr>
          <p:nvPr/>
        </p:nvSpPr>
        <p:spPr bwMode="auto">
          <a:xfrm>
            <a:off x="2051796" y="2240312"/>
            <a:ext cx="34281" cy="8335"/>
          </a:xfrm>
          <a:custGeom>
            <a:avLst/>
            <a:gdLst>
              <a:gd name="T0" fmla="*/ 1 w 8"/>
              <a:gd name="T1" fmla="*/ 5 h 6"/>
              <a:gd name="T2" fmla="*/ 3 w 8"/>
              <a:gd name="T3" fmla="*/ 7 h 6"/>
              <a:gd name="T4" fmla="*/ 10 w 8"/>
              <a:gd name="T5" fmla="*/ 2 h 6"/>
              <a:gd name="T6" fmla="*/ 9 w 8"/>
              <a:gd name="T7" fmla="*/ 1 h 6"/>
              <a:gd name="T8" fmla="*/ 1 w 8"/>
              <a:gd name="T9" fmla="*/ 5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4"/>
                </a:moveTo>
                <a:cubicBezTo>
                  <a:pt x="0" y="5"/>
                  <a:pt x="1" y="6"/>
                  <a:pt x="2" y="6"/>
                </a:cubicBezTo>
                <a:cubicBezTo>
                  <a:pt x="4" y="5"/>
                  <a:pt x="6" y="3"/>
                  <a:pt x="8" y="2"/>
                </a:cubicBezTo>
                <a:cubicBezTo>
                  <a:pt x="8" y="1"/>
                  <a:pt x="7" y="0"/>
                  <a:pt x="7" y="1"/>
                </a:cubicBezTo>
                <a:cubicBezTo>
                  <a:pt x="5" y="1"/>
                  <a:pt x="3"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2" name="Freeform 3525"/>
          <p:cNvSpPr>
            <a:spLocks noChangeAspect="1"/>
          </p:cNvSpPr>
          <p:nvPr/>
        </p:nvSpPr>
        <p:spPr bwMode="auto">
          <a:xfrm>
            <a:off x="2070838" y="2224834"/>
            <a:ext cx="34281" cy="3572"/>
          </a:xfrm>
          <a:custGeom>
            <a:avLst/>
            <a:gdLst>
              <a:gd name="T0" fmla="*/ 1 w 3"/>
              <a:gd name="T1" fmla="*/ 0 h 3"/>
              <a:gd name="T2" fmla="*/ 1 w 3"/>
              <a:gd name="T3" fmla="*/ 3 h 3"/>
              <a:gd name="T4" fmla="*/ 4 w 3"/>
              <a:gd name="T5" fmla="*/ 3 h 3"/>
              <a:gd name="T6" fmla="*/ 4 w 3"/>
              <a:gd name="T7" fmla="*/ 1 h 3"/>
              <a:gd name="T8" fmla="*/ 1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1" y="1"/>
                  <a:pt x="0" y="2"/>
                  <a:pt x="1" y="3"/>
                </a:cubicBezTo>
                <a:cubicBezTo>
                  <a:pt x="1" y="3"/>
                  <a:pt x="2" y="3"/>
                  <a:pt x="3" y="3"/>
                </a:cubicBezTo>
                <a:cubicBezTo>
                  <a:pt x="3" y="2"/>
                  <a:pt x="3" y="2"/>
                  <a:pt x="3" y="1"/>
                </a:cubicBezTo>
                <a:cubicBezTo>
                  <a:pt x="3" y="1"/>
                  <a:pt x="2"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3" name="Freeform 3526"/>
          <p:cNvSpPr>
            <a:spLocks noChangeAspect="1"/>
          </p:cNvSpPr>
          <p:nvPr/>
        </p:nvSpPr>
        <p:spPr bwMode="auto">
          <a:xfrm>
            <a:off x="2116861" y="2248645"/>
            <a:ext cx="34281" cy="4762"/>
          </a:xfrm>
          <a:custGeom>
            <a:avLst/>
            <a:gdLst>
              <a:gd name="T0" fmla="*/ 1 w 4"/>
              <a:gd name="T1" fmla="*/ 1 h 3"/>
              <a:gd name="T2" fmla="*/ 1 w 4"/>
              <a:gd name="T3" fmla="*/ 4 h 3"/>
              <a:gd name="T4" fmla="*/ 4 w 4"/>
              <a:gd name="T5" fmla="*/ 3 h 3"/>
              <a:gd name="T6" fmla="*/ 5 w 4"/>
              <a:gd name="T7" fmla="*/ 1 h 3"/>
              <a:gd name="T8" fmla="*/ 1 w 4"/>
              <a:gd name="T9" fmla="*/ 1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0" y="1"/>
                  <a:pt x="0" y="2"/>
                  <a:pt x="1" y="3"/>
                </a:cubicBezTo>
                <a:cubicBezTo>
                  <a:pt x="2" y="3"/>
                  <a:pt x="3" y="3"/>
                  <a:pt x="3" y="2"/>
                </a:cubicBezTo>
                <a:cubicBezTo>
                  <a:pt x="4" y="2"/>
                  <a:pt x="4" y="1"/>
                  <a:pt x="4" y="1"/>
                </a:cubicBezTo>
                <a:cubicBezTo>
                  <a:pt x="3" y="0"/>
                  <a:pt x="2"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4" name="Freeform 3527"/>
          <p:cNvSpPr>
            <a:spLocks noChangeAspect="1"/>
          </p:cNvSpPr>
          <p:nvPr/>
        </p:nvSpPr>
        <p:spPr bwMode="auto">
          <a:xfrm>
            <a:off x="2702745" y="2268888"/>
            <a:ext cx="35558" cy="36909"/>
          </a:xfrm>
          <a:custGeom>
            <a:avLst/>
            <a:gdLst>
              <a:gd name="T0" fmla="*/ 13 w 22"/>
              <a:gd name="T1" fmla="*/ 0 h 26"/>
              <a:gd name="T2" fmla="*/ 17 w 22"/>
              <a:gd name="T3" fmla="*/ 7 h 26"/>
              <a:gd name="T4" fmla="*/ 11 w 22"/>
              <a:gd name="T5" fmla="*/ 18 h 26"/>
              <a:gd name="T6" fmla="*/ 7 w 22"/>
              <a:gd name="T7" fmla="*/ 25 h 26"/>
              <a:gd name="T8" fmla="*/ 13 w 22"/>
              <a:gd name="T9" fmla="*/ 25 h 26"/>
              <a:gd name="T10" fmla="*/ 17 w 22"/>
              <a:gd name="T11" fmla="*/ 17 h 26"/>
              <a:gd name="T12" fmla="*/ 24 w 22"/>
              <a:gd name="T13" fmla="*/ 17 h 26"/>
              <a:gd name="T14" fmla="*/ 20 w 22"/>
              <a:gd name="T15" fmla="*/ 25 h 26"/>
              <a:gd name="T16" fmla="*/ 12 w 22"/>
              <a:gd name="T17" fmla="*/ 31 h 26"/>
              <a:gd name="T18" fmla="*/ 5 w 22"/>
              <a:gd name="T19" fmla="*/ 29 h 26"/>
              <a:gd name="T20" fmla="*/ 1 w 22"/>
              <a:gd name="T21" fmla="*/ 23 h 26"/>
              <a:gd name="T22" fmla="*/ 1 w 22"/>
              <a:gd name="T23" fmla="*/ 14 h 26"/>
              <a:gd name="T24" fmla="*/ 9 w 22"/>
              <a:gd name="T25" fmla="*/ 2 h 26"/>
              <a:gd name="T26" fmla="*/ 13 w 22"/>
              <a:gd name="T27" fmla="*/ 0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6"/>
              <a:gd name="T44" fmla="*/ 22 w 22"/>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6">
                <a:moveTo>
                  <a:pt x="11" y="0"/>
                </a:moveTo>
                <a:cubicBezTo>
                  <a:pt x="13" y="1"/>
                  <a:pt x="15" y="4"/>
                  <a:pt x="14" y="6"/>
                </a:cubicBezTo>
                <a:cubicBezTo>
                  <a:pt x="14" y="10"/>
                  <a:pt x="11" y="12"/>
                  <a:pt x="9" y="15"/>
                </a:cubicBezTo>
                <a:cubicBezTo>
                  <a:pt x="8" y="17"/>
                  <a:pt x="6" y="19"/>
                  <a:pt x="6" y="21"/>
                </a:cubicBezTo>
                <a:cubicBezTo>
                  <a:pt x="7" y="22"/>
                  <a:pt x="10" y="22"/>
                  <a:pt x="11" y="21"/>
                </a:cubicBezTo>
                <a:cubicBezTo>
                  <a:pt x="12" y="20"/>
                  <a:pt x="12" y="16"/>
                  <a:pt x="14" y="14"/>
                </a:cubicBezTo>
                <a:cubicBezTo>
                  <a:pt x="15" y="13"/>
                  <a:pt x="19" y="12"/>
                  <a:pt x="20" y="14"/>
                </a:cubicBezTo>
                <a:cubicBezTo>
                  <a:pt x="22" y="16"/>
                  <a:pt x="19" y="19"/>
                  <a:pt x="17" y="21"/>
                </a:cubicBezTo>
                <a:cubicBezTo>
                  <a:pt x="15" y="23"/>
                  <a:pt x="13" y="25"/>
                  <a:pt x="10" y="26"/>
                </a:cubicBezTo>
                <a:cubicBezTo>
                  <a:pt x="8" y="26"/>
                  <a:pt x="6" y="25"/>
                  <a:pt x="4" y="24"/>
                </a:cubicBezTo>
                <a:cubicBezTo>
                  <a:pt x="3" y="23"/>
                  <a:pt x="1" y="21"/>
                  <a:pt x="1" y="19"/>
                </a:cubicBezTo>
                <a:cubicBezTo>
                  <a:pt x="0" y="17"/>
                  <a:pt x="0" y="14"/>
                  <a:pt x="1" y="12"/>
                </a:cubicBezTo>
                <a:cubicBezTo>
                  <a:pt x="3" y="8"/>
                  <a:pt x="5" y="5"/>
                  <a:pt x="8" y="2"/>
                </a:cubicBezTo>
                <a:cubicBezTo>
                  <a:pt x="9" y="1"/>
                  <a:pt x="10" y="0"/>
                  <a:pt x="1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5" name="Freeform 3528"/>
          <p:cNvSpPr>
            <a:spLocks noChangeAspect="1"/>
          </p:cNvSpPr>
          <p:nvPr/>
        </p:nvSpPr>
        <p:spPr bwMode="auto">
          <a:xfrm>
            <a:off x="2641023" y="2265314"/>
            <a:ext cx="46499" cy="28575"/>
          </a:xfrm>
          <a:custGeom>
            <a:avLst/>
            <a:gdLst>
              <a:gd name="T0" fmla="*/ 32 w 28"/>
              <a:gd name="T1" fmla="*/ 13 h 20"/>
              <a:gd name="T2" fmla="*/ 27 w 28"/>
              <a:gd name="T3" fmla="*/ 17 h 20"/>
              <a:gd name="T4" fmla="*/ 27 w 28"/>
              <a:gd name="T5" fmla="*/ 23 h 20"/>
              <a:gd name="T6" fmla="*/ 19 w 28"/>
              <a:gd name="T7" fmla="*/ 22 h 20"/>
              <a:gd name="T8" fmla="*/ 19 w 28"/>
              <a:gd name="T9" fmla="*/ 17 h 20"/>
              <a:gd name="T10" fmla="*/ 13 w 28"/>
              <a:gd name="T11" fmla="*/ 19 h 20"/>
              <a:gd name="T12" fmla="*/ 6 w 28"/>
              <a:gd name="T13" fmla="*/ 14 h 20"/>
              <a:gd name="T14" fmla="*/ 1 w 28"/>
              <a:gd name="T15" fmla="*/ 12 h 20"/>
              <a:gd name="T16" fmla="*/ 1 w 28"/>
              <a:gd name="T17" fmla="*/ 5 h 20"/>
              <a:gd name="T18" fmla="*/ 5 w 28"/>
              <a:gd name="T19" fmla="*/ 1 h 20"/>
              <a:gd name="T20" fmla="*/ 5 w 28"/>
              <a:gd name="T21" fmla="*/ 8 h 20"/>
              <a:gd name="T22" fmla="*/ 9 w 28"/>
              <a:gd name="T23" fmla="*/ 12 h 20"/>
              <a:gd name="T24" fmla="*/ 16 w 28"/>
              <a:gd name="T25" fmla="*/ 14 h 20"/>
              <a:gd name="T26" fmla="*/ 23 w 28"/>
              <a:gd name="T27" fmla="*/ 13 h 20"/>
              <a:gd name="T28" fmla="*/ 32 w 28"/>
              <a:gd name="T29" fmla="*/ 13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20"/>
              <a:gd name="T47" fmla="*/ 28 w 2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20">
                <a:moveTo>
                  <a:pt x="26" y="11"/>
                </a:moveTo>
                <a:cubicBezTo>
                  <a:pt x="28" y="13"/>
                  <a:pt x="23" y="13"/>
                  <a:pt x="22" y="14"/>
                </a:cubicBezTo>
                <a:cubicBezTo>
                  <a:pt x="21" y="16"/>
                  <a:pt x="23" y="18"/>
                  <a:pt x="22" y="19"/>
                </a:cubicBezTo>
                <a:cubicBezTo>
                  <a:pt x="20" y="20"/>
                  <a:pt x="18" y="19"/>
                  <a:pt x="16" y="18"/>
                </a:cubicBezTo>
                <a:cubicBezTo>
                  <a:pt x="16" y="17"/>
                  <a:pt x="17" y="15"/>
                  <a:pt x="16" y="14"/>
                </a:cubicBezTo>
                <a:cubicBezTo>
                  <a:pt x="14" y="14"/>
                  <a:pt x="13" y="16"/>
                  <a:pt x="11" y="16"/>
                </a:cubicBezTo>
                <a:cubicBezTo>
                  <a:pt x="8" y="16"/>
                  <a:pt x="7" y="13"/>
                  <a:pt x="5" y="12"/>
                </a:cubicBezTo>
                <a:cubicBezTo>
                  <a:pt x="3" y="11"/>
                  <a:pt x="2" y="11"/>
                  <a:pt x="1" y="10"/>
                </a:cubicBezTo>
                <a:cubicBezTo>
                  <a:pt x="0" y="8"/>
                  <a:pt x="1" y="6"/>
                  <a:pt x="1" y="4"/>
                </a:cubicBezTo>
                <a:cubicBezTo>
                  <a:pt x="2" y="3"/>
                  <a:pt x="3" y="0"/>
                  <a:pt x="4" y="1"/>
                </a:cubicBezTo>
                <a:cubicBezTo>
                  <a:pt x="5" y="2"/>
                  <a:pt x="3" y="5"/>
                  <a:pt x="4" y="7"/>
                </a:cubicBezTo>
                <a:cubicBezTo>
                  <a:pt x="4" y="8"/>
                  <a:pt x="5" y="9"/>
                  <a:pt x="7" y="10"/>
                </a:cubicBezTo>
                <a:cubicBezTo>
                  <a:pt x="9" y="11"/>
                  <a:pt x="11" y="11"/>
                  <a:pt x="13" y="12"/>
                </a:cubicBezTo>
                <a:cubicBezTo>
                  <a:pt x="15" y="12"/>
                  <a:pt x="17" y="11"/>
                  <a:pt x="19" y="11"/>
                </a:cubicBezTo>
                <a:cubicBezTo>
                  <a:pt x="22" y="11"/>
                  <a:pt x="25" y="9"/>
                  <a:pt x="26" y="1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6" name="Freeform 3529"/>
          <p:cNvSpPr>
            <a:spLocks noChangeAspect="1"/>
          </p:cNvSpPr>
          <p:nvPr/>
        </p:nvSpPr>
        <p:spPr bwMode="auto">
          <a:xfrm>
            <a:off x="2650272" y="2196258"/>
            <a:ext cx="54705" cy="21432"/>
          </a:xfrm>
          <a:custGeom>
            <a:avLst/>
            <a:gdLst>
              <a:gd name="T0" fmla="*/ 1 w 33"/>
              <a:gd name="T1" fmla="*/ 2 h 15"/>
              <a:gd name="T2" fmla="*/ 2 w 33"/>
              <a:gd name="T3" fmla="*/ 0 h 15"/>
              <a:gd name="T4" fmla="*/ 23 w 33"/>
              <a:gd name="T5" fmla="*/ 4 h 15"/>
              <a:gd name="T6" fmla="*/ 36 w 33"/>
              <a:gd name="T7" fmla="*/ 11 h 15"/>
              <a:gd name="T8" fmla="*/ 39 w 33"/>
              <a:gd name="T9" fmla="*/ 16 h 15"/>
              <a:gd name="T10" fmla="*/ 23 w 33"/>
              <a:gd name="T11" fmla="*/ 14 h 15"/>
              <a:gd name="T12" fmla="*/ 11 w 33"/>
              <a:gd name="T13" fmla="*/ 7 h 15"/>
              <a:gd name="T14" fmla="*/ 1 w 33"/>
              <a:gd name="T15" fmla="*/ 2 h 15"/>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15"/>
              <a:gd name="T26" fmla="*/ 33 w 33"/>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15">
                <a:moveTo>
                  <a:pt x="1" y="2"/>
                </a:moveTo>
                <a:cubicBezTo>
                  <a:pt x="0" y="1"/>
                  <a:pt x="1" y="0"/>
                  <a:pt x="2" y="0"/>
                </a:cubicBezTo>
                <a:cubicBezTo>
                  <a:pt x="7" y="0"/>
                  <a:pt x="13" y="2"/>
                  <a:pt x="19" y="3"/>
                </a:cubicBezTo>
                <a:cubicBezTo>
                  <a:pt x="23" y="5"/>
                  <a:pt x="27" y="7"/>
                  <a:pt x="30" y="9"/>
                </a:cubicBezTo>
                <a:cubicBezTo>
                  <a:pt x="32" y="10"/>
                  <a:pt x="33" y="13"/>
                  <a:pt x="32" y="13"/>
                </a:cubicBezTo>
                <a:cubicBezTo>
                  <a:pt x="28" y="15"/>
                  <a:pt x="23" y="13"/>
                  <a:pt x="19" y="12"/>
                </a:cubicBezTo>
                <a:cubicBezTo>
                  <a:pt x="16" y="11"/>
                  <a:pt x="13" y="8"/>
                  <a:pt x="9" y="6"/>
                </a:cubicBezTo>
                <a:cubicBezTo>
                  <a:pt x="7" y="4"/>
                  <a:pt x="3" y="3"/>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7" name="Freeform 3530"/>
          <p:cNvSpPr>
            <a:spLocks noChangeAspect="1"/>
          </p:cNvSpPr>
          <p:nvPr/>
        </p:nvSpPr>
        <p:spPr bwMode="auto">
          <a:xfrm>
            <a:off x="2665937" y="2248647"/>
            <a:ext cx="34281" cy="13097"/>
          </a:xfrm>
          <a:custGeom>
            <a:avLst/>
            <a:gdLst>
              <a:gd name="T0" fmla="*/ 6 w 6"/>
              <a:gd name="T1" fmla="*/ 1 h 9"/>
              <a:gd name="T2" fmla="*/ 0 w 6"/>
              <a:gd name="T3" fmla="*/ 11 h 9"/>
              <a:gd name="T4" fmla="*/ 4 w 6"/>
              <a:gd name="T5" fmla="*/ 10 h 9"/>
              <a:gd name="T6" fmla="*/ 7 w 6"/>
              <a:gd name="T7" fmla="*/ 1 h 9"/>
              <a:gd name="T8" fmla="*/ 6 w 6"/>
              <a:gd name="T9" fmla="*/ 1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5" y="1"/>
                </a:moveTo>
                <a:cubicBezTo>
                  <a:pt x="3" y="3"/>
                  <a:pt x="1" y="6"/>
                  <a:pt x="0" y="9"/>
                </a:cubicBezTo>
                <a:cubicBezTo>
                  <a:pt x="0" y="9"/>
                  <a:pt x="2" y="9"/>
                  <a:pt x="3" y="8"/>
                </a:cubicBezTo>
                <a:cubicBezTo>
                  <a:pt x="4" y="6"/>
                  <a:pt x="5" y="4"/>
                  <a:pt x="6" y="1"/>
                </a:cubicBezTo>
                <a:cubicBezTo>
                  <a:pt x="6" y="1"/>
                  <a:pt x="5"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8" name="Freeform 3531"/>
          <p:cNvSpPr>
            <a:spLocks noChangeAspect="1"/>
          </p:cNvSpPr>
          <p:nvPr/>
        </p:nvSpPr>
        <p:spPr bwMode="auto">
          <a:xfrm>
            <a:off x="2772711" y="2154585"/>
            <a:ext cx="135395" cy="125016"/>
          </a:xfrm>
          <a:custGeom>
            <a:avLst/>
            <a:gdLst>
              <a:gd name="T0" fmla="*/ 63 w 83"/>
              <a:gd name="T1" fmla="*/ 2 h 88"/>
              <a:gd name="T2" fmla="*/ 56 w 83"/>
              <a:gd name="T3" fmla="*/ 7 h 88"/>
              <a:gd name="T4" fmla="*/ 55 w 83"/>
              <a:gd name="T5" fmla="*/ 16 h 88"/>
              <a:gd name="T6" fmla="*/ 44 w 83"/>
              <a:gd name="T7" fmla="*/ 30 h 88"/>
              <a:gd name="T8" fmla="*/ 43 w 83"/>
              <a:gd name="T9" fmla="*/ 38 h 88"/>
              <a:gd name="T10" fmla="*/ 50 w 83"/>
              <a:gd name="T11" fmla="*/ 29 h 88"/>
              <a:gd name="T12" fmla="*/ 56 w 83"/>
              <a:gd name="T13" fmla="*/ 35 h 88"/>
              <a:gd name="T14" fmla="*/ 50 w 83"/>
              <a:gd name="T15" fmla="*/ 39 h 88"/>
              <a:gd name="T16" fmla="*/ 63 w 83"/>
              <a:gd name="T17" fmla="*/ 47 h 88"/>
              <a:gd name="T18" fmla="*/ 69 w 83"/>
              <a:gd name="T19" fmla="*/ 47 h 88"/>
              <a:gd name="T20" fmla="*/ 74 w 83"/>
              <a:gd name="T21" fmla="*/ 45 h 88"/>
              <a:gd name="T22" fmla="*/ 79 w 83"/>
              <a:gd name="T23" fmla="*/ 44 h 88"/>
              <a:gd name="T24" fmla="*/ 86 w 83"/>
              <a:gd name="T25" fmla="*/ 45 h 88"/>
              <a:gd name="T26" fmla="*/ 78 w 83"/>
              <a:gd name="T27" fmla="*/ 56 h 88"/>
              <a:gd name="T28" fmla="*/ 79 w 83"/>
              <a:gd name="T29" fmla="*/ 66 h 88"/>
              <a:gd name="T30" fmla="*/ 88 w 83"/>
              <a:gd name="T31" fmla="*/ 62 h 88"/>
              <a:gd name="T32" fmla="*/ 88 w 83"/>
              <a:gd name="T33" fmla="*/ 67 h 88"/>
              <a:gd name="T34" fmla="*/ 79 w 83"/>
              <a:gd name="T35" fmla="*/ 72 h 88"/>
              <a:gd name="T36" fmla="*/ 81 w 83"/>
              <a:gd name="T37" fmla="*/ 75 h 88"/>
              <a:gd name="T38" fmla="*/ 79 w 83"/>
              <a:gd name="T39" fmla="*/ 81 h 88"/>
              <a:gd name="T40" fmla="*/ 82 w 83"/>
              <a:gd name="T41" fmla="*/ 80 h 88"/>
              <a:gd name="T42" fmla="*/ 91 w 83"/>
              <a:gd name="T43" fmla="*/ 73 h 88"/>
              <a:gd name="T44" fmla="*/ 92 w 83"/>
              <a:gd name="T45" fmla="*/ 76 h 88"/>
              <a:gd name="T46" fmla="*/ 88 w 83"/>
              <a:gd name="T47" fmla="*/ 87 h 88"/>
              <a:gd name="T48" fmla="*/ 95 w 83"/>
              <a:gd name="T49" fmla="*/ 80 h 88"/>
              <a:gd name="T50" fmla="*/ 93 w 83"/>
              <a:gd name="T51" fmla="*/ 91 h 88"/>
              <a:gd name="T52" fmla="*/ 88 w 83"/>
              <a:gd name="T53" fmla="*/ 103 h 88"/>
              <a:gd name="T54" fmla="*/ 80 w 83"/>
              <a:gd name="T55" fmla="*/ 103 h 88"/>
              <a:gd name="T56" fmla="*/ 80 w 83"/>
              <a:gd name="T57" fmla="*/ 94 h 88"/>
              <a:gd name="T58" fmla="*/ 72 w 83"/>
              <a:gd name="T59" fmla="*/ 101 h 88"/>
              <a:gd name="T60" fmla="*/ 76 w 83"/>
              <a:gd name="T61" fmla="*/ 88 h 88"/>
              <a:gd name="T62" fmla="*/ 75 w 83"/>
              <a:gd name="T63" fmla="*/ 79 h 88"/>
              <a:gd name="T64" fmla="*/ 70 w 83"/>
              <a:gd name="T65" fmla="*/ 78 h 88"/>
              <a:gd name="T66" fmla="*/ 68 w 83"/>
              <a:gd name="T67" fmla="*/ 88 h 88"/>
              <a:gd name="T68" fmla="*/ 60 w 83"/>
              <a:gd name="T69" fmla="*/ 91 h 88"/>
              <a:gd name="T70" fmla="*/ 54 w 83"/>
              <a:gd name="T71" fmla="*/ 98 h 88"/>
              <a:gd name="T72" fmla="*/ 45 w 83"/>
              <a:gd name="T73" fmla="*/ 98 h 88"/>
              <a:gd name="T74" fmla="*/ 57 w 83"/>
              <a:gd name="T75" fmla="*/ 88 h 88"/>
              <a:gd name="T76" fmla="*/ 61 w 83"/>
              <a:gd name="T77" fmla="*/ 80 h 88"/>
              <a:gd name="T78" fmla="*/ 52 w 83"/>
              <a:gd name="T79" fmla="*/ 85 h 88"/>
              <a:gd name="T80" fmla="*/ 44 w 83"/>
              <a:gd name="T81" fmla="*/ 79 h 88"/>
              <a:gd name="T82" fmla="*/ 27 w 83"/>
              <a:gd name="T83" fmla="*/ 82 h 88"/>
              <a:gd name="T84" fmla="*/ 13 w 83"/>
              <a:gd name="T85" fmla="*/ 80 h 88"/>
              <a:gd name="T86" fmla="*/ 4 w 83"/>
              <a:gd name="T87" fmla="*/ 82 h 88"/>
              <a:gd name="T88" fmla="*/ 0 w 83"/>
              <a:gd name="T89" fmla="*/ 75 h 88"/>
              <a:gd name="T90" fmla="*/ 11 w 83"/>
              <a:gd name="T91" fmla="*/ 66 h 88"/>
              <a:gd name="T92" fmla="*/ 18 w 83"/>
              <a:gd name="T93" fmla="*/ 61 h 88"/>
              <a:gd name="T94" fmla="*/ 5 w 83"/>
              <a:gd name="T95" fmla="*/ 61 h 88"/>
              <a:gd name="T96" fmla="*/ 13 w 83"/>
              <a:gd name="T97" fmla="*/ 54 h 88"/>
              <a:gd name="T98" fmla="*/ 23 w 83"/>
              <a:gd name="T99" fmla="*/ 53 h 88"/>
              <a:gd name="T100" fmla="*/ 21 w 83"/>
              <a:gd name="T101" fmla="*/ 47 h 88"/>
              <a:gd name="T102" fmla="*/ 21 w 83"/>
              <a:gd name="T103" fmla="*/ 42 h 88"/>
              <a:gd name="T104" fmla="*/ 31 w 83"/>
              <a:gd name="T105" fmla="*/ 31 h 88"/>
              <a:gd name="T106" fmla="*/ 36 w 83"/>
              <a:gd name="T107" fmla="*/ 20 h 88"/>
              <a:gd name="T108" fmla="*/ 43 w 83"/>
              <a:gd name="T109" fmla="*/ 8 h 88"/>
              <a:gd name="T110" fmla="*/ 52 w 83"/>
              <a:gd name="T111" fmla="*/ 1 h 88"/>
              <a:gd name="T112" fmla="*/ 58 w 83"/>
              <a:gd name="T113" fmla="*/ 1 h 88"/>
              <a:gd name="T114" fmla="*/ 63 w 83"/>
              <a:gd name="T115" fmla="*/ 2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3"/>
              <a:gd name="T175" fmla="*/ 0 h 88"/>
              <a:gd name="T176" fmla="*/ 83 w 83"/>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3" h="88">
                <a:moveTo>
                  <a:pt x="53" y="2"/>
                </a:moveTo>
                <a:cubicBezTo>
                  <a:pt x="52" y="4"/>
                  <a:pt x="48" y="4"/>
                  <a:pt x="47" y="6"/>
                </a:cubicBezTo>
                <a:cubicBezTo>
                  <a:pt x="46" y="8"/>
                  <a:pt x="48" y="11"/>
                  <a:pt x="46" y="13"/>
                </a:cubicBezTo>
                <a:cubicBezTo>
                  <a:pt x="44" y="18"/>
                  <a:pt x="40" y="21"/>
                  <a:pt x="37" y="25"/>
                </a:cubicBezTo>
                <a:cubicBezTo>
                  <a:pt x="36" y="27"/>
                  <a:pt x="34" y="32"/>
                  <a:pt x="36" y="32"/>
                </a:cubicBezTo>
                <a:cubicBezTo>
                  <a:pt x="39" y="31"/>
                  <a:pt x="39" y="25"/>
                  <a:pt x="42" y="24"/>
                </a:cubicBezTo>
                <a:cubicBezTo>
                  <a:pt x="44" y="24"/>
                  <a:pt x="47" y="27"/>
                  <a:pt x="47" y="29"/>
                </a:cubicBezTo>
                <a:cubicBezTo>
                  <a:pt x="47" y="31"/>
                  <a:pt x="40" y="31"/>
                  <a:pt x="42" y="33"/>
                </a:cubicBezTo>
                <a:cubicBezTo>
                  <a:pt x="44" y="37"/>
                  <a:pt x="49" y="37"/>
                  <a:pt x="53" y="39"/>
                </a:cubicBezTo>
                <a:cubicBezTo>
                  <a:pt x="55" y="39"/>
                  <a:pt x="56" y="40"/>
                  <a:pt x="58" y="39"/>
                </a:cubicBezTo>
                <a:cubicBezTo>
                  <a:pt x="60" y="35"/>
                  <a:pt x="61" y="39"/>
                  <a:pt x="62" y="38"/>
                </a:cubicBezTo>
                <a:cubicBezTo>
                  <a:pt x="63" y="38"/>
                  <a:pt x="64" y="37"/>
                  <a:pt x="66" y="37"/>
                </a:cubicBezTo>
                <a:cubicBezTo>
                  <a:pt x="68" y="37"/>
                  <a:pt x="73" y="36"/>
                  <a:pt x="72" y="38"/>
                </a:cubicBezTo>
                <a:cubicBezTo>
                  <a:pt x="72" y="42"/>
                  <a:pt x="67" y="43"/>
                  <a:pt x="65" y="47"/>
                </a:cubicBezTo>
                <a:cubicBezTo>
                  <a:pt x="64" y="49"/>
                  <a:pt x="63" y="53"/>
                  <a:pt x="66" y="55"/>
                </a:cubicBezTo>
                <a:cubicBezTo>
                  <a:pt x="68" y="56"/>
                  <a:pt x="71" y="52"/>
                  <a:pt x="74" y="52"/>
                </a:cubicBezTo>
                <a:cubicBezTo>
                  <a:pt x="76" y="52"/>
                  <a:pt x="75" y="55"/>
                  <a:pt x="74" y="56"/>
                </a:cubicBezTo>
                <a:cubicBezTo>
                  <a:pt x="72" y="58"/>
                  <a:pt x="68" y="58"/>
                  <a:pt x="66" y="60"/>
                </a:cubicBezTo>
                <a:cubicBezTo>
                  <a:pt x="66" y="61"/>
                  <a:pt x="68" y="62"/>
                  <a:pt x="68" y="63"/>
                </a:cubicBezTo>
                <a:cubicBezTo>
                  <a:pt x="68" y="65"/>
                  <a:pt x="65" y="67"/>
                  <a:pt x="66" y="68"/>
                </a:cubicBezTo>
                <a:cubicBezTo>
                  <a:pt x="66" y="69"/>
                  <a:pt x="68" y="68"/>
                  <a:pt x="69" y="67"/>
                </a:cubicBezTo>
                <a:cubicBezTo>
                  <a:pt x="71" y="65"/>
                  <a:pt x="73" y="62"/>
                  <a:pt x="76" y="61"/>
                </a:cubicBezTo>
                <a:cubicBezTo>
                  <a:pt x="77" y="61"/>
                  <a:pt x="77" y="63"/>
                  <a:pt x="77" y="64"/>
                </a:cubicBezTo>
                <a:cubicBezTo>
                  <a:pt x="76" y="67"/>
                  <a:pt x="71" y="71"/>
                  <a:pt x="74" y="73"/>
                </a:cubicBezTo>
                <a:cubicBezTo>
                  <a:pt x="76" y="74"/>
                  <a:pt x="78" y="65"/>
                  <a:pt x="80" y="67"/>
                </a:cubicBezTo>
                <a:cubicBezTo>
                  <a:pt x="83" y="69"/>
                  <a:pt x="79" y="73"/>
                  <a:pt x="78" y="76"/>
                </a:cubicBezTo>
                <a:cubicBezTo>
                  <a:pt x="77" y="79"/>
                  <a:pt x="77" y="84"/>
                  <a:pt x="74" y="86"/>
                </a:cubicBezTo>
                <a:cubicBezTo>
                  <a:pt x="73" y="88"/>
                  <a:pt x="69" y="88"/>
                  <a:pt x="67" y="86"/>
                </a:cubicBezTo>
                <a:cubicBezTo>
                  <a:pt x="65" y="84"/>
                  <a:pt x="69" y="79"/>
                  <a:pt x="67" y="79"/>
                </a:cubicBezTo>
                <a:cubicBezTo>
                  <a:pt x="64" y="79"/>
                  <a:pt x="62" y="88"/>
                  <a:pt x="60" y="85"/>
                </a:cubicBezTo>
                <a:cubicBezTo>
                  <a:pt x="58" y="82"/>
                  <a:pt x="63" y="78"/>
                  <a:pt x="64" y="74"/>
                </a:cubicBezTo>
                <a:cubicBezTo>
                  <a:pt x="64" y="71"/>
                  <a:pt x="64" y="68"/>
                  <a:pt x="63" y="66"/>
                </a:cubicBezTo>
                <a:cubicBezTo>
                  <a:pt x="62" y="65"/>
                  <a:pt x="60" y="64"/>
                  <a:pt x="59" y="65"/>
                </a:cubicBezTo>
                <a:cubicBezTo>
                  <a:pt x="58" y="68"/>
                  <a:pt x="59" y="72"/>
                  <a:pt x="57" y="74"/>
                </a:cubicBezTo>
                <a:cubicBezTo>
                  <a:pt x="55" y="76"/>
                  <a:pt x="52" y="75"/>
                  <a:pt x="50" y="76"/>
                </a:cubicBezTo>
                <a:cubicBezTo>
                  <a:pt x="48" y="78"/>
                  <a:pt x="47" y="81"/>
                  <a:pt x="45" y="82"/>
                </a:cubicBezTo>
                <a:cubicBezTo>
                  <a:pt x="43" y="83"/>
                  <a:pt x="37" y="84"/>
                  <a:pt x="38" y="82"/>
                </a:cubicBezTo>
                <a:cubicBezTo>
                  <a:pt x="39" y="78"/>
                  <a:pt x="45" y="78"/>
                  <a:pt x="48" y="74"/>
                </a:cubicBezTo>
                <a:cubicBezTo>
                  <a:pt x="50" y="73"/>
                  <a:pt x="53" y="69"/>
                  <a:pt x="51" y="67"/>
                </a:cubicBezTo>
                <a:cubicBezTo>
                  <a:pt x="49" y="66"/>
                  <a:pt x="47" y="71"/>
                  <a:pt x="44" y="71"/>
                </a:cubicBezTo>
                <a:cubicBezTo>
                  <a:pt x="41" y="71"/>
                  <a:pt x="40" y="66"/>
                  <a:pt x="37" y="66"/>
                </a:cubicBezTo>
                <a:cubicBezTo>
                  <a:pt x="32" y="65"/>
                  <a:pt x="28" y="69"/>
                  <a:pt x="23" y="69"/>
                </a:cubicBezTo>
                <a:cubicBezTo>
                  <a:pt x="19" y="69"/>
                  <a:pt x="15" y="67"/>
                  <a:pt x="11" y="67"/>
                </a:cubicBezTo>
                <a:cubicBezTo>
                  <a:pt x="8" y="67"/>
                  <a:pt x="6" y="70"/>
                  <a:pt x="3" y="69"/>
                </a:cubicBezTo>
                <a:cubicBezTo>
                  <a:pt x="1" y="68"/>
                  <a:pt x="0" y="65"/>
                  <a:pt x="0" y="63"/>
                </a:cubicBezTo>
                <a:cubicBezTo>
                  <a:pt x="2" y="59"/>
                  <a:pt x="6" y="58"/>
                  <a:pt x="9" y="55"/>
                </a:cubicBezTo>
                <a:cubicBezTo>
                  <a:pt x="11" y="54"/>
                  <a:pt x="17" y="53"/>
                  <a:pt x="15" y="51"/>
                </a:cubicBezTo>
                <a:cubicBezTo>
                  <a:pt x="12" y="49"/>
                  <a:pt x="6" y="54"/>
                  <a:pt x="4" y="51"/>
                </a:cubicBezTo>
                <a:cubicBezTo>
                  <a:pt x="2" y="48"/>
                  <a:pt x="8" y="46"/>
                  <a:pt x="11" y="45"/>
                </a:cubicBezTo>
                <a:cubicBezTo>
                  <a:pt x="13" y="44"/>
                  <a:pt x="17" y="46"/>
                  <a:pt x="19" y="44"/>
                </a:cubicBezTo>
                <a:cubicBezTo>
                  <a:pt x="21" y="43"/>
                  <a:pt x="19" y="41"/>
                  <a:pt x="18" y="39"/>
                </a:cubicBezTo>
                <a:cubicBezTo>
                  <a:pt x="18" y="38"/>
                  <a:pt x="17" y="36"/>
                  <a:pt x="18" y="35"/>
                </a:cubicBezTo>
                <a:cubicBezTo>
                  <a:pt x="20" y="32"/>
                  <a:pt x="23" y="30"/>
                  <a:pt x="26" y="26"/>
                </a:cubicBezTo>
                <a:cubicBezTo>
                  <a:pt x="28" y="23"/>
                  <a:pt x="29" y="20"/>
                  <a:pt x="30" y="17"/>
                </a:cubicBezTo>
                <a:cubicBezTo>
                  <a:pt x="32" y="13"/>
                  <a:pt x="33" y="10"/>
                  <a:pt x="36" y="7"/>
                </a:cubicBezTo>
                <a:cubicBezTo>
                  <a:pt x="38" y="4"/>
                  <a:pt x="41" y="3"/>
                  <a:pt x="44" y="1"/>
                </a:cubicBezTo>
                <a:cubicBezTo>
                  <a:pt x="46" y="1"/>
                  <a:pt x="47" y="1"/>
                  <a:pt x="49" y="1"/>
                </a:cubicBezTo>
                <a:cubicBezTo>
                  <a:pt x="50" y="1"/>
                  <a:pt x="54" y="0"/>
                  <a:pt x="5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89" name="Freeform 3532"/>
          <p:cNvSpPr>
            <a:spLocks noChangeAspect="1"/>
          </p:cNvSpPr>
          <p:nvPr/>
        </p:nvSpPr>
        <p:spPr bwMode="auto">
          <a:xfrm>
            <a:off x="2398933" y="2408188"/>
            <a:ext cx="41029" cy="14287"/>
          </a:xfrm>
          <a:custGeom>
            <a:avLst/>
            <a:gdLst>
              <a:gd name="T0" fmla="*/ 1 w 25"/>
              <a:gd name="T1" fmla="*/ 8 h 10"/>
              <a:gd name="T2" fmla="*/ 1 w 25"/>
              <a:gd name="T3" fmla="*/ 11 h 10"/>
              <a:gd name="T4" fmla="*/ 7 w 25"/>
              <a:gd name="T5" fmla="*/ 11 h 10"/>
              <a:gd name="T6" fmla="*/ 22 w 25"/>
              <a:gd name="T7" fmla="*/ 6 h 10"/>
              <a:gd name="T8" fmla="*/ 29 w 25"/>
              <a:gd name="T9" fmla="*/ 4 h 10"/>
              <a:gd name="T10" fmla="*/ 26 w 25"/>
              <a:gd name="T11" fmla="*/ 4 h 10"/>
              <a:gd name="T12" fmla="*/ 20 w 25"/>
              <a:gd name="T13" fmla="*/ 4 h 10"/>
              <a:gd name="T14" fmla="*/ 24 w 25"/>
              <a:gd name="T15" fmla="*/ 1 h 10"/>
              <a:gd name="T16" fmla="*/ 20 w 25"/>
              <a:gd name="T17" fmla="*/ 1 h 10"/>
              <a:gd name="T18" fmla="*/ 11 w 25"/>
              <a:gd name="T19" fmla="*/ 4 h 10"/>
              <a:gd name="T20" fmla="*/ 6 w 25"/>
              <a:gd name="T21" fmla="*/ 5 h 10"/>
              <a:gd name="T22" fmla="*/ 1 w 25"/>
              <a:gd name="T23" fmla="*/ 8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0"/>
              <a:gd name="T38" fmla="*/ 25 w 25"/>
              <a:gd name="T39" fmla="*/ 10 h 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0">
                <a:moveTo>
                  <a:pt x="1" y="7"/>
                </a:moveTo>
                <a:cubicBezTo>
                  <a:pt x="1" y="7"/>
                  <a:pt x="0" y="8"/>
                  <a:pt x="1" y="9"/>
                </a:cubicBezTo>
                <a:cubicBezTo>
                  <a:pt x="2" y="10"/>
                  <a:pt x="4" y="10"/>
                  <a:pt x="6" y="9"/>
                </a:cubicBezTo>
                <a:cubicBezTo>
                  <a:pt x="10" y="8"/>
                  <a:pt x="14" y="7"/>
                  <a:pt x="18" y="5"/>
                </a:cubicBezTo>
                <a:cubicBezTo>
                  <a:pt x="20" y="5"/>
                  <a:pt x="22" y="4"/>
                  <a:pt x="24" y="3"/>
                </a:cubicBezTo>
                <a:cubicBezTo>
                  <a:pt x="25" y="3"/>
                  <a:pt x="22" y="3"/>
                  <a:pt x="22" y="3"/>
                </a:cubicBezTo>
                <a:cubicBezTo>
                  <a:pt x="20" y="3"/>
                  <a:pt x="18" y="4"/>
                  <a:pt x="17" y="3"/>
                </a:cubicBezTo>
                <a:cubicBezTo>
                  <a:pt x="17" y="2"/>
                  <a:pt x="21" y="2"/>
                  <a:pt x="20" y="1"/>
                </a:cubicBezTo>
                <a:cubicBezTo>
                  <a:pt x="20" y="0"/>
                  <a:pt x="18" y="1"/>
                  <a:pt x="17" y="1"/>
                </a:cubicBezTo>
                <a:cubicBezTo>
                  <a:pt x="14" y="2"/>
                  <a:pt x="12" y="2"/>
                  <a:pt x="9" y="3"/>
                </a:cubicBezTo>
                <a:cubicBezTo>
                  <a:pt x="8" y="3"/>
                  <a:pt x="6" y="3"/>
                  <a:pt x="5" y="4"/>
                </a:cubicBezTo>
                <a:cubicBezTo>
                  <a:pt x="4" y="5"/>
                  <a:pt x="2" y="5"/>
                  <a:pt x="1"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0" name="Freeform 3533"/>
          <p:cNvSpPr>
            <a:spLocks noChangeAspect="1"/>
          </p:cNvSpPr>
          <p:nvPr/>
        </p:nvSpPr>
        <p:spPr bwMode="auto">
          <a:xfrm>
            <a:off x="2312051" y="2028381"/>
            <a:ext cx="34281" cy="21432"/>
          </a:xfrm>
          <a:custGeom>
            <a:avLst/>
            <a:gdLst>
              <a:gd name="T0" fmla="*/ 11 w 15"/>
              <a:gd name="T1" fmla="*/ 1 h 15"/>
              <a:gd name="T2" fmla="*/ 8 w 15"/>
              <a:gd name="T3" fmla="*/ 7 h 15"/>
              <a:gd name="T4" fmla="*/ 6 w 15"/>
              <a:gd name="T5" fmla="*/ 6 h 15"/>
              <a:gd name="T6" fmla="*/ 1 w 15"/>
              <a:gd name="T7" fmla="*/ 16 h 15"/>
              <a:gd name="T8" fmla="*/ 10 w 15"/>
              <a:gd name="T9" fmla="*/ 14 h 15"/>
              <a:gd name="T10" fmla="*/ 16 w 15"/>
              <a:gd name="T11" fmla="*/ 11 h 15"/>
              <a:gd name="T12" fmla="*/ 18 w 15"/>
              <a:gd name="T13" fmla="*/ 5 h 15"/>
              <a:gd name="T14" fmla="*/ 14 w 15"/>
              <a:gd name="T15" fmla="*/ 0 h 15"/>
              <a:gd name="T16" fmla="*/ 11 w 15"/>
              <a:gd name="T17" fmla="*/ 1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9" y="1"/>
                </a:moveTo>
                <a:cubicBezTo>
                  <a:pt x="8" y="2"/>
                  <a:pt x="8" y="5"/>
                  <a:pt x="7" y="6"/>
                </a:cubicBezTo>
                <a:cubicBezTo>
                  <a:pt x="7" y="6"/>
                  <a:pt x="5" y="4"/>
                  <a:pt x="5" y="5"/>
                </a:cubicBezTo>
                <a:cubicBezTo>
                  <a:pt x="3" y="7"/>
                  <a:pt x="0" y="10"/>
                  <a:pt x="1" y="13"/>
                </a:cubicBezTo>
                <a:cubicBezTo>
                  <a:pt x="2" y="15"/>
                  <a:pt x="6" y="12"/>
                  <a:pt x="8" y="12"/>
                </a:cubicBezTo>
                <a:cubicBezTo>
                  <a:pt x="10" y="11"/>
                  <a:pt x="12" y="10"/>
                  <a:pt x="13" y="9"/>
                </a:cubicBezTo>
                <a:cubicBezTo>
                  <a:pt x="14" y="7"/>
                  <a:pt x="15" y="5"/>
                  <a:pt x="15" y="4"/>
                </a:cubicBezTo>
                <a:cubicBezTo>
                  <a:pt x="15" y="2"/>
                  <a:pt x="13" y="1"/>
                  <a:pt x="12" y="0"/>
                </a:cubicBezTo>
                <a:cubicBezTo>
                  <a:pt x="11" y="0"/>
                  <a:pt x="10" y="0"/>
                  <a:pt x="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1" name="Freeform 3534"/>
          <p:cNvSpPr>
            <a:spLocks noChangeAspect="1"/>
          </p:cNvSpPr>
          <p:nvPr/>
        </p:nvSpPr>
        <p:spPr bwMode="auto">
          <a:xfrm>
            <a:off x="2253337" y="2114107"/>
            <a:ext cx="34281" cy="13097"/>
          </a:xfrm>
          <a:custGeom>
            <a:avLst/>
            <a:gdLst>
              <a:gd name="T0" fmla="*/ 16 w 15"/>
              <a:gd name="T1" fmla="*/ 4 h 9"/>
              <a:gd name="T2" fmla="*/ 18 w 15"/>
              <a:gd name="T3" fmla="*/ 10 h 9"/>
              <a:gd name="T4" fmla="*/ 13 w 15"/>
              <a:gd name="T5" fmla="*/ 10 h 9"/>
              <a:gd name="T6" fmla="*/ 7 w 15"/>
              <a:gd name="T7" fmla="*/ 9 h 9"/>
              <a:gd name="T8" fmla="*/ 1 w 15"/>
              <a:gd name="T9" fmla="*/ 6 h 9"/>
              <a:gd name="T10" fmla="*/ 4 w 15"/>
              <a:gd name="T11" fmla="*/ 1 h 9"/>
              <a:gd name="T12" fmla="*/ 12 w 15"/>
              <a:gd name="T13" fmla="*/ 0 h 9"/>
              <a:gd name="T14" fmla="*/ 16 w 15"/>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9"/>
              <a:gd name="T26" fmla="*/ 15 w 1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9">
                <a:moveTo>
                  <a:pt x="13" y="3"/>
                </a:moveTo>
                <a:cubicBezTo>
                  <a:pt x="14" y="4"/>
                  <a:pt x="15" y="6"/>
                  <a:pt x="15" y="8"/>
                </a:cubicBezTo>
                <a:cubicBezTo>
                  <a:pt x="14" y="9"/>
                  <a:pt x="12" y="9"/>
                  <a:pt x="11" y="8"/>
                </a:cubicBezTo>
                <a:cubicBezTo>
                  <a:pt x="9" y="8"/>
                  <a:pt x="7" y="7"/>
                  <a:pt x="6" y="7"/>
                </a:cubicBezTo>
                <a:cubicBezTo>
                  <a:pt x="4" y="6"/>
                  <a:pt x="2" y="6"/>
                  <a:pt x="1" y="5"/>
                </a:cubicBezTo>
                <a:cubicBezTo>
                  <a:pt x="0" y="4"/>
                  <a:pt x="1" y="2"/>
                  <a:pt x="3" y="1"/>
                </a:cubicBezTo>
                <a:cubicBezTo>
                  <a:pt x="5" y="0"/>
                  <a:pt x="8" y="0"/>
                  <a:pt x="10" y="0"/>
                </a:cubicBezTo>
                <a:cubicBezTo>
                  <a:pt x="12" y="0"/>
                  <a:pt x="13" y="2"/>
                  <a:pt x="1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2" name="Freeform 3535"/>
          <p:cNvSpPr>
            <a:spLocks noChangeAspect="1"/>
          </p:cNvSpPr>
          <p:nvPr/>
        </p:nvSpPr>
        <p:spPr bwMode="auto">
          <a:xfrm>
            <a:off x="2583417" y="1914081"/>
            <a:ext cx="34281" cy="13097"/>
          </a:xfrm>
          <a:custGeom>
            <a:avLst/>
            <a:gdLst>
              <a:gd name="T0" fmla="*/ 6 w 8"/>
              <a:gd name="T1" fmla="*/ 0 h 9"/>
              <a:gd name="T2" fmla="*/ 9 w 8"/>
              <a:gd name="T3" fmla="*/ 5 h 9"/>
              <a:gd name="T4" fmla="*/ 3 w 8"/>
              <a:gd name="T5" fmla="*/ 11 h 9"/>
              <a:gd name="T6" fmla="*/ 1 w 8"/>
              <a:gd name="T7" fmla="*/ 9 h 9"/>
              <a:gd name="T8" fmla="*/ 6 w 8"/>
              <a:gd name="T9" fmla="*/ 0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5" y="0"/>
                </a:moveTo>
                <a:cubicBezTo>
                  <a:pt x="6" y="0"/>
                  <a:pt x="8" y="2"/>
                  <a:pt x="7" y="4"/>
                </a:cubicBezTo>
                <a:cubicBezTo>
                  <a:pt x="7" y="6"/>
                  <a:pt x="4" y="8"/>
                  <a:pt x="2" y="9"/>
                </a:cubicBezTo>
                <a:cubicBezTo>
                  <a:pt x="1" y="9"/>
                  <a:pt x="0" y="8"/>
                  <a:pt x="1" y="7"/>
                </a:cubicBezTo>
                <a:cubicBezTo>
                  <a:pt x="1" y="5"/>
                  <a:pt x="2" y="1"/>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3" name="Freeform 3536"/>
          <p:cNvSpPr>
            <a:spLocks noChangeAspect="1"/>
          </p:cNvSpPr>
          <p:nvPr/>
        </p:nvSpPr>
        <p:spPr bwMode="auto">
          <a:xfrm>
            <a:off x="2654829" y="1885506"/>
            <a:ext cx="34281" cy="13097"/>
          </a:xfrm>
          <a:custGeom>
            <a:avLst/>
            <a:gdLst>
              <a:gd name="T0" fmla="*/ 0 w 6"/>
              <a:gd name="T1" fmla="*/ 2 h 9"/>
              <a:gd name="T2" fmla="*/ 4 w 6"/>
              <a:gd name="T3" fmla="*/ 10 h 9"/>
              <a:gd name="T4" fmla="*/ 7 w 6"/>
              <a:gd name="T5" fmla="*/ 7 h 9"/>
              <a:gd name="T6" fmla="*/ 7 w 6"/>
              <a:gd name="T7" fmla="*/ 4 h 9"/>
              <a:gd name="T8" fmla="*/ 5 w 6"/>
              <a:gd name="T9" fmla="*/ 1 h 9"/>
              <a:gd name="T10" fmla="*/ 1 w 6"/>
              <a:gd name="T11" fmla="*/ 1 h 9"/>
              <a:gd name="T12" fmla="*/ 0 w 6"/>
              <a:gd name="T13" fmla="*/ 2 h 9"/>
              <a:gd name="T14" fmla="*/ 0 60000 65536"/>
              <a:gd name="T15" fmla="*/ 0 60000 65536"/>
              <a:gd name="T16" fmla="*/ 0 60000 65536"/>
              <a:gd name="T17" fmla="*/ 0 60000 65536"/>
              <a:gd name="T18" fmla="*/ 0 60000 65536"/>
              <a:gd name="T19" fmla="*/ 0 60000 65536"/>
              <a:gd name="T20" fmla="*/ 0 60000 65536"/>
              <a:gd name="T21" fmla="*/ 0 w 6"/>
              <a:gd name="T22" fmla="*/ 0 h 9"/>
              <a:gd name="T23" fmla="*/ 6 w 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9">
                <a:moveTo>
                  <a:pt x="0" y="2"/>
                </a:moveTo>
                <a:cubicBezTo>
                  <a:pt x="0" y="4"/>
                  <a:pt x="1" y="7"/>
                  <a:pt x="3" y="8"/>
                </a:cubicBezTo>
                <a:cubicBezTo>
                  <a:pt x="4" y="9"/>
                  <a:pt x="5" y="7"/>
                  <a:pt x="6" y="6"/>
                </a:cubicBezTo>
                <a:cubicBezTo>
                  <a:pt x="6" y="5"/>
                  <a:pt x="6" y="4"/>
                  <a:pt x="6" y="3"/>
                </a:cubicBezTo>
                <a:cubicBezTo>
                  <a:pt x="6" y="2"/>
                  <a:pt x="5" y="1"/>
                  <a:pt x="4" y="1"/>
                </a:cubicBezTo>
                <a:cubicBezTo>
                  <a:pt x="3" y="0"/>
                  <a:pt x="2" y="0"/>
                  <a:pt x="1" y="1"/>
                </a:cubicBezTo>
                <a:cubicBezTo>
                  <a:pt x="1" y="1"/>
                  <a:pt x="0" y="1"/>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4" name="Freeform 3537"/>
          <p:cNvSpPr>
            <a:spLocks noChangeAspect="1"/>
          </p:cNvSpPr>
          <p:nvPr/>
        </p:nvSpPr>
        <p:spPr bwMode="auto">
          <a:xfrm>
            <a:off x="2407267" y="1833119"/>
            <a:ext cx="34281" cy="8335"/>
          </a:xfrm>
          <a:custGeom>
            <a:avLst/>
            <a:gdLst>
              <a:gd name="T0" fmla="*/ 1 w 8"/>
              <a:gd name="T1" fmla="*/ 0 h 6"/>
              <a:gd name="T2" fmla="*/ 0 w 8"/>
              <a:gd name="T3" fmla="*/ 2 h 6"/>
              <a:gd name="T4" fmla="*/ 7 w 8"/>
              <a:gd name="T5" fmla="*/ 7 h 6"/>
              <a:gd name="T6" fmla="*/ 8 w 8"/>
              <a:gd name="T7" fmla="*/ 1 h 6"/>
              <a:gd name="T8" fmla="*/ 1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0"/>
                </a:moveTo>
                <a:cubicBezTo>
                  <a:pt x="0" y="0"/>
                  <a:pt x="0" y="1"/>
                  <a:pt x="0" y="2"/>
                </a:cubicBezTo>
                <a:cubicBezTo>
                  <a:pt x="2" y="4"/>
                  <a:pt x="3" y="6"/>
                  <a:pt x="6" y="6"/>
                </a:cubicBezTo>
                <a:cubicBezTo>
                  <a:pt x="7" y="6"/>
                  <a:pt x="8" y="2"/>
                  <a:pt x="7" y="1"/>
                </a:cubicBezTo>
                <a:cubicBezTo>
                  <a:pt x="6" y="0"/>
                  <a:pt x="3"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5" name="Freeform 3538"/>
          <p:cNvSpPr>
            <a:spLocks noChangeAspect="1"/>
          </p:cNvSpPr>
          <p:nvPr/>
        </p:nvSpPr>
        <p:spPr bwMode="auto">
          <a:xfrm>
            <a:off x="2385051" y="1836690"/>
            <a:ext cx="34281" cy="13097"/>
          </a:xfrm>
          <a:custGeom>
            <a:avLst/>
            <a:gdLst>
              <a:gd name="T0" fmla="*/ 2 w 11"/>
              <a:gd name="T1" fmla="*/ 0 h 9"/>
              <a:gd name="T2" fmla="*/ 0 w 11"/>
              <a:gd name="T3" fmla="*/ 2 h 9"/>
              <a:gd name="T4" fmla="*/ 7 w 11"/>
              <a:gd name="T5" fmla="*/ 11 h 9"/>
              <a:gd name="T6" fmla="*/ 13 w 11"/>
              <a:gd name="T7" fmla="*/ 7 h 9"/>
              <a:gd name="T8" fmla="*/ 12 w 11"/>
              <a:gd name="T9" fmla="*/ 1 h 9"/>
              <a:gd name="T10" fmla="*/ 7 w 11"/>
              <a:gd name="T11" fmla="*/ 0 h 9"/>
              <a:gd name="T12" fmla="*/ 2 w 11"/>
              <a:gd name="T13" fmla="*/ 0 h 9"/>
              <a:gd name="T14" fmla="*/ 0 60000 65536"/>
              <a:gd name="T15" fmla="*/ 0 60000 65536"/>
              <a:gd name="T16" fmla="*/ 0 60000 65536"/>
              <a:gd name="T17" fmla="*/ 0 60000 65536"/>
              <a:gd name="T18" fmla="*/ 0 60000 65536"/>
              <a:gd name="T19" fmla="*/ 0 60000 65536"/>
              <a:gd name="T20" fmla="*/ 0 60000 65536"/>
              <a:gd name="T21" fmla="*/ 0 w 11"/>
              <a:gd name="T22" fmla="*/ 0 h 9"/>
              <a:gd name="T23" fmla="*/ 11 w 11"/>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9">
                <a:moveTo>
                  <a:pt x="2" y="0"/>
                </a:moveTo>
                <a:cubicBezTo>
                  <a:pt x="1" y="1"/>
                  <a:pt x="0" y="1"/>
                  <a:pt x="0" y="2"/>
                </a:cubicBezTo>
                <a:cubicBezTo>
                  <a:pt x="2" y="5"/>
                  <a:pt x="3" y="8"/>
                  <a:pt x="6" y="9"/>
                </a:cubicBezTo>
                <a:cubicBezTo>
                  <a:pt x="8" y="9"/>
                  <a:pt x="10" y="7"/>
                  <a:pt x="11" y="6"/>
                </a:cubicBezTo>
                <a:cubicBezTo>
                  <a:pt x="11" y="5"/>
                  <a:pt x="11" y="3"/>
                  <a:pt x="10" y="1"/>
                </a:cubicBezTo>
                <a:cubicBezTo>
                  <a:pt x="10" y="0"/>
                  <a:pt x="8" y="0"/>
                  <a:pt x="6" y="0"/>
                </a:cubicBezTo>
                <a:cubicBezTo>
                  <a:pt x="5" y="0"/>
                  <a:pt x="3"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6" name="Freeform 3539"/>
          <p:cNvSpPr>
            <a:spLocks noChangeAspect="1"/>
          </p:cNvSpPr>
          <p:nvPr/>
        </p:nvSpPr>
        <p:spPr bwMode="auto">
          <a:xfrm>
            <a:off x="2339031" y="1865265"/>
            <a:ext cx="34281" cy="26194"/>
          </a:xfrm>
          <a:custGeom>
            <a:avLst/>
            <a:gdLst>
              <a:gd name="T0" fmla="*/ 11 w 12"/>
              <a:gd name="T1" fmla="*/ 1 h 18"/>
              <a:gd name="T2" fmla="*/ 13 w 12"/>
              <a:gd name="T3" fmla="*/ 4 h 18"/>
              <a:gd name="T4" fmla="*/ 13 w 12"/>
              <a:gd name="T5" fmla="*/ 10 h 18"/>
              <a:gd name="T6" fmla="*/ 6 w 12"/>
              <a:gd name="T7" fmla="*/ 21 h 18"/>
              <a:gd name="T8" fmla="*/ 1 w 12"/>
              <a:gd name="T9" fmla="*/ 17 h 18"/>
              <a:gd name="T10" fmla="*/ 1 w 12"/>
              <a:gd name="T11" fmla="*/ 9 h 18"/>
              <a:gd name="T12" fmla="*/ 7 w 12"/>
              <a:gd name="T13" fmla="*/ 1 h 18"/>
              <a:gd name="T14" fmla="*/ 11 w 12"/>
              <a:gd name="T15" fmla="*/ 1 h 1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8"/>
              <a:gd name="T26" fmla="*/ 12 w 12"/>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8">
                <a:moveTo>
                  <a:pt x="9" y="1"/>
                </a:moveTo>
                <a:cubicBezTo>
                  <a:pt x="10" y="1"/>
                  <a:pt x="11" y="2"/>
                  <a:pt x="11" y="3"/>
                </a:cubicBezTo>
                <a:cubicBezTo>
                  <a:pt x="12" y="5"/>
                  <a:pt x="12" y="7"/>
                  <a:pt x="11" y="8"/>
                </a:cubicBezTo>
                <a:cubicBezTo>
                  <a:pt x="10" y="11"/>
                  <a:pt x="8" y="15"/>
                  <a:pt x="5" y="17"/>
                </a:cubicBezTo>
                <a:cubicBezTo>
                  <a:pt x="3" y="18"/>
                  <a:pt x="2" y="15"/>
                  <a:pt x="1" y="14"/>
                </a:cubicBezTo>
                <a:cubicBezTo>
                  <a:pt x="0" y="12"/>
                  <a:pt x="0" y="9"/>
                  <a:pt x="1" y="7"/>
                </a:cubicBezTo>
                <a:cubicBezTo>
                  <a:pt x="2" y="5"/>
                  <a:pt x="4" y="3"/>
                  <a:pt x="6" y="1"/>
                </a:cubicBezTo>
                <a:cubicBezTo>
                  <a:pt x="7" y="1"/>
                  <a:pt x="8" y="0"/>
                  <a:pt x="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7" name="Freeform 3540"/>
          <p:cNvSpPr>
            <a:spLocks noChangeAspect="1"/>
          </p:cNvSpPr>
          <p:nvPr/>
        </p:nvSpPr>
        <p:spPr bwMode="auto">
          <a:xfrm>
            <a:off x="2281501" y="1853358"/>
            <a:ext cx="41029" cy="23812"/>
          </a:xfrm>
          <a:custGeom>
            <a:avLst/>
            <a:gdLst>
              <a:gd name="T0" fmla="*/ 26 w 25"/>
              <a:gd name="T1" fmla="*/ 0 h 17"/>
              <a:gd name="T2" fmla="*/ 30 w 25"/>
              <a:gd name="T3" fmla="*/ 1 h 17"/>
              <a:gd name="T4" fmla="*/ 29 w 25"/>
              <a:gd name="T5" fmla="*/ 5 h 17"/>
              <a:gd name="T6" fmla="*/ 19 w 25"/>
              <a:gd name="T7" fmla="*/ 12 h 17"/>
              <a:gd name="T8" fmla="*/ 13 w 25"/>
              <a:gd name="T9" fmla="*/ 19 h 17"/>
              <a:gd name="T10" fmla="*/ 7 w 25"/>
              <a:gd name="T11" fmla="*/ 16 h 17"/>
              <a:gd name="T12" fmla="*/ 2 w 25"/>
              <a:gd name="T13" fmla="*/ 20 h 17"/>
              <a:gd name="T14" fmla="*/ 1 w 25"/>
              <a:gd name="T15" fmla="*/ 18 h 17"/>
              <a:gd name="T16" fmla="*/ 1 w 25"/>
              <a:gd name="T17" fmla="*/ 13 h 17"/>
              <a:gd name="T18" fmla="*/ 10 w 25"/>
              <a:gd name="T19" fmla="*/ 4 h 17"/>
              <a:gd name="T20" fmla="*/ 11 w 25"/>
              <a:gd name="T21" fmla="*/ 0 h 17"/>
              <a:gd name="T22" fmla="*/ 16 w 25"/>
              <a:gd name="T23" fmla="*/ 4 h 17"/>
              <a:gd name="T24" fmla="*/ 20 w 25"/>
              <a:gd name="T25" fmla="*/ 1 h 17"/>
              <a:gd name="T26" fmla="*/ 23 w 25"/>
              <a:gd name="T27" fmla="*/ 1 h 17"/>
              <a:gd name="T28" fmla="*/ 26 w 25"/>
              <a:gd name="T29" fmla="*/ 0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
              <a:gd name="T46" fmla="*/ 0 h 17"/>
              <a:gd name="T47" fmla="*/ 25 w 25"/>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 h="17">
                <a:moveTo>
                  <a:pt x="22" y="0"/>
                </a:moveTo>
                <a:cubicBezTo>
                  <a:pt x="23" y="0"/>
                  <a:pt x="25" y="0"/>
                  <a:pt x="25" y="1"/>
                </a:cubicBezTo>
                <a:cubicBezTo>
                  <a:pt x="25" y="2"/>
                  <a:pt x="25" y="4"/>
                  <a:pt x="24" y="4"/>
                </a:cubicBezTo>
                <a:cubicBezTo>
                  <a:pt x="22" y="7"/>
                  <a:pt x="19" y="8"/>
                  <a:pt x="16" y="10"/>
                </a:cubicBezTo>
                <a:cubicBezTo>
                  <a:pt x="14" y="11"/>
                  <a:pt x="13" y="14"/>
                  <a:pt x="11" y="16"/>
                </a:cubicBezTo>
                <a:cubicBezTo>
                  <a:pt x="9" y="16"/>
                  <a:pt x="8" y="14"/>
                  <a:pt x="6" y="14"/>
                </a:cubicBezTo>
                <a:cubicBezTo>
                  <a:pt x="4" y="15"/>
                  <a:pt x="4" y="17"/>
                  <a:pt x="2" y="17"/>
                </a:cubicBezTo>
                <a:cubicBezTo>
                  <a:pt x="1" y="17"/>
                  <a:pt x="1" y="16"/>
                  <a:pt x="1" y="15"/>
                </a:cubicBezTo>
                <a:cubicBezTo>
                  <a:pt x="0" y="14"/>
                  <a:pt x="0" y="12"/>
                  <a:pt x="1" y="11"/>
                </a:cubicBezTo>
                <a:cubicBezTo>
                  <a:pt x="2" y="8"/>
                  <a:pt x="6" y="6"/>
                  <a:pt x="8" y="3"/>
                </a:cubicBezTo>
                <a:cubicBezTo>
                  <a:pt x="8" y="2"/>
                  <a:pt x="8" y="0"/>
                  <a:pt x="9" y="0"/>
                </a:cubicBezTo>
                <a:cubicBezTo>
                  <a:pt x="11" y="0"/>
                  <a:pt x="11" y="3"/>
                  <a:pt x="13" y="3"/>
                </a:cubicBezTo>
                <a:cubicBezTo>
                  <a:pt x="14" y="3"/>
                  <a:pt x="16" y="1"/>
                  <a:pt x="17" y="1"/>
                </a:cubicBezTo>
                <a:cubicBezTo>
                  <a:pt x="18" y="1"/>
                  <a:pt x="19" y="1"/>
                  <a:pt x="19" y="1"/>
                </a:cubicBezTo>
                <a:cubicBezTo>
                  <a:pt x="20" y="1"/>
                  <a:pt x="21" y="0"/>
                  <a:pt x="2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8" name="Freeform 3541"/>
          <p:cNvSpPr>
            <a:spLocks noChangeAspect="1"/>
          </p:cNvSpPr>
          <p:nvPr/>
        </p:nvSpPr>
        <p:spPr bwMode="auto">
          <a:xfrm>
            <a:off x="2234304" y="1765253"/>
            <a:ext cx="132660" cy="84535"/>
          </a:xfrm>
          <a:custGeom>
            <a:avLst/>
            <a:gdLst>
              <a:gd name="T0" fmla="*/ 90 w 81"/>
              <a:gd name="T1" fmla="*/ 46 h 59"/>
              <a:gd name="T2" fmla="*/ 92 w 81"/>
              <a:gd name="T3" fmla="*/ 51 h 59"/>
              <a:gd name="T4" fmla="*/ 90 w 81"/>
              <a:gd name="T5" fmla="*/ 52 h 59"/>
              <a:gd name="T6" fmla="*/ 96 w 81"/>
              <a:gd name="T7" fmla="*/ 53 h 59"/>
              <a:gd name="T8" fmla="*/ 95 w 81"/>
              <a:gd name="T9" fmla="*/ 55 h 59"/>
              <a:gd name="T10" fmla="*/ 85 w 81"/>
              <a:gd name="T11" fmla="*/ 59 h 59"/>
              <a:gd name="T12" fmla="*/ 78 w 81"/>
              <a:gd name="T13" fmla="*/ 58 h 59"/>
              <a:gd name="T14" fmla="*/ 77 w 81"/>
              <a:gd name="T15" fmla="*/ 55 h 59"/>
              <a:gd name="T16" fmla="*/ 73 w 81"/>
              <a:gd name="T17" fmla="*/ 57 h 59"/>
              <a:gd name="T18" fmla="*/ 68 w 81"/>
              <a:gd name="T19" fmla="*/ 54 h 59"/>
              <a:gd name="T20" fmla="*/ 67 w 81"/>
              <a:gd name="T21" fmla="*/ 55 h 59"/>
              <a:gd name="T22" fmla="*/ 63 w 81"/>
              <a:gd name="T23" fmla="*/ 53 h 59"/>
              <a:gd name="T24" fmla="*/ 65 w 81"/>
              <a:gd name="T25" fmla="*/ 51 h 59"/>
              <a:gd name="T26" fmla="*/ 60 w 81"/>
              <a:gd name="T27" fmla="*/ 49 h 59"/>
              <a:gd name="T28" fmla="*/ 57 w 81"/>
              <a:gd name="T29" fmla="*/ 49 h 59"/>
              <a:gd name="T30" fmla="*/ 57 w 81"/>
              <a:gd name="T31" fmla="*/ 45 h 59"/>
              <a:gd name="T32" fmla="*/ 50 w 81"/>
              <a:gd name="T33" fmla="*/ 46 h 59"/>
              <a:gd name="T34" fmla="*/ 48 w 81"/>
              <a:gd name="T35" fmla="*/ 54 h 59"/>
              <a:gd name="T36" fmla="*/ 41 w 81"/>
              <a:gd name="T37" fmla="*/ 58 h 59"/>
              <a:gd name="T38" fmla="*/ 37 w 81"/>
              <a:gd name="T39" fmla="*/ 59 h 59"/>
              <a:gd name="T40" fmla="*/ 34 w 81"/>
              <a:gd name="T41" fmla="*/ 65 h 59"/>
              <a:gd name="T42" fmla="*/ 25 w 81"/>
              <a:gd name="T43" fmla="*/ 70 h 59"/>
              <a:gd name="T44" fmla="*/ 20 w 81"/>
              <a:gd name="T45" fmla="*/ 70 h 59"/>
              <a:gd name="T46" fmla="*/ 20 w 81"/>
              <a:gd name="T47" fmla="*/ 60 h 59"/>
              <a:gd name="T48" fmla="*/ 22 w 81"/>
              <a:gd name="T49" fmla="*/ 55 h 59"/>
              <a:gd name="T50" fmla="*/ 19 w 81"/>
              <a:gd name="T51" fmla="*/ 53 h 59"/>
              <a:gd name="T52" fmla="*/ 17 w 81"/>
              <a:gd name="T53" fmla="*/ 55 h 59"/>
              <a:gd name="T54" fmla="*/ 11 w 81"/>
              <a:gd name="T55" fmla="*/ 55 h 59"/>
              <a:gd name="T56" fmla="*/ 4 w 81"/>
              <a:gd name="T57" fmla="*/ 59 h 59"/>
              <a:gd name="T58" fmla="*/ 0 w 81"/>
              <a:gd name="T59" fmla="*/ 57 h 59"/>
              <a:gd name="T60" fmla="*/ 7 w 81"/>
              <a:gd name="T61" fmla="*/ 48 h 59"/>
              <a:gd name="T62" fmla="*/ 16 w 81"/>
              <a:gd name="T63" fmla="*/ 45 h 59"/>
              <a:gd name="T64" fmla="*/ 17 w 81"/>
              <a:gd name="T65" fmla="*/ 34 h 59"/>
              <a:gd name="T66" fmla="*/ 22 w 81"/>
              <a:gd name="T67" fmla="*/ 23 h 59"/>
              <a:gd name="T68" fmla="*/ 24 w 81"/>
              <a:gd name="T69" fmla="*/ 13 h 59"/>
              <a:gd name="T70" fmla="*/ 29 w 81"/>
              <a:gd name="T71" fmla="*/ 6 h 59"/>
              <a:gd name="T72" fmla="*/ 35 w 81"/>
              <a:gd name="T73" fmla="*/ 1 h 59"/>
              <a:gd name="T74" fmla="*/ 37 w 81"/>
              <a:gd name="T75" fmla="*/ 5 h 59"/>
              <a:gd name="T76" fmla="*/ 40 w 81"/>
              <a:gd name="T77" fmla="*/ 8 h 59"/>
              <a:gd name="T78" fmla="*/ 36 w 81"/>
              <a:gd name="T79" fmla="*/ 11 h 59"/>
              <a:gd name="T80" fmla="*/ 38 w 81"/>
              <a:gd name="T81" fmla="*/ 19 h 59"/>
              <a:gd name="T82" fmla="*/ 41 w 81"/>
              <a:gd name="T83" fmla="*/ 19 h 59"/>
              <a:gd name="T84" fmla="*/ 44 w 81"/>
              <a:gd name="T85" fmla="*/ 12 h 59"/>
              <a:gd name="T86" fmla="*/ 49 w 81"/>
              <a:gd name="T87" fmla="*/ 18 h 59"/>
              <a:gd name="T88" fmla="*/ 50 w 81"/>
              <a:gd name="T89" fmla="*/ 19 h 59"/>
              <a:gd name="T90" fmla="*/ 59 w 81"/>
              <a:gd name="T91" fmla="*/ 22 h 59"/>
              <a:gd name="T92" fmla="*/ 60 w 81"/>
              <a:gd name="T93" fmla="*/ 25 h 59"/>
              <a:gd name="T94" fmla="*/ 77 w 81"/>
              <a:gd name="T95" fmla="*/ 34 h 59"/>
              <a:gd name="T96" fmla="*/ 77 w 81"/>
              <a:gd name="T97" fmla="*/ 40 h 59"/>
              <a:gd name="T98" fmla="*/ 78 w 81"/>
              <a:gd name="T99" fmla="*/ 43 h 59"/>
              <a:gd name="T100" fmla="*/ 73 w 81"/>
              <a:gd name="T101" fmla="*/ 48 h 59"/>
              <a:gd name="T102" fmla="*/ 79 w 81"/>
              <a:gd name="T103" fmla="*/ 48 h 59"/>
              <a:gd name="T104" fmla="*/ 81 w 81"/>
              <a:gd name="T105" fmla="*/ 46 h 59"/>
              <a:gd name="T106" fmla="*/ 87 w 81"/>
              <a:gd name="T107" fmla="*/ 48 h 59"/>
              <a:gd name="T108" fmla="*/ 90 w 81"/>
              <a:gd name="T109" fmla="*/ 46 h 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
              <a:gd name="T166" fmla="*/ 0 h 59"/>
              <a:gd name="T167" fmla="*/ 81 w 81"/>
              <a:gd name="T168" fmla="*/ 59 h 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 h="59">
                <a:moveTo>
                  <a:pt x="75" y="38"/>
                </a:moveTo>
                <a:cubicBezTo>
                  <a:pt x="77" y="38"/>
                  <a:pt x="77" y="40"/>
                  <a:pt x="77" y="42"/>
                </a:cubicBezTo>
                <a:cubicBezTo>
                  <a:pt x="77" y="43"/>
                  <a:pt x="74" y="43"/>
                  <a:pt x="75" y="43"/>
                </a:cubicBezTo>
                <a:cubicBezTo>
                  <a:pt x="76" y="44"/>
                  <a:pt x="79" y="43"/>
                  <a:pt x="80" y="44"/>
                </a:cubicBezTo>
                <a:cubicBezTo>
                  <a:pt x="81" y="44"/>
                  <a:pt x="80" y="45"/>
                  <a:pt x="79" y="46"/>
                </a:cubicBezTo>
                <a:cubicBezTo>
                  <a:pt x="77" y="47"/>
                  <a:pt x="74" y="49"/>
                  <a:pt x="71" y="49"/>
                </a:cubicBezTo>
                <a:cubicBezTo>
                  <a:pt x="69" y="50"/>
                  <a:pt x="67" y="49"/>
                  <a:pt x="65" y="48"/>
                </a:cubicBezTo>
                <a:cubicBezTo>
                  <a:pt x="64" y="48"/>
                  <a:pt x="64" y="47"/>
                  <a:pt x="64" y="46"/>
                </a:cubicBezTo>
                <a:cubicBezTo>
                  <a:pt x="63" y="46"/>
                  <a:pt x="62" y="47"/>
                  <a:pt x="61" y="47"/>
                </a:cubicBezTo>
                <a:cubicBezTo>
                  <a:pt x="60" y="46"/>
                  <a:pt x="59" y="45"/>
                  <a:pt x="57" y="45"/>
                </a:cubicBezTo>
                <a:cubicBezTo>
                  <a:pt x="56" y="45"/>
                  <a:pt x="57" y="47"/>
                  <a:pt x="56" y="46"/>
                </a:cubicBezTo>
                <a:cubicBezTo>
                  <a:pt x="55" y="46"/>
                  <a:pt x="54" y="45"/>
                  <a:pt x="53" y="44"/>
                </a:cubicBezTo>
                <a:cubicBezTo>
                  <a:pt x="53" y="43"/>
                  <a:pt x="55" y="42"/>
                  <a:pt x="54" y="42"/>
                </a:cubicBezTo>
                <a:cubicBezTo>
                  <a:pt x="53" y="41"/>
                  <a:pt x="51" y="41"/>
                  <a:pt x="50" y="41"/>
                </a:cubicBezTo>
                <a:cubicBezTo>
                  <a:pt x="49" y="41"/>
                  <a:pt x="48" y="42"/>
                  <a:pt x="48" y="41"/>
                </a:cubicBezTo>
                <a:cubicBezTo>
                  <a:pt x="48" y="40"/>
                  <a:pt x="50" y="38"/>
                  <a:pt x="48" y="37"/>
                </a:cubicBezTo>
                <a:cubicBezTo>
                  <a:pt x="46" y="36"/>
                  <a:pt x="44" y="36"/>
                  <a:pt x="42" y="38"/>
                </a:cubicBezTo>
                <a:cubicBezTo>
                  <a:pt x="40" y="40"/>
                  <a:pt x="41" y="43"/>
                  <a:pt x="40" y="45"/>
                </a:cubicBezTo>
                <a:cubicBezTo>
                  <a:pt x="38" y="47"/>
                  <a:pt x="36" y="47"/>
                  <a:pt x="34" y="48"/>
                </a:cubicBezTo>
                <a:cubicBezTo>
                  <a:pt x="33" y="48"/>
                  <a:pt x="32" y="48"/>
                  <a:pt x="31" y="49"/>
                </a:cubicBezTo>
                <a:cubicBezTo>
                  <a:pt x="29" y="50"/>
                  <a:pt x="29" y="53"/>
                  <a:pt x="28" y="54"/>
                </a:cubicBezTo>
                <a:cubicBezTo>
                  <a:pt x="26" y="56"/>
                  <a:pt x="23" y="57"/>
                  <a:pt x="21" y="58"/>
                </a:cubicBezTo>
                <a:cubicBezTo>
                  <a:pt x="20" y="59"/>
                  <a:pt x="18" y="59"/>
                  <a:pt x="17" y="58"/>
                </a:cubicBezTo>
                <a:cubicBezTo>
                  <a:pt x="16" y="55"/>
                  <a:pt x="17" y="53"/>
                  <a:pt x="17" y="50"/>
                </a:cubicBezTo>
                <a:cubicBezTo>
                  <a:pt x="17" y="49"/>
                  <a:pt x="18" y="47"/>
                  <a:pt x="18" y="46"/>
                </a:cubicBezTo>
                <a:cubicBezTo>
                  <a:pt x="18" y="45"/>
                  <a:pt x="17" y="44"/>
                  <a:pt x="16" y="44"/>
                </a:cubicBezTo>
                <a:cubicBezTo>
                  <a:pt x="15" y="44"/>
                  <a:pt x="15" y="46"/>
                  <a:pt x="14" y="46"/>
                </a:cubicBezTo>
                <a:cubicBezTo>
                  <a:pt x="12" y="47"/>
                  <a:pt x="11" y="46"/>
                  <a:pt x="9" y="46"/>
                </a:cubicBezTo>
                <a:cubicBezTo>
                  <a:pt x="7" y="47"/>
                  <a:pt x="5" y="49"/>
                  <a:pt x="3" y="49"/>
                </a:cubicBezTo>
                <a:cubicBezTo>
                  <a:pt x="2" y="49"/>
                  <a:pt x="0" y="48"/>
                  <a:pt x="0" y="47"/>
                </a:cubicBezTo>
                <a:cubicBezTo>
                  <a:pt x="1" y="44"/>
                  <a:pt x="3" y="42"/>
                  <a:pt x="6" y="40"/>
                </a:cubicBezTo>
                <a:cubicBezTo>
                  <a:pt x="8" y="39"/>
                  <a:pt x="12" y="40"/>
                  <a:pt x="13" y="37"/>
                </a:cubicBezTo>
                <a:cubicBezTo>
                  <a:pt x="15" y="35"/>
                  <a:pt x="14" y="31"/>
                  <a:pt x="14" y="28"/>
                </a:cubicBezTo>
                <a:cubicBezTo>
                  <a:pt x="15" y="25"/>
                  <a:pt x="17" y="22"/>
                  <a:pt x="18" y="19"/>
                </a:cubicBezTo>
                <a:cubicBezTo>
                  <a:pt x="18" y="16"/>
                  <a:pt x="19" y="14"/>
                  <a:pt x="20" y="11"/>
                </a:cubicBezTo>
                <a:cubicBezTo>
                  <a:pt x="21" y="9"/>
                  <a:pt x="22" y="7"/>
                  <a:pt x="24" y="5"/>
                </a:cubicBezTo>
                <a:cubicBezTo>
                  <a:pt x="25" y="4"/>
                  <a:pt x="26" y="1"/>
                  <a:pt x="29" y="1"/>
                </a:cubicBezTo>
                <a:cubicBezTo>
                  <a:pt x="30" y="0"/>
                  <a:pt x="30" y="3"/>
                  <a:pt x="31" y="4"/>
                </a:cubicBezTo>
                <a:cubicBezTo>
                  <a:pt x="32" y="5"/>
                  <a:pt x="33" y="6"/>
                  <a:pt x="33" y="7"/>
                </a:cubicBezTo>
                <a:cubicBezTo>
                  <a:pt x="32" y="8"/>
                  <a:pt x="30" y="8"/>
                  <a:pt x="30" y="9"/>
                </a:cubicBezTo>
                <a:cubicBezTo>
                  <a:pt x="30" y="11"/>
                  <a:pt x="31" y="14"/>
                  <a:pt x="32" y="16"/>
                </a:cubicBezTo>
                <a:cubicBezTo>
                  <a:pt x="32" y="16"/>
                  <a:pt x="34" y="17"/>
                  <a:pt x="34" y="16"/>
                </a:cubicBezTo>
                <a:cubicBezTo>
                  <a:pt x="35" y="14"/>
                  <a:pt x="35" y="11"/>
                  <a:pt x="37" y="10"/>
                </a:cubicBezTo>
                <a:cubicBezTo>
                  <a:pt x="39" y="10"/>
                  <a:pt x="40" y="13"/>
                  <a:pt x="41" y="15"/>
                </a:cubicBezTo>
                <a:cubicBezTo>
                  <a:pt x="42" y="15"/>
                  <a:pt x="42" y="16"/>
                  <a:pt x="42" y="16"/>
                </a:cubicBezTo>
                <a:cubicBezTo>
                  <a:pt x="44" y="17"/>
                  <a:pt x="47" y="17"/>
                  <a:pt x="49" y="18"/>
                </a:cubicBezTo>
                <a:cubicBezTo>
                  <a:pt x="50" y="18"/>
                  <a:pt x="49" y="20"/>
                  <a:pt x="50" y="21"/>
                </a:cubicBezTo>
                <a:cubicBezTo>
                  <a:pt x="54" y="24"/>
                  <a:pt x="60" y="24"/>
                  <a:pt x="64" y="28"/>
                </a:cubicBezTo>
                <a:cubicBezTo>
                  <a:pt x="65" y="29"/>
                  <a:pt x="63" y="31"/>
                  <a:pt x="64" y="33"/>
                </a:cubicBezTo>
                <a:cubicBezTo>
                  <a:pt x="64" y="34"/>
                  <a:pt x="66" y="35"/>
                  <a:pt x="65" y="36"/>
                </a:cubicBezTo>
                <a:cubicBezTo>
                  <a:pt x="65" y="38"/>
                  <a:pt x="61" y="38"/>
                  <a:pt x="61" y="40"/>
                </a:cubicBezTo>
                <a:cubicBezTo>
                  <a:pt x="61" y="42"/>
                  <a:pt x="64" y="40"/>
                  <a:pt x="66" y="40"/>
                </a:cubicBezTo>
                <a:cubicBezTo>
                  <a:pt x="67" y="40"/>
                  <a:pt x="67" y="38"/>
                  <a:pt x="68" y="38"/>
                </a:cubicBezTo>
                <a:cubicBezTo>
                  <a:pt x="70" y="38"/>
                  <a:pt x="71" y="40"/>
                  <a:pt x="73" y="40"/>
                </a:cubicBezTo>
                <a:cubicBezTo>
                  <a:pt x="74" y="40"/>
                  <a:pt x="74" y="38"/>
                  <a:pt x="75" y="3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199" name="Freeform 3542"/>
          <p:cNvSpPr>
            <a:spLocks noChangeAspect="1"/>
          </p:cNvSpPr>
          <p:nvPr/>
        </p:nvSpPr>
        <p:spPr bwMode="auto">
          <a:xfrm>
            <a:off x="2281900" y="1761679"/>
            <a:ext cx="34281" cy="15479"/>
          </a:xfrm>
          <a:custGeom>
            <a:avLst/>
            <a:gdLst>
              <a:gd name="T0" fmla="*/ 1 w 13"/>
              <a:gd name="T1" fmla="*/ 1 h 11"/>
              <a:gd name="T2" fmla="*/ 1 w 13"/>
              <a:gd name="T3" fmla="*/ 4 h 11"/>
              <a:gd name="T4" fmla="*/ 4 w 13"/>
              <a:gd name="T5" fmla="*/ 4 h 11"/>
              <a:gd name="T6" fmla="*/ 4 w 13"/>
              <a:gd name="T7" fmla="*/ 8 h 11"/>
              <a:gd name="T8" fmla="*/ 7 w 13"/>
              <a:gd name="T9" fmla="*/ 9 h 11"/>
              <a:gd name="T10" fmla="*/ 7 w 13"/>
              <a:gd name="T11" fmla="*/ 12 h 11"/>
              <a:gd name="T12" fmla="*/ 15 w 13"/>
              <a:gd name="T13" fmla="*/ 11 h 11"/>
              <a:gd name="T14" fmla="*/ 12 w 13"/>
              <a:gd name="T15" fmla="*/ 8 h 11"/>
              <a:gd name="T16" fmla="*/ 10 w 13"/>
              <a:gd name="T17" fmla="*/ 6 h 11"/>
              <a:gd name="T18" fmla="*/ 6 w 13"/>
              <a:gd name="T19" fmla="*/ 1 h 11"/>
              <a:gd name="T20" fmla="*/ 1 w 13"/>
              <a:gd name="T21" fmla="*/ 1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11"/>
              <a:gd name="T35" fmla="*/ 13 w 13"/>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11">
                <a:moveTo>
                  <a:pt x="1" y="1"/>
                </a:moveTo>
                <a:cubicBezTo>
                  <a:pt x="0" y="1"/>
                  <a:pt x="0" y="2"/>
                  <a:pt x="1" y="3"/>
                </a:cubicBezTo>
                <a:cubicBezTo>
                  <a:pt x="1" y="3"/>
                  <a:pt x="3" y="2"/>
                  <a:pt x="3" y="3"/>
                </a:cubicBezTo>
                <a:cubicBezTo>
                  <a:pt x="4" y="4"/>
                  <a:pt x="2" y="6"/>
                  <a:pt x="3" y="7"/>
                </a:cubicBezTo>
                <a:cubicBezTo>
                  <a:pt x="4" y="8"/>
                  <a:pt x="5" y="7"/>
                  <a:pt x="6" y="8"/>
                </a:cubicBezTo>
                <a:cubicBezTo>
                  <a:pt x="6" y="8"/>
                  <a:pt x="5" y="10"/>
                  <a:pt x="6" y="10"/>
                </a:cubicBezTo>
                <a:cubicBezTo>
                  <a:pt x="8" y="10"/>
                  <a:pt x="10" y="11"/>
                  <a:pt x="12" y="9"/>
                </a:cubicBezTo>
                <a:cubicBezTo>
                  <a:pt x="13" y="9"/>
                  <a:pt x="11" y="8"/>
                  <a:pt x="10" y="7"/>
                </a:cubicBezTo>
                <a:cubicBezTo>
                  <a:pt x="9" y="6"/>
                  <a:pt x="9" y="6"/>
                  <a:pt x="8" y="5"/>
                </a:cubicBezTo>
                <a:cubicBezTo>
                  <a:pt x="7" y="4"/>
                  <a:pt x="6" y="2"/>
                  <a:pt x="5" y="1"/>
                </a:cubicBezTo>
                <a:cubicBezTo>
                  <a:pt x="4"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0" name="Freeform 3543"/>
          <p:cNvSpPr>
            <a:spLocks noChangeAspect="1"/>
          </p:cNvSpPr>
          <p:nvPr/>
        </p:nvSpPr>
        <p:spPr bwMode="auto">
          <a:xfrm>
            <a:off x="2231118" y="1696194"/>
            <a:ext cx="34281" cy="19050"/>
          </a:xfrm>
          <a:custGeom>
            <a:avLst/>
            <a:gdLst>
              <a:gd name="T0" fmla="*/ 5 w 7"/>
              <a:gd name="T1" fmla="*/ 0 h 14"/>
              <a:gd name="T2" fmla="*/ 8 w 7"/>
              <a:gd name="T3" fmla="*/ 3 h 14"/>
              <a:gd name="T4" fmla="*/ 8 w 7"/>
              <a:gd name="T5" fmla="*/ 13 h 14"/>
              <a:gd name="T6" fmla="*/ 5 w 7"/>
              <a:gd name="T7" fmla="*/ 16 h 14"/>
              <a:gd name="T8" fmla="*/ 3 w 7"/>
              <a:gd name="T9" fmla="*/ 14 h 14"/>
              <a:gd name="T10" fmla="*/ 3 w 7"/>
              <a:gd name="T11" fmla="*/ 9 h 14"/>
              <a:gd name="T12" fmla="*/ 0 w 7"/>
              <a:gd name="T13" fmla="*/ 5 h 14"/>
              <a:gd name="T14" fmla="*/ 3 w 7"/>
              <a:gd name="T15" fmla="*/ 2 h 14"/>
              <a:gd name="T16" fmla="*/ 5 w 7"/>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4"/>
              <a:gd name="T29" fmla="*/ 7 w 7"/>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4">
                <a:moveTo>
                  <a:pt x="4" y="0"/>
                </a:moveTo>
                <a:cubicBezTo>
                  <a:pt x="5" y="0"/>
                  <a:pt x="6" y="2"/>
                  <a:pt x="6" y="3"/>
                </a:cubicBezTo>
                <a:cubicBezTo>
                  <a:pt x="7" y="6"/>
                  <a:pt x="7" y="8"/>
                  <a:pt x="6" y="11"/>
                </a:cubicBezTo>
                <a:cubicBezTo>
                  <a:pt x="6" y="12"/>
                  <a:pt x="5" y="14"/>
                  <a:pt x="4" y="14"/>
                </a:cubicBezTo>
                <a:cubicBezTo>
                  <a:pt x="3" y="14"/>
                  <a:pt x="2" y="13"/>
                  <a:pt x="2" y="12"/>
                </a:cubicBezTo>
                <a:cubicBezTo>
                  <a:pt x="1" y="10"/>
                  <a:pt x="2" y="9"/>
                  <a:pt x="2" y="8"/>
                </a:cubicBezTo>
                <a:cubicBezTo>
                  <a:pt x="1" y="7"/>
                  <a:pt x="0" y="6"/>
                  <a:pt x="0" y="4"/>
                </a:cubicBezTo>
                <a:cubicBezTo>
                  <a:pt x="0" y="3"/>
                  <a:pt x="1" y="3"/>
                  <a:pt x="2" y="2"/>
                </a:cubicBezTo>
                <a:cubicBezTo>
                  <a:pt x="3" y="2"/>
                  <a:pt x="3"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1" name="Freeform 3544"/>
          <p:cNvSpPr>
            <a:spLocks noChangeAspect="1"/>
          </p:cNvSpPr>
          <p:nvPr/>
        </p:nvSpPr>
        <p:spPr bwMode="auto">
          <a:xfrm>
            <a:off x="2006975" y="1643809"/>
            <a:ext cx="80690" cy="50006"/>
          </a:xfrm>
          <a:custGeom>
            <a:avLst/>
            <a:gdLst>
              <a:gd name="T0" fmla="*/ 57 w 49"/>
              <a:gd name="T1" fmla="*/ 28 h 35"/>
              <a:gd name="T2" fmla="*/ 58 w 49"/>
              <a:gd name="T3" fmla="*/ 30 h 35"/>
              <a:gd name="T4" fmla="*/ 52 w 49"/>
              <a:gd name="T5" fmla="*/ 34 h 35"/>
              <a:gd name="T6" fmla="*/ 46 w 49"/>
              <a:gd name="T7" fmla="*/ 37 h 35"/>
              <a:gd name="T8" fmla="*/ 41 w 49"/>
              <a:gd name="T9" fmla="*/ 42 h 35"/>
              <a:gd name="T10" fmla="*/ 33 w 49"/>
              <a:gd name="T11" fmla="*/ 40 h 35"/>
              <a:gd name="T12" fmla="*/ 18 w 49"/>
              <a:gd name="T13" fmla="*/ 32 h 35"/>
              <a:gd name="T14" fmla="*/ 16 w 49"/>
              <a:gd name="T15" fmla="*/ 31 h 35"/>
              <a:gd name="T16" fmla="*/ 13 w 49"/>
              <a:gd name="T17" fmla="*/ 31 h 35"/>
              <a:gd name="T18" fmla="*/ 10 w 49"/>
              <a:gd name="T19" fmla="*/ 28 h 35"/>
              <a:gd name="T20" fmla="*/ 7 w 49"/>
              <a:gd name="T21" fmla="*/ 30 h 35"/>
              <a:gd name="T22" fmla="*/ 0 w 49"/>
              <a:gd name="T23" fmla="*/ 26 h 35"/>
              <a:gd name="T24" fmla="*/ 6 w 49"/>
              <a:gd name="T25" fmla="*/ 22 h 35"/>
              <a:gd name="T26" fmla="*/ 10 w 49"/>
              <a:gd name="T27" fmla="*/ 24 h 35"/>
              <a:gd name="T28" fmla="*/ 16 w 49"/>
              <a:gd name="T29" fmla="*/ 22 h 35"/>
              <a:gd name="T30" fmla="*/ 20 w 49"/>
              <a:gd name="T31" fmla="*/ 17 h 35"/>
              <a:gd name="T32" fmla="*/ 22 w 49"/>
              <a:gd name="T33" fmla="*/ 10 h 35"/>
              <a:gd name="T34" fmla="*/ 24 w 49"/>
              <a:gd name="T35" fmla="*/ 14 h 35"/>
              <a:gd name="T36" fmla="*/ 30 w 49"/>
              <a:gd name="T37" fmla="*/ 13 h 35"/>
              <a:gd name="T38" fmla="*/ 25 w 49"/>
              <a:gd name="T39" fmla="*/ 10 h 35"/>
              <a:gd name="T40" fmla="*/ 25 w 49"/>
              <a:gd name="T41" fmla="*/ 5 h 35"/>
              <a:gd name="T42" fmla="*/ 30 w 49"/>
              <a:gd name="T43" fmla="*/ 0 h 35"/>
              <a:gd name="T44" fmla="*/ 36 w 49"/>
              <a:gd name="T45" fmla="*/ 6 h 35"/>
              <a:gd name="T46" fmla="*/ 36 w 49"/>
              <a:gd name="T47" fmla="*/ 10 h 35"/>
              <a:gd name="T48" fmla="*/ 41 w 49"/>
              <a:gd name="T49" fmla="*/ 11 h 35"/>
              <a:gd name="T50" fmla="*/ 47 w 49"/>
              <a:gd name="T51" fmla="*/ 18 h 35"/>
              <a:gd name="T52" fmla="*/ 47 w 49"/>
              <a:gd name="T53" fmla="*/ 24 h 35"/>
              <a:gd name="T54" fmla="*/ 49 w 49"/>
              <a:gd name="T55" fmla="*/ 24 h 35"/>
              <a:gd name="T56" fmla="*/ 49 w 49"/>
              <a:gd name="T57" fmla="*/ 30 h 35"/>
              <a:gd name="T58" fmla="*/ 57 w 49"/>
              <a:gd name="T59" fmla="*/ 28 h 3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9"/>
              <a:gd name="T91" fmla="*/ 0 h 35"/>
              <a:gd name="T92" fmla="*/ 49 w 49"/>
              <a:gd name="T93" fmla="*/ 35 h 3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9" h="35">
                <a:moveTo>
                  <a:pt x="47" y="23"/>
                </a:moveTo>
                <a:cubicBezTo>
                  <a:pt x="47" y="23"/>
                  <a:pt x="49" y="25"/>
                  <a:pt x="48" y="25"/>
                </a:cubicBezTo>
                <a:cubicBezTo>
                  <a:pt x="47" y="27"/>
                  <a:pt x="44" y="27"/>
                  <a:pt x="43" y="28"/>
                </a:cubicBezTo>
                <a:cubicBezTo>
                  <a:pt x="41" y="29"/>
                  <a:pt x="40" y="30"/>
                  <a:pt x="38" y="31"/>
                </a:cubicBezTo>
                <a:cubicBezTo>
                  <a:pt x="37" y="32"/>
                  <a:pt x="36" y="34"/>
                  <a:pt x="34" y="35"/>
                </a:cubicBezTo>
                <a:cubicBezTo>
                  <a:pt x="32" y="35"/>
                  <a:pt x="29" y="34"/>
                  <a:pt x="27" y="33"/>
                </a:cubicBezTo>
                <a:cubicBezTo>
                  <a:pt x="23" y="32"/>
                  <a:pt x="19" y="29"/>
                  <a:pt x="15" y="27"/>
                </a:cubicBezTo>
                <a:cubicBezTo>
                  <a:pt x="14" y="27"/>
                  <a:pt x="14" y="26"/>
                  <a:pt x="13" y="26"/>
                </a:cubicBezTo>
                <a:cubicBezTo>
                  <a:pt x="13" y="25"/>
                  <a:pt x="12" y="26"/>
                  <a:pt x="11" y="26"/>
                </a:cubicBezTo>
                <a:cubicBezTo>
                  <a:pt x="10" y="25"/>
                  <a:pt x="9" y="23"/>
                  <a:pt x="8" y="23"/>
                </a:cubicBezTo>
                <a:cubicBezTo>
                  <a:pt x="7" y="23"/>
                  <a:pt x="7" y="25"/>
                  <a:pt x="6" y="25"/>
                </a:cubicBezTo>
                <a:cubicBezTo>
                  <a:pt x="4" y="25"/>
                  <a:pt x="1" y="24"/>
                  <a:pt x="0" y="22"/>
                </a:cubicBezTo>
                <a:cubicBezTo>
                  <a:pt x="0" y="20"/>
                  <a:pt x="3" y="18"/>
                  <a:pt x="5" y="18"/>
                </a:cubicBezTo>
                <a:cubicBezTo>
                  <a:pt x="6" y="18"/>
                  <a:pt x="7" y="20"/>
                  <a:pt x="8" y="20"/>
                </a:cubicBezTo>
                <a:cubicBezTo>
                  <a:pt x="9" y="20"/>
                  <a:pt x="11" y="19"/>
                  <a:pt x="13" y="18"/>
                </a:cubicBezTo>
                <a:cubicBezTo>
                  <a:pt x="14" y="17"/>
                  <a:pt x="16" y="16"/>
                  <a:pt x="17" y="14"/>
                </a:cubicBezTo>
                <a:cubicBezTo>
                  <a:pt x="18" y="12"/>
                  <a:pt x="16" y="9"/>
                  <a:pt x="18" y="8"/>
                </a:cubicBezTo>
                <a:cubicBezTo>
                  <a:pt x="19" y="7"/>
                  <a:pt x="19" y="11"/>
                  <a:pt x="20" y="12"/>
                </a:cubicBezTo>
                <a:cubicBezTo>
                  <a:pt x="22" y="12"/>
                  <a:pt x="24" y="13"/>
                  <a:pt x="25" y="11"/>
                </a:cubicBezTo>
                <a:cubicBezTo>
                  <a:pt x="25" y="10"/>
                  <a:pt x="22" y="10"/>
                  <a:pt x="21" y="8"/>
                </a:cubicBezTo>
                <a:cubicBezTo>
                  <a:pt x="21" y="7"/>
                  <a:pt x="21" y="5"/>
                  <a:pt x="21" y="4"/>
                </a:cubicBezTo>
                <a:cubicBezTo>
                  <a:pt x="22" y="2"/>
                  <a:pt x="24" y="0"/>
                  <a:pt x="25" y="0"/>
                </a:cubicBezTo>
                <a:cubicBezTo>
                  <a:pt x="28" y="1"/>
                  <a:pt x="29" y="3"/>
                  <a:pt x="30" y="5"/>
                </a:cubicBezTo>
                <a:cubicBezTo>
                  <a:pt x="31" y="6"/>
                  <a:pt x="30" y="7"/>
                  <a:pt x="30" y="8"/>
                </a:cubicBezTo>
                <a:cubicBezTo>
                  <a:pt x="31" y="9"/>
                  <a:pt x="33" y="8"/>
                  <a:pt x="34" y="9"/>
                </a:cubicBezTo>
                <a:cubicBezTo>
                  <a:pt x="36" y="11"/>
                  <a:pt x="38" y="13"/>
                  <a:pt x="39" y="15"/>
                </a:cubicBezTo>
                <a:cubicBezTo>
                  <a:pt x="39" y="17"/>
                  <a:pt x="38" y="19"/>
                  <a:pt x="39" y="20"/>
                </a:cubicBezTo>
                <a:cubicBezTo>
                  <a:pt x="39" y="21"/>
                  <a:pt x="41" y="19"/>
                  <a:pt x="41" y="20"/>
                </a:cubicBezTo>
                <a:cubicBezTo>
                  <a:pt x="42" y="21"/>
                  <a:pt x="40" y="24"/>
                  <a:pt x="41" y="25"/>
                </a:cubicBezTo>
                <a:cubicBezTo>
                  <a:pt x="43" y="26"/>
                  <a:pt x="45" y="23"/>
                  <a:pt x="47" y="2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2" name="Freeform 3545"/>
          <p:cNvSpPr>
            <a:spLocks noChangeAspect="1"/>
          </p:cNvSpPr>
          <p:nvPr/>
        </p:nvSpPr>
        <p:spPr bwMode="auto">
          <a:xfrm>
            <a:off x="2054969" y="1653333"/>
            <a:ext cx="34281" cy="11906"/>
          </a:xfrm>
          <a:custGeom>
            <a:avLst/>
            <a:gdLst>
              <a:gd name="T0" fmla="*/ 7 w 7"/>
              <a:gd name="T1" fmla="*/ 9 h 9"/>
              <a:gd name="T2" fmla="*/ 7 w 7"/>
              <a:gd name="T3" fmla="*/ 4 h 9"/>
              <a:gd name="T4" fmla="*/ 5 w 7"/>
              <a:gd name="T5" fmla="*/ 1 h 9"/>
              <a:gd name="T6" fmla="*/ 0 w 7"/>
              <a:gd name="T7" fmla="*/ 1 h 9"/>
              <a:gd name="T8" fmla="*/ 1 w 7"/>
              <a:gd name="T9" fmla="*/ 2 h 9"/>
              <a:gd name="T10" fmla="*/ 5 w 7"/>
              <a:gd name="T11" fmla="*/ 6 h 9"/>
              <a:gd name="T12" fmla="*/ 5 w 7"/>
              <a:gd name="T13" fmla="*/ 8 h 9"/>
              <a:gd name="T14" fmla="*/ 7 w 7"/>
              <a:gd name="T15" fmla="*/ 9 h 9"/>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9"/>
              <a:gd name="T26" fmla="*/ 7 w 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9">
                <a:moveTo>
                  <a:pt x="6" y="8"/>
                </a:moveTo>
                <a:cubicBezTo>
                  <a:pt x="7" y="7"/>
                  <a:pt x="7" y="5"/>
                  <a:pt x="6" y="4"/>
                </a:cubicBezTo>
                <a:cubicBezTo>
                  <a:pt x="6" y="2"/>
                  <a:pt x="5" y="1"/>
                  <a:pt x="4" y="1"/>
                </a:cubicBezTo>
                <a:cubicBezTo>
                  <a:pt x="3" y="0"/>
                  <a:pt x="1" y="0"/>
                  <a:pt x="0" y="1"/>
                </a:cubicBezTo>
                <a:cubicBezTo>
                  <a:pt x="0" y="1"/>
                  <a:pt x="1" y="2"/>
                  <a:pt x="1" y="2"/>
                </a:cubicBezTo>
                <a:cubicBezTo>
                  <a:pt x="2" y="3"/>
                  <a:pt x="3" y="3"/>
                  <a:pt x="4" y="5"/>
                </a:cubicBezTo>
                <a:cubicBezTo>
                  <a:pt x="4" y="5"/>
                  <a:pt x="3" y="6"/>
                  <a:pt x="4" y="7"/>
                </a:cubicBezTo>
                <a:cubicBezTo>
                  <a:pt x="4" y="8"/>
                  <a:pt x="5" y="9"/>
                  <a:pt x="6" y="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3" name="Freeform 3546"/>
          <p:cNvSpPr>
            <a:spLocks noChangeAspect="1"/>
          </p:cNvSpPr>
          <p:nvPr/>
        </p:nvSpPr>
        <p:spPr bwMode="auto">
          <a:xfrm>
            <a:off x="1948647" y="1672382"/>
            <a:ext cx="34281" cy="13097"/>
          </a:xfrm>
          <a:custGeom>
            <a:avLst/>
            <a:gdLst>
              <a:gd name="T0" fmla="*/ 5 w 6"/>
              <a:gd name="T1" fmla="*/ 1 h 9"/>
              <a:gd name="T2" fmla="*/ 7 w 6"/>
              <a:gd name="T3" fmla="*/ 6 h 9"/>
              <a:gd name="T4" fmla="*/ 2 w 6"/>
              <a:gd name="T5" fmla="*/ 10 h 9"/>
              <a:gd name="T6" fmla="*/ 2 w 6"/>
              <a:gd name="T7" fmla="*/ 2 h 9"/>
              <a:gd name="T8" fmla="*/ 5 w 6"/>
              <a:gd name="T9" fmla="*/ 1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4"/>
                  <a:pt x="6" y="5"/>
                </a:cubicBezTo>
                <a:cubicBezTo>
                  <a:pt x="5" y="7"/>
                  <a:pt x="3" y="9"/>
                  <a:pt x="2" y="8"/>
                </a:cubicBezTo>
                <a:cubicBezTo>
                  <a:pt x="0" y="7"/>
                  <a:pt x="1" y="4"/>
                  <a:pt x="2" y="2"/>
                </a:cubicBezTo>
                <a:cubicBezTo>
                  <a:pt x="2" y="1"/>
                  <a:pt x="3"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4" name="Freeform 3547"/>
          <p:cNvSpPr>
            <a:spLocks noChangeAspect="1"/>
          </p:cNvSpPr>
          <p:nvPr/>
        </p:nvSpPr>
        <p:spPr bwMode="auto">
          <a:xfrm>
            <a:off x="1913733" y="1681909"/>
            <a:ext cx="34281" cy="8335"/>
          </a:xfrm>
          <a:custGeom>
            <a:avLst/>
            <a:gdLst>
              <a:gd name="T0" fmla="*/ 7 w 7"/>
              <a:gd name="T1" fmla="*/ 1 h 6"/>
              <a:gd name="T2" fmla="*/ 6 w 7"/>
              <a:gd name="T3" fmla="*/ 6 h 6"/>
              <a:gd name="T4" fmla="*/ 0 w 7"/>
              <a:gd name="T5" fmla="*/ 5 h 6"/>
              <a:gd name="T6" fmla="*/ 2 w 7"/>
              <a:gd name="T7" fmla="*/ 2 h 6"/>
              <a:gd name="T8" fmla="*/ 7 w 7"/>
              <a:gd name="T9" fmla="*/ 1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6" y="4"/>
                  <a:pt x="5" y="5"/>
                </a:cubicBezTo>
                <a:cubicBezTo>
                  <a:pt x="4" y="6"/>
                  <a:pt x="2" y="5"/>
                  <a:pt x="0" y="4"/>
                </a:cubicBezTo>
                <a:cubicBezTo>
                  <a:pt x="0" y="4"/>
                  <a:pt x="1" y="2"/>
                  <a:pt x="2" y="2"/>
                </a:cubicBezTo>
                <a:cubicBezTo>
                  <a:pt x="3" y="1"/>
                  <a:pt x="5" y="0"/>
                  <a:pt x="6"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5" name="Freeform 3548"/>
          <p:cNvSpPr>
            <a:spLocks noChangeAspect="1"/>
          </p:cNvSpPr>
          <p:nvPr/>
        </p:nvSpPr>
        <p:spPr bwMode="auto">
          <a:xfrm>
            <a:off x="1855016" y="1686670"/>
            <a:ext cx="34281" cy="9525"/>
          </a:xfrm>
          <a:custGeom>
            <a:avLst/>
            <a:gdLst>
              <a:gd name="T0" fmla="*/ 1 w 7"/>
              <a:gd name="T1" fmla="*/ 0 h 6"/>
              <a:gd name="T2" fmla="*/ 7 w 7"/>
              <a:gd name="T3" fmla="*/ 3 h 6"/>
              <a:gd name="T4" fmla="*/ 5 w 7"/>
              <a:gd name="T5" fmla="*/ 7 h 6"/>
              <a:gd name="T6" fmla="*/ 0 w 7"/>
              <a:gd name="T7" fmla="*/ 1 h 6"/>
              <a:gd name="T8" fmla="*/ 1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1" y="0"/>
                </a:moveTo>
                <a:cubicBezTo>
                  <a:pt x="3" y="0"/>
                  <a:pt x="5" y="1"/>
                  <a:pt x="6" y="2"/>
                </a:cubicBezTo>
                <a:cubicBezTo>
                  <a:pt x="7" y="3"/>
                  <a:pt x="5" y="6"/>
                  <a:pt x="4" y="5"/>
                </a:cubicBezTo>
                <a:cubicBezTo>
                  <a:pt x="2" y="5"/>
                  <a:pt x="1" y="3"/>
                  <a:pt x="0" y="1"/>
                </a:cubicBezTo>
                <a:cubicBezTo>
                  <a:pt x="0" y="1"/>
                  <a:pt x="1"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6" name="Freeform 3549"/>
          <p:cNvSpPr>
            <a:spLocks noChangeAspect="1"/>
          </p:cNvSpPr>
          <p:nvPr/>
        </p:nvSpPr>
        <p:spPr bwMode="auto">
          <a:xfrm>
            <a:off x="2040688" y="1654525"/>
            <a:ext cx="34281" cy="7144"/>
          </a:xfrm>
          <a:custGeom>
            <a:avLst/>
            <a:gdLst>
              <a:gd name="T0" fmla="*/ 0 w 5"/>
              <a:gd name="T1" fmla="*/ 1 h 5"/>
              <a:gd name="T2" fmla="*/ 5 w 5"/>
              <a:gd name="T3" fmla="*/ 2 h 5"/>
              <a:gd name="T4" fmla="*/ 4 w 5"/>
              <a:gd name="T5" fmla="*/ 6 h 5"/>
              <a:gd name="T6" fmla="*/ 0 w 5"/>
              <a:gd name="T7" fmla="*/ 1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1"/>
                </a:moveTo>
                <a:cubicBezTo>
                  <a:pt x="1" y="0"/>
                  <a:pt x="4" y="1"/>
                  <a:pt x="4" y="2"/>
                </a:cubicBezTo>
                <a:cubicBezTo>
                  <a:pt x="5" y="3"/>
                  <a:pt x="4" y="5"/>
                  <a:pt x="3" y="5"/>
                </a:cubicBezTo>
                <a:cubicBezTo>
                  <a:pt x="1" y="4"/>
                  <a:pt x="0" y="2"/>
                  <a:pt x="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7" name="Freeform 3550"/>
          <p:cNvSpPr>
            <a:spLocks noChangeAspect="1"/>
          </p:cNvSpPr>
          <p:nvPr/>
        </p:nvSpPr>
        <p:spPr bwMode="auto">
          <a:xfrm>
            <a:off x="1201205" y="1665239"/>
            <a:ext cx="34281" cy="10716"/>
          </a:xfrm>
          <a:custGeom>
            <a:avLst/>
            <a:gdLst>
              <a:gd name="T0" fmla="*/ 2 w 5"/>
              <a:gd name="T1" fmla="*/ 1 h 7"/>
              <a:gd name="T2" fmla="*/ 5 w 5"/>
              <a:gd name="T3" fmla="*/ 8 h 7"/>
              <a:gd name="T4" fmla="*/ 1 w 5"/>
              <a:gd name="T5" fmla="*/ 6 h 7"/>
              <a:gd name="T6" fmla="*/ 2 w 5"/>
              <a:gd name="T7" fmla="*/ 1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4" y="6"/>
                </a:cubicBezTo>
                <a:cubicBezTo>
                  <a:pt x="4" y="7"/>
                  <a:pt x="1" y="6"/>
                  <a:pt x="1" y="5"/>
                </a:cubicBezTo>
                <a:cubicBezTo>
                  <a:pt x="0" y="3"/>
                  <a:pt x="1"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8" name="Freeform 3551"/>
          <p:cNvSpPr>
            <a:spLocks noChangeAspect="1"/>
          </p:cNvSpPr>
          <p:nvPr/>
        </p:nvSpPr>
        <p:spPr bwMode="auto">
          <a:xfrm>
            <a:off x="1213898" y="1664050"/>
            <a:ext cx="34281" cy="13097"/>
          </a:xfrm>
          <a:custGeom>
            <a:avLst/>
            <a:gdLst>
              <a:gd name="T0" fmla="*/ 5 w 6"/>
              <a:gd name="T1" fmla="*/ 1 h 9"/>
              <a:gd name="T2" fmla="*/ 8 w 6"/>
              <a:gd name="T3" fmla="*/ 9 h 9"/>
              <a:gd name="T4" fmla="*/ 1 w 6"/>
              <a:gd name="T5" fmla="*/ 10 h 9"/>
              <a:gd name="T6" fmla="*/ 1 w 6"/>
              <a:gd name="T7" fmla="*/ 2 h 9"/>
              <a:gd name="T8" fmla="*/ 5 w 6"/>
              <a:gd name="T9" fmla="*/ 1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5"/>
                  <a:pt x="6" y="7"/>
                </a:cubicBezTo>
                <a:cubicBezTo>
                  <a:pt x="5" y="8"/>
                  <a:pt x="2" y="9"/>
                  <a:pt x="1" y="8"/>
                </a:cubicBezTo>
                <a:cubicBezTo>
                  <a:pt x="0" y="6"/>
                  <a:pt x="0" y="4"/>
                  <a:pt x="1" y="2"/>
                </a:cubicBezTo>
                <a:cubicBezTo>
                  <a:pt x="1" y="1"/>
                  <a:pt x="3"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09" name="Freeform 3552"/>
          <p:cNvSpPr>
            <a:spLocks noChangeAspect="1"/>
          </p:cNvSpPr>
          <p:nvPr/>
        </p:nvSpPr>
        <p:spPr bwMode="auto">
          <a:xfrm>
            <a:off x="1244051" y="1653332"/>
            <a:ext cx="34281" cy="19050"/>
          </a:xfrm>
          <a:custGeom>
            <a:avLst/>
            <a:gdLst>
              <a:gd name="T0" fmla="*/ 15 w 17"/>
              <a:gd name="T1" fmla="*/ 0 h 14"/>
              <a:gd name="T2" fmla="*/ 21 w 17"/>
              <a:gd name="T3" fmla="*/ 5 h 14"/>
              <a:gd name="T4" fmla="*/ 12 w 17"/>
              <a:gd name="T5" fmla="*/ 11 h 14"/>
              <a:gd name="T6" fmla="*/ 5 w 17"/>
              <a:gd name="T7" fmla="*/ 15 h 14"/>
              <a:gd name="T8" fmla="*/ 1 w 17"/>
              <a:gd name="T9" fmla="*/ 10 h 14"/>
              <a:gd name="T10" fmla="*/ 2 w 17"/>
              <a:gd name="T11" fmla="*/ 6 h 14"/>
              <a:gd name="T12" fmla="*/ 11 w 17"/>
              <a:gd name="T13" fmla="*/ 6 h 14"/>
              <a:gd name="T14" fmla="*/ 15 w 17"/>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4"/>
              <a:gd name="T26" fmla="*/ 17 w 1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4">
                <a:moveTo>
                  <a:pt x="12" y="0"/>
                </a:moveTo>
                <a:cubicBezTo>
                  <a:pt x="14" y="0"/>
                  <a:pt x="17" y="2"/>
                  <a:pt x="17" y="4"/>
                </a:cubicBezTo>
                <a:cubicBezTo>
                  <a:pt x="16" y="7"/>
                  <a:pt x="13" y="8"/>
                  <a:pt x="10" y="10"/>
                </a:cubicBezTo>
                <a:cubicBezTo>
                  <a:pt x="8" y="11"/>
                  <a:pt x="6" y="14"/>
                  <a:pt x="4" y="13"/>
                </a:cubicBezTo>
                <a:cubicBezTo>
                  <a:pt x="2" y="13"/>
                  <a:pt x="1" y="11"/>
                  <a:pt x="1" y="9"/>
                </a:cubicBezTo>
                <a:cubicBezTo>
                  <a:pt x="0" y="8"/>
                  <a:pt x="1" y="6"/>
                  <a:pt x="2" y="5"/>
                </a:cubicBezTo>
                <a:cubicBezTo>
                  <a:pt x="4" y="4"/>
                  <a:pt x="7" y="6"/>
                  <a:pt x="9" y="5"/>
                </a:cubicBezTo>
                <a:cubicBezTo>
                  <a:pt x="10" y="4"/>
                  <a:pt x="10" y="0"/>
                  <a:pt x="1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0" name="Freeform 3553"/>
          <p:cNvSpPr>
            <a:spLocks noChangeAspect="1"/>
          </p:cNvSpPr>
          <p:nvPr/>
        </p:nvSpPr>
        <p:spPr bwMode="auto">
          <a:xfrm>
            <a:off x="2296959" y="1521173"/>
            <a:ext cx="493712" cy="363141"/>
          </a:xfrm>
          <a:custGeom>
            <a:avLst/>
            <a:gdLst>
              <a:gd name="T0" fmla="*/ 264 w 301"/>
              <a:gd name="T1" fmla="*/ 259 h 254"/>
              <a:gd name="T2" fmla="*/ 263 w 301"/>
              <a:gd name="T3" fmla="*/ 279 h 254"/>
              <a:gd name="T4" fmla="*/ 275 w 301"/>
              <a:gd name="T5" fmla="*/ 303 h 254"/>
              <a:gd name="T6" fmla="*/ 227 w 301"/>
              <a:gd name="T7" fmla="*/ 282 h 254"/>
              <a:gd name="T8" fmla="*/ 213 w 301"/>
              <a:gd name="T9" fmla="*/ 265 h 254"/>
              <a:gd name="T10" fmla="*/ 195 w 301"/>
              <a:gd name="T11" fmla="*/ 250 h 254"/>
              <a:gd name="T12" fmla="*/ 180 w 301"/>
              <a:gd name="T13" fmla="*/ 243 h 254"/>
              <a:gd name="T14" fmla="*/ 176 w 301"/>
              <a:gd name="T15" fmla="*/ 238 h 254"/>
              <a:gd name="T16" fmla="*/ 138 w 301"/>
              <a:gd name="T17" fmla="*/ 247 h 254"/>
              <a:gd name="T18" fmla="*/ 140 w 301"/>
              <a:gd name="T19" fmla="*/ 219 h 254"/>
              <a:gd name="T20" fmla="*/ 186 w 301"/>
              <a:gd name="T21" fmla="*/ 215 h 254"/>
              <a:gd name="T22" fmla="*/ 217 w 301"/>
              <a:gd name="T23" fmla="*/ 169 h 254"/>
              <a:gd name="T24" fmla="*/ 198 w 301"/>
              <a:gd name="T25" fmla="*/ 134 h 254"/>
              <a:gd name="T26" fmla="*/ 183 w 301"/>
              <a:gd name="T27" fmla="*/ 130 h 254"/>
              <a:gd name="T28" fmla="*/ 178 w 301"/>
              <a:gd name="T29" fmla="*/ 119 h 254"/>
              <a:gd name="T30" fmla="*/ 157 w 301"/>
              <a:gd name="T31" fmla="*/ 95 h 254"/>
              <a:gd name="T32" fmla="*/ 132 w 301"/>
              <a:gd name="T33" fmla="*/ 92 h 254"/>
              <a:gd name="T34" fmla="*/ 116 w 301"/>
              <a:gd name="T35" fmla="*/ 107 h 254"/>
              <a:gd name="T36" fmla="*/ 95 w 301"/>
              <a:gd name="T37" fmla="*/ 106 h 254"/>
              <a:gd name="T38" fmla="*/ 47 w 301"/>
              <a:gd name="T39" fmla="*/ 101 h 254"/>
              <a:gd name="T40" fmla="*/ 34 w 301"/>
              <a:gd name="T41" fmla="*/ 97 h 254"/>
              <a:gd name="T42" fmla="*/ 19 w 301"/>
              <a:gd name="T43" fmla="*/ 73 h 254"/>
              <a:gd name="T44" fmla="*/ 2 w 301"/>
              <a:gd name="T45" fmla="*/ 62 h 254"/>
              <a:gd name="T46" fmla="*/ 61 w 301"/>
              <a:gd name="T47" fmla="*/ 1 h 254"/>
              <a:gd name="T48" fmla="*/ 54 w 301"/>
              <a:gd name="T49" fmla="*/ 30 h 254"/>
              <a:gd name="T50" fmla="*/ 50 w 301"/>
              <a:gd name="T51" fmla="*/ 71 h 254"/>
              <a:gd name="T52" fmla="*/ 70 w 301"/>
              <a:gd name="T53" fmla="*/ 68 h 254"/>
              <a:gd name="T54" fmla="*/ 79 w 301"/>
              <a:gd name="T55" fmla="*/ 48 h 254"/>
              <a:gd name="T56" fmla="*/ 74 w 301"/>
              <a:gd name="T57" fmla="*/ 25 h 254"/>
              <a:gd name="T58" fmla="*/ 79 w 301"/>
              <a:gd name="T59" fmla="*/ 12 h 254"/>
              <a:gd name="T60" fmla="*/ 131 w 301"/>
              <a:gd name="T61" fmla="*/ 8 h 254"/>
              <a:gd name="T62" fmla="*/ 124 w 301"/>
              <a:gd name="T63" fmla="*/ 48 h 254"/>
              <a:gd name="T64" fmla="*/ 150 w 301"/>
              <a:gd name="T65" fmla="*/ 42 h 254"/>
              <a:gd name="T66" fmla="*/ 155 w 301"/>
              <a:gd name="T67" fmla="*/ 41 h 254"/>
              <a:gd name="T68" fmla="*/ 191 w 301"/>
              <a:gd name="T69" fmla="*/ 35 h 254"/>
              <a:gd name="T70" fmla="*/ 201 w 301"/>
              <a:gd name="T71" fmla="*/ 48 h 254"/>
              <a:gd name="T72" fmla="*/ 211 w 301"/>
              <a:gd name="T73" fmla="*/ 59 h 254"/>
              <a:gd name="T74" fmla="*/ 221 w 301"/>
              <a:gd name="T75" fmla="*/ 74 h 254"/>
              <a:gd name="T76" fmla="*/ 252 w 301"/>
              <a:gd name="T77" fmla="*/ 70 h 254"/>
              <a:gd name="T78" fmla="*/ 245 w 301"/>
              <a:gd name="T79" fmla="*/ 83 h 254"/>
              <a:gd name="T80" fmla="*/ 239 w 301"/>
              <a:gd name="T81" fmla="*/ 96 h 254"/>
              <a:gd name="T82" fmla="*/ 264 w 301"/>
              <a:gd name="T83" fmla="*/ 84 h 254"/>
              <a:gd name="T84" fmla="*/ 266 w 301"/>
              <a:gd name="T85" fmla="*/ 96 h 254"/>
              <a:gd name="T86" fmla="*/ 264 w 301"/>
              <a:gd name="T87" fmla="*/ 109 h 254"/>
              <a:gd name="T88" fmla="*/ 271 w 301"/>
              <a:gd name="T89" fmla="*/ 113 h 254"/>
              <a:gd name="T90" fmla="*/ 279 w 301"/>
              <a:gd name="T91" fmla="*/ 120 h 254"/>
              <a:gd name="T92" fmla="*/ 283 w 301"/>
              <a:gd name="T93" fmla="*/ 133 h 254"/>
              <a:gd name="T94" fmla="*/ 293 w 301"/>
              <a:gd name="T95" fmla="*/ 145 h 254"/>
              <a:gd name="T96" fmla="*/ 303 w 301"/>
              <a:gd name="T97" fmla="*/ 162 h 254"/>
              <a:gd name="T98" fmla="*/ 325 w 301"/>
              <a:gd name="T99" fmla="*/ 168 h 254"/>
              <a:gd name="T100" fmla="*/ 331 w 301"/>
              <a:gd name="T101" fmla="*/ 184 h 254"/>
              <a:gd name="T102" fmla="*/ 356 w 301"/>
              <a:gd name="T103" fmla="*/ 181 h 254"/>
              <a:gd name="T104" fmla="*/ 348 w 301"/>
              <a:gd name="T105" fmla="*/ 201 h 254"/>
              <a:gd name="T106" fmla="*/ 329 w 301"/>
              <a:gd name="T107" fmla="*/ 208 h 254"/>
              <a:gd name="T108" fmla="*/ 308 w 301"/>
              <a:gd name="T109" fmla="*/ 216 h 254"/>
              <a:gd name="T110" fmla="*/ 300 w 301"/>
              <a:gd name="T111" fmla="*/ 198 h 254"/>
              <a:gd name="T112" fmla="*/ 273 w 301"/>
              <a:gd name="T113" fmla="*/ 193 h 254"/>
              <a:gd name="T114" fmla="*/ 277 w 301"/>
              <a:gd name="T115" fmla="*/ 213 h 254"/>
              <a:gd name="T116" fmla="*/ 301 w 301"/>
              <a:gd name="T117" fmla="*/ 243 h 254"/>
              <a:gd name="T118" fmla="*/ 296 w 301"/>
              <a:gd name="T119" fmla="*/ 279 h 2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01"/>
              <a:gd name="T181" fmla="*/ 0 h 254"/>
              <a:gd name="T182" fmla="*/ 301 w 301"/>
              <a:gd name="T183" fmla="*/ 254 h 25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01" h="254">
                <a:moveTo>
                  <a:pt x="248" y="236"/>
                </a:moveTo>
                <a:cubicBezTo>
                  <a:pt x="245" y="237"/>
                  <a:pt x="243" y="234"/>
                  <a:pt x="241" y="233"/>
                </a:cubicBezTo>
                <a:cubicBezTo>
                  <a:pt x="239" y="232"/>
                  <a:pt x="238" y="230"/>
                  <a:pt x="236" y="229"/>
                </a:cubicBezTo>
                <a:cubicBezTo>
                  <a:pt x="235" y="229"/>
                  <a:pt x="234" y="231"/>
                  <a:pt x="233" y="230"/>
                </a:cubicBezTo>
                <a:cubicBezTo>
                  <a:pt x="231" y="230"/>
                  <a:pt x="231" y="227"/>
                  <a:pt x="230" y="227"/>
                </a:cubicBezTo>
                <a:cubicBezTo>
                  <a:pt x="228" y="225"/>
                  <a:pt x="225" y="226"/>
                  <a:pt x="224" y="224"/>
                </a:cubicBezTo>
                <a:cubicBezTo>
                  <a:pt x="222" y="222"/>
                  <a:pt x="223" y="217"/>
                  <a:pt x="220" y="216"/>
                </a:cubicBezTo>
                <a:cubicBezTo>
                  <a:pt x="217" y="215"/>
                  <a:pt x="221" y="222"/>
                  <a:pt x="218" y="222"/>
                </a:cubicBezTo>
                <a:cubicBezTo>
                  <a:pt x="215" y="222"/>
                  <a:pt x="215" y="217"/>
                  <a:pt x="213" y="216"/>
                </a:cubicBezTo>
                <a:cubicBezTo>
                  <a:pt x="212" y="215"/>
                  <a:pt x="211" y="216"/>
                  <a:pt x="209" y="216"/>
                </a:cubicBezTo>
                <a:cubicBezTo>
                  <a:pt x="208" y="216"/>
                  <a:pt x="206" y="214"/>
                  <a:pt x="206" y="216"/>
                </a:cubicBezTo>
                <a:cubicBezTo>
                  <a:pt x="207" y="219"/>
                  <a:pt x="210" y="222"/>
                  <a:pt x="213" y="225"/>
                </a:cubicBezTo>
                <a:cubicBezTo>
                  <a:pt x="214" y="226"/>
                  <a:pt x="217" y="227"/>
                  <a:pt x="219" y="228"/>
                </a:cubicBezTo>
                <a:cubicBezTo>
                  <a:pt x="220" y="229"/>
                  <a:pt x="218" y="231"/>
                  <a:pt x="219" y="232"/>
                </a:cubicBezTo>
                <a:cubicBezTo>
                  <a:pt x="221" y="234"/>
                  <a:pt x="225" y="234"/>
                  <a:pt x="227" y="236"/>
                </a:cubicBezTo>
                <a:cubicBezTo>
                  <a:pt x="229" y="238"/>
                  <a:pt x="229" y="241"/>
                  <a:pt x="231" y="242"/>
                </a:cubicBezTo>
                <a:cubicBezTo>
                  <a:pt x="232" y="243"/>
                  <a:pt x="234" y="242"/>
                  <a:pt x="235" y="243"/>
                </a:cubicBezTo>
                <a:cubicBezTo>
                  <a:pt x="236" y="244"/>
                  <a:pt x="237" y="246"/>
                  <a:pt x="236" y="247"/>
                </a:cubicBezTo>
                <a:cubicBezTo>
                  <a:pt x="235" y="248"/>
                  <a:pt x="232" y="246"/>
                  <a:pt x="232" y="247"/>
                </a:cubicBezTo>
                <a:cubicBezTo>
                  <a:pt x="232" y="249"/>
                  <a:pt x="236" y="251"/>
                  <a:pt x="235" y="252"/>
                </a:cubicBezTo>
                <a:cubicBezTo>
                  <a:pt x="234" y="254"/>
                  <a:pt x="231" y="253"/>
                  <a:pt x="229" y="252"/>
                </a:cubicBezTo>
                <a:cubicBezTo>
                  <a:pt x="227" y="252"/>
                  <a:pt x="225" y="250"/>
                  <a:pt x="223" y="249"/>
                </a:cubicBezTo>
                <a:cubicBezTo>
                  <a:pt x="221" y="248"/>
                  <a:pt x="218" y="246"/>
                  <a:pt x="215" y="245"/>
                </a:cubicBezTo>
                <a:cubicBezTo>
                  <a:pt x="213" y="244"/>
                  <a:pt x="210" y="245"/>
                  <a:pt x="207" y="245"/>
                </a:cubicBezTo>
                <a:cubicBezTo>
                  <a:pt x="205" y="244"/>
                  <a:pt x="202" y="244"/>
                  <a:pt x="200" y="243"/>
                </a:cubicBezTo>
                <a:cubicBezTo>
                  <a:pt x="198" y="242"/>
                  <a:pt x="197" y="239"/>
                  <a:pt x="195" y="237"/>
                </a:cubicBezTo>
                <a:cubicBezTo>
                  <a:pt x="194" y="236"/>
                  <a:pt x="194" y="233"/>
                  <a:pt x="193" y="233"/>
                </a:cubicBezTo>
                <a:cubicBezTo>
                  <a:pt x="191" y="233"/>
                  <a:pt x="190" y="235"/>
                  <a:pt x="189" y="235"/>
                </a:cubicBezTo>
                <a:cubicBezTo>
                  <a:pt x="187" y="235"/>
                  <a:pt x="186" y="234"/>
                  <a:pt x="184" y="233"/>
                </a:cubicBezTo>
                <a:cubicBezTo>
                  <a:pt x="183" y="232"/>
                  <a:pt x="181" y="232"/>
                  <a:pt x="180" y="231"/>
                </a:cubicBezTo>
                <a:cubicBezTo>
                  <a:pt x="179" y="230"/>
                  <a:pt x="181" y="229"/>
                  <a:pt x="180" y="228"/>
                </a:cubicBezTo>
                <a:cubicBezTo>
                  <a:pt x="179" y="228"/>
                  <a:pt x="178" y="229"/>
                  <a:pt x="177" y="229"/>
                </a:cubicBezTo>
                <a:cubicBezTo>
                  <a:pt x="175" y="228"/>
                  <a:pt x="174" y="226"/>
                  <a:pt x="173" y="225"/>
                </a:cubicBezTo>
                <a:cubicBezTo>
                  <a:pt x="172" y="224"/>
                  <a:pt x="168" y="223"/>
                  <a:pt x="170" y="222"/>
                </a:cubicBezTo>
                <a:cubicBezTo>
                  <a:pt x="172" y="220"/>
                  <a:pt x="175" y="222"/>
                  <a:pt x="178" y="221"/>
                </a:cubicBezTo>
                <a:cubicBezTo>
                  <a:pt x="179" y="221"/>
                  <a:pt x="179" y="219"/>
                  <a:pt x="178" y="218"/>
                </a:cubicBezTo>
                <a:cubicBezTo>
                  <a:pt x="177" y="217"/>
                  <a:pt x="175" y="217"/>
                  <a:pt x="174" y="217"/>
                </a:cubicBezTo>
                <a:cubicBezTo>
                  <a:pt x="172" y="216"/>
                  <a:pt x="172" y="214"/>
                  <a:pt x="171" y="214"/>
                </a:cubicBezTo>
                <a:cubicBezTo>
                  <a:pt x="170" y="213"/>
                  <a:pt x="170" y="216"/>
                  <a:pt x="169" y="216"/>
                </a:cubicBezTo>
                <a:cubicBezTo>
                  <a:pt x="168" y="215"/>
                  <a:pt x="168" y="213"/>
                  <a:pt x="167" y="212"/>
                </a:cubicBezTo>
                <a:cubicBezTo>
                  <a:pt x="166" y="211"/>
                  <a:pt x="164" y="213"/>
                  <a:pt x="163" y="212"/>
                </a:cubicBezTo>
                <a:cubicBezTo>
                  <a:pt x="162" y="211"/>
                  <a:pt x="163" y="209"/>
                  <a:pt x="163" y="208"/>
                </a:cubicBezTo>
                <a:cubicBezTo>
                  <a:pt x="162" y="206"/>
                  <a:pt x="159" y="206"/>
                  <a:pt x="158" y="205"/>
                </a:cubicBezTo>
                <a:cubicBezTo>
                  <a:pt x="158" y="203"/>
                  <a:pt x="159" y="200"/>
                  <a:pt x="159" y="198"/>
                </a:cubicBezTo>
                <a:cubicBezTo>
                  <a:pt x="159" y="198"/>
                  <a:pt x="157" y="198"/>
                  <a:pt x="157" y="198"/>
                </a:cubicBezTo>
                <a:cubicBezTo>
                  <a:pt x="155" y="200"/>
                  <a:pt x="155" y="202"/>
                  <a:pt x="154" y="204"/>
                </a:cubicBezTo>
                <a:cubicBezTo>
                  <a:pt x="153" y="205"/>
                  <a:pt x="154" y="203"/>
                  <a:pt x="154" y="202"/>
                </a:cubicBezTo>
                <a:cubicBezTo>
                  <a:pt x="154" y="201"/>
                  <a:pt x="156" y="198"/>
                  <a:pt x="155" y="197"/>
                </a:cubicBezTo>
                <a:cubicBezTo>
                  <a:pt x="153" y="197"/>
                  <a:pt x="152" y="201"/>
                  <a:pt x="150" y="202"/>
                </a:cubicBezTo>
                <a:cubicBezTo>
                  <a:pt x="149" y="202"/>
                  <a:pt x="150" y="200"/>
                  <a:pt x="150" y="199"/>
                </a:cubicBezTo>
                <a:cubicBezTo>
                  <a:pt x="150" y="197"/>
                  <a:pt x="151" y="195"/>
                  <a:pt x="150" y="194"/>
                </a:cubicBezTo>
                <a:cubicBezTo>
                  <a:pt x="149" y="194"/>
                  <a:pt x="149" y="197"/>
                  <a:pt x="148" y="197"/>
                </a:cubicBezTo>
                <a:cubicBezTo>
                  <a:pt x="147" y="196"/>
                  <a:pt x="148" y="194"/>
                  <a:pt x="147" y="193"/>
                </a:cubicBezTo>
                <a:cubicBezTo>
                  <a:pt x="145" y="192"/>
                  <a:pt x="144" y="191"/>
                  <a:pt x="142" y="191"/>
                </a:cubicBezTo>
                <a:cubicBezTo>
                  <a:pt x="141" y="192"/>
                  <a:pt x="141" y="195"/>
                  <a:pt x="142" y="196"/>
                </a:cubicBezTo>
                <a:cubicBezTo>
                  <a:pt x="143" y="197"/>
                  <a:pt x="147" y="196"/>
                  <a:pt x="147" y="198"/>
                </a:cubicBezTo>
                <a:cubicBezTo>
                  <a:pt x="147" y="200"/>
                  <a:pt x="145" y="202"/>
                  <a:pt x="143" y="202"/>
                </a:cubicBezTo>
                <a:cubicBezTo>
                  <a:pt x="141" y="202"/>
                  <a:pt x="140" y="200"/>
                  <a:pt x="138" y="200"/>
                </a:cubicBezTo>
                <a:cubicBezTo>
                  <a:pt x="136" y="199"/>
                  <a:pt x="134" y="197"/>
                  <a:pt x="132" y="198"/>
                </a:cubicBezTo>
                <a:cubicBezTo>
                  <a:pt x="131" y="199"/>
                  <a:pt x="133" y="201"/>
                  <a:pt x="132" y="202"/>
                </a:cubicBezTo>
                <a:cubicBezTo>
                  <a:pt x="130" y="203"/>
                  <a:pt x="127" y="202"/>
                  <a:pt x="125" y="203"/>
                </a:cubicBezTo>
                <a:cubicBezTo>
                  <a:pt x="124" y="203"/>
                  <a:pt x="125" y="205"/>
                  <a:pt x="124" y="206"/>
                </a:cubicBezTo>
                <a:cubicBezTo>
                  <a:pt x="122" y="207"/>
                  <a:pt x="118" y="206"/>
                  <a:pt x="115" y="206"/>
                </a:cubicBezTo>
                <a:cubicBezTo>
                  <a:pt x="113" y="205"/>
                  <a:pt x="112" y="203"/>
                  <a:pt x="110" y="202"/>
                </a:cubicBezTo>
                <a:cubicBezTo>
                  <a:pt x="109" y="202"/>
                  <a:pt x="107" y="203"/>
                  <a:pt x="106" y="202"/>
                </a:cubicBezTo>
                <a:cubicBezTo>
                  <a:pt x="105" y="200"/>
                  <a:pt x="104" y="197"/>
                  <a:pt x="104" y="194"/>
                </a:cubicBezTo>
                <a:cubicBezTo>
                  <a:pt x="104" y="192"/>
                  <a:pt x="105" y="190"/>
                  <a:pt x="107" y="189"/>
                </a:cubicBezTo>
                <a:cubicBezTo>
                  <a:pt x="110" y="187"/>
                  <a:pt x="113" y="189"/>
                  <a:pt x="115" y="188"/>
                </a:cubicBezTo>
                <a:cubicBezTo>
                  <a:pt x="116" y="187"/>
                  <a:pt x="115" y="186"/>
                  <a:pt x="116" y="184"/>
                </a:cubicBezTo>
                <a:cubicBezTo>
                  <a:pt x="116" y="184"/>
                  <a:pt x="116" y="182"/>
                  <a:pt x="117" y="182"/>
                </a:cubicBezTo>
                <a:cubicBezTo>
                  <a:pt x="120" y="182"/>
                  <a:pt x="122" y="182"/>
                  <a:pt x="125" y="182"/>
                </a:cubicBezTo>
                <a:cubicBezTo>
                  <a:pt x="127" y="182"/>
                  <a:pt x="128" y="183"/>
                  <a:pt x="129" y="183"/>
                </a:cubicBezTo>
                <a:cubicBezTo>
                  <a:pt x="131" y="183"/>
                  <a:pt x="133" y="182"/>
                  <a:pt x="135" y="183"/>
                </a:cubicBezTo>
                <a:cubicBezTo>
                  <a:pt x="137" y="183"/>
                  <a:pt x="139" y="184"/>
                  <a:pt x="141" y="184"/>
                </a:cubicBezTo>
                <a:cubicBezTo>
                  <a:pt x="142" y="184"/>
                  <a:pt x="144" y="183"/>
                  <a:pt x="145" y="183"/>
                </a:cubicBezTo>
                <a:cubicBezTo>
                  <a:pt x="146" y="183"/>
                  <a:pt x="148" y="184"/>
                  <a:pt x="149" y="183"/>
                </a:cubicBezTo>
                <a:cubicBezTo>
                  <a:pt x="151" y="182"/>
                  <a:pt x="152" y="180"/>
                  <a:pt x="155" y="179"/>
                </a:cubicBezTo>
                <a:cubicBezTo>
                  <a:pt x="156" y="179"/>
                  <a:pt x="159" y="181"/>
                  <a:pt x="160" y="180"/>
                </a:cubicBezTo>
                <a:cubicBezTo>
                  <a:pt x="161" y="178"/>
                  <a:pt x="160" y="175"/>
                  <a:pt x="158" y="173"/>
                </a:cubicBezTo>
                <a:cubicBezTo>
                  <a:pt x="157" y="172"/>
                  <a:pt x="153" y="171"/>
                  <a:pt x="153" y="169"/>
                </a:cubicBezTo>
                <a:cubicBezTo>
                  <a:pt x="153" y="167"/>
                  <a:pt x="156" y="164"/>
                  <a:pt x="158" y="162"/>
                </a:cubicBezTo>
                <a:cubicBezTo>
                  <a:pt x="162" y="159"/>
                  <a:pt x="167" y="157"/>
                  <a:pt x="170" y="154"/>
                </a:cubicBezTo>
                <a:cubicBezTo>
                  <a:pt x="172" y="152"/>
                  <a:pt x="173" y="149"/>
                  <a:pt x="175" y="147"/>
                </a:cubicBezTo>
                <a:cubicBezTo>
                  <a:pt x="176" y="145"/>
                  <a:pt x="181" y="144"/>
                  <a:pt x="181" y="141"/>
                </a:cubicBezTo>
                <a:cubicBezTo>
                  <a:pt x="182" y="138"/>
                  <a:pt x="178" y="136"/>
                  <a:pt x="177" y="133"/>
                </a:cubicBezTo>
                <a:cubicBezTo>
                  <a:pt x="176" y="131"/>
                  <a:pt x="176" y="129"/>
                  <a:pt x="177" y="127"/>
                </a:cubicBezTo>
                <a:cubicBezTo>
                  <a:pt x="177" y="126"/>
                  <a:pt x="178" y="125"/>
                  <a:pt x="178" y="124"/>
                </a:cubicBezTo>
                <a:cubicBezTo>
                  <a:pt x="176" y="123"/>
                  <a:pt x="174" y="123"/>
                  <a:pt x="172" y="122"/>
                </a:cubicBezTo>
                <a:cubicBezTo>
                  <a:pt x="171" y="122"/>
                  <a:pt x="169" y="121"/>
                  <a:pt x="168" y="120"/>
                </a:cubicBezTo>
                <a:cubicBezTo>
                  <a:pt x="167" y="119"/>
                  <a:pt x="168" y="117"/>
                  <a:pt x="168" y="116"/>
                </a:cubicBezTo>
                <a:cubicBezTo>
                  <a:pt x="167" y="114"/>
                  <a:pt x="167" y="112"/>
                  <a:pt x="165" y="112"/>
                </a:cubicBezTo>
                <a:cubicBezTo>
                  <a:pt x="164" y="112"/>
                  <a:pt x="166" y="115"/>
                  <a:pt x="165" y="117"/>
                </a:cubicBezTo>
                <a:cubicBezTo>
                  <a:pt x="164" y="118"/>
                  <a:pt x="162" y="118"/>
                  <a:pt x="161" y="117"/>
                </a:cubicBezTo>
                <a:cubicBezTo>
                  <a:pt x="159" y="116"/>
                  <a:pt x="160" y="113"/>
                  <a:pt x="159" y="111"/>
                </a:cubicBezTo>
                <a:cubicBezTo>
                  <a:pt x="159" y="111"/>
                  <a:pt x="157" y="112"/>
                  <a:pt x="157" y="112"/>
                </a:cubicBezTo>
                <a:cubicBezTo>
                  <a:pt x="156" y="110"/>
                  <a:pt x="156" y="109"/>
                  <a:pt x="157" y="107"/>
                </a:cubicBezTo>
                <a:cubicBezTo>
                  <a:pt x="157" y="106"/>
                  <a:pt x="160" y="104"/>
                  <a:pt x="158" y="104"/>
                </a:cubicBezTo>
                <a:cubicBezTo>
                  <a:pt x="156" y="105"/>
                  <a:pt x="155" y="107"/>
                  <a:pt x="153" y="108"/>
                </a:cubicBezTo>
                <a:cubicBezTo>
                  <a:pt x="153" y="108"/>
                  <a:pt x="152" y="105"/>
                  <a:pt x="152" y="106"/>
                </a:cubicBezTo>
                <a:cubicBezTo>
                  <a:pt x="151" y="107"/>
                  <a:pt x="153" y="110"/>
                  <a:pt x="151" y="111"/>
                </a:cubicBezTo>
                <a:cubicBezTo>
                  <a:pt x="147" y="114"/>
                  <a:pt x="142" y="116"/>
                  <a:pt x="137" y="116"/>
                </a:cubicBezTo>
                <a:cubicBezTo>
                  <a:pt x="135" y="116"/>
                  <a:pt x="136" y="112"/>
                  <a:pt x="137" y="111"/>
                </a:cubicBezTo>
                <a:cubicBezTo>
                  <a:pt x="138" y="109"/>
                  <a:pt x="140" y="107"/>
                  <a:pt x="142" y="106"/>
                </a:cubicBezTo>
                <a:cubicBezTo>
                  <a:pt x="144" y="104"/>
                  <a:pt x="148" y="105"/>
                  <a:pt x="150" y="103"/>
                </a:cubicBezTo>
                <a:cubicBezTo>
                  <a:pt x="152" y="102"/>
                  <a:pt x="149" y="100"/>
                  <a:pt x="148" y="99"/>
                </a:cubicBezTo>
                <a:cubicBezTo>
                  <a:pt x="147" y="98"/>
                  <a:pt x="144" y="99"/>
                  <a:pt x="143" y="97"/>
                </a:cubicBezTo>
                <a:cubicBezTo>
                  <a:pt x="142" y="96"/>
                  <a:pt x="145" y="92"/>
                  <a:pt x="143" y="92"/>
                </a:cubicBezTo>
                <a:cubicBezTo>
                  <a:pt x="141" y="90"/>
                  <a:pt x="137" y="95"/>
                  <a:pt x="135" y="94"/>
                </a:cubicBezTo>
                <a:cubicBezTo>
                  <a:pt x="133" y="92"/>
                  <a:pt x="138" y="89"/>
                  <a:pt x="137" y="87"/>
                </a:cubicBezTo>
                <a:cubicBezTo>
                  <a:pt x="137" y="85"/>
                  <a:pt x="134" y="88"/>
                  <a:pt x="132" y="89"/>
                </a:cubicBezTo>
                <a:cubicBezTo>
                  <a:pt x="131" y="90"/>
                  <a:pt x="130" y="94"/>
                  <a:pt x="130" y="92"/>
                </a:cubicBezTo>
                <a:cubicBezTo>
                  <a:pt x="129" y="88"/>
                  <a:pt x="132" y="83"/>
                  <a:pt x="131" y="79"/>
                </a:cubicBezTo>
                <a:cubicBezTo>
                  <a:pt x="130" y="77"/>
                  <a:pt x="128" y="82"/>
                  <a:pt x="126" y="82"/>
                </a:cubicBezTo>
                <a:cubicBezTo>
                  <a:pt x="124" y="82"/>
                  <a:pt x="124" y="79"/>
                  <a:pt x="122" y="78"/>
                </a:cubicBezTo>
                <a:cubicBezTo>
                  <a:pt x="121" y="77"/>
                  <a:pt x="119" y="77"/>
                  <a:pt x="118" y="76"/>
                </a:cubicBezTo>
                <a:cubicBezTo>
                  <a:pt x="118" y="74"/>
                  <a:pt x="122" y="69"/>
                  <a:pt x="119" y="70"/>
                </a:cubicBezTo>
                <a:cubicBezTo>
                  <a:pt x="117" y="70"/>
                  <a:pt x="117" y="75"/>
                  <a:pt x="115" y="76"/>
                </a:cubicBezTo>
                <a:cubicBezTo>
                  <a:pt x="113" y="77"/>
                  <a:pt x="114" y="72"/>
                  <a:pt x="112" y="72"/>
                </a:cubicBezTo>
                <a:cubicBezTo>
                  <a:pt x="110" y="72"/>
                  <a:pt x="109" y="76"/>
                  <a:pt x="110" y="77"/>
                </a:cubicBezTo>
                <a:cubicBezTo>
                  <a:pt x="112" y="80"/>
                  <a:pt x="117" y="78"/>
                  <a:pt x="119" y="81"/>
                </a:cubicBezTo>
                <a:cubicBezTo>
                  <a:pt x="121" y="83"/>
                  <a:pt x="120" y="87"/>
                  <a:pt x="118" y="88"/>
                </a:cubicBezTo>
                <a:cubicBezTo>
                  <a:pt x="115" y="90"/>
                  <a:pt x="110" y="90"/>
                  <a:pt x="106" y="89"/>
                </a:cubicBezTo>
                <a:cubicBezTo>
                  <a:pt x="105" y="89"/>
                  <a:pt x="105" y="85"/>
                  <a:pt x="103" y="85"/>
                </a:cubicBezTo>
                <a:cubicBezTo>
                  <a:pt x="98" y="83"/>
                  <a:pt x="93" y="83"/>
                  <a:pt x="87" y="83"/>
                </a:cubicBezTo>
                <a:cubicBezTo>
                  <a:pt x="86" y="83"/>
                  <a:pt x="89" y="85"/>
                  <a:pt x="90" y="85"/>
                </a:cubicBezTo>
                <a:cubicBezTo>
                  <a:pt x="92" y="87"/>
                  <a:pt x="95" y="87"/>
                  <a:pt x="97" y="89"/>
                </a:cubicBezTo>
                <a:cubicBezTo>
                  <a:pt x="98" y="90"/>
                  <a:pt x="95" y="91"/>
                  <a:pt x="93" y="91"/>
                </a:cubicBezTo>
                <a:cubicBezTo>
                  <a:pt x="90" y="90"/>
                  <a:pt x="88" y="87"/>
                  <a:pt x="85" y="86"/>
                </a:cubicBezTo>
                <a:cubicBezTo>
                  <a:pt x="83" y="84"/>
                  <a:pt x="81" y="81"/>
                  <a:pt x="79" y="80"/>
                </a:cubicBezTo>
                <a:cubicBezTo>
                  <a:pt x="77" y="79"/>
                  <a:pt x="75" y="79"/>
                  <a:pt x="73" y="79"/>
                </a:cubicBezTo>
                <a:cubicBezTo>
                  <a:pt x="72" y="79"/>
                  <a:pt x="75" y="80"/>
                  <a:pt x="76" y="81"/>
                </a:cubicBezTo>
                <a:cubicBezTo>
                  <a:pt x="78" y="83"/>
                  <a:pt x="82" y="84"/>
                  <a:pt x="83" y="87"/>
                </a:cubicBezTo>
                <a:cubicBezTo>
                  <a:pt x="83" y="88"/>
                  <a:pt x="80" y="88"/>
                  <a:pt x="79" y="88"/>
                </a:cubicBezTo>
                <a:cubicBezTo>
                  <a:pt x="74" y="88"/>
                  <a:pt x="70" y="86"/>
                  <a:pt x="66" y="86"/>
                </a:cubicBezTo>
                <a:cubicBezTo>
                  <a:pt x="62" y="86"/>
                  <a:pt x="58" y="87"/>
                  <a:pt x="55" y="86"/>
                </a:cubicBezTo>
                <a:cubicBezTo>
                  <a:pt x="53" y="85"/>
                  <a:pt x="56" y="81"/>
                  <a:pt x="54" y="80"/>
                </a:cubicBezTo>
                <a:cubicBezTo>
                  <a:pt x="52" y="80"/>
                  <a:pt x="53" y="84"/>
                  <a:pt x="52" y="85"/>
                </a:cubicBezTo>
                <a:cubicBezTo>
                  <a:pt x="49" y="86"/>
                  <a:pt x="46" y="83"/>
                  <a:pt x="43" y="84"/>
                </a:cubicBezTo>
                <a:cubicBezTo>
                  <a:pt x="42" y="84"/>
                  <a:pt x="46" y="86"/>
                  <a:pt x="45" y="86"/>
                </a:cubicBezTo>
                <a:cubicBezTo>
                  <a:pt x="43" y="87"/>
                  <a:pt x="41" y="85"/>
                  <a:pt x="39" y="84"/>
                </a:cubicBezTo>
                <a:cubicBezTo>
                  <a:pt x="38" y="83"/>
                  <a:pt x="36" y="82"/>
                  <a:pt x="35" y="80"/>
                </a:cubicBezTo>
                <a:cubicBezTo>
                  <a:pt x="34" y="79"/>
                  <a:pt x="36" y="76"/>
                  <a:pt x="35" y="76"/>
                </a:cubicBezTo>
                <a:cubicBezTo>
                  <a:pt x="33" y="76"/>
                  <a:pt x="35" y="79"/>
                  <a:pt x="33" y="80"/>
                </a:cubicBezTo>
                <a:cubicBezTo>
                  <a:pt x="33" y="81"/>
                  <a:pt x="31" y="80"/>
                  <a:pt x="31" y="80"/>
                </a:cubicBezTo>
                <a:cubicBezTo>
                  <a:pt x="30" y="79"/>
                  <a:pt x="31" y="77"/>
                  <a:pt x="30" y="76"/>
                </a:cubicBezTo>
                <a:cubicBezTo>
                  <a:pt x="30" y="76"/>
                  <a:pt x="29" y="76"/>
                  <a:pt x="28" y="76"/>
                </a:cubicBezTo>
                <a:cubicBezTo>
                  <a:pt x="28" y="78"/>
                  <a:pt x="30" y="80"/>
                  <a:pt x="28" y="81"/>
                </a:cubicBezTo>
                <a:cubicBezTo>
                  <a:pt x="26" y="81"/>
                  <a:pt x="23" y="79"/>
                  <a:pt x="20" y="78"/>
                </a:cubicBezTo>
                <a:cubicBezTo>
                  <a:pt x="19" y="78"/>
                  <a:pt x="18" y="80"/>
                  <a:pt x="17" y="80"/>
                </a:cubicBezTo>
                <a:cubicBezTo>
                  <a:pt x="16" y="79"/>
                  <a:pt x="17" y="77"/>
                  <a:pt x="16" y="76"/>
                </a:cubicBezTo>
                <a:cubicBezTo>
                  <a:pt x="14" y="74"/>
                  <a:pt x="11" y="73"/>
                  <a:pt x="10" y="71"/>
                </a:cubicBezTo>
                <a:cubicBezTo>
                  <a:pt x="8" y="69"/>
                  <a:pt x="8" y="66"/>
                  <a:pt x="7" y="63"/>
                </a:cubicBezTo>
                <a:cubicBezTo>
                  <a:pt x="7" y="63"/>
                  <a:pt x="6" y="61"/>
                  <a:pt x="7" y="61"/>
                </a:cubicBezTo>
                <a:cubicBezTo>
                  <a:pt x="10" y="61"/>
                  <a:pt x="13" y="61"/>
                  <a:pt x="16" y="61"/>
                </a:cubicBezTo>
                <a:cubicBezTo>
                  <a:pt x="19" y="62"/>
                  <a:pt x="20" y="64"/>
                  <a:pt x="23" y="65"/>
                </a:cubicBezTo>
                <a:cubicBezTo>
                  <a:pt x="25" y="65"/>
                  <a:pt x="30" y="67"/>
                  <a:pt x="31" y="64"/>
                </a:cubicBezTo>
                <a:cubicBezTo>
                  <a:pt x="31" y="61"/>
                  <a:pt x="26" y="61"/>
                  <a:pt x="24" y="59"/>
                </a:cubicBezTo>
                <a:cubicBezTo>
                  <a:pt x="23" y="59"/>
                  <a:pt x="24" y="57"/>
                  <a:pt x="23" y="57"/>
                </a:cubicBezTo>
                <a:cubicBezTo>
                  <a:pt x="21" y="57"/>
                  <a:pt x="18" y="58"/>
                  <a:pt x="16" y="58"/>
                </a:cubicBezTo>
                <a:cubicBezTo>
                  <a:pt x="11" y="58"/>
                  <a:pt x="6" y="58"/>
                  <a:pt x="1" y="56"/>
                </a:cubicBezTo>
                <a:cubicBezTo>
                  <a:pt x="0" y="56"/>
                  <a:pt x="1" y="54"/>
                  <a:pt x="2" y="52"/>
                </a:cubicBezTo>
                <a:cubicBezTo>
                  <a:pt x="3" y="49"/>
                  <a:pt x="4" y="46"/>
                  <a:pt x="5" y="43"/>
                </a:cubicBezTo>
                <a:cubicBezTo>
                  <a:pt x="6" y="41"/>
                  <a:pt x="8" y="40"/>
                  <a:pt x="9" y="37"/>
                </a:cubicBezTo>
                <a:cubicBezTo>
                  <a:pt x="10" y="35"/>
                  <a:pt x="8" y="32"/>
                  <a:pt x="9" y="30"/>
                </a:cubicBezTo>
                <a:cubicBezTo>
                  <a:pt x="10" y="27"/>
                  <a:pt x="14" y="26"/>
                  <a:pt x="16" y="23"/>
                </a:cubicBezTo>
                <a:cubicBezTo>
                  <a:pt x="19" y="20"/>
                  <a:pt x="20" y="16"/>
                  <a:pt x="23" y="13"/>
                </a:cubicBezTo>
                <a:cubicBezTo>
                  <a:pt x="27" y="9"/>
                  <a:pt x="32" y="6"/>
                  <a:pt x="37" y="4"/>
                </a:cubicBezTo>
                <a:cubicBezTo>
                  <a:pt x="41" y="2"/>
                  <a:pt x="46" y="1"/>
                  <a:pt x="51" y="1"/>
                </a:cubicBezTo>
                <a:cubicBezTo>
                  <a:pt x="55" y="0"/>
                  <a:pt x="59" y="1"/>
                  <a:pt x="63" y="1"/>
                </a:cubicBezTo>
                <a:cubicBezTo>
                  <a:pt x="65" y="1"/>
                  <a:pt x="67" y="0"/>
                  <a:pt x="68" y="1"/>
                </a:cubicBezTo>
                <a:cubicBezTo>
                  <a:pt x="69" y="2"/>
                  <a:pt x="68" y="4"/>
                  <a:pt x="67" y="5"/>
                </a:cubicBezTo>
                <a:cubicBezTo>
                  <a:pt x="65" y="6"/>
                  <a:pt x="61" y="7"/>
                  <a:pt x="59" y="8"/>
                </a:cubicBezTo>
                <a:cubicBezTo>
                  <a:pt x="57" y="9"/>
                  <a:pt x="54" y="10"/>
                  <a:pt x="53" y="12"/>
                </a:cubicBezTo>
                <a:cubicBezTo>
                  <a:pt x="51" y="14"/>
                  <a:pt x="52" y="17"/>
                  <a:pt x="51" y="19"/>
                </a:cubicBezTo>
                <a:cubicBezTo>
                  <a:pt x="49" y="22"/>
                  <a:pt x="46" y="23"/>
                  <a:pt x="45" y="25"/>
                </a:cubicBezTo>
                <a:cubicBezTo>
                  <a:pt x="45" y="28"/>
                  <a:pt x="48" y="30"/>
                  <a:pt x="48" y="32"/>
                </a:cubicBezTo>
                <a:cubicBezTo>
                  <a:pt x="48" y="35"/>
                  <a:pt x="45" y="37"/>
                  <a:pt x="45" y="39"/>
                </a:cubicBezTo>
                <a:cubicBezTo>
                  <a:pt x="44" y="41"/>
                  <a:pt x="44" y="44"/>
                  <a:pt x="45" y="45"/>
                </a:cubicBezTo>
                <a:cubicBezTo>
                  <a:pt x="47" y="48"/>
                  <a:pt x="51" y="50"/>
                  <a:pt x="53" y="52"/>
                </a:cubicBezTo>
                <a:cubicBezTo>
                  <a:pt x="54" y="53"/>
                  <a:pt x="57" y="53"/>
                  <a:pt x="56" y="54"/>
                </a:cubicBezTo>
                <a:cubicBezTo>
                  <a:pt x="55" y="56"/>
                  <a:pt x="51" y="56"/>
                  <a:pt x="49" y="57"/>
                </a:cubicBezTo>
                <a:cubicBezTo>
                  <a:pt x="46" y="58"/>
                  <a:pt x="44" y="58"/>
                  <a:pt x="42" y="59"/>
                </a:cubicBezTo>
                <a:cubicBezTo>
                  <a:pt x="40" y="60"/>
                  <a:pt x="38" y="62"/>
                  <a:pt x="38" y="64"/>
                </a:cubicBezTo>
                <a:cubicBezTo>
                  <a:pt x="38" y="65"/>
                  <a:pt x="41" y="63"/>
                  <a:pt x="42" y="62"/>
                </a:cubicBezTo>
                <a:cubicBezTo>
                  <a:pt x="45" y="62"/>
                  <a:pt x="47" y="60"/>
                  <a:pt x="50" y="59"/>
                </a:cubicBezTo>
                <a:cubicBezTo>
                  <a:pt x="51" y="59"/>
                  <a:pt x="53" y="58"/>
                  <a:pt x="54" y="59"/>
                </a:cubicBezTo>
                <a:cubicBezTo>
                  <a:pt x="55" y="61"/>
                  <a:pt x="53" y="63"/>
                  <a:pt x="53" y="65"/>
                </a:cubicBezTo>
                <a:cubicBezTo>
                  <a:pt x="53" y="66"/>
                  <a:pt x="55" y="67"/>
                  <a:pt x="55" y="66"/>
                </a:cubicBezTo>
                <a:cubicBezTo>
                  <a:pt x="57" y="63"/>
                  <a:pt x="57" y="60"/>
                  <a:pt x="58" y="57"/>
                </a:cubicBezTo>
                <a:cubicBezTo>
                  <a:pt x="58" y="56"/>
                  <a:pt x="59" y="55"/>
                  <a:pt x="60" y="54"/>
                </a:cubicBezTo>
                <a:cubicBezTo>
                  <a:pt x="61" y="52"/>
                  <a:pt x="62" y="50"/>
                  <a:pt x="61" y="49"/>
                </a:cubicBezTo>
                <a:cubicBezTo>
                  <a:pt x="59" y="46"/>
                  <a:pt x="56" y="46"/>
                  <a:pt x="53" y="45"/>
                </a:cubicBezTo>
                <a:cubicBezTo>
                  <a:pt x="52" y="44"/>
                  <a:pt x="49" y="42"/>
                  <a:pt x="50" y="41"/>
                </a:cubicBezTo>
                <a:cubicBezTo>
                  <a:pt x="51" y="38"/>
                  <a:pt x="54" y="35"/>
                  <a:pt x="57" y="34"/>
                </a:cubicBezTo>
                <a:cubicBezTo>
                  <a:pt x="58" y="33"/>
                  <a:pt x="60" y="36"/>
                  <a:pt x="61" y="37"/>
                </a:cubicBezTo>
                <a:cubicBezTo>
                  <a:pt x="63" y="38"/>
                  <a:pt x="64" y="40"/>
                  <a:pt x="66" y="40"/>
                </a:cubicBezTo>
                <a:cubicBezTo>
                  <a:pt x="67" y="41"/>
                  <a:pt x="67" y="38"/>
                  <a:pt x="66" y="38"/>
                </a:cubicBezTo>
                <a:cubicBezTo>
                  <a:pt x="65" y="36"/>
                  <a:pt x="62" y="37"/>
                  <a:pt x="61" y="35"/>
                </a:cubicBezTo>
                <a:cubicBezTo>
                  <a:pt x="60" y="34"/>
                  <a:pt x="63" y="32"/>
                  <a:pt x="62" y="31"/>
                </a:cubicBezTo>
                <a:cubicBezTo>
                  <a:pt x="62" y="30"/>
                  <a:pt x="59" y="32"/>
                  <a:pt x="58" y="31"/>
                </a:cubicBezTo>
                <a:cubicBezTo>
                  <a:pt x="57" y="31"/>
                  <a:pt x="57" y="29"/>
                  <a:pt x="57" y="28"/>
                </a:cubicBezTo>
                <a:cubicBezTo>
                  <a:pt x="57" y="24"/>
                  <a:pt x="55" y="20"/>
                  <a:pt x="57" y="18"/>
                </a:cubicBezTo>
                <a:cubicBezTo>
                  <a:pt x="58" y="16"/>
                  <a:pt x="60" y="20"/>
                  <a:pt x="62" y="21"/>
                </a:cubicBezTo>
                <a:cubicBezTo>
                  <a:pt x="65" y="22"/>
                  <a:pt x="68" y="25"/>
                  <a:pt x="71" y="25"/>
                </a:cubicBezTo>
                <a:cubicBezTo>
                  <a:pt x="72" y="25"/>
                  <a:pt x="72" y="23"/>
                  <a:pt x="71" y="22"/>
                </a:cubicBezTo>
                <a:cubicBezTo>
                  <a:pt x="68" y="20"/>
                  <a:pt x="64" y="20"/>
                  <a:pt x="61" y="17"/>
                </a:cubicBezTo>
                <a:cubicBezTo>
                  <a:pt x="60" y="16"/>
                  <a:pt x="64" y="16"/>
                  <a:pt x="65" y="16"/>
                </a:cubicBezTo>
                <a:cubicBezTo>
                  <a:pt x="68" y="16"/>
                  <a:pt x="71" y="19"/>
                  <a:pt x="73" y="17"/>
                </a:cubicBezTo>
                <a:cubicBezTo>
                  <a:pt x="75" y="15"/>
                  <a:pt x="69" y="16"/>
                  <a:pt x="67" y="14"/>
                </a:cubicBezTo>
                <a:cubicBezTo>
                  <a:pt x="66" y="13"/>
                  <a:pt x="65" y="11"/>
                  <a:pt x="66" y="10"/>
                </a:cubicBezTo>
                <a:cubicBezTo>
                  <a:pt x="68" y="9"/>
                  <a:pt x="69" y="12"/>
                  <a:pt x="71" y="12"/>
                </a:cubicBezTo>
                <a:cubicBezTo>
                  <a:pt x="72" y="11"/>
                  <a:pt x="73" y="8"/>
                  <a:pt x="74" y="8"/>
                </a:cubicBezTo>
                <a:cubicBezTo>
                  <a:pt x="76" y="7"/>
                  <a:pt x="78" y="9"/>
                  <a:pt x="80" y="9"/>
                </a:cubicBezTo>
                <a:cubicBezTo>
                  <a:pt x="81" y="8"/>
                  <a:pt x="79" y="6"/>
                  <a:pt x="80" y="6"/>
                </a:cubicBezTo>
                <a:cubicBezTo>
                  <a:pt x="85" y="4"/>
                  <a:pt x="89" y="2"/>
                  <a:pt x="94" y="2"/>
                </a:cubicBezTo>
                <a:cubicBezTo>
                  <a:pt x="99" y="1"/>
                  <a:pt x="104" y="1"/>
                  <a:pt x="108" y="3"/>
                </a:cubicBezTo>
                <a:cubicBezTo>
                  <a:pt x="109" y="3"/>
                  <a:pt x="109" y="6"/>
                  <a:pt x="109" y="7"/>
                </a:cubicBezTo>
                <a:cubicBezTo>
                  <a:pt x="109" y="9"/>
                  <a:pt x="107" y="11"/>
                  <a:pt x="108" y="13"/>
                </a:cubicBezTo>
                <a:cubicBezTo>
                  <a:pt x="109" y="15"/>
                  <a:pt x="112" y="14"/>
                  <a:pt x="113" y="16"/>
                </a:cubicBezTo>
                <a:cubicBezTo>
                  <a:pt x="114" y="17"/>
                  <a:pt x="112" y="19"/>
                  <a:pt x="112" y="21"/>
                </a:cubicBezTo>
                <a:cubicBezTo>
                  <a:pt x="112" y="23"/>
                  <a:pt x="114" y="24"/>
                  <a:pt x="113" y="25"/>
                </a:cubicBezTo>
                <a:cubicBezTo>
                  <a:pt x="110" y="29"/>
                  <a:pt x="104" y="30"/>
                  <a:pt x="101" y="34"/>
                </a:cubicBezTo>
                <a:cubicBezTo>
                  <a:pt x="100" y="35"/>
                  <a:pt x="106" y="32"/>
                  <a:pt x="107" y="34"/>
                </a:cubicBezTo>
                <a:cubicBezTo>
                  <a:pt x="108" y="36"/>
                  <a:pt x="104" y="38"/>
                  <a:pt x="103" y="40"/>
                </a:cubicBezTo>
                <a:cubicBezTo>
                  <a:pt x="103" y="41"/>
                  <a:pt x="103" y="44"/>
                  <a:pt x="105" y="44"/>
                </a:cubicBezTo>
                <a:cubicBezTo>
                  <a:pt x="107" y="43"/>
                  <a:pt x="108" y="40"/>
                  <a:pt x="110" y="38"/>
                </a:cubicBezTo>
                <a:cubicBezTo>
                  <a:pt x="111" y="37"/>
                  <a:pt x="111" y="36"/>
                  <a:pt x="113" y="35"/>
                </a:cubicBezTo>
                <a:cubicBezTo>
                  <a:pt x="114" y="35"/>
                  <a:pt x="115" y="37"/>
                  <a:pt x="116" y="36"/>
                </a:cubicBezTo>
                <a:cubicBezTo>
                  <a:pt x="117" y="35"/>
                  <a:pt x="115" y="32"/>
                  <a:pt x="116" y="32"/>
                </a:cubicBezTo>
                <a:cubicBezTo>
                  <a:pt x="118" y="32"/>
                  <a:pt x="118" y="35"/>
                  <a:pt x="120" y="36"/>
                </a:cubicBezTo>
                <a:cubicBezTo>
                  <a:pt x="122" y="37"/>
                  <a:pt x="125" y="33"/>
                  <a:pt x="125" y="35"/>
                </a:cubicBezTo>
                <a:cubicBezTo>
                  <a:pt x="126" y="37"/>
                  <a:pt x="122" y="40"/>
                  <a:pt x="123" y="43"/>
                </a:cubicBezTo>
                <a:cubicBezTo>
                  <a:pt x="124" y="45"/>
                  <a:pt x="127" y="44"/>
                  <a:pt x="128" y="43"/>
                </a:cubicBezTo>
                <a:cubicBezTo>
                  <a:pt x="129" y="42"/>
                  <a:pt x="125" y="39"/>
                  <a:pt x="127" y="38"/>
                </a:cubicBezTo>
                <a:cubicBezTo>
                  <a:pt x="128" y="37"/>
                  <a:pt x="130" y="40"/>
                  <a:pt x="132" y="41"/>
                </a:cubicBezTo>
                <a:cubicBezTo>
                  <a:pt x="133" y="42"/>
                  <a:pt x="134" y="45"/>
                  <a:pt x="134" y="44"/>
                </a:cubicBezTo>
                <a:cubicBezTo>
                  <a:pt x="134" y="42"/>
                  <a:pt x="133" y="40"/>
                  <a:pt x="132" y="38"/>
                </a:cubicBezTo>
                <a:cubicBezTo>
                  <a:pt x="131" y="36"/>
                  <a:pt x="128" y="35"/>
                  <a:pt x="129" y="34"/>
                </a:cubicBezTo>
                <a:cubicBezTo>
                  <a:pt x="131" y="33"/>
                  <a:pt x="133" y="36"/>
                  <a:pt x="135" y="36"/>
                </a:cubicBezTo>
                <a:cubicBezTo>
                  <a:pt x="137" y="37"/>
                  <a:pt x="140" y="38"/>
                  <a:pt x="143" y="37"/>
                </a:cubicBezTo>
                <a:cubicBezTo>
                  <a:pt x="144" y="37"/>
                  <a:pt x="141" y="36"/>
                  <a:pt x="140" y="35"/>
                </a:cubicBezTo>
                <a:cubicBezTo>
                  <a:pt x="137" y="34"/>
                  <a:pt x="133" y="35"/>
                  <a:pt x="132" y="32"/>
                </a:cubicBezTo>
                <a:cubicBezTo>
                  <a:pt x="132" y="30"/>
                  <a:pt x="136" y="28"/>
                  <a:pt x="138" y="27"/>
                </a:cubicBezTo>
                <a:cubicBezTo>
                  <a:pt x="140" y="26"/>
                  <a:pt x="143" y="24"/>
                  <a:pt x="145" y="25"/>
                </a:cubicBezTo>
                <a:cubicBezTo>
                  <a:pt x="150" y="25"/>
                  <a:pt x="155" y="27"/>
                  <a:pt x="159" y="29"/>
                </a:cubicBezTo>
                <a:cubicBezTo>
                  <a:pt x="160" y="29"/>
                  <a:pt x="161" y="32"/>
                  <a:pt x="162" y="31"/>
                </a:cubicBezTo>
                <a:cubicBezTo>
                  <a:pt x="163" y="31"/>
                  <a:pt x="162" y="27"/>
                  <a:pt x="163" y="28"/>
                </a:cubicBezTo>
                <a:cubicBezTo>
                  <a:pt x="167" y="29"/>
                  <a:pt x="170" y="31"/>
                  <a:pt x="171" y="35"/>
                </a:cubicBezTo>
                <a:cubicBezTo>
                  <a:pt x="172" y="37"/>
                  <a:pt x="168" y="38"/>
                  <a:pt x="166" y="39"/>
                </a:cubicBezTo>
                <a:cubicBezTo>
                  <a:pt x="164" y="41"/>
                  <a:pt x="162" y="42"/>
                  <a:pt x="161" y="44"/>
                </a:cubicBezTo>
                <a:cubicBezTo>
                  <a:pt x="161" y="45"/>
                  <a:pt x="162" y="46"/>
                  <a:pt x="162" y="46"/>
                </a:cubicBezTo>
                <a:cubicBezTo>
                  <a:pt x="164" y="44"/>
                  <a:pt x="165" y="41"/>
                  <a:pt x="168" y="40"/>
                </a:cubicBezTo>
                <a:cubicBezTo>
                  <a:pt x="171" y="39"/>
                  <a:pt x="175" y="37"/>
                  <a:pt x="177" y="40"/>
                </a:cubicBezTo>
                <a:cubicBezTo>
                  <a:pt x="179" y="42"/>
                  <a:pt x="175" y="44"/>
                  <a:pt x="173" y="46"/>
                </a:cubicBezTo>
                <a:cubicBezTo>
                  <a:pt x="171" y="47"/>
                  <a:pt x="168" y="47"/>
                  <a:pt x="168" y="48"/>
                </a:cubicBezTo>
                <a:cubicBezTo>
                  <a:pt x="167" y="50"/>
                  <a:pt x="172" y="48"/>
                  <a:pt x="172" y="49"/>
                </a:cubicBezTo>
                <a:cubicBezTo>
                  <a:pt x="172" y="51"/>
                  <a:pt x="169" y="53"/>
                  <a:pt x="169" y="55"/>
                </a:cubicBezTo>
                <a:cubicBezTo>
                  <a:pt x="169" y="56"/>
                  <a:pt x="171" y="56"/>
                  <a:pt x="172" y="56"/>
                </a:cubicBezTo>
                <a:cubicBezTo>
                  <a:pt x="174" y="54"/>
                  <a:pt x="174" y="51"/>
                  <a:pt x="176" y="49"/>
                </a:cubicBezTo>
                <a:cubicBezTo>
                  <a:pt x="178" y="47"/>
                  <a:pt x="181" y="43"/>
                  <a:pt x="181" y="45"/>
                </a:cubicBezTo>
                <a:cubicBezTo>
                  <a:pt x="182" y="48"/>
                  <a:pt x="178" y="50"/>
                  <a:pt x="177" y="53"/>
                </a:cubicBezTo>
                <a:cubicBezTo>
                  <a:pt x="176" y="54"/>
                  <a:pt x="175" y="58"/>
                  <a:pt x="176" y="58"/>
                </a:cubicBezTo>
                <a:cubicBezTo>
                  <a:pt x="179" y="56"/>
                  <a:pt x="179" y="48"/>
                  <a:pt x="182" y="50"/>
                </a:cubicBezTo>
                <a:cubicBezTo>
                  <a:pt x="185" y="51"/>
                  <a:pt x="179" y="56"/>
                  <a:pt x="180" y="59"/>
                </a:cubicBezTo>
                <a:cubicBezTo>
                  <a:pt x="182" y="61"/>
                  <a:pt x="183" y="53"/>
                  <a:pt x="185" y="54"/>
                </a:cubicBezTo>
                <a:cubicBezTo>
                  <a:pt x="187" y="56"/>
                  <a:pt x="181" y="63"/>
                  <a:pt x="184" y="62"/>
                </a:cubicBezTo>
                <a:cubicBezTo>
                  <a:pt x="188" y="62"/>
                  <a:pt x="189" y="57"/>
                  <a:pt x="190" y="54"/>
                </a:cubicBezTo>
                <a:cubicBezTo>
                  <a:pt x="192" y="52"/>
                  <a:pt x="192" y="48"/>
                  <a:pt x="194" y="47"/>
                </a:cubicBezTo>
                <a:cubicBezTo>
                  <a:pt x="196" y="46"/>
                  <a:pt x="200" y="47"/>
                  <a:pt x="202" y="49"/>
                </a:cubicBezTo>
                <a:cubicBezTo>
                  <a:pt x="203" y="50"/>
                  <a:pt x="199" y="54"/>
                  <a:pt x="201" y="54"/>
                </a:cubicBezTo>
                <a:cubicBezTo>
                  <a:pt x="202" y="55"/>
                  <a:pt x="202" y="50"/>
                  <a:pt x="204" y="50"/>
                </a:cubicBezTo>
                <a:cubicBezTo>
                  <a:pt x="207" y="50"/>
                  <a:pt x="209" y="53"/>
                  <a:pt x="210" y="55"/>
                </a:cubicBezTo>
                <a:cubicBezTo>
                  <a:pt x="211" y="55"/>
                  <a:pt x="211" y="57"/>
                  <a:pt x="210" y="58"/>
                </a:cubicBezTo>
                <a:cubicBezTo>
                  <a:pt x="209" y="59"/>
                  <a:pt x="207" y="60"/>
                  <a:pt x="205" y="61"/>
                </a:cubicBezTo>
                <a:cubicBezTo>
                  <a:pt x="203" y="62"/>
                  <a:pt x="200" y="60"/>
                  <a:pt x="198" y="61"/>
                </a:cubicBezTo>
                <a:cubicBezTo>
                  <a:pt x="196" y="62"/>
                  <a:pt x="196" y="65"/>
                  <a:pt x="195" y="67"/>
                </a:cubicBezTo>
                <a:cubicBezTo>
                  <a:pt x="194" y="69"/>
                  <a:pt x="191" y="72"/>
                  <a:pt x="193" y="73"/>
                </a:cubicBezTo>
                <a:cubicBezTo>
                  <a:pt x="195" y="74"/>
                  <a:pt x="197" y="70"/>
                  <a:pt x="199" y="69"/>
                </a:cubicBezTo>
                <a:cubicBezTo>
                  <a:pt x="201" y="67"/>
                  <a:pt x="204" y="66"/>
                  <a:pt x="206" y="67"/>
                </a:cubicBezTo>
                <a:cubicBezTo>
                  <a:pt x="208" y="67"/>
                  <a:pt x="203" y="70"/>
                  <a:pt x="204" y="69"/>
                </a:cubicBezTo>
                <a:cubicBezTo>
                  <a:pt x="206" y="68"/>
                  <a:pt x="208" y="67"/>
                  <a:pt x="210" y="65"/>
                </a:cubicBezTo>
                <a:cubicBezTo>
                  <a:pt x="211" y="64"/>
                  <a:pt x="212" y="61"/>
                  <a:pt x="213" y="61"/>
                </a:cubicBezTo>
                <a:cubicBezTo>
                  <a:pt x="215" y="62"/>
                  <a:pt x="215" y="65"/>
                  <a:pt x="214" y="67"/>
                </a:cubicBezTo>
                <a:cubicBezTo>
                  <a:pt x="213" y="69"/>
                  <a:pt x="210" y="71"/>
                  <a:pt x="207" y="72"/>
                </a:cubicBezTo>
                <a:cubicBezTo>
                  <a:pt x="205" y="73"/>
                  <a:pt x="202" y="73"/>
                  <a:pt x="200" y="74"/>
                </a:cubicBezTo>
                <a:cubicBezTo>
                  <a:pt x="198" y="75"/>
                  <a:pt x="197" y="77"/>
                  <a:pt x="196" y="79"/>
                </a:cubicBezTo>
                <a:cubicBezTo>
                  <a:pt x="196" y="80"/>
                  <a:pt x="198" y="80"/>
                  <a:pt x="199" y="80"/>
                </a:cubicBezTo>
                <a:cubicBezTo>
                  <a:pt x="200" y="79"/>
                  <a:pt x="200" y="76"/>
                  <a:pt x="202" y="75"/>
                </a:cubicBezTo>
                <a:cubicBezTo>
                  <a:pt x="203" y="74"/>
                  <a:pt x="205" y="75"/>
                  <a:pt x="205" y="76"/>
                </a:cubicBezTo>
                <a:cubicBezTo>
                  <a:pt x="206" y="78"/>
                  <a:pt x="203" y="80"/>
                  <a:pt x="203" y="82"/>
                </a:cubicBezTo>
                <a:cubicBezTo>
                  <a:pt x="203" y="83"/>
                  <a:pt x="205" y="82"/>
                  <a:pt x="206" y="81"/>
                </a:cubicBezTo>
                <a:cubicBezTo>
                  <a:pt x="207" y="79"/>
                  <a:pt x="207" y="75"/>
                  <a:pt x="209" y="73"/>
                </a:cubicBezTo>
                <a:cubicBezTo>
                  <a:pt x="212" y="70"/>
                  <a:pt x="216" y="68"/>
                  <a:pt x="220" y="67"/>
                </a:cubicBezTo>
                <a:cubicBezTo>
                  <a:pt x="221" y="66"/>
                  <a:pt x="221" y="69"/>
                  <a:pt x="220" y="70"/>
                </a:cubicBezTo>
                <a:cubicBezTo>
                  <a:pt x="218" y="72"/>
                  <a:pt x="214" y="73"/>
                  <a:pt x="212" y="75"/>
                </a:cubicBezTo>
                <a:cubicBezTo>
                  <a:pt x="211" y="76"/>
                  <a:pt x="212" y="78"/>
                  <a:pt x="213" y="77"/>
                </a:cubicBezTo>
                <a:cubicBezTo>
                  <a:pt x="218" y="75"/>
                  <a:pt x="222" y="71"/>
                  <a:pt x="227" y="69"/>
                </a:cubicBezTo>
                <a:cubicBezTo>
                  <a:pt x="228" y="69"/>
                  <a:pt x="228" y="71"/>
                  <a:pt x="229" y="72"/>
                </a:cubicBezTo>
                <a:cubicBezTo>
                  <a:pt x="231" y="73"/>
                  <a:pt x="235" y="73"/>
                  <a:pt x="235" y="75"/>
                </a:cubicBezTo>
                <a:cubicBezTo>
                  <a:pt x="236" y="77"/>
                  <a:pt x="232" y="78"/>
                  <a:pt x="230" y="79"/>
                </a:cubicBezTo>
                <a:cubicBezTo>
                  <a:pt x="228" y="80"/>
                  <a:pt x="225" y="79"/>
                  <a:pt x="222" y="80"/>
                </a:cubicBezTo>
                <a:cubicBezTo>
                  <a:pt x="220" y="81"/>
                  <a:pt x="218" y="83"/>
                  <a:pt x="216" y="85"/>
                </a:cubicBezTo>
                <a:cubicBezTo>
                  <a:pt x="215" y="85"/>
                  <a:pt x="215" y="87"/>
                  <a:pt x="216" y="87"/>
                </a:cubicBezTo>
                <a:cubicBezTo>
                  <a:pt x="220" y="86"/>
                  <a:pt x="222" y="84"/>
                  <a:pt x="226" y="83"/>
                </a:cubicBezTo>
                <a:cubicBezTo>
                  <a:pt x="227" y="82"/>
                  <a:pt x="231" y="80"/>
                  <a:pt x="231" y="81"/>
                </a:cubicBezTo>
                <a:cubicBezTo>
                  <a:pt x="230" y="84"/>
                  <a:pt x="227" y="85"/>
                  <a:pt x="224" y="87"/>
                </a:cubicBezTo>
                <a:cubicBezTo>
                  <a:pt x="223" y="88"/>
                  <a:pt x="221" y="88"/>
                  <a:pt x="220" y="89"/>
                </a:cubicBezTo>
                <a:cubicBezTo>
                  <a:pt x="219" y="89"/>
                  <a:pt x="220" y="91"/>
                  <a:pt x="220" y="91"/>
                </a:cubicBezTo>
                <a:cubicBezTo>
                  <a:pt x="224" y="90"/>
                  <a:pt x="227" y="88"/>
                  <a:pt x="230" y="86"/>
                </a:cubicBezTo>
                <a:cubicBezTo>
                  <a:pt x="233" y="85"/>
                  <a:pt x="235" y="82"/>
                  <a:pt x="238" y="80"/>
                </a:cubicBezTo>
                <a:cubicBezTo>
                  <a:pt x="239" y="80"/>
                  <a:pt x="240" y="81"/>
                  <a:pt x="241" y="81"/>
                </a:cubicBezTo>
                <a:cubicBezTo>
                  <a:pt x="243" y="83"/>
                  <a:pt x="246" y="85"/>
                  <a:pt x="248" y="87"/>
                </a:cubicBezTo>
                <a:cubicBezTo>
                  <a:pt x="249" y="88"/>
                  <a:pt x="250" y="91"/>
                  <a:pt x="248" y="91"/>
                </a:cubicBezTo>
                <a:cubicBezTo>
                  <a:pt x="244" y="92"/>
                  <a:pt x="240" y="90"/>
                  <a:pt x="235" y="91"/>
                </a:cubicBezTo>
                <a:cubicBezTo>
                  <a:pt x="232" y="91"/>
                  <a:pt x="229" y="92"/>
                  <a:pt x="226" y="94"/>
                </a:cubicBezTo>
                <a:cubicBezTo>
                  <a:pt x="225" y="95"/>
                  <a:pt x="229" y="94"/>
                  <a:pt x="230" y="95"/>
                </a:cubicBezTo>
                <a:cubicBezTo>
                  <a:pt x="233" y="95"/>
                  <a:pt x="236" y="97"/>
                  <a:pt x="239" y="97"/>
                </a:cubicBezTo>
                <a:cubicBezTo>
                  <a:pt x="243" y="98"/>
                  <a:pt x="247" y="97"/>
                  <a:pt x="250" y="98"/>
                </a:cubicBezTo>
                <a:cubicBezTo>
                  <a:pt x="252" y="99"/>
                  <a:pt x="253" y="100"/>
                  <a:pt x="253" y="101"/>
                </a:cubicBezTo>
                <a:cubicBezTo>
                  <a:pt x="253" y="102"/>
                  <a:pt x="251" y="103"/>
                  <a:pt x="251" y="103"/>
                </a:cubicBezTo>
                <a:cubicBezTo>
                  <a:pt x="248" y="103"/>
                  <a:pt x="245" y="103"/>
                  <a:pt x="243" y="103"/>
                </a:cubicBezTo>
                <a:cubicBezTo>
                  <a:pt x="240" y="102"/>
                  <a:pt x="237" y="100"/>
                  <a:pt x="233" y="100"/>
                </a:cubicBezTo>
                <a:cubicBezTo>
                  <a:pt x="231" y="100"/>
                  <a:pt x="228" y="101"/>
                  <a:pt x="226" y="102"/>
                </a:cubicBezTo>
                <a:cubicBezTo>
                  <a:pt x="225" y="103"/>
                  <a:pt x="224" y="106"/>
                  <a:pt x="226" y="106"/>
                </a:cubicBezTo>
                <a:cubicBezTo>
                  <a:pt x="228" y="107"/>
                  <a:pt x="231" y="104"/>
                  <a:pt x="234" y="104"/>
                </a:cubicBezTo>
                <a:cubicBezTo>
                  <a:pt x="235" y="104"/>
                  <a:pt x="238" y="104"/>
                  <a:pt x="238" y="105"/>
                </a:cubicBezTo>
                <a:cubicBezTo>
                  <a:pt x="239" y="107"/>
                  <a:pt x="236" y="107"/>
                  <a:pt x="235" y="108"/>
                </a:cubicBezTo>
                <a:cubicBezTo>
                  <a:pt x="233" y="108"/>
                  <a:pt x="230" y="106"/>
                  <a:pt x="230" y="108"/>
                </a:cubicBezTo>
                <a:cubicBezTo>
                  <a:pt x="231" y="110"/>
                  <a:pt x="238" y="110"/>
                  <a:pt x="236" y="111"/>
                </a:cubicBezTo>
                <a:cubicBezTo>
                  <a:pt x="233" y="113"/>
                  <a:pt x="228" y="110"/>
                  <a:pt x="224" y="111"/>
                </a:cubicBezTo>
                <a:cubicBezTo>
                  <a:pt x="223" y="112"/>
                  <a:pt x="223" y="114"/>
                  <a:pt x="224" y="114"/>
                </a:cubicBezTo>
                <a:cubicBezTo>
                  <a:pt x="227" y="115"/>
                  <a:pt x="231" y="112"/>
                  <a:pt x="233" y="114"/>
                </a:cubicBezTo>
                <a:cubicBezTo>
                  <a:pt x="235" y="116"/>
                  <a:pt x="224" y="116"/>
                  <a:pt x="226" y="117"/>
                </a:cubicBezTo>
                <a:cubicBezTo>
                  <a:pt x="232" y="119"/>
                  <a:pt x="239" y="116"/>
                  <a:pt x="245" y="118"/>
                </a:cubicBezTo>
                <a:cubicBezTo>
                  <a:pt x="249" y="119"/>
                  <a:pt x="236" y="117"/>
                  <a:pt x="235" y="120"/>
                </a:cubicBezTo>
                <a:cubicBezTo>
                  <a:pt x="234" y="122"/>
                  <a:pt x="242" y="119"/>
                  <a:pt x="244" y="121"/>
                </a:cubicBezTo>
                <a:cubicBezTo>
                  <a:pt x="245" y="123"/>
                  <a:pt x="238" y="123"/>
                  <a:pt x="238" y="126"/>
                </a:cubicBezTo>
                <a:cubicBezTo>
                  <a:pt x="238" y="128"/>
                  <a:pt x="242" y="123"/>
                  <a:pt x="244" y="123"/>
                </a:cubicBezTo>
                <a:cubicBezTo>
                  <a:pt x="245" y="124"/>
                  <a:pt x="242" y="127"/>
                  <a:pt x="244" y="127"/>
                </a:cubicBezTo>
                <a:cubicBezTo>
                  <a:pt x="246" y="128"/>
                  <a:pt x="249" y="122"/>
                  <a:pt x="251" y="124"/>
                </a:cubicBezTo>
                <a:cubicBezTo>
                  <a:pt x="253" y="126"/>
                  <a:pt x="247" y="129"/>
                  <a:pt x="249" y="132"/>
                </a:cubicBezTo>
                <a:cubicBezTo>
                  <a:pt x="250" y="133"/>
                  <a:pt x="252" y="127"/>
                  <a:pt x="253" y="128"/>
                </a:cubicBezTo>
                <a:cubicBezTo>
                  <a:pt x="255" y="130"/>
                  <a:pt x="251" y="136"/>
                  <a:pt x="253" y="135"/>
                </a:cubicBezTo>
                <a:cubicBezTo>
                  <a:pt x="256" y="135"/>
                  <a:pt x="255" y="127"/>
                  <a:pt x="258" y="128"/>
                </a:cubicBezTo>
                <a:cubicBezTo>
                  <a:pt x="261" y="128"/>
                  <a:pt x="256" y="137"/>
                  <a:pt x="258" y="136"/>
                </a:cubicBezTo>
                <a:cubicBezTo>
                  <a:pt x="262" y="136"/>
                  <a:pt x="260" y="130"/>
                  <a:pt x="262" y="127"/>
                </a:cubicBezTo>
                <a:cubicBezTo>
                  <a:pt x="263" y="126"/>
                  <a:pt x="266" y="127"/>
                  <a:pt x="266" y="128"/>
                </a:cubicBezTo>
                <a:cubicBezTo>
                  <a:pt x="267" y="131"/>
                  <a:pt x="262" y="132"/>
                  <a:pt x="263" y="134"/>
                </a:cubicBezTo>
                <a:cubicBezTo>
                  <a:pt x="264" y="137"/>
                  <a:pt x="269" y="135"/>
                  <a:pt x="271" y="137"/>
                </a:cubicBezTo>
                <a:cubicBezTo>
                  <a:pt x="272" y="137"/>
                  <a:pt x="272" y="139"/>
                  <a:pt x="271" y="140"/>
                </a:cubicBezTo>
                <a:cubicBezTo>
                  <a:pt x="270" y="141"/>
                  <a:pt x="266" y="139"/>
                  <a:pt x="265" y="141"/>
                </a:cubicBezTo>
                <a:cubicBezTo>
                  <a:pt x="264" y="143"/>
                  <a:pt x="267" y="145"/>
                  <a:pt x="268" y="145"/>
                </a:cubicBezTo>
                <a:cubicBezTo>
                  <a:pt x="271" y="146"/>
                  <a:pt x="273" y="142"/>
                  <a:pt x="276" y="142"/>
                </a:cubicBezTo>
                <a:cubicBezTo>
                  <a:pt x="277" y="142"/>
                  <a:pt x="278" y="144"/>
                  <a:pt x="279" y="144"/>
                </a:cubicBezTo>
                <a:cubicBezTo>
                  <a:pt x="281" y="144"/>
                  <a:pt x="283" y="140"/>
                  <a:pt x="284" y="142"/>
                </a:cubicBezTo>
                <a:cubicBezTo>
                  <a:pt x="284" y="144"/>
                  <a:pt x="281" y="146"/>
                  <a:pt x="280" y="148"/>
                </a:cubicBezTo>
                <a:cubicBezTo>
                  <a:pt x="279" y="150"/>
                  <a:pt x="276" y="151"/>
                  <a:pt x="276" y="153"/>
                </a:cubicBezTo>
                <a:cubicBezTo>
                  <a:pt x="276" y="154"/>
                  <a:pt x="278" y="154"/>
                  <a:pt x="279" y="154"/>
                </a:cubicBezTo>
                <a:cubicBezTo>
                  <a:pt x="280" y="153"/>
                  <a:pt x="280" y="149"/>
                  <a:pt x="282" y="150"/>
                </a:cubicBezTo>
                <a:cubicBezTo>
                  <a:pt x="284" y="150"/>
                  <a:pt x="282" y="154"/>
                  <a:pt x="283" y="155"/>
                </a:cubicBezTo>
                <a:cubicBezTo>
                  <a:pt x="285" y="155"/>
                  <a:pt x="284" y="150"/>
                  <a:pt x="286" y="150"/>
                </a:cubicBezTo>
                <a:cubicBezTo>
                  <a:pt x="287" y="150"/>
                  <a:pt x="288" y="154"/>
                  <a:pt x="289" y="153"/>
                </a:cubicBezTo>
                <a:cubicBezTo>
                  <a:pt x="291" y="153"/>
                  <a:pt x="289" y="149"/>
                  <a:pt x="290" y="149"/>
                </a:cubicBezTo>
                <a:cubicBezTo>
                  <a:pt x="292" y="148"/>
                  <a:pt x="295" y="150"/>
                  <a:pt x="297" y="151"/>
                </a:cubicBezTo>
                <a:cubicBezTo>
                  <a:pt x="298" y="152"/>
                  <a:pt x="301" y="154"/>
                  <a:pt x="300" y="156"/>
                </a:cubicBezTo>
                <a:cubicBezTo>
                  <a:pt x="298" y="158"/>
                  <a:pt x="292" y="155"/>
                  <a:pt x="292" y="158"/>
                </a:cubicBezTo>
                <a:cubicBezTo>
                  <a:pt x="292" y="160"/>
                  <a:pt x="299" y="159"/>
                  <a:pt x="299" y="162"/>
                </a:cubicBezTo>
                <a:cubicBezTo>
                  <a:pt x="299" y="164"/>
                  <a:pt x="295" y="163"/>
                  <a:pt x="292" y="163"/>
                </a:cubicBezTo>
                <a:cubicBezTo>
                  <a:pt x="290" y="163"/>
                  <a:pt x="288" y="162"/>
                  <a:pt x="286" y="163"/>
                </a:cubicBezTo>
                <a:cubicBezTo>
                  <a:pt x="285" y="163"/>
                  <a:pt x="282" y="164"/>
                  <a:pt x="283" y="165"/>
                </a:cubicBezTo>
                <a:cubicBezTo>
                  <a:pt x="284" y="167"/>
                  <a:pt x="288" y="166"/>
                  <a:pt x="290" y="167"/>
                </a:cubicBezTo>
                <a:cubicBezTo>
                  <a:pt x="291" y="168"/>
                  <a:pt x="288" y="169"/>
                  <a:pt x="287" y="169"/>
                </a:cubicBezTo>
                <a:cubicBezTo>
                  <a:pt x="285" y="169"/>
                  <a:pt x="280" y="167"/>
                  <a:pt x="280" y="169"/>
                </a:cubicBezTo>
                <a:cubicBezTo>
                  <a:pt x="281" y="172"/>
                  <a:pt x="288" y="172"/>
                  <a:pt x="288" y="176"/>
                </a:cubicBezTo>
                <a:cubicBezTo>
                  <a:pt x="288" y="178"/>
                  <a:pt x="283" y="174"/>
                  <a:pt x="281" y="175"/>
                </a:cubicBezTo>
                <a:cubicBezTo>
                  <a:pt x="280" y="175"/>
                  <a:pt x="282" y="177"/>
                  <a:pt x="282" y="177"/>
                </a:cubicBezTo>
                <a:cubicBezTo>
                  <a:pt x="280" y="178"/>
                  <a:pt x="277" y="178"/>
                  <a:pt x="275" y="177"/>
                </a:cubicBezTo>
                <a:cubicBezTo>
                  <a:pt x="274" y="177"/>
                  <a:pt x="275" y="172"/>
                  <a:pt x="274" y="173"/>
                </a:cubicBezTo>
                <a:cubicBezTo>
                  <a:pt x="272" y="175"/>
                  <a:pt x="272" y="179"/>
                  <a:pt x="272" y="181"/>
                </a:cubicBezTo>
                <a:cubicBezTo>
                  <a:pt x="272" y="184"/>
                  <a:pt x="274" y="189"/>
                  <a:pt x="271" y="191"/>
                </a:cubicBezTo>
                <a:cubicBezTo>
                  <a:pt x="270" y="193"/>
                  <a:pt x="268" y="190"/>
                  <a:pt x="266" y="188"/>
                </a:cubicBezTo>
                <a:cubicBezTo>
                  <a:pt x="265" y="187"/>
                  <a:pt x="264" y="184"/>
                  <a:pt x="263" y="184"/>
                </a:cubicBezTo>
                <a:cubicBezTo>
                  <a:pt x="261" y="183"/>
                  <a:pt x="261" y="187"/>
                  <a:pt x="260" y="187"/>
                </a:cubicBezTo>
                <a:cubicBezTo>
                  <a:pt x="258" y="187"/>
                  <a:pt x="258" y="185"/>
                  <a:pt x="257" y="183"/>
                </a:cubicBezTo>
                <a:cubicBezTo>
                  <a:pt x="257" y="182"/>
                  <a:pt x="258" y="181"/>
                  <a:pt x="257" y="180"/>
                </a:cubicBezTo>
                <a:cubicBezTo>
                  <a:pt x="257" y="179"/>
                  <a:pt x="255" y="179"/>
                  <a:pt x="255" y="177"/>
                </a:cubicBezTo>
                <a:cubicBezTo>
                  <a:pt x="254" y="175"/>
                  <a:pt x="254" y="173"/>
                  <a:pt x="255" y="172"/>
                </a:cubicBezTo>
                <a:cubicBezTo>
                  <a:pt x="256" y="169"/>
                  <a:pt x="260" y="170"/>
                  <a:pt x="261" y="168"/>
                </a:cubicBezTo>
                <a:cubicBezTo>
                  <a:pt x="262" y="167"/>
                  <a:pt x="263" y="163"/>
                  <a:pt x="262" y="163"/>
                </a:cubicBezTo>
                <a:cubicBezTo>
                  <a:pt x="258" y="164"/>
                  <a:pt x="256" y="167"/>
                  <a:pt x="253" y="169"/>
                </a:cubicBezTo>
                <a:cubicBezTo>
                  <a:pt x="252" y="169"/>
                  <a:pt x="250" y="171"/>
                  <a:pt x="250" y="170"/>
                </a:cubicBezTo>
                <a:cubicBezTo>
                  <a:pt x="249" y="168"/>
                  <a:pt x="251" y="166"/>
                  <a:pt x="250" y="165"/>
                </a:cubicBezTo>
                <a:cubicBezTo>
                  <a:pt x="249" y="164"/>
                  <a:pt x="246" y="166"/>
                  <a:pt x="244" y="165"/>
                </a:cubicBezTo>
                <a:cubicBezTo>
                  <a:pt x="243" y="165"/>
                  <a:pt x="241" y="164"/>
                  <a:pt x="240" y="162"/>
                </a:cubicBezTo>
                <a:cubicBezTo>
                  <a:pt x="239" y="161"/>
                  <a:pt x="241" y="158"/>
                  <a:pt x="240" y="157"/>
                </a:cubicBezTo>
                <a:cubicBezTo>
                  <a:pt x="237" y="156"/>
                  <a:pt x="233" y="156"/>
                  <a:pt x="231" y="158"/>
                </a:cubicBezTo>
                <a:cubicBezTo>
                  <a:pt x="230" y="160"/>
                  <a:pt x="235" y="161"/>
                  <a:pt x="235" y="164"/>
                </a:cubicBezTo>
                <a:cubicBezTo>
                  <a:pt x="235" y="165"/>
                  <a:pt x="233" y="165"/>
                  <a:pt x="231" y="164"/>
                </a:cubicBezTo>
                <a:cubicBezTo>
                  <a:pt x="230" y="163"/>
                  <a:pt x="229" y="160"/>
                  <a:pt x="228" y="161"/>
                </a:cubicBezTo>
                <a:cubicBezTo>
                  <a:pt x="226" y="162"/>
                  <a:pt x="228" y="164"/>
                  <a:pt x="228" y="166"/>
                </a:cubicBezTo>
                <a:cubicBezTo>
                  <a:pt x="229" y="168"/>
                  <a:pt x="234" y="169"/>
                  <a:pt x="233" y="171"/>
                </a:cubicBezTo>
                <a:cubicBezTo>
                  <a:pt x="232" y="173"/>
                  <a:pt x="227" y="173"/>
                  <a:pt x="225" y="172"/>
                </a:cubicBezTo>
                <a:cubicBezTo>
                  <a:pt x="223" y="170"/>
                  <a:pt x="224" y="166"/>
                  <a:pt x="221" y="165"/>
                </a:cubicBezTo>
                <a:cubicBezTo>
                  <a:pt x="220" y="165"/>
                  <a:pt x="220" y="168"/>
                  <a:pt x="221" y="170"/>
                </a:cubicBezTo>
                <a:cubicBezTo>
                  <a:pt x="221" y="172"/>
                  <a:pt x="222" y="176"/>
                  <a:pt x="224" y="177"/>
                </a:cubicBezTo>
                <a:cubicBezTo>
                  <a:pt x="226" y="178"/>
                  <a:pt x="229" y="176"/>
                  <a:pt x="231" y="177"/>
                </a:cubicBezTo>
                <a:cubicBezTo>
                  <a:pt x="233" y="180"/>
                  <a:pt x="232" y="184"/>
                  <a:pt x="233" y="187"/>
                </a:cubicBezTo>
                <a:cubicBezTo>
                  <a:pt x="233" y="190"/>
                  <a:pt x="231" y="193"/>
                  <a:pt x="233" y="195"/>
                </a:cubicBezTo>
                <a:cubicBezTo>
                  <a:pt x="234" y="196"/>
                  <a:pt x="235" y="191"/>
                  <a:pt x="237" y="191"/>
                </a:cubicBezTo>
                <a:cubicBezTo>
                  <a:pt x="239" y="191"/>
                  <a:pt x="241" y="193"/>
                  <a:pt x="243" y="194"/>
                </a:cubicBezTo>
                <a:cubicBezTo>
                  <a:pt x="244" y="195"/>
                  <a:pt x="247" y="194"/>
                  <a:pt x="248" y="195"/>
                </a:cubicBezTo>
                <a:cubicBezTo>
                  <a:pt x="249" y="197"/>
                  <a:pt x="246" y="200"/>
                  <a:pt x="247" y="202"/>
                </a:cubicBezTo>
                <a:cubicBezTo>
                  <a:pt x="248" y="203"/>
                  <a:pt x="250" y="201"/>
                  <a:pt x="251" y="202"/>
                </a:cubicBezTo>
                <a:cubicBezTo>
                  <a:pt x="252" y="203"/>
                  <a:pt x="251" y="205"/>
                  <a:pt x="251" y="206"/>
                </a:cubicBezTo>
                <a:cubicBezTo>
                  <a:pt x="251" y="208"/>
                  <a:pt x="252" y="210"/>
                  <a:pt x="253" y="212"/>
                </a:cubicBezTo>
                <a:cubicBezTo>
                  <a:pt x="255" y="216"/>
                  <a:pt x="258" y="218"/>
                  <a:pt x="259" y="222"/>
                </a:cubicBezTo>
                <a:cubicBezTo>
                  <a:pt x="259" y="224"/>
                  <a:pt x="256" y="224"/>
                  <a:pt x="254" y="223"/>
                </a:cubicBezTo>
                <a:cubicBezTo>
                  <a:pt x="252" y="222"/>
                  <a:pt x="250" y="217"/>
                  <a:pt x="249" y="219"/>
                </a:cubicBezTo>
                <a:cubicBezTo>
                  <a:pt x="248" y="224"/>
                  <a:pt x="252" y="228"/>
                  <a:pt x="252" y="233"/>
                </a:cubicBezTo>
                <a:cubicBezTo>
                  <a:pt x="251" y="234"/>
                  <a:pt x="248" y="231"/>
                  <a:pt x="247" y="232"/>
                </a:cubicBezTo>
                <a:cubicBezTo>
                  <a:pt x="246" y="233"/>
                  <a:pt x="249" y="236"/>
                  <a:pt x="248" y="23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1" name="Freeform 3554"/>
          <p:cNvSpPr>
            <a:spLocks noChangeAspect="1"/>
          </p:cNvSpPr>
          <p:nvPr/>
        </p:nvSpPr>
        <p:spPr bwMode="auto">
          <a:xfrm>
            <a:off x="2464217" y="1693814"/>
            <a:ext cx="42397" cy="35719"/>
          </a:xfrm>
          <a:custGeom>
            <a:avLst/>
            <a:gdLst>
              <a:gd name="T0" fmla="*/ 29 w 26"/>
              <a:gd name="T1" fmla="*/ 2 h 25"/>
              <a:gd name="T2" fmla="*/ 31 w 26"/>
              <a:gd name="T3" fmla="*/ 5 h 25"/>
              <a:gd name="T4" fmla="*/ 29 w 26"/>
              <a:gd name="T5" fmla="*/ 20 h 25"/>
              <a:gd name="T6" fmla="*/ 17 w 26"/>
              <a:gd name="T7" fmla="*/ 29 h 25"/>
              <a:gd name="T8" fmla="*/ 4 w 26"/>
              <a:gd name="T9" fmla="*/ 28 h 25"/>
              <a:gd name="T10" fmla="*/ 0 w 26"/>
              <a:gd name="T11" fmla="*/ 23 h 25"/>
              <a:gd name="T12" fmla="*/ 4 w 26"/>
              <a:gd name="T13" fmla="*/ 11 h 25"/>
              <a:gd name="T14" fmla="*/ 11 w 26"/>
              <a:gd name="T15" fmla="*/ 2 h 25"/>
              <a:gd name="T16" fmla="*/ 20 w 26"/>
              <a:gd name="T17" fmla="*/ 0 h 25"/>
              <a:gd name="T18" fmla="*/ 29 w 26"/>
              <a:gd name="T19" fmla="*/ 2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5"/>
              <a:gd name="T32" fmla="*/ 26 w 26"/>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5">
                <a:moveTo>
                  <a:pt x="24" y="2"/>
                </a:moveTo>
                <a:cubicBezTo>
                  <a:pt x="25" y="2"/>
                  <a:pt x="26" y="3"/>
                  <a:pt x="26" y="4"/>
                </a:cubicBezTo>
                <a:cubicBezTo>
                  <a:pt x="25" y="9"/>
                  <a:pt x="26" y="14"/>
                  <a:pt x="24" y="17"/>
                </a:cubicBezTo>
                <a:cubicBezTo>
                  <a:pt x="22" y="21"/>
                  <a:pt x="18" y="23"/>
                  <a:pt x="14" y="24"/>
                </a:cubicBezTo>
                <a:cubicBezTo>
                  <a:pt x="11" y="25"/>
                  <a:pt x="6" y="24"/>
                  <a:pt x="3" y="23"/>
                </a:cubicBezTo>
                <a:cubicBezTo>
                  <a:pt x="1" y="23"/>
                  <a:pt x="0" y="21"/>
                  <a:pt x="0" y="19"/>
                </a:cubicBezTo>
                <a:cubicBezTo>
                  <a:pt x="0" y="16"/>
                  <a:pt x="1" y="12"/>
                  <a:pt x="3" y="9"/>
                </a:cubicBezTo>
                <a:cubicBezTo>
                  <a:pt x="4" y="7"/>
                  <a:pt x="6" y="4"/>
                  <a:pt x="9" y="2"/>
                </a:cubicBezTo>
                <a:cubicBezTo>
                  <a:pt x="11" y="1"/>
                  <a:pt x="14" y="0"/>
                  <a:pt x="17" y="0"/>
                </a:cubicBezTo>
                <a:cubicBezTo>
                  <a:pt x="19" y="0"/>
                  <a:pt x="22" y="1"/>
                  <a:pt x="2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2" name="Freeform 3555"/>
          <p:cNvSpPr>
            <a:spLocks noChangeAspect="1"/>
          </p:cNvSpPr>
          <p:nvPr/>
        </p:nvSpPr>
        <p:spPr bwMode="auto">
          <a:xfrm>
            <a:off x="2507243" y="1698576"/>
            <a:ext cx="34281" cy="15479"/>
          </a:xfrm>
          <a:custGeom>
            <a:avLst/>
            <a:gdLst>
              <a:gd name="T0" fmla="*/ 3 w 16"/>
              <a:gd name="T1" fmla="*/ 2 h 11"/>
              <a:gd name="T2" fmla="*/ 1 w 16"/>
              <a:gd name="T3" fmla="*/ 5 h 11"/>
              <a:gd name="T4" fmla="*/ 3 w 16"/>
              <a:gd name="T5" fmla="*/ 12 h 11"/>
              <a:gd name="T6" fmla="*/ 11 w 16"/>
              <a:gd name="T7" fmla="*/ 11 h 11"/>
              <a:gd name="T8" fmla="*/ 17 w 16"/>
              <a:gd name="T9" fmla="*/ 12 h 11"/>
              <a:gd name="T10" fmla="*/ 19 w 16"/>
              <a:gd name="T11" fmla="*/ 5 h 11"/>
              <a:gd name="T12" fmla="*/ 12 w 16"/>
              <a:gd name="T13" fmla="*/ 2 h 11"/>
              <a:gd name="T14" fmla="*/ 7 w 16"/>
              <a:gd name="T15" fmla="*/ 0 h 11"/>
              <a:gd name="T16" fmla="*/ 3 w 16"/>
              <a:gd name="T17" fmla="*/ 2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1"/>
              <a:gd name="T29" fmla="*/ 16 w 16"/>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1">
                <a:moveTo>
                  <a:pt x="2" y="2"/>
                </a:moveTo>
                <a:cubicBezTo>
                  <a:pt x="1" y="2"/>
                  <a:pt x="1" y="3"/>
                  <a:pt x="1" y="4"/>
                </a:cubicBezTo>
                <a:cubicBezTo>
                  <a:pt x="1" y="6"/>
                  <a:pt x="0" y="9"/>
                  <a:pt x="2" y="10"/>
                </a:cubicBezTo>
                <a:cubicBezTo>
                  <a:pt x="4" y="11"/>
                  <a:pt x="7" y="9"/>
                  <a:pt x="9" y="9"/>
                </a:cubicBezTo>
                <a:cubicBezTo>
                  <a:pt x="11" y="9"/>
                  <a:pt x="13" y="11"/>
                  <a:pt x="14" y="10"/>
                </a:cubicBezTo>
                <a:cubicBezTo>
                  <a:pt x="16" y="9"/>
                  <a:pt x="16" y="6"/>
                  <a:pt x="15" y="4"/>
                </a:cubicBezTo>
                <a:cubicBezTo>
                  <a:pt x="14" y="2"/>
                  <a:pt x="12" y="3"/>
                  <a:pt x="10" y="2"/>
                </a:cubicBezTo>
                <a:cubicBezTo>
                  <a:pt x="9" y="2"/>
                  <a:pt x="8" y="1"/>
                  <a:pt x="6" y="0"/>
                </a:cubicBezTo>
                <a:cubicBezTo>
                  <a:pt x="4" y="0"/>
                  <a:pt x="3"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3" name="Freeform 3556"/>
          <p:cNvSpPr>
            <a:spLocks noChangeAspect="1"/>
          </p:cNvSpPr>
          <p:nvPr/>
        </p:nvSpPr>
        <p:spPr bwMode="auto">
          <a:xfrm>
            <a:off x="2481854" y="1683100"/>
            <a:ext cx="34281" cy="13097"/>
          </a:xfrm>
          <a:custGeom>
            <a:avLst/>
            <a:gdLst>
              <a:gd name="T0" fmla="*/ 1 w 5"/>
              <a:gd name="T1" fmla="*/ 1 h 9"/>
              <a:gd name="T2" fmla="*/ 0 w 5"/>
              <a:gd name="T3" fmla="*/ 5 h 9"/>
              <a:gd name="T4" fmla="*/ 2 w 5"/>
              <a:gd name="T5" fmla="*/ 10 h 9"/>
              <a:gd name="T6" fmla="*/ 5 w 5"/>
              <a:gd name="T7" fmla="*/ 7 h 9"/>
              <a:gd name="T8" fmla="*/ 5 w 5"/>
              <a:gd name="T9" fmla="*/ 2 h 9"/>
              <a:gd name="T10" fmla="*/ 1 w 5"/>
              <a:gd name="T11" fmla="*/ 1 h 9"/>
              <a:gd name="T12" fmla="*/ 0 60000 65536"/>
              <a:gd name="T13" fmla="*/ 0 60000 65536"/>
              <a:gd name="T14" fmla="*/ 0 60000 65536"/>
              <a:gd name="T15" fmla="*/ 0 60000 65536"/>
              <a:gd name="T16" fmla="*/ 0 60000 65536"/>
              <a:gd name="T17" fmla="*/ 0 60000 65536"/>
              <a:gd name="T18" fmla="*/ 0 w 5"/>
              <a:gd name="T19" fmla="*/ 0 h 9"/>
              <a:gd name="T20" fmla="*/ 5 w 5"/>
              <a:gd name="T21" fmla="*/ 9 h 9"/>
            </a:gdLst>
            <a:ahLst/>
            <a:cxnLst>
              <a:cxn ang="T12">
                <a:pos x="T0" y="T1"/>
              </a:cxn>
              <a:cxn ang="T13">
                <a:pos x="T2" y="T3"/>
              </a:cxn>
              <a:cxn ang="T14">
                <a:pos x="T4" y="T5"/>
              </a:cxn>
              <a:cxn ang="T15">
                <a:pos x="T6" y="T7"/>
              </a:cxn>
              <a:cxn ang="T16">
                <a:pos x="T8" y="T9"/>
              </a:cxn>
              <a:cxn ang="T17">
                <a:pos x="T10" y="T11"/>
              </a:cxn>
            </a:cxnLst>
            <a:rect l="T18" t="T19" r="T20" b="T21"/>
            <a:pathLst>
              <a:path w="5" h="9">
                <a:moveTo>
                  <a:pt x="1" y="1"/>
                </a:moveTo>
                <a:cubicBezTo>
                  <a:pt x="0" y="1"/>
                  <a:pt x="0" y="3"/>
                  <a:pt x="0" y="4"/>
                </a:cubicBezTo>
                <a:cubicBezTo>
                  <a:pt x="0" y="5"/>
                  <a:pt x="1" y="8"/>
                  <a:pt x="2" y="8"/>
                </a:cubicBezTo>
                <a:cubicBezTo>
                  <a:pt x="3" y="9"/>
                  <a:pt x="4" y="7"/>
                  <a:pt x="4" y="6"/>
                </a:cubicBezTo>
                <a:cubicBezTo>
                  <a:pt x="5" y="4"/>
                  <a:pt x="4" y="3"/>
                  <a:pt x="4" y="2"/>
                </a:cubicBezTo>
                <a:cubicBezTo>
                  <a:pt x="3" y="1"/>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4" name="Freeform 3557"/>
          <p:cNvSpPr>
            <a:spLocks noChangeAspect="1"/>
          </p:cNvSpPr>
          <p:nvPr/>
        </p:nvSpPr>
        <p:spPr bwMode="auto">
          <a:xfrm>
            <a:off x="2416790" y="1661668"/>
            <a:ext cx="34281" cy="21432"/>
          </a:xfrm>
          <a:custGeom>
            <a:avLst/>
            <a:gdLst>
              <a:gd name="T0" fmla="*/ 18 w 19"/>
              <a:gd name="T1" fmla="*/ 0 h 15"/>
              <a:gd name="T2" fmla="*/ 23 w 19"/>
              <a:gd name="T3" fmla="*/ 2 h 15"/>
              <a:gd name="T4" fmla="*/ 15 w 19"/>
              <a:gd name="T5" fmla="*/ 8 h 15"/>
              <a:gd name="T6" fmla="*/ 10 w 19"/>
              <a:gd name="T7" fmla="*/ 16 h 15"/>
              <a:gd name="T8" fmla="*/ 2 w 19"/>
              <a:gd name="T9" fmla="*/ 17 h 15"/>
              <a:gd name="T10" fmla="*/ 0 w 19"/>
              <a:gd name="T11" fmla="*/ 13 h 15"/>
              <a:gd name="T12" fmla="*/ 8 w 19"/>
              <a:gd name="T13" fmla="*/ 7 h 15"/>
              <a:gd name="T14" fmla="*/ 15 w 19"/>
              <a:gd name="T15" fmla="*/ 2 h 15"/>
              <a:gd name="T16" fmla="*/ 18 w 19"/>
              <a:gd name="T17" fmla="*/ 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5"/>
              <a:gd name="T29" fmla="*/ 19 w 19"/>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5">
                <a:moveTo>
                  <a:pt x="15" y="0"/>
                </a:moveTo>
                <a:cubicBezTo>
                  <a:pt x="17" y="0"/>
                  <a:pt x="19" y="1"/>
                  <a:pt x="19" y="2"/>
                </a:cubicBezTo>
                <a:cubicBezTo>
                  <a:pt x="17" y="5"/>
                  <a:pt x="14" y="5"/>
                  <a:pt x="12" y="7"/>
                </a:cubicBezTo>
                <a:cubicBezTo>
                  <a:pt x="11" y="9"/>
                  <a:pt x="10" y="11"/>
                  <a:pt x="8" y="13"/>
                </a:cubicBezTo>
                <a:cubicBezTo>
                  <a:pt x="6" y="14"/>
                  <a:pt x="4" y="15"/>
                  <a:pt x="2" y="14"/>
                </a:cubicBezTo>
                <a:cubicBezTo>
                  <a:pt x="1" y="14"/>
                  <a:pt x="0" y="12"/>
                  <a:pt x="0" y="11"/>
                </a:cubicBezTo>
                <a:cubicBezTo>
                  <a:pt x="2" y="9"/>
                  <a:pt x="5" y="8"/>
                  <a:pt x="7" y="6"/>
                </a:cubicBezTo>
                <a:cubicBezTo>
                  <a:pt x="8" y="5"/>
                  <a:pt x="10" y="3"/>
                  <a:pt x="12" y="2"/>
                </a:cubicBezTo>
                <a:cubicBezTo>
                  <a:pt x="13" y="1"/>
                  <a:pt x="14" y="0"/>
                  <a:pt x="1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5" name="Freeform 3558"/>
          <p:cNvSpPr>
            <a:spLocks noChangeAspect="1"/>
          </p:cNvSpPr>
          <p:nvPr/>
        </p:nvSpPr>
        <p:spPr bwMode="auto">
          <a:xfrm>
            <a:off x="2427897" y="1650951"/>
            <a:ext cx="34281" cy="9525"/>
          </a:xfrm>
          <a:custGeom>
            <a:avLst/>
            <a:gdLst>
              <a:gd name="T0" fmla="*/ 1 w 14"/>
              <a:gd name="T1" fmla="*/ 5 h 6"/>
              <a:gd name="T2" fmla="*/ 11 w 14"/>
              <a:gd name="T3" fmla="*/ 1 h 6"/>
              <a:gd name="T4" fmla="*/ 16 w 14"/>
              <a:gd name="T5" fmla="*/ 3 h 6"/>
              <a:gd name="T6" fmla="*/ 9 w 14"/>
              <a:gd name="T7" fmla="*/ 5 h 6"/>
              <a:gd name="T8" fmla="*/ 1 w 14"/>
              <a:gd name="T9" fmla="*/ 5 h 6"/>
              <a:gd name="T10" fmla="*/ 0 60000 65536"/>
              <a:gd name="T11" fmla="*/ 0 60000 65536"/>
              <a:gd name="T12" fmla="*/ 0 60000 65536"/>
              <a:gd name="T13" fmla="*/ 0 60000 65536"/>
              <a:gd name="T14" fmla="*/ 0 60000 65536"/>
              <a:gd name="T15" fmla="*/ 0 w 14"/>
              <a:gd name="T16" fmla="*/ 0 h 6"/>
              <a:gd name="T17" fmla="*/ 14 w 14"/>
              <a:gd name="T18" fmla="*/ 6 h 6"/>
            </a:gdLst>
            <a:ahLst/>
            <a:cxnLst>
              <a:cxn ang="T10">
                <a:pos x="T0" y="T1"/>
              </a:cxn>
              <a:cxn ang="T11">
                <a:pos x="T2" y="T3"/>
              </a:cxn>
              <a:cxn ang="T12">
                <a:pos x="T4" y="T5"/>
              </a:cxn>
              <a:cxn ang="T13">
                <a:pos x="T6" y="T7"/>
              </a:cxn>
              <a:cxn ang="T14">
                <a:pos x="T8" y="T9"/>
              </a:cxn>
            </a:cxnLst>
            <a:rect l="T15" t="T16" r="T17" b="T18"/>
            <a:pathLst>
              <a:path w="14" h="6">
                <a:moveTo>
                  <a:pt x="1" y="4"/>
                </a:moveTo>
                <a:cubicBezTo>
                  <a:pt x="3" y="1"/>
                  <a:pt x="7" y="1"/>
                  <a:pt x="10" y="1"/>
                </a:cubicBezTo>
                <a:cubicBezTo>
                  <a:pt x="12" y="0"/>
                  <a:pt x="14" y="1"/>
                  <a:pt x="14" y="2"/>
                </a:cubicBezTo>
                <a:cubicBezTo>
                  <a:pt x="13" y="4"/>
                  <a:pt x="10" y="4"/>
                  <a:pt x="8" y="4"/>
                </a:cubicBezTo>
                <a:cubicBezTo>
                  <a:pt x="6" y="4"/>
                  <a:pt x="0" y="6"/>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6" name="Freeform 3559"/>
          <p:cNvSpPr>
            <a:spLocks noChangeAspect="1"/>
          </p:cNvSpPr>
          <p:nvPr/>
        </p:nvSpPr>
        <p:spPr bwMode="auto">
          <a:xfrm>
            <a:off x="2389811" y="1649762"/>
            <a:ext cx="34281" cy="7144"/>
          </a:xfrm>
          <a:custGeom>
            <a:avLst/>
            <a:gdLst>
              <a:gd name="T0" fmla="*/ 1 w 11"/>
              <a:gd name="T1" fmla="*/ 2 h 5"/>
              <a:gd name="T2" fmla="*/ 5 w 11"/>
              <a:gd name="T3" fmla="*/ 6 h 5"/>
              <a:gd name="T4" fmla="*/ 13 w 11"/>
              <a:gd name="T5" fmla="*/ 4 h 5"/>
              <a:gd name="T6" fmla="*/ 11 w 11"/>
              <a:gd name="T7" fmla="*/ 1 h 5"/>
              <a:gd name="T8" fmla="*/ 1 w 11"/>
              <a:gd name="T9" fmla="*/ 2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2"/>
                </a:moveTo>
                <a:cubicBezTo>
                  <a:pt x="0" y="3"/>
                  <a:pt x="2" y="5"/>
                  <a:pt x="4" y="5"/>
                </a:cubicBezTo>
                <a:cubicBezTo>
                  <a:pt x="6" y="5"/>
                  <a:pt x="9" y="4"/>
                  <a:pt x="11" y="3"/>
                </a:cubicBezTo>
                <a:cubicBezTo>
                  <a:pt x="11" y="2"/>
                  <a:pt x="10" y="1"/>
                  <a:pt x="9" y="1"/>
                </a:cubicBezTo>
                <a:cubicBezTo>
                  <a:pt x="6" y="1"/>
                  <a:pt x="3" y="0"/>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7" name="Freeform 3560"/>
          <p:cNvSpPr>
            <a:spLocks noChangeAspect="1"/>
          </p:cNvSpPr>
          <p:nvPr/>
        </p:nvSpPr>
        <p:spPr bwMode="auto">
          <a:xfrm>
            <a:off x="2402506" y="1692623"/>
            <a:ext cx="34281" cy="10716"/>
          </a:xfrm>
          <a:custGeom>
            <a:avLst/>
            <a:gdLst>
              <a:gd name="T0" fmla="*/ 1 w 7"/>
              <a:gd name="T1" fmla="*/ 3 h 7"/>
              <a:gd name="T2" fmla="*/ 1 w 7"/>
              <a:gd name="T3" fmla="*/ 8 h 7"/>
              <a:gd name="T4" fmla="*/ 5 w 7"/>
              <a:gd name="T5" fmla="*/ 6 h 7"/>
              <a:gd name="T6" fmla="*/ 8 w 7"/>
              <a:gd name="T7" fmla="*/ 3 h 7"/>
              <a:gd name="T8" fmla="*/ 1 w 7"/>
              <a:gd name="T9" fmla="*/ 3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2"/>
                </a:moveTo>
                <a:cubicBezTo>
                  <a:pt x="0" y="3"/>
                  <a:pt x="0" y="5"/>
                  <a:pt x="1" y="6"/>
                </a:cubicBezTo>
                <a:cubicBezTo>
                  <a:pt x="1" y="7"/>
                  <a:pt x="3" y="6"/>
                  <a:pt x="4" y="5"/>
                </a:cubicBezTo>
                <a:cubicBezTo>
                  <a:pt x="5" y="4"/>
                  <a:pt x="7" y="3"/>
                  <a:pt x="6" y="2"/>
                </a:cubicBezTo>
                <a:cubicBezTo>
                  <a:pt x="5" y="0"/>
                  <a:pt x="2" y="1"/>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8" name="Freeform 3561"/>
          <p:cNvSpPr>
            <a:spLocks noChangeAspect="1"/>
          </p:cNvSpPr>
          <p:nvPr/>
        </p:nvSpPr>
        <p:spPr bwMode="auto">
          <a:xfrm>
            <a:off x="2246989" y="1639046"/>
            <a:ext cx="34281" cy="8335"/>
          </a:xfrm>
          <a:custGeom>
            <a:avLst/>
            <a:gdLst>
              <a:gd name="T0" fmla="*/ 2 w 12"/>
              <a:gd name="T1" fmla="*/ 1 h 6"/>
              <a:gd name="T2" fmla="*/ 6 w 12"/>
              <a:gd name="T3" fmla="*/ 6 h 6"/>
              <a:gd name="T4" fmla="*/ 13 w 12"/>
              <a:gd name="T5" fmla="*/ 6 h 6"/>
              <a:gd name="T6" fmla="*/ 12 w 12"/>
              <a:gd name="T7" fmla="*/ 1 h 6"/>
              <a:gd name="T8" fmla="*/ 2 w 12"/>
              <a:gd name="T9" fmla="*/ 1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2" y="1"/>
                </a:moveTo>
                <a:cubicBezTo>
                  <a:pt x="0" y="2"/>
                  <a:pt x="4" y="5"/>
                  <a:pt x="5" y="5"/>
                </a:cubicBezTo>
                <a:cubicBezTo>
                  <a:pt x="7" y="6"/>
                  <a:pt x="9" y="6"/>
                  <a:pt x="11" y="5"/>
                </a:cubicBezTo>
                <a:cubicBezTo>
                  <a:pt x="12" y="4"/>
                  <a:pt x="11" y="2"/>
                  <a:pt x="10" y="1"/>
                </a:cubicBezTo>
                <a:cubicBezTo>
                  <a:pt x="7" y="0"/>
                  <a:pt x="4" y="1"/>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19" name="Freeform 3562"/>
          <p:cNvSpPr>
            <a:spLocks noChangeAspect="1"/>
          </p:cNvSpPr>
          <p:nvPr/>
        </p:nvSpPr>
        <p:spPr bwMode="auto">
          <a:xfrm>
            <a:off x="2442230" y="1521175"/>
            <a:ext cx="83426" cy="36909"/>
          </a:xfrm>
          <a:custGeom>
            <a:avLst/>
            <a:gdLst>
              <a:gd name="T0" fmla="*/ 25 w 51"/>
              <a:gd name="T1" fmla="*/ 6 h 26"/>
              <a:gd name="T2" fmla="*/ 39 w 51"/>
              <a:gd name="T3" fmla="*/ 5 h 26"/>
              <a:gd name="T4" fmla="*/ 50 w 51"/>
              <a:gd name="T5" fmla="*/ 12 h 26"/>
              <a:gd name="T6" fmla="*/ 56 w 51"/>
              <a:gd name="T7" fmla="*/ 16 h 26"/>
              <a:gd name="T8" fmla="*/ 61 w 51"/>
              <a:gd name="T9" fmla="*/ 24 h 26"/>
              <a:gd name="T10" fmla="*/ 60 w 51"/>
              <a:gd name="T11" fmla="*/ 27 h 26"/>
              <a:gd name="T12" fmla="*/ 49 w 51"/>
              <a:gd name="T13" fmla="*/ 24 h 26"/>
              <a:gd name="T14" fmla="*/ 33 w 51"/>
              <a:gd name="T15" fmla="*/ 25 h 26"/>
              <a:gd name="T16" fmla="*/ 19 w 51"/>
              <a:gd name="T17" fmla="*/ 30 h 26"/>
              <a:gd name="T18" fmla="*/ 12 w 51"/>
              <a:gd name="T19" fmla="*/ 30 h 26"/>
              <a:gd name="T20" fmla="*/ 7 w 51"/>
              <a:gd name="T21" fmla="*/ 24 h 26"/>
              <a:gd name="T22" fmla="*/ 8 w 51"/>
              <a:gd name="T23" fmla="*/ 17 h 26"/>
              <a:gd name="T24" fmla="*/ 7 w 51"/>
              <a:gd name="T25" fmla="*/ 16 h 26"/>
              <a:gd name="T26" fmla="*/ 0 w 51"/>
              <a:gd name="T27" fmla="*/ 14 h 26"/>
              <a:gd name="T28" fmla="*/ 5 w 51"/>
              <a:gd name="T29" fmla="*/ 1 h 26"/>
              <a:gd name="T30" fmla="*/ 10 w 51"/>
              <a:gd name="T31" fmla="*/ 1 h 26"/>
              <a:gd name="T32" fmla="*/ 25 w 51"/>
              <a:gd name="T33" fmla="*/ 6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1"/>
              <a:gd name="T52" fmla="*/ 0 h 26"/>
              <a:gd name="T53" fmla="*/ 51 w 51"/>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1" h="26">
                <a:moveTo>
                  <a:pt x="21" y="5"/>
                </a:moveTo>
                <a:cubicBezTo>
                  <a:pt x="25" y="6"/>
                  <a:pt x="29" y="3"/>
                  <a:pt x="33" y="4"/>
                </a:cubicBezTo>
                <a:cubicBezTo>
                  <a:pt x="37" y="4"/>
                  <a:pt x="39" y="8"/>
                  <a:pt x="42" y="10"/>
                </a:cubicBezTo>
                <a:cubicBezTo>
                  <a:pt x="43" y="11"/>
                  <a:pt x="46" y="12"/>
                  <a:pt x="47" y="13"/>
                </a:cubicBezTo>
                <a:cubicBezTo>
                  <a:pt x="49" y="15"/>
                  <a:pt x="50" y="18"/>
                  <a:pt x="51" y="20"/>
                </a:cubicBezTo>
                <a:cubicBezTo>
                  <a:pt x="51" y="21"/>
                  <a:pt x="51" y="23"/>
                  <a:pt x="50" y="23"/>
                </a:cubicBezTo>
                <a:cubicBezTo>
                  <a:pt x="47" y="23"/>
                  <a:pt x="44" y="21"/>
                  <a:pt x="41" y="20"/>
                </a:cubicBezTo>
                <a:cubicBezTo>
                  <a:pt x="36" y="20"/>
                  <a:pt x="32" y="20"/>
                  <a:pt x="28" y="21"/>
                </a:cubicBezTo>
                <a:cubicBezTo>
                  <a:pt x="24" y="21"/>
                  <a:pt x="20" y="24"/>
                  <a:pt x="16" y="25"/>
                </a:cubicBezTo>
                <a:cubicBezTo>
                  <a:pt x="14" y="25"/>
                  <a:pt x="12" y="26"/>
                  <a:pt x="10" y="25"/>
                </a:cubicBezTo>
                <a:cubicBezTo>
                  <a:pt x="8" y="24"/>
                  <a:pt x="7" y="22"/>
                  <a:pt x="6" y="20"/>
                </a:cubicBezTo>
                <a:cubicBezTo>
                  <a:pt x="6" y="18"/>
                  <a:pt x="7" y="16"/>
                  <a:pt x="7" y="14"/>
                </a:cubicBezTo>
                <a:cubicBezTo>
                  <a:pt x="7" y="14"/>
                  <a:pt x="6" y="13"/>
                  <a:pt x="6" y="13"/>
                </a:cubicBezTo>
                <a:cubicBezTo>
                  <a:pt x="4" y="12"/>
                  <a:pt x="1" y="14"/>
                  <a:pt x="0" y="12"/>
                </a:cubicBezTo>
                <a:cubicBezTo>
                  <a:pt x="0" y="8"/>
                  <a:pt x="2" y="5"/>
                  <a:pt x="4" y="1"/>
                </a:cubicBezTo>
                <a:cubicBezTo>
                  <a:pt x="5" y="0"/>
                  <a:pt x="7" y="1"/>
                  <a:pt x="8" y="1"/>
                </a:cubicBezTo>
                <a:cubicBezTo>
                  <a:pt x="13" y="2"/>
                  <a:pt x="17" y="5"/>
                  <a:pt x="21"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0" name="Freeform 3563"/>
          <p:cNvSpPr>
            <a:spLocks noChangeAspect="1"/>
          </p:cNvSpPr>
          <p:nvPr/>
        </p:nvSpPr>
        <p:spPr bwMode="auto">
          <a:xfrm>
            <a:off x="2134922" y="1509267"/>
            <a:ext cx="106675" cy="72628"/>
          </a:xfrm>
          <a:custGeom>
            <a:avLst/>
            <a:gdLst>
              <a:gd name="T0" fmla="*/ 74 w 65"/>
              <a:gd name="T1" fmla="*/ 6 h 50"/>
              <a:gd name="T2" fmla="*/ 78 w 65"/>
              <a:gd name="T3" fmla="*/ 7 h 50"/>
              <a:gd name="T4" fmla="*/ 68 w 65"/>
              <a:gd name="T5" fmla="*/ 16 h 50"/>
              <a:gd name="T6" fmla="*/ 58 w 65"/>
              <a:gd name="T7" fmla="*/ 27 h 50"/>
              <a:gd name="T8" fmla="*/ 46 w 65"/>
              <a:gd name="T9" fmla="*/ 39 h 50"/>
              <a:gd name="T10" fmla="*/ 28 w 65"/>
              <a:gd name="T11" fmla="*/ 35 h 50"/>
              <a:gd name="T12" fmla="*/ 20 w 65"/>
              <a:gd name="T13" fmla="*/ 37 h 50"/>
              <a:gd name="T14" fmla="*/ 20 w 65"/>
              <a:gd name="T15" fmla="*/ 39 h 50"/>
              <a:gd name="T16" fmla="*/ 26 w 65"/>
              <a:gd name="T17" fmla="*/ 41 h 50"/>
              <a:gd name="T18" fmla="*/ 28 w 65"/>
              <a:gd name="T19" fmla="*/ 46 h 50"/>
              <a:gd name="T20" fmla="*/ 14 w 65"/>
              <a:gd name="T21" fmla="*/ 60 h 50"/>
              <a:gd name="T22" fmla="*/ 11 w 65"/>
              <a:gd name="T23" fmla="*/ 59 h 50"/>
              <a:gd name="T24" fmla="*/ 1 w 65"/>
              <a:gd name="T25" fmla="*/ 59 h 50"/>
              <a:gd name="T26" fmla="*/ 4 w 65"/>
              <a:gd name="T27" fmla="*/ 54 h 50"/>
              <a:gd name="T28" fmla="*/ 4 w 65"/>
              <a:gd name="T29" fmla="*/ 44 h 50"/>
              <a:gd name="T30" fmla="*/ 0 w 65"/>
              <a:gd name="T31" fmla="*/ 39 h 50"/>
              <a:gd name="T32" fmla="*/ 4 w 65"/>
              <a:gd name="T33" fmla="*/ 23 h 50"/>
              <a:gd name="T34" fmla="*/ 4 w 65"/>
              <a:gd name="T35" fmla="*/ 20 h 50"/>
              <a:gd name="T36" fmla="*/ 6 w 65"/>
              <a:gd name="T37" fmla="*/ 12 h 50"/>
              <a:gd name="T38" fmla="*/ 16 w 65"/>
              <a:gd name="T39" fmla="*/ 15 h 50"/>
              <a:gd name="T40" fmla="*/ 18 w 65"/>
              <a:gd name="T41" fmla="*/ 13 h 50"/>
              <a:gd name="T42" fmla="*/ 11 w 65"/>
              <a:gd name="T43" fmla="*/ 6 h 50"/>
              <a:gd name="T44" fmla="*/ 17 w 65"/>
              <a:gd name="T45" fmla="*/ 4 h 50"/>
              <a:gd name="T46" fmla="*/ 31 w 65"/>
              <a:gd name="T47" fmla="*/ 1 h 50"/>
              <a:gd name="T48" fmla="*/ 34 w 65"/>
              <a:gd name="T49" fmla="*/ 4 h 50"/>
              <a:gd name="T50" fmla="*/ 38 w 65"/>
              <a:gd name="T51" fmla="*/ 1 h 50"/>
              <a:gd name="T52" fmla="*/ 52 w 65"/>
              <a:gd name="T53" fmla="*/ 2 h 50"/>
              <a:gd name="T54" fmla="*/ 53 w 65"/>
              <a:gd name="T55" fmla="*/ 6 h 50"/>
              <a:gd name="T56" fmla="*/ 59 w 65"/>
              <a:gd name="T57" fmla="*/ 2 h 50"/>
              <a:gd name="T58" fmla="*/ 74 w 65"/>
              <a:gd name="T59" fmla="*/ 6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5"/>
              <a:gd name="T91" fmla="*/ 0 h 50"/>
              <a:gd name="T92" fmla="*/ 65 w 65"/>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5" h="50">
                <a:moveTo>
                  <a:pt x="62" y="5"/>
                </a:moveTo>
                <a:cubicBezTo>
                  <a:pt x="63" y="5"/>
                  <a:pt x="65" y="5"/>
                  <a:pt x="65" y="6"/>
                </a:cubicBezTo>
                <a:cubicBezTo>
                  <a:pt x="63" y="9"/>
                  <a:pt x="60" y="11"/>
                  <a:pt x="57" y="13"/>
                </a:cubicBezTo>
                <a:cubicBezTo>
                  <a:pt x="54" y="16"/>
                  <a:pt x="51" y="19"/>
                  <a:pt x="48" y="22"/>
                </a:cubicBezTo>
                <a:cubicBezTo>
                  <a:pt x="45" y="26"/>
                  <a:pt x="42" y="31"/>
                  <a:pt x="38" y="32"/>
                </a:cubicBezTo>
                <a:cubicBezTo>
                  <a:pt x="33" y="33"/>
                  <a:pt x="28" y="30"/>
                  <a:pt x="23" y="29"/>
                </a:cubicBezTo>
                <a:cubicBezTo>
                  <a:pt x="21" y="29"/>
                  <a:pt x="19" y="29"/>
                  <a:pt x="17" y="30"/>
                </a:cubicBezTo>
                <a:cubicBezTo>
                  <a:pt x="16" y="30"/>
                  <a:pt x="17" y="31"/>
                  <a:pt x="17" y="32"/>
                </a:cubicBezTo>
                <a:cubicBezTo>
                  <a:pt x="18" y="33"/>
                  <a:pt x="21" y="33"/>
                  <a:pt x="22" y="34"/>
                </a:cubicBezTo>
                <a:cubicBezTo>
                  <a:pt x="23" y="35"/>
                  <a:pt x="24" y="36"/>
                  <a:pt x="23" y="38"/>
                </a:cubicBezTo>
                <a:cubicBezTo>
                  <a:pt x="21" y="42"/>
                  <a:pt x="16" y="46"/>
                  <a:pt x="12" y="49"/>
                </a:cubicBezTo>
                <a:cubicBezTo>
                  <a:pt x="11" y="50"/>
                  <a:pt x="10" y="49"/>
                  <a:pt x="9" y="48"/>
                </a:cubicBezTo>
                <a:cubicBezTo>
                  <a:pt x="7" y="48"/>
                  <a:pt x="4" y="49"/>
                  <a:pt x="1" y="48"/>
                </a:cubicBezTo>
                <a:cubicBezTo>
                  <a:pt x="0" y="47"/>
                  <a:pt x="2" y="46"/>
                  <a:pt x="3" y="44"/>
                </a:cubicBezTo>
                <a:cubicBezTo>
                  <a:pt x="3" y="42"/>
                  <a:pt x="4" y="39"/>
                  <a:pt x="3" y="36"/>
                </a:cubicBezTo>
                <a:cubicBezTo>
                  <a:pt x="3" y="34"/>
                  <a:pt x="0" y="34"/>
                  <a:pt x="0" y="32"/>
                </a:cubicBezTo>
                <a:cubicBezTo>
                  <a:pt x="0" y="28"/>
                  <a:pt x="2" y="23"/>
                  <a:pt x="3" y="19"/>
                </a:cubicBezTo>
                <a:cubicBezTo>
                  <a:pt x="3" y="18"/>
                  <a:pt x="3" y="17"/>
                  <a:pt x="3" y="16"/>
                </a:cubicBezTo>
                <a:cubicBezTo>
                  <a:pt x="4" y="14"/>
                  <a:pt x="3" y="11"/>
                  <a:pt x="5" y="10"/>
                </a:cubicBezTo>
                <a:cubicBezTo>
                  <a:pt x="8" y="9"/>
                  <a:pt x="10" y="12"/>
                  <a:pt x="13" y="12"/>
                </a:cubicBezTo>
                <a:cubicBezTo>
                  <a:pt x="14" y="12"/>
                  <a:pt x="15" y="11"/>
                  <a:pt x="15" y="11"/>
                </a:cubicBezTo>
                <a:cubicBezTo>
                  <a:pt x="13" y="8"/>
                  <a:pt x="9" y="8"/>
                  <a:pt x="9" y="5"/>
                </a:cubicBezTo>
                <a:cubicBezTo>
                  <a:pt x="9" y="3"/>
                  <a:pt x="12" y="4"/>
                  <a:pt x="14" y="3"/>
                </a:cubicBezTo>
                <a:cubicBezTo>
                  <a:pt x="18" y="2"/>
                  <a:pt x="22" y="1"/>
                  <a:pt x="26" y="1"/>
                </a:cubicBezTo>
                <a:cubicBezTo>
                  <a:pt x="27" y="1"/>
                  <a:pt x="27" y="3"/>
                  <a:pt x="28" y="3"/>
                </a:cubicBezTo>
                <a:cubicBezTo>
                  <a:pt x="29" y="3"/>
                  <a:pt x="30" y="1"/>
                  <a:pt x="32" y="1"/>
                </a:cubicBezTo>
                <a:cubicBezTo>
                  <a:pt x="35" y="0"/>
                  <a:pt x="39" y="0"/>
                  <a:pt x="43" y="2"/>
                </a:cubicBezTo>
                <a:cubicBezTo>
                  <a:pt x="44" y="2"/>
                  <a:pt x="43" y="5"/>
                  <a:pt x="44" y="5"/>
                </a:cubicBezTo>
                <a:cubicBezTo>
                  <a:pt x="46" y="5"/>
                  <a:pt x="47" y="2"/>
                  <a:pt x="49" y="2"/>
                </a:cubicBezTo>
                <a:cubicBezTo>
                  <a:pt x="54" y="1"/>
                  <a:pt x="58" y="3"/>
                  <a:pt x="62"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1" name="Freeform 3564"/>
          <p:cNvSpPr>
            <a:spLocks noChangeAspect="1"/>
          </p:cNvSpPr>
          <p:nvPr/>
        </p:nvSpPr>
        <p:spPr bwMode="auto">
          <a:xfrm>
            <a:off x="1996420" y="1518792"/>
            <a:ext cx="103939" cy="82153"/>
          </a:xfrm>
          <a:custGeom>
            <a:avLst/>
            <a:gdLst>
              <a:gd name="T0" fmla="*/ 52 w 64"/>
              <a:gd name="T1" fmla="*/ 26 h 58"/>
              <a:gd name="T2" fmla="*/ 56 w 64"/>
              <a:gd name="T3" fmla="*/ 20 h 58"/>
              <a:gd name="T4" fmla="*/ 69 w 64"/>
              <a:gd name="T5" fmla="*/ 14 h 58"/>
              <a:gd name="T6" fmla="*/ 66 w 64"/>
              <a:gd name="T7" fmla="*/ 10 h 58"/>
              <a:gd name="T8" fmla="*/ 74 w 64"/>
              <a:gd name="T9" fmla="*/ 4 h 58"/>
              <a:gd name="T10" fmla="*/ 70 w 64"/>
              <a:gd name="T11" fmla="*/ 0 h 58"/>
              <a:gd name="T12" fmla="*/ 56 w 64"/>
              <a:gd name="T13" fmla="*/ 4 h 58"/>
              <a:gd name="T14" fmla="*/ 46 w 64"/>
              <a:gd name="T15" fmla="*/ 6 h 58"/>
              <a:gd name="T16" fmla="*/ 39 w 64"/>
              <a:gd name="T17" fmla="*/ 4 h 58"/>
              <a:gd name="T18" fmla="*/ 34 w 64"/>
              <a:gd name="T19" fmla="*/ 5 h 58"/>
              <a:gd name="T20" fmla="*/ 31 w 64"/>
              <a:gd name="T21" fmla="*/ 2 h 58"/>
              <a:gd name="T22" fmla="*/ 24 w 64"/>
              <a:gd name="T23" fmla="*/ 6 h 58"/>
              <a:gd name="T24" fmla="*/ 30 w 64"/>
              <a:gd name="T25" fmla="*/ 10 h 58"/>
              <a:gd name="T26" fmla="*/ 28 w 64"/>
              <a:gd name="T27" fmla="*/ 12 h 58"/>
              <a:gd name="T28" fmla="*/ 19 w 64"/>
              <a:gd name="T29" fmla="*/ 8 h 58"/>
              <a:gd name="T30" fmla="*/ 18 w 64"/>
              <a:gd name="T31" fmla="*/ 12 h 58"/>
              <a:gd name="T32" fmla="*/ 26 w 64"/>
              <a:gd name="T33" fmla="*/ 17 h 58"/>
              <a:gd name="T34" fmla="*/ 33 w 64"/>
              <a:gd name="T35" fmla="*/ 17 h 58"/>
              <a:gd name="T36" fmla="*/ 28 w 64"/>
              <a:gd name="T37" fmla="*/ 23 h 58"/>
              <a:gd name="T38" fmla="*/ 32 w 64"/>
              <a:gd name="T39" fmla="*/ 27 h 58"/>
              <a:gd name="T40" fmla="*/ 24 w 64"/>
              <a:gd name="T41" fmla="*/ 35 h 58"/>
              <a:gd name="T42" fmla="*/ 15 w 64"/>
              <a:gd name="T43" fmla="*/ 33 h 58"/>
              <a:gd name="T44" fmla="*/ 10 w 64"/>
              <a:gd name="T45" fmla="*/ 26 h 58"/>
              <a:gd name="T46" fmla="*/ 5 w 64"/>
              <a:gd name="T47" fmla="*/ 26 h 58"/>
              <a:gd name="T48" fmla="*/ 0 w 64"/>
              <a:gd name="T49" fmla="*/ 33 h 58"/>
              <a:gd name="T50" fmla="*/ 2 w 64"/>
              <a:gd name="T51" fmla="*/ 42 h 58"/>
              <a:gd name="T52" fmla="*/ 10 w 64"/>
              <a:gd name="T53" fmla="*/ 45 h 58"/>
              <a:gd name="T54" fmla="*/ 15 w 64"/>
              <a:gd name="T55" fmla="*/ 46 h 58"/>
              <a:gd name="T56" fmla="*/ 24 w 64"/>
              <a:gd name="T57" fmla="*/ 52 h 58"/>
              <a:gd name="T58" fmla="*/ 26 w 64"/>
              <a:gd name="T59" fmla="*/ 58 h 58"/>
              <a:gd name="T60" fmla="*/ 32 w 64"/>
              <a:gd name="T61" fmla="*/ 61 h 58"/>
              <a:gd name="T62" fmla="*/ 33 w 64"/>
              <a:gd name="T63" fmla="*/ 68 h 58"/>
              <a:gd name="T64" fmla="*/ 39 w 64"/>
              <a:gd name="T65" fmla="*/ 68 h 58"/>
              <a:gd name="T66" fmla="*/ 43 w 64"/>
              <a:gd name="T67" fmla="*/ 69 h 58"/>
              <a:gd name="T68" fmla="*/ 49 w 64"/>
              <a:gd name="T69" fmla="*/ 64 h 58"/>
              <a:gd name="T70" fmla="*/ 47 w 64"/>
              <a:gd name="T71" fmla="*/ 58 h 58"/>
              <a:gd name="T72" fmla="*/ 52 w 64"/>
              <a:gd name="T73" fmla="*/ 61 h 58"/>
              <a:gd name="T74" fmla="*/ 62 w 64"/>
              <a:gd name="T75" fmla="*/ 61 h 58"/>
              <a:gd name="T76" fmla="*/ 69 w 64"/>
              <a:gd name="T77" fmla="*/ 56 h 58"/>
              <a:gd name="T78" fmla="*/ 68 w 64"/>
              <a:gd name="T79" fmla="*/ 46 h 58"/>
              <a:gd name="T80" fmla="*/ 75 w 64"/>
              <a:gd name="T81" fmla="*/ 40 h 58"/>
              <a:gd name="T82" fmla="*/ 74 w 64"/>
              <a:gd name="T83" fmla="*/ 36 h 58"/>
              <a:gd name="T84" fmla="*/ 65 w 64"/>
              <a:gd name="T85" fmla="*/ 36 h 58"/>
              <a:gd name="T86" fmla="*/ 68 w 64"/>
              <a:gd name="T87" fmla="*/ 31 h 58"/>
              <a:gd name="T88" fmla="*/ 65 w 64"/>
              <a:gd name="T89" fmla="*/ 25 h 58"/>
              <a:gd name="T90" fmla="*/ 59 w 64"/>
              <a:gd name="T91" fmla="*/ 23 h 58"/>
              <a:gd name="T92" fmla="*/ 52 w 64"/>
              <a:gd name="T93" fmla="*/ 26 h 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4"/>
              <a:gd name="T142" fmla="*/ 0 h 58"/>
              <a:gd name="T143" fmla="*/ 64 w 64"/>
              <a:gd name="T144" fmla="*/ 58 h 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4" h="58">
                <a:moveTo>
                  <a:pt x="44" y="22"/>
                </a:moveTo>
                <a:cubicBezTo>
                  <a:pt x="42" y="21"/>
                  <a:pt x="45" y="18"/>
                  <a:pt x="47" y="17"/>
                </a:cubicBezTo>
                <a:cubicBezTo>
                  <a:pt x="50" y="14"/>
                  <a:pt x="55" y="15"/>
                  <a:pt x="58" y="12"/>
                </a:cubicBezTo>
                <a:cubicBezTo>
                  <a:pt x="59" y="11"/>
                  <a:pt x="56" y="9"/>
                  <a:pt x="56" y="8"/>
                </a:cubicBezTo>
                <a:cubicBezTo>
                  <a:pt x="58" y="6"/>
                  <a:pt x="62" y="5"/>
                  <a:pt x="62" y="3"/>
                </a:cubicBezTo>
                <a:cubicBezTo>
                  <a:pt x="63" y="1"/>
                  <a:pt x="60" y="0"/>
                  <a:pt x="59" y="0"/>
                </a:cubicBezTo>
                <a:cubicBezTo>
                  <a:pt x="55" y="1"/>
                  <a:pt x="51" y="3"/>
                  <a:pt x="47" y="3"/>
                </a:cubicBezTo>
                <a:cubicBezTo>
                  <a:pt x="44" y="4"/>
                  <a:pt x="42" y="6"/>
                  <a:pt x="39" y="5"/>
                </a:cubicBezTo>
                <a:cubicBezTo>
                  <a:pt x="37" y="5"/>
                  <a:pt x="35" y="3"/>
                  <a:pt x="33" y="3"/>
                </a:cubicBezTo>
                <a:cubicBezTo>
                  <a:pt x="32" y="2"/>
                  <a:pt x="31" y="4"/>
                  <a:pt x="29" y="4"/>
                </a:cubicBezTo>
                <a:cubicBezTo>
                  <a:pt x="28" y="4"/>
                  <a:pt x="27" y="2"/>
                  <a:pt x="26" y="2"/>
                </a:cubicBezTo>
                <a:cubicBezTo>
                  <a:pt x="24" y="3"/>
                  <a:pt x="20" y="3"/>
                  <a:pt x="20" y="5"/>
                </a:cubicBezTo>
                <a:cubicBezTo>
                  <a:pt x="20" y="7"/>
                  <a:pt x="24" y="6"/>
                  <a:pt x="25" y="8"/>
                </a:cubicBezTo>
                <a:cubicBezTo>
                  <a:pt x="26" y="8"/>
                  <a:pt x="25" y="10"/>
                  <a:pt x="24" y="10"/>
                </a:cubicBezTo>
                <a:cubicBezTo>
                  <a:pt x="21" y="10"/>
                  <a:pt x="20" y="7"/>
                  <a:pt x="16" y="7"/>
                </a:cubicBezTo>
                <a:cubicBezTo>
                  <a:pt x="15" y="7"/>
                  <a:pt x="14" y="9"/>
                  <a:pt x="15" y="10"/>
                </a:cubicBezTo>
                <a:cubicBezTo>
                  <a:pt x="17" y="12"/>
                  <a:pt x="19" y="13"/>
                  <a:pt x="22" y="14"/>
                </a:cubicBezTo>
                <a:cubicBezTo>
                  <a:pt x="24" y="15"/>
                  <a:pt x="27" y="12"/>
                  <a:pt x="28" y="14"/>
                </a:cubicBezTo>
                <a:cubicBezTo>
                  <a:pt x="28" y="16"/>
                  <a:pt x="24" y="17"/>
                  <a:pt x="24" y="19"/>
                </a:cubicBezTo>
                <a:cubicBezTo>
                  <a:pt x="23" y="21"/>
                  <a:pt x="28" y="22"/>
                  <a:pt x="27" y="23"/>
                </a:cubicBezTo>
                <a:cubicBezTo>
                  <a:pt x="26" y="26"/>
                  <a:pt x="23" y="28"/>
                  <a:pt x="20" y="29"/>
                </a:cubicBezTo>
                <a:cubicBezTo>
                  <a:pt x="18" y="30"/>
                  <a:pt x="15" y="30"/>
                  <a:pt x="13" y="28"/>
                </a:cubicBezTo>
                <a:cubicBezTo>
                  <a:pt x="11" y="27"/>
                  <a:pt x="10" y="23"/>
                  <a:pt x="8" y="22"/>
                </a:cubicBezTo>
                <a:cubicBezTo>
                  <a:pt x="7" y="21"/>
                  <a:pt x="5" y="21"/>
                  <a:pt x="4" y="22"/>
                </a:cubicBezTo>
                <a:cubicBezTo>
                  <a:pt x="2" y="23"/>
                  <a:pt x="0" y="26"/>
                  <a:pt x="0" y="28"/>
                </a:cubicBezTo>
                <a:cubicBezTo>
                  <a:pt x="0" y="31"/>
                  <a:pt x="1" y="33"/>
                  <a:pt x="2" y="35"/>
                </a:cubicBezTo>
                <a:cubicBezTo>
                  <a:pt x="4" y="36"/>
                  <a:pt x="6" y="38"/>
                  <a:pt x="8" y="38"/>
                </a:cubicBezTo>
                <a:cubicBezTo>
                  <a:pt x="9" y="39"/>
                  <a:pt x="12" y="38"/>
                  <a:pt x="13" y="39"/>
                </a:cubicBezTo>
                <a:cubicBezTo>
                  <a:pt x="16" y="40"/>
                  <a:pt x="18" y="42"/>
                  <a:pt x="20" y="44"/>
                </a:cubicBezTo>
                <a:cubicBezTo>
                  <a:pt x="21" y="45"/>
                  <a:pt x="21" y="48"/>
                  <a:pt x="22" y="49"/>
                </a:cubicBezTo>
                <a:cubicBezTo>
                  <a:pt x="24" y="51"/>
                  <a:pt x="26" y="50"/>
                  <a:pt x="27" y="51"/>
                </a:cubicBezTo>
                <a:cubicBezTo>
                  <a:pt x="28" y="53"/>
                  <a:pt x="27" y="56"/>
                  <a:pt x="28" y="57"/>
                </a:cubicBezTo>
                <a:cubicBezTo>
                  <a:pt x="29" y="58"/>
                  <a:pt x="31" y="57"/>
                  <a:pt x="33" y="57"/>
                </a:cubicBezTo>
                <a:cubicBezTo>
                  <a:pt x="34" y="57"/>
                  <a:pt x="35" y="58"/>
                  <a:pt x="36" y="58"/>
                </a:cubicBezTo>
                <a:cubicBezTo>
                  <a:pt x="38" y="57"/>
                  <a:pt x="40" y="56"/>
                  <a:pt x="41" y="54"/>
                </a:cubicBezTo>
                <a:cubicBezTo>
                  <a:pt x="42" y="52"/>
                  <a:pt x="39" y="50"/>
                  <a:pt x="40" y="49"/>
                </a:cubicBezTo>
                <a:cubicBezTo>
                  <a:pt x="41" y="47"/>
                  <a:pt x="42" y="51"/>
                  <a:pt x="44" y="51"/>
                </a:cubicBezTo>
                <a:cubicBezTo>
                  <a:pt x="46" y="52"/>
                  <a:pt x="49" y="52"/>
                  <a:pt x="52" y="51"/>
                </a:cubicBezTo>
                <a:cubicBezTo>
                  <a:pt x="54" y="51"/>
                  <a:pt x="57" y="50"/>
                  <a:pt x="58" y="47"/>
                </a:cubicBezTo>
                <a:cubicBezTo>
                  <a:pt x="59" y="45"/>
                  <a:pt x="56" y="42"/>
                  <a:pt x="57" y="39"/>
                </a:cubicBezTo>
                <a:cubicBezTo>
                  <a:pt x="58" y="37"/>
                  <a:pt x="62" y="36"/>
                  <a:pt x="63" y="34"/>
                </a:cubicBezTo>
                <a:cubicBezTo>
                  <a:pt x="64" y="33"/>
                  <a:pt x="64" y="30"/>
                  <a:pt x="62" y="30"/>
                </a:cubicBezTo>
                <a:cubicBezTo>
                  <a:pt x="60" y="28"/>
                  <a:pt x="57" y="31"/>
                  <a:pt x="55" y="30"/>
                </a:cubicBezTo>
                <a:cubicBezTo>
                  <a:pt x="54" y="29"/>
                  <a:pt x="57" y="27"/>
                  <a:pt x="57" y="26"/>
                </a:cubicBezTo>
                <a:cubicBezTo>
                  <a:pt x="57" y="24"/>
                  <a:pt x="56" y="22"/>
                  <a:pt x="55" y="21"/>
                </a:cubicBezTo>
                <a:cubicBezTo>
                  <a:pt x="54" y="20"/>
                  <a:pt x="51" y="19"/>
                  <a:pt x="50" y="19"/>
                </a:cubicBezTo>
                <a:cubicBezTo>
                  <a:pt x="47" y="19"/>
                  <a:pt x="46" y="24"/>
                  <a:pt x="44" y="2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2" name="Freeform 3565"/>
          <p:cNvSpPr>
            <a:spLocks noChangeAspect="1"/>
          </p:cNvSpPr>
          <p:nvPr/>
        </p:nvSpPr>
        <p:spPr bwMode="auto">
          <a:xfrm>
            <a:off x="2054969" y="1509268"/>
            <a:ext cx="34281" cy="13097"/>
          </a:xfrm>
          <a:custGeom>
            <a:avLst/>
            <a:gdLst>
              <a:gd name="T0" fmla="*/ 4 w 21"/>
              <a:gd name="T1" fmla="*/ 9 h 9"/>
              <a:gd name="T2" fmla="*/ 1 w 21"/>
              <a:gd name="T3" fmla="*/ 10 h 9"/>
              <a:gd name="T4" fmla="*/ 7 w 21"/>
              <a:gd name="T5" fmla="*/ 11 h 9"/>
              <a:gd name="T6" fmla="*/ 15 w 21"/>
              <a:gd name="T7" fmla="*/ 9 h 9"/>
              <a:gd name="T8" fmla="*/ 21 w 21"/>
              <a:gd name="T9" fmla="*/ 6 h 9"/>
              <a:gd name="T10" fmla="*/ 23 w 21"/>
              <a:gd name="T11" fmla="*/ 2 h 9"/>
              <a:gd name="T12" fmla="*/ 17 w 21"/>
              <a:gd name="T13" fmla="*/ 4 h 9"/>
              <a:gd name="T14" fmla="*/ 8 w 21"/>
              <a:gd name="T15" fmla="*/ 6 h 9"/>
              <a:gd name="T16" fmla="*/ 4 w 21"/>
              <a:gd name="T17" fmla="*/ 9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9"/>
              <a:gd name="T29" fmla="*/ 21 w 2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9">
                <a:moveTo>
                  <a:pt x="3" y="7"/>
                </a:moveTo>
                <a:cubicBezTo>
                  <a:pt x="2" y="7"/>
                  <a:pt x="0" y="8"/>
                  <a:pt x="1" y="8"/>
                </a:cubicBezTo>
                <a:cubicBezTo>
                  <a:pt x="3" y="9"/>
                  <a:pt x="4" y="9"/>
                  <a:pt x="6" y="9"/>
                </a:cubicBezTo>
                <a:cubicBezTo>
                  <a:pt x="8" y="8"/>
                  <a:pt x="11" y="8"/>
                  <a:pt x="13" y="7"/>
                </a:cubicBezTo>
                <a:cubicBezTo>
                  <a:pt x="15" y="7"/>
                  <a:pt x="16" y="6"/>
                  <a:pt x="18" y="5"/>
                </a:cubicBezTo>
                <a:cubicBezTo>
                  <a:pt x="19" y="4"/>
                  <a:pt x="21" y="2"/>
                  <a:pt x="19" y="2"/>
                </a:cubicBezTo>
                <a:cubicBezTo>
                  <a:pt x="18" y="0"/>
                  <a:pt x="16" y="2"/>
                  <a:pt x="14" y="3"/>
                </a:cubicBezTo>
                <a:cubicBezTo>
                  <a:pt x="11" y="4"/>
                  <a:pt x="9" y="4"/>
                  <a:pt x="7" y="5"/>
                </a:cubicBezTo>
                <a:cubicBezTo>
                  <a:pt x="6" y="6"/>
                  <a:pt x="4" y="6"/>
                  <a:pt x="3"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3" name="Freeform 3566"/>
          <p:cNvSpPr>
            <a:spLocks noChangeAspect="1"/>
          </p:cNvSpPr>
          <p:nvPr/>
        </p:nvSpPr>
        <p:spPr bwMode="auto">
          <a:xfrm>
            <a:off x="2069252" y="1539034"/>
            <a:ext cx="34281" cy="11906"/>
          </a:xfrm>
          <a:custGeom>
            <a:avLst/>
            <a:gdLst>
              <a:gd name="T0" fmla="*/ 6 w 7"/>
              <a:gd name="T1" fmla="*/ 1 h 9"/>
              <a:gd name="T2" fmla="*/ 9 w 7"/>
              <a:gd name="T3" fmla="*/ 4 h 9"/>
              <a:gd name="T4" fmla="*/ 6 w 7"/>
              <a:gd name="T5" fmla="*/ 9 h 9"/>
              <a:gd name="T6" fmla="*/ 1 w 7"/>
              <a:gd name="T7" fmla="*/ 9 h 9"/>
              <a:gd name="T8" fmla="*/ 1 w 7"/>
              <a:gd name="T9" fmla="*/ 3 h 9"/>
              <a:gd name="T10" fmla="*/ 6 w 7"/>
              <a:gd name="T11" fmla="*/ 1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5" y="1"/>
                </a:moveTo>
                <a:cubicBezTo>
                  <a:pt x="6" y="1"/>
                  <a:pt x="7" y="3"/>
                  <a:pt x="7" y="4"/>
                </a:cubicBezTo>
                <a:cubicBezTo>
                  <a:pt x="7" y="6"/>
                  <a:pt x="6" y="7"/>
                  <a:pt x="5" y="8"/>
                </a:cubicBezTo>
                <a:cubicBezTo>
                  <a:pt x="4" y="8"/>
                  <a:pt x="2" y="9"/>
                  <a:pt x="1" y="8"/>
                </a:cubicBezTo>
                <a:cubicBezTo>
                  <a:pt x="0" y="6"/>
                  <a:pt x="0" y="4"/>
                  <a:pt x="1" y="3"/>
                </a:cubicBezTo>
                <a:cubicBezTo>
                  <a:pt x="2" y="1"/>
                  <a:pt x="3"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4" name="Freeform 3567"/>
          <p:cNvSpPr>
            <a:spLocks noChangeAspect="1"/>
          </p:cNvSpPr>
          <p:nvPr/>
        </p:nvSpPr>
        <p:spPr bwMode="auto">
          <a:xfrm>
            <a:off x="2129270" y="1462833"/>
            <a:ext cx="61544" cy="35719"/>
          </a:xfrm>
          <a:custGeom>
            <a:avLst/>
            <a:gdLst>
              <a:gd name="T0" fmla="*/ 44 w 37"/>
              <a:gd name="T1" fmla="*/ 16 h 25"/>
              <a:gd name="T2" fmla="*/ 41 w 37"/>
              <a:gd name="T3" fmla="*/ 28 h 25"/>
              <a:gd name="T4" fmla="*/ 38 w 37"/>
              <a:gd name="T5" fmla="*/ 30 h 25"/>
              <a:gd name="T6" fmla="*/ 26 w 37"/>
              <a:gd name="T7" fmla="*/ 29 h 25"/>
              <a:gd name="T8" fmla="*/ 19 w 37"/>
              <a:gd name="T9" fmla="*/ 29 h 25"/>
              <a:gd name="T10" fmla="*/ 17 w 37"/>
              <a:gd name="T11" fmla="*/ 25 h 25"/>
              <a:gd name="T12" fmla="*/ 13 w 37"/>
              <a:gd name="T13" fmla="*/ 26 h 25"/>
              <a:gd name="T14" fmla="*/ 9 w 37"/>
              <a:gd name="T15" fmla="*/ 24 h 25"/>
              <a:gd name="T16" fmla="*/ 9 w 37"/>
              <a:gd name="T17" fmla="*/ 20 h 25"/>
              <a:gd name="T18" fmla="*/ 5 w 37"/>
              <a:gd name="T19" fmla="*/ 20 h 25"/>
              <a:gd name="T20" fmla="*/ 4 w 37"/>
              <a:gd name="T21" fmla="*/ 18 h 25"/>
              <a:gd name="T22" fmla="*/ 0 w 37"/>
              <a:gd name="T23" fmla="*/ 18 h 25"/>
              <a:gd name="T24" fmla="*/ 4 w 37"/>
              <a:gd name="T25" fmla="*/ 13 h 25"/>
              <a:gd name="T26" fmla="*/ 12 w 37"/>
              <a:gd name="T27" fmla="*/ 8 h 25"/>
              <a:gd name="T28" fmla="*/ 22 w 37"/>
              <a:gd name="T29" fmla="*/ 1 h 25"/>
              <a:gd name="T30" fmla="*/ 29 w 37"/>
              <a:gd name="T31" fmla="*/ 0 h 25"/>
              <a:gd name="T32" fmla="*/ 39 w 37"/>
              <a:gd name="T33" fmla="*/ 4 h 25"/>
              <a:gd name="T34" fmla="*/ 45 w 37"/>
              <a:gd name="T35" fmla="*/ 10 h 25"/>
              <a:gd name="T36" fmla="*/ 44 w 37"/>
              <a:gd name="T37" fmla="*/ 16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25"/>
              <a:gd name="T59" fmla="*/ 37 w 37"/>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25">
                <a:moveTo>
                  <a:pt x="36" y="13"/>
                </a:moveTo>
                <a:cubicBezTo>
                  <a:pt x="35" y="16"/>
                  <a:pt x="35" y="20"/>
                  <a:pt x="34" y="23"/>
                </a:cubicBezTo>
                <a:cubicBezTo>
                  <a:pt x="34" y="24"/>
                  <a:pt x="32" y="24"/>
                  <a:pt x="31" y="25"/>
                </a:cubicBezTo>
                <a:cubicBezTo>
                  <a:pt x="28" y="25"/>
                  <a:pt x="25" y="25"/>
                  <a:pt x="21" y="24"/>
                </a:cubicBezTo>
                <a:cubicBezTo>
                  <a:pt x="20" y="24"/>
                  <a:pt x="18" y="24"/>
                  <a:pt x="16" y="24"/>
                </a:cubicBezTo>
                <a:cubicBezTo>
                  <a:pt x="15" y="23"/>
                  <a:pt x="15" y="21"/>
                  <a:pt x="14" y="21"/>
                </a:cubicBezTo>
                <a:cubicBezTo>
                  <a:pt x="13" y="21"/>
                  <a:pt x="12" y="22"/>
                  <a:pt x="11" y="22"/>
                </a:cubicBezTo>
                <a:cubicBezTo>
                  <a:pt x="9" y="22"/>
                  <a:pt x="8" y="21"/>
                  <a:pt x="7" y="20"/>
                </a:cubicBezTo>
                <a:cubicBezTo>
                  <a:pt x="6" y="19"/>
                  <a:pt x="8" y="17"/>
                  <a:pt x="7" y="17"/>
                </a:cubicBezTo>
                <a:cubicBezTo>
                  <a:pt x="6" y="16"/>
                  <a:pt x="5" y="17"/>
                  <a:pt x="4" y="17"/>
                </a:cubicBezTo>
                <a:cubicBezTo>
                  <a:pt x="3" y="17"/>
                  <a:pt x="3" y="15"/>
                  <a:pt x="3" y="15"/>
                </a:cubicBezTo>
                <a:cubicBezTo>
                  <a:pt x="2" y="15"/>
                  <a:pt x="0" y="16"/>
                  <a:pt x="0" y="15"/>
                </a:cubicBezTo>
                <a:cubicBezTo>
                  <a:pt x="0" y="13"/>
                  <a:pt x="1" y="12"/>
                  <a:pt x="3" y="11"/>
                </a:cubicBezTo>
                <a:cubicBezTo>
                  <a:pt x="5" y="9"/>
                  <a:pt x="8" y="8"/>
                  <a:pt x="10" y="7"/>
                </a:cubicBezTo>
                <a:cubicBezTo>
                  <a:pt x="13" y="5"/>
                  <a:pt x="15" y="2"/>
                  <a:pt x="18" y="1"/>
                </a:cubicBezTo>
                <a:cubicBezTo>
                  <a:pt x="20" y="0"/>
                  <a:pt x="22" y="0"/>
                  <a:pt x="24" y="0"/>
                </a:cubicBezTo>
                <a:cubicBezTo>
                  <a:pt x="27" y="0"/>
                  <a:pt x="30" y="1"/>
                  <a:pt x="32" y="3"/>
                </a:cubicBezTo>
                <a:cubicBezTo>
                  <a:pt x="34" y="4"/>
                  <a:pt x="36" y="6"/>
                  <a:pt x="37" y="8"/>
                </a:cubicBezTo>
                <a:cubicBezTo>
                  <a:pt x="37" y="10"/>
                  <a:pt x="36" y="11"/>
                  <a:pt x="36" y="1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5" name="Freeform 3568"/>
          <p:cNvSpPr>
            <a:spLocks noChangeAspect="1"/>
          </p:cNvSpPr>
          <p:nvPr/>
        </p:nvSpPr>
        <p:spPr bwMode="auto">
          <a:xfrm>
            <a:off x="2142252" y="1450925"/>
            <a:ext cx="34281" cy="10716"/>
          </a:xfrm>
          <a:custGeom>
            <a:avLst/>
            <a:gdLst>
              <a:gd name="T0" fmla="*/ 1 w 6"/>
              <a:gd name="T1" fmla="*/ 1 h 7"/>
              <a:gd name="T2" fmla="*/ 1 w 6"/>
              <a:gd name="T3" fmla="*/ 6 h 7"/>
              <a:gd name="T4" fmla="*/ 6 w 6"/>
              <a:gd name="T5" fmla="*/ 8 h 7"/>
              <a:gd name="T6" fmla="*/ 6 w 6"/>
              <a:gd name="T7" fmla="*/ 1 h 7"/>
              <a:gd name="T8" fmla="*/ 1 w 6"/>
              <a:gd name="T9" fmla="*/ 1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1" y="1"/>
                </a:moveTo>
                <a:cubicBezTo>
                  <a:pt x="0" y="2"/>
                  <a:pt x="0" y="4"/>
                  <a:pt x="1" y="5"/>
                </a:cubicBezTo>
                <a:cubicBezTo>
                  <a:pt x="2" y="6"/>
                  <a:pt x="4" y="7"/>
                  <a:pt x="5" y="6"/>
                </a:cubicBezTo>
                <a:cubicBezTo>
                  <a:pt x="6" y="5"/>
                  <a:pt x="6" y="2"/>
                  <a:pt x="5" y="1"/>
                </a:cubicBezTo>
                <a:cubicBezTo>
                  <a:pt x="4" y="0"/>
                  <a:pt x="2"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6" name="Freeform 3569"/>
          <p:cNvSpPr>
            <a:spLocks noChangeAspect="1"/>
          </p:cNvSpPr>
          <p:nvPr/>
        </p:nvSpPr>
        <p:spPr bwMode="auto">
          <a:xfrm>
            <a:off x="2104166" y="1461644"/>
            <a:ext cx="34281" cy="11906"/>
          </a:xfrm>
          <a:custGeom>
            <a:avLst/>
            <a:gdLst>
              <a:gd name="T0" fmla="*/ 15 w 13"/>
              <a:gd name="T1" fmla="*/ 2 h 9"/>
              <a:gd name="T2" fmla="*/ 13 w 13"/>
              <a:gd name="T3" fmla="*/ 4 h 9"/>
              <a:gd name="T4" fmla="*/ 9 w 13"/>
              <a:gd name="T5" fmla="*/ 2 h 9"/>
              <a:gd name="T6" fmla="*/ 6 w 13"/>
              <a:gd name="T7" fmla="*/ 8 h 9"/>
              <a:gd name="T8" fmla="*/ 1 w 13"/>
              <a:gd name="T9" fmla="*/ 9 h 9"/>
              <a:gd name="T10" fmla="*/ 2 w 13"/>
              <a:gd name="T11" fmla="*/ 3 h 9"/>
              <a:gd name="T12" fmla="*/ 7 w 13"/>
              <a:gd name="T13" fmla="*/ 2 h 9"/>
              <a:gd name="T14" fmla="*/ 12 w 13"/>
              <a:gd name="T15" fmla="*/ 0 h 9"/>
              <a:gd name="T16" fmla="*/ 15 w 13"/>
              <a:gd name="T17" fmla="*/ 2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13" y="2"/>
                </a:moveTo>
                <a:cubicBezTo>
                  <a:pt x="13" y="3"/>
                  <a:pt x="12" y="4"/>
                  <a:pt x="11" y="4"/>
                </a:cubicBezTo>
                <a:cubicBezTo>
                  <a:pt x="10" y="4"/>
                  <a:pt x="9" y="2"/>
                  <a:pt x="8" y="2"/>
                </a:cubicBezTo>
                <a:cubicBezTo>
                  <a:pt x="6" y="3"/>
                  <a:pt x="7" y="6"/>
                  <a:pt x="5" y="7"/>
                </a:cubicBezTo>
                <a:cubicBezTo>
                  <a:pt x="4" y="8"/>
                  <a:pt x="2" y="9"/>
                  <a:pt x="1" y="8"/>
                </a:cubicBezTo>
                <a:cubicBezTo>
                  <a:pt x="0" y="7"/>
                  <a:pt x="1" y="5"/>
                  <a:pt x="2" y="3"/>
                </a:cubicBezTo>
                <a:cubicBezTo>
                  <a:pt x="3" y="2"/>
                  <a:pt x="5" y="3"/>
                  <a:pt x="6" y="2"/>
                </a:cubicBezTo>
                <a:cubicBezTo>
                  <a:pt x="7" y="2"/>
                  <a:pt x="8" y="0"/>
                  <a:pt x="10" y="0"/>
                </a:cubicBezTo>
                <a:cubicBezTo>
                  <a:pt x="11" y="0"/>
                  <a:pt x="12" y="1"/>
                  <a:pt x="13"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7" name="Freeform 3570"/>
          <p:cNvSpPr>
            <a:spLocks noChangeAspect="1"/>
          </p:cNvSpPr>
          <p:nvPr/>
        </p:nvSpPr>
        <p:spPr bwMode="auto">
          <a:xfrm>
            <a:off x="1894238" y="1521173"/>
            <a:ext cx="50602" cy="32147"/>
          </a:xfrm>
          <a:custGeom>
            <a:avLst/>
            <a:gdLst>
              <a:gd name="T0" fmla="*/ 35 w 31"/>
              <a:gd name="T1" fmla="*/ 5 h 22"/>
              <a:gd name="T2" fmla="*/ 37 w 31"/>
              <a:gd name="T3" fmla="*/ 9 h 22"/>
              <a:gd name="T4" fmla="*/ 24 w 31"/>
              <a:gd name="T5" fmla="*/ 21 h 22"/>
              <a:gd name="T6" fmla="*/ 23 w 31"/>
              <a:gd name="T7" fmla="*/ 26 h 22"/>
              <a:gd name="T8" fmla="*/ 18 w 31"/>
              <a:gd name="T9" fmla="*/ 20 h 22"/>
              <a:gd name="T10" fmla="*/ 10 w 31"/>
              <a:gd name="T11" fmla="*/ 12 h 22"/>
              <a:gd name="T12" fmla="*/ 1 w 31"/>
              <a:gd name="T13" fmla="*/ 9 h 22"/>
              <a:gd name="T14" fmla="*/ 5 w 31"/>
              <a:gd name="T15" fmla="*/ 5 h 22"/>
              <a:gd name="T16" fmla="*/ 13 w 31"/>
              <a:gd name="T17" fmla="*/ 4 h 22"/>
              <a:gd name="T18" fmla="*/ 20 w 31"/>
              <a:gd name="T19" fmla="*/ 4 h 22"/>
              <a:gd name="T20" fmla="*/ 26 w 31"/>
              <a:gd name="T21" fmla="*/ 0 h 22"/>
              <a:gd name="T22" fmla="*/ 35 w 31"/>
              <a:gd name="T23" fmla="*/ 5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
              <a:gd name="T37" fmla="*/ 0 h 22"/>
              <a:gd name="T38" fmla="*/ 31 w 3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 h="22">
                <a:moveTo>
                  <a:pt x="29" y="4"/>
                </a:moveTo>
                <a:cubicBezTo>
                  <a:pt x="30" y="4"/>
                  <a:pt x="31" y="6"/>
                  <a:pt x="31" y="7"/>
                </a:cubicBezTo>
                <a:cubicBezTo>
                  <a:pt x="28" y="11"/>
                  <a:pt x="23" y="14"/>
                  <a:pt x="20" y="17"/>
                </a:cubicBezTo>
                <a:cubicBezTo>
                  <a:pt x="20" y="18"/>
                  <a:pt x="21" y="22"/>
                  <a:pt x="19" y="21"/>
                </a:cubicBezTo>
                <a:cubicBezTo>
                  <a:pt x="17" y="21"/>
                  <a:pt x="16" y="18"/>
                  <a:pt x="15" y="16"/>
                </a:cubicBezTo>
                <a:cubicBezTo>
                  <a:pt x="13" y="14"/>
                  <a:pt x="11" y="11"/>
                  <a:pt x="8" y="10"/>
                </a:cubicBezTo>
                <a:cubicBezTo>
                  <a:pt x="6" y="8"/>
                  <a:pt x="3" y="9"/>
                  <a:pt x="1" y="7"/>
                </a:cubicBezTo>
                <a:cubicBezTo>
                  <a:pt x="0" y="6"/>
                  <a:pt x="3" y="5"/>
                  <a:pt x="4" y="4"/>
                </a:cubicBezTo>
                <a:cubicBezTo>
                  <a:pt x="6" y="3"/>
                  <a:pt x="9" y="3"/>
                  <a:pt x="11" y="3"/>
                </a:cubicBezTo>
                <a:cubicBezTo>
                  <a:pt x="13" y="2"/>
                  <a:pt x="15" y="3"/>
                  <a:pt x="17" y="3"/>
                </a:cubicBezTo>
                <a:cubicBezTo>
                  <a:pt x="19" y="3"/>
                  <a:pt x="20" y="0"/>
                  <a:pt x="22" y="0"/>
                </a:cubicBezTo>
                <a:cubicBezTo>
                  <a:pt x="25" y="1"/>
                  <a:pt x="27" y="2"/>
                  <a:pt x="29"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8" name="Freeform 3571"/>
          <p:cNvSpPr>
            <a:spLocks noChangeAspect="1"/>
          </p:cNvSpPr>
          <p:nvPr/>
        </p:nvSpPr>
        <p:spPr bwMode="auto">
          <a:xfrm>
            <a:off x="1665857" y="1534270"/>
            <a:ext cx="318657" cy="155972"/>
          </a:xfrm>
          <a:custGeom>
            <a:avLst/>
            <a:gdLst>
              <a:gd name="T0" fmla="*/ 189 w 194"/>
              <a:gd name="T1" fmla="*/ 37 h 109"/>
              <a:gd name="T2" fmla="*/ 190 w 194"/>
              <a:gd name="T3" fmla="*/ 60 h 109"/>
              <a:gd name="T4" fmla="*/ 211 w 194"/>
              <a:gd name="T5" fmla="*/ 76 h 109"/>
              <a:gd name="T6" fmla="*/ 231 w 194"/>
              <a:gd name="T7" fmla="*/ 87 h 109"/>
              <a:gd name="T8" fmla="*/ 221 w 194"/>
              <a:gd name="T9" fmla="*/ 96 h 109"/>
              <a:gd name="T10" fmla="*/ 203 w 194"/>
              <a:gd name="T11" fmla="*/ 97 h 109"/>
              <a:gd name="T12" fmla="*/ 193 w 194"/>
              <a:gd name="T13" fmla="*/ 100 h 109"/>
              <a:gd name="T14" fmla="*/ 198 w 194"/>
              <a:gd name="T15" fmla="*/ 111 h 109"/>
              <a:gd name="T16" fmla="*/ 211 w 194"/>
              <a:gd name="T17" fmla="*/ 109 h 109"/>
              <a:gd name="T18" fmla="*/ 187 w 194"/>
              <a:gd name="T19" fmla="*/ 123 h 109"/>
              <a:gd name="T20" fmla="*/ 169 w 194"/>
              <a:gd name="T21" fmla="*/ 120 h 109"/>
              <a:gd name="T22" fmla="*/ 156 w 194"/>
              <a:gd name="T23" fmla="*/ 113 h 109"/>
              <a:gd name="T24" fmla="*/ 153 w 194"/>
              <a:gd name="T25" fmla="*/ 106 h 109"/>
              <a:gd name="T26" fmla="*/ 126 w 194"/>
              <a:gd name="T27" fmla="*/ 119 h 109"/>
              <a:gd name="T28" fmla="*/ 107 w 194"/>
              <a:gd name="T29" fmla="*/ 126 h 109"/>
              <a:gd name="T30" fmla="*/ 79 w 194"/>
              <a:gd name="T31" fmla="*/ 130 h 109"/>
              <a:gd name="T32" fmla="*/ 52 w 194"/>
              <a:gd name="T33" fmla="*/ 119 h 109"/>
              <a:gd name="T34" fmla="*/ 34 w 194"/>
              <a:gd name="T35" fmla="*/ 111 h 109"/>
              <a:gd name="T36" fmla="*/ 17 w 194"/>
              <a:gd name="T37" fmla="*/ 103 h 109"/>
              <a:gd name="T38" fmla="*/ 20 w 194"/>
              <a:gd name="T39" fmla="*/ 88 h 109"/>
              <a:gd name="T40" fmla="*/ 50 w 194"/>
              <a:gd name="T41" fmla="*/ 83 h 109"/>
              <a:gd name="T42" fmla="*/ 79 w 194"/>
              <a:gd name="T43" fmla="*/ 85 h 109"/>
              <a:gd name="T44" fmla="*/ 91 w 194"/>
              <a:gd name="T45" fmla="*/ 81 h 109"/>
              <a:gd name="T46" fmla="*/ 56 w 194"/>
              <a:gd name="T47" fmla="*/ 71 h 109"/>
              <a:gd name="T48" fmla="*/ 23 w 194"/>
              <a:gd name="T49" fmla="*/ 73 h 109"/>
              <a:gd name="T50" fmla="*/ 8 w 194"/>
              <a:gd name="T51" fmla="*/ 65 h 109"/>
              <a:gd name="T52" fmla="*/ 35 w 194"/>
              <a:gd name="T53" fmla="*/ 56 h 109"/>
              <a:gd name="T54" fmla="*/ 50 w 194"/>
              <a:gd name="T55" fmla="*/ 52 h 109"/>
              <a:gd name="T56" fmla="*/ 20 w 194"/>
              <a:gd name="T57" fmla="*/ 56 h 109"/>
              <a:gd name="T58" fmla="*/ 11 w 194"/>
              <a:gd name="T59" fmla="*/ 56 h 109"/>
              <a:gd name="T60" fmla="*/ 5 w 194"/>
              <a:gd name="T61" fmla="*/ 49 h 109"/>
              <a:gd name="T62" fmla="*/ 13 w 194"/>
              <a:gd name="T63" fmla="*/ 37 h 109"/>
              <a:gd name="T64" fmla="*/ 16 w 194"/>
              <a:gd name="T65" fmla="*/ 25 h 109"/>
              <a:gd name="T66" fmla="*/ 47 w 194"/>
              <a:gd name="T67" fmla="*/ 8 h 109"/>
              <a:gd name="T68" fmla="*/ 74 w 194"/>
              <a:gd name="T69" fmla="*/ 1 h 109"/>
              <a:gd name="T70" fmla="*/ 78 w 194"/>
              <a:gd name="T71" fmla="*/ 14 h 109"/>
              <a:gd name="T72" fmla="*/ 70 w 194"/>
              <a:gd name="T73" fmla="*/ 23 h 109"/>
              <a:gd name="T74" fmla="*/ 84 w 194"/>
              <a:gd name="T75" fmla="*/ 19 h 109"/>
              <a:gd name="T76" fmla="*/ 112 w 194"/>
              <a:gd name="T77" fmla="*/ 17 h 109"/>
              <a:gd name="T78" fmla="*/ 101 w 194"/>
              <a:gd name="T79" fmla="*/ 31 h 109"/>
              <a:gd name="T80" fmla="*/ 113 w 194"/>
              <a:gd name="T81" fmla="*/ 31 h 109"/>
              <a:gd name="T82" fmla="*/ 127 w 194"/>
              <a:gd name="T83" fmla="*/ 24 h 109"/>
              <a:gd name="T84" fmla="*/ 131 w 194"/>
              <a:gd name="T85" fmla="*/ 11 h 109"/>
              <a:gd name="T86" fmla="*/ 142 w 194"/>
              <a:gd name="T87" fmla="*/ 36 h 109"/>
              <a:gd name="T88" fmla="*/ 160 w 194"/>
              <a:gd name="T89" fmla="*/ 43 h 109"/>
              <a:gd name="T90" fmla="*/ 156 w 194"/>
              <a:gd name="T91" fmla="*/ 14 h 109"/>
              <a:gd name="T92" fmla="*/ 171 w 194"/>
              <a:gd name="T93" fmla="*/ 6 h 109"/>
              <a:gd name="T94" fmla="*/ 191 w 194"/>
              <a:gd name="T95" fmla="*/ 14 h 1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4"/>
              <a:gd name="T145" fmla="*/ 0 h 109"/>
              <a:gd name="T146" fmla="*/ 194 w 194"/>
              <a:gd name="T147" fmla="*/ 109 h 1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4" h="109">
                <a:moveTo>
                  <a:pt x="159" y="12"/>
                </a:moveTo>
                <a:cubicBezTo>
                  <a:pt x="160" y="14"/>
                  <a:pt x="159" y="17"/>
                  <a:pt x="159" y="20"/>
                </a:cubicBezTo>
                <a:cubicBezTo>
                  <a:pt x="159" y="24"/>
                  <a:pt x="157" y="27"/>
                  <a:pt x="157" y="31"/>
                </a:cubicBezTo>
                <a:cubicBezTo>
                  <a:pt x="158" y="34"/>
                  <a:pt x="160" y="36"/>
                  <a:pt x="162" y="38"/>
                </a:cubicBezTo>
                <a:cubicBezTo>
                  <a:pt x="162" y="40"/>
                  <a:pt x="163" y="41"/>
                  <a:pt x="162" y="42"/>
                </a:cubicBezTo>
                <a:cubicBezTo>
                  <a:pt x="162" y="45"/>
                  <a:pt x="158" y="47"/>
                  <a:pt x="158" y="50"/>
                </a:cubicBezTo>
                <a:cubicBezTo>
                  <a:pt x="158" y="54"/>
                  <a:pt x="161" y="56"/>
                  <a:pt x="164" y="59"/>
                </a:cubicBezTo>
                <a:cubicBezTo>
                  <a:pt x="166" y="61"/>
                  <a:pt x="169" y="62"/>
                  <a:pt x="172" y="63"/>
                </a:cubicBezTo>
                <a:cubicBezTo>
                  <a:pt x="173" y="64"/>
                  <a:pt x="175" y="62"/>
                  <a:pt x="176" y="63"/>
                </a:cubicBezTo>
                <a:cubicBezTo>
                  <a:pt x="179" y="64"/>
                  <a:pt x="181" y="67"/>
                  <a:pt x="184" y="69"/>
                </a:cubicBezTo>
                <a:cubicBezTo>
                  <a:pt x="185" y="70"/>
                  <a:pt x="185" y="72"/>
                  <a:pt x="186" y="72"/>
                </a:cubicBezTo>
                <a:cubicBezTo>
                  <a:pt x="188" y="73"/>
                  <a:pt x="191" y="71"/>
                  <a:pt x="192" y="72"/>
                </a:cubicBezTo>
                <a:cubicBezTo>
                  <a:pt x="194" y="73"/>
                  <a:pt x="193" y="76"/>
                  <a:pt x="192" y="78"/>
                </a:cubicBezTo>
                <a:cubicBezTo>
                  <a:pt x="191" y="80"/>
                  <a:pt x="190" y="83"/>
                  <a:pt x="188" y="83"/>
                </a:cubicBezTo>
                <a:cubicBezTo>
                  <a:pt x="186" y="84"/>
                  <a:pt x="185" y="81"/>
                  <a:pt x="184" y="80"/>
                </a:cubicBezTo>
                <a:cubicBezTo>
                  <a:pt x="182" y="80"/>
                  <a:pt x="182" y="83"/>
                  <a:pt x="181" y="83"/>
                </a:cubicBezTo>
                <a:cubicBezTo>
                  <a:pt x="179" y="82"/>
                  <a:pt x="178" y="80"/>
                  <a:pt x="176" y="80"/>
                </a:cubicBezTo>
                <a:cubicBezTo>
                  <a:pt x="174" y="79"/>
                  <a:pt x="171" y="79"/>
                  <a:pt x="169" y="81"/>
                </a:cubicBezTo>
                <a:cubicBezTo>
                  <a:pt x="168" y="82"/>
                  <a:pt x="171" y="84"/>
                  <a:pt x="169" y="85"/>
                </a:cubicBezTo>
                <a:cubicBezTo>
                  <a:pt x="167" y="86"/>
                  <a:pt x="165" y="84"/>
                  <a:pt x="164" y="83"/>
                </a:cubicBezTo>
                <a:cubicBezTo>
                  <a:pt x="163" y="83"/>
                  <a:pt x="161" y="82"/>
                  <a:pt x="161" y="83"/>
                </a:cubicBezTo>
                <a:cubicBezTo>
                  <a:pt x="161" y="84"/>
                  <a:pt x="162" y="85"/>
                  <a:pt x="162" y="87"/>
                </a:cubicBezTo>
                <a:cubicBezTo>
                  <a:pt x="163" y="89"/>
                  <a:pt x="161" y="92"/>
                  <a:pt x="162" y="94"/>
                </a:cubicBezTo>
                <a:cubicBezTo>
                  <a:pt x="162" y="95"/>
                  <a:pt x="164" y="93"/>
                  <a:pt x="165" y="92"/>
                </a:cubicBezTo>
                <a:cubicBezTo>
                  <a:pt x="167" y="91"/>
                  <a:pt x="167" y="90"/>
                  <a:pt x="169" y="89"/>
                </a:cubicBezTo>
                <a:cubicBezTo>
                  <a:pt x="170" y="88"/>
                  <a:pt x="172" y="88"/>
                  <a:pt x="174" y="88"/>
                </a:cubicBezTo>
                <a:cubicBezTo>
                  <a:pt x="175" y="89"/>
                  <a:pt x="176" y="90"/>
                  <a:pt x="176" y="91"/>
                </a:cubicBezTo>
                <a:cubicBezTo>
                  <a:pt x="176" y="93"/>
                  <a:pt x="176" y="96"/>
                  <a:pt x="175" y="98"/>
                </a:cubicBezTo>
                <a:cubicBezTo>
                  <a:pt x="173" y="100"/>
                  <a:pt x="169" y="101"/>
                  <a:pt x="167" y="101"/>
                </a:cubicBezTo>
                <a:cubicBezTo>
                  <a:pt x="163" y="102"/>
                  <a:pt x="160" y="103"/>
                  <a:pt x="156" y="102"/>
                </a:cubicBezTo>
                <a:cubicBezTo>
                  <a:pt x="153" y="102"/>
                  <a:pt x="150" y="101"/>
                  <a:pt x="147" y="100"/>
                </a:cubicBezTo>
                <a:cubicBezTo>
                  <a:pt x="146" y="100"/>
                  <a:pt x="145" y="100"/>
                  <a:pt x="144" y="100"/>
                </a:cubicBezTo>
                <a:cubicBezTo>
                  <a:pt x="143" y="100"/>
                  <a:pt x="141" y="101"/>
                  <a:pt x="141" y="100"/>
                </a:cubicBezTo>
                <a:cubicBezTo>
                  <a:pt x="140" y="99"/>
                  <a:pt x="142" y="96"/>
                  <a:pt x="141" y="95"/>
                </a:cubicBezTo>
                <a:cubicBezTo>
                  <a:pt x="140" y="94"/>
                  <a:pt x="138" y="95"/>
                  <a:pt x="136" y="94"/>
                </a:cubicBezTo>
                <a:cubicBezTo>
                  <a:pt x="134" y="94"/>
                  <a:pt x="132" y="95"/>
                  <a:pt x="130" y="94"/>
                </a:cubicBezTo>
                <a:cubicBezTo>
                  <a:pt x="129" y="94"/>
                  <a:pt x="129" y="93"/>
                  <a:pt x="128" y="92"/>
                </a:cubicBezTo>
                <a:cubicBezTo>
                  <a:pt x="128" y="91"/>
                  <a:pt x="129" y="90"/>
                  <a:pt x="128" y="89"/>
                </a:cubicBezTo>
                <a:cubicBezTo>
                  <a:pt x="128" y="89"/>
                  <a:pt x="127" y="88"/>
                  <a:pt x="127" y="88"/>
                </a:cubicBezTo>
                <a:cubicBezTo>
                  <a:pt x="124" y="89"/>
                  <a:pt x="122" y="91"/>
                  <a:pt x="120" y="92"/>
                </a:cubicBezTo>
                <a:cubicBezTo>
                  <a:pt x="117" y="94"/>
                  <a:pt x="116" y="96"/>
                  <a:pt x="113" y="98"/>
                </a:cubicBezTo>
                <a:cubicBezTo>
                  <a:pt x="111" y="99"/>
                  <a:pt x="108" y="99"/>
                  <a:pt x="105" y="99"/>
                </a:cubicBezTo>
                <a:cubicBezTo>
                  <a:pt x="104" y="100"/>
                  <a:pt x="102" y="99"/>
                  <a:pt x="100" y="99"/>
                </a:cubicBezTo>
                <a:cubicBezTo>
                  <a:pt x="97" y="100"/>
                  <a:pt x="96" y="102"/>
                  <a:pt x="94" y="103"/>
                </a:cubicBezTo>
                <a:cubicBezTo>
                  <a:pt x="92" y="104"/>
                  <a:pt x="90" y="105"/>
                  <a:pt x="89" y="105"/>
                </a:cubicBezTo>
                <a:cubicBezTo>
                  <a:pt x="87" y="106"/>
                  <a:pt x="85" y="107"/>
                  <a:pt x="82" y="107"/>
                </a:cubicBezTo>
                <a:cubicBezTo>
                  <a:pt x="79" y="107"/>
                  <a:pt x="76" y="106"/>
                  <a:pt x="73" y="107"/>
                </a:cubicBezTo>
                <a:cubicBezTo>
                  <a:pt x="71" y="107"/>
                  <a:pt x="68" y="108"/>
                  <a:pt x="66" y="108"/>
                </a:cubicBezTo>
                <a:cubicBezTo>
                  <a:pt x="61" y="108"/>
                  <a:pt x="56" y="109"/>
                  <a:pt x="51" y="108"/>
                </a:cubicBezTo>
                <a:cubicBezTo>
                  <a:pt x="49" y="108"/>
                  <a:pt x="47" y="106"/>
                  <a:pt x="45" y="105"/>
                </a:cubicBezTo>
                <a:cubicBezTo>
                  <a:pt x="44" y="103"/>
                  <a:pt x="43" y="101"/>
                  <a:pt x="43" y="99"/>
                </a:cubicBezTo>
                <a:cubicBezTo>
                  <a:pt x="43" y="98"/>
                  <a:pt x="45" y="96"/>
                  <a:pt x="45" y="94"/>
                </a:cubicBezTo>
                <a:cubicBezTo>
                  <a:pt x="44" y="93"/>
                  <a:pt x="41" y="93"/>
                  <a:pt x="40" y="92"/>
                </a:cubicBezTo>
                <a:cubicBezTo>
                  <a:pt x="36" y="92"/>
                  <a:pt x="32" y="93"/>
                  <a:pt x="28" y="92"/>
                </a:cubicBezTo>
                <a:cubicBezTo>
                  <a:pt x="25" y="92"/>
                  <a:pt x="23" y="91"/>
                  <a:pt x="20" y="90"/>
                </a:cubicBezTo>
                <a:cubicBezTo>
                  <a:pt x="18" y="89"/>
                  <a:pt x="16" y="90"/>
                  <a:pt x="15" y="89"/>
                </a:cubicBezTo>
                <a:cubicBezTo>
                  <a:pt x="14" y="88"/>
                  <a:pt x="15" y="87"/>
                  <a:pt x="14" y="86"/>
                </a:cubicBezTo>
                <a:cubicBezTo>
                  <a:pt x="13" y="83"/>
                  <a:pt x="10" y="82"/>
                  <a:pt x="9" y="80"/>
                </a:cubicBezTo>
                <a:cubicBezTo>
                  <a:pt x="9" y="78"/>
                  <a:pt x="8" y="77"/>
                  <a:pt x="9" y="76"/>
                </a:cubicBezTo>
                <a:cubicBezTo>
                  <a:pt x="11" y="74"/>
                  <a:pt x="14" y="74"/>
                  <a:pt x="17" y="73"/>
                </a:cubicBezTo>
                <a:cubicBezTo>
                  <a:pt x="20" y="72"/>
                  <a:pt x="23" y="72"/>
                  <a:pt x="26" y="71"/>
                </a:cubicBezTo>
                <a:cubicBezTo>
                  <a:pt x="30" y="71"/>
                  <a:pt x="33" y="71"/>
                  <a:pt x="36" y="71"/>
                </a:cubicBezTo>
                <a:cubicBezTo>
                  <a:pt x="38" y="70"/>
                  <a:pt x="40" y="69"/>
                  <a:pt x="42" y="69"/>
                </a:cubicBezTo>
                <a:cubicBezTo>
                  <a:pt x="46" y="68"/>
                  <a:pt x="49" y="69"/>
                  <a:pt x="52" y="69"/>
                </a:cubicBezTo>
                <a:cubicBezTo>
                  <a:pt x="54" y="69"/>
                  <a:pt x="56" y="69"/>
                  <a:pt x="57" y="69"/>
                </a:cubicBezTo>
                <a:cubicBezTo>
                  <a:pt x="60" y="70"/>
                  <a:pt x="63" y="71"/>
                  <a:pt x="66" y="71"/>
                </a:cubicBezTo>
                <a:cubicBezTo>
                  <a:pt x="67" y="71"/>
                  <a:pt x="68" y="70"/>
                  <a:pt x="69" y="70"/>
                </a:cubicBezTo>
                <a:cubicBezTo>
                  <a:pt x="71" y="69"/>
                  <a:pt x="74" y="70"/>
                  <a:pt x="76" y="70"/>
                </a:cubicBezTo>
                <a:cubicBezTo>
                  <a:pt x="77" y="70"/>
                  <a:pt x="77" y="68"/>
                  <a:pt x="76" y="67"/>
                </a:cubicBezTo>
                <a:cubicBezTo>
                  <a:pt x="73" y="66"/>
                  <a:pt x="69" y="65"/>
                  <a:pt x="65" y="64"/>
                </a:cubicBezTo>
                <a:cubicBezTo>
                  <a:pt x="61" y="63"/>
                  <a:pt x="57" y="62"/>
                  <a:pt x="53" y="61"/>
                </a:cubicBezTo>
                <a:cubicBezTo>
                  <a:pt x="51" y="60"/>
                  <a:pt x="49" y="59"/>
                  <a:pt x="47" y="59"/>
                </a:cubicBezTo>
                <a:cubicBezTo>
                  <a:pt x="44" y="60"/>
                  <a:pt x="43" y="62"/>
                  <a:pt x="40" y="63"/>
                </a:cubicBezTo>
                <a:cubicBezTo>
                  <a:pt x="36" y="64"/>
                  <a:pt x="33" y="63"/>
                  <a:pt x="29" y="63"/>
                </a:cubicBezTo>
                <a:cubicBezTo>
                  <a:pt x="25" y="62"/>
                  <a:pt x="22" y="61"/>
                  <a:pt x="19" y="61"/>
                </a:cubicBezTo>
                <a:cubicBezTo>
                  <a:pt x="16" y="60"/>
                  <a:pt x="14" y="61"/>
                  <a:pt x="12" y="61"/>
                </a:cubicBezTo>
                <a:cubicBezTo>
                  <a:pt x="10" y="60"/>
                  <a:pt x="8" y="59"/>
                  <a:pt x="7" y="57"/>
                </a:cubicBezTo>
                <a:cubicBezTo>
                  <a:pt x="6" y="56"/>
                  <a:pt x="6" y="55"/>
                  <a:pt x="7" y="54"/>
                </a:cubicBezTo>
                <a:cubicBezTo>
                  <a:pt x="9" y="52"/>
                  <a:pt x="12" y="51"/>
                  <a:pt x="15" y="50"/>
                </a:cubicBezTo>
                <a:cubicBezTo>
                  <a:pt x="17" y="49"/>
                  <a:pt x="20" y="48"/>
                  <a:pt x="23" y="48"/>
                </a:cubicBezTo>
                <a:cubicBezTo>
                  <a:pt x="25" y="47"/>
                  <a:pt x="27" y="48"/>
                  <a:pt x="29" y="47"/>
                </a:cubicBezTo>
                <a:cubicBezTo>
                  <a:pt x="31" y="47"/>
                  <a:pt x="32" y="46"/>
                  <a:pt x="34" y="46"/>
                </a:cubicBezTo>
                <a:cubicBezTo>
                  <a:pt x="36" y="45"/>
                  <a:pt x="38" y="46"/>
                  <a:pt x="40" y="45"/>
                </a:cubicBezTo>
                <a:cubicBezTo>
                  <a:pt x="41" y="45"/>
                  <a:pt x="43" y="44"/>
                  <a:pt x="42" y="43"/>
                </a:cubicBezTo>
                <a:cubicBezTo>
                  <a:pt x="40" y="42"/>
                  <a:pt x="38" y="43"/>
                  <a:pt x="35" y="43"/>
                </a:cubicBezTo>
                <a:cubicBezTo>
                  <a:pt x="33" y="43"/>
                  <a:pt x="30" y="44"/>
                  <a:pt x="28" y="44"/>
                </a:cubicBezTo>
                <a:cubicBezTo>
                  <a:pt x="24" y="45"/>
                  <a:pt x="21" y="47"/>
                  <a:pt x="17" y="47"/>
                </a:cubicBezTo>
                <a:cubicBezTo>
                  <a:pt x="17" y="47"/>
                  <a:pt x="17" y="45"/>
                  <a:pt x="16" y="45"/>
                </a:cubicBezTo>
                <a:cubicBezTo>
                  <a:pt x="14" y="45"/>
                  <a:pt x="14" y="47"/>
                  <a:pt x="13" y="47"/>
                </a:cubicBezTo>
                <a:cubicBezTo>
                  <a:pt x="11" y="48"/>
                  <a:pt x="9" y="48"/>
                  <a:pt x="9" y="47"/>
                </a:cubicBezTo>
                <a:cubicBezTo>
                  <a:pt x="9" y="45"/>
                  <a:pt x="13" y="45"/>
                  <a:pt x="13" y="42"/>
                </a:cubicBezTo>
                <a:cubicBezTo>
                  <a:pt x="14" y="42"/>
                  <a:pt x="12" y="41"/>
                  <a:pt x="11" y="41"/>
                </a:cubicBezTo>
                <a:cubicBezTo>
                  <a:pt x="9" y="40"/>
                  <a:pt x="6" y="41"/>
                  <a:pt x="4" y="41"/>
                </a:cubicBezTo>
                <a:cubicBezTo>
                  <a:pt x="3" y="41"/>
                  <a:pt x="1" y="42"/>
                  <a:pt x="1" y="41"/>
                </a:cubicBezTo>
                <a:cubicBezTo>
                  <a:pt x="0" y="39"/>
                  <a:pt x="0" y="37"/>
                  <a:pt x="1" y="36"/>
                </a:cubicBezTo>
                <a:cubicBezTo>
                  <a:pt x="4" y="33"/>
                  <a:pt x="8" y="33"/>
                  <a:pt x="11" y="31"/>
                </a:cubicBezTo>
                <a:cubicBezTo>
                  <a:pt x="12" y="30"/>
                  <a:pt x="15" y="28"/>
                  <a:pt x="16" y="26"/>
                </a:cubicBezTo>
                <a:cubicBezTo>
                  <a:pt x="16" y="25"/>
                  <a:pt x="15" y="24"/>
                  <a:pt x="14" y="24"/>
                </a:cubicBezTo>
                <a:cubicBezTo>
                  <a:pt x="14" y="23"/>
                  <a:pt x="12" y="22"/>
                  <a:pt x="13" y="21"/>
                </a:cubicBezTo>
                <a:cubicBezTo>
                  <a:pt x="14" y="18"/>
                  <a:pt x="17" y="17"/>
                  <a:pt x="19" y="15"/>
                </a:cubicBezTo>
                <a:cubicBezTo>
                  <a:pt x="21" y="14"/>
                  <a:pt x="23" y="14"/>
                  <a:pt x="25" y="13"/>
                </a:cubicBezTo>
                <a:cubicBezTo>
                  <a:pt x="29" y="11"/>
                  <a:pt x="34" y="9"/>
                  <a:pt x="39" y="7"/>
                </a:cubicBezTo>
                <a:cubicBezTo>
                  <a:pt x="41" y="6"/>
                  <a:pt x="43" y="6"/>
                  <a:pt x="46" y="5"/>
                </a:cubicBezTo>
                <a:cubicBezTo>
                  <a:pt x="49" y="4"/>
                  <a:pt x="52" y="2"/>
                  <a:pt x="55" y="1"/>
                </a:cubicBezTo>
                <a:cubicBezTo>
                  <a:pt x="57" y="0"/>
                  <a:pt x="60" y="0"/>
                  <a:pt x="62" y="1"/>
                </a:cubicBezTo>
                <a:cubicBezTo>
                  <a:pt x="64" y="1"/>
                  <a:pt x="66" y="1"/>
                  <a:pt x="67" y="3"/>
                </a:cubicBezTo>
                <a:cubicBezTo>
                  <a:pt x="67" y="5"/>
                  <a:pt x="65" y="7"/>
                  <a:pt x="65" y="10"/>
                </a:cubicBezTo>
                <a:cubicBezTo>
                  <a:pt x="64" y="10"/>
                  <a:pt x="66" y="12"/>
                  <a:pt x="65" y="12"/>
                </a:cubicBezTo>
                <a:cubicBezTo>
                  <a:pt x="64" y="13"/>
                  <a:pt x="62" y="13"/>
                  <a:pt x="61" y="14"/>
                </a:cubicBezTo>
                <a:cubicBezTo>
                  <a:pt x="59" y="15"/>
                  <a:pt x="56" y="16"/>
                  <a:pt x="55" y="19"/>
                </a:cubicBezTo>
                <a:cubicBezTo>
                  <a:pt x="55" y="20"/>
                  <a:pt x="57" y="19"/>
                  <a:pt x="58" y="19"/>
                </a:cubicBezTo>
                <a:cubicBezTo>
                  <a:pt x="60" y="19"/>
                  <a:pt x="62" y="17"/>
                  <a:pt x="64" y="17"/>
                </a:cubicBezTo>
                <a:cubicBezTo>
                  <a:pt x="66" y="17"/>
                  <a:pt x="69" y="19"/>
                  <a:pt x="71" y="19"/>
                </a:cubicBezTo>
                <a:cubicBezTo>
                  <a:pt x="72" y="18"/>
                  <a:pt x="70" y="17"/>
                  <a:pt x="70" y="16"/>
                </a:cubicBezTo>
                <a:cubicBezTo>
                  <a:pt x="72" y="13"/>
                  <a:pt x="73" y="9"/>
                  <a:pt x="76" y="8"/>
                </a:cubicBezTo>
                <a:cubicBezTo>
                  <a:pt x="79" y="7"/>
                  <a:pt x="82" y="10"/>
                  <a:pt x="85" y="11"/>
                </a:cubicBezTo>
                <a:cubicBezTo>
                  <a:pt x="88" y="12"/>
                  <a:pt x="91" y="12"/>
                  <a:pt x="93" y="14"/>
                </a:cubicBezTo>
                <a:cubicBezTo>
                  <a:pt x="94" y="15"/>
                  <a:pt x="94" y="17"/>
                  <a:pt x="93" y="18"/>
                </a:cubicBezTo>
                <a:cubicBezTo>
                  <a:pt x="90" y="21"/>
                  <a:pt x="85" y="23"/>
                  <a:pt x="82" y="26"/>
                </a:cubicBezTo>
                <a:cubicBezTo>
                  <a:pt x="81" y="26"/>
                  <a:pt x="84" y="26"/>
                  <a:pt x="84" y="26"/>
                </a:cubicBezTo>
                <a:cubicBezTo>
                  <a:pt x="86" y="26"/>
                  <a:pt x="87" y="27"/>
                  <a:pt x="89" y="27"/>
                </a:cubicBezTo>
                <a:cubicBezTo>
                  <a:pt x="90" y="26"/>
                  <a:pt x="89" y="24"/>
                  <a:pt x="90" y="24"/>
                </a:cubicBezTo>
                <a:cubicBezTo>
                  <a:pt x="91" y="24"/>
                  <a:pt x="92" y="26"/>
                  <a:pt x="94" y="26"/>
                </a:cubicBezTo>
                <a:cubicBezTo>
                  <a:pt x="95" y="25"/>
                  <a:pt x="95" y="22"/>
                  <a:pt x="96" y="21"/>
                </a:cubicBezTo>
                <a:cubicBezTo>
                  <a:pt x="98" y="19"/>
                  <a:pt x="99" y="18"/>
                  <a:pt x="101" y="18"/>
                </a:cubicBezTo>
                <a:cubicBezTo>
                  <a:pt x="103" y="18"/>
                  <a:pt x="104" y="21"/>
                  <a:pt x="106" y="20"/>
                </a:cubicBezTo>
                <a:cubicBezTo>
                  <a:pt x="108" y="19"/>
                  <a:pt x="108" y="17"/>
                  <a:pt x="108" y="15"/>
                </a:cubicBezTo>
                <a:cubicBezTo>
                  <a:pt x="108" y="13"/>
                  <a:pt x="104" y="12"/>
                  <a:pt x="105" y="10"/>
                </a:cubicBezTo>
                <a:cubicBezTo>
                  <a:pt x="105" y="9"/>
                  <a:pt x="107" y="9"/>
                  <a:pt x="109" y="9"/>
                </a:cubicBezTo>
                <a:cubicBezTo>
                  <a:pt x="112" y="10"/>
                  <a:pt x="115" y="11"/>
                  <a:pt x="117" y="13"/>
                </a:cubicBezTo>
                <a:cubicBezTo>
                  <a:pt x="119" y="16"/>
                  <a:pt x="122" y="19"/>
                  <a:pt x="122" y="22"/>
                </a:cubicBezTo>
                <a:cubicBezTo>
                  <a:pt x="122" y="25"/>
                  <a:pt x="118" y="27"/>
                  <a:pt x="118" y="30"/>
                </a:cubicBezTo>
                <a:cubicBezTo>
                  <a:pt x="118" y="33"/>
                  <a:pt x="121" y="36"/>
                  <a:pt x="123" y="38"/>
                </a:cubicBezTo>
                <a:cubicBezTo>
                  <a:pt x="124" y="39"/>
                  <a:pt x="125" y="40"/>
                  <a:pt x="127" y="40"/>
                </a:cubicBezTo>
                <a:cubicBezTo>
                  <a:pt x="129" y="40"/>
                  <a:pt x="132" y="38"/>
                  <a:pt x="133" y="36"/>
                </a:cubicBezTo>
                <a:cubicBezTo>
                  <a:pt x="134" y="35"/>
                  <a:pt x="133" y="33"/>
                  <a:pt x="132" y="31"/>
                </a:cubicBezTo>
                <a:cubicBezTo>
                  <a:pt x="131" y="30"/>
                  <a:pt x="129" y="30"/>
                  <a:pt x="128" y="28"/>
                </a:cubicBezTo>
                <a:cubicBezTo>
                  <a:pt x="128" y="23"/>
                  <a:pt x="130" y="17"/>
                  <a:pt x="130" y="12"/>
                </a:cubicBezTo>
                <a:cubicBezTo>
                  <a:pt x="131" y="9"/>
                  <a:pt x="131" y="5"/>
                  <a:pt x="132" y="2"/>
                </a:cubicBezTo>
                <a:cubicBezTo>
                  <a:pt x="133" y="1"/>
                  <a:pt x="135" y="1"/>
                  <a:pt x="136" y="2"/>
                </a:cubicBezTo>
                <a:cubicBezTo>
                  <a:pt x="138" y="2"/>
                  <a:pt x="140" y="5"/>
                  <a:pt x="142" y="5"/>
                </a:cubicBezTo>
                <a:cubicBezTo>
                  <a:pt x="144" y="5"/>
                  <a:pt x="143" y="2"/>
                  <a:pt x="144" y="2"/>
                </a:cubicBezTo>
                <a:cubicBezTo>
                  <a:pt x="147" y="3"/>
                  <a:pt x="150" y="6"/>
                  <a:pt x="153" y="8"/>
                </a:cubicBezTo>
                <a:cubicBezTo>
                  <a:pt x="155" y="9"/>
                  <a:pt x="158" y="10"/>
                  <a:pt x="159" y="1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29" name="Freeform 3572"/>
          <p:cNvSpPr>
            <a:spLocks noChangeAspect="1"/>
          </p:cNvSpPr>
          <p:nvPr/>
        </p:nvSpPr>
        <p:spPr bwMode="auto">
          <a:xfrm>
            <a:off x="1510250" y="1497362"/>
            <a:ext cx="209247" cy="113110"/>
          </a:xfrm>
          <a:custGeom>
            <a:avLst/>
            <a:gdLst>
              <a:gd name="T0" fmla="*/ 153 w 128"/>
              <a:gd name="T1" fmla="*/ 28 h 79"/>
              <a:gd name="T2" fmla="*/ 151 w 128"/>
              <a:gd name="T3" fmla="*/ 23 h 79"/>
              <a:gd name="T4" fmla="*/ 141 w 128"/>
              <a:gd name="T5" fmla="*/ 19 h 79"/>
              <a:gd name="T6" fmla="*/ 133 w 128"/>
              <a:gd name="T7" fmla="*/ 11 h 79"/>
              <a:gd name="T8" fmla="*/ 123 w 128"/>
              <a:gd name="T9" fmla="*/ 8 h 79"/>
              <a:gd name="T10" fmla="*/ 116 w 128"/>
              <a:gd name="T11" fmla="*/ 11 h 79"/>
              <a:gd name="T12" fmla="*/ 110 w 128"/>
              <a:gd name="T13" fmla="*/ 16 h 79"/>
              <a:gd name="T14" fmla="*/ 106 w 128"/>
              <a:gd name="T15" fmla="*/ 14 h 79"/>
              <a:gd name="T16" fmla="*/ 106 w 128"/>
              <a:gd name="T17" fmla="*/ 11 h 79"/>
              <a:gd name="T18" fmla="*/ 103 w 128"/>
              <a:gd name="T19" fmla="*/ 10 h 79"/>
              <a:gd name="T20" fmla="*/ 100 w 128"/>
              <a:gd name="T21" fmla="*/ 13 h 79"/>
              <a:gd name="T22" fmla="*/ 98 w 128"/>
              <a:gd name="T23" fmla="*/ 10 h 79"/>
              <a:gd name="T24" fmla="*/ 87 w 128"/>
              <a:gd name="T25" fmla="*/ 6 h 79"/>
              <a:gd name="T26" fmla="*/ 80 w 128"/>
              <a:gd name="T27" fmla="*/ 1 h 79"/>
              <a:gd name="T28" fmla="*/ 69 w 128"/>
              <a:gd name="T29" fmla="*/ 5 h 79"/>
              <a:gd name="T30" fmla="*/ 53 w 128"/>
              <a:gd name="T31" fmla="*/ 5 h 79"/>
              <a:gd name="T32" fmla="*/ 37 w 128"/>
              <a:gd name="T33" fmla="*/ 5 h 79"/>
              <a:gd name="T34" fmla="*/ 35 w 128"/>
              <a:gd name="T35" fmla="*/ 6 h 79"/>
              <a:gd name="T36" fmla="*/ 38 w 128"/>
              <a:gd name="T37" fmla="*/ 16 h 79"/>
              <a:gd name="T38" fmla="*/ 39 w 128"/>
              <a:gd name="T39" fmla="*/ 22 h 79"/>
              <a:gd name="T40" fmla="*/ 38 w 128"/>
              <a:gd name="T41" fmla="*/ 25 h 79"/>
              <a:gd name="T42" fmla="*/ 35 w 128"/>
              <a:gd name="T43" fmla="*/ 30 h 79"/>
              <a:gd name="T44" fmla="*/ 25 w 128"/>
              <a:gd name="T45" fmla="*/ 37 h 79"/>
              <a:gd name="T46" fmla="*/ 23 w 128"/>
              <a:gd name="T47" fmla="*/ 38 h 79"/>
              <a:gd name="T48" fmla="*/ 26 w 128"/>
              <a:gd name="T49" fmla="*/ 42 h 79"/>
              <a:gd name="T50" fmla="*/ 23 w 128"/>
              <a:gd name="T51" fmla="*/ 46 h 79"/>
              <a:gd name="T52" fmla="*/ 19 w 128"/>
              <a:gd name="T53" fmla="*/ 46 h 79"/>
              <a:gd name="T54" fmla="*/ 17 w 128"/>
              <a:gd name="T55" fmla="*/ 54 h 79"/>
              <a:gd name="T56" fmla="*/ 13 w 128"/>
              <a:gd name="T57" fmla="*/ 54 h 79"/>
              <a:gd name="T58" fmla="*/ 6 w 128"/>
              <a:gd name="T59" fmla="*/ 65 h 79"/>
              <a:gd name="T60" fmla="*/ 4 w 128"/>
              <a:gd name="T61" fmla="*/ 69 h 79"/>
              <a:gd name="T62" fmla="*/ 0 w 128"/>
              <a:gd name="T63" fmla="*/ 71 h 79"/>
              <a:gd name="T64" fmla="*/ 4 w 128"/>
              <a:gd name="T65" fmla="*/ 72 h 79"/>
              <a:gd name="T66" fmla="*/ 12 w 128"/>
              <a:gd name="T67" fmla="*/ 71 h 79"/>
              <a:gd name="T68" fmla="*/ 18 w 128"/>
              <a:gd name="T69" fmla="*/ 73 h 79"/>
              <a:gd name="T70" fmla="*/ 23 w 128"/>
              <a:gd name="T71" fmla="*/ 77 h 79"/>
              <a:gd name="T72" fmla="*/ 25 w 128"/>
              <a:gd name="T73" fmla="*/ 83 h 79"/>
              <a:gd name="T74" fmla="*/ 27 w 128"/>
              <a:gd name="T75" fmla="*/ 91 h 79"/>
              <a:gd name="T76" fmla="*/ 35 w 128"/>
              <a:gd name="T77" fmla="*/ 95 h 79"/>
              <a:gd name="T78" fmla="*/ 38 w 128"/>
              <a:gd name="T79" fmla="*/ 91 h 79"/>
              <a:gd name="T80" fmla="*/ 49 w 128"/>
              <a:gd name="T81" fmla="*/ 87 h 79"/>
              <a:gd name="T82" fmla="*/ 50 w 128"/>
              <a:gd name="T83" fmla="*/ 83 h 79"/>
              <a:gd name="T84" fmla="*/ 53 w 128"/>
              <a:gd name="T85" fmla="*/ 87 h 79"/>
              <a:gd name="T86" fmla="*/ 60 w 128"/>
              <a:gd name="T87" fmla="*/ 85 h 79"/>
              <a:gd name="T88" fmla="*/ 66 w 128"/>
              <a:gd name="T89" fmla="*/ 83 h 79"/>
              <a:gd name="T90" fmla="*/ 71 w 128"/>
              <a:gd name="T91" fmla="*/ 73 h 79"/>
              <a:gd name="T92" fmla="*/ 71 w 128"/>
              <a:gd name="T93" fmla="*/ 67 h 79"/>
              <a:gd name="T94" fmla="*/ 78 w 128"/>
              <a:gd name="T95" fmla="*/ 64 h 79"/>
              <a:gd name="T96" fmla="*/ 87 w 128"/>
              <a:gd name="T97" fmla="*/ 61 h 79"/>
              <a:gd name="T98" fmla="*/ 94 w 128"/>
              <a:gd name="T99" fmla="*/ 57 h 79"/>
              <a:gd name="T100" fmla="*/ 96 w 128"/>
              <a:gd name="T101" fmla="*/ 51 h 79"/>
              <a:gd name="T102" fmla="*/ 110 w 128"/>
              <a:gd name="T103" fmla="*/ 44 h 79"/>
              <a:gd name="T104" fmla="*/ 122 w 128"/>
              <a:gd name="T105" fmla="*/ 40 h 79"/>
              <a:gd name="T106" fmla="*/ 131 w 128"/>
              <a:gd name="T107" fmla="*/ 35 h 79"/>
              <a:gd name="T108" fmla="*/ 139 w 128"/>
              <a:gd name="T109" fmla="*/ 32 h 79"/>
              <a:gd name="T110" fmla="*/ 148 w 128"/>
              <a:gd name="T111" fmla="*/ 31 h 79"/>
              <a:gd name="T112" fmla="*/ 153 w 128"/>
              <a:gd name="T113" fmla="*/ 28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8"/>
              <a:gd name="T172" fmla="*/ 0 h 79"/>
              <a:gd name="T173" fmla="*/ 128 w 128"/>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8" h="79">
                <a:moveTo>
                  <a:pt x="128" y="23"/>
                </a:moveTo>
                <a:cubicBezTo>
                  <a:pt x="128" y="21"/>
                  <a:pt x="127" y="20"/>
                  <a:pt x="126" y="19"/>
                </a:cubicBezTo>
                <a:cubicBezTo>
                  <a:pt x="124" y="18"/>
                  <a:pt x="121" y="18"/>
                  <a:pt x="118" y="16"/>
                </a:cubicBezTo>
                <a:cubicBezTo>
                  <a:pt x="116" y="14"/>
                  <a:pt x="114" y="10"/>
                  <a:pt x="111" y="9"/>
                </a:cubicBezTo>
                <a:cubicBezTo>
                  <a:pt x="109" y="7"/>
                  <a:pt x="106" y="7"/>
                  <a:pt x="103" y="7"/>
                </a:cubicBezTo>
                <a:cubicBezTo>
                  <a:pt x="101" y="7"/>
                  <a:pt x="99" y="8"/>
                  <a:pt x="97" y="9"/>
                </a:cubicBezTo>
                <a:cubicBezTo>
                  <a:pt x="95" y="10"/>
                  <a:pt x="94" y="12"/>
                  <a:pt x="92" y="13"/>
                </a:cubicBezTo>
                <a:cubicBezTo>
                  <a:pt x="91" y="13"/>
                  <a:pt x="89" y="13"/>
                  <a:pt x="89" y="12"/>
                </a:cubicBezTo>
                <a:cubicBezTo>
                  <a:pt x="88" y="11"/>
                  <a:pt x="90" y="10"/>
                  <a:pt x="89" y="9"/>
                </a:cubicBezTo>
                <a:cubicBezTo>
                  <a:pt x="89" y="8"/>
                  <a:pt x="87" y="8"/>
                  <a:pt x="86" y="8"/>
                </a:cubicBezTo>
                <a:cubicBezTo>
                  <a:pt x="85" y="8"/>
                  <a:pt x="85" y="11"/>
                  <a:pt x="84" y="11"/>
                </a:cubicBezTo>
                <a:cubicBezTo>
                  <a:pt x="83" y="11"/>
                  <a:pt x="83" y="9"/>
                  <a:pt x="82" y="8"/>
                </a:cubicBezTo>
                <a:cubicBezTo>
                  <a:pt x="79" y="7"/>
                  <a:pt x="76" y="7"/>
                  <a:pt x="73" y="5"/>
                </a:cubicBezTo>
                <a:cubicBezTo>
                  <a:pt x="71" y="4"/>
                  <a:pt x="70" y="1"/>
                  <a:pt x="67" y="1"/>
                </a:cubicBezTo>
                <a:cubicBezTo>
                  <a:pt x="64" y="0"/>
                  <a:pt x="61" y="3"/>
                  <a:pt x="58" y="4"/>
                </a:cubicBezTo>
                <a:cubicBezTo>
                  <a:pt x="54" y="4"/>
                  <a:pt x="49" y="4"/>
                  <a:pt x="44" y="4"/>
                </a:cubicBezTo>
                <a:cubicBezTo>
                  <a:pt x="40" y="4"/>
                  <a:pt x="35" y="4"/>
                  <a:pt x="31" y="4"/>
                </a:cubicBezTo>
                <a:cubicBezTo>
                  <a:pt x="30" y="4"/>
                  <a:pt x="29" y="4"/>
                  <a:pt x="29" y="5"/>
                </a:cubicBezTo>
                <a:cubicBezTo>
                  <a:pt x="29" y="8"/>
                  <a:pt x="31" y="10"/>
                  <a:pt x="32" y="13"/>
                </a:cubicBezTo>
                <a:cubicBezTo>
                  <a:pt x="32" y="15"/>
                  <a:pt x="33" y="16"/>
                  <a:pt x="33" y="18"/>
                </a:cubicBezTo>
                <a:cubicBezTo>
                  <a:pt x="33" y="19"/>
                  <a:pt x="33" y="20"/>
                  <a:pt x="32" y="21"/>
                </a:cubicBezTo>
                <a:cubicBezTo>
                  <a:pt x="31" y="22"/>
                  <a:pt x="30" y="23"/>
                  <a:pt x="29" y="25"/>
                </a:cubicBezTo>
                <a:cubicBezTo>
                  <a:pt x="27" y="27"/>
                  <a:pt x="24" y="29"/>
                  <a:pt x="21" y="31"/>
                </a:cubicBezTo>
                <a:cubicBezTo>
                  <a:pt x="21" y="31"/>
                  <a:pt x="19" y="31"/>
                  <a:pt x="19" y="32"/>
                </a:cubicBezTo>
                <a:cubicBezTo>
                  <a:pt x="19" y="33"/>
                  <a:pt x="22" y="33"/>
                  <a:pt x="22" y="35"/>
                </a:cubicBezTo>
                <a:cubicBezTo>
                  <a:pt x="22" y="36"/>
                  <a:pt x="20" y="37"/>
                  <a:pt x="19" y="38"/>
                </a:cubicBezTo>
                <a:cubicBezTo>
                  <a:pt x="18" y="39"/>
                  <a:pt x="17" y="37"/>
                  <a:pt x="16" y="38"/>
                </a:cubicBezTo>
                <a:cubicBezTo>
                  <a:pt x="15" y="40"/>
                  <a:pt x="16" y="43"/>
                  <a:pt x="14" y="45"/>
                </a:cubicBezTo>
                <a:cubicBezTo>
                  <a:pt x="13" y="46"/>
                  <a:pt x="12" y="45"/>
                  <a:pt x="11" y="45"/>
                </a:cubicBezTo>
                <a:cubicBezTo>
                  <a:pt x="8" y="48"/>
                  <a:pt x="7" y="51"/>
                  <a:pt x="5" y="54"/>
                </a:cubicBezTo>
                <a:cubicBezTo>
                  <a:pt x="4" y="56"/>
                  <a:pt x="4" y="57"/>
                  <a:pt x="3" y="57"/>
                </a:cubicBezTo>
                <a:cubicBezTo>
                  <a:pt x="2" y="58"/>
                  <a:pt x="0" y="58"/>
                  <a:pt x="0" y="59"/>
                </a:cubicBezTo>
                <a:cubicBezTo>
                  <a:pt x="0" y="60"/>
                  <a:pt x="2" y="60"/>
                  <a:pt x="3" y="60"/>
                </a:cubicBezTo>
                <a:cubicBezTo>
                  <a:pt x="5" y="60"/>
                  <a:pt x="7" y="58"/>
                  <a:pt x="10" y="59"/>
                </a:cubicBezTo>
                <a:cubicBezTo>
                  <a:pt x="12" y="59"/>
                  <a:pt x="13" y="60"/>
                  <a:pt x="15" y="61"/>
                </a:cubicBezTo>
                <a:cubicBezTo>
                  <a:pt x="16" y="62"/>
                  <a:pt x="18" y="63"/>
                  <a:pt x="19" y="64"/>
                </a:cubicBezTo>
                <a:cubicBezTo>
                  <a:pt x="20" y="66"/>
                  <a:pt x="21" y="67"/>
                  <a:pt x="21" y="69"/>
                </a:cubicBezTo>
                <a:cubicBezTo>
                  <a:pt x="22" y="71"/>
                  <a:pt x="21" y="74"/>
                  <a:pt x="23" y="76"/>
                </a:cubicBezTo>
                <a:cubicBezTo>
                  <a:pt x="24" y="78"/>
                  <a:pt x="27" y="79"/>
                  <a:pt x="29" y="79"/>
                </a:cubicBezTo>
                <a:cubicBezTo>
                  <a:pt x="30" y="79"/>
                  <a:pt x="30" y="77"/>
                  <a:pt x="32" y="76"/>
                </a:cubicBezTo>
                <a:cubicBezTo>
                  <a:pt x="34" y="74"/>
                  <a:pt x="38" y="74"/>
                  <a:pt x="41" y="72"/>
                </a:cubicBezTo>
                <a:cubicBezTo>
                  <a:pt x="41" y="71"/>
                  <a:pt x="41" y="69"/>
                  <a:pt x="42" y="69"/>
                </a:cubicBezTo>
                <a:cubicBezTo>
                  <a:pt x="43" y="69"/>
                  <a:pt x="43" y="72"/>
                  <a:pt x="44" y="72"/>
                </a:cubicBezTo>
                <a:cubicBezTo>
                  <a:pt x="46" y="72"/>
                  <a:pt x="48" y="72"/>
                  <a:pt x="50" y="71"/>
                </a:cubicBezTo>
                <a:cubicBezTo>
                  <a:pt x="52" y="71"/>
                  <a:pt x="54" y="71"/>
                  <a:pt x="55" y="69"/>
                </a:cubicBezTo>
                <a:cubicBezTo>
                  <a:pt x="57" y="67"/>
                  <a:pt x="59" y="64"/>
                  <a:pt x="59" y="61"/>
                </a:cubicBezTo>
                <a:cubicBezTo>
                  <a:pt x="60" y="59"/>
                  <a:pt x="59" y="58"/>
                  <a:pt x="59" y="56"/>
                </a:cubicBezTo>
                <a:cubicBezTo>
                  <a:pt x="61" y="55"/>
                  <a:pt x="63" y="54"/>
                  <a:pt x="65" y="53"/>
                </a:cubicBezTo>
                <a:cubicBezTo>
                  <a:pt x="67" y="52"/>
                  <a:pt x="71" y="53"/>
                  <a:pt x="73" y="51"/>
                </a:cubicBezTo>
                <a:cubicBezTo>
                  <a:pt x="75" y="50"/>
                  <a:pt x="77" y="48"/>
                  <a:pt x="79" y="47"/>
                </a:cubicBezTo>
                <a:cubicBezTo>
                  <a:pt x="80" y="45"/>
                  <a:pt x="79" y="43"/>
                  <a:pt x="80" y="42"/>
                </a:cubicBezTo>
                <a:cubicBezTo>
                  <a:pt x="84" y="40"/>
                  <a:pt x="88" y="39"/>
                  <a:pt x="92" y="37"/>
                </a:cubicBezTo>
                <a:cubicBezTo>
                  <a:pt x="95" y="36"/>
                  <a:pt x="98" y="35"/>
                  <a:pt x="102" y="33"/>
                </a:cubicBezTo>
                <a:cubicBezTo>
                  <a:pt x="105" y="32"/>
                  <a:pt x="107" y="30"/>
                  <a:pt x="110" y="29"/>
                </a:cubicBezTo>
                <a:cubicBezTo>
                  <a:pt x="112" y="28"/>
                  <a:pt x="114" y="27"/>
                  <a:pt x="116" y="27"/>
                </a:cubicBezTo>
                <a:cubicBezTo>
                  <a:pt x="119" y="26"/>
                  <a:pt x="122" y="27"/>
                  <a:pt x="124" y="26"/>
                </a:cubicBezTo>
                <a:cubicBezTo>
                  <a:pt x="126" y="25"/>
                  <a:pt x="127" y="24"/>
                  <a:pt x="128" y="2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0" name="Freeform 3573"/>
          <p:cNvSpPr>
            <a:spLocks noChangeAspect="1"/>
          </p:cNvSpPr>
          <p:nvPr/>
        </p:nvSpPr>
        <p:spPr bwMode="auto">
          <a:xfrm>
            <a:off x="1730073" y="1421160"/>
            <a:ext cx="224290" cy="85725"/>
          </a:xfrm>
          <a:custGeom>
            <a:avLst/>
            <a:gdLst>
              <a:gd name="T0" fmla="*/ 140 w 137"/>
              <a:gd name="T1" fmla="*/ 29 h 60"/>
              <a:gd name="T2" fmla="*/ 128 w 137"/>
              <a:gd name="T3" fmla="*/ 31 h 60"/>
              <a:gd name="T4" fmla="*/ 128 w 137"/>
              <a:gd name="T5" fmla="*/ 20 h 60"/>
              <a:gd name="T6" fmla="*/ 127 w 137"/>
              <a:gd name="T7" fmla="*/ 12 h 60"/>
              <a:gd name="T8" fmla="*/ 126 w 137"/>
              <a:gd name="T9" fmla="*/ 0 h 60"/>
              <a:gd name="T10" fmla="*/ 108 w 137"/>
              <a:gd name="T11" fmla="*/ 11 h 60"/>
              <a:gd name="T12" fmla="*/ 108 w 137"/>
              <a:gd name="T13" fmla="*/ 19 h 60"/>
              <a:gd name="T14" fmla="*/ 104 w 137"/>
              <a:gd name="T15" fmla="*/ 28 h 60"/>
              <a:gd name="T16" fmla="*/ 115 w 137"/>
              <a:gd name="T17" fmla="*/ 32 h 60"/>
              <a:gd name="T18" fmla="*/ 107 w 137"/>
              <a:gd name="T19" fmla="*/ 37 h 60"/>
              <a:gd name="T20" fmla="*/ 92 w 137"/>
              <a:gd name="T21" fmla="*/ 35 h 60"/>
              <a:gd name="T22" fmla="*/ 87 w 137"/>
              <a:gd name="T23" fmla="*/ 31 h 60"/>
              <a:gd name="T24" fmla="*/ 75 w 137"/>
              <a:gd name="T25" fmla="*/ 31 h 60"/>
              <a:gd name="T26" fmla="*/ 72 w 137"/>
              <a:gd name="T27" fmla="*/ 20 h 60"/>
              <a:gd name="T28" fmla="*/ 62 w 137"/>
              <a:gd name="T29" fmla="*/ 17 h 60"/>
              <a:gd name="T30" fmla="*/ 56 w 137"/>
              <a:gd name="T31" fmla="*/ 13 h 60"/>
              <a:gd name="T32" fmla="*/ 47 w 137"/>
              <a:gd name="T33" fmla="*/ 11 h 60"/>
              <a:gd name="T34" fmla="*/ 32 w 137"/>
              <a:gd name="T35" fmla="*/ 17 h 60"/>
              <a:gd name="T36" fmla="*/ 42 w 137"/>
              <a:gd name="T37" fmla="*/ 19 h 60"/>
              <a:gd name="T38" fmla="*/ 29 w 137"/>
              <a:gd name="T39" fmla="*/ 19 h 60"/>
              <a:gd name="T40" fmla="*/ 17 w 137"/>
              <a:gd name="T41" fmla="*/ 29 h 60"/>
              <a:gd name="T42" fmla="*/ 37 w 137"/>
              <a:gd name="T43" fmla="*/ 28 h 60"/>
              <a:gd name="T44" fmla="*/ 29 w 137"/>
              <a:gd name="T45" fmla="*/ 30 h 60"/>
              <a:gd name="T46" fmla="*/ 14 w 137"/>
              <a:gd name="T47" fmla="*/ 31 h 60"/>
              <a:gd name="T48" fmla="*/ 8 w 137"/>
              <a:gd name="T49" fmla="*/ 38 h 60"/>
              <a:gd name="T50" fmla="*/ 30 w 137"/>
              <a:gd name="T51" fmla="*/ 35 h 60"/>
              <a:gd name="T52" fmla="*/ 29 w 137"/>
              <a:gd name="T53" fmla="*/ 38 h 60"/>
              <a:gd name="T54" fmla="*/ 7 w 137"/>
              <a:gd name="T55" fmla="*/ 42 h 60"/>
              <a:gd name="T56" fmla="*/ 1 w 137"/>
              <a:gd name="T57" fmla="*/ 47 h 60"/>
              <a:gd name="T58" fmla="*/ 18 w 137"/>
              <a:gd name="T59" fmla="*/ 47 h 60"/>
              <a:gd name="T60" fmla="*/ 28 w 137"/>
              <a:gd name="T61" fmla="*/ 53 h 60"/>
              <a:gd name="T62" fmla="*/ 34 w 137"/>
              <a:gd name="T63" fmla="*/ 48 h 60"/>
              <a:gd name="T64" fmla="*/ 43 w 137"/>
              <a:gd name="T65" fmla="*/ 50 h 60"/>
              <a:gd name="T66" fmla="*/ 47 w 137"/>
              <a:gd name="T67" fmla="*/ 44 h 60"/>
              <a:gd name="T68" fmla="*/ 50 w 137"/>
              <a:gd name="T69" fmla="*/ 47 h 60"/>
              <a:gd name="T70" fmla="*/ 62 w 137"/>
              <a:gd name="T71" fmla="*/ 49 h 60"/>
              <a:gd name="T72" fmla="*/ 69 w 137"/>
              <a:gd name="T73" fmla="*/ 49 h 60"/>
              <a:gd name="T74" fmla="*/ 81 w 137"/>
              <a:gd name="T75" fmla="*/ 47 h 60"/>
              <a:gd name="T76" fmla="*/ 77 w 137"/>
              <a:gd name="T77" fmla="*/ 54 h 60"/>
              <a:gd name="T78" fmla="*/ 60 w 137"/>
              <a:gd name="T79" fmla="*/ 55 h 60"/>
              <a:gd name="T80" fmla="*/ 51 w 137"/>
              <a:gd name="T81" fmla="*/ 58 h 60"/>
              <a:gd name="T82" fmla="*/ 40 w 137"/>
              <a:gd name="T83" fmla="*/ 65 h 60"/>
              <a:gd name="T84" fmla="*/ 62 w 137"/>
              <a:gd name="T85" fmla="*/ 71 h 60"/>
              <a:gd name="T86" fmla="*/ 83 w 137"/>
              <a:gd name="T87" fmla="*/ 65 h 60"/>
              <a:gd name="T88" fmla="*/ 103 w 137"/>
              <a:gd name="T89" fmla="*/ 56 h 60"/>
              <a:gd name="T90" fmla="*/ 120 w 137"/>
              <a:gd name="T91" fmla="*/ 56 h 60"/>
              <a:gd name="T92" fmla="*/ 130 w 137"/>
              <a:gd name="T93" fmla="*/ 58 h 60"/>
              <a:gd name="T94" fmla="*/ 148 w 137"/>
              <a:gd name="T95" fmla="*/ 50 h 60"/>
              <a:gd name="T96" fmla="*/ 158 w 137"/>
              <a:gd name="T97" fmla="*/ 42 h 60"/>
              <a:gd name="T98" fmla="*/ 158 w 137"/>
              <a:gd name="T99" fmla="*/ 26 h 60"/>
              <a:gd name="T100" fmla="*/ 145 w 137"/>
              <a:gd name="T101" fmla="*/ 26 h 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7"/>
              <a:gd name="T154" fmla="*/ 0 h 60"/>
              <a:gd name="T155" fmla="*/ 137 w 137"/>
              <a:gd name="T156" fmla="*/ 60 h 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7" h="60">
                <a:moveTo>
                  <a:pt x="119" y="29"/>
                </a:moveTo>
                <a:cubicBezTo>
                  <a:pt x="117" y="30"/>
                  <a:pt x="118" y="25"/>
                  <a:pt x="117" y="24"/>
                </a:cubicBezTo>
                <a:cubicBezTo>
                  <a:pt x="116" y="23"/>
                  <a:pt x="114" y="22"/>
                  <a:pt x="113" y="23"/>
                </a:cubicBezTo>
                <a:cubicBezTo>
                  <a:pt x="111" y="23"/>
                  <a:pt x="109" y="27"/>
                  <a:pt x="107" y="26"/>
                </a:cubicBezTo>
                <a:cubicBezTo>
                  <a:pt x="106" y="24"/>
                  <a:pt x="110" y="22"/>
                  <a:pt x="110" y="20"/>
                </a:cubicBezTo>
                <a:cubicBezTo>
                  <a:pt x="110" y="18"/>
                  <a:pt x="107" y="19"/>
                  <a:pt x="107" y="17"/>
                </a:cubicBezTo>
                <a:cubicBezTo>
                  <a:pt x="106" y="16"/>
                  <a:pt x="108" y="15"/>
                  <a:pt x="108" y="14"/>
                </a:cubicBezTo>
                <a:cubicBezTo>
                  <a:pt x="108" y="13"/>
                  <a:pt x="106" y="12"/>
                  <a:pt x="106" y="10"/>
                </a:cubicBezTo>
                <a:cubicBezTo>
                  <a:pt x="106" y="8"/>
                  <a:pt x="108" y="6"/>
                  <a:pt x="108" y="3"/>
                </a:cubicBezTo>
                <a:cubicBezTo>
                  <a:pt x="108" y="2"/>
                  <a:pt x="107" y="0"/>
                  <a:pt x="105" y="0"/>
                </a:cubicBezTo>
                <a:cubicBezTo>
                  <a:pt x="103" y="0"/>
                  <a:pt x="101" y="3"/>
                  <a:pt x="98" y="4"/>
                </a:cubicBezTo>
                <a:cubicBezTo>
                  <a:pt x="96" y="6"/>
                  <a:pt x="93" y="7"/>
                  <a:pt x="90" y="9"/>
                </a:cubicBezTo>
                <a:cubicBezTo>
                  <a:pt x="88" y="10"/>
                  <a:pt x="86" y="12"/>
                  <a:pt x="86" y="14"/>
                </a:cubicBezTo>
                <a:cubicBezTo>
                  <a:pt x="86" y="16"/>
                  <a:pt x="89" y="15"/>
                  <a:pt x="90" y="16"/>
                </a:cubicBezTo>
                <a:cubicBezTo>
                  <a:pt x="92" y="17"/>
                  <a:pt x="95" y="18"/>
                  <a:pt x="94" y="20"/>
                </a:cubicBezTo>
                <a:cubicBezTo>
                  <a:pt x="93" y="22"/>
                  <a:pt x="88" y="20"/>
                  <a:pt x="87" y="23"/>
                </a:cubicBezTo>
                <a:cubicBezTo>
                  <a:pt x="86" y="24"/>
                  <a:pt x="90" y="24"/>
                  <a:pt x="91" y="24"/>
                </a:cubicBezTo>
                <a:cubicBezTo>
                  <a:pt x="93" y="25"/>
                  <a:pt x="95" y="25"/>
                  <a:pt x="96" y="27"/>
                </a:cubicBezTo>
                <a:cubicBezTo>
                  <a:pt x="97" y="28"/>
                  <a:pt x="96" y="30"/>
                  <a:pt x="95" y="31"/>
                </a:cubicBezTo>
                <a:cubicBezTo>
                  <a:pt x="93" y="32"/>
                  <a:pt x="91" y="31"/>
                  <a:pt x="89" y="31"/>
                </a:cubicBezTo>
                <a:cubicBezTo>
                  <a:pt x="87" y="31"/>
                  <a:pt x="85" y="31"/>
                  <a:pt x="83" y="31"/>
                </a:cubicBezTo>
                <a:cubicBezTo>
                  <a:pt x="81" y="30"/>
                  <a:pt x="79" y="29"/>
                  <a:pt x="77" y="29"/>
                </a:cubicBezTo>
                <a:cubicBezTo>
                  <a:pt x="75" y="29"/>
                  <a:pt x="74" y="32"/>
                  <a:pt x="72" y="31"/>
                </a:cubicBezTo>
                <a:cubicBezTo>
                  <a:pt x="71" y="30"/>
                  <a:pt x="75" y="28"/>
                  <a:pt x="73" y="26"/>
                </a:cubicBezTo>
                <a:cubicBezTo>
                  <a:pt x="72" y="25"/>
                  <a:pt x="70" y="26"/>
                  <a:pt x="68" y="26"/>
                </a:cubicBezTo>
                <a:cubicBezTo>
                  <a:pt x="66" y="26"/>
                  <a:pt x="63" y="28"/>
                  <a:pt x="63" y="26"/>
                </a:cubicBezTo>
                <a:cubicBezTo>
                  <a:pt x="63" y="25"/>
                  <a:pt x="68" y="25"/>
                  <a:pt x="67" y="23"/>
                </a:cubicBezTo>
                <a:cubicBezTo>
                  <a:pt x="67" y="20"/>
                  <a:pt x="63" y="19"/>
                  <a:pt x="60" y="17"/>
                </a:cubicBezTo>
                <a:cubicBezTo>
                  <a:pt x="59" y="16"/>
                  <a:pt x="59" y="14"/>
                  <a:pt x="57" y="14"/>
                </a:cubicBezTo>
                <a:cubicBezTo>
                  <a:pt x="56" y="13"/>
                  <a:pt x="54" y="14"/>
                  <a:pt x="52" y="14"/>
                </a:cubicBezTo>
                <a:cubicBezTo>
                  <a:pt x="50" y="15"/>
                  <a:pt x="47" y="17"/>
                  <a:pt x="46" y="15"/>
                </a:cubicBezTo>
                <a:cubicBezTo>
                  <a:pt x="44" y="15"/>
                  <a:pt x="47" y="13"/>
                  <a:pt x="47" y="11"/>
                </a:cubicBezTo>
                <a:cubicBezTo>
                  <a:pt x="47" y="11"/>
                  <a:pt x="48" y="9"/>
                  <a:pt x="47" y="9"/>
                </a:cubicBezTo>
                <a:cubicBezTo>
                  <a:pt x="44" y="9"/>
                  <a:pt x="42" y="9"/>
                  <a:pt x="39" y="9"/>
                </a:cubicBezTo>
                <a:cubicBezTo>
                  <a:pt x="37" y="10"/>
                  <a:pt x="34" y="10"/>
                  <a:pt x="32" y="11"/>
                </a:cubicBezTo>
                <a:cubicBezTo>
                  <a:pt x="30" y="12"/>
                  <a:pt x="27" y="12"/>
                  <a:pt x="27" y="14"/>
                </a:cubicBezTo>
                <a:cubicBezTo>
                  <a:pt x="27" y="16"/>
                  <a:pt x="30" y="15"/>
                  <a:pt x="32" y="16"/>
                </a:cubicBezTo>
                <a:cubicBezTo>
                  <a:pt x="33" y="16"/>
                  <a:pt x="36" y="15"/>
                  <a:pt x="35" y="16"/>
                </a:cubicBezTo>
                <a:cubicBezTo>
                  <a:pt x="35" y="17"/>
                  <a:pt x="33" y="18"/>
                  <a:pt x="32" y="18"/>
                </a:cubicBezTo>
                <a:cubicBezTo>
                  <a:pt x="29" y="18"/>
                  <a:pt x="27" y="15"/>
                  <a:pt x="24" y="16"/>
                </a:cubicBezTo>
                <a:cubicBezTo>
                  <a:pt x="21" y="16"/>
                  <a:pt x="18" y="18"/>
                  <a:pt x="16" y="20"/>
                </a:cubicBezTo>
                <a:cubicBezTo>
                  <a:pt x="15" y="21"/>
                  <a:pt x="12" y="24"/>
                  <a:pt x="14" y="24"/>
                </a:cubicBezTo>
                <a:cubicBezTo>
                  <a:pt x="17" y="26"/>
                  <a:pt x="20" y="23"/>
                  <a:pt x="23" y="23"/>
                </a:cubicBezTo>
                <a:cubicBezTo>
                  <a:pt x="26" y="23"/>
                  <a:pt x="29" y="22"/>
                  <a:pt x="31" y="23"/>
                </a:cubicBezTo>
                <a:cubicBezTo>
                  <a:pt x="32" y="23"/>
                  <a:pt x="33" y="25"/>
                  <a:pt x="32" y="25"/>
                </a:cubicBezTo>
                <a:cubicBezTo>
                  <a:pt x="30" y="26"/>
                  <a:pt x="27" y="25"/>
                  <a:pt x="24" y="25"/>
                </a:cubicBezTo>
                <a:cubicBezTo>
                  <a:pt x="22" y="25"/>
                  <a:pt x="20" y="26"/>
                  <a:pt x="18" y="26"/>
                </a:cubicBezTo>
                <a:cubicBezTo>
                  <a:pt x="16" y="27"/>
                  <a:pt x="13" y="26"/>
                  <a:pt x="12" y="26"/>
                </a:cubicBezTo>
                <a:cubicBezTo>
                  <a:pt x="10" y="27"/>
                  <a:pt x="8" y="28"/>
                  <a:pt x="7" y="30"/>
                </a:cubicBezTo>
                <a:cubicBezTo>
                  <a:pt x="7" y="30"/>
                  <a:pt x="7" y="32"/>
                  <a:pt x="7" y="32"/>
                </a:cubicBezTo>
                <a:cubicBezTo>
                  <a:pt x="10" y="32"/>
                  <a:pt x="13" y="32"/>
                  <a:pt x="16" y="32"/>
                </a:cubicBezTo>
                <a:cubicBezTo>
                  <a:pt x="19" y="31"/>
                  <a:pt x="22" y="29"/>
                  <a:pt x="25" y="29"/>
                </a:cubicBezTo>
                <a:cubicBezTo>
                  <a:pt x="26" y="29"/>
                  <a:pt x="29" y="29"/>
                  <a:pt x="29" y="30"/>
                </a:cubicBezTo>
                <a:cubicBezTo>
                  <a:pt x="28" y="32"/>
                  <a:pt x="25" y="31"/>
                  <a:pt x="24" y="32"/>
                </a:cubicBezTo>
                <a:cubicBezTo>
                  <a:pt x="21" y="33"/>
                  <a:pt x="17" y="35"/>
                  <a:pt x="14" y="35"/>
                </a:cubicBezTo>
                <a:cubicBezTo>
                  <a:pt x="11" y="36"/>
                  <a:pt x="9" y="35"/>
                  <a:pt x="6" y="35"/>
                </a:cubicBezTo>
                <a:cubicBezTo>
                  <a:pt x="4" y="35"/>
                  <a:pt x="3" y="35"/>
                  <a:pt x="1" y="36"/>
                </a:cubicBezTo>
                <a:cubicBezTo>
                  <a:pt x="0" y="37"/>
                  <a:pt x="0" y="39"/>
                  <a:pt x="1" y="39"/>
                </a:cubicBezTo>
                <a:cubicBezTo>
                  <a:pt x="3" y="41"/>
                  <a:pt x="6" y="42"/>
                  <a:pt x="9" y="42"/>
                </a:cubicBezTo>
                <a:cubicBezTo>
                  <a:pt x="11" y="42"/>
                  <a:pt x="13" y="39"/>
                  <a:pt x="15" y="39"/>
                </a:cubicBezTo>
                <a:cubicBezTo>
                  <a:pt x="16" y="40"/>
                  <a:pt x="16" y="43"/>
                  <a:pt x="18" y="44"/>
                </a:cubicBezTo>
                <a:cubicBezTo>
                  <a:pt x="19" y="45"/>
                  <a:pt x="21" y="45"/>
                  <a:pt x="23" y="44"/>
                </a:cubicBezTo>
                <a:cubicBezTo>
                  <a:pt x="24" y="43"/>
                  <a:pt x="22" y="41"/>
                  <a:pt x="23" y="40"/>
                </a:cubicBezTo>
                <a:cubicBezTo>
                  <a:pt x="24" y="39"/>
                  <a:pt x="27" y="39"/>
                  <a:pt x="28" y="40"/>
                </a:cubicBezTo>
                <a:cubicBezTo>
                  <a:pt x="29" y="42"/>
                  <a:pt x="25" y="45"/>
                  <a:pt x="27" y="45"/>
                </a:cubicBezTo>
                <a:cubicBezTo>
                  <a:pt x="30" y="46"/>
                  <a:pt x="34" y="44"/>
                  <a:pt x="36" y="42"/>
                </a:cubicBezTo>
                <a:cubicBezTo>
                  <a:pt x="37" y="41"/>
                  <a:pt x="36" y="39"/>
                  <a:pt x="37" y="37"/>
                </a:cubicBezTo>
                <a:cubicBezTo>
                  <a:pt x="37" y="36"/>
                  <a:pt x="38" y="37"/>
                  <a:pt x="39" y="37"/>
                </a:cubicBezTo>
                <a:cubicBezTo>
                  <a:pt x="41" y="37"/>
                  <a:pt x="42" y="35"/>
                  <a:pt x="44" y="36"/>
                </a:cubicBezTo>
                <a:cubicBezTo>
                  <a:pt x="45" y="36"/>
                  <a:pt x="42" y="38"/>
                  <a:pt x="42" y="39"/>
                </a:cubicBezTo>
                <a:cubicBezTo>
                  <a:pt x="41" y="39"/>
                  <a:pt x="39" y="41"/>
                  <a:pt x="40" y="42"/>
                </a:cubicBezTo>
                <a:cubicBezTo>
                  <a:pt x="44" y="43"/>
                  <a:pt x="48" y="42"/>
                  <a:pt x="52" y="41"/>
                </a:cubicBezTo>
                <a:cubicBezTo>
                  <a:pt x="54" y="41"/>
                  <a:pt x="54" y="39"/>
                  <a:pt x="56" y="39"/>
                </a:cubicBezTo>
                <a:cubicBezTo>
                  <a:pt x="57" y="39"/>
                  <a:pt x="57" y="41"/>
                  <a:pt x="58" y="41"/>
                </a:cubicBezTo>
                <a:cubicBezTo>
                  <a:pt x="59" y="41"/>
                  <a:pt x="60" y="41"/>
                  <a:pt x="61" y="41"/>
                </a:cubicBezTo>
                <a:cubicBezTo>
                  <a:pt x="64" y="40"/>
                  <a:pt x="66" y="39"/>
                  <a:pt x="68" y="39"/>
                </a:cubicBezTo>
                <a:cubicBezTo>
                  <a:pt x="69" y="39"/>
                  <a:pt x="72" y="39"/>
                  <a:pt x="71" y="40"/>
                </a:cubicBezTo>
                <a:cubicBezTo>
                  <a:pt x="70" y="42"/>
                  <a:pt x="67" y="44"/>
                  <a:pt x="64" y="45"/>
                </a:cubicBezTo>
                <a:cubicBezTo>
                  <a:pt x="62" y="46"/>
                  <a:pt x="60" y="44"/>
                  <a:pt x="57" y="45"/>
                </a:cubicBezTo>
                <a:cubicBezTo>
                  <a:pt x="55" y="45"/>
                  <a:pt x="52" y="45"/>
                  <a:pt x="50" y="46"/>
                </a:cubicBezTo>
                <a:cubicBezTo>
                  <a:pt x="48" y="47"/>
                  <a:pt x="47" y="48"/>
                  <a:pt x="45" y="48"/>
                </a:cubicBezTo>
                <a:cubicBezTo>
                  <a:pt x="44" y="48"/>
                  <a:pt x="43" y="48"/>
                  <a:pt x="43" y="48"/>
                </a:cubicBezTo>
                <a:cubicBezTo>
                  <a:pt x="39" y="49"/>
                  <a:pt x="36" y="50"/>
                  <a:pt x="33" y="52"/>
                </a:cubicBezTo>
                <a:cubicBezTo>
                  <a:pt x="33" y="52"/>
                  <a:pt x="33" y="54"/>
                  <a:pt x="33" y="54"/>
                </a:cubicBezTo>
                <a:cubicBezTo>
                  <a:pt x="35" y="57"/>
                  <a:pt x="38" y="59"/>
                  <a:pt x="40" y="59"/>
                </a:cubicBezTo>
                <a:cubicBezTo>
                  <a:pt x="44" y="60"/>
                  <a:pt x="48" y="60"/>
                  <a:pt x="52" y="59"/>
                </a:cubicBezTo>
                <a:cubicBezTo>
                  <a:pt x="55" y="59"/>
                  <a:pt x="57" y="56"/>
                  <a:pt x="61" y="55"/>
                </a:cubicBezTo>
                <a:cubicBezTo>
                  <a:pt x="63" y="54"/>
                  <a:pt x="66" y="55"/>
                  <a:pt x="69" y="54"/>
                </a:cubicBezTo>
                <a:cubicBezTo>
                  <a:pt x="71" y="53"/>
                  <a:pt x="71" y="49"/>
                  <a:pt x="73" y="48"/>
                </a:cubicBezTo>
                <a:cubicBezTo>
                  <a:pt x="78" y="47"/>
                  <a:pt x="82" y="48"/>
                  <a:pt x="86" y="47"/>
                </a:cubicBezTo>
                <a:cubicBezTo>
                  <a:pt x="90" y="46"/>
                  <a:pt x="92" y="42"/>
                  <a:pt x="95" y="42"/>
                </a:cubicBezTo>
                <a:cubicBezTo>
                  <a:pt x="97" y="42"/>
                  <a:pt x="98" y="47"/>
                  <a:pt x="100" y="47"/>
                </a:cubicBezTo>
                <a:cubicBezTo>
                  <a:pt x="102" y="47"/>
                  <a:pt x="103" y="43"/>
                  <a:pt x="106" y="43"/>
                </a:cubicBezTo>
                <a:cubicBezTo>
                  <a:pt x="108" y="43"/>
                  <a:pt x="107" y="48"/>
                  <a:pt x="109" y="48"/>
                </a:cubicBezTo>
                <a:cubicBezTo>
                  <a:pt x="112" y="48"/>
                  <a:pt x="114" y="44"/>
                  <a:pt x="116" y="43"/>
                </a:cubicBezTo>
                <a:cubicBezTo>
                  <a:pt x="119" y="42"/>
                  <a:pt x="122" y="43"/>
                  <a:pt x="124" y="42"/>
                </a:cubicBezTo>
                <a:cubicBezTo>
                  <a:pt x="126" y="41"/>
                  <a:pt x="125" y="38"/>
                  <a:pt x="126" y="37"/>
                </a:cubicBezTo>
                <a:cubicBezTo>
                  <a:pt x="127" y="35"/>
                  <a:pt x="131" y="37"/>
                  <a:pt x="132" y="35"/>
                </a:cubicBezTo>
                <a:cubicBezTo>
                  <a:pt x="133" y="32"/>
                  <a:pt x="135" y="29"/>
                  <a:pt x="136" y="25"/>
                </a:cubicBezTo>
                <a:cubicBezTo>
                  <a:pt x="137" y="24"/>
                  <a:pt x="133" y="23"/>
                  <a:pt x="132" y="22"/>
                </a:cubicBezTo>
                <a:cubicBezTo>
                  <a:pt x="129" y="21"/>
                  <a:pt x="127" y="18"/>
                  <a:pt x="125" y="18"/>
                </a:cubicBezTo>
                <a:cubicBezTo>
                  <a:pt x="123" y="18"/>
                  <a:pt x="122" y="20"/>
                  <a:pt x="121" y="22"/>
                </a:cubicBezTo>
                <a:cubicBezTo>
                  <a:pt x="120" y="24"/>
                  <a:pt x="122" y="28"/>
                  <a:pt x="119" y="2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1" name="Freeform 3574"/>
          <p:cNvSpPr>
            <a:spLocks noChangeAspect="1"/>
          </p:cNvSpPr>
          <p:nvPr/>
        </p:nvSpPr>
        <p:spPr bwMode="auto">
          <a:xfrm>
            <a:off x="1623505" y="1399731"/>
            <a:ext cx="143601" cy="59531"/>
          </a:xfrm>
          <a:custGeom>
            <a:avLst/>
            <a:gdLst>
              <a:gd name="T0" fmla="*/ 92 w 88"/>
              <a:gd name="T1" fmla="*/ 0 h 42"/>
              <a:gd name="T2" fmla="*/ 104 w 88"/>
              <a:gd name="T3" fmla="*/ 7 h 42"/>
              <a:gd name="T4" fmla="*/ 103 w 88"/>
              <a:gd name="T5" fmla="*/ 10 h 42"/>
              <a:gd name="T6" fmla="*/ 95 w 88"/>
              <a:gd name="T7" fmla="*/ 12 h 42"/>
              <a:gd name="T8" fmla="*/ 92 w 88"/>
              <a:gd name="T9" fmla="*/ 12 h 42"/>
              <a:gd name="T10" fmla="*/ 94 w 88"/>
              <a:gd name="T11" fmla="*/ 20 h 42"/>
              <a:gd name="T12" fmla="*/ 88 w 88"/>
              <a:gd name="T13" fmla="*/ 20 h 42"/>
              <a:gd name="T14" fmla="*/ 91 w 88"/>
              <a:gd name="T15" fmla="*/ 25 h 42"/>
              <a:gd name="T16" fmla="*/ 79 w 88"/>
              <a:gd name="T17" fmla="*/ 26 h 42"/>
              <a:gd name="T18" fmla="*/ 74 w 88"/>
              <a:gd name="T19" fmla="*/ 35 h 42"/>
              <a:gd name="T20" fmla="*/ 67 w 88"/>
              <a:gd name="T21" fmla="*/ 37 h 42"/>
              <a:gd name="T22" fmla="*/ 62 w 88"/>
              <a:gd name="T23" fmla="*/ 31 h 42"/>
              <a:gd name="T24" fmla="*/ 66 w 88"/>
              <a:gd name="T25" fmla="*/ 25 h 42"/>
              <a:gd name="T26" fmla="*/ 68 w 88"/>
              <a:gd name="T27" fmla="*/ 21 h 42"/>
              <a:gd name="T28" fmla="*/ 62 w 88"/>
              <a:gd name="T29" fmla="*/ 23 h 42"/>
              <a:gd name="T30" fmla="*/ 56 w 88"/>
              <a:gd name="T31" fmla="*/ 29 h 42"/>
              <a:gd name="T32" fmla="*/ 51 w 88"/>
              <a:gd name="T33" fmla="*/ 30 h 42"/>
              <a:gd name="T34" fmla="*/ 56 w 88"/>
              <a:gd name="T35" fmla="*/ 36 h 42"/>
              <a:gd name="T36" fmla="*/ 48 w 88"/>
              <a:gd name="T37" fmla="*/ 39 h 42"/>
              <a:gd name="T38" fmla="*/ 45 w 88"/>
              <a:gd name="T39" fmla="*/ 38 h 42"/>
              <a:gd name="T40" fmla="*/ 44 w 88"/>
              <a:gd name="T41" fmla="*/ 36 h 42"/>
              <a:gd name="T42" fmla="*/ 43 w 88"/>
              <a:gd name="T43" fmla="*/ 38 h 42"/>
              <a:gd name="T44" fmla="*/ 37 w 88"/>
              <a:gd name="T45" fmla="*/ 48 h 42"/>
              <a:gd name="T46" fmla="*/ 29 w 88"/>
              <a:gd name="T47" fmla="*/ 48 h 42"/>
              <a:gd name="T48" fmla="*/ 29 w 88"/>
              <a:gd name="T49" fmla="*/ 38 h 42"/>
              <a:gd name="T50" fmla="*/ 26 w 88"/>
              <a:gd name="T51" fmla="*/ 37 h 42"/>
              <a:gd name="T52" fmla="*/ 23 w 88"/>
              <a:gd name="T53" fmla="*/ 45 h 42"/>
              <a:gd name="T54" fmla="*/ 19 w 88"/>
              <a:gd name="T55" fmla="*/ 45 h 42"/>
              <a:gd name="T56" fmla="*/ 12 w 88"/>
              <a:gd name="T57" fmla="*/ 42 h 42"/>
              <a:gd name="T58" fmla="*/ 5 w 88"/>
              <a:gd name="T59" fmla="*/ 46 h 42"/>
              <a:gd name="T60" fmla="*/ 0 w 88"/>
              <a:gd name="T61" fmla="*/ 43 h 42"/>
              <a:gd name="T62" fmla="*/ 5 w 88"/>
              <a:gd name="T63" fmla="*/ 36 h 42"/>
              <a:gd name="T64" fmla="*/ 14 w 88"/>
              <a:gd name="T65" fmla="*/ 32 h 42"/>
              <a:gd name="T66" fmla="*/ 19 w 88"/>
              <a:gd name="T67" fmla="*/ 33 h 42"/>
              <a:gd name="T68" fmla="*/ 26 w 88"/>
              <a:gd name="T69" fmla="*/ 25 h 42"/>
              <a:gd name="T70" fmla="*/ 37 w 88"/>
              <a:gd name="T71" fmla="*/ 20 h 42"/>
              <a:gd name="T72" fmla="*/ 51 w 88"/>
              <a:gd name="T73" fmla="*/ 11 h 42"/>
              <a:gd name="T74" fmla="*/ 56 w 88"/>
              <a:gd name="T75" fmla="*/ 6 h 42"/>
              <a:gd name="T76" fmla="*/ 67 w 88"/>
              <a:gd name="T77" fmla="*/ 5 h 42"/>
              <a:gd name="T78" fmla="*/ 74 w 88"/>
              <a:gd name="T79" fmla="*/ 5 h 42"/>
              <a:gd name="T80" fmla="*/ 81 w 88"/>
              <a:gd name="T81" fmla="*/ 8 h 42"/>
              <a:gd name="T82" fmla="*/ 86 w 88"/>
              <a:gd name="T83" fmla="*/ 7 h 42"/>
              <a:gd name="T84" fmla="*/ 86 w 88"/>
              <a:gd name="T85" fmla="*/ 2 h 42"/>
              <a:gd name="T86" fmla="*/ 92 w 88"/>
              <a:gd name="T87" fmla="*/ 0 h 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8"/>
              <a:gd name="T133" fmla="*/ 0 h 42"/>
              <a:gd name="T134" fmla="*/ 88 w 88"/>
              <a:gd name="T135" fmla="*/ 42 h 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8" h="42">
                <a:moveTo>
                  <a:pt x="77" y="0"/>
                </a:moveTo>
                <a:cubicBezTo>
                  <a:pt x="81" y="1"/>
                  <a:pt x="85" y="3"/>
                  <a:pt x="87" y="6"/>
                </a:cubicBezTo>
                <a:cubicBezTo>
                  <a:pt x="88" y="6"/>
                  <a:pt x="87" y="8"/>
                  <a:pt x="86" y="8"/>
                </a:cubicBezTo>
                <a:cubicBezTo>
                  <a:pt x="84" y="9"/>
                  <a:pt x="82" y="10"/>
                  <a:pt x="80" y="10"/>
                </a:cubicBezTo>
                <a:cubicBezTo>
                  <a:pt x="79" y="11"/>
                  <a:pt x="77" y="9"/>
                  <a:pt x="77" y="10"/>
                </a:cubicBezTo>
                <a:cubicBezTo>
                  <a:pt x="77" y="13"/>
                  <a:pt x="80" y="15"/>
                  <a:pt x="79" y="17"/>
                </a:cubicBezTo>
                <a:cubicBezTo>
                  <a:pt x="79" y="19"/>
                  <a:pt x="75" y="16"/>
                  <a:pt x="74" y="17"/>
                </a:cubicBezTo>
                <a:cubicBezTo>
                  <a:pt x="73" y="18"/>
                  <a:pt x="77" y="20"/>
                  <a:pt x="76" y="21"/>
                </a:cubicBezTo>
                <a:cubicBezTo>
                  <a:pt x="74" y="23"/>
                  <a:pt x="69" y="21"/>
                  <a:pt x="66" y="22"/>
                </a:cubicBezTo>
                <a:cubicBezTo>
                  <a:pt x="64" y="24"/>
                  <a:pt x="64" y="27"/>
                  <a:pt x="62" y="29"/>
                </a:cubicBezTo>
                <a:cubicBezTo>
                  <a:pt x="60" y="30"/>
                  <a:pt x="58" y="31"/>
                  <a:pt x="56" y="31"/>
                </a:cubicBezTo>
                <a:cubicBezTo>
                  <a:pt x="54" y="30"/>
                  <a:pt x="53" y="28"/>
                  <a:pt x="52" y="26"/>
                </a:cubicBezTo>
                <a:cubicBezTo>
                  <a:pt x="52" y="24"/>
                  <a:pt x="54" y="23"/>
                  <a:pt x="55" y="21"/>
                </a:cubicBezTo>
                <a:cubicBezTo>
                  <a:pt x="56" y="20"/>
                  <a:pt x="58" y="18"/>
                  <a:pt x="57" y="18"/>
                </a:cubicBezTo>
                <a:cubicBezTo>
                  <a:pt x="56" y="17"/>
                  <a:pt x="54" y="18"/>
                  <a:pt x="52" y="19"/>
                </a:cubicBezTo>
                <a:cubicBezTo>
                  <a:pt x="50" y="21"/>
                  <a:pt x="49" y="23"/>
                  <a:pt x="47" y="24"/>
                </a:cubicBezTo>
                <a:cubicBezTo>
                  <a:pt x="46" y="25"/>
                  <a:pt x="43" y="24"/>
                  <a:pt x="43" y="25"/>
                </a:cubicBezTo>
                <a:cubicBezTo>
                  <a:pt x="43" y="27"/>
                  <a:pt x="47" y="28"/>
                  <a:pt x="47" y="30"/>
                </a:cubicBezTo>
                <a:cubicBezTo>
                  <a:pt x="46" y="32"/>
                  <a:pt x="42" y="33"/>
                  <a:pt x="40" y="33"/>
                </a:cubicBezTo>
                <a:cubicBezTo>
                  <a:pt x="39" y="34"/>
                  <a:pt x="39" y="32"/>
                  <a:pt x="38" y="32"/>
                </a:cubicBezTo>
                <a:cubicBezTo>
                  <a:pt x="38" y="31"/>
                  <a:pt x="38" y="29"/>
                  <a:pt x="37" y="30"/>
                </a:cubicBezTo>
                <a:cubicBezTo>
                  <a:pt x="36" y="30"/>
                  <a:pt x="36" y="32"/>
                  <a:pt x="36" y="32"/>
                </a:cubicBezTo>
                <a:cubicBezTo>
                  <a:pt x="34" y="35"/>
                  <a:pt x="34" y="38"/>
                  <a:pt x="31" y="40"/>
                </a:cubicBezTo>
                <a:cubicBezTo>
                  <a:pt x="29" y="41"/>
                  <a:pt x="25" y="42"/>
                  <a:pt x="24" y="40"/>
                </a:cubicBezTo>
                <a:cubicBezTo>
                  <a:pt x="22" y="38"/>
                  <a:pt x="25" y="35"/>
                  <a:pt x="24" y="32"/>
                </a:cubicBezTo>
                <a:cubicBezTo>
                  <a:pt x="24" y="31"/>
                  <a:pt x="22" y="31"/>
                  <a:pt x="22" y="31"/>
                </a:cubicBezTo>
                <a:cubicBezTo>
                  <a:pt x="20" y="33"/>
                  <a:pt x="21" y="36"/>
                  <a:pt x="19" y="38"/>
                </a:cubicBezTo>
                <a:cubicBezTo>
                  <a:pt x="18" y="39"/>
                  <a:pt x="17" y="39"/>
                  <a:pt x="16" y="38"/>
                </a:cubicBezTo>
                <a:cubicBezTo>
                  <a:pt x="13" y="38"/>
                  <a:pt x="12" y="35"/>
                  <a:pt x="10" y="35"/>
                </a:cubicBezTo>
                <a:cubicBezTo>
                  <a:pt x="7" y="35"/>
                  <a:pt x="6" y="39"/>
                  <a:pt x="4" y="39"/>
                </a:cubicBezTo>
                <a:cubicBezTo>
                  <a:pt x="2" y="40"/>
                  <a:pt x="0" y="38"/>
                  <a:pt x="0" y="36"/>
                </a:cubicBezTo>
                <a:cubicBezTo>
                  <a:pt x="0" y="34"/>
                  <a:pt x="2" y="31"/>
                  <a:pt x="4" y="30"/>
                </a:cubicBezTo>
                <a:cubicBezTo>
                  <a:pt x="7" y="28"/>
                  <a:pt x="9" y="27"/>
                  <a:pt x="12" y="27"/>
                </a:cubicBezTo>
                <a:cubicBezTo>
                  <a:pt x="13" y="27"/>
                  <a:pt x="15" y="29"/>
                  <a:pt x="16" y="28"/>
                </a:cubicBezTo>
                <a:cubicBezTo>
                  <a:pt x="19" y="27"/>
                  <a:pt x="20" y="23"/>
                  <a:pt x="22" y="21"/>
                </a:cubicBezTo>
                <a:cubicBezTo>
                  <a:pt x="25" y="19"/>
                  <a:pt x="28" y="19"/>
                  <a:pt x="31" y="17"/>
                </a:cubicBezTo>
                <a:cubicBezTo>
                  <a:pt x="35" y="15"/>
                  <a:pt x="39" y="12"/>
                  <a:pt x="43" y="9"/>
                </a:cubicBezTo>
                <a:cubicBezTo>
                  <a:pt x="44" y="8"/>
                  <a:pt x="45" y="6"/>
                  <a:pt x="47" y="5"/>
                </a:cubicBezTo>
                <a:cubicBezTo>
                  <a:pt x="50" y="4"/>
                  <a:pt x="53" y="4"/>
                  <a:pt x="56" y="4"/>
                </a:cubicBezTo>
                <a:cubicBezTo>
                  <a:pt x="58" y="3"/>
                  <a:pt x="60" y="3"/>
                  <a:pt x="62" y="4"/>
                </a:cubicBezTo>
                <a:cubicBezTo>
                  <a:pt x="64" y="4"/>
                  <a:pt x="66" y="7"/>
                  <a:pt x="68" y="7"/>
                </a:cubicBezTo>
                <a:cubicBezTo>
                  <a:pt x="70" y="8"/>
                  <a:pt x="71" y="7"/>
                  <a:pt x="72" y="6"/>
                </a:cubicBezTo>
                <a:cubicBezTo>
                  <a:pt x="73" y="5"/>
                  <a:pt x="71" y="3"/>
                  <a:pt x="72" y="2"/>
                </a:cubicBezTo>
                <a:cubicBezTo>
                  <a:pt x="73" y="0"/>
                  <a:pt x="75" y="0"/>
                  <a:pt x="77"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2" name="Freeform 3575"/>
          <p:cNvSpPr>
            <a:spLocks noChangeAspect="1"/>
          </p:cNvSpPr>
          <p:nvPr/>
        </p:nvSpPr>
        <p:spPr bwMode="auto">
          <a:xfrm>
            <a:off x="1670933" y="1448546"/>
            <a:ext cx="34281" cy="21432"/>
          </a:xfrm>
          <a:custGeom>
            <a:avLst/>
            <a:gdLst>
              <a:gd name="T0" fmla="*/ 1 w 21"/>
              <a:gd name="T1" fmla="*/ 11 h 15"/>
              <a:gd name="T2" fmla="*/ 1 w 21"/>
              <a:gd name="T3" fmla="*/ 13 h 15"/>
              <a:gd name="T4" fmla="*/ 10 w 21"/>
              <a:gd name="T5" fmla="*/ 18 h 15"/>
              <a:gd name="T6" fmla="*/ 14 w 21"/>
              <a:gd name="T7" fmla="*/ 12 h 15"/>
              <a:gd name="T8" fmla="*/ 25 w 21"/>
              <a:gd name="T9" fmla="*/ 4 h 15"/>
              <a:gd name="T10" fmla="*/ 24 w 21"/>
              <a:gd name="T11" fmla="*/ 1 h 15"/>
              <a:gd name="T12" fmla="*/ 18 w 21"/>
              <a:gd name="T13" fmla="*/ 4 h 15"/>
              <a:gd name="T14" fmla="*/ 10 w 21"/>
              <a:gd name="T15" fmla="*/ 6 h 15"/>
              <a:gd name="T16" fmla="*/ 1 w 21"/>
              <a:gd name="T17" fmla="*/ 11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1" y="9"/>
                </a:moveTo>
                <a:cubicBezTo>
                  <a:pt x="0" y="9"/>
                  <a:pt x="0" y="11"/>
                  <a:pt x="1" y="11"/>
                </a:cubicBezTo>
                <a:cubicBezTo>
                  <a:pt x="3" y="13"/>
                  <a:pt x="5" y="15"/>
                  <a:pt x="8" y="15"/>
                </a:cubicBezTo>
                <a:cubicBezTo>
                  <a:pt x="10" y="15"/>
                  <a:pt x="11" y="12"/>
                  <a:pt x="12" y="10"/>
                </a:cubicBezTo>
                <a:cubicBezTo>
                  <a:pt x="15" y="8"/>
                  <a:pt x="19" y="6"/>
                  <a:pt x="21" y="3"/>
                </a:cubicBezTo>
                <a:cubicBezTo>
                  <a:pt x="21" y="2"/>
                  <a:pt x="21" y="1"/>
                  <a:pt x="20" y="1"/>
                </a:cubicBezTo>
                <a:cubicBezTo>
                  <a:pt x="18" y="0"/>
                  <a:pt x="17" y="2"/>
                  <a:pt x="15" y="3"/>
                </a:cubicBezTo>
                <a:cubicBezTo>
                  <a:pt x="13" y="4"/>
                  <a:pt x="10" y="4"/>
                  <a:pt x="8" y="5"/>
                </a:cubicBezTo>
                <a:cubicBezTo>
                  <a:pt x="5" y="6"/>
                  <a:pt x="3" y="7"/>
                  <a:pt x="1" y="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3" name="Freeform 3576"/>
          <p:cNvSpPr>
            <a:spLocks noChangeAspect="1"/>
          </p:cNvSpPr>
          <p:nvPr/>
        </p:nvSpPr>
        <p:spPr bwMode="auto">
          <a:xfrm>
            <a:off x="1766151" y="1421163"/>
            <a:ext cx="34281" cy="7144"/>
          </a:xfrm>
          <a:custGeom>
            <a:avLst/>
            <a:gdLst>
              <a:gd name="T0" fmla="*/ 2 w 16"/>
              <a:gd name="T1" fmla="*/ 0 h 5"/>
              <a:gd name="T2" fmla="*/ 1 w 16"/>
              <a:gd name="T3" fmla="*/ 4 h 5"/>
              <a:gd name="T4" fmla="*/ 15 w 16"/>
              <a:gd name="T5" fmla="*/ 6 h 5"/>
              <a:gd name="T6" fmla="*/ 19 w 16"/>
              <a:gd name="T7" fmla="*/ 2 h 5"/>
              <a:gd name="T8" fmla="*/ 13 w 16"/>
              <a:gd name="T9" fmla="*/ 1 h 5"/>
              <a:gd name="T10" fmla="*/ 7 w 16"/>
              <a:gd name="T11" fmla="*/ 1 h 5"/>
              <a:gd name="T12" fmla="*/ 2 w 16"/>
              <a:gd name="T13" fmla="*/ 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2" y="0"/>
                </a:moveTo>
                <a:cubicBezTo>
                  <a:pt x="1" y="1"/>
                  <a:pt x="0" y="3"/>
                  <a:pt x="1" y="3"/>
                </a:cubicBezTo>
                <a:cubicBezTo>
                  <a:pt x="4" y="5"/>
                  <a:pt x="9" y="5"/>
                  <a:pt x="13" y="5"/>
                </a:cubicBezTo>
                <a:cubicBezTo>
                  <a:pt x="14" y="5"/>
                  <a:pt x="16" y="3"/>
                  <a:pt x="16" y="2"/>
                </a:cubicBezTo>
                <a:cubicBezTo>
                  <a:pt x="15" y="1"/>
                  <a:pt x="13" y="1"/>
                  <a:pt x="11" y="1"/>
                </a:cubicBezTo>
                <a:cubicBezTo>
                  <a:pt x="9" y="0"/>
                  <a:pt x="7" y="1"/>
                  <a:pt x="6" y="1"/>
                </a:cubicBezTo>
                <a:cubicBezTo>
                  <a:pt x="4" y="1"/>
                  <a:pt x="3"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4" name="Freeform 3577"/>
          <p:cNvSpPr>
            <a:spLocks noChangeAspect="1"/>
          </p:cNvSpPr>
          <p:nvPr/>
        </p:nvSpPr>
        <p:spPr bwMode="auto">
          <a:xfrm>
            <a:off x="1775671" y="1383061"/>
            <a:ext cx="34281" cy="14287"/>
          </a:xfrm>
          <a:custGeom>
            <a:avLst/>
            <a:gdLst>
              <a:gd name="T0" fmla="*/ 0 w 14"/>
              <a:gd name="T1" fmla="*/ 2 h 10"/>
              <a:gd name="T2" fmla="*/ 0 w 14"/>
              <a:gd name="T3" fmla="*/ 5 h 10"/>
              <a:gd name="T4" fmla="*/ 7 w 14"/>
              <a:gd name="T5" fmla="*/ 8 h 10"/>
              <a:gd name="T6" fmla="*/ 10 w 14"/>
              <a:gd name="T7" fmla="*/ 12 h 10"/>
              <a:gd name="T8" fmla="*/ 16 w 14"/>
              <a:gd name="T9" fmla="*/ 8 h 10"/>
              <a:gd name="T10" fmla="*/ 13 w 14"/>
              <a:gd name="T11" fmla="*/ 4 h 10"/>
              <a:gd name="T12" fmla="*/ 11 w 14"/>
              <a:gd name="T13" fmla="*/ 1 h 10"/>
              <a:gd name="T14" fmla="*/ 4 w 14"/>
              <a:gd name="T15" fmla="*/ 1 h 10"/>
              <a:gd name="T16" fmla="*/ 0 w 14"/>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0"/>
              <a:gd name="T29" fmla="*/ 14 w 14"/>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0">
                <a:moveTo>
                  <a:pt x="0" y="2"/>
                </a:moveTo>
                <a:cubicBezTo>
                  <a:pt x="0" y="3"/>
                  <a:pt x="0" y="4"/>
                  <a:pt x="0" y="4"/>
                </a:cubicBezTo>
                <a:cubicBezTo>
                  <a:pt x="2" y="6"/>
                  <a:pt x="4" y="6"/>
                  <a:pt x="6" y="7"/>
                </a:cubicBezTo>
                <a:cubicBezTo>
                  <a:pt x="7" y="8"/>
                  <a:pt x="7" y="10"/>
                  <a:pt x="8" y="10"/>
                </a:cubicBezTo>
                <a:cubicBezTo>
                  <a:pt x="10" y="9"/>
                  <a:pt x="13" y="9"/>
                  <a:pt x="13" y="7"/>
                </a:cubicBezTo>
                <a:cubicBezTo>
                  <a:pt x="14" y="6"/>
                  <a:pt x="12" y="4"/>
                  <a:pt x="11" y="3"/>
                </a:cubicBezTo>
                <a:cubicBezTo>
                  <a:pt x="10" y="2"/>
                  <a:pt x="10" y="1"/>
                  <a:pt x="9" y="1"/>
                </a:cubicBezTo>
                <a:cubicBezTo>
                  <a:pt x="7" y="0"/>
                  <a:pt x="5" y="1"/>
                  <a:pt x="3" y="1"/>
                </a:cubicBezTo>
                <a:cubicBezTo>
                  <a:pt x="2" y="1"/>
                  <a:pt x="1" y="1"/>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5" name="Freeform 3578"/>
          <p:cNvSpPr>
            <a:spLocks noChangeAspect="1"/>
          </p:cNvSpPr>
          <p:nvPr/>
        </p:nvSpPr>
        <p:spPr bwMode="auto">
          <a:xfrm>
            <a:off x="1824310" y="1379488"/>
            <a:ext cx="69750" cy="29766"/>
          </a:xfrm>
          <a:custGeom>
            <a:avLst/>
            <a:gdLst>
              <a:gd name="T0" fmla="*/ 2 w 42"/>
              <a:gd name="T1" fmla="*/ 7 h 21"/>
              <a:gd name="T2" fmla="*/ 0 w 42"/>
              <a:gd name="T3" fmla="*/ 17 h 21"/>
              <a:gd name="T4" fmla="*/ 6 w 42"/>
              <a:gd name="T5" fmla="*/ 23 h 21"/>
              <a:gd name="T6" fmla="*/ 12 w 42"/>
              <a:gd name="T7" fmla="*/ 25 h 21"/>
              <a:gd name="T8" fmla="*/ 23 w 42"/>
              <a:gd name="T9" fmla="*/ 20 h 21"/>
              <a:gd name="T10" fmla="*/ 29 w 42"/>
              <a:gd name="T11" fmla="*/ 21 h 21"/>
              <a:gd name="T12" fmla="*/ 34 w 42"/>
              <a:gd name="T13" fmla="*/ 20 h 21"/>
              <a:gd name="T14" fmla="*/ 41 w 42"/>
              <a:gd name="T15" fmla="*/ 17 h 21"/>
              <a:gd name="T16" fmla="*/ 41 w 42"/>
              <a:gd name="T17" fmla="*/ 13 h 21"/>
              <a:gd name="T18" fmla="*/ 34 w 42"/>
              <a:gd name="T19" fmla="*/ 12 h 21"/>
              <a:gd name="T20" fmla="*/ 29 w 42"/>
              <a:gd name="T21" fmla="*/ 11 h 21"/>
              <a:gd name="T22" fmla="*/ 36 w 42"/>
              <a:gd name="T23" fmla="*/ 7 h 21"/>
              <a:gd name="T24" fmla="*/ 46 w 42"/>
              <a:gd name="T25" fmla="*/ 7 h 21"/>
              <a:gd name="T26" fmla="*/ 50 w 42"/>
              <a:gd name="T27" fmla="*/ 2 h 21"/>
              <a:gd name="T28" fmla="*/ 45 w 42"/>
              <a:gd name="T29" fmla="*/ 0 h 21"/>
              <a:gd name="T30" fmla="*/ 32 w 42"/>
              <a:gd name="T31" fmla="*/ 1 h 21"/>
              <a:gd name="T32" fmla="*/ 19 w 42"/>
              <a:gd name="T33" fmla="*/ 4 h 21"/>
              <a:gd name="T34" fmla="*/ 11 w 42"/>
              <a:gd name="T35" fmla="*/ 6 h 21"/>
              <a:gd name="T36" fmla="*/ 2 w 42"/>
              <a:gd name="T37" fmla="*/ 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1"/>
              <a:gd name="T59" fmla="*/ 42 w 42"/>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1">
                <a:moveTo>
                  <a:pt x="2" y="6"/>
                </a:moveTo>
                <a:cubicBezTo>
                  <a:pt x="0" y="8"/>
                  <a:pt x="0" y="11"/>
                  <a:pt x="0" y="14"/>
                </a:cubicBezTo>
                <a:cubicBezTo>
                  <a:pt x="1" y="16"/>
                  <a:pt x="3" y="18"/>
                  <a:pt x="5" y="19"/>
                </a:cubicBezTo>
                <a:cubicBezTo>
                  <a:pt x="7" y="20"/>
                  <a:pt x="9" y="21"/>
                  <a:pt x="10" y="21"/>
                </a:cubicBezTo>
                <a:cubicBezTo>
                  <a:pt x="13" y="20"/>
                  <a:pt x="16" y="17"/>
                  <a:pt x="19" y="17"/>
                </a:cubicBezTo>
                <a:cubicBezTo>
                  <a:pt x="21" y="17"/>
                  <a:pt x="22" y="18"/>
                  <a:pt x="24" y="18"/>
                </a:cubicBezTo>
                <a:cubicBezTo>
                  <a:pt x="26" y="19"/>
                  <a:pt x="27" y="18"/>
                  <a:pt x="28" y="17"/>
                </a:cubicBezTo>
                <a:cubicBezTo>
                  <a:pt x="30" y="17"/>
                  <a:pt x="32" y="16"/>
                  <a:pt x="34" y="14"/>
                </a:cubicBezTo>
                <a:cubicBezTo>
                  <a:pt x="34" y="13"/>
                  <a:pt x="35" y="12"/>
                  <a:pt x="34" y="11"/>
                </a:cubicBezTo>
                <a:cubicBezTo>
                  <a:pt x="32" y="10"/>
                  <a:pt x="30" y="11"/>
                  <a:pt x="28" y="10"/>
                </a:cubicBezTo>
                <a:cubicBezTo>
                  <a:pt x="27" y="10"/>
                  <a:pt x="23" y="10"/>
                  <a:pt x="24" y="9"/>
                </a:cubicBezTo>
                <a:cubicBezTo>
                  <a:pt x="25" y="7"/>
                  <a:pt x="28" y="7"/>
                  <a:pt x="30" y="6"/>
                </a:cubicBezTo>
                <a:cubicBezTo>
                  <a:pt x="33" y="6"/>
                  <a:pt x="35" y="6"/>
                  <a:pt x="38" y="6"/>
                </a:cubicBezTo>
                <a:cubicBezTo>
                  <a:pt x="39" y="5"/>
                  <a:pt x="42" y="4"/>
                  <a:pt x="41" y="2"/>
                </a:cubicBezTo>
                <a:cubicBezTo>
                  <a:pt x="41" y="1"/>
                  <a:pt x="39" y="1"/>
                  <a:pt x="37" y="0"/>
                </a:cubicBezTo>
                <a:cubicBezTo>
                  <a:pt x="33" y="0"/>
                  <a:pt x="30" y="1"/>
                  <a:pt x="26" y="1"/>
                </a:cubicBezTo>
                <a:cubicBezTo>
                  <a:pt x="23" y="2"/>
                  <a:pt x="20" y="2"/>
                  <a:pt x="16" y="3"/>
                </a:cubicBezTo>
                <a:cubicBezTo>
                  <a:pt x="14" y="4"/>
                  <a:pt x="11" y="4"/>
                  <a:pt x="9" y="5"/>
                </a:cubicBezTo>
                <a:cubicBezTo>
                  <a:pt x="6" y="6"/>
                  <a:pt x="4" y="5"/>
                  <a:pt x="2"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6" name="Freeform 3579"/>
          <p:cNvSpPr>
            <a:spLocks noChangeAspect="1"/>
          </p:cNvSpPr>
          <p:nvPr/>
        </p:nvSpPr>
        <p:spPr bwMode="auto">
          <a:xfrm>
            <a:off x="1833173" y="1356866"/>
            <a:ext cx="65646" cy="19050"/>
          </a:xfrm>
          <a:custGeom>
            <a:avLst/>
            <a:gdLst>
              <a:gd name="T0" fmla="*/ 42 w 40"/>
              <a:gd name="T1" fmla="*/ 1 h 13"/>
              <a:gd name="T2" fmla="*/ 47 w 40"/>
              <a:gd name="T3" fmla="*/ 7 h 13"/>
              <a:gd name="T4" fmla="*/ 47 w 40"/>
              <a:gd name="T5" fmla="*/ 15 h 13"/>
              <a:gd name="T6" fmla="*/ 42 w 40"/>
              <a:gd name="T7" fmla="*/ 15 h 13"/>
              <a:gd name="T8" fmla="*/ 36 w 40"/>
              <a:gd name="T9" fmla="*/ 15 h 13"/>
              <a:gd name="T10" fmla="*/ 29 w 40"/>
              <a:gd name="T11" fmla="*/ 12 h 13"/>
              <a:gd name="T12" fmla="*/ 25 w 40"/>
              <a:gd name="T13" fmla="*/ 16 h 13"/>
              <a:gd name="T14" fmla="*/ 20 w 40"/>
              <a:gd name="T15" fmla="*/ 15 h 13"/>
              <a:gd name="T16" fmla="*/ 16 w 40"/>
              <a:gd name="T17" fmla="*/ 11 h 13"/>
              <a:gd name="T18" fmla="*/ 7 w 40"/>
              <a:gd name="T19" fmla="*/ 15 h 13"/>
              <a:gd name="T20" fmla="*/ 1 w 40"/>
              <a:gd name="T21" fmla="*/ 15 h 13"/>
              <a:gd name="T22" fmla="*/ 2 w 40"/>
              <a:gd name="T23" fmla="*/ 10 h 13"/>
              <a:gd name="T24" fmla="*/ 18 w 40"/>
              <a:gd name="T25" fmla="*/ 6 h 13"/>
              <a:gd name="T26" fmla="*/ 25 w 40"/>
              <a:gd name="T27" fmla="*/ 6 h 13"/>
              <a:gd name="T28" fmla="*/ 34 w 40"/>
              <a:gd name="T29" fmla="*/ 1 h 13"/>
              <a:gd name="T30" fmla="*/ 42 w 40"/>
              <a:gd name="T31" fmla="*/ 1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13"/>
              <a:gd name="T50" fmla="*/ 40 w 40"/>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13">
                <a:moveTo>
                  <a:pt x="35" y="1"/>
                </a:moveTo>
                <a:cubicBezTo>
                  <a:pt x="37" y="2"/>
                  <a:pt x="39" y="4"/>
                  <a:pt x="39" y="6"/>
                </a:cubicBezTo>
                <a:cubicBezTo>
                  <a:pt x="40" y="8"/>
                  <a:pt x="40" y="11"/>
                  <a:pt x="39" y="12"/>
                </a:cubicBezTo>
                <a:cubicBezTo>
                  <a:pt x="38" y="13"/>
                  <a:pt x="36" y="12"/>
                  <a:pt x="35" y="12"/>
                </a:cubicBezTo>
                <a:cubicBezTo>
                  <a:pt x="33" y="12"/>
                  <a:pt x="31" y="13"/>
                  <a:pt x="30" y="12"/>
                </a:cubicBezTo>
                <a:cubicBezTo>
                  <a:pt x="28" y="12"/>
                  <a:pt x="26" y="9"/>
                  <a:pt x="24" y="10"/>
                </a:cubicBezTo>
                <a:cubicBezTo>
                  <a:pt x="23" y="10"/>
                  <a:pt x="22" y="12"/>
                  <a:pt x="21" y="13"/>
                </a:cubicBezTo>
                <a:cubicBezTo>
                  <a:pt x="19" y="13"/>
                  <a:pt x="18" y="12"/>
                  <a:pt x="17" y="12"/>
                </a:cubicBezTo>
                <a:cubicBezTo>
                  <a:pt x="15" y="11"/>
                  <a:pt x="15" y="9"/>
                  <a:pt x="13" y="9"/>
                </a:cubicBezTo>
                <a:cubicBezTo>
                  <a:pt x="10" y="9"/>
                  <a:pt x="9" y="11"/>
                  <a:pt x="6" y="12"/>
                </a:cubicBezTo>
                <a:cubicBezTo>
                  <a:pt x="5" y="13"/>
                  <a:pt x="2" y="13"/>
                  <a:pt x="1" y="12"/>
                </a:cubicBezTo>
                <a:cubicBezTo>
                  <a:pt x="0" y="11"/>
                  <a:pt x="1" y="9"/>
                  <a:pt x="2" y="8"/>
                </a:cubicBezTo>
                <a:cubicBezTo>
                  <a:pt x="6" y="6"/>
                  <a:pt x="11" y="6"/>
                  <a:pt x="15" y="5"/>
                </a:cubicBezTo>
                <a:cubicBezTo>
                  <a:pt x="17" y="5"/>
                  <a:pt x="19" y="5"/>
                  <a:pt x="21" y="5"/>
                </a:cubicBezTo>
                <a:cubicBezTo>
                  <a:pt x="24" y="4"/>
                  <a:pt x="26" y="2"/>
                  <a:pt x="28" y="1"/>
                </a:cubicBezTo>
                <a:cubicBezTo>
                  <a:pt x="30" y="0"/>
                  <a:pt x="33" y="0"/>
                  <a:pt x="3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7" name="Freeform 3580"/>
          <p:cNvSpPr>
            <a:spLocks noChangeAspect="1"/>
          </p:cNvSpPr>
          <p:nvPr/>
        </p:nvSpPr>
        <p:spPr bwMode="auto">
          <a:xfrm>
            <a:off x="1945472" y="1468787"/>
            <a:ext cx="34281" cy="16669"/>
          </a:xfrm>
          <a:custGeom>
            <a:avLst/>
            <a:gdLst>
              <a:gd name="T0" fmla="*/ 8 w 15"/>
              <a:gd name="T1" fmla="*/ 1 h 12"/>
              <a:gd name="T2" fmla="*/ 14 w 15"/>
              <a:gd name="T3" fmla="*/ 1 h 12"/>
              <a:gd name="T4" fmla="*/ 17 w 15"/>
              <a:gd name="T5" fmla="*/ 9 h 12"/>
              <a:gd name="T6" fmla="*/ 11 w 15"/>
              <a:gd name="T7" fmla="*/ 14 h 12"/>
              <a:gd name="T8" fmla="*/ 5 w 15"/>
              <a:gd name="T9" fmla="*/ 12 h 12"/>
              <a:gd name="T10" fmla="*/ 0 w 15"/>
              <a:gd name="T11" fmla="*/ 9 h 12"/>
              <a:gd name="T12" fmla="*/ 5 w 15"/>
              <a:gd name="T13" fmla="*/ 2 h 12"/>
              <a:gd name="T14" fmla="*/ 8 w 15"/>
              <a:gd name="T15" fmla="*/ 1 h 12"/>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2"/>
              <a:gd name="T26" fmla="*/ 15 w 15"/>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2">
                <a:moveTo>
                  <a:pt x="7" y="1"/>
                </a:moveTo>
                <a:cubicBezTo>
                  <a:pt x="9" y="1"/>
                  <a:pt x="11" y="0"/>
                  <a:pt x="12" y="1"/>
                </a:cubicBezTo>
                <a:cubicBezTo>
                  <a:pt x="14" y="3"/>
                  <a:pt x="15" y="6"/>
                  <a:pt x="14" y="8"/>
                </a:cubicBezTo>
                <a:cubicBezTo>
                  <a:pt x="14" y="10"/>
                  <a:pt x="11" y="11"/>
                  <a:pt x="9" y="12"/>
                </a:cubicBezTo>
                <a:cubicBezTo>
                  <a:pt x="7" y="12"/>
                  <a:pt x="5" y="11"/>
                  <a:pt x="4" y="10"/>
                </a:cubicBezTo>
                <a:cubicBezTo>
                  <a:pt x="2" y="9"/>
                  <a:pt x="0" y="9"/>
                  <a:pt x="0" y="8"/>
                </a:cubicBezTo>
                <a:cubicBezTo>
                  <a:pt x="1" y="5"/>
                  <a:pt x="3" y="3"/>
                  <a:pt x="4" y="2"/>
                </a:cubicBezTo>
                <a:cubicBezTo>
                  <a:pt x="5" y="1"/>
                  <a:pt x="6" y="1"/>
                  <a:pt x="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8" name="Freeform 3581"/>
          <p:cNvSpPr>
            <a:spLocks noChangeAspect="1"/>
          </p:cNvSpPr>
          <p:nvPr/>
        </p:nvSpPr>
        <p:spPr bwMode="auto">
          <a:xfrm>
            <a:off x="1956580" y="1391395"/>
            <a:ext cx="34281" cy="23812"/>
          </a:xfrm>
          <a:custGeom>
            <a:avLst/>
            <a:gdLst>
              <a:gd name="T0" fmla="*/ 4 w 15"/>
              <a:gd name="T1" fmla="*/ 1 h 17"/>
              <a:gd name="T2" fmla="*/ 12 w 15"/>
              <a:gd name="T3" fmla="*/ 7 h 17"/>
              <a:gd name="T4" fmla="*/ 18 w 15"/>
              <a:gd name="T5" fmla="*/ 15 h 17"/>
              <a:gd name="T6" fmla="*/ 12 w 15"/>
              <a:gd name="T7" fmla="*/ 19 h 17"/>
              <a:gd name="T8" fmla="*/ 6 w 15"/>
              <a:gd name="T9" fmla="*/ 13 h 17"/>
              <a:gd name="T10" fmla="*/ 0 w 15"/>
              <a:gd name="T11" fmla="*/ 4 h 17"/>
              <a:gd name="T12" fmla="*/ 0 w 15"/>
              <a:gd name="T13" fmla="*/ 1 h 17"/>
              <a:gd name="T14" fmla="*/ 4 w 15"/>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7"/>
              <a:gd name="T26" fmla="*/ 15 w 15"/>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7">
                <a:moveTo>
                  <a:pt x="3" y="1"/>
                </a:moveTo>
                <a:cubicBezTo>
                  <a:pt x="6" y="2"/>
                  <a:pt x="8" y="4"/>
                  <a:pt x="10" y="6"/>
                </a:cubicBezTo>
                <a:cubicBezTo>
                  <a:pt x="12" y="8"/>
                  <a:pt x="15" y="10"/>
                  <a:pt x="15" y="13"/>
                </a:cubicBezTo>
                <a:cubicBezTo>
                  <a:pt x="15" y="15"/>
                  <a:pt x="11" y="17"/>
                  <a:pt x="10" y="16"/>
                </a:cubicBezTo>
                <a:cubicBezTo>
                  <a:pt x="7" y="16"/>
                  <a:pt x="6" y="13"/>
                  <a:pt x="5" y="11"/>
                </a:cubicBezTo>
                <a:cubicBezTo>
                  <a:pt x="3" y="8"/>
                  <a:pt x="1" y="6"/>
                  <a:pt x="0" y="3"/>
                </a:cubicBezTo>
                <a:cubicBezTo>
                  <a:pt x="0" y="2"/>
                  <a:pt x="0" y="1"/>
                  <a:pt x="0" y="1"/>
                </a:cubicBezTo>
                <a:cubicBezTo>
                  <a:pt x="1" y="0"/>
                  <a:pt x="3"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39" name="Freeform 3582"/>
          <p:cNvSpPr>
            <a:spLocks noChangeAspect="1"/>
          </p:cNvSpPr>
          <p:nvPr/>
        </p:nvSpPr>
        <p:spPr bwMode="auto">
          <a:xfrm>
            <a:off x="1975625" y="1425923"/>
            <a:ext cx="34281" cy="14287"/>
          </a:xfrm>
          <a:custGeom>
            <a:avLst/>
            <a:gdLst>
              <a:gd name="T0" fmla="*/ 13 w 19"/>
              <a:gd name="T1" fmla="*/ 2 h 10"/>
              <a:gd name="T2" fmla="*/ 22 w 19"/>
              <a:gd name="T3" fmla="*/ 10 h 10"/>
              <a:gd name="T4" fmla="*/ 16 w 19"/>
              <a:gd name="T5" fmla="*/ 12 h 10"/>
              <a:gd name="T6" fmla="*/ 7 w 19"/>
              <a:gd name="T7" fmla="*/ 10 h 10"/>
              <a:gd name="T8" fmla="*/ 1 w 19"/>
              <a:gd name="T9" fmla="*/ 2 h 10"/>
              <a:gd name="T10" fmla="*/ 13 w 19"/>
              <a:gd name="T11" fmla="*/ 2 h 10"/>
              <a:gd name="T12" fmla="*/ 0 60000 65536"/>
              <a:gd name="T13" fmla="*/ 0 60000 65536"/>
              <a:gd name="T14" fmla="*/ 0 60000 65536"/>
              <a:gd name="T15" fmla="*/ 0 60000 65536"/>
              <a:gd name="T16" fmla="*/ 0 60000 65536"/>
              <a:gd name="T17" fmla="*/ 0 60000 65536"/>
              <a:gd name="T18" fmla="*/ 0 w 19"/>
              <a:gd name="T19" fmla="*/ 0 h 10"/>
              <a:gd name="T20" fmla="*/ 19 w 1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9" h="10">
                <a:moveTo>
                  <a:pt x="11" y="2"/>
                </a:moveTo>
                <a:cubicBezTo>
                  <a:pt x="14" y="3"/>
                  <a:pt x="18" y="5"/>
                  <a:pt x="18" y="8"/>
                </a:cubicBezTo>
                <a:cubicBezTo>
                  <a:pt x="19" y="10"/>
                  <a:pt x="15" y="10"/>
                  <a:pt x="13" y="10"/>
                </a:cubicBezTo>
                <a:cubicBezTo>
                  <a:pt x="11" y="10"/>
                  <a:pt x="8" y="10"/>
                  <a:pt x="6" y="8"/>
                </a:cubicBezTo>
                <a:cubicBezTo>
                  <a:pt x="4" y="7"/>
                  <a:pt x="0" y="4"/>
                  <a:pt x="1" y="2"/>
                </a:cubicBezTo>
                <a:cubicBezTo>
                  <a:pt x="4" y="0"/>
                  <a:pt x="8" y="1"/>
                  <a:pt x="1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0" name="Freeform 3583"/>
          <p:cNvSpPr>
            <a:spLocks noChangeAspect="1"/>
          </p:cNvSpPr>
          <p:nvPr/>
        </p:nvSpPr>
        <p:spPr bwMode="auto">
          <a:xfrm>
            <a:off x="1982282" y="1440210"/>
            <a:ext cx="35558" cy="8335"/>
          </a:xfrm>
          <a:custGeom>
            <a:avLst/>
            <a:gdLst>
              <a:gd name="T0" fmla="*/ 24 w 21"/>
              <a:gd name="T1" fmla="*/ 0 h 6"/>
              <a:gd name="T2" fmla="*/ 26 w 21"/>
              <a:gd name="T3" fmla="*/ 1 h 6"/>
              <a:gd name="T4" fmla="*/ 20 w 21"/>
              <a:gd name="T5" fmla="*/ 6 h 6"/>
              <a:gd name="T6" fmla="*/ 7 w 21"/>
              <a:gd name="T7" fmla="*/ 7 h 6"/>
              <a:gd name="T8" fmla="*/ 1 w 21"/>
              <a:gd name="T9" fmla="*/ 6 h 6"/>
              <a:gd name="T10" fmla="*/ 1 w 21"/>
              <a:gd name="T11" fmla="*/ 2 h 6"/>
              <a:gd name="T12" fmla="*/ 15 w 21"/>
              <a:gd name="T13" fmla="*/ 1 h 6"/>
              <a:gd name="T14" fmla="*/ 24 w 21"/>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6"/>
              <a:gd name="T26" fmla="*/ 21 w 21"/>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6">
                <a:moveTo>
                  <a:pt x="19" y="0"/>
                </a:moveTo>
                <a:cubicBezTo>
                  <a:pt x="20" y="0"/>
                  <a:pt x="21" y="1"/>
                  <a:pt x="21" y="1"/>
                </a:cubicBezTo>
                <a:cubicBezTo>
                  <a:pt x="20" y="3"/>
                  <a:pt x="18" y="4"/>
                  <a:pt x="16" y="5"/>
                </a:cubicBezTo>
                <a:cubicBezTo>
                  <a:pt x="13" y="6"/>
                  <a:pt x="9" y="6"/>
                  <a:pt x="6" y="6"/>
                </a:cubicBezTo>
                <a:cubicBezTo>
                  <a:pt x="4" y="6"/>
                  <a:pt x="2" y="6"/>
                  <a:pt x="1" y="5"/>
                </a:cubicBezTo>
                <a:cubicBezTo>
                  <a:pt x="0" y="4"/>
                  <a:pt x="0" y="2"/>
                  <a:pt x="1" y="2"/>
                </a:cubicBezTo>
                <a:cubicBezTo>
                  <a:pt x="4" y="0"/>
                  <a:pt x="8" y="2"/>
                  <a:pt x="12" y="1"/>
                </a:cubicBezTo>
                <a:cubicBezTo>
                  <a:pt x="14" y="1"/>
                  <a:pt x="17" y="0"/>
                  <a:pt x="19"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1" name="Freeform 3584"/>
          <p:cNvSpPr>
            <a:spLocks noChangeAspect="1"/>
          </p:cNvSpPr>
          <p:nvPr/>
        </p:nvSpPr>
        <p:spPr bwMode="auto">
          <a:xfrm>
            <a:off x="1985146" y="1448546"/>
            <a:ext cx="34281" cy="8335"/>
          </a:xfrm>
          <a:custGeom>
            <a:avLst/>
            <a:gdLst>
              <a:gd name="T0" fmla="*/ 10 w 19"/>
              <a:gd name="T1" fmla="*/ 2 h 6"/>
              <a:gd name="T2" fmla="*/ 18 w 19"/>
              <a:gd name="T3" fmla="*/ 0 h 6"/>
              <a:gd name="T4" fmla="*/ 22 w 19"/>
              <a:gd name="T5" fmla="*/ 1 h 6"/>
              <a:gd name="T6" fmla="*/ 12 w 19"/>
              <a:gd name="T7" fmla="*/ 4 h 6"/>
              <a:gd name="T8" fmla="*/ 5 w 19"/>
              <a:gd name="T9" fmla="*/ 7 h 6"/>
              <a:gd name="T10" fmla="*/ 1 w 19"/>
              <a:gd name="T11" fmla="*/ 5 h 6"/>
              <a:gd name="T12" fmla="*/ 10 w 19"/>
              <a:gd name="T13" fmla="*/ 2 h 6"/>
              <a:gd name="T14" fmla="*/ 0 60000 65536"/>
              <a:gd name="T15" fmla="*/ 0 60000 65536"/>
              <a:gd name="T16" fmla="*/ 0 60000 65536"/>
              <a:gd name="T17" fmla="*/ 0 60000 65536"/>
              <a:gd name="T18" fmla="*/ 0 60000 65536"/>
              <a:gd name="T19" fmla="*/ 0 60000 65536"/>
              <a:gd name="T20" fmla="*/ 0 60000 65536"/>
              <a:gd name="T21" fmla="*/ 0 w 19"/>
              <a:gd name="T22" fmla="*/ 0 h 6"/>
              <a:gd name="T23" fmla="*/ 19 w 1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
                <a:moveTo>
                  <a:pt x="8" y="2"/>
                </a:moveTo>
                <a:cubicBezTo>
                  <a:pt x="10" y="2"/>
                  <a:pt x="13" y="0"/>
                  <a:pt x="15" y="0"/>
                </a:cubicBezTo>
                <a:cubicBezTo>
                  <a:pt x="16" y="0"/>
                  <a:pt x="19" y="0"/>
                  <a:pt x="18" y="1"/>
                </a:cubicBezTo>
                <a:cubicBezTo>
                  <a:pt x="16" y="2"/>
                  <a:pt x="13" y="2"/>
                  <a:pt x="10" y="3"/>
                </a:cubicBezTo>
                <a:cubicBezTo>
                  <a:pt x="8" y="4"/>
                  <a:pt x="6" y="6"/>
                  <a:pt x="4" y="6"/>
                </a:cubicBezTo>
                <a:cubicBezTo>
                  <a:pt x="3" y="6"/>
                  <a:pt x="0" y="4"/>
                  <a:pt x="1" y="4"/>
                </a:cubicBezTo>
                <a:cubicBezTo>
                  <a:pt x="3" y="2"/>
                  <a:pt x="6" y="3"/>
                  <a:pt x="8"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2" name="Freeform 3585"/>
          <p:cNvSpPr>
            <a:spLocks noChangeAspect="1"/>
          </p:cNvSpPr>
          <p:nvPr/>
        </p:nvSpPr>
        <p:spPr bwMode="auto">
          <a:xfrm>
            <a:off x="1988319" y="1452117"/>
            <a:ext cx="34281" cy="10716"/>
          </a:xfrm>
          <a:custGeom>
            <a:avLst/>
            <a:gdLst>
              <a:gd name="T0" fmla="*/ 0 w 14"/>
              <a:gd name="T1" fmla="*/ 6 h 7"/>
              <a:gd name="T2" fmla="*/ 5 w 14"/>
              <a:gd name="T3" fmla="*/ 8 h 7"/>
              <a:gd name="T4" fmla="*/ 11 w 14"/>
              <a:gd name="T5" fmla="*/ 4 h 7"/>
              <a:gd name="T6" fmla="*/ 17 w 14"/>
              <a:gd name="T7" fmla="*/ 1 h 7"/>
              <a:gd name="T8" fmla="*/ 15 w 14"/>
              <a:gd name="T9" fmla="*/ 0 h 7"/>
              <a:gd name="T10" fmla="*/ 5 w 14"/>
              <a:gd name="T11" fmla="*/ 3 h 7"/>
              <a:gd name="T12" fmla="*/ 0 w 14"/>
              <a:gd name="T13" fmla="*/ 6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0" y="5"/>
                </a:moveTo>
                <a:cubicBezTo>
                  <a:pt x="0" y="7"/>
                  <a:pt x="3" y="6"/>
                  <a:pt x="4" y="6"/>
                </a:cubicBezTo>
                <a:cubicBezTo>
                  <a:pt x="6" y="5"/>
                  <a:pt x="7" y="4"/>
                  <a:pt x="9" y="3"/>
                </a:cubicBezTo>
                <a:cubicBezTo>
                  <a:pt x="11" y="2"/>
                  <a:pt x="13" y="2"/>
                  <a:pt x="14" y="1"/>
                </a:cubicBezTo>
                <a:cubicBezTo>
                  <a:pt x="14" y="0"/>
                  <a:pt x="13" y="0"/>
                  <a:pt x="12" y="0"/>
                </a:cubicBezTo>
                <a:cubicBezTo>
                  <a:pt x="9" y="0"/>
                  <a:pt x="6" y="1"/>
                  <a:pt x="4" y="2"/>
                </a:cubicBezTo>
                <a:cubicBezTo>
                  <a:pt x="2" y="3"/>
                  <a:pt x="0" y="4"/>
                  <a:pt x="0" y="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3" name="Freeform 3586"/>
          <p:cNvSpPr>
            <a:spLocks noChangeAspect="1"/>
          </p:cNvSpPr>
          <p:nvPr/>
        </p:nvSpPr>
        <p:spPr bwMode="auto">
          <a:xfrm>
            <a:off x="2019128" y="1428304"/>
            <a:ext cx="97101" cy="57150"/>
          </a:xfrm>
          <a:custGeom>
            <a:avLst/>
            <a:gdLst>
              <a:gd name="T0" fmla="*/ 26 w 59"/>
              <a:gd name="T1" fmla="*/ 34 h 40"/>
              <a:gd name="T2" fmla="*/ 24 w 59"/>
              <a:gd name="T3" fmla="*/ 37 h 40"/>
              <a:gd name="T4" fmla="*/ 28 w 59"/>
              <a:gd name="T5" fmla="*/ 40 h 40"/>
              <a:gd name="T6" fmla="*/ 24 w 59"/>
              <a:gd name="T7" fmla="*/ 41 h 40"/>
              <a:gd name="T8" fmla="*/ 25 w 59"/>
              <a:gd name="T9" fmla="*/ 47 h 40"/>
              <a:gd name="T10" fmla="*/ 31 w 59"/>
              <a:gd name="T11" fmla="*/ 47 h 40"/>
              <a:gd name="T12" fmla="*/ 36 w 59"/>
              <a:gd name="T13" fmla="*/ 44 h 40"/>
              <a:gd name="T14" fmla="*/ 40 w 59"/>
              <a:gd name="T15" fmla="*/ 47 h 40"/>
              <a:gd name="T16" fmla="*/ 46 w 59"/>
              <a:gd name="T17" fmla="*/ 47 h 40"/>
              <a:gd name="T18" fmla="*/ 55 w 59"/>
              <a:gd name="T19" fmla="*/ 46 h 40"/>
              <a:gd name="T20" fmla="*/ 55 w 59"/>
              <a:gd name="T21" fmla="*/ 42 h 40"/>
              <a:gd name="T22" fmla="*/ 60 w 59"/>
              <a:gd name="T23" fmla="*/ 43 h 40"/>
              <a:gd name="T24" fmla="*/ 58 w 59"/>
              <a:gd name="T25" fmla="*/ 38 h 40"/>
              <a:gd name="T26" fmla="*/ 58 w 59"/>
              <a:gd name="T27" fmla="*/ 34 h 40"/>
              <a:gd name="T28" fmla="*/ 61 w 59"/>
              <a:gd name="T29" fmla="*/ 31 h 40"/>
              <a:gd name="T30" fmla="*/ 66 w 59"/>
              <a:gd name="T31" fmla="*/ 35 h 40"/>
              <a:gd name="T32" fmla="*/ 69 w 59"/>
              <a:gd name="T33" fmla="*/ 29 h 40"/>
              <a:gd name="T34" fmla="*/ 65 w 59"/>
              <a:gd name="T35" fmla="*/ 25 h 40"/>
              <a:gd name="T36" fmla="*/ 69 w 59"/>
              <a:gd name="T37" fmla="*/ 17 h 40"/>
              <a:gd name="T38" fmla="*/ 70 w 59"/>
              <a:gd name="T39" fmla="*/ 11 h 40"/>
              <a:gd name="T40" fmla="*/ 71 w 59"/>
              <a:gd name="T41" fmla="*/ 5 h 40"/>
              <a:gd name="T42" fmla="*/ 65 w 59"/>
              <a:gd name="T43" fmla="*/ 0 h 40"/>
              <a:gd name="T44" fmla="*/ 60 w 59"/>
              <a:gd name="T45" fmla="*/ 1 h 40"/>
              <a:gd name="T46" fmla="*/ 57 w 59"/>
              <a:gd name="T47" fmla="*/ 6 h 40"/>
              <a:gd name="T48" fmla="*/ 47 w 59"/>
              <a:gd name="T49" fmla="*/ 1 h 40"/>
              <a:gd name="T50" fmla="*/ 34 w 59"/>
              <a:gd name="T51" fmla="*/ 2 h 40"/>
              <a:gd name="T52" fmla="*/ 31 w 59"/>
              <a:gd name="T53" fmla="*/ 7 h 40"/>
              <a:gd name="T54" fmla="*/ 36 w 59"/>
              <a:gd name="T55" fmla="*/ 8 h 40"/>
              <a:gd name="T56" fmla="*/ 35 w 59"/>
              <a:gd name="T57" fmla="*/ 12 h 40"/>
              <a:gd name="T58" fmla="*/ 41 w 59"/>
              <a:gd name="T59" fmla="*/ 12 h 40"/>
              <a:gd name="T60" fmla="*/ 39 w 59"/>
              <a:gd name="T61" fmla="*/ 17 h 40"/>
              <a:gd name="T62" fmla="*/ 42 w 59"/>
              <a:gd name="T63" fmla="*/ 22 h 40"/>
              <a:gd name="T64" fmla="*/ 32 w 59"/>
              <a:gd name="T65" fmla="*/ 18 h 40"/>
              <a:gd name="T66" fmla="*/ 26 w 59"/>
              <a:gd name="T67" fmla="*/ 8 h 40"/>
              <a:gd name="T68" fmla="*/ 18 w 59"/>
              <a:gd name="T69" fmla="*/ 6 h 40"/>
              <a:gd name="T70" fmla="*/ 13 w 59"/>
              <a:gd name="T71" fmla="*/ 12 h 40"/>
              <a:gd name="T72" fmla="*/ 19 w 59"/>
              <a:gd name="T73" fmla="*/ 14 h 40"/>
              <a:gd name="T74" fmla="*/ 16 w 59"/>
              <a:gd name="T75" fmla="*/ 18 h 40"/>
              <a:gd name="T76" fmla="*/ 20 w 59"/>
              <a:gd name="T77" fmla="*/ 18 h 40"/>
              <a:gd name="T78" fmla="*/ 22 w 59"/>
              <a:gd name="T79" fmla="*/ 24 h 40"/>
              <a:gd name="T80" fmla="*/ 14 w 59"/>
              <a:gd name="T81" fmla="*/ 23 h 40"/>
              <a:gd name="T82" fmla="*/ 7 w 59"/>
              <a:gd name="T83" fmla="*/ 28 h 40"/>
              <a:gd name="T84" fmla="*/ 1 w 59"/>
              <a:gd name="T85" fmla="*/ 29 h 40"/>
              <a:gd name="T86" fmla="*/ 1 w 59"/>
              <a:gd name="T87" fmla="*/ 34 h 40"/>
              <a:gd name="T88" fmla="*/ 13 w 59"/>
              <a:gd name="T89" fmla="*/ 31 h 40"/>
              <a:gd name="T90" fmla="*/ 18 w 59"/>
              <a:gd name="T91" fmla="*/ 29 h 40"/>
              <a:gd name="T92" fmla="*/ 26 w 59"/>
              <a:gd name="T93" fmla="*/ 29 h 40"/>
              <a:gd name="T94" fmla="*/ 34 w 59"/>
              <a:gd name="T95" fmla="*/ 26 h 40"/>
              <a:gd name="T96" fmla="*/ 43 w 59"/>
              <a:gd name="T97" fmla="*/ 26 h 40"/>
              <a:gd name="T98" fmla="*/ 39 w 59"/>
              <a:gd name="T99" fmla="*/ 29 h 40"/>
              <a:gd name="T100" fmla="*/ 34 w 59"/>
              <a:gd name="T101" fmla="*/ 32 h 40"/>
              <a:gd name="T102" fmla="*/ 26 w 59"/>
              <a:gd name="T103" fmla="*/ 34 h 4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9"/>
              <a:gd name="T157" fmla="*/ 0 h 40"/>
              <a:gd name="T158" fmla="*/ 59 w 59"/>
              <a:gd name="T159" fmla="*/ 40 h 4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9" h="40">
                <a:moveTo>
                  <a:pt x="22" y="28"/>
                </a:moveTo>
                <a:cubicBezTo>
                  <a:pt x="21" y="28"/>
                  <a:pt x="19" y="31"/>
                  <a:pt x="20" y="31"/>
                </a:cubicBezTo>
                <a:cubicBezTo>
                  <a:pt x="20" y="33"/>
                  <a:pt x="23" y="32"/>
                  <a:pt x="23" y="33"/>
                </a:cubicBezTo>
                <a:cubicBezTo>
                  <a:pt x="23" y="34"/>
                  <a:pt x="21" y="33"/>
                  <a:pt x="20" y="34"/>
                </a:cubicBezTo>
                <a:cubicBezTo>
                  <a:pt x="20" y="35"/>
                  <a:pt x="19" y="38"/>
                  <a:pt x="21" y="39"/>
                </a:cubicBezTo>
                <a:cubicBezTo>
                  <a:pt x="22" y="40"/>
                  <a:pt x="25" y="40"/>
                  <a:pt x="26" y="39"/>
                </a:cubicBezTo>
                <a:cubicBezTo>
                  <a:pt x="28" y="39"/>
                  <a:pt x="28" y="37"/>
                  <a:pt x="30" y="37"/>
                </a:cubicBezTo>
                <a:cubicBezTo>
                  <a:pt x="31" y="37"/>
                  <a:pt x="32" y="39"/>
                  <a:pt x="33" y="39"/>
                </a:cubicBezTo>
                <a:cubicBezTo>
                  <a:pt x="34" y="39"/>
                  <a:pt x="36" y="39"/>
                  <a:pt x="38" y="39"/>
                </a:cubicBezTo>
                <a:cubicBezTo>
                  <a:pt x="40" y="39"/>
                  <a:pt x="43" y="39"/>
                  <a:pt x="46" y="38"/>
                </a:cubicBezTo>
                <a:cubicBezTo>
                  <a:pt x="47" y="38"/>
                  <a:pt x="45" y="36"/>
                  <a:pt x="46" y="35"/>
                </a:cubicBezTo>
                <a:cubicBezTo>
                  <a:pt x="47" y="35"/>
                  <a:pt x="49" y="37"/>
                  <a:pt x="50" y="36"/>
                </a:cubicBezTo>
                <a:cubicBezTo>
                  <a:pt x="51" y="35"/>
                  <a:pt x="48" y="34"/>
                  <a:pt x="48" y="32"/>
                </a:cubicBezTo>
                <a:cubicBezTo>
                  <a:pt x="48" y="31"/>
                  <a:pt x="48" y="29"/>
                  <a:pt x="48" y="28"/>
                </a:cubicBezTo>
                <a:cubicBezTo>
                  <a:pt x="49" y="27"/>
                  <a:pt x="50" y="25"/>
                  <a:pt x="51" y="26"/>
                </a:cubicBezTo>
                <a:cubicBezTo>
                  <a:pt x="53" y="26"/>
                  <a:pt x="54" y="30"/>
                  <a:pt x="55" y="29"/>
                </a:cubicBezTo>
                <a:cubicBezTo>
                  <a:pt x="57" y="29"/>
                  <a:pt x="57" y="26"/>
                  <a:pt x="57" y="24"/>
                </a:cubicBezTo>
                <a:cubicBezTo>
                  <a:pt x="57" y="22"/>
                  <a:pt x="54" y="22"/>
                  <a:pt x="54" y="21"/>
                </a:cubicBezTo>
                <a:cubicBezTo>
                  <a:pt x="54" y="18"/>
                  <a:pt x="56" y="17"/>
                  <a:pt x="57" y="14"/>
                </a:cubicBezTo>
                <a:cubicBezTo>
                  <a:pt x="57" y="13"/>
                  <a:pt x="58" y="11"/>
                  <a:pt x="58" y="9"/>
                </a:cubicBezTo>
                <a:cubicBezTo>
                  <a:pt x="58" y="7"/>
                  <a:pt x="59" y="5"/>
                  <a:pt x="59" y="4"/>
                </a:cubicBezTo>
                <a:cubicBezTo>
                  <a:pt x="58" y="2"/>
                  <a:pt x="56" y="1"/>
                  <a:pt x="54" y="0"/>
                </a:cubicBezTo>
                <a:cubicBezTo>
                  <a:pt x="53" y="0"/>
                  <a:pt x="51" y="1"/>
                  <a:pt x="50" y="1"/>
                </a:cubicBezTo>
                <a:cubicBezTo>
                  <a:pt x="49" y="2"/>
                  <a:pt x="48" y="5"/>
                  <a:pt x="47" y="5"/>
                </a:cubicBezTo>
                <a:cubicBezTo>
                  <a:pt x="44" y="5"/>
                  <a:pt x="42" y="1"/>
                  <a:pt x="39" y="1"/>
                </a:cubicBezTo>
                <a:cubicBezTo>
                  <a:pt x="36" y="0"/>
                  <a:pt x="32" y="1"/>
                  <a:pt x="28" y="2"/>
                </a:cubicBezTo>
                <a:cubicBezTo>
                  <a:pt x="27" y="3"/>
                  <a:pt x="25" y="4"/>
                  <a:pt x="26" y="6"/>
                </a:cubicBezTo>
                <a:cubicBezTo>
                  <a:pt x="26" y="7"/>
                  <a:pt x="29" y="6"/>
                  <a:pt x="30" y="7"/>
                </a:cubicBezTo>
                <a:cubicBezTo>
                  <a:pt x="31" y="8"/>
                  <a:pt x="28" y="9"/>
                  <a:pt x="29" y="10"/>
                </a:cubicBezTo>
                <a:cubicBezTo>
                  <a:pt x="30" y="11"/>
                  <a:pt x="33" y="9"/>
                  <a:pt x="34" y="10"/>
                </a:cubicBezTo>
                <a:cubicBezTo>
                  <a:pt x="35" y="11"/>
                  <a:pt x="32" y="12"/>
                  <a:pt x="32" y="14"/>
                </a:cubicBezTo>
                <a:cubicBezTo>
                  <a:pt x="32" y="15"/>
                  <a:pt x="36" y="17"/>
                  <a:pt x="35" y="18"/>
                </a:cubicBezTo>
                <a:cubicBezTo>
                  <a:pt x="32" y="18"/>
                  <a:pt x="29" y="17"/>
                  <a:pt x="27" y="15"/>
                </a:cubicBezTo>
                <a:cubicBezTo>
                  <a:pt x="25" y="13"/>
                  <a:pt x="25" y="9"/>
                  <a:pt x="22" y="7"/>
                </a:cubicBezTo>
                <a:cubicBezTo>
                  <a:pt x="20" y="6"/>
                  <a:pt x="18" y="5"/>
                  <a:pt x="15" y="5"/>
                </a:cubicBezTo>
                <a:cubicBezTo>
                  <a:pt x="13" y="6"/>
                  <a:pt x="10" y="8"/>
                  <a:pt x="11" y="10"/>
                </a:cubicBezTo>
                <a:cubicBezTo>
                  <a:pt x="11" y="12"/>
                  <a:pt x="15" y="10"/>
                  <a:pt x="16" y="12"/>
                </a:cubicBezTo>
                <a:cubicBezTo>
                  <a:pt x="16" y="13"/>
                  <a:pt x="12" y="14"/>
                  <a:pt x="13" y="15"/>
                </a:cubicBezTo>
                <a:cubicBezTo>
                  <a:pt x="14" y="17"/>
                  <a:pt x="16" y="14"/>
                  <a:pt x="17" y="15"/>
                </a:cubicBezTo>
                <a:cubicBezTo>
                  <a:pt x="19" y="16"/>
                  <a:pt x="19" y="19"/>
                  <a:pt x="18" y="20"/>
                </a:cubicBezTo>
                <a:cubicBezTo>
                  <a:pt x="16" y="21"/>
                  <a:pt x="14" y="18"/>
                  <a:pt x="12" y="19"/>
                </a:cubicBezTo>
                <a:cubicBezTo>
                  <a:pt x="10" y="19"/>
                  <a:pt x="8" y="22"/>
                  <a:pt x="6" y="23"/>
                </a:cubicBezTo>
                <a:cubicBezTo>
                  <a:pt x="5" y="24"/>
                  <a:pt x="2" y="23"/>
                  <a:pt x="1" y="24"/>
                </a:cubicBezTo>
                <a:cubicBezTo>
                  <a:pt x="0" y="25"/>
                  <a:pt x="0" y="28"/>
                  <a:pt x="1" y="28"/>
                </a:cubicBezTo>
                <a:cubicBezTo>
                  <a:pt x="5" y="29"/>
                  <a:pt x="8" y="27"/>
                  <a:pt x="11" y="26"/>
                </a:cubicBezTo>
                <a:cubicBezTo>
                  <a:pt x="13" y="25"/>
                  <a:pt x="14" y="24"/>
                  <a:pt x="15" y="24"/>
                </a:cubicBezTo>
                <a:cubicBezTo>
                  <a:pt x="17" y="24"/>
                  <a:pt x="20" y="24"/>
                  <a:pt x="22" y="24"/>
                </a:cubicBezTo>
                <a:cubicBezTo>
                  <a:pt x="24" y="24"/>
                  <a:pt x="26" y="23"/>
                  <a:pt x="28" y="22"/>
                </a:cubicBezTo>
                <a:cubicBezTo>
                  <a:pt x="31" y="22"/>
                  <a:pt x="33" y="21"/>
                  <a:pt x="36" y="22"/>
                </a:cubicBezTo>
                <a:cubicBezTo>
                  <a:pt x="37" y="23"/>
                  <a:pt x="33" y="23"/>
                  <a:pt x="32" y="24"/>
                </a:cubicBezTo>
                <a:cubicBezTo>
                  <a:pt x="30" y="25"/>
                  <a:pt x="30" y="27"/>
                  <a:pt x="28" y="27"/>
                </a:cubicBezTo>
                <a:cubicBezTo>
                  <a:pt x="26" y="28"/>
                  <a:pt x="24" y="28"/>
                  <a:pt x="22" y="2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4" name="Freeform 3587"/>
          <p:cNvSpPr>
            <a:spLocks noChangeAspect="1"/>
          </p:cNvSpPr>
          <p:nvPr/>
        </p:nvSpPr>
        <p:spPr bwMode="auto">
          <a:xfrm>
            <a:off x="2031166" y="1425925"/>
            <a:ext cx="34281" cy="7144"/>
          </a:xfrm>
          <a:custGeom>
            <a:avLst/>
            <a:gdLst>
              <a:gd name="T0" fmla="*/ 0 w 13"/>
              <a:gd name="T1" fmla="*/ 5 h 5"/>
              <a:gd name="T2" fmla="*/ 0 w 13"/>
              <a:gd name="T3" fmla="*/ 6 h 5"/>
              <a:gd name="T4" fmla="*/ 6 w 13"/>
              <a:gd name="T5" fmla="*/ 6 h 5"/>
              <a:gd name="T6" fmla="*/ 15 w 13"/>
              <a:gd name="T7" fmla="*/ 1 h 5"/>
              <a:gd name="T8" fmla="*/ 12 w 13"/>
              <a:gd name="T9" fmla="*/ 1 h 5"/>
              <a:gd name="T10" fmla="*/ 6 w 13"/>
              <a:gd name="T11" fmla="*/ 1 h 5"/>
              <a:gd name="T12" fmla="*/ 4 w 13"/>
              <a:gd name="T13" fmla="*/ 4 h 5"/>
              <a:gd name="T14" fmla="*/ 0 w 13"/>
              <a:gd name="T15" fmla="*/ 5 h 5"/>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5"/>
              <a:gd name="T26" fmla="*/ 13 w 13"/>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5">
                <a:moveTo>
                  <a:pt x="0" y="4"/>
                </a:moveTo>
                <a:cubicBezTo>
                  <a:pt x="0" y="4"/>
                  <a:pt x="0" y="5"/>
                  <a:pt x="0" y="5"/>
                </a:cubicBezTo>
                <a:cubicBezTo>
                  <a:pt x="2" y="5"/>
                  <a:pt x="3" y="5"/>
                  <a:pt x="5" y="5"/>
                </a:cubicBezTo>
                <a:cubicBezTo>
                  <a:pt x="7" y="4"/>
                  <a:pt x="10" y="3"/>
                  <a:pt x="12" y="1"/>
                </a:cubicBezTo>
                <a:cubicBezTo>
                  <a:pt x="13" y="1"/>
                  <a:pt x="11" y="1"/>
                  <a:pt x="10" y="1"/>
                </a:cubicBezTo>
                <a:cubicBezTo>
                  <a:pt x="9" y="1"/>
                  <a:pt x="7" y="0"/>
                  <a:pt x="5" y="1"/>
                </a:cubicBezTo>
                <a:cubicBezTo>
                  <a:pt x="4" y="1"/>
                  <a:pt x="4" y="3"/>
                  <a:pt x="3" y="3"/>
                </a:cubicBezTo>
                <a:cubicBezTo>
                  <a:pt x="2" y="4"/>
                  <a:pt x="1" y="3"/>
                  <a:pt x="0"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5" name="Freeform 3588"/>
          <p:cNvSpPr>
            <a:spLocks noChangeAspect="1"/>
          </p:cNvSpPr>
          <p:nvPr/>
        </p:nvSpPr>
        <p:spPr bwMode="auto">
          <a:xfrm>
            <a:off x="2032754" y="1385443"/>
            <a:ext cx="34281" cy="8335"/>
          </a:xfrm>
          <a:custGeom>
            <a:avLst/>
            <a:gdLst>
              <a:gd name="T0" fmla="*/ 0 w 16"/>
              <a:gd name="T1" fmla="*/ 4 h 6"/>
              <a:gd name="T2" fmla="*/ 6 w 16"/>
              <a:gd name="T3" fmla="*/ 7 h 6"/>
              <a:gd name="T4" fmla="*/ 13 w 16"/>
              <a:gd name="T5" fmla="*/ 4 h 6"/>
              <a:gd name="T6" fmla="*/ 18 w 16"/>
              <a:gd name="T7" fmla="*/ 5 h 6"/>
              <a:gd name="T8" fmla="*/ 12 w 16"/>
              <a:gd name="T9" fmla="*/ 1 h 6"/>
              <a:gd name="T10" fmla="*/ 6 w 16"/>
              <a:gd name="T11" fmla="*/ 1 h 6"/>
              <a:gd name="T12" fmla="*/ 0 w 16"/>
              <a:gd name="T13" fmla="*/ 4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0" y="3"/>
                </a:moveTo>
                <a:cubicBezTo>
                  <a:pt x="0" y="5"/>
                  <a:pt x="3" y="6"/>
                  <a:pt x="5" y="6"/>
                </a:cubicBezTo>
                <a:cubicBezTo>
                  <a:pt x="7" y="6"/>
                  <a:pt x="9" y="4"/>
                  <a:pt x="11" y="3"/>
                </a:cubicBezTo>
                <a:cubicBezTo>
                  <a:pt x="13" y="3"/>
                  <a:pt x="16" y="5"/>
                  <a:pt x="15" y="4"/>
                </a:cubicBezTo>
                <a:cubicBezTo>
                  <a:pt x="14" y="2"/>
                  <a:pt x="12" y="1"/>
                  <a:pt x="10" y="1"/>
                </a:cubicBezTo>
                <a:cubicBezTo>
                  <a:pt x="9" y="0"/>
                  <a:pt x="7" y="0"/>
                  <a:pt x="5" y="1"/>
                </a:cubicBezTo>
                <a:cubicBezTo>
                  <a:pt x="3" y="1"/>
                  <a:pt x="0" y="1"/>
                  <a:pt x="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6" name="Freeform 3589"/>
          <p:cNvSpPr>
            <a:spLocks noChangeAspect="1"/>
          </p:cNvSpPr>
          <p:nvPr/>
        </p:nvSpPr>
        <p:spPr bwMode="auto">
          <a:xfrm>
            <a:off x="2000033" y="1334247"/>
            <a:ext cx="106675" cy="59531"/>
          </a:xfrm>
          <a:custGeom>
            <a:avLst/>
            <a:gdLst>
              <a:gd name="T0" fmla="*/ 68 w 65"/>
              <a:gd name="T1" fmla="*/ 33 h 42"/>
              <a:gd name="T2" fmla="*/ 77 w 65"/>
              <a:gd name="T3" fmla="*/ 39 h 42"/>
              <a:gd name="T4" fmla="*/ 73 w 65"/>
              <a:gd name="T5" fmla="*/ 45 h 42"/>
              <a:gd name="T6" fmla="*/ 62 w 65"/>
              <a:gd name="T7" fmla="*/ 49 h 42"/>
              <a:gd name="T8" fmla="*/ 56 w 65"/>
              <a:gd name="T9" fmla="*/ 44 h 42"/>
              <a:gd name="T10" fmla="*/ 52 w 65"/>
              <a:gd name="T11" fmla="*/ 36 h 42"/>
              <a:gd name="T12" fmla="*/ 44 w 65"/>
              <a:gd name="T13" fmla="*/ 35 h 42"/>
              <a:gd name="T14" fmla="*/ 34 w 65"/>
              <a:gd name="T15" fmla="*/ 35 h 42"/>
              <a:gd name="T16" fmla="*/ 29 w 65"/>
              <a:gd name="T17" fmla="*/ 31 h 42"/>
              <a:gd name="T18" fmla="*/ 16 w 65"/>
              <a:gd name="T19" fmla="*/ 36 h 42"/>
              <a:gd name="T20" fmla="*/ 6 w 65"/>
              <a:gd name="T21" fmla="*/ 30 h 42"/>
              <a:gd name="T22" fmla="*/ 8 w 65"/>
              <a:gd name="T23" fmla="*/ 25 h 42"/>
              <a:gd name="T24" fmla="*/ 19 w 65"/>
              <a:gd name="T25" fmla="*/ 27 h 42"/>
              <a:gd name="T26" fmla="*/ 26 w 65"/>
              <a:gd name="T27" fmla="*/ 27 h 42"/>
              <a:gd name="T28" fmla="*/ 25 w 65"/>
              <a:gd name="T29" fmla="*/ 23 h 42"/>
              <a:gd name="T30" fmla="*/ 28 w 65"/>
              <a:gd name="T31" fmla="*/ 20 h 42"/>
              <a:gd name="T32" fmla="*/ 18 w 65"/>
              <a:gd name="T33" fmla="*/ 19 h 42"/>
              <a:gd name="T34" fmla="*/ 20 w 65"/>
              <a:gd name="T35" fmla="*/ 15 h 42"/>
              <a:gd name="T36" fmla="*/ 16 w 65"/>
              <a:gd name="T37" fmla="*/ 15 h 42"/>
              <a:gd name="T38" fmla="*/ 10 w 65"/>
              <a:gd name="T39" fmla="*/ 19 h 42"/>
              <a:gd name="T40" fmla="*/ 11 w 65"/>
              <a:gd name="T41" fmla="*/ 13 h 42"/>
              <a:gd name="T42" fmla="*/ 10 w 65"/>
              <a:gd name="T43" fmla="*/ 12 h 42"/>
              <a:gd name="T44" fmla="*/ 5 w 65"/>
              <a:gd name="T45" fmla="*/ 15 h 42"/>
              <a:gd name="T46" fmla="*/ 0 w 65"/>
              <a:gd name="T47" fmla="*/ 8 h 42"/>
              <a:gd name="T48" fmla="*/ 6 w 65"/>
              <a:gd name="T49" fmla="*/ 5 h 42"/>
              <a:gd name="T50" fmla="*/ 6 w 65"/>
              <a:gd name="T51" fmla="*/ 1 h 42"/>
              <a:gd name="T52" fmla="*/ 13 w 65"/>
              <a:gd name="T53" fmla="*/ 5 h 42"/>
              <a:gd name="T54" fmla="*/ 24 w 65"/>
              <a:gd name="T55" fmla="*/ 0 h 42"/>
              <a:gd name="T56" fmla="*/ 35 w 65"/>
              <a:gd name="T57" fmla="*/ 2 h 42"/>
              <a:gd name="T58" fmla="*/ 38 w 65"/>
              <a:gd name="T59" fmla="*/ 11 h 42"/>
              <a:gd name="T60" fmla="*/ 40 w 65"/>
              <a:gd name="T61" fmla="*/ 14 h 42"/>
              <a:gd name="T62" fmla="*/ 48 w 65"/>
              <a:gd name="T63" fmla="*/ 11 h 42"/>
              <a:gd name="T64" fmla="*/ 56 w 65"/>
              <a:gd name="T65" fmla="*/ 17 h 42"/>
              <a:gd name="T66" fmla="*/ 56 w 65"/>
              <a:gd name="T67" fmla="*/ 20 h 42"/>
              <a:gd name="T68" fmla="*/ 66 w 65"/>
              <a:gd name="T69" fmla="*/ 19 h 42"/>
              <a:gd name="T70" fmla="*/ 71 w 65"/>
              <a:gd name="T71" fmla="*/ 26 h 42"/>
              <a:gd name="T72" fmla="*/ 68 w 65"/>
              <a:gd name="T73" fmla="*/ 33 h 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5"/>
              <a:gd name="T112" fmla="*/ 0 h 42"/>
              <a:gd name="T113" fmla="*/ 65 w 65"/>
              <a:gd name="T114" fmla="*/ 42 h 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5" h="42">
                <a:moveTo>
                  <a:pt x="57" y="28"/>
                </a:moveTo>
                <a:cubicBezTo>
                  <a:pt x="59" y="30"/>
                  <a:pt x="63" y="30"/>
                  <a:pt x="64" y="33"/>
                </a:cubicBezTo>
                <a:cubicBezTo>
                  <a:pt x="65" y="35"/>
                  <a:pt x="63" y="38"/>
                  <a:pt x="61" y="38"/>
                </a:cubicBezTo>
                <a:cubicBezTo>
                  <a:pt x="58" y="38"/>
                  <a:pt x="54" y="39"/>
                  <a:pt x="52" y="41"/>
                </a:cubicBezTo>
                <a:cubicBezTo>
                  <a:pt x="50" y="42"/>
                  <a:pt x="48" y="38"/>
                  <a:pt x="47" y="37"/>
                </a:cubicBezTo>
                <a:cubicBezTo>
                  <a:pt x="45" y="35"/>
                  <a:pt x="45" y="31"/>
                  <a:pt x="43" y="30"/>
                </a:cubicBezTo>
                <a:cubicBezTo>
                  <a:pt x="42" y="28"/>
                  <a:pt x="39" y="29"/>
                  <a:pt x="37" y="29"/>
                </a:cubicBezTo>
                <a:cubicBezTo>
                  <a:pt x="34" y="29"/>
                  <a:pt x="31" y="29"/>
                  <a:pt x="28" y="29"/>
                </a:cubicBezTo>
                <a:cubicBezTo>
                  <a:pt x="26" y="28"/>
                  <a:pt x="26" y="26"/>
                  <a:pt x="24" y="26"/>
                </a:cubicBezTo>
                <a:cubicBezTo>
                  <a:pt x="20" y="27"/>
                  <a:pt x="17" y="30"/>
                  <a:pt x="13" y="30"/>
                </a:cubicBezTo>
                <a:cubicBezTo>
                  <a:pt x="10" y="30"/>
                  <a:pt x="7" y="27"/>
                  <a:pt x="5" y="25"/>
                </a:cubicBezTo>
                <a:cubicBezTo>
                  <a:pt x="4" y="24"/>
                  <a:pt x="5" y="21"/>
                  <a:pt x="7" y="21"/>
                </a:cubicBezTo>
                <a:cubicBezTo>
                  <a:pt x="10" y="21"/>
                  <a:pt x="13" y="23"/>
                  <a:pt x="16" y="23"/>
                </a:cubicBezTo>
                <a:cubicBezTo>
                  <a:pt x="18" y="24"/>
                  <a:pt x="20" y="24"/>
                  <a:pt x="22" y="23"/>
                </a:cubicBezTo>
                <a:cubicBezTo>
                  <a:pt x="23" y="22"/>
                  <a:pt x="21" y="20"/>
                  <a:pt x="21" y="19"/>
                </a:cubicBezTo>
                <a:cubicBezTo>
                  <a:pt x="21" y="18"/>
                  <a:pt x="24" y="17"/>
                  <a:pt x="23" y="17"/>
                </a:cubicBezTo>
                <a:cubicBezTo>
                  <a:pt x="20" y="16"/>
                  <a:pt x="17" y="18"/>
                  <a:pt x="15" y="16"/>
                </a:cubicBezTo>
                <a:cubicBezTo>
                  <a:pt x="14" y="15"/>
                  <a:pt x="17" y="14"/>
                  <a:pt x="17" y="13"/>
                </a:cubicBezTo>
                <a:cubicBezTo>
                  <a:pt x="17" y="12"/>
                  <a:pt x="15" y="12"/>
                  <a:pt x="13" y="13"/>
                </a:cubicBezTo>
                <a:cubicBezTo>
                  <a:pt x="11" y="14"/>
                  <a:pt x="10" y="17"/>
                  <a:pt x="8" y="16"/>
                </a:cubicBezTo>
                <a:cubicBezTo>
                  <a:pt x="6" y="16"/>
                  <a:pt x="9" y="13"/>
                  <a:pt x="9" y="11"/>
                </a:cubicBezTo>
                <a:cubicBezTo>
                  <a:pt x="9" y="10"/>
                  <a:pt x="9" y="9"/>
                  <a:pt x="8" y="10"/>
                </a:cubicBezTo>
                <a:cubicBezTo>
                  <a:pt x="6" y="10"/>
                  <a:pt x="5" y="13"/>
                  <a:pt x="4" y="13"/>
                </a:cubicBezTo>
                <a:cubicBezTo>
                  <a:pt x="2" y="12"/>
                  <a:pt x="0" y="9"/>
                  <a:pt x="0" y="7"/>
                </a:cubicBezTo>
                <a:cubicBezTo>
                  <a:pt x="1" y="5"/>
                  <a:pt x="4" y="6"/>
                  <a:pt x="5" y="4"/>
                </a:cubicBezTo>
                <a:cubicBezTo>
                  <a:pt x="6" y="3"/>
                  <a:pt x="4" y="1"/>
                  <a:pt x="5" y="1"/>
                </a:cubicBezTo>
                <a:cubicBezTo>
                  <a:pt x="7" y="1"/>
                  <a:pt x="8" y="4"/>
                  <a:pt x="11" y="4"/>
                </a:cubicBezTo>
                <a:cubicBezTo>
                  <a:pt x="14" y="4"/>
                  <a:pt x="17" y="0"/>
                  <a:pt x="20" y="0"/>
                </a:cubicBezTo>
                <a:cubicBezTo>
                  <a:pt x="23" y="0"/>
                  <a:pt x="26" y="0"/>
                  <a:pt x="29" y="2"/>
                </a:cubicBezTo>
                <a:cubicBezTo>
                  <a:pt x="31" y="4"/>
                  <a:pt x="31" y="6"/>
                  <a:pt x="32" y="9"/>
                </a:cubicBezTo>
                <a:cubicBezTo>
                  <a:pt x="33" y="10"/>
                  <a:pt x="32" y="12"/>
                  <a:pt x="33" y="12"/>
                </a:cubicBezTo>
                <a:cubicBezTo>
                  <a:pt x="35" y="12"/>
                  <a:pt x="38" y="9"/>
                  <a:pt x="40" y="9"/>
                </a:cubicBezTo>
                <a:cubicBezTo>
                  <a:pt x="43" y="9"/>
                  <a:pt x="45" y="12"/>
                  <a:pt x="47" y="14"/>
                </a:cubicBezTo>
                <a:cubicBezTo>
                  <a:pt x="48" y="15"/>
                  <a:pt x="47" y="16"/>
                  <a:pt x="47" y="17"/>
                </a:cubicBezTo>
                <a:cubicBezTo>
                  <a:pt x="50" y="17"/>
                  <a:pt x="53" y="15"/>
                  <a:pt x="55" y="16"/>
                </a:cubicBezTo>
                <a:cubicBezTo>
                  <a:pt x="57" y="17"/>
                  <a:pt x="58" y="20"/>
                  <a:pt x="59" y="22"/>
                </a:cubicBezTo>
                <a:cubicBezTo>
                  <a:pt x="59" y="24"/>
                  <a:pt x="56" y="26"/>
                  <a:pt x="57" y="2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7" name="Freeform 3590"/>
          <p:cNvSpPr>
            <a:spLocks noChangeAspect="1"/>
          </p:cNvSpPr>
          <p:nvPr/>
        </p:nvSpPr>
        <p:spPr bwMode="auto">
          <a:xfrm>
            <a:off x="2113687" y="1308050"/>
            <a:ext cx="34281" cy="19050"/>
          </a:xfrm>
          <a:custGeom>
            <a:avLst/>
            <a:gdLst>
              <a:gd name="T0" fmla="*/ 6 w 15"/>
              <a:gd name="T1" fmla="*/ 1 h 13"/>
              <a:gd name="T2" fmla="*/ 1 w 15"/>
              <a:gd name="T3" fmla="*/ 10 h 13"/>
              <a:gd name="T4" fmla="*/ 8 w 15"/>
              <a:gd name="T5" fmla="*/ 12 h 13"/>
              <a:gd name="T6" fmla="*/ 12 w 15"/>
              <a:gd name="T7" fmla="*/ 16 h 13"/>
              <a:gd name="T8" fmla="*/ 16 w 15"/>
              <a:gd name="T9" fmla="*/ 12 h 13"/>
              <a:gd name="T10" fmla="*/ 16 w 15"/>
              <a:gd name="T11" fmla="*/ 4 h 13"/>
              <a:gd name="T12" fmla="*/ 10 w 15"/>
              <a:gd name="T13" fmla="*/ 4 h 13"/>
              <a:gd name="T14" fmla="*/ 6 w 15"/>
              <a:gd name="T15" fmla="*/ 1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5" y="1"/>
                </a:moveTo>
                <a:cubicBezTo>
                  <a:pt x="2" y="2"/>
                  <a:pt x="0" y="5"/>
                  <a:pt x="1" y="8"/>
                </a:cubicBezTo>
                <a:cubicBezTo>
                  <a:pt x="1" y="10"/>
                  <a:pt x="5" y="9"/>
                  <a:pt x="7" y="10"/>
                </a:cubicBezTo>
                <a:cubicBezTo>
                  <a:pt x="8" y="11"/>
                  <a:pt x="9" y="13"/>
                  <a:pt x="10" y="13"/>
                </a:cubicBezTo>
                <a:cubicBezTo>
                  <a:pt x="12" y="13"/>
                  <a:pt x="13" y="11"/>
                  <a:pt x="13" y="10"/>
                </a:cubicBezTo>
                <a:cubicBezTo>
                  <a:pt x="14" y="8"/>
                  <a:pt x="15" y="5"/>
                  <a:pt x="13" y="3"/>
                </a:cubicBezTo>
                <a:cubicBezTo>
                  <a:pt x="12" y="2"/>
                  <a:pt x="10" y="4"/>
                  <a:pt x="8" y="3"/>
                </a:cubicBezTo>
                <a:cubicBezTo>
                  <a:pt x="7" y="3"/>
                  <a:pt x="6"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8" name="Freeform 3591"/>
          <p:cNvSpPr>
            <a:spLocks noChangeAspect="1"/>
          </p:cNvSpPr>
          <p:nvPr/>
        </p:nvSpPr>
        <p:spPr bwMode="auto">
          <a:xfrm>
            <a:off x="2136547" y="1352106"/>
            <a:ext cx="57440" cy="41672"/>
          </a:xfrm>
          <a:custGeom>
            <a:avLst/>
            <a:gdLst>
              <a:gd name="T0" fmla="*/ 6 w 35"/>
              <a:gd name="T1" fmla="*/ 0 h 29"/>
              <a:gd name="T2" fmla="*/ 22 w 35"/>
              <a:gd name="T3" fmla="*/ 5 h 29"/>
              <a:gd name="T4" fmla="*/ 28 w 35"/>
              <a:gd name="T5" fmla="*/ 8 h 29"/>
              <a:gd name="T6" fmla="*/ 34 w 35"/>
              <a:gd name="T7" fmla="*/ 11 h 29"/>
              <a:gd name="T8" fmla="*/ 41 w 35"/>
              <a:gd name="T9" fmla="*/ 16 h 29"/>
              <a:gd name="T10" fmla="*/ 36 w 35"/>
              <a:gd name="T11" fmla="*/ 21 h 29"/>
              <a:gd name="T12" fmla="*/ 37 w 35"/>
              <a:gd name="T13" fmla="*/ 28 h 29"/>
              <a:gd name="T14" fmla="*/ 24 w 35"/>
              <a:gd name="T15" fmla="*/ 33 h 29"/>
              <a:gd name="T16" fmla="*/ 18 w 35"/>
              <a:gd name="T17" fmla="*/ 30 h 29"/>
              <a:gd name="T18" fmla="*/ 10 w 35"/>
              <a:gd name="T19" fmla="*/ 35 h 29"/>
              <a:gd name="T20" fmla="*/ 8 w 35"/>
              <a:gd name="T21" fmla="*/ 29 h 29"/>
              <a:gd name="T22" fmla="*/ 4 w 35"/>
              <a:gd name="T23" fmla="*/ 24 h 29"/>
              <a:gd name="T24" fmla="*/ 0 w 35"/>
              <a:gd name="T25" fmla="*/ 12 h 29"/>
              <a:gd name="T26" fmla="*/ 2 w 35"/>
              <a:gd name="T27" fmla="*/ 2 h 29"/>
              <a:gd name="T28" fmla="*/ 6 w 35"/>
              <a:gd name="T29" fmla="*/ 0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29"/>
              <a:gd name="T47" fmla="*/ 35 w 35"/>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29">
                <a:moveTo>
                  <a:pt x="5" y="0"/>
                </a:moveTo>
                <a:cubicBezTo>
                  <a:pt x="10" y="0"/>
                  <a:pt x="14" y="2"/>
                  <a:pt x="18" y="4"/>
                </a:cubicBezTo>
                <a:cubicBezTo>
                  <a:pt x="20" y="5"/>
                  <a:pt x="21" y="6"/>
                  <a:pt x="23" y="7"/>
                </a:cubicBezTo>
                <a:cubicBezTo>
                  <a:pt x="25" y="8"/>
                  <a:pt x="26" y="9"/>
                  <a:pt x="28" y="9"/>
                </a:cubicBezTo>
                <a:cubicBezTo>
                  <a:pt x="30" y="10"/>
                  <a:pt x="33" y="10"/>
                  <a:pt x="34" y="13"/>
                </a:cubicBezTo>
                <a:cubicBezTo>
                  <a:pt x="35" y="14"/>
                  <a:pt x="31" y="15"/>
                  <a:pt x="30" y="17"/>
                </a:cubicBezTo>
                <a:cubicBezTo>
                  <a:pt x="30" y="19"/>
                  <a:pt x="32" y="22"/>
                  <a:pt x="31" y="23"/>
                </a:cubicBezTo>
                <a:cubicBezTo>
                  <a:pt x="28" y="26"/>
                  <a:pt x="24" y="26"/>
                  <a:pt x="20" y="27"/>
                </a:cubicBezTo>
                <a:cubicBezTo>
                  <a:pt x="18" y="27"/>
                  <a:pt x="16" y="25"/>
                  <a:pt x="15" y="25"/>
                </a:cubicBezTo>
                <a:cubicBezTo>
                  <a:pt x="12" y="26"/>
                  <a:pt x="11" y="29"/>
                  <a:pt x="8" y="29"/>
                </a:cubicBezTo>
                <a:cubicBezTo>
                  <a:pt x="7" y="29"/>
                  <a:pt x="8" y="26"/>
                  <a:pt x="7" y="24"/>
                </a:cubicBezTo>
                <a:cubicBezTo>
                  <a:pt x="6" y="23"/>
                  <a:pt x="4" y="22"/>
                  <a:pt x="3" y="20"/>
                </a:cubicBezTo>
                <a:cubicBezTo>
                  <a:pt x="1" y="17"/>
                  <a:pt x="0" y="14"/>
                  <a:pt x="0" y="10"/>
                </a:cubicBezTo>
                <a:cubicBezTo>
                  <a:pt x="0" y="8"/>
                  <a:pt x="1" y="5"/>
                  <a:pt x="2" y="2"/>
                </a:cubicBezTo>
                <a:cubicBezTo>
                  <a:pt x="2" y="1"/>
                  <a:pt x="4" y="0"/>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49" name="Freeform 3592"/>
          <p:cNvSpPr>
            <a:spLocks noChangeAspect="1"/>
          </p:cNvSpPr>
          <p:nvPr/>
        </p:nvSpPr>
        <p:spPr bwMode="auto">
          <a:xfrm>
            <a:off x="2165113" y="1394969"/>
            <a:ext cx="57440" cy="13097"/>
          </a:xfrm>
          <a:custGeom>
            <a:avLst/>
            <a:gdLst>
              <a:gd name="T0" fmla="*/ 11 w 35"/>
              <a:gd name="T1" fmla="*/ 0 h 9"/>
              <a:gd name="T2" fmla="*/ 1 w 35"/>
              <a:gd name="T3" fmla="*/ 2 h 9"/>
              <a:gd name="T4" fmla="*/ 2 w 35"/>
              <a:gd name="T5" fmla="*/ 9 h 9"/>
              <a:gd name="T6" fmla="*/ 22 w 35"/>
              <a:gd name="T7" fmla="*/ 9 h 9"/>
              <a:gd name="T8" fmla="*/ 35 w 35"/>
              <a:gd name="T9" fmla="*/ 10 h 9"/>
              <a:gd name="T10" fmla="*/ 38 w 35"/>
              <a:gd name="T11" fmla="*/ 5 h 9"/>
              <a:gd name="T12" fmla="*/ 41 w 35"/>
              <a:gd name="T13" fmla="*/ 2 h 9"/>
              <a:gd name="T14" fmla="*/ 36 w 35"/>
              <a:gd name="T15" fmla="*/ 0 h 9"/>
              <a:gd name="T16" fmla="*/ 30 w 35"/>
              <a:gd name="T17" fmla="*/ 1 h 9"/>
              <a:gd name="T18" fmla="*/ 16 w 35"/>
              <a:gd name="T19" fmla="*/ 0 h 9"/>
              <a:gd name="T20" fmla="*/ 11 w 35"/>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9"/>
              <a:gd name="T35" fmla="*/ 35 w 35"/>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9">
                <a:moveTo>
                  <a:pt x="9" y="0"/>
                </a:moveTo>
                <a:cubicBezTo>
                  <a:pt x="6" y="0"/>
                  <a:pt x="3" y="0"/>
                  <a:pt x="1" y="2"/>
                </a:cubicBezTo>
                <a:cubicBezTo>
                  <a:pt x="0" y="3"/>
                  <a:pt x="0" y="6"/>
                  <a:pt x="2" y="7"/>
                </a:cubicBezTo>
                <a:cubicBezTo>
                  <a:pt x="7" y="8"/>
                  <a:pt x="13" y="7"/>
                  <a:pt x="18" y="7"/>
                </a:cubicBezTo>
                <a:cubicBezTo>
                  <a:pt x="22" y="7"/>
                  <a:pt x="25" y="9"/>
                  <a:pt x="29" y="8"/>
                </a:cubicBezTo>
                <a:cubicBezTo>
                  <a:pt x="30" y="7"/>
                  <a:pt x="31" y="5"/>
                  <a:pt x="32" y="4"/>
                </a:cubicBezTo>
                <a:cubicBezTo>
                  <a:pt x="33" y="3"/>
                  <a:pt x="35" y="3"/>
                  <a:pt x="34" y="2"/>
                </a:cubicBezTo>
                <a:cubicBezTo>
                  <a:pt x="34" y="0"/>
                  <a:pt x="32" y="0"/>
                  <a:pt x="30" y="0"/>
                </a:cubicBezTo>
                <a:cubicBezTo>
                  <a:pt x="28" y="0"/>
                  <a:pt x="27" y="1"/>
                  <a:pt x="25" y="1"/>
                </a:cubicBezTo>
                <a:cubicBezTo>
                  <a:pt x="21" y="1"/>
                  <a:pt x="17" y="0"/>
                  <a:pt x="13" y="0"/>
                </a:cubicBezTo>
                <a:cubicBezTo>
                  <a:pt x="11" y="0"/>
                  <a:pt x="10" y="0"/>
                  <a:pt x="9"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0" name="Freeform 3593"/>
          <p:cNvSpPr>
            <a:spLocks noChangeAspect="1"/>
          </p:cNvSpPr>
          <p:nvPr/>
        </p:nvSpPr>
        <p:spPr bwMode="auto">
          <a:xfrm>
            <a:off x="2250163" y="1398541"/>
            <a:ext cx="34281" cy="13097"/>
          </a:xfrm>
          <a:custGeom>
            <a:avLst/>
            <a:gdLst>
              <a:gd name="T0" fmla="*/ 4 w 12"/>
              <a:gd name="T1" fmla="*/ 1 h 9"/>
              <a:gd name="T2" fmla="*/ 0 w 12"/>
              <a:gd name="T3" fmla="*/ 5 h 9"/>
              <a:gd name="T4" fmla="*/ 5 w 12"/>
              <a:gd name="T5" fmla="*/ 10 h 9"/>
              <a:gd name="T6" fmla="*/ 11 w 12"/>
              <a:gd name="T7" fmla="*/ 10 h 9"/>
              <a:gd name="T8" fmla="*/ 14 w 12"/>
              <a:gd name="T9" fmla="*/ 4 h 9"/>
              <a:gd name="T10" fmla="*/ 8 w 12"/>
              <a:gd name="T11" fmla="*/ 2 h 9"/>
              <a:gd name="T12" fmla="*/ 4 w 12"/>
              <a:gd name="T13" fmla="*/ 1 h 9"/>
              <a:gd name="T14" fmla="*/ 0 60000 65536"/>
              <a:gd name="T15" fmla="*/ 0 60000 65536"/>
              <a:gd name="T16" fmla="*/ 0 60000 65536"/>
              <a:gd name="T17" fmla="*/ 0 60000 65536"/>
              <a:gd name="T18" fmla="*/ 0 60000 65536"/>
              <a:gd name="T19" fmla="*/ 0 60000 65536"/>
              <a:gd name="T20" fmla="*/ 0 60000 65536"/>
              <a:gd name="T21" fmla="*/ 0 w 12"/>
              <a:gd name="T22" fmla="*/ 0 h 9"/>
              <a:gd name="T23" fmla="*/ 12 w 12"/>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9">
                <a:moveTo>
                  <a:pt x="3" y="1"/>
                </a:moveTo>
                <a:cubicBezTo>
                  <a:pt x="2" y="1"/>
                  <a:pt x="0" y="3"/>
                  <a:pt x="0" y="4"/>
                </a:cubicBezTo>
                <a:cubicBezTo>
                  <a:pt x="0" y="6"/>
                  <a:pt x="2" y="8"/>
                  <a:pt x="4" y="8"/>
                </a:cubicBezTo>
                <a:cubicBezTo>
                  <a:pt x="5" y="9"/>
                  <a:pt x="8" y="9"/>
                  <a:pt x="9" y="8"/>
                </a:cubicBezTo>
                <a:cubicBezTo>
                  <a:pt x="11" y="7"/>
                  <a:pt x="12" y="5"/>
                  <a:pt x="11" y="3"/>
                </a:cubicBezTo>
                <a:cubicBezTo>
                  <a:pt x="10" y="2"/>
                  <a:pt x="8" y="2"/>
                  <a:pt x="6" y="2"/>
                </a:cubicBezTo>
                <a:cubicBezTo>
                  <a:pt x="5" y="1"/>
                  <a:pt x="4"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1" name="Freeform 3594"/>
          <p:cNvSpPr>
            <a:spLocks noChangeAspect="1"/>
          </p:cNvSpPr>
          <p:nvPr/>
        </p:nvSpPr>
        <p:spPr bwMode="auto">
          <a:xfrm>
            <a:off x="2178591" y="1416398"/>
            <a:ext cx="289936" cy="90488"/>
          </a:xfrm>
          <a:custGeom>
            <a:avLst/>
            <a:gdLst>
              <a:gd name="T0" fmla="*/ 205 w 177"/>
              <a:gd name="T1" fmla="*/ 42 h 63"/>
              <a:gd name="T2" fmla="*/ 210 w 177"/>
              <a:gd name="T3" fmla="*/ 51 h 63"/>
              <a:gd name="T4" fmla="*/ 202 w 177"/>
              <a:gd name="T5" fmla="*/ 59 h 63"/>
              <a:gd name="T6" fmla="*/ 210 w 177"/>
              <a:gd name="T7" fmla="*/ 62 h 63"/>
              <a:gd name="T8" fmla="*/ 200 w 177"/>
              <a:gd name="T9" fmla="*/ 62 h 63"/>
              <a:gd name="T10" fmla="*/ 201 w 177"/>
              <a:gd name="T11" fmla="*/ 70 h 63"/>
              <a:gd name="T12" fmla="*/ 187 w 177"/>
              <a:gd name="T13" fmla="*/ 69 h 63"/>
              <a:gd name="T14" fmla="*/ 168 w 177"/>
              <a:gd name="T15" fmla="*/ 72 h 63"/>
              <a:gd name="T16" fmla="*/ 158 w 177"/>
              <a:gd name="T17" fmla="*/ 71 h 63"/>
              <a:gd name="T18" fmla="*/ 140 w 177"/>
              <a:gd name="T19" fmla="*/ 71 h 63"/>
              <a:gd name="T20" fmla="*/ 135 w 177"/>
              <a:gd name="T21" fmla="*/ 71 h 63"/>
              <a:gd name="T22" fmla="*/ 128 w 177"/>
              <a:gd name="T23" fmla="*/ 74 h 63"/>
              <a:gd name="T24" fmla="*/ 121 w 177"/>
              <a:gd name="T25" fmla="*/ 72 h 63"/>
              <a:gd name="T26" fmla="*/ 115 w 177"/>
              <a:gd name="T27" fmla="*/ 74 h 63"/>
              <a:gd name="T28" fmla="*/ 93 w 177"/>
              <a:gd name="T29" fmla="*/ 63 h 63"/>
              <a:gd name="T30" fmla="*/ 86 w 177"/>
              <a:gd name="T31" fmla="*/ 65 h 63"/>
              <a:gd name="T32" fmla="*/ 72 w 177"/>
              <a:gd name="T33" fmla="*/ 70 h 63"/>
              <a:gd name="T34" fmla="*/ 60 w 177"/>
              <a:gd name="T35" fmla="*/ 69 h 63"/>
              <a:gd name="T36" fmla="*/ 50 w 177"/>
              <a:gd name="T37" fmla="*/ 55 h 63"/>
              <a:gd name="T38" fmla="*/ 50 w 177"/>
              <a:gd name="T39" fmla="*/ 52 h 63"/>
              <a:gd name="T40" fmla="*/ 56 w 177"/>
              <a:gd name="T41" fmla="*/ 41 h 63"/>
              <a:gd name="T42" fmla="*/ 50 w 177"/>
              <a:gd name="T43" fmla="*/ 29 h 63"/>
              <a:gd name="T44" fmla="*/ 42 w 177"/>
              <a:gd name="T45" fmla="*/ 24 h 63"/>
              <a:gd name="T46" fmla="*/ 20 w 177"/>
              <a:gd name="T47" fmla="*/ 24 h 63"/>
              <a:gd name="T48" fmla="*/ 22 w 177"/>
              <a:gd name="T49" fmla="*/ 19 h 63"/>
              <a:gd name="T50" fmla="*/ 8 w 177"/>
              <a:gd name="T51" fmla="*/ 16 h 63"/>
              <a:gd name="T52" fmla="*/ 4 w 177"/>
              <a:gd name="T53" fmla="*/ 13 h 63"/>
              <a:gd name="T54" fmla="*/ 6 w 177"/>
              <a:gd name="T55" fmla="*/ 8 h 63"/>
              <a:gd name="T56" fmla="*/ 10 w 177"/>
              <a:gd name="T57" fmla="*/ 1 h 63"/>
              <a:gd name="T58" fmla="*/ 29 w 177"/>
              <a:gd name="T59" fmla="*/ 1 h 63"/>
              <a:gd name="T60" fmla="*/ 43 w 177"/>
              <a:gd name="T61" fmla="*/ 4 h 63"/>
              <a:gd name="T62" fmla="*/ 48 w 177"/>
              <a:gd name="T63" fmla="*/ 11 h 63"/>
              <a:gd name="T64" fmla="*/ 52 w 177"/>
              <a:gd name="T65" fmla="*/ 12 h 63"/>
              <a:gd name="T66" fmla="*/ 72 w 177"/>
              <a:gd name="T67" fmla="*/ 10 h 63"/>
              <a:gd name="T68" fmla="*/ 80 w 177"/>
              <a:gd name="T69" fmla="*/ 18 h 63"/>
              <a:gd name="T70" fmla="*/ 71 w 177"/>
              <a:gd name="T71" fmla="*/ 18 h 63"/>
              <a:gd name="T72" fmla="*/ 91 w 177"/>
              <a:gd name="T73" fmla="*/ 21 h 63"/>
              <a:gd name="T74" fmla="*/ 93 w 177"/>
              <a:gd name="T75" fmla="*/ 27 h 63"/>
              <a:gd name="T76" fmla="*/ 66 w 177"/>
              <a:gd name="T77" fmla="*/ 21 h 63"/>
              <a:gd name="T78" fmla="*/ 77 w 177"/>
              <a:gd name="T79" fmla="*/ 29 h 63"/>
              <a:gd name="T80" fmla="*/ 71 w 177"/>
              <a:gd name="T81" fmla="*/ 35 h 63"/>
              <a:gd name="T82" fmla="*/ 85 w 177"/>
              <a:gd name="T83" fmla="*/ 35 h 63"/>
              <a:gd name="T84" fmla="*/ 87 w 177"/>
              <a:gd name="T85" fmla="*/ 41 h 63"/>
              <a:gd name="T86" fmla="*/ 84 w 177"/>
              <a:gd name="T87" fmla="*/ 45 h 63"/>
              <a:gd name="T88" fmla="*/ 91 w 177"/>
              <a:gd name="T89" fmla="*/ 48 h 63"/>
              <a:gd name="T90" fmla="*/ 95 w 177"/>
              <a:gd name="T91" fmla="*/ 43 h 63"/>
              <a:gd name="T92" fmla="*/ 104 w 177"/>
              <a:gd name="T93" fmla="*/ 46 h 63"/>
              <a:gd name="T94" fmla="*/ 111 w 177"/>
              <a:gd name="T95" fmla="*/ 46 h 63"/>
              <a:gd name="T96" fmla="*/ 125 w 177"/>
              <a:gd name="T97" fmla="*/ 47 h 63"/>
              <a:gd name="T98" fmla="*/ 135 w 177"/>
              <a:gd name="T99" fmla="*/ 49 h 63"/>
              <a:gd name="T100" fmla="*/ 144 w 177"/>
              <a:gd name="T101" fmla="*/ 41 h 63"/>
              <a:gd name="T102" fmla="*/ 162 w 177"/>
              <a:gd name="T103" fmla="*/ 35 h 63"/>
              <a:gd name="T104" fmla="*/ 181 w 177"/>
              <a:gd name="T105" fmla="*/ 34 h 63"/>
              <a:gd name="T106" fmla="*/ 196 w 177"/>
              <a:gd name="T107" fmla="*/ 37 h 6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7"/>
              <a:gd name="T163" fmla="*/ 0 h 63"/>
              <a:gd name="T164" fmla="*/ 177 w 177"/>
              <a:gd name="T165" fmla="*/ 63 h 6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7" h="63">
                <a:moveTo>
                  <a:pt x="173" y="33"/>
                </a:moveTo>
                <a:cubicBezTo>
                  <a:pt x="174" y="33"/>
                  <a:pt x="170" y="35"/>
                  <a:pt x="171" y="35"/>
                </a:cubicBezTo>
                <a:cubicBezTo>
                  <a:pt x="173" y="36"/>
                  <a:pt x="176" y="34"/>
                  <a:pt x="176" y="35"/>
                </a:cubicBezTo>
                <a:cubicBezTo>
                  <a:pt x="177" y="37"/>
                  <a:pt x="176" y="40"/>
                  <a:pt x="175" y="42"/>
                </a:cubicBezTo>
                <a:cubicBezTo>
                  <a:pt x="173" y="44"/>
                  <a:pt x="169" y="44"/>
                  <a:pt x="168" y="46"/>
                </a:cubicBezTo>
                <a:cubicBezTo>
                  <a:pt x="167" y="47"/>
                  <a:pt x="168" y="49"/>
                  <a:pt x="169" y="49"/>
                </a:cubicBezTo>
                <a:cubicBezTo>
                  <a:pt x="171" y="49"/>
                  <a:pt x="173" y="45"/>
                  <a:pt x="174" y="46"/>
                </a:cubicBezTo>
                <a:cubicBezTo>
                  <a:pt x="176" y="46"/>
                  <a:pt x="176" y="49"/>
                  <a:pt x="175" y="51"/>
                </a:cubicBezTo>
                <a:cubicBezTo>
                  <a:pt x="174" y="52"/>
                  <a:pt x="172" y="54"/>
                  <a:pt x="171" y="54"/>
                </a:cubicBezTo>
                <a:cubicBezTo>
                  <a:pt x="169" y="54"/>
                  <a:pt x="169" y="50"/>
                  <a:pt x="167" y="51"/>
                </a:cubicBezTo>
                <a:cubicBezTo>
                  <a:pt x="166" y="51"/>
                  <a:pt x="167" y="53"/>
                  <a:pt x="167" y="54"/>
                </a:cubicBezTo>
                <a:cubicBezTo>
                  <a:pt x="168" y="55"/>
                  <a:pt x="169" y="57"/>
                  <a:pt x="168" y="58"/>
                </a:cubicBezTo>
                <a:cubicBezTo>
                  <a:pt x="167" y="59"/>
                  <a:pt x="164" y="58"/>
                  <a:pt x="162" y="58"/>
                </a:cubicBezTo>
                <a:cubicBezTo>
                  <a:pt x="160" y="58"/>
                  <a:pt x="158" y="57"/>
                  <a:pt x="156" y="57"/>
                </a:cubicBezTo>
                <a:cubicBezTo>
                  <a:pt x="154" y="57"/>
                  <a:pt x="152" y="59"/>
                  <a:pt x="150" y="60"/>
                </a:cubicBezTo>
                <a:cubicBezTo>
                  <a:pt x="147" y="60"/>
                  <a:pt x="143" y="61"/>
                  <a:pt x="140" y="60"/>
                </a:cubicBezTo>
                <a:cubicBezTo>
                  <a:pt x="137" y="58"/>
                  <a:pt x="138" y="52"/>
                  <a:pt x="135" y="52"/>
                </a:cubicBezTo>
                <a:cubicBezTo>
                  <a:pt x="133" y="52"/>
                  <a:pt x="135" y="58"/>
                  <a:pt x="132" y="59"/>
                </a:cubicBezTo>
                <a:cubicBezTo>
                  <a:pt x="130" y="61"/>
                  <a:pt x="126" y="59"/>
                  <a:pt x="123" y="59"/>
                </a:cubicBezTo>
                <a:cubicBezTo>
                  <a:pt x="121" y="59"/>
                  <a:pt x="119" y="60"/>
                  <a:pt x="117" y="59"/>
                </a:cubicBezTo>
                <a:cubicBezTo>
                  <a:pt x="116" y="59"/>
                  <a:pt x="116" y="56"/>
                  <a:pt x="115" y="56"/>
                </a:cubicBezTo>
                <a:cubicBezTo>
                  <a:pt x="114" y="56"/>
                  <a:pt x="114" y="59"/>
                  <a:pt x="113" y="59"/>
                </a:cubicBezTo>
                <a:cubicBezTo>
                  <a:pt x="111" y="59"/>
                  <a:pt x="111" y="55"/>
                  <a:pt x="110" y="56"/>
                </a:cubicBezTo>
                <a:cubicBezTo>
                  <a:pt x="108" y="57"/>
                  <a:pt x="109" y="61"/>
                  <a:pt x="107" y="61"/>
                </a:cubicBezTo>
                <a:cubicBezTo>
                  <a:pt x="105" y="61"/>
                  <a:pt x="105" y="58"/>
                  <a:pt x="103" y="58"/>
                </a:cubicBezTo>
                <a:cubicBezTo>
                  <a:pt x="102" y="57"/>
                  <a:pt x="102" y="60"/>
                  <a:pt x="101" y="60"/>
                </a:cubicBezTo>
                <a:cubicBezTo>
                  <a:pt x="99" y="60"/>
                  <a:pt x="98" y="57"/>
                  <a:pt x="96" y="58"/>
                </a:cubicBezTo>
                <a:cubicBezTo>
                  <a:pt x="95" y="58"/>
                  <a:pt x="97" y="61"/>
                  <a:pt x="96" y="61"/>
                </a:cubicBezTo>
                <a:cubicBezTo>
                  <a:pt x="90" y="62"/>
                  <a:pt x="83" y="63"/>
                  <a:pt x="78" y="61"/>
                </a:cubicBezTo>
                <a:cubicBezTo>
                  <a:pt x="76" y="60"/>
                  <a:pt x="80" y="54"/>
                  <a:pt x="78" y="52"/>
                </a:cubicBezTo>
                <a:cubicBezTo>
                  <a:pt x="76" y="51"/>
                  <a:pt x="76" y="56"/>
                  <a:pt x="74" y="56"/>
                </a:cubicBezTo>
                <a:cubicBezTo>
                  <a:pt x="73" y="57"/>
                  <a:pt x="73" y="53"/>
                  <a:pt x="72" y="54"/>
                </a:cubicBezTo>
                <a:cubicBezTo>
                  <a:pt x="70" y="54"/>
                  <a:pt x="72" y="58"/>
                  <a:pt x="70" y="58"/>
                </a:cubicBezTo>
                <a:cubicBezTo>
                  <a:pt x="67" y="59"/>
                  <a:pt x="63" y="59"/>
                  <a:pt x="60" y="58"/>
                </a:cubicBezTo>
                <a:cubicBezTo>
                  <a:pt x="57" y="57"/>
                  <a:pt x="56" y="52"/>
                  <a:pt x="53" y="52"/>
                </a:cubicBezTo>
                <a:cubicBezTo>
                  <a:pt x="52" y="52"/>
                  <a:pt x="52" y="57"/>
                  <a:pt x="50" y="57"/>
                </a:cubicBezTo>
                <a:cubicBezTo>
                  <a:pt x="48" y="57"/>
                  <a:pt x="45" y="55"/>
                  <a:pt x="43" y="53"/>
                </a:cubicBezTo>
                <a:cubicBezTo>
                  <a:pt x="42" y="51"/>
                  <a:pt x="42" y="48"/>
                  <a:pt x="42" y="46"/>
                </a:cubicBezTo>
                <a:cubicBezTo>
                  <a:pt x="43" y="45"/>
                  <a:pt x="45" y="45"/>
                  <a:pt x="45" y="44"/>
                </a:cubicBezTo>
                <a:cubicBezTo>
                  <a:pt x="45" y="43"/>
                  <a:pt x="42" y="44"/>
                  <a:pt x="42" y="43"/>
                </a:cubicBezTo>
                <a:cubicBezTo>
                  <a:pt x="41" y="41"/>
                  <a:pt x="42" y="38"/>
                  <a:pt x="43" y="36"/>
                </a:cubicBezTo>
                <a:cubicBezTo>
                  <a:pt x="44" y="35"/>
                  <a:pt x="46" y="35"/>
                  <a:pt x="47" y="34"/>
                </a:cubicBezTo>
                <a:cubicBezTo>
                  <a:pt x="47" y="32"/>
                  <a:pt x="47" y="30"/>
                  <a:pt x="47" y="29"/>
                </a:cubicBezTo>
                <a:cubicBezTo>
                  <a:pt x="46" y="27"/>
                  <a:pt x="44" y="26"/>
                  <a:pt x="42" y="24"/>
                </a:cubicBezTo>
                <a:cubicBezTo>
                  <a:pt x="41" y="23"/>
                  <a:pt x="42" y="20"/>
                  <a:pt x="41" y="19"/>
                </a:cubicBezTo>
                <a:cubicBezTo>
                  <a:pt x="39" y="18"/>
                  <a:pt x="37" y="20"/>
                  <a:pt x="35" y="20"/>
                </a:cubicBezTo>
                <a:cubicBezTo>
                  <a:pt x="30" y="19"/>
                  <a:pt x="25" y="18"/>
                  <a:pt x="20" y="18"/>
                </a:cubicBezTo>
                <a:cubicBezTo>
                  <a:pt x="19" y="18"/>
                  <a:pt x="18" y="20"/>
                  <a:pt x="17" y="20"/>
                </a:cubicBezTo>
                <a:cubicBezTo>
                  <a:pt x="16" y="20"/>
                  <a:pt x="14" y="19"/>
                  <a:pt x="14" y="18"/>
                </a:cubicBezTo>
                <a:cubicBezTo>
                  <a:pt x="15" y="17"/>
                  <a:pt x="19" y="17"/>
                  <a:pt x="18" y="16"/>
                </a:cubicBezTo>
                <a:cubicBezTo>
                  <a:pt x="16" y="14"/>
                  <a:pt x="13" y="16"/>
                  <a:pt x="10" y="15"/>
                </a:cubicBezTo>
                <a:cubicBezTo>
                  <a:pt x="9" y="15"/>
                  <a:pt x="7" y="15"/>
                  <a:pt x="7" y="13"/>
                </a:cubicBezTo>
                <a:cubicBezTo>
                  <a:pt x="6" y="12"/>
                  <a:pt x="10" y="12"/>
                  <a:pt x="9" y="12"/>
                </a:cubicBezTo>
                <a:cubicBezTo>
                  <a:pt x="8" y="10"/>
                  <a:pt x="5" y="12"/>
                  <a:pt x="3" y="11"/>
                </a:cubicBezTo>
                <a:cubicBezTo>
                  <a:pt x="2" y="10"/>
                  <a:pt x="0" y="9"/>
                  <a:pt x="0" y="8"/>
                </a:cubicBezTo>
                <a:cubicBezTo>
                  <a:pt x="1" y="6"/>
                  <a:pt x="5" y="9"/>
                  <a:pt x="5" y="7"/>
                </a:cubicBezTo>
                <a:cubicBezTo>
                  <a:pt x="6" y="6"/>
                  <a:pt x="1" y="5"/>
                  <a:pt x="2" y="4"/>
                </a:cubicBezTo>
                <a:cubicBezTo>
                  <a:pt x="3" y="2"/>
                  <a:pt x="6" y="2"/>
                  <a:pt x="8" y="1"/>
                </a:cubicBezTo>
                <a:cubicBezTo>
                  <a:pt x="10" y="1"/>
                  <a:pt x="13" y="0"/>
                  <a:pt x="15" y="0"/>
                </a:cubicBezTo>
                <a:cubicBezTo>
                  <a:pt x="18" y="0"/>
                  <a:pt x="21" y="0"/>
                  <a:pt x="24" y="1"/>
                </a:cubicBezTo>
                <a:cubicBezTo>
                  <a:pt x="27" y="2"/>
                  <a:pt x="29" y="4"/>
                  <a:pt x="32" y="4"/>
                </a:cubicBezTo>
                <a:cubicBezTo>
                  <a:pt x="33" y="4"/>
                  <a:pt x="34" y="3"/>
                  <a:pt x="36" y="3"/>
                </a:cubicBezTo>
                <a:cubicBezTo>
                  <a:pt x="37" y="4"/>
                  <a:pt x="39" y="5"/>
                  <a:pt x="40" y="6"/>
                </a:cubicBezTo>
                <a:cubicBezTo>
                  <a:pt x="41" y="7"/>
                  <a:pt x="40" y="8"/>
                  <a:pt x="40" y="9"/>
                </a:cubicBezTo>
                <a:cubicBezTo>
                  <a:pt x="39" y="11"/>
                  <a:pt x="35" y="14"/>
                  <a:pt x="37" y="15"/>
                </a:cubicBezTo>
                <a:cubicBezTo>
                  <a:pt x="40" y="15"/>
                  <a:pt x="41" y="11"/>
                  <a:pt x="43" y="10"/>
                </a:cubicBezTo>
                <a:cubicBezTo>
                  <a:pt x="45" y="9"/>
                  <a:pt x="48" y="11"/>
                  <a:pt x="50" y="11"/>
                </a:cubicBezTo>
                <a:cubicBezTo>
                  <a:pt x="53" y="11"/>
                  <a:pt x="56" y="8"/>
                  <a:pt x="60" y="8"/>
                </a:cubicBezTo>
                <a:cubicBezTo>
                  <a:pt x="63" y="8"/>
                  <a:pt x="66" y="11"/>
                  <a:pt x="68" y="13"/>
                </a:cubicBezTo>
                <a:cubicBezTo>
                  <a:pt x="69" y="14"/>
                  <a:pt x="67" y="15"/>
                  <a:pt x="67" y="15"/>
                </a:cubicBezTo>
                <a:cubicBezTo>
                  <a:pt x="64" y="15"/>
                  <a:pt x="62" y="13"/>
                  <a:pt x="59" y="13"/>
                </a:cubicBezTo>
                <a:cubicBezTo>
                  <a:pt x="59" y="13"/>
                  <a:pt x="59" y="15"/>
                  <a:pt x="59" y="15"/>
                </a:cubicBezTo>
                <a:cubicBezTo>
                  <a:pt x="64" y="17"/>
                  <a:pt x="68" y="17"/>
                  <a:pt x="72" y="17"/>
                </a:cubicBezTo>
                <a:cubicBezTo>
                  <a:pt x="74" y="17"/>
                  <a:pt x="75" y="17"/>
                  <a:pt x="76" y="17"/>
                </a:cubicBezTo>
                <a:cubicBezTo>
                  <a:pt x="77" y="17"/>
                  <a:pt x="79" y="17"/>
                  <a:pt x="79" y="17"/>
                </a:cubicBezTo>
                <a:cubicBezTo>
                  <a:pt x="80" y="19"/>
                  <a:pt x="80" y="21"/>
                  <a:pt x="78" y="22"/>
                </a:cubicBezTo>
                <a:cubicBezTo>
                  <a:pt x="75" y="23"/>
                  <a:pt x="71" y="22"/>
                  <a:pt x="67" y="21"/>
                </a:cubicBezTo>
                <a:cubicBezTo>
                  <a:pt x="63" y="21"/>
                  <a:pt x="59" y="18"/>
                  <a:pt x="55" y="17"/>
                </a:cubicBezTo>
                <a:cubicBezTo>
                  <a:pt x="55" y="17"/>
                  <a:pt x="55" y="19"/>
                  <a:pt x="55" y="20"/>
                </a:cubicBezTo>
                <a:cubicBezTo>
                  <a:pt x="58" y="22"/>
                  <a:pt x="63" y="21"/>
                  <a:pt x="64" y="24"/>
                </a:cubicBezTo>
                <a:cubicBezTo>
                  <a:pt x="65" y="26"/>
                  <a:pt x="59" y="25"/>
                  <a:pt x="57" y="27"/>
                </a:cubicBezTo>
                <a:cubicBezTo>
                  <a:pt x="56" y="27"/>
                  <a:pt x="58" y="29"/>
                  <a:pt x="59" y="29"/>
                </a:cubicBezTo>
                <a:cubicBezTo>
                  <a:pt x="62" y="29"/>
                  <a:pt x="65" y="26"/>
                  <a:pt x="68" y="26"/>
                </a:cubicBezTo>
                <a:cubicBezTo>
                  <a:pt x="70" y="26"/>
                  <a:pt x="70" y="28"/>
                  <a:pt x="71" y="29"/>
                </a:cubicBezTo>
                <a:cubicBezTo>
                  <a:pt x="73" y="30"/>
                  <a:pt x="76" y="29"/>
                  <a:pt x="77" y="31"/>
                </a:cubicBezTo>
                <a:cubicBezTo>
                  <a:pt x="77" y="32"/>
                  <a:pt x="75" y="34"/>
                  <a:pt x="73" y="34"/>
                </a:cubicBezTo>
                <a:cubicBezTo>
                  <a:pt x="72" y="35"/>
                  <a:pt x="71" y="34"/>
                  <a:pt x="70" y="35"/>
                </a:cubicBezTo>
                <a:cubicBezTo>
                  <a:pt x="70" y="35"/>
                  <a:pt x="70" y="37"/>
                  <a:pt x="70" y="37"/>
                </a:cubicBezTo>
                <a:cubicBezTo>
                  <a:pt x="72" y="37"/>
                  <a:pt x="74" y="35"/>
                  <a:pt x="75" y="36"/>
                </a:cubicBezTo>
                <a:cubicBezTo>
                  <a:pt x="77" y="37"/>
                  <a:pt x="75" y="39"/>
                  <a:pt x="76" y="40"/>
                </a:cubicBezTo>
                <a:cubicBezTo>
                  <a:pt x="77" y="40"/>
                  <a:pt x="79" y="41"/>
                  <a:pt x="79" y="40"/>
                </a:cubicBezTo>
                <a:cubicBezTo>
                  <a:pt x="80" y="39"/>
                  <a:pt x="79" y="37"/>
                  <a:pt x="79" y="36"/>
                </a:cubicBezTo>
                <a:cubicBezTo>
                  <a:pt x="80" y="35"/>
                  <a:pt x="81" y="34"/>
                  <a:pt x="82" y="34"/>
                </a:cubicBezTo>
                <a:cubicBezTo>
                  <a:pt x="84" y="35"/>
                  <a:pt x="85" y="38"/>
                  <a:pt x="87" y="38"/>
                </a:cubicBezTo>
                <a:cubicBezTo>
                  <a:pt x="89" y="39"/>
                  <a:pt x="89" y="36"/>
                  <a:pt x="90" y="36"/>
                </a:cubicBezTo>
                <a:cubicBezTo>
                  <a:pt x="91" y="36"/>
                  <a:pt x="92" y="38"/>
                  <a:pt x="93" y="38"/>
                </a:cubicBezTo>
                <a:cubicBezTo>
                  <a:pt x="94" y="37"/>
                  <a:pt x="94" y="34"/>
                  <a:pt x="95" y="34"/>
                </a:cubicBezTo>
                <a:cubicBezTo>
                  <a:pt x="98" y="35"/>
                  <a:pt x="101" y="37"/>
                  <a:pt x="104" y="39"/>
                </a:cubicBezTo>
                <a:cubicBezTo>
                  <a:pt x="104" y="39"/>
                  <a:pt x="103" y="41"/>
                  <a:pt x="104" y="41"/>
                </a:cubicBezTo>
                <a:cubicBezTo>
                  <a:pt x="107" y="42"/>
                  <a:pt x="111" y="43"/>
                  <a:pt x="113" y="41"/>
                </a:cubicBezTo>
                <a:cubicBezTo>
                  <a:pt x="114" y="40"/>
                  <a:pt x="107" y="38"/>
                  <a:pt x="108" y="37"/>
                </a:cubicBezTo>
                <a:cubicBezTo>
                  <a:pt x="111" y="34"/>
                  <a:pt x="116" y="35"/>
                  <a:pt x="120" y="34"/>
                </a:cubicBezTo>
                <a:cubicBezTo>
                  <a:pt x="124" y="33"/>
                  <a:pt x="129" y="31"/>
                  <a:pt x="133" y="30"/>
                </a:cubicBezTo>
                <a:cubicBezTo>
                  <a:pt x="134" y="29"/>
                  <a:pt x="135" y="29"/>
                  <a:pt x="135" y="29"/>
                </a:cubicBezTo>
                <a:cubicBezTo>
                  <a:pt x="137" y="29"/>
                  <a:pt x="139" y="30"/>
                  <a:pt x="141" y="30"/>
                </a:cubicBezTo>
                <a:cubicBezTo>
                  <a:pt x="144" y="30"/>
                  <a:pt x="148" y="28"/>
                  <a:pt x="151" y="28"/>
                </a:cubicBezTo>
                <a:cubicBezTo>
                  <a:pt x="155" y="28"/>
                  <a:pt x="160" y="28"/>
                  <a:pt x="164" y="29"/>
                </a:cubicBezTo>
                <a:cubicBezTo>
                  <a:pt x="165" y="29"/>
                  <a:pt x="164" y="31"/>
                  <a:pt x="164" y="31"/>
                </a:cubicBezTo>
                <a:cubicBezTo>
                  <a:pt x="167" y="32"/>
                  <a:pt x="171" y="31"/>
                  <a:pt x="173" y="3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2" name="Freeform 3595"/>
          <p:cNvSpPr>
            <a:spLocks noChangeAspect="1"/>
          </p:cNvSpPr>
          <p:nvPr/>
        </p:nvSpPr>
        <p:spPr bwMode="auto">
          <a:xfrm>
            <a:off x="2242228" y="1419971"/>
            <a:ext cx="34281" cy="17860"/>
          </a:xfrm>
          <a:custGeom>
            <a:avLst/>
            <a:gdLst>
              <a:gd name="T0" fmla="*/ 0 w 7"/>
              <a:gd name="T1" fmla="*/ 2 h 13"/>
              <a:gd name="T2" fmla="*/ 8 w 7"/>
              <a:gd name="T3" fmla="*/ 1 h 13"/>
              <a:gd name="T4" fmla="*/ 6 w 7"/>
              <a:gd name="T5" fmla="*/ 14 h 13"/>
              <a:gd name="T6" fmla="*/ 4 w 7"/>
              <a:gd name="T7" fmla="*/ 13 h 13"/>
              <a:gd name="T8" fmla="*/ 0 w 7"/>
              <a:gd name="T9" fmla="*/ 2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0" y="2"/>
                </a:moveTo>
                <a:cubicBezTo>
                  <a:pt x="1" y="2"/>
                  <a:pt x="5" y="0"/>
                  <a:pt x="6" y="1"/>
                </a:cubicBezTo>
                <a:cubicBezTo>
                  <a:pt x="6" y="4"/>
                  <a:pt x="7" y="8"/>
                  <a:pt x="5" y="12"/>
                </a:cubicBezTo>
                <a:cubicBezTo>
                  <a:pt x="5" y="13"/>
                  <a:pt x="3" y="12"/>
                  <a:pt x="3" y="11"/>
                </a:cubicBezTo>
                <a:cubicBezTo>
                  <a:pt x="1" y="8"/>
                  <a:pt x="0" y="5"/>
                  <a:pt x="0"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3" name="Freeform 3596"/>
          <p:cNvSpPr>
            <a:spLocks noChangeAspect="1"/>
          </p:cNvSpPr>
          <p:nvPr/>
        </p:nvSpPr>
        <p:spPr bwMode="auto">
          <a:xfrm>
            <a:off x="2218834" y="1258045"/>
            <a:ext cx="184629" cy="125016"/>
          </a:xfrm>
          <a:custGeom>
            <a:avLst/>
            <a:gdLst>
              <a:gd name="T0" fmla="*/ 63 w 113"/>
              <a:gd name="T1" fmla="*/ 5 h 87"/>
              <a:gd name="T2" fmla="*/ 81 w 113"/>
              <a:gd name="T3" fmla="*/ 31 h 87"/>
              <a:gd name="T4" fmla="*/ 100 w 113"/>
              <a:gd name="T5" fmla="*/ 43 h 87"/>
              <a:gd name="T6" fmla="*/ 111 w 113"/>
              <a:gd name="T7" fmla="*/ 37 h 87"/>
              <a:gd name="T8" fmla="*/ 111 w 113"/>
              <a:gd name="T9" fmla="*/ 49 h 87"/>
              <a:gd name="T10" fmla="*/ 118 w 113"/>
              <a:gd name="T11" fmla="*/ 54 h 87"/>
              <a:gd name="T12" fmla="*/ 127 w 113"/>
              <a:gd name="T13" fmla="*/ 58 h 87"/>
              <a:gd name="T14" fmla="*/ 112 w 113"/>
              <a:gd name="T15" fmla="*/ 74 h 87"/>
              <a:gd name="T16" fmla="*/ 104 w 113"/>
              <a:gd name="T17" fmla="*/ 76 h 87"/>
              <a:gd name="T18" fmla="*/ 92 w 113"/>
              <a:gd name="T19" fmla="*/ 76 h 87"/>
              <a:gd name="T20" fmla="*/ 90 w 113"/>
              <a:gd name="T21" fmla="*/ 92 h 87"/>
              <a:gd name="T22" fmla="*/ 79 w 113"/>
              <a:gd name="T23" fmla="*/ 99 h 87"/>
              <a:gd name="T24" fmla="*/ 63 w 113"/>
              <a:gd name="T25" fmla="*/ 92 h 87"/>
              <a:gd name="T26" fmla="*/ 59 w 113"/>
              <a:gd name="T27" fmla="*/ 97 h 87"/>
              <a:gd name="T28" fmla="*/ 42 w 113"/>
              <a:gd name="T29" fmla="*/ 101 h 87"/>
              <a:gd name="T30" fmla="*/ 41 w 113"/>
              <a:gd name="T31" fmla="*/ 92 h 87"/>
              <a:gd name="T32" fmla="*/ 29 w 113"/>
              <a:gd name="T33" fmla="*/ 84 h 87"/>
              <a:gd name="T34" fmla="*/ 24 w 113"/>
              <a:gd name="T35" fmla="*/ 78 h 87"/>
              <a:gd name="T36" fmla="*/ 54 w 113"/>
              <a:gd name="T37" fmla="*/ 70 h 87"/>
              <a:gd name="T38" fmla="*/ 47 w 113"/>
              <a:gd name="T39" fmla="*/ 68 h 87"/>
              <a:gd name="T40" fmla="*/ 41 w 113"/>
              <a:gd name="T41" fmla="*/ 62 h 87"/>
              <a:gd name="T42" fmla="*/ 25 w 113"/>
              <a:gd name="T43" fmla="*/ 64 h 87"/>
              <a:gd name="T44" fmla="*/ 8 w 113"/>
              <a:gd name="T45" fmla="*/ 59 h 87"/>
              <a:gd name="T46" fmla="*/ 20 w 113"/>
              <a:gd name="T47" fmla="*/ 54 h 87"/>
              <a:gd name="T48" fmla="*/ 1 w 113"/>
              <a:gd name="T49" fmla="*/ 47 h 87"/>
              <a:gd name="T50" fmla="*/ 24 w 113"/>
              <a:gd name="T51" fmla="*/ 47 h 87"/>
              <a:gd name="T52" fmla="*/ 17 w 113"/>
              <a:gd name="T53" fmla="*/ 42 h 87"/>
              <a:gd name="T54" fmla="*/ 11 w 113"/>
              <a:gd name="T55" fmla="*/ 33 h 87"/>
              <a:gd name="T56" fmla="*/ 35 w 113"/>
              <a:gd name="T57" fmla="*/ 30 h 87"/>
              <a:gd name="T58" fmla="*/ 22 w 113"/>
              <a:gd name="T59" fmla="*/ 22 h 87"/>
              <a:gd name="T60" fmla="*/ 38 w 113"/>
              <a:gd name="T61" fmla="*/ 17 h 87"/>
              <a:gd name="T62" fmla="*/ 49 w 113"/>
              <a:gd name="T63" fmla="*/ 10 h 87"/>
              <a:gd name="T64" fmla="*/ 33 w 113"/>
              <a:gd name="T65" fmla="*/ 5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3"/>
              <a:gd name="T100" fmla="*/ 0 h 87"/>
              <a:gd name="T101" fmla="*/ 113 w 113"/>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3" h="87">
                <a:moveTo>
                  <a:pt x="31" y="2"/>
                </a:moveTo>
                <a:cubicBezTo>
                  <a:pt x="39" y="2"/>
                  <a:pt x="47" y="0"/>
                  <a:pt x="53" y="4"/>
                </a:cubicBezTo>
                <a:cubicBezTo>
                  <a:pt x="59" y="7"/>
                  <a:pt x="59" y="16"/>
                  <a:pt x="62" y="21"/>
                </a:cubicBezTo>
                <a:cubicBezTo>
                  <a:pt x="64" y="23"/>
                  <a:pt x="66" y="25"/>
                  <a:pt x="68" y="26"/>
                </a:cubicBezTo>
                <a:cubicBezTo>
                  <a:pt x="71" y="27"/>
                  <a:pt x="74" y="25"/>
                  <a:pt x="76" y="26"/>
                </a:cubicBezTo>
                <a:cubicBezTo>
                  <a:pt x="80" y="28"/>
                  <a:pt x="80" y="35"/>
                  <a:pt x="84" y="36"/>
                </a:cubicBezTo>
                <a:cubicBezTo>
                  <a:pt x="86" y="37"/>
                  <a:pt x="83" y="30"/>
                  <a:pt x="85" y="29"/>
                </a:cubicBezTo>
                <a:cubicBezTo>
                  <a:pt x="88" y="28"/>
                  <a:pt x="92" y="28"/>
                  <a:pt x="93" y="31"/>
                </a:cubicBezTo>
                <a:cubicBezTo>
                  <a:pt x="94" y="33"/>
                  <a:pt x="89" y="34"/>
                  <a:pt x="89" y="36"/>
                </a:cubicBezTo>
                <a:cubicBezTo>
                  <a:pt x="89" y="38"/>
                  <a:pt x="94" y="39"/>
                  <a:pt x="93" y="41"/>
                </a:cubicBezTo>
                <a:cubicBezTo>
                  <a:pt x="93" y="44"/>
                  <a:pt x="84" y="47"/>
                  <a:pt x="87" y="49"/>
                </a:cubicBezTo>
                <a:cubicBezTo>
                  <a:pt x="90" y="51"/>
                  <a:pt x="94" y="45"/>
                  <a:pt x="99" y="45"/>
                </a:cubicBezTo>
                <a:cubicBezTo>
                  <a:pt x="100" y="45"/>
                  <a:pt x="101" y="48"/>
                  <a:pt x="103" y="48"/>
                </a:cubicBezTo>
                <a:cubicBezTo>
                  <a:pt x="104" y="49"/>
                  <a:pt x="105" y="47"/>
                  <a:pt x="106" y="48"/>
                </a:cubicBezTo>
                <a:cubicBezTo>
                  <a:pt x="108" y="50"/>
                  <a:pt x="113" y="54"/>
                  <a:pt x="111" y="56"/>
                </a:cubicBezTo>
                <a:cubicBezTo>
                  <a:pt x="107" y="60"/>
                  <a:pt x="100" y="59"/>
                  <a:pt x="94" y="61"/>
                </a:cubicBezTo>
                <a:cubicBezTo>
                  <a:pt x="92" y="62"/>
                  <a:pt x="91" y="64"/>
                  <a:pt x="90" y="65"/>
                </a:cubicBezTo>
                <a:cubicBezTo>
                  <a:pt x="89" y="65"/>
                  <a:pt x="88" y="62"/>
                  <a:pt x="87" y="63"/>
                </a:cubicBezTo>
                <a:cubicBezTo>
                  <a:pt x="84" y="66"/>
                  <a:pt x="84" y="73"/>
                  <a:pt x="80" y="73"/>
                </a:cubicBezTo>
                <a:cubicBezTo>
                  <a:pt x="76" y="73"/>
                  <a:pt x="79" y="66"/>
                  <a:pt x="77" y="63"/>
                </a:cubicBezTo>
                <a:cubicBezTo>
                  <a:pt x="76" y="62"/>
                  <a:pt x="75" y="65"/>
                  <a:pt x="75" y="66"/>
                </a:cubicBezTo>
                <a:cubicBezTo>
                  <a:pt x="74" y="70"/>
                  <a:pt x="77" y="74"/>
                  <a:pt x="75" y="76"/>
                </a:cubicBezTo>
                <a:cubicBezTo>
                  <a:pt x="74" y="78"/>
                  <a:pt x="71" y="73"/>
                  <a:pt x="69" y="74"/>
                </a:cubicBezTo>
                <a:cubicBezTo>
                  <a:pt x="66" y="76"/>
                  <a:pt x="69" y="82"/>
                  <a:pt x="66" y="82"/>
                </a:cubicBezTo>
                <a:cubicBezTo>
                  <a:pt x="62" y="83"/>
                  <a:pt x="60" y="78"/>
                  <a:pt x="57" y="76"/>
                </a:cubicBezTo>
                <a:cubicBezTo>
                  <a:pt x="55" y="75"/>
                  <a:pt x="52" y="74"/>
                  <a:pt x="53" y="76"/>
                </a:cubicBezTo>
                <a:cubicBezTo>
                  <a:pt x="54" y="79"/>
                  <a:pt x="62" y="80"/>
                  <a:pt x="60" y="83"/>
                </a:cubicBezTo>
                <a:cubicBezTo>
                  <a:pt x="58" y="86"/>
                  <a:pt x="53" y="79"/>
                  <a:pt x="49" y="80"/>
                </a:cubicBezTo>
                <a:cubicBezTo>
                  <a:pt x="47" y="80"/>
                  <a:pt x="51" y="85"/>
                  <a:pt x="49" y="86"/>
                </a:cubicBezTo>
                <a:cubicBezTo>
                  <a:pt x="45" y="87"/>
                  <a:pt x="40" y="85"/>
                  <a:pt x="35" y="84"/>
                </a:cubicBezTo>
                <a:cubicBezTo>
                  <a:pt x="32" y="83"/>
                  <a:pt x="26" y="83"/>
                  <a:pt x="26" y="79"/>
                </a:cubicBezTo>
                <a:cubicBezTo>
                  <a:pt x="25" y="76"/>
                  <a:pt x="35" y="79"/>
                  <a:pt x="34" y="76"/>
                </a:cubicBezTo>
                <a:cubicBezTo>
                  <a:pt x="34" y="73"/>
                  <a:pt x="28" y="76"/>
                  <a:pt x="25" y="74"/>
                </a:cubicBezTo>
                <a:cubicBezTo>
                  <a:pt x="24" y="73"/>
                  <a:pt x="24" y="72"/>
                  <a:pt x="24" y="70"/>
                </a:cubicBezTo>
                <a:cubicBezTo>
                  <a:pt x="24" y="69"/>
                  <a:pt x="27" y="69"/>
                  <a:pt x="26" y="68"/>
                </a:cubicBezTo>
                <a:cubicBezTo>
                  <a:pt x="25" y="66"/>
                  <a:pt x="19" y="67"/>
                  <a:pt x="20" y="65"/>
                </a:cubicBezTo>
                <a:cubicBezTo>
                  <a:pt x="22" y="61"/>
                  <a:pt x="27" y="59"/>
                  <a:pt x="31" y="58"/>
                </a:cubicBezTo>
                <a:cubicBezTo>
                  <a:pt x="35" y="57"/>
                  <a:pt x="40" y="58"/>
                  <a:pt x="45" y="58"/>
                </a:cubicBezTo>
                <a:cubicBezTo>
                  <a:pt x="46" y="58"/>
                  <a:pt x="50" y="57"/>
                  <a:pt x="49" y="56"/>
                </a:cubicBezTo>
                <a:cubicBezTo>
                  <a:pt x="46" y="55"/>
                  <a:pt x="42" y="57"/>
                  <a:pt x="39" y="56"/>
                </a:cubicBezTo>
                <a:cubicBezTo>
                  <a:pt x="38" y="55"/>
                  <a:pt x="42" y="54"/>
                  <a:pt x="41" y="52"/>
                </a:cubicBezTo>
                <a:cubicBezTo>
                  <a:pt x="40" y="51"/>
                  <a:pt x="37" y="50"/>
                  <a:pt x="34" y="51"/>
                </a:cubicBezTo>
                <a:cubicBezTo>
                  <a:pt x="31" y="51"/>
                  <a:pt x="29" y="54"/>
                  <a:pt x="26" y="55"/>
                </a:cubicBezTo>
                <a:cubicBezTo>
                  <a:pt x="24" y="55"/>
                  <a:pt x="23" y="53"/>
                  <a:pt x="21" y="53"/>
                </a:cubicBezTo>
                <a:cubicBezTo>
                  <a:pt x="18" y="53"/>
                  <a:pt x="15" y="57"/>
                  <a:pt x="12" y="56"/>
                </a:cubicBezTo>
                <a:cubicBezTo>
                  <a:pt x="9" y="55"/>
                  <a:pt x="5" y="51"/>
                  <a:pt x="7" y="49"/>
                </a:cubicBezTo>
                <a:cubicBezTo>
                  <a:pt x="10" y="46"/>
                  <a:pt x="16" y="49"/>
                  <a:pt x="20" y="48"/>
                </a:cubicBezTo>
                <a:cubicBezTo>
                  <a:pt x="22" y="47"/>
                  <a:pt x="19" y="45"/>
                  <a:pt x="17" y="45"/>
                </a:cubicBezTo>
                <a:cubicBezTo>
                  <a:pt x="14" y="45"/>
                  <a:pt x="10" y="48"/>
                  <a:pt x="6" y="47"/>
                </a:cubicBezTo>
                <a:cubicBezTo>
                  <a:pt x="3" y="46"/>
                  <a:pt x="2" y="42"/>
                  <a:pt x="1" y="39"/>
                </a:cubicBezTo>
                <a:cubicBezTo>
                  <a:pt x="0" y="38"/>
                  <a:pt x="0" y="35"/>
                  <a:pt x="2" y="35"/>
                </a:cubicBezTo>
                <a:cubicBezTo>
                  <a:pt x="8" y="35"/>
                  <a:pt x="14" y="40"/>
                  <a:pt x="20" y="39"/>
                </a:cubicBezTo>
                <a:cubicBezTo>
                  <a:pt x="22" y="39"/>
                  <a:pt x="25" y="35"/>
                  <a:pt x="23" y="34"/>
                </a:cubicBezTo>
                <a:cubicBezTo>
                  <a:pt x="20" y="32"/>
                  <a:pt x="17" y="35"/>
                  <a:pt x="14" y="35"/>
                </a:cubicBezTo>
                <a:cubicBezTo>
                  <a:pt x="11" y="34"/>
                  <a:pt x="9" y="33"/>
                  <a:pt x="8" y="31"/>
                </a:cubicBezTo>
                <a:cubicBezTo>
                  <a:pt x="7" y="30"/>
                  <a:pt x="8" y="28"/>
                  <a:pt x="9" y="27"/>
                </a:cubicBezTo>
                <a:cubicBezTo>
                  <a:pt x="12" y="25"/>
                  <a:pt x="16" y="25"/>
                  <a:pt x="20" y="25"/>
                </a:cubicBezTo>
                <a:cubicBezTo>
                  <a:pt x="23" y="25"/>
                  <a:pt x="27" y="27"/>
                  <a:pt x="29" y="25"/>
                </a:cubicBezTo>
                <a:cubicBezTo>
                  <a:pt x="30" y="23"/>
                  <a:pt x="26" y="22"/>
                  <a:pt x="24" y="21"/>
                </a:cubicBezTo>
                <a:cubicBezTo>
                  <a:pt x="22" y="20"/>
                  <a:pt x="18" y="20"/>
                  <a:pt x="18" y="18"/>
                </a:cubicBezTo>
                <a:cubicBezTo>
                  <a:pt x="19" y="15"/>
                  <a:pt x="22" y="13"/>
                  <a:pt x="25" y="13"/>
                </a:cubicBezTo>
                <a:cubicBezTo>
                  <a:pt x="28" y="12"/>
                  <a:pt x="30" y="15"/>
                  <a:pt x="32" y="14"/>
                </a:cubicBezTo>
                <a:cubicBezTo>
                  <a:pt x="36" y="14"/>
                  <a:pt x="40" y="12"/>
                  <a:pt x="43" y="10"/>
                </a:cubicBezTo>
                <a:cubicBezTo>
                  <a:pt x="44" y="9"/>
                  <a:pt x="42" y="8"/>
                  <a:pt x="41" y="8"/>
                </a:cubicBezTo>
                <a:cubicBezTo>
                  <a:pt x="37" y="7"/>
                  <a:pt x="33" y="9"/>
                  <a:pt x="29" y="8"/>
                </a:cubicBezTo>
                <a:cubicBezTo>
                  <a:pt x="28" y="8"/>
                  <a:pt x="28" y="5"/>
                  <a:pt x="28" y="4"/>
                </a:cubicBezTo>
                <a:cubicBezTo>
                  <a:pt x="28" y="3"/>
                  <a:pt x="30" y="2"/>
                  <a:pt x="3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4" name="Freeform 3597"/>
          <p:cNvSpPr>
            <a:spLocks noChangeAspect="1"/>
          </p:cNvSpPr>
          <p:nvPr/>
        </p:nvSpPr>
        <p:spPr bwMode="auto">
          <a:xfrm>
            <a:off x="2364501" y="1194943"/>
            <a:ext cx="538843" cy="254794"/>
          </a:xfrm>
          <a:custGeom>
            <a:avLst/>
            <a:gdLst>
              <a:gd name="T0" fmla="*/ 68 w 328"/>
              <a:gd name="T1" fmla="*/ 99 h 178"/>
              <a:gd name="T2" fmla="*/ 88 w 328"/>
              <a:gd name="T3" fmla="*/ 120 h 178"/>
              <a:gd name="T4" fmla="*/ 77 w 328"/>
              <a:gd name="T5" fmla="*/ 130 h 178"/>
              <a:gd name="T6" fmla="*/ 100 w 328"/>
              <a:gd name="T7" fmla="*/ 137 h 178"/>
              <a:gd name="T8" fmla="*/ 70 w 328"/>
              <a:gd name="T9" fmla="*/ 133 h 178"/>
              <a:gd name="T10" fmla="*/ 40 w 328"/>
              <a:gd name="T11" fmla="*/ 155 h 178"/>
              <a:gd name="T12" fmla="*/ 71 w 328"/>
              <a:gd name="T13" fmla="*/ 145 h 178"/>
              <a:gd name="T14" fmla="*/ 60 w 328"/>
              <a:gd name="T15" fmla="*/ 164 h 178"/>
              <a:gd name="T16" fmla="*/ 68 w 328"/>
              <a:gd name="T17" fmla="*/ 174 h 178"/>
              <a:gd name="T18" fmla="*/ 96 w 328"/>
              <a:gd name="T19" fmla="*/ 167 h 178"/>
              <a:gd name="T20" fmla="*/ 54 w 328"/>
              <a:gd name="T21" fmla="*/ 177 h 178"/>
              <a:gd name="T22" fmla="*/ 30 w 328"/>
              <a:gd name="T23" fmla="*/ 176 h 178"/>
              <a:gd name="T24" fmla="*/ 22 w 328"/>
              <a:gd name="T25" fmla="*/ 185 h 178"/>
              <a:gd name="T26" fmla="*/ 11 w 328"/>
              <a:gd name="T27" fmla="*/ 201 h 178"/>
              <a:gd name="T28" fmla="*/ 20 w 328"/>
              <a:gd name="T29" fmla="*/ 208 h 178"/>
              <a:gd name="T30" fmla="*/ 48 w 328"/>
              <a:gd name="T31" fmla="*/ 208 h 178"/>
              <a:gd name="T32" fmla="*/ 60 w 328"/>
              <a:gd name="T33" fmla="*/ 206 h 178"/>
              <a:gd name="T34" fmla="*/ 85 w 328"/>
              <a:gd name="T35" fmla="*/ 198 h 178"/>
              <a:gd name="T36" fmla="*/ 94 w 328"/>
              <a:gd name="T37" fmla="*/ 196 h 178"/>
              <a:gd name="T38" fmla="*/ 108 w 328"/>
              <a:gd name="T39" fmla="*/ 213 h 178"/>
              <a:gd name="T40" fmla="*/ 151 w 328"/>
              <a:gd name="T41" fmla="*/ 198 h 178"/>
              <a:gd name="T42" fmla="*/ 131 w 328"/>
              <a:gd name="T43" fmla="*/ 182 h 178"/>
              <a:gd name="T44" fmla="*/ 103 w 328"/>
              <a:gd name="T45" fmla="*/ 180 h 178"/>
              <a:gd name="T46" fmla="*/ 126 w 328"/>
              <a:gd name="T47" fmla="*/ 179 h 178"/>
              <a:gd name="T48" fmla="*/ 172 w 328"/>
              <a:gd name="T49" fmla="*/ 161 h 178"/>
              <a:gd name="T50" fmla="*/ 199 w 328"/>
              <a:gd name="T51" fmla="*/ 142 h 178"/>
              <a:gd name="T52" fmla="*/ 171 w 328"/>
              <a:gd name="T53" fmla="*/ 127 h 178"/>
              <a:gd name="T54" fmla="*/ 209 w 328"/>
              <a:gd name="T55" fmla="*/ 129 h 178"/>
              <a:gd name="T56" fmla="*/ 209 w 328"/>
              <a:gd name="T57" fmla="*/ 115 h 178"/>
              <a:gd name="T58" fmla="*/ 225 w 328"/>
              <a:gd name="T59" fmla="*/ 106 h 178"/>
              <a:gd name="T60" fmla="*/ 245 w 328"/>
              <a:gd name="T61" fmla="*/ 96 h 178"/>
              <a:gd name="T62" fmla="*/ 308 w 328"/>
              <a:gd name="T63" fmla="*/ 72 h 178"/>
              <a:gd name="T64" fmla="*/ 332 w 328"/>
              <a:gd name="T65" fmla="*/ 54 h 178"/>
              <a:gd name="T66" fmla="*/ 342 w 328"/>
              <a:gd name="T67" fmla="*/ 47 h 178"/>
              <a:gd name="T68" fmla="*/ 384 w 328"/>
              <a:gd name="T69" fmla="*/ 22 h 178"/>
              <a:gd name="T70" fmla="*/ 342 w 328"/>
              <a:gd name="T71" fmla="*/ 11 h 178"/>
              <a:gd name="T72" fmla="*/ 324 w 328"/>
              <a:gd name="T73" fmla="*/ 6 h 178"/>
              <a:gd name="T74" fmla="*/ 268 w 328"/>
              <a:gd name="T75" fmla="*/ 7 h 178"/>
              <a:gd name="T76" fmla="*/ 240 w 328"/>
              <a:gd name="T77" fmla="*/ 14 h 178"/>
              <a:gd name="T78" fmla="*/ 192 w 328"/>
              <a:gd name="T79" fmla="*/ 2 h 178"/>
              <a:gd name="T80" fmla="*/ 174 w 328"/>
              <a:gd name="T81" fmla="*/ 12 h 178"/>
              <a:gd name="T82" fmla="*/ 155 w 328"/>
              <a:gd name="T83" fmla="*/ 18 h 178"/>
              <a:gd name="T84" fmla="*/ 133 w 328"/>
              <a:gd name="T85" fmla="*/ 18 h 178"/>
              <a:gd name="T86" fmla="*/ 150 w 328"/>
              <a:gd name="T87" fmla="*/ 35 h 178"/>
              <a:gd name="T88" fmla="*/ 121 w 328"/>
              <a:gd name="T89" fmla="*/ 35 h 178"/>
              <a:gd name="T90" fmla="*/ 78 w 328"/>
              <a:gd name="T91" fmla="*/ 23 h 178"/>
              <a:gd name="T92" fmla="*/ 70 w 328"/>
              <a:gd name="T93" fmla="*/ 38 h 178"/>
              <a:gd name="T94" fmla="*/ 84 w 328"/>
              <a:gd name="T95" fmla="*/ 60 h 178"/>
              <a:gd name="T96" fmla="*/ 42 w 328"/>
              <a:gd name="T97" fmla="*/ 70 h 178"/>
              <a:gd name="T98" fmla="*/ 91 w 328"/>
              <a:gd name="T99" fmla="*/ 66 h 178"/>
              <a:gd name="T100" fmla="*/ 76 w 328"/>
              <a:gd name="T101" fmla="*/ 79 h 178"/>
              <a:gd name="T102" fmla="*/ 108 w 328"/>
              <a:gd name="T103" fmla="*/ 81 h 178"/>
              <a:gd name="T104" fmla="*/ 127 w 328"/>
              <a:gd name="T105" fmla="*/ 85 h 178"/>
              <a:gd name="T106" fmla="*/ 183 w 328"/>
              <a:gd name="T107" fmla="*/ 54 h 178"/>
              <a:gd name="T108" fmla="*/ 197 w 328"/>
              <a:gd name="T109" fmla="*/ 71 h 178"/>
              <a:gd name="T110" fmla="*/ 145 w 328"/>
              <a:gd name="T111" fmla="*/ 82 h 178"/>
              <a:gd name="T112" fmla="*/ 141 w 328"/>
              <a:gd name="T113" fmla="*/ 88 h 178"/>
              <a:gd name="T114" fmla="*/ 123 w 328"/>
              <a:gd name="T115" fmla="*/ 107 h 178"/>
              <a:gd name="T116" fmla="*/ 118 w 328"/>
              <a:gd name="T117" fmla="*/ 111 h 1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28"/>
              <a:gd name="T178" fmla="*/ 0 h 178"/>
              <a:gd name="T179" fmla="*/ 328 w 328"/>
              <a:gd name="T180" fmla="*/ 178 h 1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28" h="178">
                <a:moveTo>
                  <a:pt x="82" y="78"/>
                </a:moveTo>
                <a:cubicBezTo>
                  <a:pt x="78" y="76"/>
                  <a:pt x="75" y="76"/>
                  <a:pt x="71" y="76"/>
                </a:cubicBezTo>
                <a:cubicBezTo>
                  <a:pt x="67" y="76"/>
                  <a:pt x="63" y="74"/>
                  <a:pt x="58" y="75"/>
                </a:cubicBezTo>
                <a:cubicBezTo>
                  <a:pt x="57" y="75"/>
                  <a:pt x="56" y="77"/>
                  <a:pt x="55" y="78"/>
                </a:cubicBezTo>
                <a:cubicBezTo>
                  <a:pt x="55" y="79"/>
                  <a:pt x="57" y="81"/>
                  <a:pt x="57" y="82"/>
                </a:cubicBezTo>
                <a:cubicBezTo>
                  <a:pt x="57" y="83"/>
                  <a:pt x="55" y="83"/>
                  <a:pt x="54" y="84"/>
                </a:cubicBezTo>
                <a:cubicBezTo>
                  <a:pt x="54" y="85"/>
                  <a:pt x="53" y="87"/>
                  <a:pt x="54" y="88"/>
                </a:cubicBezTo>
                <a:cubicBezTo>
                  <a:pt x="57" y="90"/>
                  <a:pt x="60" y="90"/>
                  <a:pt x="63" y="91"/>
                </a:cubicBezTo>
                <a:cubicBezTo>
                  <a:pt x="65" y="92"/>
                  <a:pt x="67" y="93"/>
                  <a:pt x="69" y="95"/>
                </a:cubicBezTo>
                <a:cubicBezTo>
                  <a:pt x="70" y="96"/>
                  <a:pt x="71" y="98"/>
                  <a:pt x="73" y="100"/>
                </a:cubicBezTo>
                <a:cubicBezTo>
                  <a:pt x="74" y="101"/>
                  <a:pt x="76" y="102"/>
                  <a:pt x="78" y="104"/>
                </a:cubicBezTo>
                <a:cubicBezTo>
                  <a:pt x="79" y="105"/>
                  <a:pt x="82" y="107"/>
                  <a:pt x="80" y="107"/>
                </a:cubicBezTo>
                <a:cubicBezTo>
                  <a:pt x="78" y="108"/>
                  <a:pt x="75" y="106"/>
                  <a:pt x="72" y="105"/>
                </a:cubicBezTo>
                <a:cubicBezTo>
                  <a:pt x="70" y="105"/>
                  <a:pt x="67" y="104"/>
                  <a:pt x="65" y="104"/>
                </a:cubicBezTo>
                <a:cubicBezTo>
                  <a:pt x="64" y="105"/>
                  <a:pt x="63" y="107"/>
                  <a:pt x="64" y="108"/>
                </a:cubicBezTo>
                <a:cubicBezTo>
                  <a:pt x="66" y="110"/>
                  <a:pt x="69" y="111"/>
                  <a:pt x="71" y="111"/>
                </a:cubicBezTo>
                <a:cubicBezTo>
                  <a:pt x="76" y="111"/>
                  <a:pt x="81" y="110"/>
                  <a:pt x="86" y="110"/>
                </a:cubicBezTo>
                <a:cubicBezTo>
                  <a:pt x="89" y="110"/>
                  <a:pt x="92" y="109"/>
                  <a:pt x="95" y="110"/>
                </a:cubicBezTo>
                <a:cubicBezTo>
                  <a:pt x="96" y="110"/>
                  <a:pt x="96" y="113"/>
                  <a:pt x="95" y="113"/>
                </a:cubicBezTo>
                <a:cubicBezTo>
                  <a:pt x="91" y="115"/>
                  <a:pt x="87" y="113"/>
                  <a:pt x="83" y="114"/>
                </a:cubicBezTo>
                <a:cubicBezTo>
                  <a:pt x="82" y="115"/>
                  <a:pt x="87" y="115"/>
                  <a:pt x="88" y="117"/>
                </a:cubicBezTo>
                <a:cubicBezTo>
                  <a:pt x="88" y="117"/>
                  <a:pt x="88" y="119"/>
                  <a:pt x="87" y="119"/>
                </a:cubicBezTo>
                <a:cubicBezTo>
                  <a:pt x="84" y="119"/>
                  <a:pt x="81" y="116"/>
                  <a:pt x="77" y="115"/>
                </a:cubicBezTo>
                <a:cubicBezTo>
                  <a:pt x="73" y="114"/>
                  <a:pt x="69" y="115"/>
                  <a:pt x="66" y="114"/>
                </a:cubicBezTo>
                <a:cubicBezTo>
                  <a:pt x="63" y="113"/>
                  <a:pt x="61" y="111"/>
                  <a:pt x="58" y="111"/>
                </a:cubicBezTo>
                <a:cubicBezTo>
                  <a:pt x="57" y="111"/>
                  <a:pt x="55" y="112"/>
                  <a:pt x="53" y="113"/>
                </a:cubicBezTo>
                <a:cubicBezTo>
                  <a:pt x="49" y="114"/>
                  <a:pt x="44" y="113"/>
                  <a:pt x="40" y="114"/>
                </a:cubicBezTo>
                <a:cubicBezTo>
                  <a:pt x="39" y="115"/>
                  <a:pt x="40" y="118"/>
                  <a:pt x="40" y="119"/>
                </a:cubicBezTo>
                <a:cubicBezTo>
                  <a:pt x="38" y="121"/>
                  <a:pt x="35" y="121"/>
                  <a:pt x="33" y="123"/>
                </a:cubicBezTo>
                <a:cubicBezTo>
                  <a:pt x="32" y="125"/>
                  <a:pt x="32" y="127"/>
                  <a:pt x="33" y="129"/>
                </a:cubicBezTo>
                <a:cubicBezTo>
                  <a:pt x="35" y="130"/>
                  <a:pt x="37" y="130"/>
                  <a:pt x="39" y="130"/>
                </a:cubicBezTo>
                <a:cubicBezTo>
                  <a:pt x="41" y="130"/>
                  <a:pt x="42" y="128"/>
                  <a:pt x="44" y="128"/>
                </a:cubicBezTo>
                <a:cubicBezTo>
                  <a:pt x="45" y="128"/>
                  <a:pt x="44" y="130"/>
                  <a:pt x="45" y="130"/>
                </a:cubicBezTo>
                <a:cubicBezTo>
                  <a:pt x="47" y="130"/>
                  <a:pt x="49" y="129"/>
                  <a:pt x="51" y="128"/>
                </a:cubicBezTo>
                <a:cubicBezTo>
                  <a:pt x="54" y="126"/>
                  <a:pt x="56" y="123"/>
                  <a:pt x="59" y="121"/>
                </a:cubicBezTo>
                <a:cubicBezTo>
                  <a:pt x="60" y="120"/>
                  <a:pt x="61" y="120"/>
                  <a:pt x="61" y="121"/>
                </a:cubicBezTo>
                <a:cubicBezTo>
                  <a:pt x="61" y="123"/>
                  <a:pt x="58" y="125"/>
                  <a:pt x="58" y="126"/>
                </a:cubicBezTo>
                <a:cubicBezTo>
                  <a:pt x="59" y="128"/>
                  <a:pt x="65" y="126"/>
                  <a:pt x="64" y="128"/>
                </a:cubicBezTo>
                <a:cubicBezTo>
                  <a:pt x="62" y="129"/>
                  <a:pt x="58" y="127"/>
                  <a:pt x="56" y="129"/>
                </a:cubicBezTo>
                <a:cubicBezTo>
                  <a:pt x="53" y="130"/>
                  <a:pt x="51" y="133"/>
                  <a:pt x="50" y="136"/>
                </a:cubicBezTo>
                <a:cubicBezTo>
                  <a:pt x="50" y="137"/>
                  <a:pt x="53" y="135"/>
                  <a:pt x="53" y="136"/>
                </a:cubicBezTo>
                <a:cubicBezTo>
                  <a:pt x="54" y="137"/>
                  <a:pt x="53" y="138"/>
                  <a:pt x="53" y="139"/>
                </a:cubicBezTo>
                <a:cubicBezTo>
                  <a:pt x="53" y="140"/>
                  <a:pt x="52" y="141"/>
                  <a:pt x="53" y="142"/>
                </a:cubicBezTo>
                <a:cubicBezTo>
                  <a:pt x="53" y="143"/>
                  <a:pt x="55" y="141"/>
                  <a:pt x="55" y="142"/>
                </a:cubicBezTo>
                <a:cubicBezTo>
                  <a:pt x="56" y="143"/>
                  <a:pt x="56" y="145"/>
                  <a:pt x="57" y="145"/>
                </a:cubicBezTo>
                <a:cubicBezTo>
                  <a:pt x="59" y="146"/>
                  <a:pt x="62" y="146"/>
                  <a:pt x="64" y="146"/>
                </a:cubicBezTo>
                <a:cubicBezTo>
                  <a:pt x="68" y="145"/>
                  <a:pt x="71" y="143"/>
                  <a:pt x="74" y="142"/>
                </a:cubicBezTo>
                <a:cubicBezTo>
                  <a:pt x="77" y="139"/>
                  <a:pt x="80" y="135"/>
                  <a:pt x="84" y="132"/>
                </a:cubicBezTo>
                <a:cubicBezTo>
                  <a:pt x="84" y="132"/>
                  <a:pt x="86" y="131"/>
                  <a:pt x="86" y="132"/>
                </a:cubicBezTo>
                <a:cubicBezTo>
                  <a:pt x="85" y="135"/>
                  <a:pt x="82" y="137"/>
                  <a:pt x="80" y="139"/>
                </a:cubicBezTo>
                <a:cubicBezTo>
                  <a:pt x="78" y="141"/>
                  <a:pt x="76" y="143"/>
                  <a:pt x="74" y="145"/>
                </a:cubicBezTo>
                <a:cubicBezTo>
                  <a:pt x="73" y="146"/>
                  <a:pt x="71" y="147"/>
                  <a:pt x="69" y="148"/>
                </a:cubicBezTo>
                <a:cubicBezTo>
                  <a:pt x="66" y="148"/>
                  <a:pt x="62" y="147"/>
                  <a:pt x="59" y="148"/>
                </a:cubicBezTo>
                <a:cubicBezTo>
                  <a:pt x="58" y="149"/>
                  <a:pt x="60" y="152"/>
                  <a:pt x="59" y="151"/>
                </a:cubicBezTo>
                <a:cubicBezTo>
                  <a:pt x="54" y="151"/>
                  <a:pt x="49" y="150"/>
                  <a:pt x="45" y="147"/>
                </a:cubicBezTo>
                <a:cubicBezTo>
                  <a:pt x="42" y="145"/>
                  <a:pt x="42" y="139"/>
                  <a:pt x="39" y="136"/>
                </a:cubicBezTo>
                <a:cubicBezTo>
                  <a:pt x="37" y="134"/>
                  <a:pt x="34" y="135"/>
                  <a:pt x="32" y="135"/>
                </a:cubicBezTo>
                <a:cubicBezTo>
                  <a:pt x="28" y="136"/>
                  <a:pt x="25" y="136"/>
                  <a:pt x="22" y="138"/>
                </a:cubicBezTo>
                <a:cubicBezTo>
                  <a:pt x="20" y="139"/>
                  <a:pt x="21" y="142"/>
                  <a:pt x="22" y="143"/>
                </a:cubicBezTo>
                <a:cubicBezTo>
                  <a:pt x="22" y="145"/>
                  <a:pt x="24" y="145"/>
                  <a:pt x="25" y="146"/>
                </a:cubicBezTo>
                <a:cubicBezTo>
                  <a:pt x="25" y="147"/>
                  <a:pt x="25" y="149"/>
                  <a:pt x="26" y="149"/>
                </a:cubicBezTo>
                <a:cubicBezTo>
                  <a:pt x="28" y="150"/>
                  <a:pt x="30" y="148"/>
                  <a:pt x="31" y="149"/>
                </a:cubicBezTo>
                <a:cubicBezTo>
                  <a:pt x="32" y="150"/>
                  <a:pt x="34" y="151"/>
                  <a:pt x="33" y="153"/>
                </a:cubicBezTo>
                <a:cubicBezTo>
                  <a:pt x="32" y="154"/>
                  <a:pt x="30" y="153"/>
                  <a:pt x="29" y="153"/>
                </a:cubicBezTo>
                <a:cubicBezTo>
                  <a:pt x="25" y="154"/>
                  <a:pt x="21" y="153"/>
                  <a:pt x="18" y="154"/>
                </a:cubicBezTo>
                <a:cubicBezTo>
                  <a:pt x="16" y="154"/>
                  <a:pt x="14" y="155"/>
                  <a:pt x="13" y="155"/>
                </a:cubicBezTo>
                <a:cubicBezTo>
                  <a:pt x="9" y="157"/>
                  <a:pt x="4" y="158"/>
                  <a:pt x="1" y="161"/>
                </a:cubicBezTo>
                <a:cubicBezTo>
                  <a:pt x="0" y="163"/>
                  <a:pt x="0" y="165"/>
                  <a:pt x="1" y="167"/>
                </a:cubicBezTo>
                <a:cubicBezTo>
                  <a:pt x="2" y="169"/>
                  <a:pt x="5" y="172"/>
                  <a:pt x="8" y="172"/>
                </a:cubicBezTo>
                <a:cubicBezTo>
                  <a:pt x="9" y="172"/>
                  <a:pt x="8" y="167"/>
                  <a:pt x="9" y="167"/>
                </a:cubicBezTo>
                <a:cubicBezTo>
                  <a:pt x="11" y="168"/>
                  <a:pt x="9" y="174"/>
                  <a:pt x="10" y="172"/>
                </a:cubicBezTo>
                <a:cubicBezTo>
                  <a:pt x="12" y="170"/>
                  <a:pt x="10" y="167"/>
                  <a:pt x="12" y="164"/>
                </a:cubicBezTo>
                <a:cubicBezTo>
                  <a:pt x="12" y="164"/>
                  <a:pt x="13" y="165"/>
                  <a:pt x="13" y="166"/>
                </a:cubicBezTo>
                <a:cubicBezTo>
                  <a:pt x="14" y="168"/>
                  <a:pt x="12" y="171"/>
                  <a:pt x="13" y="173"/>
                </a:cubicBezTo>
                <a:cubicBezTo>
                  <a:pt x="13" y="174"/>
                  <a:pt x="16" y="174"/>
                  <a:pt x="17" y="173"/>
                </a:cubicBezTo>
                <a:cubicBezTo>
                  <a:pt x="19" y="172"/>
                  <a:pt x="21" y="169"/>
                  <a:pt x="23" y="169"/>
                </a:cubicBezTo>
                <a:cubicBezTo>
                  <a:pt x="25" y="169"/>
                  <a:pt x="26" y="173"/>
                  <a:pt x="27" y="173"/>
                </a:cubicBezTo>
                <a:cubicBezTo>
                  <a:pt x="30" y="173"/>
                  <a:pt x="31" y="169"/>
                  <a:pt x="33" y="169"/>
                </a:cubicBezTo>
                <a:cubicBezTo>
                  <a:pt x="34" y="169"/>
                  <a:pt x="32" y="172"/>
                  <a:pt x="33" y="173"/>
                </a:cubicBezTo>
                <a:cubicBezTo>
                  <a:pt x="35" y="174"/>
                  <a:pt x="38" y="173"/>
                  <a:pt x="40" y="173"/>
                </a:cubicBezTo>
                <a:cubicBezTo>
                  <a:pt x="41" y="174"/>
                  <a:pt x="41" y="176"/>
                  <a:pt x="42" y="176"/>
                </a:cubicBezTo>
                <a:cubicBezTo>
                  <a:pt x="45" y="176"/>
                  <a:pt x="48" y="176"/>
                  <a:pt x="51" y="175"/>
                </a:cubicBezTo>
                <a:cubicBezTo>
                  <a:pt x="52" y="174"/>
                  <a:pt x="48" y="174"/>
                  <a:pt x="48" y="173"/>
                </a:cubicBezTo>
                <a:cubicBezTo>
                  <a:pt x="47" y="172"/>
                  <a:pt x="47" y="170"/>
                  <a:pt x="48" y="169"/>
                </a:cubicBezTo>
                <a:cubicBezTo>
                  <a:pt x="49" y="169"/>
                  <a:pt x="49" y="171"/>
                  <a:pt x="50" y="171"/>
                </a:cubicBezTo>
                <a:cubicBezTo>
                  <a:pt x="53" y="171"/>
                  <a:pt x="55" y="169"/>
                  <a:pt x="58" y="169"/>
                </a:cubicBezTo>
                <a:cubicBezTo>
                  <a:pt x="59" y="169"/>
                  <a:pt x="59" y="171"/>
                  <a:pt x="60" y="171"/>
                </a:cubicBezTo>
                <a:cubicBezTo>
                  <a:pt x="63" y="172"/>
                  <a:pt x="66" y="173"/>
                  <a:pt x="69" y="171"/>
                </a:cubicBezTo>
                <a:cubicBezTo>
                  <a:pt x="70" y="170"/>
                  <a:pt x="68" y="166"/>
                  <a:pt x="69" y="164"/>
                </a:cubicBezTo>
                <a:cubicBezTo>
                  <a:pt x="70" y="164"/>
                  <a:pt x="71" y="164"/>
                  <a:pt x="71" y="165"/>
                </a:cubicBezTo>
                <a:cubicBezTo>
                  <a:pt x="72" y="167"/>
                  <a:pt x="71" y="171"/>
                  <a:pt x="72" y="173"/>
                </a:cubicBezTo>
                <a:cubicBezTo>
                  <a:pt x="73" y="174"/>
                  <a:pt x="76" y="173"/>
                  <a:pt x="77" y="173"/>
                </a:cubicBezTo>
                <a:cubicBezTo>
                  <a:pt x="79" y="172"/>
                  <a:pt x="81" y="170"/>
                  <a:pt x="81" y="168"/>
                </a:cubicBezTo>
                <a:cubicBezTo>
                  <a:pt x="81" y="167"/>
                  <a:pt x="79" y="167"/>
                  <a:pt x="78" y="166"/>
                </a:cubicBezTo>
                <a:cubicBezTo>
                  <a:pt x="78" y="165"/>
                  <a:pt x="77" y="163"/>
                  <a:pt x="78" y="163"/>
                </a:cubicBezTo>
                <a:cubicBezTo>
                  <a:pt x="80" y="163"/>
                  <a:pt x="83" y="164"/>
                  <a:pt x="84" y="166"/>
                </a:cubicBezTo>
                <a:cubicBezTo>
                  <a:pt x="85" y="167"/>
                  <a:pt x="82" y="170"/>
                  <a:pt x="83" y="171"/>
                </a:cubicBezTo>
                <a:cubicBezTo>
                  <a:pt x="85" y="173"/>
                  <a:pt x="88" y="171"/>
                  <a:pt x="90" y="171"/>
                </a:cubicBezTo>
                <a:cubicBezTo>
                  <a:pt x="91" y="171"/>
                  <a:pt x="93" y="171"/>
                  <a:pt x="93" y="172"/>
                </a:cubicBezTo>
                <a:cubicBezTo>
                  <a:pt x="93" y="173"/>
                  <a:pt x="88" y="176"/>
                  <a:pt x="90" y="177"/>
                </a:cubicBezTo>
                <a:cubicBezTo>
                  <a:pt x="93" y="178"/>
                  <a:pt x="95" y="175"/>
                  <a:pt x="98" y="175"/>
                </a:cubicBezTo>
                <a:cubicBezTo>
                  <a:pt x="101" y="174"/>
                  <a:pt x="105" y="174"/>
                  <a:pt x="108" y="173"/>
                </a:cubicBezTo>
                <a:cubicBezTo>
                  <a:pt x="110" y="173"/>
                  <a:pt x="112" y="169"/>
                  <a:pt x="114" y="169"/>
                </a:cubicBezTo>
                <a:cubicBezTo>
                  <a:pt x="116" y="169"/>
                  <a:pt x="116" y="174"/>
                  <a:pt x="117" y="173"/>
                </a:cubicBezTo>
                <a:cubicBezTo>
                  <a:pt x="121" y="172"/>
                  <a:pt x="124" y="168"/>
                  <a:pt x="126" y="165"/>
                </a:cubicBezTo>
                <a:cubicBezTo>
                  <a:pt x="127" y="162"/>
                  <a:pt x="128" y="157"/>
                  <a:pt x="126" y="157"/>
                </a:cubicBezTo>
                <a:cubicBezTo>
                  <a:pt x="122" y="156"/>
                  <a:pt x="120" y="162"/>
                  <a:pt x="116" y="163"/>
                </a:cubicBezTo>
                <a:cubicBezTo>
                  <a:pt x="114" y="163"/>
                  <a:pt x="113" y="160"/>
                  <a:pt x="113" y="159"/>
                </a:cubicBezTo>
                <a:cubicBezTo>
                  <a:pt x="113" y="157"/>
                  <a:pt x="116" y="155"/>
                  <a:pt x="115" y="154"/>
                </a:cubicBezTo>
                <a:cubicBezTo>
                  <a:pt x="114" y="152"/>
                  <a:pt x="111" y="151"/>
                  <a:pt x="109" y="151"/>
                </a:cubicBezTo>
                <a:cubicBezTo>
                  <a:pt x="107" y="151"/>
                  <a:pt x="106" y="153"/>
                  <a:pt x="104" y="153"/>
                </a:cubicBezTo>
                <a:cubicBezTo>
                  <a:pt x="104" y="153"/>
                  <a:pt x="105" y="151"/>
                  <a:pt x="104" y="151"/>
                </a:cubicBezTo>
                <a:cubicBezTo>
                  <a:pt x="101" y="150"/>
                  <a:pt x="98" y="149"/>
                  <a:pt x="95" y="150"/>
                </a:cubicBezTo>
                <a:cubicBezTo>
                  <a:pt x="92" y="150"/>
                  <a:pt x="90" y="154"/>
                  <a:pt x="87" y="154"/>
                </a:cubicBezTo>
                <a:cubicBezTo>
                  <a:pt x="85" y="154"/>
                  <a:pt x="85" y="151"/>
                  <a:pt x="86" y="150"/>
                </a:cubicBezTo>
                <a:cubicBezTo>
                  <a:pt x="87" y="148"/>
                  <a:pt x="90" y="150"/>
                  <a:pt x="92" y="148"/>
                </a:cubicBezTo>
                <a:cubicBezTo>
                  <a:pt x="92" y="148"/>
                  <a:pt x="89" y="148"/>
                  <a:pt x="89" y="147"/>
                </a:cubicBezTo>
                <a:cubicBezTo>
                  <a:pt x="88" y="146"/>
                  <a:pt x="88" y="142"/>
                  <a:pt x="90" y="142"/>
                </a:cubicBezTo>
                <a:cubicBezTo>
                  <a:pt x="92" y="142"/>
                  <a:pt x="93" y="146"/>
                  <a:pt x="95" y="147"/>
                </a:cubicBezTo>
                <a:cubicBezTo>
                  <a:pt x="98" y="148"/>
                  <a:pt x="102" y="149"/>
                  <a:pt x="105" y="149"/>
                </a:cubicBezTo>
                <a:cubicBezTo>
                  <a:pt x="109" y="150"/>
                  <a:pt x="113" y="150"/>
                  <a:pt x="117" y="150"/>
                </a:cubicBezTo>
                <a:cubicBezTo>
                  <a:pt x="121" y="149"/>
                  <a:pt x="126" y="148"/>
                  <a:pt x="129" y="145"/>
                </a:cubicBezTo>
                <a:cubicBezTo>
                  <a:pt x="130" y="144"/>
                  <a:pt x="127" y="142"/>
                  <a:pt x="127" y="140"/>
                </a:cubicBezTo>
                <a:cubicBezTo>
                  <a:pt x="128" y="138"/>
                  <a:pt x="130" y="134"/>
                  <a:pt x="132" y="133"/>
                </a:cubicBezTo>
                <a:cubicBezTo>
                  <a:pt x="136" y="132"/>
                  <a:pt x="140" y="134"/>
                  <a:pt x="143" y="134"/>
                </a:cubicBezTo>
                <a:cubicBezTo>
                  <a:pt x="145" y="134"/>
                  <a:pt x="147" y="132"/>
                  <a:pt x="149" y="132"/>
                </a:cubicBezTo>
                <a:cubicBezTo>
                  <a:pt x="151" y="132"/>
                  <a:pt x="152" y="134"/>
                  <a:pt x="153" y="134"/>
                </a:cubicBezTo>
                <a:cubicBezTo>
                  <a:pt x="157" y="131"/>
                  <a:pt x="163" y="128"/>
                  <a:pt x="163" y="123"/>
                </a:cubicBezTo>
                <a:cubicBezTo>
                  <a:pt x="162" y="119"/>
                  <a:pt x="148" y="122"/>
                  <a:pt x="151" y="118"/>
                </a:cubicBezTo>
                <a:cubicBezTo>
                  <a:pt x="154" y="114"/>
                  <a:pt x="162" y="121"/>
                  <a:pt x="166" y="118"/>
                </a:cubicBezTo>
                <a:cubicBezTo>
                  <a:pt x="169" y="117"/>
                  <a:pt x="171" y="113"/>
                  <a:pt x="169" y="111"/>
                </a:cubicBezTo>
                <a:cubicBezTo>
                  <a:pt x="167" y="108"/>
                  <a:pt x="162" y="111"/>
                  <a:pt x="158" y="110"/>
                </a:cubicBezTo>
                <a:cubicBezTo>
                  <a:pt x="158" y="109"/>
                  <a:pt x="159" y="107"/>
                  <a:pt x="158" y="107"/>
                </a:cubicBezTo>
                <a:cubicBezTo>
                  <a:pt x="154" y="106"/>
                  <a:pt x="149" y="108"/>
                  <a:pt x="145" y="107"/>
                </a:cubicBezTo>
                <a:cubicBezTo>
                  <a:pt x="143" y="107"/>
                  <a:pt x="141" y="106"/>
                  <a:pt x="142" y="106"/>
                </a:cubicBezTo>
                <a:cubicBezTo>
                  <a:pt x="146" y="105"/>
                  <a:pt x="154" y="108"/>
                  <a:pt x="154" y="104"/>
                </a:cubicBezTo>
                <a:cubicBezTo>
                  <a:pt x="155" y="100"/>
                  <a:pt x="146" y="104"/>
                  <a:pt x="142" y="102"/>
                </a:cubicBezTo>
                <a:cubicBezTo>
                  <a:pt x="140" y="101"/>
                  <a:pt x="148" y="102"/>
                  <a:pt x="151" y="102"/>
                </a:cubicBezTo>
                <a:cubicBezTo>
                  <a:pt x="154" y="102"/>
                  <a:pt x="158" y="103"/>
                  <a:pt x="161" y="104"/>
                </a:cubicBezTo>
                <a:cubicBezTo>
                  <a:pt x="166" y="105"/>
                  <a:pt x="170" y="108"/>
                  <a:pt x="174" y="107"/>
                </a:cubicBezTo>
                <a:cubicBezTo>
                  <a:pt x="176" y="106"/>
                  <a:pt x="174" y="101"/>
                  <a:pt x="172" y="101"/>
                </a:cubicBezTo>
                <a:cubicBezTo>
                  <a:pt x="167" y="99"/>
                  <a:pt x="160" y="102"/>
                  <a:pt x="154" y="100"/>
                </a:cubicBezTo>
                <a:cubicBezTo>
                  <a:pt x="152" y="100"/>
                  <a:pt x="153" y="96"/>
                  <a:pt x="154" y="96"/>
                </a:cubicBezTo>
                <a:cubicBezTo>
                  <a:pt x="156" y="95"/>
                  <a:pt x="159" y="96"/>
                  <a:pt x="162" y="96"/>
                </a:cubicBezTo>
                <a:cubicBezTo>
                  <a:pt x="166" y="96"/>
                  <a:pt x="170" y="96"/>
                  <a:pt x="174" y="96"/>
                </a:cubicBezTo>
                <a:cubicBezTo>
                  <a:pt x="177" y="96"/>
                  <a:pt x="181" y="96"/>
                  <a:pt x="184" y="95"/>
                </a:cubicBezTo>
                <a:cubicBezTo>
                  <a:pt x="186" y="94"/>
                  <a:pt x="185" y="90"/>
                  <a:pt x="184" y="90"/>
                </a:cubicBezTo>
                <a:cubicBezTo>
                  <a:pt x="180" y="88"/>
                  <a:pt x="175" y="91"/>
                  <a:pt x="171" y="89"/>
                </a:cubicBezTo>
                <a:cubicBezTo>
                  <a:pt x="169" y="88"/>
                  <a:pt x="173" y="85"/>
                  <a:pt x="175" y="85"/>
                </a:cubicBezTo>
                <a:cubicBezTo>
                  <a:pt x="179" y="84"/>
                  <a:pt x="183" y="86"/>
                  <a:pt x="187" y="88"/>
                </a:cubicBezTo>
                <a:cubicBezTo>
                  <a:pt x="190" y="89"/>
                  <a:pt x="192" y="93"/>
                  <a:pt x="195" y="93"/>
                </a:cubicBezTo>
                <a:cubicBezTo>
                  <a:pt x="201" y="93"/>
                  <a:pt x="206" y="91"/>
                  <a:pt x="210" y="89"/>
                </a:cubicBezTo>
                <a:cubicBezTo>
                  <a:pt x="212" y="88"/>
                  <a:pt x="216" y="85"/>
                  <a:pt x="214" y="83"/>
                </a:cubicBezTo>
                <a:cubicBezTo>
                  <a:pt x="212" y="81"/>
                  <a:pt x="207" y="83"/>
                  <a:pt x="204" y="82"/>
                </a:cubicBezTo>
                <a:cubicBezTo>
                  <a:pt x="204" y="82"/>
                  <a:pt x="204" y="80"/>
                  <a:pt x="204" y="80"/>
                </a:cubicBezTo>
                <a:cubicBezTo>
                  <a:pt x="210" y="79"/>
                  <a:pt x="217" y="82"/>
                  <a:pt x="222" y="79"/>
                </a:cubicBezTo>
                <a:cubicBezTo>
                  <a:pt x="225" y="77"/>
                  <a:pt x="214" y="75"/>
                  <a:pt x="217" y="73"/>
                </a:cubicBezTo>
                <a:cubicBezTo>
                  <a:pt x="220" y="72"/>
                  <a:pt x="223" y="76"/>
                  <a:pt x="227" y="76"/>
                </a:cubicBezTo>
                <a:cubicBezTo>
                  <a:pt x="230" y="76"/>
                  <a:pt x="232" y="73"/>
                  <a:pt x="235" y="71"/>
                </a:cubicBezTo>
                <a:cubicBezTo>
                  <a:pt x="242" y="68"/>
                  <a:pt x="249" y="64"/>
                  <a:pt x="256" y="60"/>
                </a:cubicBezTo>
                <a:cubicBezTo>
                  <a:pt x="261" y="57"/>
                  <a:pt x="266" y="54"/>
                  <a:pt x="271" y="52"/>
                </a:cubicBezTo>
                <a:cubicBezTo>
                  <a:pt x="274" y="51"/>
                  <a:pt x="277" y="51"/>
                  <a:pt x="280" y="50"/>
                </a:cubicBezTo>
                <a:cubicBezTo>
                  <a:pt x="283" y="49"/>
                  <a:pt x="286" y="47"/>
                  <a:pt x="287" y="45"/>
                </a:cubicBezTo>
                <a:cubicBezTo>
                  <a:pt x="288" y="43"/>
                  <a:pt x="284" y="45"/>
                  <a:pt x="283" y="45"/>
                </a:cubicBezTo>
                <a:cubicBezTo>
                  <a:pt x="280" y="45"/>
                  <a:pt x="278" y="45"/>
                  <a:pt x="276" y="45"/>
                </a:cubicBezTo>
                <a:cubicBezTo>
                  <a:pt x="270" y="46"/>
                  <a:pt x="264" y="48"/>
                  <a:pt x="258" y="49"/>
                </a:cubicBezTo>
                <a:cubicBezTo>
                  <a:pt x="250" y="51"/>
                  <a:pt x="242" y="52"/>
                  <a:pt x="233" y="53"/>
                </a:cubicBezTo>
                <a:cubicBezTo>
                  <a:pt x="232" y="53"/>
                  <a:pt x="234" y="51"/>
                  <a:pt x="236" y="50"/>
                </a:cubicBezTo>
                <a:cubicBezTo>
                  <a:pt x="246" y="47"/>
                  <a:pt x="257" y="45"/>
                  <a:pt x="268" y="43"/>
                </a:cubicBezTo>
                <a:cubicBezTo>
                  <a:pt x="274" y="41"/>
                  <a:pt x="280" y="40"/>
                  <a:pt x="285" y="39"/>
                </a:cubicBezTo>
                <a:cubicBezTo>
                  <a:pt x="289" y="38"/>
                  <a:pt x="294" y="38"/>
                  <a:pt x="297" y="37"/>
                </a:cubicBezTo>
                <a:cubicBezTo>
                  <a:pt x="302" y="35"/>
                  <a:pt x="306" y="33"/>
                  <a:pt x="310" y="31"/>
                </a:cubicBezTo>
                <a:cubicBezTo>
                  <a:pt x="314" y="29"/>
                  <a:pt x="319" y="27"/>
                  <a:pt x="322" y="25"/>
                </a:cubicBezTo>
                <a:cubicBezTo>
                  <a:pt x="325" y="23"/>
                  <a:pt x="328" y="20"/>
                  <a:pt x="327" y="18"/>
                </a:cubicBezTo>
                <a:cubicBezTo>
                  <a:pt x="327" y="16"/>
                  <a:pt x="323" y="18"/>
                  <a:pt x="320" y="18"/>
                </a:cubicBezTo>
                <a:cubicBezTo>
                  <a:pt x="317" y="17"/>
                  <a:pt x="313" y="14"/>
                  <a:pt x="310" y="13"/>
                </a:cubicBezTo>
                <a:cubicBezTo>
                  <a:pt x="305" y="12"/>
                  <a:pt x="301" y="13"/>
                  <a:pt x="296" y="12"/>
                </a:cubicBezTo>
                <a:cubicBezTo>
                  <a:pt x="295" y="12"/>
                  <a:pt x="293" y="10"/>
                  <a:pt x="292" y="9"/>
                </a:cubicBezTo>
                <a:cubicBezTo>
                  <a:pt x="291" y="8"/>
                  <a:pt x="292" y="5"/>
                  <a:pt x="291" y="5"/>
                </a:cubicBezTo>
                <a:cubicBezTo>
                  <a:pt x="288" y="5"/>
                  <a:pt x="287" y="8"/>
                  <a:pt x="285" y="9"/>
                </a:cubicBezTo>
                <a:cubicBezTo>
                  <a:pt x="282" y="10"/>
                  <a:pt x="279" y="10"/>
                  <a:pt x="276" y="11"/>
                </a:cubicBezTo>
                <a:cubicBezTo>
                  <a:pt x="267" y="12"/>
                  <a:pt x="257" y="14"/>
                  <a:pt x="248" y="14"/>
                </a:cubicBezTo>
                <a:cubicBezTo>
                  <a:pt x="246" y="14"/>
                  <a:pt x="250" y="11"/>
                  <a:pt x="252" y="11"/>
                </a:cubicBezTo>
                <a:cubicBezTo>
                  <a:pt x="258" y="9"/>
                  <a:pt x="265" y="9"/>
                  <a:pt x="272" y="7"/>
                </a:cubicBezTo>
                <a:cubicBezTo>
                  <a:pt x="273" y="7"/>
                  <a:pt x="271" y="5"/>
                  <a:pt x="270" y="5"/>
                </a:cubicBezTo>
                <a:cubicBezTo>
                  <a:pt x="264" y="4"/>
                  <a:pt x="258" y="4"/>
                  <a:pt x="253" y="4"/>
                </a:cubicBezTo>
                <a:cubicBezTo>
                  <a:pt x="248" y="4"/>
                  <a:pt x="244" y="3"/>
                  <a:pt x="240" y="3"/>
                </a:cubicBezTo>
                <a:cubicBezTo>
                  <a:pt x="238" y="2"/>
                  <a:pt x="236" y="0"/>
                  <a:pt x="234" y="0"/>
                </a:cubicBezTo>
                <a:cubicBezTo>
                  <a:pt x="230" y="0"/>
                  <a:pt x="225" y="0"/>
                  <a:pt x="222" y="1"/>
                </a:cubicBezTo>
                <a:cubicBezTo>
                  <a:pt x="220" y="2"/>
                  <a:pt x="225" y="5"/>
                  <a:pt x="223" y="6"/>
                </a:cubicBezTo>
                <a:cubicBezTo>
                  <a:pt x="221" y="7"/>
                  <a:pt x="218" y="6"/>
                  <a:pt x="216" y="5"/>
                </a:cubicBezTo>
                <a:cubicBezTo>
                  <a:pt x="214" y="5"/>
                  <a:pt x="213" y="2"/>
                  <a:pt x="211" y="2"/>
                </a:cubicBezTo>
                <a:cubicBezTo>
                  <a:pt x="208" y="1"/>
                  <a:pt x="204" y="3"/>
                  <a:pt x="200" y="4"/>
                </a:cubicBezTo>
                <a:cubicBezTo>
                  <a:pt x="199" y="4"/>
                  <a:pt x="197" y="5"/>
                  <a:pt x="197" y="7"/>
                </a:cubicBezTo>
                <a:cubicBezTo>
                  <a:pt x="197" y="9"/>
                  <a:pt x="201" y="10"/>
                  <a:pt x="200" y="12"/>
                </a:cubicBezTo>
                <a:cubicBezTo>
                  <a:pt x="200" y="14"/>
                  <a:pt x="197" y="14"/>
                  <a:pt x="196" y="13"/>
                </a:cubicBezTo>
                <a:cubicBezTo>
                  <a:pt x="193" y="11"/>
                  <a:pt x="191" y="8"/>
                  <a:pt x="188" y="6"/>
                </a:cubicBezTo>
                <a:cubicBezTo>
                  <a:pt x="187" y="4"/>
                  <a:pt x="185" y="3"/>
                  <a:pt x="183" y="2"/>
                </a:cubicBezTo>
                <a:cubicBezTo>
                  <a:pt x="179" y="1"/>
                  <a:pt x="176" y="2"/>
                  <a:pt x="172" y="2"/>
                </a:cubicBezTo>
                <a:cubicBezTo>
                  <a:pt x="168" y="2"/>
                  <a:pt x="164" y="1"/>
                  <a:pt x="160" y="2"/>
                </a:cubicBezTo>
                <a:cubicBezTo>
                  <a:pt x="159" y="3"/>
                  <a:pt x="157" y="5"/>
                  <a:pt x="158" y="6"/>
                </a:cubicBezTo>
                <a:cubicBezTo>
                  <a:pt x="163" y="10"/>
                  <a:pt x="171" y="11"/>
                  <a:pt x="176" y="16"/>
                </a:cubicBezTo>
                <a:cubicBezTo>
                  <a:pt x="178" y="18"/>
                  <a:pt x="172" y="18"/>
                  <a:pt x="170" y="17"/>
                </a:cubicBezTo>
                <a:cubicBezTo>
                  <a:pt x="164" y="15"/>
                  <a:pt x="158" y="9"/>
                  <a:pt x="152" y="7"/>
                </a:cubicBezTo>
                <a:cubicBezTo>
                  <a:pt x="149" y="6"/>
                  <a:pt x="147" y="10"/>
                  <a:pt x="145" y="10"/>
                </a:cubicBezTo>
                <a:cubicBezTo>
                  <a:pt x="142" y="10"/>
                  <a:pt x="140" y="8"/>
                  <a:pt x="137" y="7"/>
                </a:cubicBezTo>
                <a:cubicBezTo>
                  <a:pt x="136" y="6"/>
                  <a:pt x="134" y="4"/>
                  <a:pt x="132" y="4"/>
                </a:cubicBezTo>
                <a:cubicBezTo>
                  <a:pt x="130" y="5"/>
                  <a:pt x="128" y="7"/>
                  <a:pt x="129" y="8"/>
                </a:cubicBezTo>
                <a:cubicBezTo>
                  <a:pt x="129" y="11"/>
                  <a:pt x="134" y="12"/>
                  <a:pt x="134" y="15"/>
                </a:cubicBezTo>
                <a:cubicBezTo>
                  <a:pt x="134" y="17"/>
                  <a:pt x="130" y="16"/>
                  <a:pt x="129" y="15"/>
                </a:cubicBezTo>
                <a:cubicBezTo>
                  <a:pt x="127" y="14"/>
                  <a:pt x="127" y="10"/>
                  <a:pt x="124" y="9"/>
                </a:cubicBezTo>
                <a:cubicBezTo>
                  <a:pt x="122" y="8"/>
                  <a:pt x="116" y="6"/>
                  <a:pt x="115" y="9"/>
                </a:cubicBezTo>
                <a:cubicBezTo>
                  <a:pt x="114" y="12"/>
                  <a:pt x="120" y="14"/>
                  <a:pt x="122" y="17"/>
                </a:cubicBezTo>
                <a:cubicBezTo>
                  <a:pt x="123" y="17"/>
                  <a:pt x="122" y="19"/>
                  <a:pt x="121" y="19"/>
                </a:cubicBezTo>
                <a:cubicBezTo>
                  <a:pt x="117" y="18"/>
                  <a:pt x="114" y="15"/>
                  <a:pt x="111" y="15"/>
                </a:cubicBezTo>
                <a:cubicBezTo>
                  <a:pt x="109" y="15"/>
                  <a:pt x="107" y="16"/>
                  <a:pt x="106" y="18"/>
                </a:cubicBezTo>
                <a:cubicBezTo>
                  <a:pt x="106" y="18"/>
                  <a:pt x="108" y="19"/>
                  <a:pt x="107" y="20"/>
                </a:cubicBezTo>
                <a:cubicBezTo>
                  <a:pt x="106" y="21"/>
                  <a:pt x="104" y="19"/>
                  <a:pt x="103" y="20"/>
                </a:cubicBezTo>
                <a:cubicBezTo>
                  <a:pt x="103" y="22"/>
                  <a:pt x="105" y="23"/>
                  <a:pt x="106" y="23"/>
                </a:cubicBezTo>
                <a:cubicBezTo>
                  <a:pt x="112" y="26"/>
                  <a:pt x="119" y="27"/>
                  <a:pt x="125" y="29"/>
                </a:cubicBezTo>
                <a:cubicBezTo>
                  <a:pt x="126" y="30"/>
                  <a:pt x="126" y="32"/>
                  <a:pt x="125" y="32"/>
                </a:cubicBezTo>
                <a:cubicBezTo>
                  <a:pt x="119" y="32"/>
                  <a:pt x="114" y="31"/>
                  <a:pt x="108" y="30"/>
                </a:cubicBezTo>
                <a:cubicBezTo>
                  <a:pt x="106" y="29"/>
                  <a:pt x="104" y="26"/>
                  <a:pt x="102" y="25"/>
                </a:cubicBezTo>
                <a:cubicBezTo>
                  <a:pt x="101" y="25"/>
                  <a:pt x="99" y="24"/>
                  <a:pt x="99" y="25"/>
                </a:cubicBezTo>
                <a:cubicBezTo>
                  <a:pt x="99" y="27"/>
                  <a:pt x="103" y="28"/>
                  <a:pt x="101" y="29"/>
                </a:cubicBezTo>
                <a:cubicBezTo>
                  <a:pt x="99" y="31"/>
                  <a:pt x="96" y="31"/>
                  <a:pt x="94" y="29"/>
                </a:cubicBezTo>
                <a:cubicBezTo>
                  <a:pt x="92" y="29"/>
                  <a:pt x="94" y="26"/>
                  <a:pt x="94" y="25"/>
                </a:cubicBezTo>
                <a:cubicBezTo>
                  <a:pt x="92" y="24"/>
                  <a:pt x="90" y="23"/>
                  <a:pt x="88" y="22"/>
                </a:cubicBezTo>
                <a:cubicBezTo>
                  <a:pt x="84" y="21"/>
                  <a:pt x="79" y="20"/>
                  <a:pt x="75" y="19"/>
                </a:cubicBezTo>
                <a:cubicBezTo>
                  <a:pt x="71" y="19"/>
                  <a:pt x="68" y="18"/>
                  <a:pt x="65" y="19"/>
                </a:cubicBezTo>
                <a:cubicBezTo>
                  <a:pt x="62" y="19"/>
                  <a:pt x="60" y="19"/>
                  <a:pt x="58" y="21"/>
                </a:cubicBezTo>
                <a:cubicBezTo>
                  <a:pt x="57" y="22"/>
                  <a:pt x="58" y="25"/>
                  <a:pt x="59" y="26"/>
                </a:cubicBezTo>
                <a:cubicBezTo>
                  <a:pt x="61" y="27"/>
                  <a:pt x="65" y="27"/>
                  <a:pt x="67" y="28"/>
                </a:cubicBezTo>
                <a:cubicBezTo>
                  <a:pt x="70" y="29"/>
                  <a:pt x="78" y="30"/>
                  <a:pt x="75" y="31"/>
                </a:cubicBezTo>
                <a:cubicBezTo>
                  <a:pt x="70" y="33"/>
                  <a:pt x="64" y="32"/>
                  <a:pt x="58" y="32"/>
                </a:cubicBezTo>
                <a:cubicBezTo>
                  <a:pt x="54" y="32"/>
                  <a:pt x="51" y="32"/>
                  <a:pt x="48" y="33"/>
                </a:cubicBezTo>
                <a:cubicBezTo>
                  <a:pt x="45" y="35"/>
                  <a:pt x="44" y="37"/>
                  <a:pt x="43" y="40"/>
                </a:cubicBezTo>
                <a:cubicBezTo>
                  <a:pt x="41" y="42"/>
                  <a:pt x="39" y="46"/>
                  <a:pt x="41" y="48"/>
                </a:cubicBezTo>
                <a:cubicBezTo>
                  <a:pt x="44" y="52"/>
                  <a:pt x="50" y="54"/>
                  <a:pt x="56" y="54"/>
                </a:cubicBezTo>
                <a:cubicBezTo>
                  <a:pt x="61" y="55"/>
                  <a:pt x="65" y="51"/>
                  <a:pt x="70" y="50"/>
                </a:cubicBezTo>
                <a:cubicBezTo>
                  <a:pt x="72" y="50"/>
                  <a:pt x="78" y="49"/>
                  <a:pt x="77" y="50"/>
                </a:cubicBezTo>
                <a:cubicBezTo>
                  <a:pt x="73" y="53"/>
                  <a:pt x="68" y="53"/>
                  <a:pt x="64" y="55"/>
                </a:cubicBezTo>
                <a:cubicBezTo>
                  <a:pt x="61" y="56"/>
                  <a:pt x="58" y="58"/>
                  <a:pt x="55" y="59"/>
                </a:cubicBezTo>
                <a:cubicBezTo>
                  <a:pt x="51" y="59"/>
                  <a:pt x="47" y="58"/>
                  <a:pt x="43" y="58"/>
                </a:cubicBezTo>
                <a:cubicBezTo>
                  <a:pt x="40" y="58"/>
                  <a:pt x="37" y="57"/>
                  <a:pt x="35" y="58"/>
                </a:cubicBezTo>
                <a:cubicBezTo>
                  <a:pt x="34" y="58"/>
                  <a:pt x="33" y="61"/>
                  <a:pt x="34" y="61"/>
                </a:cubicBezTo>
                <a:cubicBezTo>
                  <a:pt x="38" y="64"/>
                  <a:pt x="44" y="66"/>
                  <a:pt x="49" y="68"/>
                </a:cubicBezTo>
                <a:cubicBezTo>
                  <a:pt x="51" y="69"/>
                  <a:pt x="53" y="69"/>
                  <a:pt x="55" y="68"/>
                </a:cubicBezTo>
                <a:cubicBezTo>
                  <a:pt x="60" y="65"/>
                  <a:pt x="63" y="60"/>
                  <a:pt x="68" y="57"/>
                </a:cubicBezTo>
                <a:cubicBezTo>
                  <a:pt x="70" y="55"/>
                  <a:pt x="73" y="55"/>
                  <a:pt x="76" y="55"/>
                </a:cubicBezTo>
                <a:cubicBezTo>
                  <a:pt x="82" y="55"/>
                  <a:pt x="88" y="54"/>
                  <a:pt x="94" y="54"/>
                </a:cubicBezTo>
                <a:cubicBezTo>
                  <a:pt x="96" y="54"/>
                  <a:pt x="100" y="54"/>
                  <a:pt x="99" y="55"/>
                </a:cubicBezTo>
                <a:cubicBezTo>
                  <a:pt x="96" y="57"/>
                  <a:pt x="92" y="56"/>
                  <a:pt x="89" y="56"/>
                </a:cubicBezTo>
                <a:cubicBezTo>
                  <a:pt x="84" y="57"/>
                  <a:pt x="79" y="56"/>
                  <a:pt x="75" y="58"/>
                </a:cubicBezTo>
                <a:cubicBezTo>
                  <a:pt x="70" y="59"/>
                  <a:pt x="66" y="62"/>
                  <a:pt x="63" y="66"/>
                </a:cubicBezTo>
                <a:cubicBezTo>
                  <a:pt x="62" y="67"/>
                  <a:pt x="62" y="70"/>
                  <a:pt x="63" y="70"/>
                </a:cubicBezTo>
                <a:cubicBezTo>
                  <a:pt x="66" y="72"/>
                  <a:pt x="70" y="70"/>
                  <a:pt x="74" y="71"/>
                </a:cubicBezTo>
                <a:cubicBezTo>
                  <a:pt x="76" y="71"/>
                  <a:pt x="78" y="74"/>
                  <a:pt x="81" y="73"/>
                </a:cubicBezTo>
                <a:cubicBezTo>
                  <a:pt x="83" y="71"/>
                  <a:pt x="82" y="67"/>
                  <a:pt x="85" y="65"/>
                </a:cubicBezTo>
                <a:cubicBezTo>
                  <a:pt x="86" y="65"/>
                  <a:pt x="88" y="67"/>
                  <a:pt x="90" y="67"/>
                </a:cubicBezTo>
                <a:cubicBezTo>
                  <a:pt x="93" y="67"/>
                  <a:pt x="96" y="65"/>
                  <a:pt x="100" y="66"/>
                </a:cubicBezTo>
                <a:cubicBezTo>
                  <a:pt x="101" y="66"/>
                  <a:pt x="98" y="68"/>
                  <a:pt x="97" y="68"/>
                </a:cubicBezTo>
                <a:cubicBezTo>
                  <a:pt x="95" y="69"/>
                  <a:pt x="91" y="68"/>
                  <a:pt x="89" y="70"/>
                </a:cubicBezTo>
                <a:cubicBezTo>
                  <a:pt x="88" y="70"/>
                  <a:pt x="89" y="72"/>
                  <a:pt x="90" y="72"/>
                </a:cubicBezTo>
                <a:cubicBezTo>
                  <a:pt x="95" y="72"/>
                  <a:pt x="101" y="72"/>
                  <a:pt x="106" y="71"/>
                </a:cubicBezTo>
                <a:cubicBezTo>
                  <a:pt x="113" y="68"/>
                  <a:pt x="121" y="66"/>
                  <a:pt x="127" y="60"/>
                </a:cubicBezTo>
                <a:cubicBezTo>
                  <a:pt x="129" y="59"/>
                  <a:pt x="126" y="54"/>
                  <a:pt x="127" y="52"/>
                </a:cubicBezTo>
                <a:cubicBezTo>
                  <a:pt x="128" y="50"/>
                  <a:pt x="131" y="52"/>
                  <a:pt x="132" y="52"/>
                </a:cubicBezTo>
                <a:cubicBezTo>
                  <a:pt x="137" y="50"/>
                  <a:pt x="141" y="47"/>
                  <a:pt x="146" y="45"/>
                </a:cubicBezTo>
                <a:cubicBezTo>
                  <a:pt x="148" y="45"/>
                  <a:pt x="150" y="44"/>
                  <a:pt x="152" y="45"/>
                </a:cubicBezTo>
                <a:cubicBezTo>
                  <a:pt x="153" y="47"/>
                  <a:pt x="149" y="46"/>
                  <a:pt x="147" y="47"/>
                </a:cubicBezTo>
                <a:cubicBezTo>
                  <a:pt x="143" y="49"/>
                  <a:pt x="139" y="52"/>
                  <a:pt x="136" y="54"/>
                </a:cubicBezTo>
                <a:cubicBezTo>
                  <a:pt x="134" y="56"/>
                  <a:pt x="128" y="60"/>
                  <a:pt x="131" y="62"/>
                </a:cubicBezTo>
                <a:cubicBezTo>
                  <a:pt x="135" y="64"/>
                  <a:pt x="140" y="60"/>
                  <a:pt x="145" y="60"/>
                </a:cubicBezTo>
                <a:cubicBezTo>
                  <a:pt x="151" y="59"/>
                  <a:pt x="158" y="59"/>
                  <a:pt x="164" y="59"/>
                </a:cubicBezTo>
                <a:cubicBezTo>
                  <a:pt x="166" y="59"/>
                  <a:pt x="172" y="57"/>
                  <a:pt x="171" y="59"/>
                </a:cubicBezTo>
                <a:cubicBezTo>
                  <a:pt x="168" y="62"/>
                  <a:pt x="164" y="62"/>
                  <a:pt x="161" y="63"/>
                </a:cubicBezTo>
                <a:cubicBezTo>
                  <a:pt x="156" y="64"/>
                  <a:pt x="150" y="62"/>
                  <a:pt x="145" y="63"/>
                </a:cubicBezTo>
                <a:cubicBezTo>
                  <a:pt x="140" y="63"/>
                  <a:pt x="136" y="64"/>
                  <a:pt x="131" y="65"/>
                </a:cubicBezTo>
                <a:cubicBezTo>
                  <a:pt x="128" y="66"/>
                  <a:pt x="124" y="66"/>
                  <a:pt x="121" y="68"/>
                </a:cubicBezTo>
                <a:cubicBezTo>
                  <a:pt x="120" y="68"/>
                  <a:pt x="122" y="70"/>
                  <a:pt x="123" y="70"/>
                </a:cubicBezTo>
                <a:cubicBezTo>
                  <a:pt x="127" y="70"/>
                  <a:pt x="131" y="68"/>
                  <a:pt x="135" y="68"/>
                </a:cubicBezTo>
                <a:cubicBezTo>
                  <a:pt x="136" y="68"/>
                  <a:pt x="139" y="69"/>
                  <a:pt x="138" y="70"/>
                </a:cubicBezTo>
                <a:cubicBezTo>
                  <a:pt x="135" y="71"/>
                  <a:pt x="131" y="71"/>
                  <a:pt x="128" y="72"/>
                </a:cubicBezTo>
                <a:cubicBezTo>
                  <a:pt x="125" y="73"/>
                  <a:pt x="121" y="73"/>
                  <a:pt x="117" y="73"/>
                </a:cubicBezTo>
                <a:cubicBezTo>
                  <a:pt x="113" y="74"/>
                  <a:pt x="110" y="74"/>
                  <a:pt x="106" y="75"/>
                </a:cubicBezTo>
                <a:cubicBezTo>
                  <a:pt x="101" y="75"/>
                  <a:pt x="95" y="74"/>
                  <a:pt x="90" y="76"/>
                </a:cubicBezTo>
                <a:cubicBezTo>
                  <a:pt x="89" y="76"/>
                  <a:pt x="92" y="77"/>
                  <a:pt x="94" y="78"/>
                </a:cubicBezTo>
                <a:cubicBezTo>
                  <a:pt x="96" y="80"/>
                  <a:pt x="99" y="82"/>
                  <a:pt x="101" y="84"/>
                </a:cubicBezTo>
                <a:cubicBezTo>
                  <a:pt x="102" y="85"/>
                  <a:pt x="101" y="88"/>
                  <a:pt x="102" y="89"/>
                </a:cubicBezTo>
                <a:cubicBezTo>
                  <a:pt x="108" y="91"/>
                  <a:pt x="115" y="90"/>
                  <a:pt x="121" y="91"/>
                </a:cubicBezTo>
                <a:cubicBezTo>
                  <a:pt x="123" y="91"/>
                  <a:pt x="127" y="91"/>
                  <a:pt x="126" y="92"/>
                </a:cubicBezTo>
                <a:cubicBezTo>
                  <a:pt x="121" y="93"/>
                  <a:pt x="117" y="92"/>
                  <a:pt x="112" y="93"/>
                </a:cubicBezTo>
                <a:cubicBezTo>
                  <a:pt x="109" y="93"/>
                  <a:pt x="106" y="94"/>
                  <a:pt x="102" y="94"/>
                </a:cubicBezTo>
                <a:cubicBezTo>
                  <a:pt x="101" y="94"/>
                  <a:pt x="99" y="93"/>
                  <a:pt x="98" y="92"/>
                </a:cubicBezTo>
                <a:cubicBezTo>
                  <a:pt x="95" y="89"/>
                  <a:pt x="93" y="86"/>
                  <a:pt x="90" y="83"/>
                </a:cubicBezTo>
                <a:cubicBezTo>
                  <a:pt x="87" y="81"/>
                  <a:pt x="85" y="79"/>
                  <a:pt x="82" y="78"/>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5" name="Freeform 3598"/>
          <p:cNvSpPr>
            <a:spLocks noChangeAspect="1"/>
          </p:cNvSpPr>
          <p:nvPr/>
        </p:nvSpPr>
        <p:spPr bwMode="auto">
          <a:xfrm>
            <a:off x="2453289" y="1443784"/>
            <a:ext cx="34281" cy="17860"/>
          </a:xfrm>
          <a:custGeom>
            <a:avLst/>
            <a:gdLst>
              <a:gd name="T0" fmla="*/ 11 w 11"/>
              <a:gd name="T1" fmla="*/ 1 h 12"/>
              <a:gd name="T2" fmla="*/ 1 w 11"/>
              <a:gd name="T3" fmla="*/ 11 h 12"/>
              <a:gd name="T4" fmla="*/ 4 w 11"/>
              <a:gd name="T5" fmla="*/ 15 h 12"/>
              <a:gd name="T6" fmla="*/ 7 w 11"/>
              <a:gd name="T7" fmla="*/ 10 h 12"/>
              <a:gd name="T8" fmla="*/ 12 w 11"/>
              <a:gd name="T9" fmla="*/ 13 h 12"/>
              <a:gd name="T10" fmla="*/ 9 w 11"/>
              <a:gd name="T11" fmla="*/ 8 h 12"/>
              <a:gd name="T12" fmla="*/ 13 w 11"/>
              <a:gd name="T13" fmla="*/ 3 h 12"/>
              <a:gd name="T14" fmla="*/ 11 w 11"/>
              <a:gd name="T15" fmla="*/ 1 h 12"/>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2"/>
              <a:gd name="T26" fmla="*/ 11 w 11"/>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2">
                <a:moveTo>
                  <a:pt x="9" y="1"/>
                </a:moveTo>
                <a:cubicBezTo>
                  <a:pt x="6" y="3"/>
                  <a:pt x="3" y="6"/>
                  <a:pt x="1" y="9"/>
                </a:cubicBezTo>
                <a:cubicBezTo>
                  <a:pt x="0" y="10"/>
                  <a:pt x="2" y="12"/>
                  <a:pt x="3" y="12"/>
                </a:cubicBezTo>
                <a:cubicBezTo>
                  <a:pt x="4" y="11"/>
                  <a:pt x="5" y="9"/>
                  <a:pt x="6" y="8"/>
                </a:cubicBezTo>
                <a:cubicBezTo>
                  <a:pt x="7" y="8"/>
                  <a:pt x="9" y="11"/>
                  <a:pt x="10" y="10"/>
                </a:cubicBezTo>
                <a:cubicBezTo>
                  <a:pt x="11" y="9"/>
                  <a:pt x="8" y="8"/>
                  <a:pt x="8" y="6"/>
                </a:cubicBezTo>
                <a:cubicBezTo>
                  <a:pt x="9" y="5"/>
                  <a:pt x="11" y="4"/>
                  <a:pt x="11" y="2"/>
                </a:cubicBezTo>
                <a:cubicBezTo>
                  <a:pt x="11" y="1"/>
                  <a:pt x="10" y="0"/>
                  <a:pt x="9"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6" name="Freeform 3599"/>
          <p:cNvSpPr>
            <a:spLocks noChangeAspect="1"/>
          </p:cNvSpPr>
          <p:nvPr/>
        </p:nvSpPr>
        <p:spPr bwMode="auto">
          <a:xfrm>
            <a:off x="2358072" y="1344961"/>
            <a:ext cx="34281" cy="10716"/>
          </a:xfrm>
          <a:custGeom>
            <a:avLst/>
            <a:gdLst>
              <a:gd name="T0" fmla="*/ 10 w 13"/>
              <a:gd name="T1" fmla="*/ 0 h 7"/>
              <a:gd name="T2" fmla="*/ 15 w 13"/>
              <a:gd name="T3" fmla="*/ 3 h 7"/>
              <a:gd name="T4" fmla="*/ 5 w 13"/>
              <a:gd name="T5" fmla="*/ 6 h 7"/>
              <a:gd name="T6" fmla="*/ 1 w 13"/>
              <a:gd name="T7" fmla="*/ 8 h 7"/>
              <a:gd name="T8" fmla="*/ 4 w 13"/>
              <a:gd name="T9" fmla="*/ 3 h 7"/>
              <a:gd name="T10" fmla="*/ 10 w 13"/>
              <a:gd name="T11" fmla="*/ 0 h 7"/>
              <a:gd name="T12" fmla="*/ 0 60000 65536"/>
              <a:gd name="T13" fmla="*/ 0 60000 65536"/>
              <a:gd name="T14" fmla="*/ 0 60000 65536"/>
              <a:gd name="T15" fmla="*/ 0 60000 65536"/>
              <a:gd name="T16" fmla="*/ 0 60000 65536"/>
              <a:gd name="T17" fmla="*/ 0 60000 65536"/>
              <a:gd name="T18" fmla="*/ 0 w 13"/>
              <a:gd name="T19" fmla="*/ 0 h 7"/>
              <a:gd name="T20" fmla="*/ 13 w 13"/>
              <a:gd name="T21" fmla="*/ 7 h 7"/>
            </a:gdLst>
            <a:ahLst/>
            <a:cxnLst>
              <a:cxn ang="T12">
                <a:pos x="T0" y="T1"/>
              </a:cxn>
              <a:cxn ang="T13">
                <a:pos x="T2" y="T3"/>
              </a:cxn>
              <a:cxn ang="T14">
                <a:pos x="T4" y="T5"/>
              </a:cxn>
              <a:cxn ang="T15">
                <a:pos x="T6" y="T7"/>
              </a:cxn>
              <a:cxn ang="T16">
                <a:pos x="T8" y="T9"/>
              </a:cxn>
              <a:cxn ang="T17">
                <a:pos x="T10" y="T11"/>
              </a:cxn>
            </a:cxnLst>
            <a:rect l="T18" t="T19" r="T20" b="T21"/>
            <a:pathLst>
              <a:path w="13" h="7">
                <a:moveTo>
                  <a:pt x="8" y="0"/>
                </a:moveTo>
                <a:cubicBezTo>
                  <a:pt x="10" y="0"/>
                  <a:pt x="13" y="1"/>
                  <a:pt x="12" y="2"/>
                </a:cubicBezTo>
                <a:cubicBezTo>
                  <a:pt x="10" y="4"/>
                  <a:pt x="7" y="4"/>
                  <a:pt x="4" y="5"/>
                </a:cubicBezTo>
                <a:cubicBezTo>
                  <a:pt x="3" y="5"/>
                  <a:pt x="1" y="7"/>
                  <a:pt x="1" y="6"/>
                </a:cubicBezTo>
                <a:cubicBezTo>
                  <a:pt x="0" y="4"/>
                  <a:pt x="2" y="3"/>
                  <a:pt x="3" y="2"/>
                </a:cubicBezTo>
                <a:cubicBezTo>
                  <a:pt x="5" y="1"/>
                  <a:pt x="6" y="0"/>
                  <a:pt x="8"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7" name="Freeform 3600"/>
          <p:cNvSpPr>
            <a:spLocks noChangeAspect="1"/>
          </p:cNvSpPr>
          <p:nvPr/>
        </p:nvSpPr>
        <p:spPr bwMode="auto">
          <a:xfrm>
            <a:off x="2193032" y="1287811"/>
            <a:ext cx="34281" cy="4762"/>
          </a:xfrm>
          <a:custGeom>
            <a:avLst/>
            <a:gdLst>
              <a:gd name="T0" fmla="*/ 12 w 13"/>
              <a:gd name="T1" fmla="*/ 0 h 3"/>
              <a:gd name="T2" fmla="*/ 15 w 13"/>
              <a:gd name="T3" fmla="*/ 3 h 3"/>
              <a:gd name="T4" fmla="*/ 7 w 13"/>
              <a:gd name="T5" fmla="*/ 3 h 3"/>
              <a:gd name="T6" fmla="*/ 1 w 13"/>
              <a:gd name="T7" fmla="*/ 3 h 3"/>
              <a:gd name="T8" fmla="*/ 5 w 13"/>
              <a:gd name="T9" fmla="*/ 0 h 3"/>
              <a:gd name="T10" fmla="*/ 12 w 13"/>
              <a:gd name="T11" fmla="*/ 0 h 3"/>
              <a:gd name="T12" fmla="*/ 0 60000 65536"/>
              <a:gd name="T13" fmla="*/ 0 60000 65536"/>
              <a:gd name="T14" fmla="*/ 0 60000 65536"/>
              <a:gd name="T15" fmla="*/ 0 60000 65536"/>
              <a:gd name="T16" fmla="*/ 0 60000 65536"/>
              <a:gd name="T17" fmla="*/ 0 60000 65536"/>
              <a:gd name="T18" fmla="*/ 0 w 13"/>
              <a:gd name="T19" fmla="*/ 0 h 3"/>
              <a:gd name="T20" fmla="*/ 13 w 13"/>
              <a:gd name="T21" fmla="*/ 3 h 3"/>
            </a:gdLst>
            <a:ahLst/>
            <a:cxnLst>
              <a:cxn ang="T12">
                <a:pos x="T0" y="T1"/>
              </a:cxn>
              <a:cxn ang="T13">
                <a:pos x="T2" y="T3"/>
              </a:cxn>
              <a:cxn ang="T14">
                <a:pos x="T4" y="T5"/>
              </a:cxn>
              <a:cxn ang="T15">
                <a:pos x="T6" y="T7"/>
              </a:cxn>
              <a:cxn ang="T16">
                <a:pos x="T8" y="T9"/>
              </a:cxn>
              <a:cxn ang="T17">
                <a:pos x="T10" y="T11"/>
              </a:cxn>
            </a:cxnLst>
            <a:rect l="T18" t="T19" r="T20" b="T21"/>
            <a:pathLst>
              <a:path w="13" h="3">
                <a:moveTo>
                  <a:pt x="10" y="0"/>
                </a:moveTo>
                <a:cubicBezTo>
                  <a:pt x="11" y="0"/>
                  <a:pt x="13" y="2"/>
                  <a:pt x="12" y="2"/>
                </a:cubicBezTo>
                <a:cubicBezTo>
                  <a:pt x="11" y="3"/>
                  <a:pt x="8" y="2"/>
                  <a:pt x="6" y="2"/>
                </a:cubicBezTo>
                <a:cubicBezTo>
                  <a:pt x="5" y="2"/>
                  <a:pt x="2" y="3"/>
                  <a:pt x="1" y="2"/>
                </a:cubicBezTo>
                <a:cubicBezTo>
                  <a:pt x="0" y="1"/>
                  <a:pt x="3" y="0"/>
                  <a:pt x="4" y="0"/>
                </a:cubicBezTo>
                <a:cubicBezTo>
                  <a:pt x="6" y="0"/>
                  <a:pt x="8" y="0"/>
                  <a:pt x="1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8" name="Freeform 3601"/>
          <p:cNvSpPr>
            <a:spLocks noChangeAspect="1"/>
          </p:cNvSpPr>
          <p:nvPr/>
        </p:nvSpPr>
        <p:spPr bwMode="auto">
          <a:xfrm>
            <a:off x="2806483" y="1179463"/>
            <a:ext cx="1058540" cy="760810"/>
          </a:xfrm>
          <a:custGeom>
            <a:avLst/>
            <a:gdLst>
              <a:gd name="T0" fmla="*/ 702 w 645"/>
              <a:gd name="T1" fmla="*/ 88 h 532"/>
              <a:gd name="T2" fmla="*/ 726 w 645"/>
              <a:gd name="T3" fmla="*/ 98 h 532"/>
              <a:gd name="T4" fmla="*/ 685 w 645"/>
              <a:gd name="T5" fmla="*/ 112 h 532"/>
              <a:gd name="T6" fmla="*/ 683 w 645"/>
              <a:gd name="T7" fmla="*/ 136 h 532"/>
              <a:gd name="T8" fmla="*/ 661 w 645"/>
              <a:gd name="T9" fmla="*/ 174 h 532"/>
              <a:gd name="T10" fmla="*/ 684 w 645"/>
              <a:gd name="T11" fmla="*/ 193 h 532"/>
              <a:gd name="T12" fmla="*/ 665 w 645"/>
              <a:gd name="T13" fmla="*/ 207 h 532"/>
              <a:gd name="T14" fmla="*/ 671 w 645"/>
              <a:gd name="T15" fmla="*/ 223 h 532"/>
              <a:gd name="T16" fmla="*/ 674 w 645"/>
              <a:gd name="T17" fmla="*/ 251 h 532"/>
              <a:gd name="T18" fmla="*/ 646 w 645"/>
              <a:gd name="T19" fmla="*/ 256 h 532"/>
              <a:gd name="T20" fmla="*/ 678 w 645"/>
              <a:gd name="T21" fmla="*/ 274 h 532"/>
              <a:gd name="T22" fmla="*/ 641 w 645"/>
              <a:gd name="T23" fmla="*/ 291 h 532"/>
              <a:gd name="T24" fmla="*/ 637 w 645"/>
              <a:gd name="T25" fmla="*/ 303 h 532"/>
              <a:gd name="T26" fmla="*/ 598 w 645"/>
              <a:gd name="T27" fmla="*/ 297 h 532"/>
              <a:gd name="T28" fmla="*/ 594 w 645"/>
              <a:gd name="T29" fmla="*/ 310 h 532"/>
              <a:gd name="T30" fmla="*/ 599 w 645"/>
              <a:gd name="T31" fmla="*/ 324 h 532"/>
              <a:gd name="T32" fmla="*/ 629 w 645"/>
              <a:gd name="T33" fmla="*/ 340 h 532"/>
              <a:gd name="T34" fmla="*/ 640 w 645"/>
              <a:gd name="T35" fmla="*/ 362 h 532"/>
              <a:gd name="T36" fmla="*/ 622 w 645"/>
              <a:gd name="T37" fmla="*/ 376 h 532"/>
              <a:gd name="T38" fmla="*/ 554 w 645"/>
              <a:gd name="T39" fmla="*/ 336 h 532"/>
              <a:gd name="T40" fmla="*/ 584 w 645"/>
              <a:gd name="T41" fmla="*/ 359 h 532"/>
              <a:gd name="T42" fmla="*/ 540 w 645"/>
              <a:gd name="T43" fmla="*/ 380 h 532"/>
              <a:gd name="T44" fmla="*/ 580 w 645"/>
              <a:gd name="T45" fmla="*/ 383 h 532"/>
              <a:gd name="T46" fmla="*/ 598 w 645"/>
              <a:gd name="T47" fmla="*/ 405 h 532"/>
              <a:gd name="T48" fmla="*/ 487 w 645"/>
              <a:gd name="T49" fmla="*/ 429 h 532"/>
              <a:gd name="T50" fmla="*/ 434 w 645"/>
              <a:gd name="T51" fmla="*/ 492 h 532"/>
              <a:gd name="T52" fmla="*/ 406 w 645"/>
              <a:gd name="T53" fmla="*/ 500 h 532"/>
              <a:gd name="T54" fmla="*/ 377 w 645"/>
              <a:gd name="T55" fmla="*/ 531 h 532"/>
              <a:gd name="T56" fmla="*/ 344 w 645"/>
              <a:gd name="T57" fmla="*/ 590 h 532"/>
              <a:gd name="T58" fmla="*/ 299 w 645"/>
              <a:gd name="T59" fmla="*/ 614 h 532"/>
              <a:gd name="T60" fmla="*/ 238 w 645"/>
              <a:gd name="T61" fmla="*/ 565 h 532"/>
              <a:gd name="T62" fmla="*/ 210 w 645"/>
              <a:gd name="T63" fmla="*/ 494 h 532"/>
              <a:gd name="T64" fmla="*/ 208 w 645"/>
              <a:gd name="T65" fmla="*/ 437 h 532"/>
              <a:gd name="T66" fmla="*/ 253 w 645"/>
              <a:gd name="T67" fmla="*/ 392 h 532"/>
              <a:gd name="T68" fmla="*/ 222 w 645"/>
              <a:gd name="T69" fmla="*/ 370 h 532"/>
              <a:gd name="T70" fmla="*/ 217 w 645"/>
              <a:gd name="T71" fmla="*/ 352 h 532"/>
              <a:gd name="T72" fmla="*/ 193 w 645"/>
              <a:gd name="T73" fmla="*/ 270 h 532"/>
              <a:gd name="T74" fmla="*/ 85 w 645"/>
              <a:gd name="T75" fmla="*/ 221 h 532"/>
              <a:gd name="T76" fmla="*/ 50 w 645"/>
              <a:gd name="T77" fmla="*/ 211 h 532"/>
              <a:gd name="T78" fmla="*/ 34 w 645"/>
              <a:gd name="T79" fmla="*/ 195 h 532"/>
              <a:gd name="T80" fmla="*/ 65 w 645"/>
              <a:gd name="T81" fmla="*/ 181 h 532"/>
              <a:gd name="T82" fmla="*/ 37 w 645"/>
              <a:gd name="T83" fmla="*/ 148 h 532"/>
              <a:gd name="T84" fmla="*/ 122 w 645"/>
              <a:gd name="T85" fmla="*/ 106 h 532"/>
              <a:gd name="T86" fmla="*/ 132 w 645"/>
              <a:gd name="T87" fmla="*/ 79 h 532"/>
              <a:gd name="T88" fmla="*/ 254 w 645"/>
              <a:gd name="T89" fmla="*/ 43 h 532"/>
              <a:gd name="T90" fmla="*/ 300 w 645"/>
              <a:gd name="T91" fmla="*/ 55 h 532"/>
              <a:gd name="T92" fmla="*/ 362 w 645"/>
              <a:gd name="T93" fmla="*/ 61 h 532"/>
              <a:gd name="T94" fmla="*/ 388 w 645"/>
              <a:gd name="T95" fmla="*/ 32 h 532"/>
              <a:gd name="T96" fmla="*/ 407 w 645"/>
              <a:gd name="T97" fmla="*/ 20 h 532"/>
              <a:gd name="T98" fmla="*/ 458 w 645"/>
              <a:gd name="T99" fmla="*/ 11 h 532"/>
              <a:gd name="T100" fmla="*/ 592 w 645"/>
              <a:gd name="T101" fmla="*/ 7 h 532"/>
              <a:gd name="T102" fmla="*/ 522 w 645"/>
              <a:gd name="T103" fmla="*/ 25 h 532"/>
              <a:gd name="T104" fmla="*/ 655 w 645"/>
              <a:gd name="T105" fmla="*/ 30 h 532"/>
              <a:gd name="T106" fmla="*/ 508 w 645"/>
              <a:gd name="T107" fmla="*/ 55 h 532"/>
              <a:gd name="T108" fmla="*/ 622 w 645"/>
              <a:gd name="T109" fmla="*/ 52 h 532"/>
              <a:gd name="T110" fmla="*/ 634 w 645"/>
              <a:gd name="T111" fmla="*/ 85 h 532"/>
              <a:gd name="T112" fmla="*/ 701 w 645"/>
              <a:gd name="T113" fmla="*/ 66 h 5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5"/>
              <a:gd name="T172" fmla="*/ 0 h 532"/>
              <a:gd name="T173" fmla="*/ 645 w 645"/>
              <a:gd name="T174" fmla="*/ 532 h 5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5" h="532">
                <a:moveTo>
                  <a:pt x="645" y="54"/>
                </a:moveTo>
                <a:cubicBezTo>
                  <a:pt x="638" y="61"/>
                  <a:pt x="627" y="60"/>
                  <a:pt x="618" y="65"/>
                </a:cubicBezTo>
                <a:cubicBezTo>
                  <a:pt x="616" y="66"/>
                  <a:pt x="619" y="70"/>
                  <a:pt x="616" y="70"/>
                </a:cubicBezTo>
                <a:cubicBezTo>
                  <a:pt x="610" y="72"/>
                  <a:pt x="605" y="74"/>
                  <a:pt x="601" y="75"/>
                </a:cubicBezTo>
                <a:cubicBezTo>
                  <a:pt x="596" y="76"/>
                  <a:pt x="590" y="73"/>
                  <a:pt x="585" y="73"/>
                </a:cubicBezTo>
                <a:cubicBezTo>
                  <a:pt x="579" y="80"/>
                  <a:pt x="567" y="73"/>
                  <a:pt x="558" y="76"/>
                </a:cubicBezTo>
                <a:cubicBezTo>
                  <a:pt x="556" y="76"/>
                  <a:pt x="556" y="80"/>
                  <a:pt x="558" y="80"/>
                </a:cubicBezTo>
                <a:cubicBezTo>
                  <a:pt x="563" y="78"/>
                  <a:pt x="569" y="81"/>
                  <a:pt x="574" y="80"/>
                </a:cubicBezTo>
                <a:cubicBezTo>
                  <a:pt x="579" y="80"/>
                  <a:pt x="583" y="78"/>
                  <a:pt x="588" y="78"/>
                </a:cubicBezTo>
                <a:cubicBezTo>
                  <a:pt x="594" y="78"/>
                  <a:pt x="601" y="79"/>
                  <a:pt x="605" y="82"/>
                </a:cubicBezTo>
                <a:cubicBezTo>
                  <a:pt x="601" y="86"/>
                  <a:pt x="594" y="87"/>
                  <a:pt x="589" y="88"/>
                </a:cubicBezTo>
                <a:cubicBezTo>
                  <a:pt x="584" y="89"/>
                  <a:pt x="579" y="88"/>
                  <a:pt x="574" y="88"/>
                </a:cubicBezTo>
                <a:cubicBezTo>
                  <a:pt x="571" y="88"/>
                  <a:pt x="566" y="86"/>
                  <a:pt x="563" y="88"/>
                </a:cubicBezTo>
                <a:cubicBezTo>
                  <a:pt x="560" y="90"/>
                  <a:pt x="555" y="95"/>
                  <a:pt x="558" y="97"/>
                </a:cubicBezTo>
                <a:cubicBezTo>
                  <a:pt x="562" y="99"/>
                  <a:pt x="566" y="93"/>
                  <a:pt x="571" y="93"/>
                </a:cubicBezTo>
                <a:cubicBezTo>
                  <a:pt x="576" y="92"/>
                  <a:pt x="583" y="89"/>
                  <a:pt x="586" y="92"/>
                </a:cubicBezTo>
                <a:cubicBezTo>
                  <a:pt x="589" y="94"/>
                  <a:pt x="583" y="99"/>
                  <a:pt x="580" y="100"/>
                </a:cubicBezTo>
                <a:cubicBezTo>
                  <a:pt x="578" y="101"/>
                  <a:pt x="574" y="98"/>
                  <a:pt x="571" y="99"/>
                </a:cubicBezTo>
                <a:cubicBezTo>
                  <a:pt x="568" y="101"/>
                  <a:pt x="566" y="105"/>
                  <a:pt x="565" y="109"/>
                </a:cubicBezTo>
                <a:cubicBezTo>
                  <a:pt x="565" y="111"/>
                  <a:pt x="570" y="111"/>
                  <a:pt x="569" y="113"/>
                </a:cubicBezTo>
                <a:cubicBezTo>
                  <a:pt x="567" y="117"/>
                  <a:pt x="564" y="120"/>
                  <a:pt x="560" y="122"/>
                </a:cubicBezTo>
                <a:cubicBezTo>
                  <a:pt x="558" y="123"/>
                  <a:pt x="554" y="119"/>
                  <a:pt x="553" y="121"/>
                </a:cubicBezTo>
                <a:cubicBezTo>
                  <a:pt x="550" y="126"/>
                  <a:pt x="549" y="132"/>
                  <a:pt x="547" y="137"/>
                </a:cubicBezTo>
                <a:cubicBezTo>
                  <a:pt x="546" y="141"/>
                  <a:pt x="542" y="144"/>
                  <a:pt x="542" y="148"/>
                </a:cubicBezTo>
                <a:cubicBezTo>
                  <a:pt x="542" y="151"/>
                  <a:pt x="548" y="145"/>
                  <a:pt x="551" y="145"/>
                </a:cubicBezTo>
                <a:cubicBezTo>
                  <a:pt x="557" y="145"/>
                  <a:pt x="562" y="147"/>
                  <a:pt x="568" y="150"/>
                </a:cubicBezTo>
                <a:cubicBezTo>
                  <a:pt x="569" y="151"/>
                  <a:pt x="570" y="154"/>
                  <a:pt x="568" y="154"/>
                </a:cubicBezTo>
                <a:cubicBezTo>
                  <a:pt x="563" y="154"/>
                  <a:pt x="558" y="149"/>
                  <a:pt x="553" y="150"/>
                </a:cubicBezTo>
                <a:cubicBezTo>
                  <a:pt x="551" y="150"/>
                  <a:pt x="552" y="155"/>
                  <a:pt x="554" y="156"/>
                </a:cubicBezTo>
                <a:cubicBezTo>
                  <a:pt x="559" y="159"/>
                  <a:pt x="564" y="160"/>
                  <a:pt x="570" y="161"/>
                </a:cubicBezTo>
                <a:cubicBezTo>
                  <a:pt x="572" y="162"/>
                  <a:pt x="574" y="158"/>
                  <a:pt x="576" y="160"/>
                </a:cubicBezTo>
                <a:cubicBezTo>
                  <a:pt x="578" y="163"/>
                  <a:pt x="580" y="170"/>
                  <a:pt x="577" y="171"/>
                </a:cubicBezTo>
                <a:cubicBezTo>
                  <a:pt x="570" y="172"/>
                  <a:pt x="564" y="170"/>
                  <a:pt x="557" y="169"/>
                </a:cubicBezTo>
                <a:cubicBezTo>
                  <a:pt x="553" y="169"/>
                  <a:pt x="542" y="167"/>
                  <a:pt x="539" y="168"/>
                </a:cubicBezTo>
                <a:cubicBezTo>
                  <a:pt x="537" y="169"/>
                  <a:pt x="551" y="170"/>
                  <a:pt x="554" y="172"/>
                </a:cubicBezTo>
                <a:cubicBezTo>
                  <a:pt x="555" y="173"/>
                  <a:pt x="545" y="174"/>
                  <a:pt x="542" y="175"/>
                </a:cubicBezTo>
                <a:cubicBezTo>
                  <a:pt x="539" y="175"/>
                  <a:pt x="540" y="172"/>
                  <a:pt x="537" y="172"/>
                </a:cubicBezTo>
                <a:cubicBezTo>
                  <a:pt x="534" y="172"/>
                  <a:pt x="530" y="173"/>
                  <a:pt x="531" y="175"/>
                </a:cubicBezTo>
                <a:cubicBezTo>
                  <a:pt x="532" y="179"/>
                  <a:pt x="541" y="180"/>
                  <a:pt x="541" y="184"/>
                </a:cubicBezTo>
                <a:cubicBezTo>
                  <a:pt x="547" y="186"/>
                  <a:pt x="554" y="184"/>
                  <a:pt x="559" y="186"/>
                </a:cubicBezTo>
                <a:cubicBezTo>
                  <a:pt x="561" y="187"/>
                  <a:pt x="559" y="190"/>
                  <a:pt x="557" y="191"/>
                </a:cubicBezTo>
                <a:cubicBezTo>
                  <a:pt x="551" y="191"/>
                  <a:pt x="546" y="189"/>
                  <a:pt x="540" y="190"/>
                </a:cubicBezTo>
                <a:cubicBezTo>
                  <a:pt x="539" y="191"/>
                  <a:pt x="539" y="193"/>
                  <a:pt x="540" y="194"/>
                </a:cubicBezTo>
                <a:cubicBezTo>
                  <a:pt x="546" y="196"/>
                  <a:pt x="556" y="192"/>
                  <a:pt x="561" y="196"/>
                </a:cubicBezTo>
                <a:cubicBezTo>
                  <a:pt x="564" y="198"/>
                  <a:pt x="564" y="206"/>
                  <a:pt x="562" y="209"/>
                </a:cubicBezTo>
                <a:cubicBezTo>
                  <a:pt x="559" y="212"/>
                  <a:pt x="555" y="207"/>
                  <a:pt x="551" y="205"/>
                </a:cubicBezTo>
                <a:cubicBezTo>
                  <a:pt x="546" y="203"/>
                  <a:pt x="542" y="199"/>
                  <a:pt x="536" y="198"/>
                </a:cubicBezTo>
                <a:cubicBezTo>
                  <a:pt x="534" y="198"/>
                  <a:pt x="531" y="201"/>
                  <a:pt x="532" y="202"/>
                </a:cubicBezTo>
                <a:cubicBezTo>
                  <a:pt x="537" y="206"/>
                  <a:pt x="547" y="204"/>
                  <a:pt x="550" y="210"/>
                </a:cubicBezTo>
                <a:cubicBezTo>
                  <a:pt x="552" y="214"/>
                  <a:pt x="539" y="209"/>
                  <a:pt x="538" y="213"/>
                </a:cubicBezTo>
                <a:cubicBezTo>
                  <a:pt x="537" y="217"/>
                  <a:pt x="546" y="211"/>
                  <a:pt x="549" y="213"/>
                </a:cubicBezTo>
                <a:cubicBezTo>
                  <a:pt x="551" y="214"/>
                  <a:pt x="549" y="217"/>
                  <a:pt x="549" y="219"/>
                </a:cubicBezTo>
                <a:cubicBezTo>
                  <a:pt x="548" y="220"/>
                  <a:pt x="545" y="222"/>
                  <a:pt x="546" y="222"/>
                </a:cubicBezTo>
                <a:cubicBezTo>
                  <a:pt x="551" y="224"/>
                  <a:pt x="557" y="222"/>
                  <a:pt x="562" y="224"/>
                </a:cubicBezTo>
                <a:cubicBezTo>
                  <a:pt x="563" y="224"/>
                  <a:pt x="565" y="227"/>
                  <a:pt x="565" y="228"/>
                </a:cubicBezTo>
                <a:cubicBezTo>
                  <a:pt x="564" y="230"/>
                  <a:pt x="561" y="231"/>
                  <a:pt x="559" y="231"/>
                </a:cubicBezTo>
                <a:cubicBezTo>
                  <a:pt x="554" y="230"/>
                  <a:pt x="550" y="227"/>
                  <a:pt x="546" y="226"/>
                </a:cubicBezTo>
                <a:cubicBezTo>
                  <a:pt x="543" y="225"/>
                  <a:pt x="539" y="226"/>
                  <a:pt x="536" y="225"/>
                </a:cubicBezTo>
                <a:cubicBezTo>
                  <a:pt x="534" y="225"/>
                  <a:pt x="533" y="228"/>
                  <a:pt x="533" y="230"/>
                </a:cubicBezTo>
                <a:cubicBezTo>
                  <a:pt x="532" y="234"/>
                  <a:pt x="531" y="239"/>
                  <a:pt x="534" y="242"/>
                </a:cubicBezTo>
                <a:cubicBezTo>
                  <a:pt x="536" y="244"/>
                  <a:pt x="534" y="235"/>
                  <a:pt x="537" y="235"/>
                </a:cubicBezTo>
                <a:cubicBezTo>
                  <a:pt x="542" y="235"/>
                  <a:pt x="544" y="239"/>
                  <a:pt x="551" y="240"/>
                </a:cubicBezTo>
                <a:cubicBezTo>
                  <a:pt x="552" y="242"/>
                  <a:pt x="549" y="246"/>
                  <a:pt x="549" y="248"/>
                </a:cubicBezTo>
                <a:cubicBezTo>
                  <a:pt x="545" y="250"/>
                  <a:pt x="541" y="248"/>
                  <a:pt x="537" y="249"/>
                </a:cubicBezTo>
                <a:cubicBezTo>
                  <a:pt x="535" y="250"/>
                  <a:pt x="533" y="253"/>
                  <a:pt x="531" y="252"/>
                </a:cubicBezTo>
                <a:cubicBezTo>
                  <a:pt x="524" y="252"/>
                  <a:pt x="516" y="249"/>
                  <a:pt x="510" y="246"/>
                </a:cubicBezTo>
                <a:cubicBezTo>
                  <a:pt x="508" y="245"/>
                  <a:pt x="510" y="241"/>
                  <a:pt x="507" y="241"/>
                </a:cubicBezTo>
                <a:cubicBezTo>
                  <a:pt x="505" y="241"/>
                  <a:pt x="505" y="247"/>
                  <a:pt x="503" y="246"/>
                </a:cubicBezTo>
                <a:cubicBezTo>
                  <a:pt x="499" y="246"/>
                  <a:pt x="498" y="238"/>
                  <a:pt x="494" y="238"/>
                </a:cubicBezTo>
                <a:cubicBezTo>
                  <a:pt x="492" y="241"/>
                  <a:pt x="497" y="244"/>
                  <a:pt x="498" y="247"/>
                </a:cubicBezTo>
                <a:cubicBezTo>
                  <a:pt x="498" y="248"/>
                  <a:pt x="493" y="250"/>
                  <a:pt x="490" y="253"/>
                </a:cubicBezTo>
                <a:cubicBezTo>
                  <a:pt x="485" y="256"/>
                  <a:pt x="478" y="246"/>
                  <a:pt x="473" y="249"/>
                </a:cubicBezTo>
                <a:cubicBezTo>
                  <a:pt x="470" y="251"/>
                  <a:pt x="478" y="252"/>
                  <a:pt x="484" y="254"/>
                </a:cubicBezTo>
                <a:cubicBezTo>
                  <a:pt x="480" y="255"/>
                  <a:pt x="474" y="253"/>
                  <a:pt x="472" y="256"/>
                </a:cubicBezTo>
                <a:cubicBezTo>
                  <a:pt x="478" y="257"/>
                  <a:pt x="490" y="256"/>
                  <a:pt x="495" y="258"/>
                </a:cubicBezTo>
                <a:cubicBezTo>
                  <a:pt x="497" y="258"/>
                  <a:pt x="495" y="260"/>
                  <a:pt x="494" y="261"/>
                </a:cubicBezTo>
                <a:cubicBezTo>
                  <a:pt x="488" y="262"/>
                  <a:pt x="478" y="259"/>
                  <a:pt x="472" y="261"/>
                </a:cubicBezTo>
                <a:cubicBezTo>
                  <a:pt x="474" y="264"/>
                  <a:pt x="478" y="263"/>
                  <a:pt x="480" y="264"/>
                </a:cubicBezTo>
                <a:cubicBezTo>
                  <a:pt x="483" y="264"/>
                  <a:pt x="480" y="268"/>
                  <a:pt x="491" y="264"/>
                </a:cubicBezTo>
                <a:cubicBezTo>
                  <a:pt x="495" y="265"/>
                  <a:pt x="501" y="266"/>
                  <a:pt x="499" y="270"/>
                </a:cubicBezTo>
                <a:cubicBezTo>
                  <a:pt x="496" y="274"/>
                  <a:pt x="489" y="270"/>
                  <a:pt x="484" y="271"/>
                </a:cubicBezTo>
                <a:cubicBezTo>
                  <a:pt x="483" y="274"/>
                  <a:pt x="490" y="272"/>
                  <a:pt x="491" y="274"/>
                </a:cubicBezTo>
                <a:cubicBezTo>
                  <a:pt x="492" y="275"/>
                  <a:pt x="488" y="278"/>
                  <a:pt x="490" y="278"/>
                </a:cubicBezTo>
                <a:cubicBezTo>
                  <a:pt x="493" y="279"/>
                  <a:pt x="496" y="273"/>
                  <a:pt x="498" y="273"/>
                </a:cubicBezTo>
                <a:cubicBezTo>
                  <a:pt x="508" y="275"/>
                  <a:pt x="516" y="278"/>
                  <a:pt x="524" y="283"/>
                </a:cubicBezTo>
                <a:cubicBezTo>
                  <a:pt x="526" y="284"/>
                  <a:pt x="519" y="286"/>
                  <a:pt x="518" y="289"/>
                </a:cubicBezTo>
                <a:cubicBezTo>
                  <a:pt x="519" y="292"/>
                  <a:pt x="529" y="286"/>
                  <a:pt x="530" y="288"/>
                </a:cubicBezTo>
                <a:cubicBezTo>
                  <a:pt x="532" y="291"/>
                  <a:pt x="523" y="296"/>
                  <a:pt x="525" y="299"/>
                </a:cubicBezTo>
                <a:cubicBezTo>
                  <a:pt x="527" y="301"/>
                  <a:pt x="530" y="294"/>
                  <a:pt x="533" y="295"/>
                </a:cubicBezTo>
                <a:cubicBezTo>
                  <a:pt x="535" y="295"/>
                  <a:pt x="534" y="299"/>
                  <a:pt x="533" y="301"/>
                </a:cubicBezTo>
                <a:cubicBezTo>
                  <a:pt x="532" y="302"/>
                  <a:pt x="527" y="299"/>
                  <a:pt x="528" y="301"/>
                </a:cubicBezTo>
                <a:cubicBezTo>
                  <a:pt x="528" y="305"/>
                  <a:pt x="535" y="307"/>
                  <a:pt x="534" y="311"/>
                </a:cubicBezTo>
                <a:cubicBezTo>
                  <a:pt x="534" y="313"/>
                  <a:pt x="529" y="314"/>
                  <a:pt x="526" y="313"/>
                </a:cubicBezTo>
                <a:cubicBezTo>
                  <a:pt x="523" y="312"/>
                  <a:pt x="525" y="305"/>
                  <a:pt x="522" y="305"/>
                </a:cubicBezTo>
                <a:cubicBezTo>
                  <a:pt x="519" y="305"/>
                  <a:pt x="521" y="312"/>
                  <a:pt x="518" y="313"/>
                </a:cubicBezTo>
                <a:cubicBezTo>
                  <a:pt x="514" y="314"/>
                  <a:pt x="509" y="312"/>
                  <a:pt x="506" y="309"/>
                </a:cubicBezTo>
                <a:cubicBezTo>
                  <a:pt x="502" y="305"/>
                  <a:pt x="503" y="298"/>
                  <a:pt x="499" y="294"/>
                </a:cubicBezTo>
                <a:cubicBezTo>
                  <a:pt x="497" y="292"/>
                  <a:pt x="494" y="294"/>
                  <a:pt x="491" y="293"/>
                </a:cubicBezTo>
                <a:cubicBezTo>
                  <a:pt x="486" y="292"/>
                  <a:pt x="479" y="289"/>
                  <a:pt x="474" y="287"/>
                </a:cubicBezTo>
                <a:cubicBezTo>
                  <a:pt x="470" y="285"/>
                  <a:pt x="467" y="280"/>
                  <a:pt x="462" y="280"/>
                </a:cubicBezTo>
                <a:cubicBezTo>
                  <a:pt x="460" y="280"/>
                  <a:pt x="466" y="285"/>
                  <a:pt x="465" y="286"/>
                </a:cubicBezTo>
                <a:cubicBezTo>
                  <a:pt x="464" y="288"/>
                  <a:pt x="460" y="288"/>
                  <a:pt x="461" y="289"/>
                </a:cubicBezTo>
                <a:cubicBezTo>
                  <a:pt x="464" y="291"/>
                  <a:pt x="468" y="292"/>
                  <a:pt x="472" y="293"/>
                </a:cubicBezTo>
                <a:cubicBezTo>
                  <a:pt x="477" y="294"/>
                  <a:pt x="481" y="293"/>
                  <a:pt x="485" y="294"/>
                </a:cubicBezTo>
                <a:cubicBezTo>
                  <a:pt x="487" y="295"/>
                  <a:pt x="488" y="298"/>
                  <a:pt x="487" y="299"/>
                </a:cubicBezTo>
                <a:cubicBezTo>
                  <a:pt x="482" y="301"/>
                  <a:pt x="474" y="303"/>
                  <a:pt x="469" y="303"/>
                </a:cubicBezTo>
                <a:cubicBezTo>
                  <a:pt x="467" y="303"/>
                  <a:pt x="468" y="299"/>
                  <a:pt x="466" y="299"/>
                </a:cubicBezTo>
                <a:cubicBezTo>
                  <a:pt x="463" y="300"/>
                  <a:pt x="459" y="302"/>
                  <a:pt x="458" y="305"/>
                </a:cubicBezTo>
                <a:cubicBezTo>
                  <a:pt x="464" y="306"/>
                  <a:pt x="461" y="309"/>
                  <a:pt x="460" y="311"/>
                </a:cubicBezTo>
                <a:cubicBezTo>
                  <a:pt x="458" y="314"/>
                  <a:pt x="447" y="314"/>
                  <a:pt x="450" y="316"/>
                </a:cubicBezTo>
                <a:cubicBezTo>
                  <a:pt x="455" y="316"/>
                  <a:pt x="462" y="316"/>
                  <a:pt x="468" y="316"/>
                </a:cubicBezTo>
                <a:cubicBezTo>
                  <a:pt x="469" y="316"/>
                  <a:pt x="479" y="316"/>
                  <a:pt x="478" y="317"/>
                </a:cubicBezTo>
                <a:cubicBezTo>
                  <a:pt x="474" y="319"/>
                  <a:pt x="458" y="318"/>
                  <a:pt x="456" y="323"/>
                </a:cubicBezTo>
                <a:cubicBezTo>
                  <a:pt x="460" y="324"/>
                  <a:pt x="466" y="324"/>
                  <a:pt x="468" y="325"/>
                </a:cubicBezTo>
                <a:cubicBezTo>
                  <a:pt x="471" y="321"/>
                  <a:pt x="478" y="320"/>
                  <a:pt x="483" y="319"/>
                </a:cubicBezTo>
                <a:cubicBezTo>
                  <a:pt x="488" y="318"/>
                  <a:pt x="493" y="318"/>
                  <a:pt x="497" y="318"/>
                </a:cubicBezTo>
                <a:cubicBezTo>
                  <a:pt x="505" y="319"/>
                  <a:pt x="513" y="321"/>
                  <a:pt x="521" y="322"/>
                </a:cubicBezTo>
                <a:cubicBezTo>
                  <a:pt x="523" y="323"/>
                  <a:pt x="529" y="320"/>
                  <a:pt x="527" y="323"/>
                </a:cubicBezTo>
                <a:cubicBezTo>
                  <a:pt x="521" y="328"/>
                  <a:pt x="515" y="327"/>
                  <a:pt x="508" y="330"/>
                </a:cubicBezTo>
                <a:cubicBezTo>
                  <a:pt x="508" y="335"/>
                  <a:pt x="501" y="334"/>
                  <a:pt x="498" y="337"/>
                </a:cubicBezTo>
                <a:cubicBezTo>
                  <a:pt x="493" y="342"/>
                  <a:pt x="488" y="348"/>
                  <a:pt x="481" y="351"/>
                </a:cubicBezTo>
                <a:cubicBezTo>
                  <a:pt x="472" y="355"/>
                  <a:pt x="461" y="355"/>
                  <a:pt x="451" y="357"/>
                </a:cubicBezTo>
                <a:cubicBezTo>
                  <a:pt x="444" y="359"/>
                  <a:pt x="437" y="362"/>
                  <a:pt x="430" y="363"/>
                </a:cubicBezTo>
                <a:cubicBezTo>
                  <a:pt x="426" y="364"/>
                  <a:pt x="422" y="364"/>
                  <a:pt x="418" y="363"/>
                </a:cubicBezTo>
                <a:cubicBezTo>
                  <a:pt x="414" y="362"/>
                  <a:pt x="410" y="356"/>
                  <a:pt x="406" y="357"/>
                </a:cubicBezTo>
                <a:cubicBezTo>
                  <a:pt x="403" y="358"/>
                  <a:pt x="413" y="363"/>
                  <a:pt x="411" y="366"/>
                </a:cubicBezTo>
                <a:cubicBezTo>
                  <a:pt x="409" y="370"/>
                  <a:pt x="400" y="369"/>
                  <a:pt x="397" y="373"/>
                </a:cubicBezTo>
                <a:cubicBezTo>
                  <a:pt x="391" y="379"/>
                  <a:pt x="391" y="389"/>
                  <a:pt x="386" y="395"/>
                </a:cubicBezTo>
                <a:cubicBezTo>
                  <a:pt x="382" y="400"/>
                  <a:pt x="375" y="400"/>
                  <a:pt x="370" y="403"/>
                </a:cubicBezTo>
                <a:cubicBezTo>
                  <a:pt x="367" y="405"/>
                  <a:pt x="366" y="411"/>
                  <a:pt x="362" y="410"/>
                </a:cubicBezTo>
                <a:cubicBezTo>
                  <a:pt x="358" y="409"/>
                  <a:pt x="348" y="413"/>
                  <a:pt x="344" y="410"/>
                </a:cubicBezTo>
                <a:cubicBezTo>
                  <a:pt x="342" y="408"/>
                  <a:pt x="354" y="404"/>
                  <a:pt x="352" y="402"/>
                </a:cubicBezTo>
                <a:cubicBezTo>
                  <a:pt x="349" y="399"/>
                  <a:pt x="344" y="400"/>
                  <a:pt x="341" y="402"/>
                </a:cubicBezTo>
                <a:cubicBezTo>
                  <a:pt x="338" y="404"/>
                  <a:pt x="339" y="408"/>
                  <a:pt x="338" y="411"/>
                </a:cubicBezTo>
                <a:cubicBezTo>
                  <a:pt x="338" y="413"/>
                  <a:pt x="339" y="415"/>
                  <a:pt x="338" y="416"/>
                </a:cubicBezTo>
                <a:cubicBezTo>
                  <a:pt x="335" y="417"/>
                  <a:pt x="330" y="415"/>
                  <a:pt x="327" y="416"/>
                </a:cubicBezTo>
                <a:cubicBezTo>
                  <a:pt x="323" y="416"/>
                  <a:pt x="318" y="416"/>
                  <a:pt x="316" y="419"/>
                </a:cubicBezTo>
                <a:cubicBezTo>
                  <a:pt x="315" y="421"/>
                  <a:pt x="321" y="424"/>
                  <a:pt x="319" y="425"/>
                </a:cubicBezTo>
                <a:cubicBezTo>
                  <a:pt x="316" y="428"/>
                  <a:pt x="308" y="423"/>
                  <a:pt x="307" y="427"/>
                </a:cubicBezTo>
                <a:cubicBezTo>
                  <a:pt x="305" y="432"/>
                  <a:pt x="316" y="437"/>
                  <a:pt x="314" y="442"/>
                </a:cubicBezTo>
                <a:cubicBezTo>
                  <a:pt x="313" y="446"/>
                  <a:pt x="303" y="438"/>
                  <a:pt x="302" y="442"/>
                </a:cubicBezTo>
                <a:cubicBezTo>
                  <a:pt x="300" y="447"/>
                  <a:pt x="310" y="450"/>
                  <a:pt x="309" y="456"/>
                </a:cubicBezTo>
                <a:cubicBezTo>
                  <a:pt x="309" y="460"/>
                  <a:pt x="302" y="459"/>
                  <a:pt x="299" y="462"/>
                </a:cubicBezTo>
                <a:cubicBezTo>
                  <a:pt x="295" y="466"/>
                  <a:pt x="292" y="470"/>
                  <a:pt x="290" y="474"/>
                </a:cubicBezTo>
                <a:cubicBezTo>
                  <a:pt x="288" y="480"/>
                  <a:pt x="289" y="486"/>
                  <a:pt x="287" y="491"/>
                </a:cubicBezTo>
                <a:cubicBezTo>
                  <a:pt x="285" y="496"/>
                  <a:pt x="280" y="499"/>
                  <a:pt x="278" y="503"/>
                </a:cubicBezTo>
                <a:cubicBezTo>
                  <a:pt x="276" y="507"/>
                  <a:pt x="275" y="512"/>
                  <a:pt x="274" y="517"/>
                </a:cubicBezTo>
                <a:cubicBezTo>
                  <a:pt x="273" y="521"/>
                  <a:pt x="275" y="527"/>
                  <a:pt x="271" y="530"/>
                </a:cubicBezTo>
                <a:cubicBezTo>
                  <a:pt x="266" y="532"/>
                  <a:pt x="259" y="531"/>
                  <a:pt x="254" y="527"/>
                </a:cubicBezTo>
                <a:cubicBezTo>
                  <a:pt x="250" y="524"/>
                  <a:pt x="252" y="516"/>
                  <a:pt x="249" y="511"/>
                </a:cubicBezTo>
                <a:cubicBezTo>
                  <a:pt x="247" y="509"/>
                  <a:pt x="244" y="511"/>
                  <a:pt x="241" y="511"/>
                </a:cubicBezTo>
                <a:cubicBezTo>
                  <a:pt x="235" y="511"/>
                  <a:pt x="227" y="515"/>
                  <a:pt x="221" y="512"/>
                </a:cubicBezTo>
                <a:cubicBezTo>
                  <a:pt x="216" y="510"/>
                  <a:pt x="214" y="504"/>
                  <a:pt x="211" y="499"/>
                </a:cubicBezTo>
                <a:cubicBezTo>
                  <a:pt x="206" y="493"/>
                  <a:pt x="200" y="488"/>
                  <a:pt x="197" y="481"/>
                </a:cubicBezTo>
                <a:cubicBezTo>
                  <a:pt x="195" y="478"/>
                  <a:pt x="199" y="474"/>
                  <a:pt x="198" y="470"/>
                </a:cubicBezTo>
                <a:cubicBezTo>
                  <a:pt x="197" y="467"/>
                  <a:pt x="193" y="466"/>
                  <a:pt x="192" y="463"/>
                </a:cubicBezTo>
                <a:cubicBezTo>
                  <a:pt x="189" y="460"/>
                  <a:pt x="189" y="456"/>
                  <a:pt x="187" y="452"/>
                </a:cubicBezTo>
                <a:cubicBezTo>
                  <a:pt x="185" y="447"/>
                  <a:pt x="182" y="442"/>
                  <a:pt x="181" y="437"/>
                </a:cubicBezTo>
                <a:cubicBezTo>
                  <a:pt x="180" y="431"/>
                  <a:pt x="184" y="426"/>
                  <a:pt x="182" y="421"/>
                </a:cubicBezTo>
                <a:cubicBezTo>
                  <a:pt x="182" y="417"/>
                  <a:pt x="177" y="415"/>
                  <a:pt x="175" y="411"/>
                </a:cubicBezTo>
                <a:cubicBezTo>
                  <a:pt x="173" y="408"/>
                  <a:pt x="171" y="404"/>
                  <a:pt x="172" y="400"/>
                </a:cubicBezTo>
                <a:cubicBezTo>
                  <a:pt x="173" y="396"/>
                  <a:pt x="180" y="394"/>
                  <a:pt x="179" y="390"/>
                </a:cubicBezTo>
                <a:cubicBezTo>
                  <a:pt x="179" y="386"/>
                  <a:pt x="172" y="388"/>
                  <a:pt x="170" y="385"/>
                </a:cubicBezTo>
                <a:cubicBezTo>
                  <a:pt x="169" y="382"/>
                  <a:pt x="170" y="379"/>
                  <a:pt x="170" y="376"/>
                </a:cubicBezTo>
                <a:cubicBezTo>
                  <a:pt x="171" y="372"/>
                  <a:pt x="170" y="367"/>
                  <a:pt x="173" y="364"/>
                </a:cubicBezTo>
                <a:cubicBezTo>
                  <a:pt x="175" y="362"/>
                  <a:pt x="181" y="365"/>
                  <a:pt x="184" y="363"/>
                </a:cubicBezTo>
                <a:cubicBezTo>
                  <a:pt x="186" y="361"/>
                  <a:pt x="184" y="356"/>
                  <a:pt x="187" y="354"/>
                </a:cubicBezTo>
                <a:cubicBezTo>
                  <a:pt x="192" y="352"/>
                  <a:pt x="198" y="357"/>
                  <a:pt x="202" y="354"/>
                </a:cubicBezTo>
                <a:cubicBezTo>
                  <a:pt x="206" y="351"/>
                  <a:pt x="206" y="344"/>
                  <a:pt x="207" y="339"/>
                </a:cubicBezTo>
                <a:cubicBezTo>
                  <a:pt x="209" y="335"/>
                  <a:pt x="212" y="330"/>
                  <a:pt x="211" y="326"/>
                </a:cubicBezTo>
                <a:cubicBezTo>
                  <a:pt x="211" y="324"/>
                  <a:pt x="208" y="323"/>
                  <a:pt x="206" y="323"/>
                </a:cubicBezTo>
                <a:cubicBezTo>
                  <a:pt x="202" y="322"/>
                  <a:pt x="198" y="323"/>
                  <a:pt x="195" y="322"/>
                </a:cubicBezTo>
                <a:cubicBezTo>
                  <a:pt x="188" y="321"/>
                  <a:pt x="182" y="319"/>
                  <a:pt x="176" y="317"/>
                </a:cubicBezTo>
                <a:cubicBezTo>
                  <a:pt x="174" y="315"/>
                  <a:pt x="168" y="312"/>
                  <a:pt x="170" y="310"/>
                </a:cubicBezTo>
                <a:cubicBezTo>
                  <a:pt x="174" y="306"/>
                  <a:pt x="180" y="308"/>
                  <a:pt x="185" y="308"/>
                </a:cubicBezTo>
                <a:cubicBezTo>
                  <a:pt x="195" y="310"/>
                  <a:pt x="204" y="320"/>
                  <a:pt x="213" y="317"/>
                </a:cubicBezTo>
                <a:cubicBezTo>
                  <a:pt x="219" y="315"/>
                  <a:pt x="208" y="306"/>
                  <a:pt x="204" y="302"/>
                </a:cubicBezTo>
                <a:cubicBezTo>
                  <a:pt x="201" y="298"/>
                  <a:pt x="196" y="296"/>
                  <a:pt x="193" y="293"/>
                </a:cubicBezTo>
                <a:cubicBezTo>
                  <a:pt x="190" y="291"/>
                  <a:pt x="190" y="285"/>
                  <a:pt x="186" y="285"/>
                </a:cubicBezTo>
                <a:cubicBezTo>
                  <a:pt x="183" y="285"/>
                  <a:pt x="184" y="292"/>
                  <a:pt x="181" y="293"/>
                </a:cubicBezTo>
                <a:cubicBezTo>
                  <a:pt x="174" y="293"/>
                  <a:pt x="166" y="292"/>
                  <a:pt x="161" y="287"/>
                </a:cubicBezTo>
                <a:cubicBezTo>
                  <a:pt x="158" y="284"/>
                  <a:pt x="162" y="279"/>
                  <a:pt x="164" y="275"/>
                </a:cubicBezTo>
                <a:cubicBezTo>
                  <a:pt x="165" y="271"/>
                  <a:pt x="171" y="268"/>
                  <a:pt x="171" y="264"/>
                </a:cubicBezTo>
                <a:cubicBezTo>
                  <a:pt x="172" y="258"/>
                  <a:pt x="169" y="253"/>
                  <a:pt x="167" y="247"/>
                </a:cubicBezTo>
                <a:cubicBezTo>
                  <a:pt x="165" y="240"/>
                  <a:pt x="164" y="232"/>
                  <a:pt x="161" y="225"/>
                </a:cubicBezTo>
                <a:cubicBezTo>
                  <a:pt x="156" y="217"/>
                  <a:pt x="148" y="212"/>
                  <a:pt x="142" y="204"/>
                </a:cubicBezTo>
                <a:cubicBezTo>
                  <a:pt x="141" y="202"/>
                  <a:pt x="142" y="198"/>
                  <a:pt x="139" y="197"/>
                </a:cubicBezTo>
                <a:cubicBezTo>
                  <a:pt x="133" y="193"/>
                  <a:pt x="125" y="191"/>
                  <a:pt x="118" y="189"/>
                </a:cubicBezTo>
                <a:cubicBezTo>
                  <a:pt x="110" y="187"/>
                  <a:pt x="102" y="184"/>
                  <a:pt x="93" y="183"/>
                </a:cubicBezTo>
                <a:cubicBezTo>
                  <a:pt x="86" y="182"/>
                  <a:pt x="79" y="183"/>
                  <a:pt x="71" y="184"/>
                </a:cubicBezTo>
                <a:cubicBezTo>
                  <a:pt x="67" y="184"/>
                  <a:pt x="61" y="183"/>
                  <a:pt x="57" y="185"/>
                </a:cubicBezTo>
                <a:cubicBezTo>
                  <a:pt x="55" y="186"/>
                  <a:pt x="58" y="191"/>
                  <a:pt x="56" y="191"/>
                </a:cubicBezTo>
                <a:cubicBezTo>
                  <a:pt x="49" y="193"/>
                  <a:pt x="41" y="192"/>
                  <a:pt x="34" y="189"/>
                </a:cubicBezTo>
                <a:cubicBezTo>
                  <a:pt x="31" y="188"/>
                  <a:pt x="28" y="184"/>
                  <a:pt x="29" y="182"/>
                </a:cubicBezTo>
                <a:cubicBezTo>
                  <a:pt x="32" y="178"/>
                  <a:pt x="43" y="181"/>
                  <a:pt x="42" y="176"/>
                </a:cubicBezTo>
                <a:cubicBezTo>
                  <a:pt x="41" y="171"/>
                  <a:pt x="32" y="175"/>
                  <a:pt x="28" y="173"/>
                </a:cubicBezTo>
                <a:cubicBezTo>
                  <a:pt x="26" y="172"/>
                  <a:pt x="27" y="168"/>
                  <a:pt x="25" y="168"/>
                </a:cubicBezTo>
                <a:cubicBezTo>
                  <a:pt x="22" y="168"/>
                  <a:pt x="20" y="175"/>
                  <a:pt x="17" y="174"/>
                </a:cubicBezTo>
                <a:cubicBezTo>
                  <a:pt x="14" y="173"/>
                  <a:pt x="11" y="168"/>
                  <a:pt x="13" y="166"/>
                </a:cubicBezTo>
                <a:cubicBezTo>
                  <a:pt x="17" y="162"/>
                  <a:pt x="23" y="162"/>
                  <a:pt x="28" y="162"/>
                </a:cubicBezTo>
                <a:cubicBezTo>
                  <a:pt x="34" y="161"/>
                  <a:pt x="40" y="163"/>
                  <a:pt x="47" y="163"/>
                </a:cubicBezTo>
                <a:cubicBezTo>
                  <a:pt x="54" y="164"/>
                  <a:pt x="62" y="167"/>
                  <a:pt x="68" y="163"/>
                </a:cubicBezTo>
                <a:cubicBezTo>
                  <a:pt x="71" y="162"/>
                  <a:pt x="63" y="158"/>
                  <a:pt x="64" y="155"/>
                </a:cubicBezTo>
                <a:cubicBezTo>
                  <a:pt x="65" y="151"/>
                  <a:pt x="77" y="149"/>
                  <a:pt x="74" y="148"/>
                </a:cubicBezTo>
                <a:cubicBezTo>
                  <a:pt x="68" y="145"/>
                  <a:pt x="61" y="150"/>
                  <a:pt x="54" y="151"/>
                </a:cubicBezTo>
                <a:cubicBezTo>
                  <a:pt x="49" y="151"/>
                  <a:pt x="43" y="152"/>
                  <a:pt x="37" y="151"/>
                </a:cubicBezTo>
                <a:cubicBezTo>
                  <a:pt x="31" y="151"/>
                  <a:pt x="24" y="150"/>
                  <a:pt x="18" y="148"/>
                </a:cubicBezTo>
                <a:cubicBezTo>
                  <a:pt x="12" y="147"/>
                  <a:pt x="6" y="145"/>
                  <a:pt x="2" y="140"/>
                </a:cubicBezTo>
                <a:cubicBezTo>
                  <a:pt x="0" y="138"/>
                  <a:pt x="0" y="132"/>
                  <a:pt x="3" y="131"/>
                </a:cubicBezTo>
                <a:cubicBezTo>
                  <a:pt x="11" y="126"/>
                  <a:pt x="22" y="125"/>
                  <a:pt x="31" y="123"/>
                </a:cubicBezTo>
                <a:cubicBezTo>
                  <a:pt x="36" y="121"/>
                  <a:pt x="41" y="119"/>
                  <a:pt x="47" y="118"/>
                </a:cubicBezTo>
                <a:cubicBezTo>
                  <a:pt x="56" y="117"/>
                  <a:pt x="66" y="119"/>
                  <a:pt x="75" y="116"/>
                </a:cubicBezTo>
                <a:cubicBezTo>
                  <a:pt x="81" y="114"/>
                  <a:pt x="86" y="110"/>
                  <a:pt x="90" y="105"/>
                </a:cubicBezTo>
                <a:cubicBezTo>
                  <a:pt x="92" y="103"/>
                  <a:pt x="89" y="100"/>
                  <a:pt x="90" y="98"/>
                </a:cubicBezTo>
                <a:cubicBezTo>
                  <a:pt x="93" y="94"/>
                  <a:pt x="104" y="92"/>
                  <a:pt x="102" y="88"/>
                </a:cubicBezTo>
                <a:cubicBezTo>
                  <a:pt x="99" y="83"/>
                  <a:pt x="92" y="90"/>
                  <a:pt x="87" y="91"/>
                </a:cubicBezTo>
                <a:cubicBezTo>
                  <a:pt x="83" y="91"/>
                  <a:pt x="80" y="91"/>
                  <a:pt x="77" y="91"/>
                </a:cubicBezTo>
                <a:cubicBezTo>
                  <a:pt x="74" y="91"/>
                  <a:pt x="66" y="91"/>
                  <a:pt x="68" y="89"/>
                </a:cubicBezTo>
                <a:cubicBezTo>
                  <a:pt x="73" y="82"/>
                  <a:pt x="82" y="80"/>
                  <a:pt x="89" y="77"/>
                </a:cubicBezTo>
                <a:cubicBezTo>
                  <a:pt x="96" y="73"/>
                  <a:pt x="102" y="68"/>
                  <a:pt x="110" y="66"/>
                </a:cubicBezTo>
                <a:cubicBezTo>
                  <a:pt x="115" y="64"/>
                  <a:pt x="122" y="68"/>
                  <a:pt x="127" y="65"/>
                </a:cubicBezTo>
                <a:cubicBezTo>
                  <a:pt x="134" y="62"/>
                  <a:pt x="138" y="54"/>
                  <a:pt x="145" y="50"/>
                </a:cubicBezTo>
                <a:cubicBezTo>
                  <a:pt x="153" y="46"/>
                  <a:pt x="163" y="44"/>
                  <a:pt x="172" y="41"/>
                </a:cubicBezTo>
                <a:cubicBezTo>
                  <a:pt x="181" y="39"/>
                  <a:pt x="189" y="36"/>
                  <a:pt x="198" y="35"/>
                </a:cubicBezTo>
                <a:cubicBezTo>
                  <a:pt x="203" y="34"/>
                  <a:pt x="209" y="32"/>
                  <a:pt x="212" y="36"/>
                </a:cubicBezTo>
                <a:cubicBezTo>
                  <a:pt x="215" y="40"/>
                  <a:pt x="208" y="48"/>
                  <a:pt x="213" y="51"/>
                </a:cubicBezTo>
                <a:cubicBezTo>
                  <a:pt x="216" y="53"/>
                  <a:pt x="217" y="42"/>
                  <a:pt x="221" y="42"/>
                </a:cubicBezTo>
                <a:cubicBezTo>
                  <a:pt x="229" y="42"/>
                  <a:pt x="234" y="50"/>
                  <a:pt x="241" y="52"/>
                </a:cubicBezTo>
                <a:cubicBezTo>
                  <a:pt x="243" y="52"/>
                  <a:pt x="238" y="47"/>
                  <a:pt x="240" y="46"/>
                </a:cubicBezTo>
                <a:cubicBezTo>
                  <a:pt x="243" y="44"/>
                  <a:pt x="250" y="50"/>
                  <a:pt x="250" y="46"/>
                </a:cubicBezTo>
                <a:cubicBezTo>
                  <a:pt x="250" y="40"/>
                  <a:pt x="238" y="38"/>
                  <a:pt x="240" y="32"/>
                </a:cubicBezTo>
                <a:cubicBezTo>
                  <a:pt x="241" y="27"/>
                  <a:pt x="250" y="32"/>
                  <a:pt x="255" y="33"/>
                </a:cubicBezTo>
                <a:cubicBezTo>
                  <a:pt x="264" y="35"/>
                  <a:pt x="274" y="36"/>
                  <a:pt x="282" y="40"/>
                </a:cubicBezTo>
                <a:cubicBezTo>
                  <a:pt x="286" y="42"/>
                  <a:pt x="287" y="48"/>
                  <a:pt x="291" y="49"/>
                </a:cubicBezTo>
                <a:cubicBezTo>
                  <a:pt x="294" y="51"/>
                  <a:pt x="299" y="53"/>
                  <a:pt x="302" y="51"/>
                </a:cubicBezTo>
                <a:cubicBezTo>
                  <a:pt x="304" y="50"/>
                  <a:pt x="300" y="45"/>
                  <a:pt x="300" y="43"/>
                </a:cubicBezTo>
                <a:cubicBezTo>
                  <a:pt x="301" y="40"/>
                  <a:pt x="301" y="37"/>
                  <a:pt x="303" y="37"/>
                </a:cubicBezTo>
                <a:cubicBezTo>
                  <a:pt x="306" y="35"/>
                  <a:pt x="319" y="40"/>
                  <a:pt x="317" y="37"/>
                </a:cubicBezTo>
                <a:cubicBezTo>
                  <a:pt x="312" y="32"/>
                  <a:pt x="292" y="32"/>
                  <a:pt x="296" y="27"/>
                </a:cubicBezTo>
                <a:cubicBezTo>
                  <a:pt x="303" y="26"/>
                  <a:pt x="314" y="27"/>
                  <a:pt x="323" y="27"/>
                </a:cubicBezTo>
                <a:cubicBezTo>
                  <a:pt x="328" y="26"/>
                  <a:pt x="344" y="26"/>
                  <a:pt x="339" y="25"/>
                </a:cubicBezTo>
                <a:cubicBezTo>
                  <a:pt x="330" y="23"/>
                  <a:pt x="320" y="26"/>
                  <a:pt x="312" y="24"/>
                </a:cubicBezTo>
                <a:cubicBezTo>
                  <a:pt x="306" y="22"/>
                  <a:pt x="291" y="20"/>
                  <a:pt x="293" y="14"/>
                </a:cubicBezTo>
                <a:cubicBezTo>
                  <a:pt x="301" y="12"/>
                  <a:pt x="313" y="17"/>
                  <a:pt x="319" y="11"/>
                </a:cubicBezTo>
                <a:cubicBezTo>
                  <a:pt x="327" y="11"/>
                  <a:pt x="331" y="16"/>
                  <a:pt x="339" y="17"/>
                </a:cubicBezTo>
                <a:cubicBezTo>
                  <a:pt x="345" y="18"/>
                  <a:pt x="351" y="18"/>
                  <a:pt x="358" y="18"/>
                </a:cubicBezTo>
                <a:cubicBezTo>
                  <a:pt x="362" y="17"/>
                  <a:pt x="369" y="18"/>
                  <a:pt x="370" y="14"/>
                </a:cubicBezTo>
                <a:cubicBezTo>
                  <a:pt x="372" y="11"/>
                  <a:pt x="359" y="15"/>
                  <a:pt x="361" y="12"/>
                </a:cubicBezTo>
                <a:cubicBezTo>
                  <a:pt x="364" y="7"/>
                  <a:pt x="368" y="6"/>
                  <a:pt x="373" y="6"/>
                </a:cubicBezTo>
                <a:cubicBezTo>
                  <a:pt x="376" y="5"/>
                  <a:pt x="380" y="9"/>
                  <a:pt x="382" y="9"/>
                </a:cubicBezTo>
                <a:cubicBezTo>
                  <a:pt x="385" y="8"/>
                  <a:pt x="378" y="4"/>
                  <a:pt x="381" y="3"/>
                </a:cubicBezTo>
                <a:cubicBezTo>
                  <a:pt x="388" y="1"/>
                  <a:pt x="403" y="2"/>
                  <a:pt x="410" y="2"/>
                </a:cubicBezTo>
                <a:cubicBezTo>
                  <a:pt x="416" y="2"/>
                  <a:pt x="422" y="2"/>
                  <a:pt x="429" y="2"/>
                </a:cubicBezTo>
                <a:cubicBezTo>
                  <a:pt x="440" y="2"/>
                  <a:pt x="451" y="0"/>
                  <a:pt x="463" y="1"/>
                </a:cubicBezTo>
                <a:cubicBezTo>
                  <a:pt x="473" y="2"/>
                  <a:pt x="483" y="3"/>
                  <a:pt x="493" y="6"/>
                </a:cubicBezTo>
                <a:cubicBezTo>
                  <a:pt x="497" y="7"/>
                  <a:pt x="507" y="11"/>
                  <a:pt x="507" y="15"/>
                </a:cubicBezTo>
                <a:cubicBezTo>
                  <a:pt x="503" y="19"/>
                  <a:pt x="496" y="18"/>
                  <a:pt x="492" y="19"/>
                </a:cubicBezTo>
                <a:cubicBezTo>
                  <a:pt x="485" y="21"/>
                  <a:pt x="477" y="19"/>
                  <a:pt x="470" y="19"/>
                </a:cubicBezTo>
                <a:cubicBezTo>
                  <a:pt x="461" y="19"/>
                  <a:pt x="453" y="19"/>
                  <a:pt x="444" y="19"/>
                </a:cubicBezTo>
                <a:cubicBezTo>
                  <a:pt x="441" y="19"/>
                  <a:pt x="432" y="20"/>
                  <a:pt x="435" y="21"/>
                </a:cubicBezTo>
                <a:cubicBezTo>
                  <a:pt x="444" y="22"/>
                  <a:pt x="453" y="22"/>
                  <a:pt x="462" y="22"/>
                </a:cubicBezTo>
                <a:cubicBezTo>
                  <a:pt x="475" y="23"/>
                  <a:pt x="488" y="24"/>
                  <a:pt x="500" y="24"/>
                </a:cubicBezTo>
                <a:cubicBezTo>
                  <a:pt x="506" y="24"/>
                  <a:pt x="511" y="20"/>
                  <a:pt x="517" y="20"/>
                </a:cubicBezTo>
                <a:cubicBezTo>
                  <a:pt x="523" y="20"/>
                  <a:pt x="529" y="20"/>
                  <a:pt x="534" y="20"/>
                </a:cubicBezTo>
                <a:cubicBezTo>
                  <a:pt x="538" y="21"/>
                  <a:pt x="544" y="21"/>
                  <a:pt x="546" y="25"/>
                </a:cubicBezTo>
                <a:cubicBezTo>
                  <a:pt x="545" y="31"/>
                  <a:pt x="537" y="32"/>
                  <a:pt x="531" y="34"/>
                </a:cubicBezTo>
                <a:cubicBezTo>
                  <a:pt x="524" y="36"/>
                  <a:pt x="517" y="35"/>
                  <a:pt x="509" y="36"/>
                </a:cubicBezTo>
                <a:cubicBezTo>
                  <a:pt x="502" y="37"/>
                  <a:pt x="495" y="39"/>
                  <a:pt x="488" y="40"/>
                </a:cubicBezTo>
                <a:cubicBezTo>
                  <a:pt x="475" y="40"/>
                  <a:pt x="463" y="38"/>
                  <a:pt x="450" y="40"/>
                </a:cubicBezTo>
                <a:cubicBezTo>
                  <a:pt x="441" y="40"/>
                  <a:pt x="431" y="43"/>
                  <a:pt x="423" y="46"/>
                </a:cubicBezTo>
                <a:cubicBezTo>
                  <a:pt x="420" y="46"/>
                  <a:pt x="416" y="50"/>
                  <a:pt x="418" y="51"/>
                </a:cubicBezTo>
                <a:cubicBezTo>
                  <a:pt x="431" y="54"/>
                  <a:pt x="444" y="53"/>
                  <a:pt x="457" y="53"/>
                </a:cubicBezTo>
                <a:cubicBezTo>
                  <a:pt x="469" y="54"/>
                  <a:pt x="482" y="55"/>
                  <a:pt x="494" y="55"/>
                </a:cubicBezTo>
                <a:cubicBezTo>
                  <a:pt x="501" y="54"/>
                  <a:pt x="507" y="53"/>
                  <a:pt x="513" y="50"/>
                </a:cubicBezTo>
                <a:cubicBezTo>
                  <a:pt x="516" y="49"/>
                  <a:pt x="516" y="45"/>
                  <a:pt x="518" y="43"/>
                </a:cubicBezTo>
                <a:cubicBezTo>
                  <a:pt x="523" y="41"/>
                  <a:pt x="529" y="39"/>
                  <a:pt x="534" y="41"/>
                </a:cubicBezTo>
                <a:cubicBezTo>
                  <a:pt x="537" y="43"/>
                  <a:pt x="540" y="48"/>
                  <a:pt x="539" y="52"/>
                </a:cubicBezTo>
                <a:cubicBezTo>
                  <a:pt x="537" y="57"/>
                  <a:pt x="530" y="60"/>
                  <a:pt x="525" y="64"/>
                </a:cubicBezTo>
                <a:cubicBezTo>
                  <a:pt x="519" y="79"/>
                  <a:pt x="507" y="80"/>
                  <a:pt x="500" y="89"/>
                </a:cubicBezTo>
                <a:cubicBezTo>
                  <a:pt x="507" y="90"/>
                  <a:pt x="519" y="77"/>
                  <a:pt x="528" y="71"/>
                </a:cubicBezTo>
                <a:cubicBezTo>
                  <a:pt x="537" y="66"/>
                  <a:pt x="544" y="62"/>
                  <a:pt x="552" y="56"/>
                </a:cubicBezTo>
                <a:cubicBezTo>
                  <a:pt x="555" y="54"/>
                  <a:pt x="556" y="49"/>
                  <a:pt x="559" y="50"/>
                </a:cubicBezTo>
                <a:cubicBezTo>
                  <a:pt x="563" y="50"/>
                  <a:pt x="557" y="57"/>
                  <a:pt x="560" y="58"/>
                </a:cubicBezTo>
                <a:cubicBezTo>
                  <a:pt x="564" y="60"/>
                  <a:pt x="567" y="54"/>
                  <a:pt x="571" y="54"/>
                </a:cubicBezTo>
                <a:cubicBezTo>
                  <a:pt x="574" y="54"/>
                  <a:pt x="581" y="57"/>
                  <a:pt x="584" y="55"/>
                </a:cubicBezTo>
                <a:cubicBezTo>
                  <a:pt x="591" y="54"/>
                  <a:pt x="595" y="47"/>
                  <a:pt x="602" y="46"/>
                </a:cubicBezTo>
                <a:cubicBezTo>
                  <a:pt x="609" y="44"/>
                  <a:pt x="617" y="46"/>
                  <a:pt x="624" y="47"/>
                </a:cubicBezTo>
                <a:cubicBezTo>
                  <a:pt x="631" y="48"/>
                  <a:pt x="635" y="50"/>
                  <a:pt x="645" y="5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59" name="Freeform 3602"/>
          <p:cNvSpPr>
            <a:spLocks noChangeAspect="1"/>
          </p:cNvSpPr>
          <p:nvPr/>
        </p:nvSpPr>
        <p:spPr bwMode="auto">
          <a:xfrm>
            <a:off x="2953816" y="1633093"/>
            <a:ext cx="57440" cy="35719"/>
          </a:xfrm>
          <a:custGeom>
            <a:avLst/>
            <a:gdLst>
              <a:gd name="T0" fmla="*/ 7 w 35"/>
              <a:gd name="T1" fmla="*/ 0 h 25"/>
              <a:gd name="T2" fmla="*/ 23 w 35"/>
              <a:gd name="T3" fmla="*/ 4 h 25"/>
              <a:gd name="T4" fmla="*/ 34 w 35"/>
              <a:gd name="T5" fmla="*/ 11 h 25"/>
              <a:gd name="T6" fmla="*/ 41 w 35"/>
              <a:gd name="T7" fmla="*/ 14 h 25"/>
              <a:gd name="T8" fmla="*/ 36 w 35"/>
              <a:gd name="T9" fmla="*/ 25 h 25"/>
              <a:gd name="T10" fmla="*/ 18 w 35"/>
              <a:gd name="T11" fmla="*/ 29 h 25"/>
              <a:gd name="T12" fmla="*/ 10 w 35"/>
              <a:gd name="T13" fmla="*/ 26 h 25"/>
              <a:gd name="T14" fmla="*/ 18 w 35"/>
              <a:gd name="T15" fmla="*/ 22 h 25"/>
              <a:gd name="T16" fmla="*/ 2 w 35"/>
              <a:gd name="T17" fmla="*/ 19 h 25"/>
              <a:gd name="T18" fmla="*/ 4 w 35"/>
              <a:gd name="T19" fmla="*/ 14 h 25"/>
              <a:gd name="T20" fmla="*/ 4 w 35"/>
              <a:gd name="T21" fmla="*/ 10 h 25"/>
              <a:gd name="T22" fmla="*/ 8 w 35"/>
              <a:gd name="T23" fmla="*/ 10 h 25"/>
              <a:gd name="T24" fmla="*/ 4 w 35"/>
              <a:gd name="T25" fmla="*/ 5 h 25"/>
              <a:gd name="T26" fmla="*/ 7 w 35"/>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25"/>
              <a:gd name="T44" fmla="*/ 35 w 35"/>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25">
                <a:moveTo>
                  <a:pt x="6" y="0"/>
                </a:moveTo>
                <a:cubicBezTo>
                  <a:pt x="11" y="0"/>
                  <a:pt x="15" y="1"/>
                  <a:pt x="19" y="3"/>
                </a:cubicBezTo>
                <a:cubicBezTo>
                  <a:pt x="22" y="4"/>
                  <a:pt x="24" y="7"/>
                  <a:pt x="28" y="9"/>
                </a:cubicBezTo>
                <a:cubicBezTo>
                  <a:pt x="30" y="11"/>
                  <a:pt x="34" y="10"/>
                  <a:pt x="34" y="12"/>
                </a:cubicBezTo>
                <a:cubicBezTo>
                  <a:pt x="35" y="15"/>
                  <a:pt x="33" y="19"/>
                  <a:pt x="30" y="21"/>
                </a:cubicBezTo>
                <a:cubicBezTo>
                  <a:pt x="26" y="24"/>
                  <a:pt x="20" y="24"/>
                  <a:pt x="15" y="24"/>
                </a:cubicBezTo>
                <a:cubicBezTo>
                  <a:pt x="13" y="25"/>
                  <a:pt x="8" y="25"/>
                  <a:pt x="8" y="22"/>
                </a:cubicBezTo>
                <a:cubicBezTo>
                  <a:pt x="8" y="20"/>
                  <a:pt x="17" y="20"/>
                  <a:pt x="15" y="18"/>
                </a:cubicBezTo>
                <a:cubicBezTo>
                  <a:pt x="12" y="15"/>
                  <a:pt x="6" y="18"/>
                  <a:pt x="2" y="16"/>
                </a:cubicBezTo>
                <a:cubicBezTo>
                  <a:pt x="0" y="15"/>
                  <a:pt x="3" y="13"/>
                  <a:pt x="3" y="12"/>
                </a:cubicBezTo>
                <a:cubicBezTo>
                  <a:pt x="3" y="10"/>
                  <a:pt x="3" y="9"/>
                  <a:pt x="3" y="8"/>
                </a:cubicBezTo>
                <a:cubicBezTo>
                  <a:pt x="4" y="7"/>
                  <a:pt x="7" y="9"/>
                  <a:pt x="7" y="8"/>
                </a:cubicBezTo>
                <a:cubicBezTo>
                  <a:pt x="7" y="6"/>
                  <a:pt x="3" y="6"/>
                  <a:pt x="3" y="4"/>
                </a:cubicBezTo>
                <a:cubicBezTo>
                  <a:pt x="3" y="2"/>
                  <a:pt x="5" y="0"/>
                  <a:pt x="6"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0" name="Freeform 3603"/>
          <p:cNvSpPr>
            <a:spLocks noChangeAspect="1"/>
          </p:cNvSpPr>
          <p:nvPr/>
        </p:nvSpPr>
        <p:spPr bwMode="auto">
          <a:xfrm>
            <a:off x="2712654" y="1402110"/>
            <a:ext cx="47867" cy="10716"/>
          </a:xfrm>
          <a:custGeom>
            <a:avLst/>
            <a:gdLst>
              <a:gd name="T0" fmla="*/ 6 w 29"/>
              <a:gd name="T1" fmla="*/ 1 h 7"/>
              <a:gd name="T2" fmla="*/ 1 w 29"/>
              <a:gd name="T3" fmla="*/ 4 h 7"/>
              <a:gd name="T4" fmla="*/ 12 w 29"/>
              <a:gd name="T5" fmla="*/ 6 h 7"/>
              <a:gd name="T6" fmla="*/ 25 w 29"/>
              <a:gd name="T7" fmla="*/ 8 h 7"/>
              <a:gd name="T8" fmla="*/ 35 w 29"/>
              <a:gd name="T9" fmla="*/ 9 h 7"/>
              <a:gd name="T10" fmla="*/ 35 w 29"/>
              <a:gd name="T11" fmla="*/ 6 h 7"/>
              <a:gd name="T12" fmla="*/ 24 w 29"/>
              <a:gd name="T13" fmla="*/ 1 h 7"/>
              <a:gd name="T14" fmla="*/ 13 w 29"/>
              <a:gd name="T15" fmla="*/ 3 h 7"/>
              <a:gd name="T16" fmla="*/ 6 w 29"/>
              <a:gd name="T17" fmla="*/ 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7"/>
              <a:gd name="T29" fmla="*/ 29 w 29"/>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7">
                <a:moveTo>
                  <a:pt x="5" y="1"/>
                </a:moveTo>
                <a:cubicBezTo>
                  <a:pt x="4" y="2"/>
                  <a:pt x="0" y="2"/>
                  <a:pt x="1" y="3"/>
                </a:cubicBezTo>
                <a:cubicBezTo>
                  <a:pt x="4" y="5"/>
                  <a:pt x="7" y="4"/>
                  <a:pt x="10" y="5"/>
                </a:cubicBezTo>
                <a:cubicBezTo>
                  <a:pt x="14" y="5"/>
                  <a:pt x="17" y="6"/>
                  <a:pt x="21" y="6"/>
                </a:cubicBezTo>
                <a:cubicBezTo>
                  <a:pt x="24" y="6"/>
                  <a:pt x="26" y="7"/>
                  <a:pt x="29" y="7"/>
                </a:cubicBezTo>
                <a:cubicBezTo>
                  <a:pt x="29" y="6"/>
                  <a:pt x="29" y="5"/>
                  <a:pt x="29" y="5"/>
                </a:cubicBezTo>
                <a:cubicBezTo>
                  <a:pt x="26" y="3"/>
                  <a:pt x="23" y="1"/>
                  <a:pt x="20" y="1"/>
                </a:cubicBezTo>
                <a:cubicBezTo>
                  <a:pt x="17" y="0"/>
                  <a:pt x="14" y="2"/>
                  <a:pt x="11" y="2"/>
                </a:cubicBezTo>
                <a:cubicBezTo>
                  <a:pt x="9" y="2"/>
                  <a:pt x="7" y="1"/>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1" name="Freeform 3604"/>
          <p:cNvSpPr>
            <a:spLocks noChangeAspect="1"/>
          </p:cNvSpPr>
          <p:nvPr/>
        </p:nvSpPr>
        <p:spPr bwMode="auto">
          <a:xfrm>
            <a:off x="2650066" y="1400919"/>
            <a:ext cx="34281" cy="5954"/>
          </a:xfrm>
          <a:custGeom>
            <a:avLst/>
            <a:gdLst>
              <a:gd name="T0" fmla="*/ 9 w 14"/>
              <a:gd name="T1" fmla="*/ 1 h 4"/>
              <a:gd name="T2" fmla="*/ 16 w 14"/>
              <a:gd name="T3" fmla="*/ 3 h 4"/>
              <a:gd name="T4" fmla="*/ 16 w 14"/>
              <a:gd name="T5" fmla="*/ 5 h 4"/>
              <a:gd name="T6" fmla="*/ 5 w 14"/>
              <a:gd name="T7" fmla="*/ 5 h 4"/>
              <a:gd name="T8" fmla="*/ 1 w 14"/>
              <a:gd name="T9" fmla="*/ 3 h 4"/>
              <a:gd name="T10" fmla="*/ 9 w 14"/>
              <a:gd name="T11" fmla="*/ 1 h 4"/>
              <a:gd name="T12" fmla="*/ 0 60000 65536"/>
              <a:gd name="T13" fmla="*/ 0 60000 65536"/>
              <a:gd name="T14" fmla="*/ 0 60000 65536"/>
              <a:gd name="T15" fmla="*/ 0 60000 65536"/>
              <a:gd name="T16" fmla="*/ 0 60000 65536"/>
              <a:gd name="T17" fmla="*/ 0 60000 65536"/>
              <a:gd name="T18" fmla="*/ 0 w 14"/>
              <a:gd name="T19" fmla="*/ 0 h 4"/>
              <a:gd name="T20" fmla="*/ 14 w 14"/>
              <a:gd name="T21" fmla="*/ 4 h 4"/>
            </a:gdLst>
            <a:ahLst/>
            <a:cxnLst>
              <a:cxn ang="T12">
                <a:pos x="T0" y="T1"/>
              </a:cxn>
              <a:cxn ang="T13">
                <a:pos x="T2" y="T3"/>
              </a:cxn>
              <a:cxn ang="T14">
                <a:pos x="T4" y="T5"/>
              </a:cxn>
              <a:cxn ang="T15">
                <a:pos x="T6" y="T7"/>
              </a:cxn>
              <a:cxn ang="T16">
                <a:pos x="T8" y="T9"/>
              </a:cxn>
              <a:cxn ang="T17">
                <a:pos x="T10" y="T11"/>
              </a:cxn>
            </a:cxnLst>
            <a:rect l="T18" t="T19" r="T20" b="T21"/>
            <a:pathLst>
              <a:path w="14" h="4">
                <a:moveTo>
                  <a:pt x="7" y="1"/>
                </a:moveTo>
                <a:cubicBezTo>
                  <a:pt x="9" y="1"/>
                  <a:pt x="11" y="1"/>
                  <a:pt x="13" y="2"/>
                </a:cubicBezTo>
                <a:cubicBezTo>
                  <a:pt x="14" y="2"/>
                  <a:pt x="14" y="4"/>
                  <a:pt x="13" y="4"/>
                </a:cubicBezTo>
                <a:cubicBezTo>
                  <a:pt x="10" y="4"/>
                  <a:pt x="7" y="4"/>
                  <a:pt x="4" y="4"/>
                </a:cubicBezTo>
                <a:cubicBezTo>
                  <a:pt x="3" y="4"/>
                  <a:pt x="0" y="2"/>
                  <a:pt x="1" y="2"/>
                </a:cubicBezTo>
                <a:cubicBezTo>
                  <a:pt x="2" y="0"/>
                  <a:pt x="5" y="1"/>
                  <a:pt x="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2" name="Freeform 3605"/>
          <p:cNvSpPr>
            <a:spLocks noChangeAspect="1"/>
          </p:cNvSpPr>
          <p:nvPr/>
        </p:nvSpPr>
        <p:spPr bwMode="auto">
          <a:xfrm>
            <a:off x="2621502" y="1405681"/>
            <a:ext cx="34281" cy="5954"/>
          </a:xfrm>
          <a:custGeom>
            <a:avLst/>
            <a:gdLst>
              <a:gd name="T0" fmla="*/ 4 w 13"/>
              <a:gd name="T1" fmla="*/ 0 h 4"/>
              <a:gd name="T2" fmla="*/ 12 w 13"/>
              <a:gd name="T3" fmla="*/ 1 h 4"/>
              <a:gd name="T4" fmla="*/ 16 w 13"/>
              <a:gd name="T5" fmla="*/ 3 h 4"/>
              <a:gd name="T6" fmla="*/ 12 w 13"/>
              <a:gd name="T7" fmla="*/ 5 h 4"/>
              <a:gd name="T8" fmla="*/ 5 w 13"/>
              <a:gd name="T9" fmla="*/ 3 h 4"/>
              <a:gd name="T10" fmla="*/ 0 w 13"/>
              <a:gd name="T11" fmla="*/ 1 h 4"/>
              <a:gd name="T12" fmla="*/ 4 w 13"/>
              <a:gd name="T13" fmla="*/ 0 h 4"/>
              <a:gd name="T14" fmla="*/ 0 60000 65536"/>
              <a:gd name="T15" fmla="*/ 0 60000 65536"/>
              <a:gd name="T16" fmla="*/ 0 60000 65536"/>
              <a:gd name="T17" fmla="*/ 0 60000 65536"/>
              <a:gd name="T18" fmla="*/ 0 60000 65536"/>
              <a:gd name="T19" fmla="*/ 0 60000 65536"/>
              <a:gd name="T20" fmla="*/ 0 60000 65536"/>
              <a:gd name="T21" fmla="*/ 0 w 13"/>
              <a:gd name="T22" fmla="*/ 0 h 4"/>
              <a:gd name="T23" fmla="*/ 13 w 13"/>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4">
                <a:moveTo>
                  <a:pt x="3" y="0"/>
                </a:moveTo>
                <a:cubicBezTo>
                  <a:pt x="5" y="0"/>
                  <a:pt x="8" y="0"/>
                  <a:pt x="10" y="1"/>
                </a:cubicBezTo>
                <a:cubicBezTo>
                  <a:pt x="11" y="1"/>
                  <a:pt x="13" y="1"/>
                  <a:pt x="13" y="2"/>
                </a:cubicBezTo>
                <a:cubicBezTo>
                  <a:pt x="13" y="3"/>
                  <a:pt x="11" y="4"/>
                  <a:pt x="10" y="4"/>
                </a:cubicBezTo>
                <a:cubicBezTo>
                  <a:pt x="8" y="4"/>
                  <a:pt x="6" y="3"/>
                  <a:pt x="4" y="2"/>
                </a:cubicBezTo>
                <a:cubicBezTo>
                  <a:pt x="3" y="2"/>
                  <a:pt x="1" y="2"/>
                  <a:pt x="0" y="1"/>
                </a:cubicBezTo>
                <a:cubicBezTo>
                  <a:pt x="0" y="0"/>
                  <a:pt x="2"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3" name="Freeform 3606"/>
          <p:cNvSpPr>
            <a:spLocks noChangeAspect="1"/>
          </p:cNvSpPr>
          <p:nvPr/>
        </p:nvSpPr>
        <p:spPr bwMode="auto">
          <a:xfrm>
            <a:off x="3048386" y="1225899"/>
            <a:ext cx="34281" cy="16669"/>
          </a:xfrm>
          <a:custGeom>
            <a:avLst/>
            <a:gdLst>
              <a:gd name="T0" fmla="*/ 1 w 18"/>
              <a:gd name="T1" fmla="*/ 0 h 12"/>
              <a:gd name="T2" fmla="*/ 1 w 18"/>
              <a:gd name="T3" fmla="*/ 6 h 12"/>
              <a:gd name="T4" fmla="*/ 16 w 18"/>
              <a:gd name="T5" fmla="*/ 12 h 12"/>
              <a:gd name="T6" fmla="*/ 22 w 18"/>
              <a:gd name="T7" fmla="*/ 12 h 12"/>
              <a:gd name="T8" fmla="*/ 17 w 18"/>
              <a:gd name="T9" fmla="*/ 8 h 12"/>
              <a:gd name="T10" fmla="*/ 9 w 18"/>
              <a:gd name="T11" fmla="*/ 5 h 12"/>
              <a:gd name="T12" fmla="*/ 1 w 18"/>
              <a:gd name="T13" fmla="*/ 0 h 12"/>
              <a:gd name="T14" fmla="*/ 0 60000 65536"/>
              <a:gd name="T15" fmla="*/ 0 60000 65536"/>
              <a:gd name="T16" fmla="*/ 0 60000 65536"/>
              <a:gd name="T17" fmla="*/ 0 60000 65536"/>
              <a:gd name="T18" fmla="*/ 0 60000 65536"/>
              <a:gd name="T19" fmla="*/ 0 60000 65536"/>
              <a:gd name="T20" fmla="*/ 0 60000 65536"/>
              <a:gd name="T21" fmla="*/ 0 w 18"/>
              <a:gd name="T22" fmla="*/ 0 h 12"/>
              <a:gd name="T23" fmla="*/ 18 w 1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2">
                <a:moveTo>
                  <a:pt x="1" y="0"/>
                </a:moveTo>
                <a:cubicBezTo>
                  <a:pt x="0" y="1"/>
                  <a:pt x="0" y="4"/>
                  <a:pt x="1" y="5"/>
                </a:cubicBezTo>
                <a:cubicBezTo>
                  <a:pt x="5" y="8"/>
                  <a:pt x="9" y="9"/>
                  <a:pt x="13" y="10"/>
                </a:cubicBezTo>
                <a:cubicBezTo>
                  <a:pt x="14" y="11"/>
                  <a:pt x="17" y="12"/>
                  <a:pt x="18" y="10"/>
                </a:cubicBezTo>
                <a:cubicBezTo>
                  <a:pt x="18" y="9"/>
                  <a:pt x="16" y="8"/>
                  <a:pt x="14" y="7"/>
                </a:cubicBezTo>
                <a:cubicBezTo>
                  <a:pt x="12" y="6"/>
                  <a:pt x="10" y="5"/>
                  <a:pt x="7" y="4"/>
                </a:cubicBezTo>
                <a:cubicBezTo>
                  <a:pt x="5" y="3"/>
                  <a:pt x="4"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4" name="Freeform 3607"/>
          <p:cNvSpPr>
            <a:spLocks noChangeAspect="1"/>
          </p:cNvSpPr>
          <p:nvPr/>
        </p:nvSpPr>
        <p:spPr bwMode="auto">
          <a:xfrm>
            <a:off x="3161754" y="1221135"/>
            <a:ext cx="47867" cy="20241"/>
          </a:xfrm>
          <a:custGeom>
            <a:avLst/>
            <a:gdLst>
              <a:gd name="T0" fmla="*/ 2 w 29"/>
              <a:gd name="T1" fmla="*/ 0 h 14"/>
              <a:gd name="T2" fmla="*/ 10 w 29"/>
              <a:gd name="T3" fmla="*/ 0 h 14"/>
              <a:gd name="T4" fmla="*/ 21 w 29"/>
              <a:gd name="T5" fmla="*/ 1 h 14"/>
              <a:gd name="T6" fmla="*/ 34 w 29"/>
              <a:gd name="T7" fmla="*/ 5 h 14"/>
              <a:gd name="T8" fmla="*/ 35 w 29"/>
              <a:gd name="T9" fmla="*/ 7 h 14"/>
              <a:gd name="T10" fmla="*/ 29 w 29"/>
              <a:gd name="T11" fmla="*/ 10 h 14"/>
              <a:gd name="T12" fmla="*/ 31 w 29"/>
              <a:gd name="T13" fmla="*/ 13 h 14"/>
              <a:gd name="T14" fmla="*/ 28 w 29"/>
              <a:gd name="T15" fmla="*/ 17 h 14"/>
              <a:gd name="T16" fmla="*/ 8 w 29"/>
              <a:gd name="T17" fmla="*/ 6 h 14"/>
              <a:gd name="T18" fmla="*/ 1 w 29"/>
              <a:gd name="T19" fmla="*/ 1 h 14"/>
              <a:gd name="T20" fmla="*/ 2 w 29"/>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14"/>
              <a:gd name="T35" fmla="*/ 29 w 29"/>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14">
                <a:moveTo>
                  <a:pt x="2" y="0"/>
                </a:moveTo>
                <a:cubicBezTo>
                  <a:pt x="4" y="0"/>
                  <a:pt x="6" y="0"/>
                  <a:pt x="8" y="0"/>
                </a:cubicBezTo>
                <a:cubicBezTo>
                  <a:pt x="11" y="0"/>
                  <a:pt x="14" y="0"/>
                  <a:pt x="17" y="1"/>
                </a:cubicBezTo>
                <a:cubicBezTo>
                  <a:pt x="21" y="2"/>
                  <a:pt x="24" y="3"/>
                  <a:pt x="28" y="4"/>
                </a:cubicBezTo>
                <a:cubicBezTo>
                  <a:pt x="28" y="4"/>
                  <a:pt x="29" y="5"/>
                  <a:pt x="29" y="6"/>
                </a:cubicBezTo>
                <a:cubicBezTo>
                  <a:pt x="28" y="7"/>
                  <a:pt x="25" y="6"/>
                  <a:pt x="24" y="8"/>
                </a:cubicBezTo>
                <a:cubicBezTo>
                  <a:pt x="23" y="9"/>
                  <a:pt x="26" y="10"/>
                  <a:pt x="26" y="11"/>
                </a:cubicBezTo>
                <a:cubicBezTo>
                  <a:pt x="25" y="12"/>
                  <a:pt x="24" y="14"/>
                  <a:pt x="23" y="14"/>
                </a:cubicBezTo>
                <a:cubicBezTo>
                  <a:pt x="17" y="12"/>
                  <a:pt x="12" y="8"/>
                  <a:pt x="7" y="5"/>
                </a:cubicBezTo>
                <a:cubicBezTo>
                  <a:pt x="5" y="4"/>
                  <a:pt x="2" y="3"/>
                  <a:pt x="1" y="1"/>
                </a:cubicBezTo>
                <a:cubicBezTo>
                  <a:pt x="0" y="1"/>
                  <a:pt x="1" y="1"/>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5" name="Freeform 3608"/>
          <p:cNvSpPr>
            <a:spLocks noChangeAspect="1"/>
          </p:cNvSpPr>
          <p:nvPr/>
        </p:nvSpPr>
        <p:spPr bwMode="auto">
          <a:xfrm>
            <a:off x="3119797" y="1209230"/>
            <a:ext cx="34281" cy="9525"/>
          </a:xfrm>
          <a:custGeom>
            <a:avLst/>
            <a:gdLst>
              <a:gd name="T0" fmla="*/ 1 w 7"/>
              <a:gd name="T1" fmla="*/ 0 h 6"/>
              <a:gd name="T2" fmla="*/ 1 w 7"/>
              <a:gd name="T3" fmla="*/ 5 h 6"/>
              <a:gd name="T4" fmla="*/ 8 w 7"/>
              <a:gd name="T5" fmla="*/ 5 h 6"/>
              <a:gd name="T6" fmla="*/ 1 w 7"/>
              <a:gd name="T7" fmla="*/ 0 h 6"/>
              <a:gd name="T8" fmla="*/ 0 60000 65536"/>
              <a:gd name="T9" fmla="*/ 0 60000 65536"/>
              <a:gd name="T10" fmla="*/ 0 60000 65536"/>
              <a:gd name="T11" fmla="*/ 0 60000 65536"/>
              <a:gd name="T12" fmla="*/ 0 w 7"/>
              <a:gd name="T13" fmla="*/ 0 h 6"/>
              <a:gd name="T14" fmla="*/ 7 w 7"/>
              <a:gd name="T15" fmla="*/ 6 h 6"/>
            </a:gdLst>
            <a:ahLst/>
            <a:cxnLst>
              <a:cxn ang="T8">
                <a:pos x="T0" y="T1"/>
              </a:cxn>
              <a:cxn ang="T9">
                <a:pos x="T2" y="T3"/>
              </a:cxn>
              <a:cxn ang="T10">
                <a:pos x="T4" y="T5"/>
              </a:cxn>
              <a:cxn ang="T11">
                <a:pos x="T6" y="T7"/>
              </a:cxn>
            </a:cxnLst>
            <a:rect l="T12" t="T13" r="T14" b="T15"/>
            <a:pathLst>
              <a:path w="7" h="6">
                <a:moveTo>
                  <a:pt x="1" y="0"/>
                </a:moveTo>
                <a:cubicBezTo>
                  <a:pt x="0" y="1"/>
                  <a:pt x="0" y="3"/>
                  <a:pt x="1" y="4"/>
                </a:cubicBezTo>
                <a:cubicBezTo>
                  <a:pt x="3" y="5"/>
                  <a:pt x="7" y="6"/>
                  <a:pt x="7" y="4"/>
                </a:cubicBezTo>
                <a:cubicBezTo>
                  <a:pt x="7" y="1"/>
                  <a:pt x="4"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6" name="Freeform 3609"/>
          <p:cNvSpPr>
            <a:spLocks noChangeAspect="1"/>
          </p:cNvSpPr>
          <p:nvPr/>
        </p:nvSpPr>
        <p:spPr bwMode="auto">
          <a:xfrm>
            <a:off x="3172165" y="1198513"/>
            <a:ext cx="34281" cy="20241"/>
          </a:xfrm>
          <a:custGeom>
            <a:avLst/>
            <a:gdLst>
              <a:gd name="T0" fmla="*/ 1 w 20"/>
              <a:gd name="T1" fmla="*/ 9 h 14"/>
              <a:gd name="T2" fmla="*/ 11 w 20"/>
              <a:gd name="T3" fmla="*/ 17 h 14"/>
              <a:gd name="T4" fmla="*/ 23 w 20"/>
              <a:gd name="T5" fmla="*/ 13 h 14"/>
              <a:gd name="T6" fmla="*/ 16 w 20"/>
              <a:gd name="T7" fmla="*/ 7 h 14"/>
              <a:gd name="T8" fmla="*/ 11 w 20"/>
              <a:gd name="T9" fmla="*/ 1 h 14"/>
              <a:gd name="T10" fmla="*/ 5 w 20"/>
              <a:gd name="T11" fmla="*/ 5 h 14"/>
              <a:gd name="T12" fmla="*/ 8 w 20"/>
              <a:gd name="T13" fmla="*/ 10 h 14"/>
              <a:gd name="T14" fmla="*/ 1 w 20"/>
              <a:gd name="T15" fmla="*/ 9 h 14"/>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4"/>
              <a:gd name="T26" fmla="*/ 20 w 2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4">
                <a:moveTo>
                  <a:pt x="1" y="7"/>
                </a:moveTo>
                <a:cubicBezTo>
                  <a:pt x="2" y="10"/>
                  <a:pt x="6" y="13"/>
                  <a:pt x="9" y="14"/>
                </a:cubicBezTo>
                <a:cubicBezTo>
                  <a:pt x="12" y="14"/>
                  <a:pt x="17" y="14"/>
                  <a:pt x="19" y="11"/>
                </a:cubicBezTo>
                <a:cubicBezTo>
                  <a:pt x="20" y="9"/>
                  <a:pt x="15" y="8"/>
                  <a:pt x="13" y="6"/>
                </a:cubicBezTo>
                <a:cubicBezTo>
                  <a:pt x="12" y="4"/>
                  <a:pt x="11" y="1"/>
                  <a:pt x="9" y="1"/>
                </a:cubicBezTo>
                <a:cubicBezTo>
                  <a:pt x="7" y="0"/>
                  <a:pt x="5" y="2"/>
                  <a:pt x="4" y="4"/>
                </a:cubicBezTo>
                <a:cubicBezTo>
                  <a:pt x="4" y="6"/>
                  <a:pt x="8" y="7"/>
                  <a:pt x="7" y="8"/>
                </a:cubicBezTo>
                <a:cubicBezTo>
                  <a:pt x="5" y="9"/>
                  <a:pt x="0" y="5"/>
                  <a:pt x="1" y="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7" name="Freeform 3610"/>
          <p:cNvSpPr>
            <a:spLocks noChangeAspect="1"/>
          </p:cNvSpPr>
          <p:nvPr/>
        </p:nvSpPr>
        <p:spPr bwMode="auto">
          <a:xfrm>
            <a:off x="3691092" y="1425923"/>
            <a:ext cx="34281" cy="29766"/>
          </a:xfrm>
          <a:custGeom>
            <a:avLst/>
            <a:gdLst>
              <a:gd name="T0" fmla="*/ 2 w 5"/>
              <a:gd name="T1" fmla="*/ 1 h 21"/>
              <a:gd name="T2" fmla="*/ 0 w 5"/>
              <a:gd name="T3" fmla="*/ 7 h 21"/>
              <a:gd name="T4" fmla="*/ 4 w 5"/>
              <a:gd name="T5" fmla="*/ 24 h 21"/>
              <a:gd name="T6" fmla="*/ 6 w 5"/>
              <a:gd name="T7" fmla="*/ 24 h 21"/>
              <a:gd name="T8" fmla="*/ 5 w 5"/>
              <a:gd name="T9" fmla="*/ 5 h 21"/>
              <a:gd name="T10" fmla="*/ 2 w 5"/>
              <a:gd name="T11" fmla="*/ 1 h 21"/>
              <a:gd name="T12" fmla="*/ 0 60000 65536"/>
              <a:gd name="T13" fmla="*/ 0 60000 65536"/>
              <a:gd name="T14" fmla="*/ 0 60000 65536"/>
              <a:gd name="T15" fmla="*/ 0 60000 65536"/>
              <a:gd name="T16" fmla="*/ 0 60000 65536"/>
              <a:gd name="T17" fmla="*/ 0 60000 65536"/>
              <a:gd name="T18" fmla="*/ 0 w 5"/>
              <a:gd name="T19" fmla="*/ 0 h 21"/>
              <a:gd name="T20" fmla="*/ 5 w 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5" h="21">
                <a:moveTo>
                  <a:pt x="2" y="1"/>
                </a:moveTo>
                <a:cubicBezTo>
                  <a:pt x="0" y="2"/>
                  <a:pt x="0" y="4"/>
                  <a:pt x="0" y="6"/>
                </a:cubicBezTo>
                <a:cubicBezTo>
                  <a:pt x="0" y="11"/>
                  <a:pt x="1" y="16"/>
                  <a:pt x="3" y="20"/>
                </a:cubicBezTo>
                <a:cubicBezTo>
                  <a:pt x="3" y="21"/>
                  <a:pt x="5" y="20"/>
                  <a:pt x="5" y="20"/>
                </a:cubicBezTo>
                <a:cubicBezTo>
                  <a:pt x="5" y="14"/>
                  <a:pt x="5" y="9"/>
                  <a:pt x="4" y="4"/>
                </a:cubicBezTo>
                <a:cubicBezTo>
                  <a:pt x="4" y="3"/>
                  <a:pt x="3"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8" name="Freeform 3611"/>
          <p:cNvSpPr>
            <a:spLocks noChangeAspect="1"/>
          </p:cNvSpPr>
          <p:nvPr/>
        </p:nvSpPr>
        <p:spPr bwMode="auto">
          <a:xfrm>
            <a:off x="3719656" y="1471167"/>
            <a:ext cx="34281" cy="16669"/>
          </a:xfrm>
          <a:custGeom>
            <a:avLst/>
            <a:gdLst>
              <a:gd name="T0" fmla="*/ 1 w 19"/>
              <a:gd name="T1" fmla="*/ 2 h 12"/>
              <a:gd name="T2" fmla="*/ 1 w 19"/>
              <a:gd name="T3" fmla="*/ 12 h 12"/>
              <a:gd name="T4" fmla="*/ 11 w 19"/>
              <a:gd name="T5" fmla="*/ 12 h 12"/>
              <a:gd name="T6" fmla="*/ 19 w 19"/>
              <a:gd name="T7" fmla="*/ 12 h 12"/>
              <a:gd name="T8" fmla="*/ 23 w 19"/>
              <a:gd name="T9" fmla="*/ 8 h 12"/>
              <a:gd name="T10" fmla="*/ 22 w 19"/>
              <a:gd name="T11" fmla="*/ 6 h 12"/>
              <a:gd name="T12" fmla="*/ 17 w 19"/>
              <a:gd name="T13" fmla="*/ 8 h 12"/>
              <a:gd name="T14" fmla="*/ 12 w 19"/>
              <a:gd name="T15" fmla="*/ 5 h 12"/>
              <a:gd name="T16" fmla="*/ 15 w 19"/>
              <a:gd name="T17" fmla="*/ 2 h 12"/>
              <a:gd name="T18" fmla="*/ 13 w 19"/>
              <a:gd name="T19" fmla="*/ 0 h 12"/>
              <a:gd name="T20" fmla="*/ 10 w 19"/>
              <a:gd name="T21" fmla="*/ 5 h 12"/>
              <a:gd name="T22" fmla="*/ 6 w 19"/>
              <a:gd name="T23" fmla="*/ 1 h 12"/>
              <a:gd name="T24" fmla="*/ 1 w 19"/>
              <a:gd name="T25" fmla="*/ 2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2"/>
              <a:gd name="T41" fmla="*/ 19 w 19"/>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2">
                <a:moveTo>
                  <a:pt x="1" y="2"/>
                </a:moveTo>
                <a:cubicBezTo>
                  <a:pt x="2" y="4"/>
                  <a:pt x="1" y="8"/>
                  <a:pt x="1" y="10"/>
                </a:cubicBezTo>
                <a:cubicBezTo>
                  <a:pt x="2" y="12"/>
                  <a:pt x="7" y="10"/>
                  <a:pt x="9" y="10"/>
                </a:cubicBezTo>
                <a:cubicBezTo>
                  <a:pt x="11" y="10"/>
                  <a:pt x="14" y="11"/>
                  <a:pt x="16" y="10"/>
                </a:cubicBezTo>
                <a:cubicBezTo>
                  <a:pt x="17" y="10"/>
                  <a:pt x="18" y="9"/>
                  <a:pt x="19" y="7"/>
                </a:cubicBezTo>
                <a:cubicBezTo>
                  <a:pt x="19" y="7"/>
                  <a:pt x="19" y="5"/>
                  <a:pt x="18" y="5"/>
                </a:cubicBezTo>
                <a:cubicBezTo>
                  <a:pt x="17" y="5"/>
                  <a:pt x="16" y="8"/>
                  <a:pt x="14" y="7"/>
                </a:cubicBezTo>
                <a:cubicBezTo>
                  <a:pt x="13" y="7"/>
                  <a:pt x="11" y="6"/>
                  <a:pt x="10" y="4"/>
                </a:cubicBezTo>
                <a:cubicBezTo>
                  <a:pt x="10" y="3"/>
                  <a:pt x="12" y="3"/>
                  <a:pt x="12" y="2"/>
                </a:cubicBezTo>
                <a:cubicBezTo>
                  <a:pt x="12" y="1"/>
                  <a:pt x="12" y="0"/>
                  <a:pt x="11" y="0"/>
                </a:cubicBezTo>
                <a:cubicBezTo>
                  <a:pt x="9" y="1"/>
                  <a:pt x="10" y="4"/>
                  <a:pt x="8" y="4"/>
                </a:cubicBezTo>
                <a:cubicBezTo>
                  <a:pt x="7" y="4"/>
                  <a:pt x="7" y="1"/>
                  <a:pt x="5" y="1"/>
                </a:cubicBezTo>
                <a:cubicBezTo>
                  <a:pt x="4" y="1"/>
                  <a:pt x="0" y="0"/>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69" name="Freeform 3612"/>
          <p:cNvSpPr>
            <a:spLocks noChangeAspect="1"/>
          </p:cNvSpPr>
          <p:nvPr/>
        </p:nvSpPr>
        <p:spPr bwMode="auto">
          <a:xfrm>
            <a:off x="3664112" y="1483075"/>
            <a:ext cx="34281" cy="11906"/>
          </a:xfrm>
          <a:custGeom>
            <a:avLst/>
            <a:gdLst>
              <a:gd name="T0" fmla="*/ 2 w 7"/>
              <a:gd name="T1" fmla="*/ 1 h 9"/>
              <a:gd name="T2" fmla="*/ 1 w 7"/>
              <a:gd name="T3" fmla="*/ 9 h 9"/>
              <a:gd name="T4" fmla="*/ 6 w 7"/>
              <a:gd name="T5" fmla="*/ 9 h 9"/>
              <a:gd name="T6" fmla="*/ 8 w 7"/>
              <a:gd name="T7" fmla="*/ 7 h 9"/>
              <a:gd name="T8" fmla="*/ 6 w 7"/>
              <a:gd name="T9" fmla="*/ 4 h 9"/>
              <a:gd name="T10" fmla="*/ 7 w 7"/>
              <a:gd name="T11" fmla="*/ 2 h 9"/>
              <a:gd name="T12" fmla="*/ 2 w 7"/>
              <a:gd name="T13" fmla="*/ 1 h 9"/>
              <a:gd name="T14" fmla="*/ 0 60000 65536"/>
              <a:gd name="T15" fmla="*/ 0 60000 65536"/>
              <a:gd name="T16" fmla="*/ 0 60000 65536"/>
              <a:gd name="T17" fmla="*/ 0 60000 65536"/>
              <a:gd name="T18" fmla="*/ 0 60000 65536"/>
              <a:gd name="T19" fmla="*/ 0 60000 65536"/>
              <a:gd name="T20" fmla="*/ 0 60000 65536"/>
              <a:gd name="T21" fmla="*/ 0 w 7"/>
              <a:gd name="T22" fmla="*/ 0 h 9"/>
              <a:gd name="T23" fmla="*/ 7 w 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9">
                <a:moveTo>
                  <a:pt x="2" y="1"/>
                </a:moveTo>
                <a:cubicBezTo>
                  <a:pt x="1" y="3"/>
                  <a:pt x="0" y="6"/>
                  <a:pt x="1" y="8"/>
                </a:cubicBezTo>
                <a:cubicBezTo>
                  <a:pt x="2" y="9"/>
                  <a:pt x="4" y="9"/>
                  <a:pt x="5" y="8"/>
                </a:cubicBezTo>
                <a:cubicBezTo>
                  <a:pt x="6" y="8"/>
                  <a:pt x="7" y="7"/>
                  <a:pt x="7" y="6"/>
                </a:cubicBezTo>
                <a:cubicBezTo>
                  <a:pt x="7" y="5"/>
                  <a:pt x="6" y="5"/>
                  <a:pt x="5" y="4"/>
                </a:cubicBezTo>
                <a:cubicBezTo>
                  <a:pt x="5" y="3"/>
                  <a:pt x="6" y="2"/>
                  <a:pt x="6" y="2"/>
                </a:cubicBezTo>
                <a:cubicBezTo>
                  <a:pt x="5" y="1"/>
                  <a:pt x="3" y="0"/>
                  <a:pt x="2"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0" name="Freeform 3613"/>
          <p:cNvSpPr>
            <a:spLocks noChangeAspect="1"/>
          </p:cNvSpPr>
          <p:nvPr/>
        </p:nvSpPr>
        <p:spPr bwMode="auto">
          <a:xfrm>
            <a:off x="3657766" y="1504504"/>
            <a:ext cx="34281" cy="14287"/>
          </a:xfrm>
          <a:custGeom>
            <a:avLst/>
            <a:gdLst>
              <a:gd name="T0" fmla="*/ 1 w 19"/>
              <a:gd name="T1" fmla="*/ 1 h 10"/>
              <a:gd name="T2" fmla="*/ 1 w 19"/>
              <a:gd name="T3" fmla="*/ 5 h 10"/>
              <a:gd name="T4" fmla="*/ 8 w 19"/>
              <a:gd name="T5" fmla="*/ 7 h 10"/>
              <a:gd name="T6" fmla="*/ 13 w 19"/>
              <a:gd name="T7" fmla="*/ 10 h 10"/>
              <a:gd name="T8" fmla="*/ 22 w 19"/>
              <a:gd name="T9" fmla="*/ 10 h 10"/>
              <a:gd name="T10" fmla="*/ 19 w 19"/>
              <a:gd name="T11" fmla="*/ 5 h 10"/>
              <a:gd name="T12" fmla="*/ 16 w 19"/>
              <a:gd name="T13" fmla="*/ 2 h 10"/>
              <a:gd name="T14" fmla="*/ 1 w 19"/>
              <a:gd name="T15" fmla="*/ 1 h 10"/>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0"/>
              <a:gd name="T26" fmla="*/ 19 w 1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0">
                <a:moveTo>
                  <a:pt x="1" y="1"/>
                </a:moveTo>
                <a:cubicBezTo>
                  <a:pt x="0" y="1"/>
                  <a:pt x="0" y="3"/>
                  <a:pt x="1" y="4"/>
                </a:cubicBezTo>
                <a:cubicBezTo>
                  <a:pt x="2" y="6"/>
                  <a:pt x="5" y="6"/>
                  <a:pt x="7" y="6"/>
                </a:cubicBezTo>
                <a:cubicBezTo>
                  <a:pt x="8" y="7"/>
                  <a:pt x="9" y="8"/>
                  <a:pt x="11" y="8"/>
                </a:cubicBezTo>
                <a:cubicBezTo>
                  <a:pt x="13" y="9"/>
                  <a:pt x="16" y="10"/>
                  <a:pt x="18" y="8"/>
                </a:cubicBezTo>
                <a:cubicBezTo>
                  <a:pt x="19" y="7"/>
                  <a:pt x="17" y="6"/>
                  <a:pt x="16" y="4"/>
                </a:cubicBezTo>
                <a:cubicBezTo>
                  <a:pt x="15" y="3"/>
                  <a:pt x="14" y="2"/>
                  <a:pt x="13" y="2"/>
                </a:cubicBezTo>
                <a:cubicBezTo>
                  <a:pt x="9" y="1"/>
                  <a:pt x="5"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1" name="Freeform 3614"/>
          <p:cNvSpPr>
            <a:spLocks noChangeAspect="1"/>
          </p:cNvSpPr>
          <p:nvPr/>
        </p:nvSpPr>
        <p:spPr bwMode="auto">
          <a:xfrm>
            <a:off x="3599254" y="1554512"/>
            <a:ext cx="54705" cy="22622"/>
          </a:xfrm>
          <a:custGeom>
            <a:avLst/>
            <a:gdLst>
              <a:gd name="T0" fmla="*/ 1 w 33"/>
              <a:gd name="T1" fmla="*/ 1 h 16"/>
              <a:gd name="T2" fmla="*/ 1 w 33"/>
              <a:gd name="T3" fmla="*/ 5 h 16"/>
              <a:gd name="T4" fmla="*/ 11 w 33"/>
              <a:gd name="T5" fmla="*/ 11 h 16"/>
              <a:gd name="T6" fmla="*/ 19 w 33"/>
              <a:gd name="T7" fmla="*/ 12 h 16"/>
              <a:gd name="T8" fmla="*/ 36 w 33"/>
              <a:gd name="T9" fmla="*/ 19 h 16"/>
              <a:gd name="T10" fmla="*/ 36 w 33"/>
              <a:gd name="T11" fmla="*/ 17 h 16"/>
              <a:gd name="T12" fmla="*/ 25 w 33"/>
              <a:gd name="T13" fmla="*/ 11 h 16"/>
              <a:gd name="T14" fmla="*/ 28 w 33"/>
              <a:gd name="T15" fmla="*/ 10 h 16"/>
              <a:gd name="T16" fmla="*/ 39 w 33"/>
              <a:gd name="T17" fmla="*/ 13 h 16"/>
              <a:gd name="T18" fmla="*/ 38 w 33"/>
              <a:gd name="T19" fmla="*/ 10 h 16"/>
              <a:gd name="T20" fmla="*/ 22 w 33"/>
              <a:gd name="T21" fmla="*/ 4 h 16"/>
              <a:gd name="T22" fmla="*/ 11 w 33"/>
              <a:gd name="T23" fmla="*/ 1 h 16"/>
              <a:gd name="T24" fmla="*/ 1 w 33"/>
              <a:gd name="T25" fmla="*/ 1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
              <a:gd name="T40" fmla="*/ 0 h 16"/>
              <a:gd name="T41" fmla="*/ 33 w 3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 h="16">
                <a:moveTo>
                  <a:pt x="1" y="1"/>
                </a:moveTo>
                <a:cubicBezTo>
                  <a:pt x="0" y="1"/>
                  <a:pt x="0" y="3"/>
                  <a:pt x="1" y="4"/>
                </a:cubicBezTo>
                <a:cubicBezTo>
                  <a:pt x="3" y="6"/>
                  <a:pt x="6" y="8"/>
                  <a:pt x="9" y="9"/>
                </a:cubicBezTo>
                <a:cubicBezTo>
                  <a:pt x="11" y="10"/>
                  <a:pt x="14" y="9"/>
                  <a:pt x="16" y="10"/>
                </a:cubicBezTo>
                <a:cubicBezTo>
                  <a:pt x="21" y="12"/>
                  <a:pt x="25" y="15"/>
                  <a:pt x="30" y="16"/>
                </a:cubicBezTo>
                <a:cubicBezTo>
                  <a:pt x="30" y="16"/>
                  <a:pt x="30" y="14"/>
                  <a:pt x="30" y="14"/>
                </a:cubicBezTo>
                <a:cubicBezTo>
                  <a:pt x="27" y="12"/>
                  <a:pt x="23" y="11"/>
                  <a:pt x="21" y="9"/>
                </a:cubicBezTo>
                <a:cubicBezTo>
                  <a:pt x="20" y="8"/>
                  <a:pt x="22" y="8"/>
                  <a:pt x="23" y="8"/>
                </a:cubicBezTo>
                <a:cubicBezTo>
                  <a:pt x="26" y="9"/>
                  <a:pt x="29" y="11"/>
                  <a:pt x="32" y="11"/>
                </a:cubicBezTo>
                <a:cubicBezTo>
                  <a:pt x="33" y="11"/>
                  <a:pt x="32" y="9"/>
                  <a:pt x="31" y="8"/>
                </a:cubicBezTo>
                <a:cubicBezTo>
                  <a:pt x="27" y="6"/>
                  <a:pt x="22" y="4"/>
                  <a:pt x="18" y="3"/>
                </a:cubicBezTo>
                <a:cubicBezTo>
                  <a:pt x="15" y="2"/>
                  <a:pt x="12" y="1"/>
                  <a:pt x="9" y="1"/>
                </a:cubicBezTo>
                <a:cubicBezTo>
                  <a:pt x="6" y="1"/>
                  <a:pt x="4"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2" name="Freeform 3615"/>
          <p:cNvSpPr>
            <a:spLocks noChangeAspect="1"/>
          </p:cNvSpPr>
          <p:nvPr/>
        </p:nvSpPr>
        <p:spPr bwMode="auto">
          <a:xfrm>
            <a:off x="3579774" y="1539034"/>
            <a:ext cx="51970" cy="8335"/>
          </a:xfrm>
          <a:custGeom>
            <a:avLst/>
            <a:gdLst>
              <a:gd name="T0" fmla="*/ 5 w 32"/>
              <a:gd name="T1" fmla="*/ 1 h 6"/>
              <a:gd name="T2" fmla="*/ 1 w 32"/>
              <a:gd name="T3" fmla="*/ 5 h 6"/>
              <a:gd name="T4" fmla="*/ 14 w 32"/>
              <a:gd name="T5" fmla="*/ 7 h 6"/>
              <a:gd name="T6" fmla="*/ 31 w 32"/>
              <a:gd name="T7" fmla="*/ 7 h 6"/>
              <a:gd name="T8" fmla="*/ 37 w 32"/>
              <a:gd name="T9" fmla="*/ 6 h 6"/>
              <a:gd name="T10" fmla="*/ 30 w 32"/>
              <a:gd name="T11" fmla="*/ 5 h 6"/>
              <a:gd name="T12" fmla="*/ 14 w 32"/>
              <a:gd name="T13" fmla="*/ 4 h 6"/>
              <a:gd name="T14" fmla="*/ 13 w 32"/>
              <a:gd name="T15" fmla="*/ 2 h 6"/>
              <a:gd name="T16" fmla="*/ 28 w 32"/>
              <a:gd name="T17" fmla="*/ 4 h 6"/>
              <a:gd name="T18" fmla="*/ 28 w 32"/>
              <a:gd name="T19" fmla="*/ 1 h 6"/>
              <a:gd name="T20" fmla="*/ 14 w 32"/>
              <a:gd name="T21" fmla="*/ 0 h 6"/>
              <a:gd name="T22" fmla="*/ 5 w 32"/>
              <a:gd name="T23" fmla="*/ 1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
              <a:gd name="T37" fmla="*/ 0 h 6"/>
              <a:gd name="T38" fmla="*/ 32 w 32"/>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 h="6">
                <a:moveTo>
                  <a:pt x="4" y="1"/>
                </a:moveTo>
                <a:cubicBezTo>
                  <a:pt x="3" y="2"/>
                  <a:pt x="0" y="4"/>
                  <a:pt x="1" y="4"/>
                </a:cubicBezTo>
                <a:cubicBezTo>
                  <a:pt x="5" y="6"/>
                  <a:pt x="9" y="6"/>
                  <a:pt x="12" y="6"/>
                </a:cubicBezTo>
                <a:cubicBezTo>
                  <a:pt x="17" y="6"/>
                  <a:pt x="21" y="6"/>
                  <a:pt x="26" y="6"/>
                </a:cubicBezTo>
                <a:cubicBezTo>
                  <a:pt x="28" y="6"/>
                  <a:pt x="32" y="6"/>
                  <a:pt x="31" y="5"/>
                </a:cubicBezTo>
                <a:cubicBezTo>
                  <a:pt x="29" y="4"/>
                  <a:pt x="27" y="4"/>
                  <a:pt x="25" y="4"/>
                </a:cubicBezTo>
                <a:cubicBezTo>
                  <a:pt x="21" y="4"/>
                  <a:pt x="16" y="4"/>
                  <a:pt x="12" y="3"/>
                </a:cubicBezTo>
                <a:cubicBezTo>
                  <a:pt x="11" y="3"/>
                  <a:pt x="10" y="2"/>
                  <a:pt x="11" y="2"/>
                </a:cubicBezTo>
                <a:cubicBezTo>
                  <a:pt x="15" y="1"/>
                  <a:pt x="20" y="3"/>
                  <a:pt x="24" y="3"/>
                </a:cubicBezTo>
                <a:cubicBezTo>
                  <a:pt x="25" y="3"/>
                  <a:pt x="25" y="1"/>
                  <a:pt x="24" y="1"/>
                </a:cubicBezTo>
                <a:cubicBezTo>
                  <a:pt x="20" y="0"/>
                  <a:pt x="16" y="0"/>
                  <a:pt x="12" y="0"/>
                </a:cubicBezTo>
                <a:cubicBezTo>
                  <a:pt x="9" y="0"/>
                  <a:pt x="6" y="0"/>
                  <a:pt x="4"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3" name="Freeform 3616"/>
          <p:cNvSpPr>
            <a:spLocks noChangeAspect="1"/>
          </p:cNvSpPr>
          <p:nvPr/>
        </p:nvSpPr>
        <p:spPr bwMode="auto">
          <a:xfrm>
            <a:off x="3600184" y="1548558"/>
            <a:ext cx="50602" cy="11906"/>
          </a:xfrm>
          <a:custGeom>
            <a:avLst/>
            <a:gdLst>
              <a:gd name="T0" fmla="*/ 1 w 31"/>
              <a:gd name="T1" fmla="*/ 1 h 8"/>
              <a:gd name="T2" fmla="*/ 2 w 31"/>
              <a:gd name="T3" fmla="*/ 4 h 8"/>
              <a:gd name="T4" fmla="*/ 19 w 31"/>
              <a:gd name="T5" fmla="*/ 4 h 8"/>
              <a:gd name="T6" fmla="*/ 27 w 31"/>
              <a:gd name="T7" fmla="*/ 9 h 8"/>
              <a:gd name="T8" fmla="*/ 36 w 31"/>
              <a:gd name="T9" fmla="*/ 9 h 8"/>
              <a:gd name="T10" fmla="*/ 33 w 31"/>
              <a:gd name="T11" fmla="*/ 6 h 8"/>
              <a:gd name="T12" fmla="*/ 35 w 31"/>
              <a:gd name="T13" fmla="*/ 3 h 8"/>
              <a:gd name="T14" fmla="*/ 30 w 31"/>
              <a:gd name="T15" fmla="*/ 0 h 8"/>
              <a:gd name="T16" fmla="*/ 18 w 31"/>
              <a:gd name="T17" fmla="*/ 1 h 8"/>
              <a:gd name="T18" fmla="*/ 1 w 31"/>
              <a:gd name="T19" fmla="*/ 1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8"/>
              <a:gd name="T32" fmla="*/ 31 w 3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8">
                <a:moveTo>
                  <a:pt x="1" y="1"/>
                </a:moveTo>
                <a:cubicBezTo>
                  <a:pt x="0" y="1"/>
                  <a:pt x="2" y="3"/>
                  <a:pt x="2" y="3"/>
                </a:cubicBezTo>
                <a:cubicBezTo>
                  <a:pt x="7" y="4"/>
                  <a:pt x="12" y="2"/>
                  <a:pt x="16" y="3"/>
                </a:cubicBezTo>
                <a:cubicBezTo>
                  <a:pt x="19" y="4"/>
                  <a:pt x="21" y="6"/>
                  <a:pt x="23" y="7"/>
                </a:cubicBezTo>
                <a:cubicBezTo>
                  <a:pt x="25" y="7"/>
                  <a:pt x="28" y="8"/>
                  <a:pt x="30" y="7"/>
                </a:cubicBezTo>
                <a:cubicBezTo>
                  <a:pt x="31" y="7"/>
                  <a:pt x="28" y="6"/>
                  <a:pt x="28" y="5"/>
                </a:cubicBezTo>
                <a:cubicBezTo>
                  <a:pt x="27" y="4"/>
                  <a:pt x="30" y="3"/>
                  <a:pt x="29" y="2"/>
                </a:cubicBezTo>
                <a:cubicBezTo>
                  <a:pt x="28" y="1"/>
                  <a:pt x="27" y="0"/>
                  <a:pt x="25" y="0"/>
                </a:cubicBezTo>
                <a:cubicBezTo>
                  <a:pt x="22" y="0"/>
                  <a:pt x="19" y="1"/>
                  <a:pt x="15" y="1"/>
                </a:cubicBezTo>
                <a:cubicBezTo>
                  <a:pt x="10" y="1"/>
                  <a:pt x="6"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4" name="Freeform 3617"/>
          <p:cNvSpPr>
            <a:spLocks noChangeAspect="1"/>
          </p:cNvSpPr>
          <p:nvPr/>
        </p:nvSpPr>
        <p:spPr bwMode="auto">
          <a:xfrm>
            <a:off x="3523081" y="1611661"/>
            <a:ext cx="54705" cy="17860"/>
          </a:xfrm>
          <a:custGeom>
            <a:avLst/>
            <a:gdLst>
              <a:gd name="T0" fmla="*/ 6 w 33"/>
              <a:gd name="T1" fmla="*/ 10 h 13"/>
              <a:gd name="T2" fmla="*/ 13 w 33"/>
              <a:gd name="T3" fmla="*/ 5 h 13"/>
              <a:gd name="T4" fmla="*/ 22 w 33"/>
              <a:gd name="T5" fmla="*/ 3 h 13"/>
              <a:gd name="T6" fmla="*/ 29 w 33"/>
              <a:gd name="T7" fmla="*/ 0 h 13"/>
              <a:gd name="T8" fmla="*/ 36 w 33"/>
              <a:gd name="T9" fmla="*/ 2 h 13"/>
              <a:gd name="T10" fmla="*/ 34 w 33"/>
              <a:gd name="T11" fmla="*/ 6 h 13"/>
              <a:gd name="T12" fmla="*/ 39 w 33"/>
              <a:gd name="T13" fmla="*/ 10 h 13"/>
              <a:gd name="T14" fmla="*/ 25 w 33"/>
              <a:gd name="T15" fmla="*/ 13 h 13"/>
              <a:gd name="T16" fmla="*/ 22 w 33"/>
              <a:gd name="T17" fmla="*/ 12 h 13"/>
              <a:gd name="T18" fmla="*/ 15 w 33"/>
              <a:gd name="T19" fmla="*/ 14 h 13"/>
              <a:gd name="T20" fmla="*/ 8 w 33"/>
              <a:gd name="T21" fmla="*/ 15 h 13"/>
              <a:gd name="T22" fmla="*/ 1 w 33"/>
              <a:gd name="T23" fmla="*/ 14 h 13"/>
              <a:gd name="T24" fmla="*/ 2 w 33"/>
              <a:gd name="T25" fmla="*/ 12 h 13"/>
              <a:gd name="T26" fmla="*/ 6 w 33"/>
              <a:gd name="T27" fmla="*/ 1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13"/>
              <a:gd name="T44" fmla="*/ 33 w 33"/>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13">
                <a:moveTo>
                  <a:pt x="5" y="9"/>
                </a:moveTo>
                <a:cubicBezTo>
                  <a:pt x="7" y="8"/>
                  <a:pt x="8" y="5"/>
                  <a:pt x="11" y="4"/>
                </a:cubicBezTo>
                <a:cubicBezTo>
                  <a:pt x="13" y="3"/>
                  <a:pt x="16" y="4"/>
                  <a:pt x="18" y="3"/>
                </a:cubicBezTo>
                <a:cubicBezTo>
                  <a:pt x="20" y="3"/>
                  <a:pt x="22" y="0"/>
                  <a:pt x="24" y="0"/>
                </a:cubicBezTo>
                <a:cubicBezTo>
                  <a:pt x="26" y="0"/>
                  <a:pt x="29" y="1"/>
                  <a:pt x="30" y="2"/>
                </a:cubicBezTo>
                <a:cubicBezTo>
                  <a:pt x="31" y="3"/>
                  <a:pt x="28" y="4"/>
                  <a:pt x="28" y="5"/>
                </a:cubicBezTo>
                <a:cubicBezTo>
                  <a:pt x="29" y="7"/>
                  <a:pt x="33" y="8"/>
                  <a:pt x="32" y="9"/>
                </a:cubicBezTo>
                <a:cubicBezTo>
                  <a:pt x="29" y="11"/>
                  <a:pt x="25" y="10"/>
                  <a:pt x="21" y="11"/>
                </a:cubicBezTo>
                <a:cubicBezTo>
                  <a:pt x="20" y="11"/>
                  <a:pt x="19" y="10"/>
                  <a:pt x="18" y="10"/>
                </a:cubicBezTo>
                <a:cubicBezTo>
                  <a:pt x="16" y="10"/>
                  <a:pt x="14" y="11"/>
                  <a:pt x="12" y="12"/>
                </a:cubicBezTo>
                <a:cubicBezTo>
                  <a:pt x="10" y="12"/>
                  <a:pt x="9" y="12"/>
                  <a:pt x="7" y="13"/>
                </a:cubicBezTo>
                <a:cubicBezTo>
                  <a:pt x="5" y="13"/>
                  <a:pt x="3" y="13"/>
                  <a:pt x="1" y="12"/>
                </a:cubicBezTo>
                <a:cubicBezTo>
                  <a:pt x="0" y="12"/>
                  <a:pt x="1" y="10"/>
                  <a:pt x="2" y="10"/>
                </a:cubicBezTo>
                <a:cubicBezTo>
                  <a:pt x="3" y="9"/>
                  <a:pt x="4" y="10"/>
                  <a:pt x="5" y="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5" name="Freeform 3618"/>
          <p:cNvSpPr>
            <a:spLocks noChangeAspect="1"/>
          </p:cNvSpPr>
          <p:nvPr/>
        </p:nvSpPr>
        <p:spPr bwMode="auto">
          <a:xfrm>
            <a:off x="1215098" y="2170063"/>
            <a:ext cx="80690" cy="66675"/>
          </a:xfrm>
          <a:custGeom>
            <a:avLst/>
            <a:gdLst>
              <a:gd name="T0" fmla="*/ 4 w 49"/>
              <a:gd name="T1" fmla="*/ 1 h 47"/>
              <a:gd name="T2" fmla="*/ 30 w 49"/>
              <a:gd name="T3" fmla="*/ 12 h 47"/>
              <a:gd name="T4" fmla="*/ 36 w 49"/>
              <a:gd name="T5" fmla="*/ 13 h 47"/>
              <a:gd name="T6" fmla="*/ 41 w 49"/>
              <a:gd name="T7" fmla="*/ 25 h 47"/>
              <a:gd name="T8" fmla="*/ 41 w 49"/>
              <a:gd name="T9" fmla="*/ 30 h 47"/>
              <a:gd name="T10" fmla="*/ 52 w 49"/>
              <a:gd name="T11" fmla="*/ 33 h 47"/>
              <a:gd name="T12" fmla="*/ 57 w 49"/>
              <a:gd name="T13" fmla="*/ 46 h 47"/>
              <a:gd name="T14" fmla="*/ 57 w 49"/>
              <a:gd name="T15" fmla="*/ 54 h 47"/>
              <a:gd name="T16" fmla="*/ 47 w 49"/>
              <a:gd name="T17" fmla="*/ 55 h 47"/>
              <a:gd name="T18" fmla="*/ 35 w 49"/>
              <a:gd name="T19" fmla="*/ 48 h 47"/>
              <a:gd name="T20" fmla="*/ 39 w 49"/>
              <a:gd name="T21" fmla="*/ 42 h 47"/>
              <a:gd name="T22" fmla="*/ 29 w 49"/>
              <a:gd name="T23" fmla="*/ 42 h 47"/>
              <a:gd name="T24" fmla="*/ 24 w 49"/>
              <a:gd name="T25" fmla="*/ 38 h 47"/>
              <a:gd name="T26" fmla="*/ 23 w 49"/>
              <a:gd name="T27" fmla="*/ 32 h 47"/>
              <a:gd name="T28" fmla="*/ 17 w 49"/>
              <a:gd name="T29" fmla="*/ 27 h 47"/>
              <a:gd name="T30" fmla="*/ 12 w 49"/>
              <a:gd name="T31" fmla="*/ 20 h 47"/>
              <a:gd name="T32" fmla="*/ 12 w 49"/>
              <a:gd name="T33" fmla="*/ 15 h 47"/>
              <a:gd name="T34" fmla="*/ 5 w 49"/>
              <a:gd name="T35" fmla="*/ 15 h 47"/>
              <a:gd name="T36" fmla="*/ 8 w 49"/>
              <a:gd name="T37" fmla="*/ 10 h 47"/>
              <a:gd name="T38" fmla="*/ 2 w 49"/>
              <a:gd name="T39" fmla="*/ 7 h 47"/>
              <a:gd name="T40" fmla="*/ 0 w 49"/>
              <a:gd name="T41" fmla="*/ 2 h 47"/>
              <a:gd name="T42" fmla="*/ 4 w 49"/>
              <a:gd name="T43" fmla="*/ 1 h 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47"/>
              <a:gd name="T68" fmla="*/ 49 w 49"/>
              <a:gd name="T69" fmla="*/ 47 h 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47">
                <a:moveTo>
                  <a:pt x="3" y="1"/>
                </a:moveTo>
                <a:cubicBezTo>
                  <a:pt x="11" y="3"/>
                  <a:pt x="18" y="7"/>
                  <a:pt x="25" y="10"/>
                </a:cubicBezTo>
                <a:cubicBezTo>
                  <a:pt x="27" y="11"/>
                  <a:pt x="29" y="10"/>
                  <a:pt x="30" y="11"/>
                </a:cubicBezTo>
                <a:cubicBezTo>
                  <a:pt x="33" y="14"/>
                  <a:pt x="33" y="18"/>
                  <a:pt x="34" y="21"/>
                </a:cubicBezTo>
                <a:cubicBezTo>
                  <a:pt x="34" y="23"/>
                  <a:pt x="33" y="24"/>
                  <a:pt x="34" y="25"/>
                </a:cubicBezTo>
                <a:cubicBezTo>
                  <a:pt x="37" y="27"/>
                  <a:pt x="41" y="26"/>
                  <a:pt x="43" y="28"/>
                </a:cubicBezTo>
                <a:cubicBezTo>
                  <a:pt x="46" y="31"/>
                  <a:pt x="47" y="35"/>
                  <a:pt x="47" y="39"/>
                </a:cubicBezTo>
                <a:cubicBezTo>
                  <a:pt x="48" y="41"/>
                  <a:pt x="49" y="44"/>
                  <a:pt x="47" y="45"/>
                </a:cubicBezTo>
                <a:cubicBezTo>
                  <a:pt x="45" y="47"/>
                  <a:pt x="42" y="47"/>
                  <a:pt x="39" y="46"/>
                </a:cubicBezTo>
                <a:cubicBezTo>
                  <a:pt x="35" y="45"/>
                  <a:pt x="31" y="43"/>
                  <a:pt x="29" y="40"/>
                </a:cubicBezTo>
                <a:cubicBezTo>
                  <a:pt x="28" y="38"/>
                  <a:pt x="33" y="36"/>
                  <a:pt x="32" y="35"/>
                </a:cubicBezTo>
                <a:cubicBezTo>
                  <a:pt x="30" y="33"/>
                  <a:pt x="26" y="35"/>
                  <a:pt x="24" y="35"/>
                </a:cubicBezTo>
                <a:cubicBezTo>
                  <a:pt x="22" y="34"/>
                  <a:pt x="20" y="33"/>
                  <a:pt x="20" y="32"/>
                </a:cubicBezTo>
                <a:cubicBezTo>
                  <a:pt x="19" y="30"/>
                  <a:pt x="20" y="28"/>
                  <a:pt x="19" y="27"/>
                </a:cubicBezTo>
                <a:cubicBezTo>
                  <a:pt x="18" y="25"/>
                  <a:pt x="15" y="24"/>
                  <a:pt x="14" y="23"/>
                </a:cubicBezTo>
                <a:cubicBezTo>
                  <a:pt x="12" y="21"/>
                  <a:pt x="11" y="19"/>
                  <a:pt x="10" y="17"/>
                </a:cubicBezTo>
                <a:cubicBezTo>
                  <a:pt x="9" y="16"/>
                  <a:pt x="11" y="14"/>
                  <a:pt x="10" y="13"/>
                </a:cubicBezTo>
                <a:cubicBezTo>
                  <a:pt x="8" y="12"/>
                  <a:pt x="5" y="15"/>
                  <a:pt x="4" y="13"/>
                </a:cubicBezTo>
                <a:cubicBezTo>
                  <a:pt x="3" y="12"/>
                  <a:pt x="7" y="10"/>
                  <a:pt x="7" y="8"/>
                </a:cubicBezTo>
                <a:cubicBezTo>
                  <a:pt x="6" y="7"/>
                  <a:pt x="3" y="8"/>
                  <a:pt x="2" y="6"/>
                </a:cubicBezTo>
                <a:cubicBezTo>
                  <a:pt x="1" y="5"/>
                  <a:pt x="0" y="4"/>
                  <a:pt x="0" y="2"/>
                </a:cubicBezTo>
                <a:cubicBezTo>
                  <a:pt x="0" y="2"/>
                  <a:pt x="3"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6" name="Freeform 3619"/>
          <p:cNvSpPr>
            <a:spLocks noChangeAspect="1"/>
          </p:cNvSpPr>
          <p:nvPr/>
        </p:nvSpPr>
        <p:spPr bwMode="auto">
          <a:xfrm>
            <a:off x="1118684" y="2085532"/>
            <a:ext cx="34281" cy="27384"/>
          </a:xfrm>
          <a:custGeom>
            <a:avLst/>
            <a:gdLst>
              <a:gd name="T0" fmla="*/ 21 w 17"/>
              <a:gd name="T1" fmla="*/ 4 h 19"/>
              <a:gd name="T2" fmla="*/ 16 w 17"/>
              <a:gd name="T3" fmla="*/ 13 h 19"/>
              <a:gd name="T4" fmla="*/ 12 w 17"/>
              <a:gd name="T5" fmla="*/ 22 h 19"/>
              <a:gd name="T6" fmla="*/ 5 w 17"/>
              <a:gd name="T7" fmla="*/ 23 h 19"/>
              <a:gd name="T8" fmla="*/ 1 w 17"/>
              <a:gd name="T9" fmla="*/ 18 h 19"/>
              <a:gd name="T10" fmla="*/ 2 w 17"/>
              <a:gd name="T11" fmla="*/ 7 h 19"/>
              <a:gd name="T12" fmla="*/ 2 w 17"/>
              <a:gd name="T13" fmla="*/ 1 h 19"/>
              <a:gd name="T14" fmla="*/ 15 w 17"/>
              <a:gd name="T15" fmla="*/ 4 h 19"/>
              <a:gd name="T16" fmla="*/ 21 w 17"/>
              <a:gd name="T17" fmla="*/ 4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9"/>
              <a:gd name="T29" fmla="*/ 17 w 17"/>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9">
                <a:moveTo>
                  <a:pt x="17" y="3"/>
                </a:moveTo>
                <a:cubicBezTo>
                  <a:pt x="17" y="6"/>
                  <a:pt x="14" y="8"/>
                  <a:pt x="13" y="11"/>
                </a:cubicBezTo>
                <a:cubicBezTo>
                  <a:pt x="12" y="13"/>
                  <a:pt x="12" y="16"/>
                  <a:pt x="10" y="18"/>
                </a:cubicBezTo>
                <a:cubicBezTo>
                  <a:pt x="9" y="19"/>
                  <a:pt x="6" y="19"/>
                  <a:pt x="4" y="19"/>
                </a:cubicBezTo>
                <a:cubicBezTo>
                  <a:pt x="3" y="18"/>
                  <a:pt x="1" y="17"/>
                  <a:pt x="1" y="15"/>
                </a:cubicBezTo>
                <a:cubicBezTo>
                  <a:pt x="1" y="12"/>
                  <a:pt x="2" y="9"/>
                  <a:pt x="2" y="6"/>
                </a:cubicBezTo>
                <a:cubicBezTo>
                  <a:pt x="2" y="5"/>
                  <a:pt x="0" y="2"/>
                  <a:pt x="2" y="1"/>
                </a:cubicBezTo>
                <a:cubicBezTo>
                  <a:pt x="5" y="0"/>
                  <a:pt x="9" y="2"/>
                  <a:pt x="12" y="3"/>
                </a:cubicBezTo>
                <a:cubicBezTo>
                  <a:pt x="13" y="3"/>
                  <a:pt x="16" y="2"/>
                  <a:pt x="17"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7" name="Freeform 3620"/>
          <p:cNvSpPr>
            <a:spLocks noChangeAspect="1"/>
          </p:cNvSpPr>
          <p:nvPr/>
        </p:nvSpPr>
        <p:spPr bwMode="auto">
          <a:xfrm>
            <a:off x="1120271" y="2111725"/>
            <a:ext cx="34281" cy="32147"/>
          </a:xfrm>
          <a:custGeom>
            <a:avLst/>
            <a:gdLst>
              <a:gd name="T0" fmla="*/ 12 w 15"/>
              <a:gd name="T1" fmla="*/ 1 h 23"/>
              <a:gd name="T2" fmla="*/ 1 w 15"/>
              <a:gd name="T3" fmla="*/ 4 h 23"/>
              <a:gd name="T4" fmla="*/ 6 w 15"/>
              <a:gd name="T5" fmla="*/ 7 h 23"/>
              <a:gd name="T6" fmla="*/ 7 w 15"/>
              <a:gd name="T7" fmla="*/ 15 h 23"/>
              <a:gd name="T8" fmla="*/ 16 w 15"/>
              <a:gd name="T9" fmla="*/ 26 h 23"/>
              <a:gd name="T10" fmla="*/ 17 w 15"/>
              <a:gd name="T11" fmla="*/ 23 h 23"/>
              <a:gd name="T12" fmla="*/ 12 w 15"/>
              <a:gd name="T13" fmla="*/ 18 h 23"/>
              <a:gd name="T14" fmla="*/ 10 w 15"/>
              <a:gd name="T15" fmla="*/ 7 h 23"/>
              <a:gd name="T16" fmla="*/ 12 w 15"/>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3"/>
              <a:gd name="T29" fmla="*/ 15 w 15"/>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3">
                <a:moveTo>
                  <a:pt x="10" y="1"/>
                </a:moveTo>
                <a:cubicBezTo>
                  <a:pt x="7" y="0"/>
                  <a:pt x="3" y="1"/>
                  <a:pt x="1" y="3"/>
                </a:cubicBezTo>
                <a:cubicBezTo>
                  <a:pt x="0" y="4"/>
                  <a:pt x="4" y="4"/>
                  <a:pt x="5" y="6"/>
                </a:cubicBezTo>
                <a:cubicBezTo>
                  <a:pt x="6" y="8"/>
                  <a:pt x="5" y="11"/>
                  <a:pt x="6" y="13"/>
                </a:cubicBezTo>
                <a:cubicBezTo>
                  <a:pt x="8" y="17"/>
                  <a:pt x="10" y="20"/>
                  <a:pt x="13" y="22"/>
                </a:cubicBezTo>
                <a:cubicBezTo>
                  <a:pt x="13" y="23"/>
                  <a:pt x="15" y="21"/>
                  <a:pt x="14" y="20"/>
                </a:cubicBezTo>
                <a:cubicBezTo>
                  <a:pt x="13" y="18"/>
                  <a:pt x="11" y="17"/>
                  <a:pt x="10" y="15"/>
                </a:cubicBezTo>
                <a:cubicBezTo>
                  <a:pt x="9" y="12"/>
                  <a:pt x="8" y="9"/>
                  <a:pt x="8" y="6"/>
                </a:cubicBezTo>
                <a:cubicBezTo>
                  <a:pt x="8" y="4"/>
                  <a:pt x="11" y="2"/>
                  <a:pt x="10"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8" name="Freeform 3621"/>
          <p:cNvSpPr>
            <a:spLocks noChangeAspect="1"/>
          </p:cNvSpPr>
          <p:nvPr/>
        </p:nvSpPr>
        <p:spPr bwMode="auto">
          <a:xfrm>
            <a:off x="382776" y="1824784"/>
            <a:ext cx="56073" cy="22622"/>
          </a:xfrm>
          <a:custGeom>
            <a:avLst/>
            <a:gdLst>
              <a:gd name="T0" fmla="*/ 5 w 34"/>
              <a:gd name="T1" fmla="*/ 2 h 16"/>
              <a:gd name="T2" fmla="*/ 1 w 34"/>
              <a:gd name="T3" fmla="*/ 13 h 16"/>
              <a:gd name="T4" fmla="*/ 10 w 34"/>
              <a:gd name="T5" fmla="*/ 13 h 16"/>
              <a:gd name="T6" fmla="*/ 17 w 34"/>
              <a:gd name="T7" fmla="*/ 12 h 16"/>
              <a:gd name="T8" fmla="*/ 24 w 34"/>
              <a:gd name="T9" fmla="*/ 15 h 16"/>
              <a:gd name="T10" fmla="*/ 30 w 34"/>
              <a:gd name="T11" fmla="*/ 19 h 16"/>
              <a:gd name="T12" fmla="*/ 41 w 34"/>
              <a:gd name="T13" fmla="*/ 13 h 16"/>
              <a:gd name="T14" fmla="*/ 30 w 34"/>
              <a:gd name="T15" fmla="*/ 8 h 16"/>
              <a:gd name="T16" fmla="*/ 28 w 34"/>
              <a:gd name="T17" fmla="*/ 5 h 16"/>
              <a:gd name="T18" fmla="*/ 23 w 34"/>
              <a:gd name="T19" fmla="*/ 5 h 16"/>
              <a:gd name="T20" fmla="*/ 16 w 34"/>
              <a:gd name="T21" fmla="*/ 8 h 16"/>
              <a:gd name="T22" fmla="*/ 7 w 34"/>
              <a:gd name="T23" fmla="*/ 8 h 16"/>
              <a:gd name="T24" fmla="*/ 5 w 34"/>
              <a:gd name="T25" fmla="*/ 2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4" y="2"/>
                </a:moveTo>
                <a:cubicBezTo>
                  <a:pt x="2" y="4"/>
                  <a:pt x="0" y="8"/>
                  <a:pt x="1" y="11"/>
                </a:cubicBezTo>
                <a:cubicBezTo>
                  <a:pt x="2" y="13"/>
                  <a:pt x="6" y="11"/>
                  <a:pt x="8" y="11"/>
                </a:cubicBezTo>
                <a:cubicBezTo>
                  <a:pt x="10" y="11"/>
                  <a:pt x="12" y="10"/>
                  <a:pt x="14" y="10"/>
                </a:cubicBezTo>
                <a:cubicBezTo>
                  <a:pt x="16" y="11"/>
                  <a:pt x="18" y="12"/>
                  <a:pt x="20" y="13"/>
                </a:cubicBezTo>
                <a:cubicBezTo>
                  <a:pt x="21" y="14"/>
                  <a:pt x="23" y="16"/>
                  <a:pt x="25" y="16"/>
                </a:cubicBezTo>
                <a:cubicBezTo>
                  <a:pt x="29" y="15"/>
                  <a:pt x="34" y="14"/>
                  <a:pt x="34" y="11"/>
                </a:cubicBezTo>
                <a:cubicBezTo>
                  <a:pt x="34" y="7"/>
                  <a:pt x="28" y="9"/>
                  <a:pt x="25" y="7"/>
                </a:cubicBezTo>
                <a:cubicBezTo>
                  <a:pt x="24" y="7"/>
                  <a:pt x="24" y="5"/>
                  <a:pt x="23" y="4"/>
                </a:cubicBezTo>
                <a:cubicBezTo>
                  <a:pt x="22" y="3"/>
                  <a:pt x="20" y="3"/>
                  <a:pt x="19" y="4"/>
                </a:cubicBezTo>
                <a:cubicBezTo>
                  <a:pt x="17" y="4"/>
                  <a:pt x="15" y="6"/>
                  <a:pt x="13" y="7"/>
                </a:cubicBezTo>
                <a:cubicBezTo>
                  <a:pt x="11" y="7"/>
                  <a:pt x="8" y="8"/>
                  <a:pt x="6" y="7"/>
                </a:cubicBezTo>
                <a:cubicBezTo>
                  <a:pt x="5" y="6"/>
                  <a:pt x="6" y="0"/>
                  <a:pt x="4"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79" name="Freeform 3622"/>
          <p:cNvSpPr>
            <a:spLocks noChangeAspect="1"/>
          </p:cNvSpPr>
          <p:nvPr/>
        </p:nvSpPr>
        <p:spPr bwMode="auto">
          <a:xfrm>
            <a:off x="1118685" y="2031951"/>
            <a:ext cx="34281" cy="42862"/>
          </a:xfrm>
          <a:custGeom>
            <a:avLst/>
            <a:gdLst>
              <a:gd name="T0" fmla="*/ 13 w 18"/>
              <a:gd name="T1" fmla="*/ 4 h 30"/>
              <a:gd name="T2" fmla="*/ 21 w 18"/>
              <a:gd name="T3" fmla="*/ 17 h 30"/>
              <a:gd name="T4" fmla="*/ 22 w 18"/>
              <a:gd name="T5" fmla="*/ 31 h 30"/>
              <a:gd name="T6" fmla="*/ 20 w 18"/>
              <a:gd name="T7" fmla="*/ 35 h 30"/>
              <a:gd name="T8" fmla="*/ 12 w 18"/>
              <a:gd name="T9" fmla="*/ 26 h 30"/>
              <a:gd name="T10" fmla="*/ 7 w 18"/>
              <a:gd name="T11" fmla="*/ 24 h 30"/>
              <a:gd name="T12" fmla="*/ 10 w 18"/>
              <a:gd name="T13" fmla="*/ 17 h 30"/>
              <a:gd name="T14" fmla="*/ 6 w 18"/>
              <a:gd name="T15" fmla="*/ 14 h 30"/>
              <a:gd name="T16" fmla="*/ 11 w 18"/>
              <a:gd name="T17" fmla="*/ 8 h 30"/>
              <a:gd name="T18" fmla="*/ 1 w 18"/>
              <a:gd name="T19" fmla="*/ 10 h 30"/>
              <a:gd name="T20" fmla="*/ 6 w 18"/>
              <a:gd name="T21" fmla="*/ 1 h 30"/>
              <a:gd name="T22" fmla="*/ 13 w 18"/>
              <a:gd name="T23" fmla="*/ 4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30"/>
              <a:gd name="T38" fmla="*/ 18 w 18"/>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30">
                <a:moveTo>
                  <a:pt x="11" y="3"/>
                </a:moveTo>
                <a:cubicBezTo>
                  <a:pt x="14" y="6"/>
                  <a:pt x="15" y="10"/>
                  <a:pt x="17" y="14"/>
                </a:cubicBezTo>
                <a:cubicBezTo>
                  <a:pt x="18" y="18"/>
                  <a:pt x="18" y="22"/>
                  <a:pt x="18" y="26"/>
                </a:cubicBezTo>
                <a:cubicBezTo>
                  <a:pt x="18" y="27"/>
                  <a:pt x="17" y="30"/>
                  <a:pt x="16" y="29"/>
                </a:cubicBezTo>
                <a:cubicBezTo>
                  <a:pt x="13" y="28"/>
                  <a:pt x="12" y="24"/>
                  <a:pt x="10" y="22"/>
                </a:cubicBezTo>
                <a:cubicBezTo>
                  <a:pt x="8" y="21"/>
                  <a:pt x="6" y="22"/>
                  <a:pt x="6" y="20"/>
                </a:cubicBezTo>
                <a:cubicBezTo>
                  <a:pt x="5" y="18"/>
                  <a:pt x="8" y="16"/>
                  <a:pt x="8" y="14"/>
                </a:cubicBezTo>
                <a:cubicBezTo>
                  <a:pt x="8" y="12"/>
                  <a:pt x="4" y="13"/>
                  <a:pt x="5" y="12"/>
                </a:cubicBezTo>
                <a:cubicBezTo>
                  <a:pt x="5" y="10"/>
                  <a:pt x="10" y="9"/>
                  <a:pt x="9" y="7"/>
                </a:cubicBezTo>
                <a:cubicBezTo>
                  <a:pt x="7" y="5"/>
                  <a:pt x="3" y="10"/>
                  <a:pt x="1" y="8"/>
                </a:cubicBezTo>
                <a:cubicBezTo>
                  <a:pt x="0" y="6"/>
                  <a:pt x="3" y="2"/>
                  <a:pt x="5" y="1"/>
                </a:cubicBezTo>
                <a:cubicBezTo>
                  <a:pt x="7" y="0"/>
                  <a:pt x="10" y="1"/>
                  <a:pt x="1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0" name="Freeform 3623"/>
          <p:cNvSpPr>
            <a:spLocks noChangeAspect="1"/>
          </p:cNvSpPr>
          <p:nvPr/>
        </p:nvSpPr>
        <p:spPr bwMode="auto">
          <a:xfrm>
            <a:off x="1121858" y="2012901"/>
            <a:ext cx="34281" cy="19050"/>
          </a:xfrm>
          <a:custGeom>
            <a:avLst/>
            <a:gdLst>
              <a:gd name="T0" fmla="*/ 1 w 15"/>
              <a:gd name="T1" fmla="*/ 2 h 13"/>
              <a:gd name="T2" fmla="*/ 1 w 15"/>
              <a:gd name="T3" fmla="*/ 15 h 13"/>
              <a:gd name="T4" fmla="*/ 10 w 15"/>
              <a:gd name="T5" fmla="*/ 14 h 13"/>
              <a:gd name="T6" fmla="*/ 10 w 15"/>
              <a:gd name="T7" fmla="*/ 10 h 13"/>
              <a:gd name="T8" fmla="*/ 14 w 15"/>
              <a:gd name="T9" fmla="*/ 12 h 13"/>
              <a:gd name="T10" fmla="*/ 17 w 15"/>
              <a:gd name="T11" fmla="*/ 12 h 13"/>
              <a:gd name="T12" fmla="*/ 12 w 15"/>
              <a:gd name="T13" fmla="*/ 5 h 13"/>
              <a:gd name="T14" fmla="*/ 6 w 15"/>
              <a:gd name="T15" fmla="*/ 4 h 13"/>
              <a:gd name="T16" fmla="*/ 1 w 15"/>
              <a:gd name="T17" fmla="*/ 2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3"/>
              <a:gd name="T29" fmla="*/ 15 w 15"/>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3">
                <a:moveTo>
                  <a:pt x="1" y="2"/>
                </a:moveTo>
                <a:cubicBezTo>
                  <a:pt x="0" y="5"/>
                  <a:pt x="0" y="9"/>
                  <a:pt x="1" y="12"/>
                </a:cubicBezTo>
                <a:cubicBezTo>
                  <a:pt x="2" y="13"/>
                  <a:pt x="6" y="12"/>
                  <a:pt x="8" y="11"/>
                </a:cubicBezTo>
                <a:cubicBezTo>
                  <a:pt x="9" y="10"/>
                  <a:pt x="6" y="8"/>
                  <a:pt x="8" y="8"/>
                </a:cubicBezTo>
                <a:cubicBezTo>
                  <a:pt x="9" y="7"/>
                  <a:pt x="10" y="10"/>
                  <a:pt x="12" y="10"/>
                </a:cubicBezTo>
                <a:cubicBezTo>
                  <a:pt x="12" y="10"/>
                  <a:pt x="15" y="11"/>
                  <a:pt x="14" y="10"/>
                </a:cubicBezTo>
                <a:cubicBezTo>
                  <a:pt x="14" y="7"/>
                  <a:pt x="12" y="5"/>
                  <a:pt x="10" y="4"/>
                </a:cubicBezTo>
                <a:cubicBezTo>
                  <a:pt x="9" y="3"/>
                  <a:pt x="7" y="3"/>
                  <a:pt x="5" y="3"/>
                </a:cubicBezTo>
                <a:cubicBezTo>
                  <a:pt x="4" y="3"/>
                  <a:pt x="2" y="0"/>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1" name="Freeform 3624"/>
          <p:cNvSpPr>
            <a:spLocks noChangeAspect="1"/>
          </p:cNvSpPr>
          <p:nvPr/>
        </p:nvSpPr>
        <p:spPr bwMode="auto">
          <a:xfrm>
            <a:off x="1091705" y="2017665"/>
            <a:ext cx="34281" cy="21432"/>
          </a:xfrm>
          <a:custGeom>
            <a:avLst/>
            <a:gdLst>
              <a:gd name="T0" fmla="*/ 4 w 7"/>
              <a:gd name="T1" fmla="*/ 1 h 15"/>
              <a:gd name="T2" fmla="*/ 3 w 7"/>
              <a:gd name="T3" fmla="*/ 11 h 15"/>
              <a:gd name="T4" fmla="*/ 3 w 7"/>
              <a:gd name="T5" fmla="*/ 18 h 15"/>
              <a:gd name="T6" fmla="*/ 8 w 7"/>
              <a:gd name="T7" fmla="*/ 11 h 15"/>
              <a:gd name="T8" fmla="*/ 8 w 7"/>
              <a:gd name="T9" fmla="*/ 5 h 15"/>
              <a:gd name="T10" fmla="*/ 6 w 7"/>
              <a:gd name="T11" fmla="*/ 1 h 15"/>
              <a:gd name="T12" fmla="*/ 4 w 7"/>
              <a:gd name="T13" fmla="*/ 1 h 15"/>
              <a:gd name="T14" fmla="*/ 0 60000 65536"/>
              <a:gd name="T15" fmla="*/ 0 60000 65536"/>
              <a:gd name="T16" fmla="*/ 0 60000 65536"/>
              <a:gd name="T17" fmla="*/ 0 60000 65536"/>
              <a:gd name="T18" fmla="*/ 0 60000 65536"/>
              <a:gd name="T19" fmla="*/ 0 60000 65536"/>
              <a:gd name="T20" fmla="*/ 0 60000 65536"/>
              <a:gd name="T21" fmla="*/ 0 w 7"/>
              <a:gd name="T22" fmla="*/ 0 h 15"/>
              <a:gd name="T23" fmla="*/ 7 w 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5">
                <a:moveTo>
                  <a:pt x="3" y="1"/>
                </a:moveTo>
                <a:cubicBezTo>
                  <a:pt x="2" y="4"/>
                  <a:pt x="2" y="6"/>
                  <a:pt x="2" y="9"/>
                </a:cubicBezTo>
                <a:cubicBezTo>
                  <a:pt x="2" y="11"/>
                  <a:pt x="0" y="15"/>
                  <a:pt x="2" y="15"/>
                </a:cubicBezTo>
                <a:cubicBezTo>
                  <a:pt x="4" y="14"/>
                  <a:pt x="5" y="11"/>
                  <a:pt x="6" y="9"/>
                </a:cubicBezTo>
                <a:cubicBezTo>
                  <a:pt x="7" y="7"/>
                  <a:pt x="6" y="5"/>
                  <a:pt x="6" y="4"/>
                </a:cubicBezTo>
                <a:cubicBezTo>
                  <a:pt x="6" y="3"/>
                  <a:pt x="6" y="2"/>
                  <a:pt x="5" y="1"/>
                </a:cubicBezTo>
                <a:cubicBezTo>
                  <a:pt x="5" y="0"/>
                  <a:pt x="3" y="0"/>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2" name="Freeform 3625"/>
          <p:cNvSpPr>
            <a:spLocks noChangeAspect="1"/>
          </p:cNvSpPr>
          <p:nvPr/>
        </p:nvSpPr>
        <p:spPr bwMode="auto">
          <a:xfrm>
            <a:off x="1077423" y="2005757"/>
            <a:ext cx="34281" cy="28575"/>
          </a:xfrm>
          <a:custGeom>
            <a:avLst/>
            <a:gdLst>
              <a:gd name="T0" fmla="*/ 1 w 9"/>
              <a:gd name="T1" fmla="*/ 0 h 20"/>
              <a:gd name="T2" fmla="*/ 1 w 9"/>
              <a:gd name="T3" fmla="*/ 4 h 20"/>
              <a:gd name="T4" fmla="*/ 3 w 9"/>
              <a:gd name="T5" fmla="*/ 17 h 20"/>
              <a:gd name="T6" fmla="*/ 6 w 9"/>
              <a:gd name="T7" fmla="*/ 24 h 20"/>
              <a:gd name="T8" fmla="*/ 10 w 9"/>
              <a:gd name="T9" fmla="*/ 16 h 20"/>
              <a:gd name="T10" fmla="*/ 8 w 9"/>
              <a:gd name="T11" fmla="*/ 4 h 20"/>
              <a:gd name="T12" fmla="*/ 4 w 9"/>
              <a:gd name="T13" fmla="*/ 1 h 20"/>
              <a:gd name="T14" fmla="*/ 1 w 9"/>
              <a:gd name="T15" fmla="*/ 0 h 2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0"/>
              <a:gd name="T26" fmla="*/ 9 w 9"/>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0">
                <a:moveTo>
                  <a:pt x="1" y="0"/>
                </a:moveTo>
                <a:cubicBezTo>
                  <a:pt x="0" y="1"/>
                  <a:pt x="1" y="2"/>
                  <a:pt x="1" y="3"/>
                </a:cubicBezTo>
                <a:cubicBezTo>
                  <a:pt x="1" y="7"/>
                  <a:pt x="3" y="10"/>
                  <a:pt x="3" y="14"/>
                </a:cubicBezTo>
                <a:cubicBezTo>
                  <a:pt x="4" y="16"/>
                  <a:pt x="3" y="20"/>
                  <a:pt x="5" y="20"/>
                </a:cubicBezTo>
                <a:cubicBezTo>
                  <a:pt x="7" y="19"/>
                  <a:pt x="8" y="15"/>
                  <a:pt x="9" y="13"/>
                </a:cubicBezTo>
                <a:cubicBezTo>
                  <a:pt x="9" y="10"/>
                  <a:pt x="8" y="6"/>
                  <a:pt x="7" y="3"/>
                </a:cubicBezTo>
                <a:cubicBezTo>
                  <a:pt x="7" y="2"/>
                  <a:pt x="6" y="2"/>
                  <a:pt x="4" y="1"/>
                </a:cubicBezTo>
                <a:cubicBezTo>
                  <a:pt x="3" y="0"/>
                  <a:pt x="2" y="0"/>
                  <a:pt x="1"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3" name="Freeform 3626"/>
          <p:cNvSpPr>
            <a:spLocks noChangeAspect="1"/>
          </p:cNvSpPr>
          <p:nvPr/>
        </p:nvSpPr>
        <p:spPr bwMode="auto">
          <a:xfrm>
            <a:off x="1082184" y="1986708"/>
            <a:ext cx="34281" cy="21432"/>
          </a:xfrm>
          <a:custGeom>
            <a:avLst/>
            <a:gdLst>
              <a:gd name="T0" fmla="*/ 1 w 20"/>
              <a:gd name="T1" fmla="*/ 2 h 15"/>
              <a:gd name="T2" fmla="*/ 1 w 20"/>
              <a:gd name="T3" fmla="*/ 6 h 15"/>
              <a:gd name="T4" fmla="*/ 10 w 20"/>
              <a:gd name="T5" fmla="*/ 17 h 15"/>
              <a:gd name="T6" fmla="*/ 11 w 20"/>
              <a:gd name="T7" fmla="*/ 13 h 15"/>
              <a:gd name="T8" fmla="*/ 11 w 20"/>
              <a:gd name="T9" fmla="*/ 11 h 15"/>
              <a:gd name="T10" fmla="*/ 22 w 20"/>
              <a:gd name="T11" fmla="*/ 14 h 15"/>
              <a:gd name="T12" fmla="*/ 22 w 20"/>
              <a:gd name="T13" fmla="*/ 10 h 15"/>
              <a:gd name="T14" fmla="*/ 13 w 20"/>
              <a:gd name="T15" fmla="*/ 6 h 15"/>
              <a:gd name="T16" fmla="*/ 17 w 20"/>
              <a:gd name="T17" fmla="*/ 6 h 15"/>
              <a:gd name="T18" fmla="*/ 23 w 20"/>
              <a:gd name="T19" fmla="*/ 7 h 15"/>
              <a:gd name="T20" fmla="*/ 22 w 20"/>
              <a:gd name="T21" fmla="*/ 2 h 15"/>
              <a:gd name="T22" fmla="*/ 13 w 20"/>
              <a:gd name="T23" fmla="*/ 0 h 15"/>
              <a:gd name="T24" fmla="*/ 5 w 20"/>
              <a:gd name="T25" fmla="*/ 2 h 15"/>
              <a:gd name="T26" fmla="*/ 1 w 20"/>
              <a:gd name="T27" fmla="*/ 2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15"/>
              <a:gd name="T44" fmla="*/ 20 w 20"/>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15">
                <a:moveTo>
                  <a:pt x="1" y="2"/>
                </a:moveTo>
                <a:cubicBezTo>
                  <a:pt x="0" y="3"/>
                  <a:pt x="0" y="4"/>
                  <a:pt x="1" y="5"/>
                </a:cubicBezTo>
                <a:cubicBezTo>
                  <a:pt x="3" y="8"/>
                  <a:pt x="5" y="12"/>
                  <a:pt x="8" y="14"/>
                </a:cubicBezTo>
                <a:cubicBezTo>
                  <a:pt x="9" y="15"/>
                  <a:pt x="9" y="12"/>
                  <a:pt x="9" y="11"/>
                </a:cubicBezTo>
                <a:cubicBezTo>
                  <a:pt x="9" y="11"/>
                  <a:pt x="8" y="9"/>
                  <a:pt x="9" y="9"/>
                </a:cubicBezTo>
                <a:cubicBezTo>
                  <a:pt x="12" y="10"/>
                  <a:pt x="15" y="12"/>
                  <a:pt x="18" y="12"/>
                </a:cubicBezTo>
                <a:cubicBezTo>
                  <a:pt x="19" y="12"/>
                  <a:pt x="19" y="9"/>
                  <a:pt x="18" y="8"/>
                </a:cubicBezTo>
                <a:cubicBezTo>
                  <a:pt x="16" y="6"/>
                  <a:pt x="13" y="6"/>
                  <a:pt x="11" y="5"/>
                </a:cubicBezTo>
                <a:cubicBezTo>
                  <a:pt x="10" y="4"/>
                  <a:pt x="13" y="5"/>
                  <a:pt x="14" y="5"/>
                </a:cubicBezTo>
                <a:cubicBezTo>
                  <a:pt x="16" y="5"/>
                  <a:pt x="17" y="7"/>
                  <a:pt x="19" y="6"/>
                </a:cubicBezTo>
                <a:cubicBezTo>
                  <a:pt x="20" y="6"/>
                  <a:pt x="19" y="3"/>
                  <a:pt x="18" y="2"/>
                </a:cubicBezTo>
                <a:cubicBezTo>
                  <a:pt x="17" y="1"/>
                  <a:pt x="14" y="0"/>
                  <a:pt x="11" y="0"/>
                </a:cubicBezTo>
                <a:cubicBezTo>
                  <a:pt x="9" y="0"/>
                  <a:pt x="7" y="2"/>
                  <a:pt x="4" y="2"/>
                </a:cubicBezTo>
                <a:cubicBezTo>
                  <a:pt x="3" y="3"/>
                  <a:pt x="2" y="2"/>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4" name="Freeform 3627"/>
          <p:cNvSpPr>
            <a:spLocks noChangeAspect="1"/>
          </p:cNvSpPr>
          <p:nvPr/>
        </p:nvSpPr>
        <p:spPr bwMode="auto">
          <a:xfrm>
            <a:off x="1148835" y="2041476"/>
            <a:ext cx="34281" cy="20241"/>
          </a:xfrm>
          <a:custGeom>
            <a:avLst/>
            <a:gdLst>
              <a:gd name="T0" fmla="*/ 4 w 10"/>
              <a:gd name="T1" fmla="*/ 4 h 14"/>
              <a:gd name="T2" fmla="*/ 1 w 10"/>
              <a:gd name="T3" fmla="*/ 12 h 14"/>
              <a:gd name="T4" fmla="*/ 8 w 10"/>
              <a:gd name="T5" fmla="*/ 16 h 14"/>
              <a:gd name="T6" fmla="*/ 12 w 10"/>
              <a:gd name="T7" fmla="*/ 6 h 14"/>
              <a:gd name="T8" fmla="*/ 11 w 10"/>
              <a:gd name="T9" fmla="*/ 1 h 14"/>
              <a:gd name="T10" fmla="*/ 4 w 10"/>
              <a:gd name="T11" fmla="*/ 4 h 14"/>
              <a:gd name="T12" fmla="*/ 0 60000 65536"/>
              <a:gd name="T13" fmla="*/ 0 60000 65536"/>
              <a:gd name="T14" fmla="*/ 0 60000 65536"/>
              <a:gd name="T15" fmla="*/ 0 60000 65536"/>
              <a:gd name="T16" fmla="*/ 0 60000 65536"/>
              <a:gd name="T17" fmla="*/ 0 60000 65536"/>
              <a:gd name="T18" fmla="*/ 0 w 10"/>
              <a:gd name="T19" fmla="*/ 0 h 14"/>
              <a:gd name="T20" fmla="*/ 10 w 10"/>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0" h="14">
                <a:moveTo>
                  <a:pt x="3" y="3"/>
                </a:moveTo>
                <a:cubicBezTo>
                  <a:pt x="1" y="5"/>
                  <a:pt x="0" y="8"/>
                  <a:pt x="1" y="10"/>
                </a:cubicBezTo>
                <a:cubicBezTo>
                  <a:pt x="2" y="12"/>
                  <a:pt x="5" y="14"/>
                  <a:pt x="7" y="13"/>
                </a:cubicBezTo>
                <a:cubicBezTo>
                  <a:pt x="10" y="12"/>
                  <a:pt x="9" y="8"/>
                  <a:pt x="10" y="5"/>
                </a:cubicBezTo>
                <a:cubicBezTo>
                  <a:pt x="10" y="4"/>
                  <a:pt x="10" y="1"/>
                  <a:pt x="9" y="1"/>
                </a:cubicBezTo>
                <a:cubicBezTo>
                  <a:pt x="7" y="0"/>
                  <a:pt x="4" y="1"/>
                  <a:pt x="3"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5" name="Freeform 3628"/>
          <p:cNvSpPr>
            <a:spLocks noChangeAspect="1"/>
          </p:cNvSpPr>
          <p:nvPr/>
        </p:nvSpPr>
        <p:spPr bwMode="auto">
          <a:xfrm>
            <a:off x="1121859" y="2033142"/>
            <a:ext cx="34281" cy="9525"/>
          </a:xfrm>
          <a:custGeom>
            <a:avLst/>
            <a:gdLst>
              <a:gd name="T0" fmla="*/ 4 w 6"/>
              <a:gd name="T1" fmla="*/ 1 h 7"/>
              <a:gd name="T2" fmla="*/ 0 w 6"/>
              <a:gd name="T3" fmla="*/ 3 h 7"/>
              <a:gd name="T4" fmla="*/ 4 w 6"/>
              <a:gd name="T5" fmla="*/ 7 h 7"/>
              <a:gd name="T6" fmla="*/ 7 w 6"/>
              <a:gd name="T7" fmla="*/ 5 h 7"/>
              <a:gd name="T8" fmla="*/ 4 w 6"/>
              <a:gd name="T9" fmla="*/ 1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3" y="1"/>
                </a:moveTo>
                <a:cubicBezTo>
                  <a:pt x="2" y="0"/>
                  <a:pt x="0" y="2"/>
                  <a:pt x="0" y="3"/>
                </a:cubicBezTo>
                <a:cubicBezTo>
                  <a:pt x="0" y="4"/>
                  <a:pt x="2" y="6"/>
                  <a:pt x="3" y="6"/>
                </a:cubicBezTo>
                <a:cubicBezTo>
                  <a:pt x="4" y="7"/>
                  <a:pt x="6" y="5"/>
                  <a:pt x="6" y="4"/>
                </a:cubicBezTo>
                <a:cubicBezTo>
                  <a:pt x="6" y="2"/>
                  <a:pt x="5" y="1"/>
                  <a:pt x="3"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6" name="Freeform 3629"/>
          <p:cNvSpPr>
            <a:spLocks noChangeAspect="1"/>
          </p:cNvSpPr>
          <p:nvPr/>
        </p:nvSpPr>
        <p:spPr bwMode="auto">
          <a:xfrm>
            <a:off x="844145" y="1924796"/>
            <a:ext cx="34281" cy="17860"/>
          </a:xfrm>
          <a:custGeom>
            <a:avLst/>
            <a:gdLst>
              <a:gd name="T0" fmla="*/ 1 w 15"/>
              <a:gd name="T1" fmla="*/ 12 h 13"/>
              <a:gd name="T2" fmla="*/ 5 w 15"/>
              <a:gd name="T3" fmla="*/ 15 h 13"/>
              <a:gd name="T4" fmla="*/ 18 w 15"/>
              <a:gd name="T5" fmla="*/ 1 h 13"/>
              <a:gd name="T6" fmla="*/ 17 w 15"/>
              <a:gd name="T7" fmla="*/ 0 h 13"/>
              <a:gd name="T8" fmla="*/ 1 w 15"/>
              <a:gd name="T9" fmla="*/ 12 h 13"/>
              <a:gd name="T10" fmla="*/ 0 60000 65536"/>
              <a:gd name="T11" fmla="*/ 0 60000 65536"/>
              <a:gd name="T12" fmla="*/ 0 60000 65536"/>
              <a:gd name="T13" fmla="*/ 0 60000 65536"/>
              <a:gd name="T14" fmla="*/ 0 60000 65536"/>
              <a:gd name="T15" fmla="*/ 0 w 15"/>
              <a:gd name="T16" fmla="*/ 0 h 13"/>
              <a:gd name="T17" fmla="*/ 15 w 15"/>
              <a:gd name="T18" fmla="*/ 13 h 13"/>
            </a:gdLst>
            <a:ahLst/>
            <a:cxnLst>
              <a:cxn ang="T10">
                <a:pos x="T0" y="T1"/>
              </a:cxn>
              <a:cxn ang="T11">
                <a:pos x="T2" y="T3"/>
              </a:cxn>
              <a:cxn ang="T12">
                <a:pos x="T4" y="T5"/>
              </a:cxn>
              <a:cxn ang="T13">
                <a:pos x="T6" y="T7"/>
              </a:cxn>
              <a:cxn ang="T14">
                <a:pos x="T8" y="T9"/>
              </a:cxn>
            </a:cxnLst>
            <a:rect l="T15" t="T16" r="T17" b="T18"/>
            <a:pathLst>
              <a:path w="15" h="13">
                <a:moveTo>
                  <a:pt x="1" y="10"/>
                </a:moveTo>
                <a:cubicBezTo>
                  <a:pt x="0" y="11"/>
                  <a:pt x="3" y="13"/>
                  <a:pt x="4" y="13"/>
                </a:cubicBezTo>
                <a:cubicBezTo>
                  <a:pt x="8" y="10"/>
                  <a:pt x="11" y="5"/>
                  <a:pt x="15" y="1"/>
                </a:cubicBezTo>
                <a:cubicBezTo>
                  <a:pt x="15" y="1"/>
                  <a:pt x="15" y="0"/>
                  <a:pt x="14" y="0"/>
                </a:cubicBezTo>
                <a:cubicBezTo>
                  <a:pt x="10" y="3"/>
                  <a:pt x="5" y="6"/>
                  <a:pt x="1" y="1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7" name="Freeform 3630"/>
          <p:cNvSpPr>
            <a:spLocks noChangeAspect="1"/>
          </p:cNvSpPr>
          <p:nvPr/>
        </p:nvSpPr>
        <p:spPr bwMode="auto">
          <a:xfrm>
            <a:off x="677944" y="1993852"/>
            <a:ext cx="56073" cy="30957"/>
          </a:xfrm>
          <a:custGeom>
            <a:avLst/>
            <a:gdLst>
              <a:gd name="T0" fmla="*/ 1 w 34"/>
              <a:gd name="T1" fmla="*/ 7 h 21"/>
              <a:gd name="T2" fmla="*/ 0 w 34"/>
              <a:gd name="T3" fmla="*/ 14 h 21"/>
              <a:gd name="T4" fmla="*/ 2 w 34"/>
              <a:gd name="T5" fmla="*/ 20 h 21"/>
              <a:gd name="T6" fmla="*/ 2 w 34"/>
              <a:gd name="T7" fmla="*/ 26 h 21"/>
              <a:gd name="T8" fmla="*/ 8 w 34"/>
              <a:gd name="T9" fmla="*/ 22 h 21"/>
              <a:gd name="T10" fmla="*/ 14 w 34"/>
              <a:gd name="T11" fmla="*/ 25 h 21"/>
              <a:gd name="T12" fmla="*/ 25 w 34"/>
              <a:gd name="T13" fmla="*/ 16 h 21"/>
              <a:gd name="T14" fmla="*/ 39 w 34"/>
              <a:gd name="T15" fmla="*/ 10 h 21"/>
              <a:gd name="T16" fmla="*/ 37 w 34"/>
              <a:gd name="T17" fmla="*/ 1 h 21"/>
              <a:gd name="T18" fmla="*/ 30 w 34"/>
              <a:gd name="T19" fmla="*/ 1 h 21"/>
              <a:gd name="T20" fmla="*/ 23 w 34"/>
              <a:gd name="T21" fmla="*/ 4 h 21"/>
              <a:gd name="T22" fmla="*/ 18 w 34"/>
              <a:gd name="T23" fmla="*/ 1 h 21"/>
              <a:gd name="T24" fmla="*/ 16 w 34"/>
              <a:gd name="T25" fmla="*/ 9 h 21"/>
              <a:gd name="T26" fmla="*/ 13 w 34"/>
              <a:gd name="T27" fmla="*/ 12 h 21"/>
              <a:gd name="T28" fmla="*/ 13 w 34"/>
              <a:gd name="T29" fmla="*/ 6 h 21"/>
              <a:gd name="T30" fmla="*/ 6 w 34"/>
              <a:gd name="T31" fmla="*/ 6 h 21"/>
              <a:gd name="T32" fmla="*/ 1 w 34"/>
              <a:gd name="T33" fmla="*/ 7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21"/>
              <a:gd name="T53" fmla="*/ 34 w 34"/>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21">
                <a:moveTo>
                  <a:pt x="1" y="6"/>
                </a:moveTo>
                <a:cubicBezTo>
                  <a:pt x="0" y="8"/>
                  <a:pt x="0" y="9"/>
                  <a:pt x="0" y="11"/>
                </a:cubicBezTo>
                <a:cubicBezTo>
                  <a:pt x="0" y="13"/>
                  <a:pt x="1" y="14"/>
                  <a:pt x="2" y="16"/>
                </a:cubicBezTo>
                <a:cubicBezTo>
                  <a:pt x="2" y="17"/>
                  <a:pt x="0" y="20"/>
                  <a:pt x="2" y="21"/>
                </a:cubicBezTo>
                <a:cubicBezTo>
                  <a:pt x="4" y="21"/>
                  <a:pt x="5" y="18"/>
                  <a:pt x="7" y="18"/>
                </a:cubicBezTo>
                <a:cubicBezTo>
                  <a:pt x="9" y="18"/>
                  <a:pt x="10" y="21"/>
                  <a:pt x="12" y="20"/>
                </a:cubicBezTo>
                <a:cubicBezTo>
                  <a:pt x="15" y="19"/>
                  <a:pt x="18" y="15"/>
                  <a:pt x="21" y="13"/>
                </a:cubicBezTo>
                <a:cubicBezTo>
                  <a:pt x="25" y="11"/>
                  <a:pt x="30" y="11"/>
                  <a:pt x="32" y="8"/>
                </a:cubicBezTo>
                <a:cubicBezTo>
                  <a:pt x="34" y="7"/>
                  <a:pt x="33" y="3"/>
                  <a:pt x="31" y="1"/>
                </a:cubicBezTo>
                <a:cubicBezTo>
                  <a:pt x="30" y="0"/>
                  <a:pt x="27" y="0"/>
                  <a:pt x="25" y="1"/>
                </a:cubicBezTo>
                <a:cubicBezTo>
                  <a:pt x="23" y="1"/>
                  <a:pt x="21" y="3"/>
                  <a:pt x="19" y="3"/>
                </a:cubicBezTo>
                <a:cubicBezTo>
                  <a:pt x="18" y="3"/>
                  <a:pt x="16" y="0"/>
                  <a:pt x="15" y="1"/>
                </a:cubicBezTo>
                <a:cubicBezTo>
                  <a:pt x="13" y="2"/>
                  <a:pt x="14" y="5"/>
                  <a:pt x="13" y="7"/>
                </a:cubicBezTo>
                <a:cubicBezTo>
                  <a:pt x="13" y="8"/>
                  <a:pt x="13" y="11"/>
                  <a:pt x="11" y="10"/>
                </a:cubicBezTo>
                <a:cubicBezTo>
                  <a:pt x="10" y="9"/>
                  <a:pt x="12" y="6"/>
                  <a:pt x="11" y="5"/>
                </a:cubicBezTo>
                <a:cubicBezTo>
                  <a:pt x="9" y="4"/>
                  <a:pt x="7" y="5"/>
                  <a:pt x="5" y="5"/>
                </a:cubicBezTo>
                <a:cubicBezTo>
                  <a:pt x="4" y="6"/>
                  <a:pt x="2" y="5"/>
                  <a:pt x="1"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8" name="Freeform 3631"/>
          <p:cNvSpPr>
            <a:spLocks noChangeAspect="1"/>
          </p:cNvSpPr>
          <p:nvPr/>
        </p:nvSpPr>
        <p:spPr bwMode="auto">
          <a:xfrm>
            <a:off x="710844" y="1979565"/>
            <a:ext cx="34281" cy="13097"/>
          </a:xfrm>
          <a:custGeom>
            <a:avLst/>
            <a:gdLst>
              <a:gd name="T0" fmla="*/ 12 w 16"/>
              <a:gd name="T1" fmla="*/ 0 h 9"/>
              <a:gd name="T2" fmla="*/ 1 w 16"/>
              <a:gd name="T3" fmla="*/ 7 h 9"/>
              <a:gd name="T4" fmla="*/ 6 w 16"/>
              <a:gd name="T5" fmla="*/ 11 h 9"/>
              <a:gd name="T6" fmla="*/ 18 w 16"/>
              <a:gd name="T7" fmla="*/ 6 h 9"/>
              <a:gd name="T8" fmla="*/ 13 w 16"/>
              <a:gd name="T9" fmla="*/ 2 h 9"/>
              <a:gd name="T10" fmla="*/ 12 w 16"/>
              <a:gd name="T11" fmla="*/ 0 h 9"/>
              <a:gd name="T12" fmla="*/ 0 60000 65536"/>
              <a:gd name="T13" fmla="*/ 0 60000 65536"/>
              <a:gd name="T14" fmla="*/ 0 60000 65536"/>
              <a:gd name="T15" fmla="*/ 0 60000 65536"/>
              <a:gd name="T16" fmla="*/ 0 60000 65536"/>
              <a:gd name="T17" fmla="*/ 0 60000 65536"/>
              <a:gd name="T18" fmla="*/ 0 w 16"/>
              <a:gd name="T19" fmla="*/ 0 h 9"/>
              <a:gd name="T20" fmla="*/ 16 w 16"/>
              <a:gd name="T21" fmla="*/ 9 h 9"/>
            </a:gdLst>
            <a:ahLst/>
            <a:cxnLst>
              <a:cxn ang="T12">
                <a:pos x="T0" y="T1"/>
              </a:cxn>
              <a:cxn ang="T13">
                <a:pos x="T2" y="T3"/>
              </a:cxn>
              <a:cxn ang="T14">
                <a:pos x="T4" y="T5"/>
              </a:cxn>
              <a:cxn ang="T15">
                <a:pos x="T6" y="T7"/>
              </a:cxn>
              <a:cxn ang="T16">
                <a:pos x="T8" y="T9"/>
              </a:cxn>
              <a:cxn ang="T17">
                <a:pos x="T10" y="T11"/>
              </a:cxn>
            </a:cxnLst>
            <a:rect l="T18" t="T19" r="T20" b="T21"/>
            <a:pathLst>
              <a:path w="16" h="9">
                <a:moveTo>
                  <a:pt x="10" y="0"/>
                </a:moveTo>
                <a:cubicBezTo>
                  <a:pt x="7" y="2"/>
                  <a:pt x="3" y="3"/>
                  <a:pt x="1" y="6"/>
                </a:cubicBezTo>
                <a:cubicBezTo>
                  <a:pt x="0" y="7"/>
                  <a:pt x="3" y="9"/>
                  <a:pt x="5" y="9"/>
                </a:cubicBezTo>
                <a:cubicBezTo>
                  <a:pt x="8" y="9"/>
                  <a:pt x="13" y="8"/>
                  <a:pt x="15" y="5"/>
                </a:cubicBezTo>
                <a:cubicBezTo>
                  <a:pt x="16" y="4"/>
                  <a:pt x="12" y="3"/>
                  <a:pt x="11" y="2"/>
                </a:cubicBezTo>
                <a:cubicBezTo>
                  <a:pt x="10" y="2"/>
                  <a:pt x="10" y="0"/>
                  <a:pt x="10"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89" name="Freeform 3632"/>
          <p:cNvSpPr>
            <a:spLocks noChangeAspect="1"/>
          </p:cNvSpPr>
          <p:nvPr/>
        </p:nvSpPr>
        <p:spPr bwMode="auto">
          <a:xfrm>
            <a:off x="417263" y="2065290"/>
            <a:ext cx="34281" cy="17860"/>
          </a:xfrm>
          <a:custGeom>
            <a:avLst/>
            <a:gdLst>
              <a:gd name="T0" fmla="*/ 23 w 19"/>
              <a:gd name="T1" fmla="*/ 0 h 12"/>
              <a:gd name="T2" fmla="*/ 23 w 19"/>
              <a:gd name="T3" fmla="*/ 8 h 12"/>
              <a:gd name="T4" fmla="*/ 10 w 19"/>
              <a:gd name="T5" fmla="*/ 10 h 12"/>
              <a:gd name="T6" fmla="*/ 2 w 19"/>
              <a:gd name="T7" fmla="*/ 15 h 12"/>
              <a:gd name="T8" fmla="*/ 1 w 19"/>
              <a:gd name="T9" fmla="*/ 11 h 12"/>
              <a:gd name="T10" fmla="*/ 8 w 19"/>
              <a:gd name="T11" fmla="*/ 4 h 12"/>
              <a:gd name="T12" fmla="*/ 16 w 19"/>
              <a:gd name="T13" fmla="*/ 3 h 12"/>
              <a:gd name="T14" fmla="*/ 23 w 19"/>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2"/>
              <a:gd name="T26" fmla="*/ 19 w 19"/>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2">
                <a:moveTo>
                  <a:pt x="19" y="0"/>
                </a:moveTo>
                <a:cubicBezTo>
                  <a:pt x="19" y="2"/>
                  <a:pt x="19" y="4"/>
                  <a:pt x="19" y="6"/>
                </a:cubicBezTo>
                <a:cubicBezTo>
                  <a:pt x="16" y="7"/>
                  <a:pt x="12" y="7"/>
                  <a:pt x="8" y="8"/>
                </a:cubicBezTo>
                <a:cubicBezTo>
                  <a:pt x="6" y="9"/>
                  <a:pt x="5" y="12"/>
                  <a:pt x="2" y="12"/>
                </a:cubicBezTo>
                <a:cubicBezTo>
                  <a:pt x="1" y="12"/>
                  <a:pt x="0" y="10"/>
                  <a:pt x="1" y="9"/>
                </a:cubicBezTo>
                <a:cubicBezTo>
                  <a:pt x="2" y="6"/>
                  <a:pt x="5" y="4"/>
                  <a:pt x="7" y="3"/>
                </a:cubicBezTo>
                <a:cubicBezTo>
                  <a:pt x="9" y="2"/>
                  <a:pt x="11" y="2"/>
                  <a:pt x="13" y="2"/>
                </a:cubicBezTo>
                <a:cubicBezTo>
                  <a:pt x="15" y="1"/>
                  <a:pt x="17" y="0"/>
                  <a:pt x="19"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90" name="Freeform 3633"/>
          <p:cNvSpPr>
            <a:spLocks noChangeAspect="1"/>
          </p:cNvSpPr>
          <p:nvPr/>
        </p:nvSpPr>
        <p:spPr bwMode="auto">
          <a:xfrm>
            <a:off x="344263" y="2089102"/>
            <a:ext cx="34281" cy="21432"/>
          </a:xfrm>
          <a:custGeom>
            <a:avLst/>
            <a:gdLst>
              <a:gd name="T0" fmla="*/ 24 w 21"/>
              <a:gd name="T1" fmla="*/ 7 h 15"/>
              <a:gd name="T2" fmla="*/ 1 w 21"/>
              <a:gd name="T3" fmla="*/ 17 h 15"/>
              <a:gd name="T4" fmla="*/ 2 w 21"/>
              <a:gd name="T5" fmla="*/ 13 h 15"/>
              <a:gd name="T6" fmla="*/ 11 w 21"/>
              <a:gd name="T7" fmla="*/ 10 h 15"/>
              <a:gd name="T8" fmla="*/ 17 w 21"/>
              <a:gd name="T9" fmla="*/ 6 h 15"/>
              <a:gd name="T10" fmla="*/ 11 w 21"/>
              <a:gd name="T11" fmla="*/ 2 h 15"/>
              <a:gd name="T12" fmla="*/ 21 w 21"/>
              <a:gd name="T13" fmla="*/ 1 h 15"/>
              <a:gd name="T14" fmla="*/ 20 w 21"/>
              <a:gd name="T15" fmla="*/ 6 h 15"/>
              <a:gd name="T16" fmla="*/ 24 w 21"/>
              <a:gd name="T17" fmla="*/ 7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20" y="6"/>
                </a:moveTo>
                <a:cubicBezTo>
                  <a:pt x="14" y="10"/>
                  <a:pt x="7" y="12"/>
                  <a:pt x="1" y="14"/>
                </a:cubicBezTo>
                <a:cubicBezTo>
                  <a:pt x="0" y="15"/>
                  <a:pt x="1" y="12"/>
                  <a:pt x="2" y="11"/>
                </a:cubicBezTo>
                <a:cubicBezTo>
                  <a:pt x="4" y="10"/>
                  <a:pt x="7" y="9"/>
                  <a:pt x="9" y="8"/>
                </a:cubicBezTo>
                <a:cubicBezTo>
                  <a:pt x="11" y="7"/>
                  <a:pt x="14" y="7"/>
                  <a:pt x="14" y="5"/>
                </a:cubicBezTo>
                <a:cubicBezTo>
                  <a:pt x="14" y="3"/>
                  <a:pt x="8" y="3"/>
                  <a:pt x="9" y="2"/>
                </a:cubicBezTo>
                <a:cubicBezTo>
                  <a:pt x="11" y="0"/>
                  <a:pt x="15" y="0"/>
                  <a:pt x="18" y="1"/>
                </a:cubicBezTo>
                <a:cubicBezTo>
                  <a:pt x="19" y="1"/>
                  <a:pt x="16" y="3"/>
                  <a:pt x="17" y="5"/>
                </a:cubicBezTo>
                <a:cubicBezTo>
                  <a:pt x="17" y="6"/>
                  <a:pt x="21" y="6"/>
                  <a:pt x="20" y="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91" name="Freeform 3634"/>
          <p:cNvSpPr>
            <a:spLocks noChangeAspect="1"/>
          </p:cNvSpPr>
          <p:nvPr/>
        </p:nvSpPr>
        <p:spPr bwMode="auto">
          <a:xfrm>
            <a:off x="304590" y="2097435"/>
            <a:ext cx="34281" cy="20241"/>
          </a:xfrm>
          <a:custGeom>
            <a:avLst/>
            <a:gdLst>
              <a:gd name="T0" fmla="*/ 0 w 17"/>
              <a:gd name="T1" fmla="*/ 17 h 14"/>
              <a:gd name="T2" fmla="*/ 12 w 17"/>
              <a:gd name="T3" fmla="*/ 9 h 14"/>
              <a:gd name="T4" fmla="*/ 20 w 17"/>
              <a:gd name="T5" fmla="*/ 2 h 14"/>
              <a:gd name="T6" fmla="*/ 14 w 17"/>
              <a:gd name="T7" fmla="*/ 1 h 14"/>
              <a:gd name="T8" fmla="*/ 12 w 17"/>
              <a:gd name="T9" fmla="*/ 9 h 14"/>
              <a:gd name="T10" fmla="*/ 6 w 17"/>
              <a:gd name="T11" fmla="*/ 9 h 14"/>
              <a:gd name="T12" fmla="*/ 0 w 17"/>
              <a:gd name="T13" fmla="*/ 17 h 14"/>
              <a:gd name="T14" fmla="*/ 0 60000 65536"/>
              <a:gd name="T15" fmla="*/ 0 60000 65536"/>
              <a:gd name="T16" fmla="*/ 0 60000 65536"/>
              <a:gd name="T17" fmla="*/ 0 60000 65536"/>
              <a:gd name="T18" fmla="*/ 0 60000 65536"/>
              <a:gd name="T19" fmla="*/ 0 60000 65536"/>
              <a:gd name="T20" fmla="*/ 0 60000 65536"/>
              <a:gd name="T21" fmla="*/ 0 w 17"/>
              <a:gd name="T22" fmla="*/ 0 h 14"/>
              <a:gd name="T23" fmla="*/ 17 w 17"/>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4">
                <a:moveTo>
                  <a:pt x="0" y="14"/>
                </a:moveTo>
                <a:cubicBezTo>
                  <a:pt x="4" y="14"/>
                  <a:pt x="7" y="10"/>
                  <a:pt x="10" y="7"/>
                </a:cubicBezTo>
                <a:cubicBezTo>
                  <a:pt x="13" y="6"/>
                  <a:pt x="16" y="5"/>
                  <a:pt x="17" y="2"/>
                </a:cubicBezTo>
                <a:cubicBezTo>
                  <a:pt x="17" y="0"/>
                  <a:pt x="14" y="0"/>
                  <a:pt x="12" y="1"/>
                </a:cubicBezTo>
                <a:cubicBezTo>
                  <a:pt x="11" y="2"/>
                  <a:pt x="12" y="5"/>
                  <a:pt x="10" y="7"/>
                </a:cubicBezTo>
                <a:cubicBezTo>
                  <a:pt x="9" y="8"/>
                  <a:pt x="6" y="6"/>
                  <a:pt x="5" y="7"/>
                </a:cubicBezTo>
                <a:cubicBezTo>
                  <a:pt x="3" y="9"/>
                  <a:pt x="1" y="11"/>
                  <a:pt x="0" y="1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92" name="Freeform 3635"/>
          <p:cNvSpPr>
            <a:spLocks noChangeAspect="1"/>
          </p:cNvSpPr>
          <p:nvPr/>
        </p:nvSpPr>
        <p:spPr bwMode="auto">
          <a:xfrm>
            <a:off x="152246" y="2129582"/>
            <a:ext cx="34281" cy="14287"/>
          </a:xfrm>
          <a:custGeom>
            <a:avLst/>
            <a:gdLst>
              <a:gd name="T0" fmla="*/ 21 w 19"/>
              <a:gd name="T1" fmla="*/ 1 h 10"/>
              <a:gd name="T2" fmla="*/ 22 w 19"/>
              <a:gd name="T3" fmla="*/ 6 h 10"/>
              <a:gd name="T4" fmla="*/ 13 w 19"/>
              <a:gd name="T5" fmla="*/ 8 h 10"/>
              <a:gd name="T6" fmla="*/ 2 w 19"/>
              <a:gd name="T7" fmla="*/ 10 h 10"/>
              <a:gd name="T8" fmla="*/ 18 w 19"/>
              <a:gd name="T9" fmla="*/ 4 h 10"/>
              <a:gd name="T10" fmla="*/ 21 w 19"/>
              <a:gd name="T11" fmla="*/ 1 h 10"/>
              <a:gd name="T12" fmla="*/ 0 60000 65536"/>
              <a:gd name="T13" fmla="*/ 0 60000 65536"/>
              <a:gd name="T14" fmla="*/ 0 60000 65536"/>
              <a:gd name="T15" fmla="*/ 0 60000 65536"/>
              <a:gd name="T16" fmla="*/ 0 60000 65536"/>
              <a:gd name="T17" fmla="*/ 0 60000 65536"/>
              <a:gd name="T18" fmla="*/ 0 w 19"/>
              <a:gd name="T19" fmla="*/ 0 h 10"/>
              <a:gd name="T20" fmla="*/ 19 w 1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9" h="10">
                <a:moveTo>
                  <a:pt x="17" y="1"/>
                </a:moveTo>
                <a:cubicBezTo>
                  <a:pt x="18" y="1"/>
                  <a:pt x="19" y="4"/>
                  <a:pt x="18" y="5"/>
                </a:cubicBezTo>
                <a:cubicBezTo>
                  <a:pt x="17" y="7"/>
                  <a:pt x="13" y="6"/>
                  <a:pt x="11" y="7"/>
                </a:cubicBezTo>
                <a:cubicBezTo>
                  <a:pt x="8" y="8"/>
                  <a:pt x="0" y="10"/>
                  <a:pt x="2" y="8"/>
                </a:cubicBezTo>
                <a:cubicBezTo>
                  <a:pt x="6" y="5"/>
                  <a:pt x="11" y="5"/>
                  <a:pt x="15" y="3"/>
                </a:cubicBezTo>
                <a:cubicBezTo>
                  <a:pt x="16" y="2"/>
                  <a:pt x="16" y="0"/>
                  <a:pt x="17"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3" name="Freeform 3636"/>
          <p:cNvSpPr>
            <a:spLocks noChangeAspect="1"/>
          </p:cNvSpPr>
          <p:nvPr/>
        </p:nvSpPr>
        <p:spPr bwMode="auto">
          <a:xfrm>
            <a:off x="106226" y="2139108"/>
            <a:ext cx="34281" cy="8335"/>
          </a:xfrm>
          <a:custGeom>
            <a:avLst/>
            <a:gdLst>
              <a:gd name="T0" fmla="*/ 4 w 6"/>
              <a:gd name="T1" fmla="*/ 0 h 6"/>
              <a:gd name="T2" fmla="*/ 1 w 6"/>
              <a:gd name="T3" fmla="*/ 2 h 6"/>
              <a:gd name="T4" fmla="*/ 4 w 6"/>
              <a:gd name="T5" fmla="*/ 6 h 6"/>
              <a:gd name="T6" fmla="*/ 7 w 6"/>
              <a:gd name="T7" fmla="*/ 2 h 6"/>
              <a:gd name="T8" fmla="*/ 4 w 6"/>
              <a:gd name="T9" fmla="*/ 0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0"/>
                </a:moveTo>
                <a:cubicBezTo>
                  <a:pt x="2" y="0"/>
                  <a:pt x="0" y="1"/>
                  <a:pt x="1" y="2"/>
                </a:cubicBezTo>
                <a:cubicBezTo>
                  <a:pt x="1" y="4"/>
                  <a:pt x="2" y="6"/>
                  <a:pt x="3" y="5"/>
                </a:cubicBezTo>
                <a:cubicBezTo>
                  <a:pt x="5" y="5"/>
                  <a:pt x="6" y="3"/>
                  <a:pt x="6" y="2"/>
                </a:cubicBezTo>
                <a:cubicBezTo>
                  <a:pt x="6" y="0"/>
                  <a:pt x="4" y="0"/>
                  <a:pt x="3"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4" name="Freeform 3637"/>
          <p:cNvSpPr>
            <a:spLocks noChangeAspect="1"/>
          </p:cNvSpPr>
          <p:nvPr/>
        </p:nvSpPr>
        <p:spPr bwMode="auto">
          <a:xfrm>
            <a:off x="95116" y="2143872"/>
            <a:ext cx="34281" cy="11906"/>
          </a:xfrm>
          <a:custGeom>
            <a:avLst/>
            <a:gdLst>
              <a:gd name="T0" fmla="*/ 6 w 10"/>
              <a:gd name="T1" fmla="*/ 1 h 8"/>
              <a:gd name="T2" fmla="*/ 6 w 10"/>
              <a:gd name="T3" fmla="*/ 4 h 8"/>
              <a:gd name="T4" fmla="*/ 1 w 10"/>
              <a:gd name="T5" fmla="*/ 7 h 8"/>
              <a:gd name="T6" fmla="*/ 8 w 10"/>
              <a:gd name="T7" fmla="*/ 6 h 8"/>
              <a:gd name="T8" fmla="*/ 11 w 10"/>
              <a:gd name="T9" fmla="*/ 1 h 8"/>
              <a:gd name="T10" fmla="*/ 6 w 10"/>
              <a:gd name="T11" fmla="*/ 1 h 8"/>
              <a:gd name="T12" fmla="*/ 0 60000 65536"/>
              <a:gd name="T13" fmla="*/ 0 60000 65536"/>
              <a:gd name="T14" fmla="*/ 0 60000 65536"/>
              <a:gd name="T15" fmla="*/ 0 60000 65536"/>
              <a:gd name="T16" fmla="*/ 0 60000 65536"/>
              <a:gd name="T17" fmla="*/ 0 60000 65536"/>
              <a:gd name="T18" fmla="*/ 0 w 10"/>
              <a:gd name="T19" fmla="*/ 0 h 8"/>
              <a:gd name="T20" fmla="*/ 10 w 10"/>
              <a:gd name="T21" fmla="*/ 8 h 8"/>
            </a:gdLst>
            <a:ahLst/>
            <a:cxnLst>
              <a:cxn ang="T12">
                <a:pos x="T0" y="T1"/>
              </a:cxn>
              <a:cxn ang="T13">
                <a:pos x="T2" y="T3"/>
              </a:cxn>
              <a:cxn ang="T14">
                <a:pos x="T4" y="T5"/>
              </a:cxn>
              <a:cxn ang="T15">
                <a:pos x="T6" y="T7"/>
              </a:cxn>
              <a:cxn ang="T16">
                <a:pos x="T8" y="T9"/>
              </a:cxn>
              <a:cxn ang="T17">
                <a:pos x="T10" y="T11"/>
              </a:cxn>
            </a:cxnLst>
            <a:rect l="T18" t="T19" r="T20" b="T21"/>
            <a:pathLst>
              <a:path w="10" h="8">
                <a:moveTo>
                  <a:pt x="5" y="1"/>
                </a:moveTo>
                <a:cubicBezTo>
                  <a:pt x="4" y="1"/>
                  <a:pt x="5" y="2"/>
                  <a:pt x="5" y="3"/>
                </a:cubicBezTo>
                <a:cubicBezTo>
                  <a:pt x="4" y="4"/>
                  <a:pt x="0" y="5"/>
                  <a:pt x="1" y="6"/>
                </a:cubicBezTo>
                <a:cubicBezTo>
                  <a:pt x="2" y="8"/>
                  <a:pt x="5" y="6"/>
                  <a:pt x="7" y="5"/>
                </a:cubicBezTo>
                <a:cubicBezTo>
                  <a:pt x="8" y="5"/>
                  <a:pt x="10" y="3"/>
                  <a:pt x="9" y="1"/>
                </a:cubicBezTo>
                <a:cubicBezTo>
                  <a:pt x="8" y="0"/>
                  <a:pt x="6" y="0"/>
                  <a:pt x="5"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5" name="Freeform 3638"/>
          <p:cNvSpPr>
            <a:spLocks noChangeAspect="1"/>
          </p:cNvSpPr>
          <p:nvPr/>
        </p:nvSpPr>
        <p:spPr bwMode="auto">
          <a:xfrm>
            <a:off x="63377" y="2143869"/>
            <a:ext cx="34281" cy="10716"/>
          </a:xfrm>
          <a:custGeom>
            <a:avLst/>
            <a:gdLst>
              <a:gd name="T0" fmla="*/ 6 w 7"/>
              <a:gd name="T1" fmla="*/ 0 h 7"/>
              <a:gd name="T2" fmla="*/ 8 w 7"/>
              <a:gd name="T3" fmla="*/ 4 h 7"/>
              <a:gd name="T4" fmla="*/ 3 w 7"/>
              <a:gd name="T5" fmla="*/ 8 h 7"/>
              <a:gd name="T6" fmla="*/ 0 w 7"/>
              <a:gd name="T7" fmla="*/ 6 h 7"/>
              <a:gd name="T8" fmla="*/ 3 w 7"/>
              <a:gd name="T9" fmla="*/ 3 h 7"/>
              <a:gd name="T10" fmla="*/ 3 w 7"/>
              <a:gd name="T11" fmla="*/ 1 h 7"/>
              <a:gd name="T12" fmla="*/ 6 w 7"/>
              <a:gd name="T13" fmla="*/ 0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5" y="0"/>
                </a:moveTo>
                <a:cubicBezTo>
                  <a:pt x="6" y="1"/>
                  <a:pt x="7" y="2"/>
                  <a:pt x="6" y="3"/>
                </a:cubicBezTo>
                <a:cubicBezTo>
                  <a:pt x="6" y="5"/>
                  <a:pt x="4" y="6"/>
                  <a:pt x="2" y="6"/>
                </a:cubicBezTo>
                <a:cubicBezTo>
                  <a:pt x="1" y="7"/>
                  <a:pt x="0" y="6"/>
                  <a:pt x="0" y="5"/>
                </a:cubicBezTo>
                <a:cubicBezTo>
                  <a:pt x="0" y="4"/>
                  <a:pt x="2" y="3"/>
                  <a:pt x="2" y="2"/>
                </a:cubicBezTo>
                <a:cubicBezTo>
                  <a:pt x="2" y="2"/>
                  <a:pt x="2" y="1"/>
                  <a:pt x="2" y="1"/>
                </a:cubicBezTo>
                <a:cubicBezTo>
                  <a:pt x="3" y="0"/>
                  <a:pt x="4" y="0"/>
                  <a:pt x="5"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6" name="Freeform 3639"/>
          <p:cNvSpPr>
            <a:spLocks noChangeAspect="1"/>
          </p:cNvSpPr>
          <p:nvPr/>
        </p:nvSpPr>
        <p:spPr bwMode="auto">
          <a:xfrm>
            <a:off x="-17555" y="2146251"/>
            <a:ext cx="34281" cy="10716"/>
          </a:xfrm>
          <a:custGeom>
            <a:avLst/>
            <a:gdLst>
              <a:gd name="T0" fmla="*/ 2 w 9"/>
              <a:gd name="T1" fmla="*/ 0 h 8"/>
              <a:gd name="T2" fmla="*/ 11 w 9"/>
              <a:gd name="T3" fmla="*/ 8 h 8"/>
              <a:gd name="T4" fmla="*/ 9 w 9"/>
              <a:gd name="T5" fmla="*/ 8 h 8"/>
              <a:gd name="T6" fmla="*/ 0 w 9"/>
              <a:gd name="T7" fmla="*/ 1 h 8"/>
              <a:gd name="T8" fmla="*/ 2 w 9"/>
              <a:gd name="T9" fmla="*/ 0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2" y="0"/>
                </a:moveTo>
                <a:cubicBezTo>
                  <a:pt x="5" y="2"/>
                  <a:pt x="7" y="4"/>
                  <a:pt x="9" y="7"/>
                </a:cubicBezTo>
                <a:cubicBezTo>
                  <a:pt x="9" y="7"/>
                  <a:pt x="7" y="8"/>
                  <a:pt x="7" y="7"/>
                </a:cubicBezTo>
                <a:cubicBezTo>
                  <a:pt x="4" y="6"/>
                  <a:pt x="2" y="4"/>
                  <a:pt x="0" y="1"/>
                </a:cubicBezTo>
                <a:cubicBezTo>
                  <a:pt x="0" y="1"/>
                  <a:pt x="1" y="0"/>
                  <a:pt x="2"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7" name="Freeform 3640"/>
          <p:cNvSpPr>
            <a:spLocks noChangeAspect="1"/>
          </p:cNvSpPr>
          <p:nvPr/>
        </p:nvSpPr>
        <p:spPr bwMode="auto">
          <a:xfrm>
            <a:off x="-47773" y="2135537"/>
            <a:ext cx="34281" cy="8335"/>
          </a:xfrm>
          <a:custGeom>
            <a:avLst/>
            <a:gdLst>
              <a:gd name="T0" fmla="*/ 12 w 12"/>
              <a:gd name="T1" fmla="*/ 4 h 6"/>
              <a:gd name="T2" fmla="*/ 13 w 12"/>
              <a:gd name="T3" fmla="*/ 1 h 6"/>
              <a:gd name="T4" fmla="*/ 7 w 12"/>
              <a:gd name="T5" fmla="*/ 2 h 6"/>
              <a:gd name="T6" fmla="*/ 2 w 12"/>
              <a:gd name="T7" fmla="*/ 6 h 6"/>
              <a:gd name="T8" fmla="*/ 12 w 12"/>
              <a:gd name="T9" fmla="*/ 4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10" y="3"/>
                </a:moveTo>
                <a:cubicBezTo>
                  <a:pt x="11" y="3"/>
                  <a:pt x="12" y="1"/>
                  <a:pt x="11" y="1"/>
                </a:cubicBezTo>
                <a:cubicBezTo>
                  <a:pt x="9" y="0"/>
                  <a:pt x="8" y="1"/>
                  <a:pt x="6" y="2"/>
                </a:cubicBezTo>
                <a:cubicBezTo>
                  <a:pt x="5" y="3"/>
                  <a:pt x="0" y="5"/>
                  <a:pt x="2" y="5"/>
                </a:cubicBezTo>
                <a:cubicBezTo>
                  <a:pt x="5" y="6"/>
                  <a:pt x="8" y="4"/>
                  <a:pt x="10"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350" kern="0" dirty="0">
              <a:solidFill>
                <a:srgbClr val="53565A"/>
              </a:solidFill>
            </a:endParaRPr>
          </a:p>
        </p:txBody>
      </p:sp>
      <p:sp>
        <p:nvSpPr>
          <p:cNvPr id="2298" name="Freeform 3641"/>
          <p:cNvSpPr>
            <a:spLocks noChangeAspect="1"/>
          </p:cNvSpPr>
          <p:nvPr/>
        </p:nvSpPr>
        <p:spPr bwMode="auto">
          <a:xfrm>
            <a:off x="433130" y="1922413"/>
            <a:ext cx="34281" cy="20241"/>
          </a:xfrm>
          <a:custGeom>
            <a:avLst/>
            <a:gdLst>
              <a:gd name="T0" fmla="*/ 1 w 20"/>
              <a:gd name="T1" fmla="*/ 5 h 14"/>
              <a:gd name="T2" fmla="*/ 1 w 20"/>
              <a:gd name="T3" fmla="*/ 10 h 14"/>
              <a:gd name="T4" fmla="*/ 12 w 20"/>
              <a:gd name="T5" fmla="*/ 17 h 14"/>
              <a:gd name="T6" fmla="*/ 17 w 20"/>
              <a:gd name="T7" fmla="*/ 13 h 14"/>
              <a:gd name="T8" fmla="*/ 20 w 20"/>
              <a:gd name="T9" fmla="*/ 13 h 14"/>
              <a:gd name="T10" fmla="*/ 24 w 20"/>
              <a:gd name="T11" fmla="*/ 2 h 14"/>
              <a:gd name="T12" fmla="*/ 20 w 20"/>
              <a:gd name="T13" fmla="*/ 1 h 14"/>
              <a:gd name="T14" fmla="*/ 11 w 20"/>
              <a:gd name="T15" fmla="*/ 6 h 14"/>
              <a:gd name="T16" fmla="*/ 1 w 20"/>
              <a:gd name="T17" fmla="*/ 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1" y="4"/>
                </a:moveTo>
                <a:cubicBezTo>
                  <a:pt x="0" y="4"/>
                  <a:pt x="1" y="7"/>
                  <a:pt x="1" y="8"/>
                </a:cubicBezTo>
                <a:cubicBezTo>
                  <a:pt x="4" y="10"/>
                  <a:pt x="6" y="13"/>
                  <a:pt x="10" y="14"/>
                </a:cubicBezTo>
                <a:cubicBezTo>
                  <a:pt x="11" y="14"/>
                  <a:pt x="13" y="12"/>
                  <a:pt x="14" y="11"/>
                </a:cubicBezTo>
                <a:cubicBezTo>
                  <a:pt x="15" y="11"/>
                  <a:pt x="17" y="12"/>
                  <a:pt x="17" y="11"/>
                </a:cubicBezTo>
                <a:cubicBezTo>
                  <a:pt x="19" y="8"/>
                  <a:pt x="20" y="5"/>
                  <a:pt x="20" y="2"/>
                </a:cubicBezTo>
                <a:cubicBezTo>
                  <a:pt x="20" y="1"/>
                  <a:pt x="18" y="0"/>
                  <a:pt x="17" y="1"/>
                </a:cubicBezTo>
                <a:cubicBezTo>
                  <a:pt x="14" y="1"/>
                  <a:pt x="12" y="4"/>
                  <a:pt x="9" y="5"/>
                </a:cubicBezTo>
                <a:cubicBezTo>
                  <a:pt x="6" y="5"/>
                  <a:pt x="4" y="3"/>
                  <a:pt x="1" y="4"/>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299" name="Freeform 3642"/>
          <p:cNvSpPr>
            <a:spLocks noChangeAspect="1"/>
          </p:cNvSpPr>
          <p:nvPr/>
        </p:nvSpPr>
        <p:spPr bwMode="auto">
          <a:xfrm>
            <a:off x="274441" y="2833244"/>
            <a:ext cx="34281" cy="11906"/>
          </a:xfrm>
          <a:custGeom>
            <a:avLst/>
            <a:gdLst>
              <a:gd name="T0" fmla="*/ 1 w 9"/>
              <a:gd name="T1" fmla="*/ 1 h 8"/>
              <a:gd name="T2" fmla="*/ 1 w 9"/>
              <a:gd name="T3" fmla="*/ 7 h 8"/>
              <a:gd name="T4" fmla="*/ 7 w 9"/>
              <a:gd name="T5" fmla="*/ 9 h 8"/>
              <a:gd name="T6" fmla="*/ 9 w 9"/>
              <a:gd name="T7" fmla="*/ 3 h 8"/>
              <a:gd name="T8" fmla="*/ 1 w 9"/>
              <a:gd name="T9" fmla="*/ 1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1" y="1"/>
                </a:moveTo>
                <a:cubicBezTo>
                  <a:pt x="0" y="2"/>
                  <a:pt x="0" y="5"/>
                  <a:pt x="1" y="6"/>
                </a:cubicBezTo>
                <a:cubicBezTo>
                  <a:pt x="2" y="7"/>
                  <a:pt x="5" y="8"/>
                  <a:pt x="6" y="7"/>
                </a:cubicBezTo>
                <a:cubicBezTo>
                  <a:pt x="8" y="6"/>
                  <a:pt x="9" y="3"/>
                  <a:pt x="7" y="2"/>
                </a:cubicBezTo>
                <a:cubicBezTo>
                  <a:pt x="6" y="0"/>
                  <a:pt x="3" y="0"/>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0" name="Freeform 3643"/>
          <p:cNvSpPr>
            <a:spLocks noChangeAspect="1"/>
          </p:cNvSpPr>
          <p:nvPr/>
        </p:nvSpPr>
        <p:spPr bwMode="auto">
          <a:xfrm>
            <a:off x="310938" y="2845148"/>
            <a:ext cx="34281" cy="9525"/>
          </a:xfrm>
          <a:custGeom>
            <a:avLst/>
            <a:gdLst>
              <a:gd name="T0" fmla="*/ 1 w 10"/>
              <a:gd name="T1" fmla="*/ 2 h 7"/>
              <a:gd name="T2" fmla="*/ 7 w 10"/>
              <a:gd name="T3" fmla="*/ 0 h 7"/>
              <a:gd name="T4" fmla="*/ 12 w 10"/>
              <a:gd name="T5" fmla="*/ 7 h 7"/>
              <a:gd name="T6" fmla="*/ 6 w 10"/>
              <a:gd name="T7" fmla="*/ 7 h 7"/>
              <a:gd name="T8" fmla="*/ 1 w 10"/>
              <a:gd name="T9" fmla="*/ 2 h 7"/>
              <a:gd name="T10" fmla="*/ 0 60000 65536"/>
              <a:gd name="T11" fmla="*/ 0 60000 65536"/>
              <a:gd name="T12" fmla="*/ 0 60000 65536"/>
              <a:gd name="T13" fmla="*/ 0 60000 65536"/>
              <a:gd name="T14" fmla="*/ 0 60000 65536"/>
              <a:gd name="T15" fmla="*/ 0 w 10"/>
              <a:gd name="T16" fmla="*/ 0 h 7"/>
              <a:gd name="T17" fmla="*/ 10 w 10"/>
              <a:gd name="T18" fmla="*/ 7 h 7"/>
            </a:gdLst>
            <a:ahLst/>
            <a:cxnLst>
              <a:cxn ang="T10">
                <a:pos x="T0" y="T1"/>
              </a:cxn>
              <a:cxn ang="T11">
                <a:pos x="T2" y="T3"/>
              </a:cxn>
              <a:cxn ang="T12">
                <a:pos x="T4" y="T5"/>
              </a:cxn>
              <a:cxn ang="T13">
                <a:pos x="T6" y="T7"/>
              </a:cxn>
              <a:cxn ang="T14">
                <a:pos x="T8" y="T9"/>
              </a:cxn>
            </a:cxnLst>
            <a:rect l="T15" t="T16" r="T17" b="T18"/>
            <a:pathLst>
              <a:path w="10" h="7">
                <a:moveTo>
                  <a:pt x="1" y="2"/>
                </a:moveTo>
                <a:cubicBezTo>
                  <a:pt x="1" y="0"/>
                  <a:pt x="4" y="0"/>
                  <a:pt x="6" y="0"/>
                </a:cubicBezTo>
                <a:cubicBezTo>
                  <a:pt x="8" y="1"/>
                  <a:pt x="10" y="4"/>
                  <a:pt x="10" y="6"/>
                </a:cubicBezTo>
                <a:cubicBezTo>
                  <a:pt x="10" y="7"/>
                  <a:pt x="7" y="6"/>
                  <a:pt x="5" y="6"/>
                </a:cubicBezTo>
                <a:cubicBezTo>
                  <a:pt x="3" y="5"/>
                  <a:pt x="0" y="4"/>
                  <a:pt x="1"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1" name="Freeform 3644"/>
          <p:cNvSpPr>
            <a:spLocks noChangeAspect="1"/>
          </p:cNvSpPr>
          <p:nvPr/>
        </p:nvSpPr>
        <p:spPr bwMode="auto">
          <a:xfrm>
            <a:off x="344264" y="2860626"/>
            <a:ext cx="34281" cy="9525"/>
          </a:xfrm>
          <a:custGeom>
            <a:avLst/>
            <a:gdLst>
              <a:gd name="T0" fmla="*/ 1 w 9"/>
              <a:gd name="T1" fmla="*/ 1 h 7"/>
              <a:gd name="T2" fmla="*/ 7 w 9"/>
              <a:gd name="T3" fmla="*/ 2 h 7"/>
              <a:gd name="T4" fmla="*/ 11 w 9"/>
              <a:gd name="T5" fmla="*/ 7 h 7"/>
              <a:gd name="T6" fmla="*/ 4 w 9"/>
              <a:gd name="T7" fmla="*/ 8 h 7"/>
              <a:gd name="T8" fmla="*/ 1 w 9"/>
              <a:gd name="T9" fmla="*/ 5 h 7"/>
              <a:gd name="T10" fmla="*/ 1 w 9"/>
              <a:gd name="T11" fmla="*/ 1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1" y="1"/>
                </a:moveTo>
                <a:cubicBezTo>
                  <a:pt x="3" y="0"/>
                  <a:pt x="4" y="1"/>
                  <a:pt x="6" y="2"/>
                </a:cubicBezTo>
                <a:cubicBezTo>
                  <a:pt x="7" y="3"/>
                  <a:pt x="9" y="4"/>
                  <a:pt x="9" y="6"/>
                </a:cubicBezTo>
                <a:cubicBezTo>
                  <a:pt x="8" y="7"/>
                  <a:pt x="5" y="7"/>
                  <a:pt x="3" y="7"/>
                </a:cubicBezTo>
                <a:cubicBezTo>
                  <a:pt x="2" y="6"/>
                  <a:pt x="2" y="5"/>
                  <a:pt x="1" y="4"/>
                </a:cubicBezTo>
                <a:cubicBezTo>
                  <a:pt x="1" y="3"/>
                  <a:pt x="0" y="1"/>
                  <a:pt x="1" y="1"/>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2" name="Freeform 3645"/>
          <p:cNvSpPr>
            <a:spLocks noChangeAspect="1"/>
          </p:cNvSpPr>
          <p:nvPr/>
        </p:nvSpPr>
        <p:spPr bwMode="auto">
          <a:xfrm>
            <a:off x="369655" y="2878488"/>
            <a:ext cx="34281" cy="27384"/>
          </a:xfrm>
          <a:custGeom>
            <a:avLst/>
            <a:gdLst>
              <a:gd name="T0" fmla="*/ 5 w 17"/>
              <a:gd name="T1" fmla="*/ 0 h 19"/>
              <a:gd name="T2" fmla="*/ 6 w 17"/>
              <a:gd name="T3" fmla="*/ 4 h 19"/>
              <a:gd name="T4" fmla="*/ 0 w 17"/>
              <a:gd name="T5" fmla="*/ 10 h 19"/>
              <a:gd name="T6" fmla="*/ 4 w 17"/>
              <a:gd name="T7" fmla="*/ 16 h 19"/>
              <a:gd name="T8" fmla="*/ 4 w 17"/>
              <a:gd name="T9" fmla="*/ 23 h 19"/>
              <a:gd name="T10" fmla="*/ 14 w 17"/>
              <a:gd name="T11" fmla="*/ 17 h 19"/>
              <a:gd name="T12" fmla="*/ 20 w 17"/>
              <a:gd name="T13" fmla="*/ 12 h 19"/>
              <a:gd name="T14" fmla="*/ 17 w 17"/>
              <a:gd name="T15" fmla="*/ 8 h 19"/>
              <a:gd name="T16" fmla="*/ 16 w 17"/>
              <a:gd name="T17" fmla="*/ 5 h 19"/>
              <a:gd name="T18" fmla="*/ 5 w 17"/>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9"/>
              <a:gd name="T32" fmla="*/ 17 w 1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9">
                <a:moveTo>
                  <a:pt x="4" y="0"/>
                </a:moveTo>
                <a:cubicBezTo>
                  <a:pt x="3" y="0"/>
                  <a:pt x="5" y="2"/>
                  <a:pt x="5" y="3"/>
                </a:cubicBezTo>
                <a:cubicBezTo>
                  <a:pt x="4" y="5"/>
                  <a:pt x="1" y="6"/>
                  <a:pt x="0" y="8"/>
                </a:cubicBezTo>
                <a:cubicBezTo>
                  <a:pt x="0" y="10"/>
                  <a:pt x="2" y="11"/>
                  <a:pt x="3" y="13"/>
                </a:cubicBezTo>
                <a:cubicBezTo>
                  <a:pt x="3" y="15"/>
                  <a:pt x="2" y="19"/>
                  <a:pt x="3" y="19"/>
                </a:cubicBezTo>
                <a:cubicBezTo>
                  <a:pt x="6" y="19"/>
                  <a:pt x="8" y="16"/>
                  <a:pt x="11" y="14"/>
                </a:cubicBezTo>
                <a:cubicBezTo>
                  <a:pt x="13" y="13"/>
                  <a:pt x="15" y="12"/>
                  <a:pt x="16" y="10"/>
                </a:cubicBezTo>
                <a:cubicBezTo>
                  <a:pt x="17" y="9"/>
                  <a:pt x="15" y="8"/>
                  <a:pt x="14" y="7"/>
                </a:cubicBezTo>
                <a:cubicBezTo>
                  <a:pt x="14" y="6"/>
                  <a:pt x="14" y="4"/>
                  <a:pt x="13" y="4"/>
                </a:cubicBezTo>
                <a:cubicBezTo>
                  <a:pt x="10" y="2"/>
                  <a:pt x="8" y="0"/>
                  <a:pt x="4" y="0"/>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3" name="Freeform 3646"/>
          <p:cNvSpPr>
            <a:spLocks noChangeAspect="1"/>
          </p:cNvSpPr>
          <p:nvPr/>
        </p:nvSpPr>
        <p:spPr bwMode="auto">
          <a:xfrm>
            <a:off x="2740521" y="4432252"/>
            <a:ext cx="34281" cy="22622"/>
          </a:xfrm>
          <a:custGeom>
            <a:avLst/>
            <a:gdLst>
              <a:gd name="T0" fmla="*/ 7 w 20"/>
              <a:gd name="T1" fmla="*/ 18 h 16"/>
              <a:gd name="T2" fmla="*/ 23 w 20"/>
              <a:gd name="T3" fmla="*/ 2 h 16"/>
              <a:gd name="T4" fmla="*/ 20 w 20"/>
              <a:gd name="T5" fmla="*/ 0 h 16"/>
              <a:gd name="T6" fmla="*/ 13 w 20"/>
              <a:gd name="T7" fmla="*/ 2 h 16"/>
              <a:gd name="T8" fmla="*/ 7 w 20"/>
              <a:gd name="T9" fmla="*/ 1 h 16"/>
              <a:gd name="T10" fmla="*/ 7 w 20"/>
              <a:gd name="T11" fmla="*/ 4 h 16"/>
              <a:gd name="T12" fmla="*/ 5 w 20"/>
              <a:gd name="T13" fmla="*/ 6 h 16"/>
              <a:gd name="T14" fmla="*/ 11 w 20"/>
              <a:gd name="T15" fmla="*/ 7 h 16"/>
              <a:gd name="T16" fmla="*/ 6 w 20"/>
              <a:gd name="T17" fmla="*/ 12 h 16"/>
              <a:gd name="T18" fmla="*/ 0 w 20"/>
              <a:gd name="T19" fmla="*/ 15 h 16"/>
              <a:gd name="T20" fmla="*/ 7 w 20"/>
              <a:gd name="T21" fmla="*/ 18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6"/>
              <a:gd name="T35" fmla="*/ 20 w 2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6">
                <a:moveTo>
                  <a:pt x="6" y="15"/>
                </a:moveTo>
                <a:cubicBezTo>
                  <a:pt x="11" y="12"/>
                  <a:pt x="15" y="7"/>
                  <a:pt x="19" y="2"/>
                </a:cubicBezTo>
                <a:cubicBezTo>
                  <a:pt x="20" y="1"/>
                  <a:pt x="18" y="0"/>
                  <a:pt x="17" y="0"/>
                </a:cubicBezTo>
                <a:cubicBezTo>
                  <a:pt x="15" y="0"/>
                  <a:pt x="13" y="2"/>
                  <a:pt x="11" y="2"/>
                </a:cubicBezTo>
                <a:cubicBezTo>
                  <a:pt x="9" y="2"/>
                  <a:pt x="8" y="1"/>
                  <a:pt x="6" y="1"/>
                </a:cubicBezTo>
                <a:cubicBezTo>
                  <a:pt x="6" y="1"/>
                  <a:pt x="7" y="3"/>
                  <a:pt x="6" y="3"/>
                </a:cubicBezTo>
                <a:cubicBezTo>
                  <a:pt x="6" y="4"/>
                  <a:pt x="4" y="4"/>
                  <a:pt x="4" y="5"/>
                </a:cubicBezTo>
                <a:cubicBezTo>
                  <a:pt x="6" y="6"/>
                  <a:pt x="9" y="4"/>
                  <a:pt x="9" y="6"/>
                </a:cubicBezTo>
                <a:cubicBezTo>
                  <a:pt x="10" y="8"/>
                  <a:pt x="6" y="9"/>
                  <a:pt x="5" y="10"/>
                </a:cubicBezTo>
                <a:cubicBezTo>
                  <a:pt x="3" y="11"/>
                  <a:pt x="0" y="11"/>
                  <a:pt x="0" y="13"/>
                </a:cubicBezTo>
                <a:cubicBezTo>
                  <a:pt x="1" y="15"/>
                  <a:pt x="4" y="16"/>
                  <a:pt x="6" y="15"/>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4" name="Freeform 3647"/>
          <p:cNvSpPr>
            <a:spLocks noChangeAspect="1"/>
          </p:cNvSpPr>
          <p:nvPr/>
        </p:nvSpPr>
        <p:spPr bwMode="auto">
          <a:xfrm>
            <a:off x="2773009" y="4432251"/>
            <a:ext cx="38294" cy="25004"/>
          </a:xfrm>
          <a:custGeom>
            <a:avLst/>
            <a:gdLst>
              <a:gd name="T0" fmla="*/ 1 w 23"/>
              <a:gd name="T1" fmla="*/ 11 h 17"/>
              <a:gd name="T2" fmla="*/ 22 w 23"/>
              <a:gd name="T3" fmla="*/ 1 h 17"/>
              <a:gd name="T4" fmla="*/ 28 w 23"/>
              <a:gd name="T5" fmla="*/ 5 h 17"/>
              <a:gd name="T6" fmla="*/ 23 w 23"/>
              <a:gd name="T7" fmla="*/ 9 h 17"/>
              <a:gd name="T8" fmla="*/ 18 w 23"/>
              <a:gd name="T9" fmla="*/ 10 h 17"/>
              <a:gd name="T10" fmla="*/ 12 w 23"/>
              <a:gd name="T11" fmla="*/ 14 h 17"/>
              <a:gd name="T12" fmla="*/ 7 w 23"/>
              <a:gd name="T13" fmla="*/ 15 h 17"/>
              <a:gd name="T14" fmla="*/ 7 w 23"/>
              <a:gd name="T15" fmla="*/ 19 h 17"/>
              <a:gd name="T16" fmla="*/ 1 w 23"/>
              <a:gd name="T17" fmla="*/ 20 h 17"/>
              <a:gd name="T18" fmla="*/ 1 w 23"/>
              <a:gd name="T19" fmla="*/ 11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17"/>
              <a:gd name="T32" fmla="*/ 23 w 23"/>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17">
                <a:moveTo>
                  <a:pt x="1" y="9"/>
                </a:moveTo>
                <a:cubicBezTo>
                  <a:pt x="6" y="5"/>
                  <a:pt x="12" y="2"/>
                  <a:pt x="18" y="1"/>
                </a:cubicBezTo>
                <a:cubicBezTo>
                  <a:pt x="20" y="0"/>
                  <a:pt x="22" y="2"/>
                  <a:pt x="23" y="4"/>
                </a:cubicBezTo>
                <a:cubicBezTo>
                  <a:pt x="23" y="6"/>
                  <a:pt x="21" y="6"/>
                  <a:pt x="19" y="7"/>
                </a:cubicBezTo>
                <a:cubicBezTo>
                  <a:pt x="18" y="7"/>
                  <a:pt x="16" y="7"/>
                  <a:pt x="15" y="8"/>
                </a:cubicBezTo>
                <a:cubicBezTo>
                  <a:pt x="13" y="9"/>
                  <a:pt x="12" y="10"/>
                  <a:pt x="10" y="11"/>
                </a:cubicBezTo>
                <a:cubicBezTo>
                  <a:pt x="9" y="12"/>
                  <a:pt x="7" y="11"/>
                  <a:pt x="6" y="12"/>
                </a:cubicBezTo>
                <a:cubicBezTo>
                  <a:pt x="5" y="12"/>
                  <a:pt x="6" y="14"/>
                  <a:pt x="6" y="15"/>
                </a:cubicBezTo>
                <a:cubicBezTo>
                  <a:pt x="4" y="15"/>
                  <a:pt x="2" y="17"/>
                  <a:pt x="1" y="16"/>
                </a:cubicBezTo>
                <a:cubicBezTo>
                  <a:pt x="0" y="14"/>
                  <a:pt x="0" y="10"/>
                  <a:pt x="1" y="9"/>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5" name="Freeform 3648"/>
          <p:cNvSpPr>
            <a:spLocks noChangeAspect="1"/>
          </p:cNvSpPr>
          <p:nvPr/>
        </p:nvSpPr>
        <p:spPr bwMode="auto">
          <a:xfrm>
            <a:off x="3267419" y="4500117"/>
            <a:ext cx="43764" cy="25004"/>
          </a:xfrm>
          <a:custGeom>
            <a:avLst/>
            <a:gdLst>
              <a:gd name="T0" fmla="*/ 32 w 26"/>
              <a:gd name="T1" fmla="*/ 19 h 18"/>
              <a:gd name="T2" fmla="*/ 27 w 26"/>
              <a:gd name="T3" fmla="*/ 11 h 18"/>
              <a:gd name="T4" fmla="*/ 18 w 26"/>
              <a:gd name="T5" fmla="*/ 2 h 18"/>
              <a:gd name="T6" fmla="*/ 7 w 26"/>
              <a:gd name="T7" fmla="*/ 0 h 18"/>
              <a:gd name="T8" fmla="*/ 0 w 26"/>
              <a:gd name="T9" fmla="*/ 0 h 18"/>
              <a:gd name="T10" fmla="*/ 10 w 26"/>
              <a:gd name="T11" fmla="*/ 5 h 18"/>
              <a:gd name="T12" fmla="*/ 23 w 26"/>
              <a:gd name="T13" fmla="*/ 15 h 18"/>
              <a:gd name="T14" fmla="*/ 30 w 26"/>
              <a:gd name="T15" fmla="*/ 21 h 18"/>
              <a:gd name="T16" fmla="*/ 32 w 26"/>
              <a:gd name="T17" fmla="*/ 19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18"/>
              <a:gd name="T29" fmla="*/ 26 w 26"/>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18">
                <a:moveTo>
                  <a:pt x="26" y="16"/>
                </a:moveTo>
                <a:cubicBezTo>
                  <a:pt x="25" y="13"/>
                  <a:pt x="24" y="11"/>
                  <a:pt x="22" y="9"/>
                </a:cubicBezTo>
                <a:cubicBezTo>
                  <a:pt x="20" y="6"/>
                  <a:pt x="18" y="4"/>
                  <a:pt x="15" y="2"/>
                </a:cubicBezTo>
                <a:cubicBezTo>
                  <a:pt x="12" y="1"/>
                  <a:pt x="9" y="1"/>
                  <a:pt x="6" y="0"/>
                </a:cubicBezTo>
                <a:cubicBezTo>
                  <a:pt x="4" y="0"/>
                  <a:pt x="2" y="0"/>
                  <a:pt x="0" y="0"/>
                </a:cubicBezTo>
                <a:cubicBezTo>
                  <a:pt x="3" y="2"/>
                  <a:pt x="5" y="2"/>
                  <a:pt x="8" y="4"/>
                </a:cubicBezTo>
                <a:cubicBezTo>
                  <a:pt x="12" y="7"/>
                  <a:pt x="16" y="10"/>
                  <a:pt x="19" y="13"/>
                </a:cubicBezTo>
                <a:cubicBezTo>
                  <a:pt x="21" y="14"/>
                  <a:pt x="23" y="16"/>
                  <a:pt x="24" y="18"/>
                </a:cubicBezTo>
                <a:cubicBezTo>
                  <a:pt x="25" y="17"/>
                  <a:pt x="26" y="17"/>
                  <a:pt x="26" y="16"/>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6" name="Freeform 3649"/>
          <p:cNvSpPr>
            <a:spLocks noChangeAspect="1"/>
          </p:cNvSpPr>
          <p:nvPr/>
        </p:nvSpPr>
        <p:spPr bwMode="auto">
          <a:xfrm>
            <a:off x="6693554" y="3213053"/>
            <a:ext cx="34281" cy="13097"/>
          </a:xfrm>
          <a:custGeom>
            <a:avLst/>
            <a:gdLst>
              <a:gd name="T0" fmla="*/ 1 w 10"/>
              <a:gd name="T1" fmla="*/ 4 h 9"/>
              <a:gd name="T2" fmla="*/ 7 w 10"/>
              <a:gd name="T3" fmla="*/ 1 h 9"/>
              <a:gd name="T4" fmla="*/ 11 w 10"/>
              <a:gd name="T5" fmla="*/ 9 h 9"/>
              <a:gd name="T6" fmla="*/ 5 w 10"/>
              <a:gd name="T7" fmla="*/ 7 h 9"/>
              <a:gd name="T8" fmla="*/ 1 w 10"/>
              <a:gd name="T9" fmla="*/ 4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1" y="3"/>
                </a:moveTo>
                <a:cubicBezTo>
                  <a:pt x="2" y="1"/>
                  <a:pt x="5" y="0"/>
                  <a:pt x="6" y="1"/>
                </a:cubicBezTo>
                <a:cubicBezTo>
                  <a:pt x="8" y="2"/>
                  <a:pt x="10" y="5"/>
                  <a:pt x="9" y="7"/>
                </a:cubicBezTo>
                <a:cubicBezTo>
                  <a:pt x="8" y="9"/>
                  <a:pt x="5" y="7"/>
                  <a:pt x="4" y="6"/>
                </a:cubicBezTo>
                <a:cubicBezTo>
                  <a:pt x="2" y="5"/>
                  <a:pt x="0" y="4"/>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7" name="Freeform 3650"/>
          <p:cNvSpPr>
            <a:spLocks noChangeAspect="1"/>
          </p:cNvSpPr>
          <p:nvPr/>
        </p:nvSpPr>
        <p:spPr bwMode="auto">
          <a:xfrm>
            <a:off x="7056907" y="3109468"/>
            <a:ext cx="102572" cy="82153"/>
          </a:xfrm>
          <a:custGeom>
            <a:avLst/>
            <a:gdLst>
              <a:gd name="T0" fmla="*/ 69 w 63"/>
              <a:gd name="T1" fmla="*/ 56 h 58"/>
              <a:gd name="T2" fmla="*/ 69 w 63"/>
              <a:gd name="T3" fmla="*/ 45 h 58"/>
              <a:gd name="T4" fmla="*/ 75 w 63"/>
              <a:gd name="T5" fmla="*/ 38 h 58"/>
              <a:gd name="T6" fmla="*/ 70 w 63"/>
              <a:gd name="T7" fmla="*/ 29 h 58"/>
              <a:gd name="T8" fmla="*/ 69 w 63"/>
              <a:gd name="T9" fmla="*/ 17 h 58"/>
              <a:gd name="T10" fmla="*/ 64 w 63"/>
              <a:gd name="T11" fmla="*/ 17 h 58"/>
              <a:gd name="T12" fmla="*/ 69 w 63"/>
              <a:gd name="T13" fmla="*/ 11 h 58"/>
              <a:gd name="T14" fmla="*/ 64 w 63"/>
              <a:gd name="T15" fmla="*/ 5 h 58"/>
              <a:gd name="T16" fmla="*/ 57 w 63"/>
              <a:gd name="T17" fmla="*/ 1 h 58"/>
              <a:gd name="T18" fmla="*/ 54 w 63"/>
              <a:gd name="T19" fmla="*/ 8 h 58"/>
              <a:gd name="T20" fmla="*/ 49 w 63"/>
              <a:gd name="T21" fmla="*/ 6 h 58"/>
              <a:gd name="T22" fmla="*/ 48 w 63"/>
              <a:gd name="T23" fmla="*/ 10 h 58"/>
              <a:gd name="T24" fmla="*/ 43 w 63"/>
              <a:gd name="T25" fmla="*/ 8 h 58"/>
              <a:gd name="T26" fmla="*/ 40 w 63"/>
              <a:gd name="T27" fmla="*/ 18 h 58"/>
              <a:gd name="T28" fmla="*/ 36 w 63"/>
              <a:gd name="T29" fmla="*/ 17 h 58"/>
              <a:gd name="T30" fmla="*/ 35 w 63"/>
              <a:gd name="T31" fmla="*/ 24 h 58"/>
              <a:gd name="T32" fmla="*/ 27 w 63"/>
              <a:gd name="T33" fmla="*/ 25 h 58"/>
              <a:gd name="T34" fmla="*/ 30 w 63"/>
              <a:gd name="T35" fmla="*/ 18 h 58"/>
              <a:gd name="T36" fmla="*/ 23 w 63"/>
              <a:gd name="T37" fmla="*/ 17 h 58"/>
              <a:gd name="T38" fmla="*/ 17 w 63"/>
              <a:gd name="T39" fmla="*/ 21 h 58"/>
              <a:gd name="T40" fmla="*/ 10 w 63"/>
              <a:gd name="T41" fmla="*/ 25 h 58"/>
              <a:gd name="T42" fmla="*/ 1 w 63"/>
              <a:gd name="T43" fmla="*/ 37 h 58"/>
              <a:gd name="T44" fmla="*/ 2 w 63"/>
              <a:gd name="T45" fmla="*/ 45 h 58"/>
              <a:gd name="T46" fmla="*/ 13 w 63"/>
              <a:gd name="T47" fmla="*/ 31 h 58"/>
              <a:gd name="T48" fmla="*/ 14 w 63"/>
              <a:gd name="T49" fmla="*/ 36 h 58"/>
              <a:gd name="T50" fmla="*/ 19 w 63"/>
              <a:gd name="T51" fmla="*/ 30 h 58"/>
              <a:gd name="T52" fmla="*/ 24 w 63"/>
              <a:gd name="T53" fmla="*/ 36 h 58"/>
              <a:gd name="T54" fmla="*/ 27 w 63"/>
              <a:gd name="T55" fmla="*/ 30 h 58"/>
              <a:gd name="T56" fmla="*/ 38 w 63"/>
              <a:gd name="T57" fmla="*/ 36 h 58"/>
              <a:gd name="T58" fmla="*/ 32 w 63"/>
              <a:gd name="T59" fmla="*/ 43 h 58"/>
              <a:gd name="T60" fmla="*/ 37 w 63"/>
              <a:gd name="T61" fmla="*/ 56 h 58"/>
              <a:gd name="T62" fmla="*/ 49 w 63"/>
              <a:gd name="T63" fmla="*/ 63 h 58"/>
              <a:gd name="T64" fmla="*/ 54 w 63"/>
              <a:gd name="T65" fmla="*/ 58 h 58"/>
              <a:gd name="T66" fmla="*/ 56 w 63"/>
              <a:gd name="T67" fmla="*/ 68 h 58"/>
              <a:gd name="T68" fmla="*/ 61 w 63"/>
              <a:gd name="T69" fmla="*/ 59 h 58"/>
              <a:gd name="T70" fmla="*/ 57 w 63"/>
              <a:gd name="T71" fmla="*/ 51 h 58"/>
              <a:gd name="T72" fmla="*/ 55 w 63"/>
              <a:gd name="T73" fmla="*/ 44 h 58"/>
              <a:gd name="T74" fmla="*/ 62 w 63"/>
              <a:gd name="T75" fmla="*/ 38 h 58"/>
              <a:gd name="T76" fmla="*/ 64 w 63"/>
              <a:gd name="T77" fmla="*/ 51 h 58"/>
              <a:gd name="T78" fmla="*/ 69 w 63"/>
              <a:gd name="T79" fmla="*/ 56 h 5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
              <a:gd name="T121" fmla="*/ 0 h 58"/>
              <a:gd name="T122" fmla="*/ 63 w 63"/>
              <a:gd name="T123" fmla="*/ 58 h 5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 h="58">
                <a:moveTo>
                  <a:pt x="58" y="47"/>
                </a:moveTo>
                <a:cubicBezTo>
                  <a:pt x="59" y="44"/>
                  <a:pt x="57" y="41"/>
                  <a:pt x="58" y="38"/>
                </a:cubicBezTo>
                <a:cubicBezTo>
                  <a:pt x="59" y="35"/>
                  <a:pt x="63" y="35"/>
                  <a:pt x="63" y="32"/>
                </a:cubicBezTo>
                <a:cubicBezTo>
                  <a:pt x="63" y="29"/>
                  <a:pt x="60" y="27"/>
                  <a:pt x="59" y="24"/>
                </a:cubicBezTo>
                <a:cubicBezTo>
                  <a:pt x="58" y="21"/>
                  <a:pt x="59" y="17"/>
                  <a:pt x="58" y="14"/>
                </a:cubicBezTo>
                <a:cubicBezTo>
                  <a:pt x="57" y="13"/>
                  <a:pt x="54" y="16"/>
                  <a:pt x="54" y="14"/>
                </a:cubicBezTo>
                <a:cubicBezTo>
                  <a:pt x="54" y="12"/>
                  <a:pt x="58" y="11"/>
                  <a:pt x="58" y="9"/>
                </a:cubicBezTo>
                <a:cubicBezTo>
                  <a:pt x="58" y="7"/>
                  <a:pt x="56" y="5"/>
                  <a:pt x="54" y="4"/>
                </a:cubicBezTo>
                <a:cubicBezTo>
                  <a:pt x="53" y="2"/>
                  <a:pt x="50" y="0"/>
                  <a:pt x="48" y="1"/>
                </a:cubicBezTo>
                <a:cubicBezTo>
                  <a:pt x="46" y="2"/>
                  <a:pt x="47" y="6"/>
                  <a:pt x="45" y="7"/>
                </a:cubicBezTo>
                <a:cubicBezTo>
                  <a:pt x="44" y="8"/>
                  <a:pt x="42" y="5"/>
                  <a:pt x="41" y="5"/>
                </a:cubicBezTo>
                <a:cubicBezTo>
                  <a:pt x="40" y="6"/>
                  <a:pt x="41" y="8"/>
                  <a:pt x="40" y="8"/>
                </a:cubicBezTo>
                <a:cubicBezTo>
                  <a:pt x="39" y="8"/>
                  <a:pt x="37" y="6"/>
                  <a:pt x="36" y="7"/>
                </a:cubicBezTo>
                <a:cubicBezTo>
                  <a:pt x="35" y="9"/>
                  <a:pt x="36" y="12"/>
                  <a:pt x="34" y="15"/>
                </a:cubicBezTo>
                <a:cubicBezTo>
                  <a:pt x="33" y="16"/>
                  <a:pt x="31" y="13"/>
                  <a:pt x="30" y="14"/>
                </a:cubicBezTo>
                <a:cubicBezTo>
                  <a:pt x="29" y="15"/>
                  <a:pt x="30" y="18"/>
                  <a:pt x="29" y="20"/>
                </a:cubicBezTo>
                <a:cubicBezTo>
                  <a:pt x="27" y="21"/>
                  <a:pt x="24" y="23"/>
                  <a:pt x="23" y="21"/>
                </a:cubicBezTo>
                <a:cubicBezTo>
                  <a:pt x="21" y="19"/>
                  <a:pt x="26" y="17"/>
                  <a:pt x="25" y="15"/>
                </a:cubicBezTo>
                <a:cubicBezTo>
                  <a:pt x="24" y="13"/>
                  <a:pt x="21" y="14"/>
                  <a:pt x="19" y="14"/>
                </a:cubicBezTo>
                <a:cubicBezTo>
                  <a:pt x="17" y="15"/>
                  <a:pt x="16" y="17"/>
                  <a:pt x="14" y="18"/>
                </a:cubicBezTo>
                <a:cubicBezTo>
                  <a:pt x="12" y="20"/>
                  <a:pt x="9" y="20"/>
                  <a:pt x="8" y="21"/>
                </a:cubicBezTo>
                <a:cubicBezTo>
                  <a:pt x="5" y="24"/>
                  <a:pt x="3" y="27"/>
                  <a:pt x="1" y="31"/>
                </a:cubicBezTo>
                <a:cubicBezTo>
                  <a:pt x="1" y="33"/>
                  <a:pt x="0" y="39"/>
                  <a:pt x="2" y="38"/>
                </a:cubicBezTo>
                <a:cubicBezTo>
                  <a:pt x="6" y="35"/>
                  <a:pt x="7" y="29"/>
                  <a:pt x="11" y="26"/>
                </a:cubicBezTo>
                <a:cubicBezTo>
                  <a:pt x="12" y="25"/>
                  <a:pt x="10" y="30"/>
                  <a:pt x="12" y="30"/>
                </a:cubicBezTo>
                <a:cubicBezTo>
                  <a:pt x="14" y="30"/>
                  <a:pt x="14" y="25"/>
                  <a:pt x="16" y="25"/>
                </a:cubicBezTo>
                <a:cubicBezTo>
                  <a:pt x="18" y="25"/>
                  <a:pt x="18" y="30"/>
                  <a:pt x="20" y="30"/>
                </a:cubicBezTo>
                <a:cubicBezTo>
                  <a:pt x="22" y="30"/>
                  <a:pt x="21" y="25"/>
                  <a:pt x="23" y="25"/>
                </a:cubicBezTo>
                <a:cubicBezTo>
                  <a:pt x="26" y="25"/>
                  <a:pt x="31" y="27"/>
                  <a:pt x="32" y="30"/>
                </a:cubicBezTo>
                <a:cubicBezTo>
                  <a:pt x="33" y="32"/>
                  <a:pt x="28" y="34"/>
                  <a:pt x="27" y="36"/>
                </a:cubicBezTo>
                <a:cubicBezTo>
                  <a:pt x="27" y="40"/>
                  <a:pt x="28" y="44"/>
                  <a:pt x="31" y="47"/>
                </a:cubicBezTo>
                <a:cubicBezTo>
                  <a:pt x="33" y="50"/>
                  <a:pt x="37" y="52"/>
                  <a:pt x="41" y="53"/>
                </a:cubicBezTo>
                <a:cubicBezTo>
                  <a:pt x="43" y="53"/>
                  <a:pt x="43" y="48"/>
                  <a:pt x="45" y="49"/>
                </a:cubicBezTo>
                <a:cubicBezTo>
                  <a:pt x="47" y="51"/>
                  <a:pt x="44" y="57"/>
                  <a:pt x="47" y="57"/>
                </a:cubicBezTo>
                <a:cubicBezTo>
                  <a:pt x="49" y="58"/>
                  <a:pt x="51" y="53"/>
                  <a:pt x="51" y="50"/>
                </a:cubicBezTo>
                <a:cubicBezTo>
                  <a:pt x="51" y="48"/>
                  <a:pt x="49" y="45"/>
                  <a:pt x="48" y="43"/>
                </a:cubicBezTo>
                <a:cubicBezTo>
                  <a:pt x="48" y="41"/>
                  <a:pt x="45" y="39"/>
                  <a:pt x="46" y="37"/>
                </a:cubicBezTo>
                <a:cubicBezTo>
                  <a:pt x="46" y="35"/>
                  <a:pt x="50" y="30"/>
                  <a:pt x="52" y="32"/>
                </a:cubicBezTo>
                <a:cubicBezTo>
                  <a:pt x="55" y="34"/>
                  <a:pt x="53" y="39"/>
                  <a:pt x="54" y="43"/>
                </a:cubicBezTo>
                <a:cubicBezTo>
                  <a:pt x="55" y="45"/>
                  <a:pt x="57" y="48"/>
                  <a:pt x="58" y="47"/>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8" name="Freeform 3651"/>
          <p:cNvSpPr>
            <a:spLocks noChangeAspect="1"/>
          </p:cNvSpPr>
          <p:nvPr/>
        </p:nvSpPr>
        <p:spPr bwMode="auto">
          <a:xfrm>
            <a:off x="2018471" y="3059462"/>
            <a:ext cx="34281" cy="3572"/>
          </a:xfrm>
          <a:custGeom>
            <a:avLst/>
            <a:gdLst>
              <a:gd name="T0" fmla="*/ 2 w 3"/>
              <a:gd name="T1" fmla="*/ 2 h 3"/>
              <a:gd name="T2" fmla="*/ 3 w 3"/>
              <a:gd name="T3" fmla="*/ 3 h 3"/>
              <a:gd name="T4" fmla="*/ 1 w 3"/>
              <a:gd name="T5" fmla="*/ 2 h 3"/>
              <a:gd name="T6" fmla="*/ 1 w 3"/>
              <a:gd name="T7" fmla="*/ 1 h 3"/>
              <a:gd name="T8" fmla="*/ 2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2"/>
                  <a:pt x="3" y="3"/>
                </a:cubicBezTo>
                <a:cubicBezTo>
                  <a:pt x="2" y="3"/>
                  <a:pt x="2" y="3"/>
                  <a:pt x="1" y="2"/>
                </a:cubicBezTo>
                <a:cubicBezTo>
                  <a:pt x="1" y="2"/>
                  <a:pt x="0" y="1"/>
                  <a:pt x="1" y="1"/>
                </a:cubicBezTo>
                <a:cubicBezTo>
                  <a:pt x="1" y="0"/>
                  <a:pt x="2" y="1"/>
                  <a:pt x="2" y="2"/>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09" name="Freeform 3652"/>
          <p:cNvSpPr>
            <a:spLocks noChangeAspect="1"/>
          </p:cNvSpPr>
          <p:nvPr/>
        </p:nvSpPr>
        <p:spPr bwMode="auto">
          <a:xfrm>
            <a:off x="2656416" y="4517978"/>
            <a:ext cx="34281" cy="7144"/>
          </a:xfrm>
          <a:custGeom>
            <a:avLst/>
            <a:gdLst>
              <a:gd name="T0" fmla="*/ 1 w 13"/>
              <a:gd name="T1" fmla="*/ 4 h 5"/>
              <a:gd name="T2" fmla="*/ 5 w 13"/>
              <a:gd name="T3" fmla="*/ 1 h 5"/>
              <a:gd name="T4" fmla="*/ 14 w 13"/>
              <a:gd name="T5" fmla="*/ 1 h 5"/>
              <a:gd name="T6" fmla="*/ 12 w 13"/>
              <a:gd name="T7" fmla="*/ 4 h 5"/>
              <a:gd name="T8" fmla="*/ 6 w 13"/>
              <a:gd name="T9" fmla="*/ 4 h 5"/>
              <a:gd name="T10" fmla="*/ 3 w 13"/>
              <a:gd name="T11" fmla="*/ 6 h 5"/>
              <a:gd name="T12" fmla="*/ 1 w 13"/>
              <a:gd name="T13" fmla="*/ 4 h 5"/>
              <a:gd name="T14" fmla="*/ 0 60000 65536"/>
              <a:gd name="T15" fmla="*/ 0 60000 65536"/>
              <a:gd name="T16" fmla="*/ 0 60000 65536"/>
              <a:gd name="T17" fmla="*/ 0 60000 65536"/>
              <a:gd name="T18" fmla="*/ 0 60000 65536"/>
              <a:gd name="T19" fmla="*/ 0 60000 65536"/>
              <a:gd name="T20" fmla="*/ 0 60000 65536"/>
              <a:gd name="T21" fmla="*/ 0 w 13"/>
              <a:gd name="T22" fmla="*/ 0 h 5"/>
              <a:gd name="T23" fmla="*/ 13 w 1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5">
                <a:moveTo>
                  <a:pt x="1" y="3"/>
                </a:moveTo>
                <a:cubicBezTo>
                  <a:pt x="1" y="2"/>
                  <a:pt x="3" y="1"/>
                  <a:pt x="4" y="1"/>
                </a:cubicBezTo>
                <a:cubicBezTo>
                  <a:pt x="7" y="1"/>
                  <a:pt x="10" y="0"/>
                  <a:pt x="12" y="1"/>
                </a:cubicBezTo>
                <a:cubicBezTo>
                  <a:pt x="13" y="2"/>
                  <a:pt x="11" y="3"/>
                  <a:pt x="10" y="3"/>
                </a:cubicBezTo>
                <a:cubicBezTo>
                  <a:pt x="8" y="4"/>
                  <a:pt x="7" y="3"/>
                  <a:pt x="5" y="3"/>
                </a:cubicBezTo>
                <a:cubicBezTo>
                  <a:pt x="4" y="3"/>
                  <a:pt x="4" y="5"/>
                  <a:pt x="3" y="5"/>
                </a:cubicBezTo>
                <a:cubicBezTo>
                  <a:pt x="2" y="4"/>
                  <a:pt x="0" y="4"/>
                  <a:pt x="1" y="3"/>
                </a:cubicBezTo>
                <a:close/>
              </a:path>
            </a:pathLst>
          </a:custGeom>
          <a:solidFill>
            <a:srgbClr val="FFFFFF">
              <a:lumMod val="75000"/>
            </a:srgbClr>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14" name="Line Callout 1 2313"/>
          <p:cNvSpPr/>
          <p:nvPr/>
        </p:nvSpPr>
        <p:spPr>
          <a:xfrm>
            <a:off x="3698772" y="1290192"/>
            <a:ext cx="516960" cy="161924"/>
          </a:xfrm>
          <a:prstGeom prst="borderCallout1">
            <a:avLst>
              <a:gd name="adj1" fmla="val 448962"/>
              <a:gd name="adj2" fmla="val 117120"/>
              <a:gd name="adj3" fmla="val 118094"/>
              <a:gd name="adj4" fmla="val 7907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err="1">
                <a:solidFill>
                  <a:srgbClr val="FFFFFF"/>
                </a:solidFill>
                <a:latin typeface="Calibri"/>
              </a:rPr>
              <a:t>BFI</a:t>
            </a:r>
            <a:endParaRPr lang="en-GB" sz="1050" kern="0" dirty="0">
              <a:solidFill>
                <a:srgbClr val="FFFFFF"/>
              </a:solidFill>
              <a:latin typeface="Calibri"/>
            </a:endParaRPr>
          </a:p>
        </p:txBody>
      </p:sp>
      <p:sp>
        <p:nvSpPr>
          <p:cNvPr id="2315" name="Line Callout 1 2314"/>
          <p:cNvSpPr/>
          <p:nvPr/>
        </p:nvSpPr>
        <p:spPr>
          <a:xfrm>
            <a:off x="4593723" y="960388"/>
            <a:ext cx="991525" cy="404813"/>
          </a:xfrm>
          <a:prstGeom prst="borderCallout1">
            <a:avLst>
              <a:gd name="adj1" fmla="val 175507"/>
              <a:gd name="adj2" fmla="val -1140"/>
              <a:gd name="adj3" fmla="val 106329"/>
              <a:gd name="adj4" fmla="val 1939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endParaRPr lang="en-US" sz="1050" kern="0" dirty="0">
              <a:solidFill>
                <a:srgbClr val="FFFFFF"/>
              </a:solidFill>
              <a:latin typeface="Calibri"/>
            </a:endParaRPr>
          </a:p>
          <a:p>
            <a:pPr algn="ctr" defTabSz="816159">
              <a:defRPr/>
            </a:pPr>
            <a:r>
              <a:rPr lang="en-US" sz="1050" kern="0">
                <a:solidFill>
                  <a:srgbClr val="FFFFFF"/>
                </a:solidFill>
                <a:latin typeface="Calibri"/>
              </a:rPr>
              <a:t>FOKUS 2018</a:t>
            </a:r>
            <a:endParaRPr lang="en-US" sz="1050" kern="0" dirty="0">
              <a:solidFill>
                <a:srgbClr val="FFFFFF"/>
              </a:solidFill>
              <a:latin typeface="Calibri"/>
            </a:endParaRPr>
          </a:p>
          <a:p>
            <a:pPr algn="ctr" defTabSz="816159">
              <a:defRPr/>
            </a:pPr>
            <a:endParaRPr lang="en-GB" sz="1050" kern="0" dirty="0">
              <a:solidFill>
                <a:srgbClr val="FFFFFF"/>
              </a:solidFill>
              <a:latin typeface="Calibri"/>
            </a:endParaRPr>
          </a:p>
        </p:txBody>
      </p:sp>
      <p:sp>
        <p:nvSpPr>
          <p:cNvPr id="2316" name="Line Callout 1 2315"/>
          <p:cNvSpPr/>
          <p:nvPr/>
        </p:nvSpPr>
        <p:spPr>
          <a:xfrm>
            <a:off x="2645053" y="1621186"/>
            <a:ext cx="516960" cy="161924"/>
          </a:xfrm>
          <a:prstGeom prst="borderCallout1">
            <a:avLst>
              <a:gd name="adj1" fmla="val 359190"/>
              <a:gd name="adj2" fmla="val 315661"/>
              <a:gd name="adj3" fmla="val 118094"/>
              <a:gd name="adj4" fmla="val 7907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err="1">
                <a:solidFill>
                  <a:srgbClr val="FFFFFF"/>
                </a:solidFill>
                <a:latin typeface="Calibri"/>
              </a:rPr>
              <a:t>RIV</a:t>
            </a:r>
            <a:endParaRPr lang="en-GB" sz="1050" kern="0" dirty="0">
              <a:solidFill>
                <a:srgbClr val="FFFFFF"/>
              </a:solidFill>
              <a:latin typeface="Calibri"/>
            </a:endParaRPr>
          </a:p>
        </p:txBody>
      </p:sp>
      <p:sp>
        <p:nvSpPr>
          <p:cNvPr id="2317" name="Line Callout 1 2316"/>
          <p:cNvSpPr/>
          <p:nvPr/>
        </p:nvSpPr>
        <p:spPr>
          <a:xfrm>
            <a:off x="2095402" y="1903983"/>
            <a:ext cx="790485" cy="161924"/>
          </a:xfrm>
          <a:prstGeom prst="borderCallout1">
            <a:avLst>
              <a:gd name="adj1" fmla="val 222477"/>
              <a:gd name="adj2" fmla="val 242694"/>
              <a:gd name="adj3" fmla="val 65153"/>
              <a:gd name="adj4" fmla="val 107453"/>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a:solidFill>
                  <a:srgbClr val="FFFFFF"/>
                </a:solidFill>
                <a:latin typeface="Calibri"/>
              </a:rPr>
              <a:t>HCERES</a:t>
            </a:r>
            <a:endParaRPr lang="en-GB" sz="1050" kern="0" dirty="0">
              <a:solidFill>
                <a:srgbClr val="FFFFFF"/>
              </a:solidFill>
              <a:latin typeface="Calibri"/>
            </a:endParaRPr>
          </a:p>
        </p:txBody>
      </p:sp>
      <p:sp>
        <p:nvSpPr>
          <p:cNvPr id="2318" name="Line Callout 1 2317"/>
          <p:cNvSpPr/>
          <p:nvPr/>
        </p:nvSpPr>
        <p:spPr>
          <a:xfrm>
            <a:off x="7711837" y="2671137"/>
            <a:ext cx="933401" cy="631391"/>
          </a:xfrm>
          <a:prstGeom prst="borderCallout1">
            <a:avLst>
              <a:gd name="adj1" fmla="val -4599"/>
              <a:gd name="adj2" fmla="val 26625"/>
              <a:gd name="adj3" fmla="val -27420"/>
              <a:gd name="adj4" fmla="val -30801"/>
            </a:avLst>
          </a:prstGeom>
          <a:solidFill>
            <a:srgbClr val="FF8200"/>
          </a:solidFill>
          <a:ln w="12700" cap="flat" cmpd="sng" algn="ctr">
            <a:solidFill>
              <a:srgbClr val="BC5E00"/>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NIAD-UE, 2016</a:t>
            </a:r>
          </a:p>
        </p:txBody>
      </p:sp>
      <p:sp>
        <p:nvSpPr>
          <p:cNvPr id="2319" name="Line Callout 1 2318"/>
          <p:cNvSpPr/>
          <p:nvPr/>
        </p:nvSpPr>
        <p:spPr>
          <a:xfrm>
            <a:off x="6865399" y="861949"/>
            <a:ext cx="1925523" cy="478251"/>
          </a:xfrm>
          <a:prstGeom prst="borderCallout1">
            <a:avLst>
              <a:gd name="adj1" fmla="val 107081"/>
              <a:gd name="adj2" fmla="val 40982"/>
              <a:gd name="adj3" fmla="val 151354"/>
              <a:gd name="adj4" fmla="val 3534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lvl="0" algn="ctr">
              <a:defRPr/>
            </a:pPr>
            <a:r>
              <a:rPr lang="en-US" sz="1050" b="1" dirty="0">
                <a:solidFill>
                  <a:schemeClr val="bg1"/>
                </a:solidFill>
                <a:latin typeface="Calibri" panose="020F0502020204030204" pitchFamily="34" charset="0"/>
                <a:cs typeface="Calibri" panose="020F0502020204030204" pitchFamily="34" charset="0"/>
              </a:rPr>
              <a:t>Governmental Program on Development of Science and Technologies, 2013-2020</a:t>
            </a:r>
            <a:endParaRPr lang="en-US" sz="1050" b="1" kern="0" dirty="0">
              <a:solidFill>
                <a:schemeClr val="bg1"/>
              </a:solidFill>
              <a:latin typeface="Calibri" panose="020F0502020204030204" pitchFamily="34" charset="0"/>
              <a:cs typeface="Calibri" panose="020F0502020204030204" pitchFamily="34" charset="0"/>
            </a:endParaRPr>
          </a:p>
        </p:txBody>
      </p:sp>
      <p:sp>
        <p:nvSpPr>
          <p:cNvPr id="2320" name="Line Callout 1 2319"/>
          <p:cNvSpPr/>
          <p:nvPr/>
        </p:nvSpPr>
        <p:spPr>
          <a:xfrm>
            <a:off x="5237405" y="3305016"/>
            <a:ext cx="1146067" cy="571500"/>
          </a:xfrm>
          <a:prstGeom prst="borderCallout1">
            <a:avLst>
              <a:gd name="adj1" fmla="val -7284"/>
              <a:gd name="adj2" fmla="val 70115"/>
              <a:gd name="adj3" fmla="val -107155"/>
              <a:gd name="adj4" fmla="val 90444"/>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Ministry of Education (China)</a:t>
            </a:r>
          </a:p>
        </p:txBody>
      </p:sp>
      <p:sp>
        <p:nvSpPr>
          <p:cNvPr id="2310" name="Line Callout 1 2309"/>
          <p:cNvSpPr/>
          <p:nvPr/>
        </p:nvSpPr>
        <p:spPr>
          <a:xfrm>
            <a:off x="3546427" y="1597374"/>
            <a:ext cx="516960" cy="161924"/>
          </a:xfrm>
          <a:prstGeom prst="borderCallout1">
            <a:avLst>
              <a:gd name="adj1" fmla="val 322110"/>
              <a:gd name="adj2" fmla="val 130229"/>
              <a:gd name="adj3" fmla="val 118094"/>
              <a:gd name="adj4" fmla="val 7907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SEP</a:t>
            </a:r>
            <a:endParaRPr lang="en-GB" sz="1050" kern="0" dirty="0">
              <a:solidFill>
                <a:srgbClr val="FFFFFF"/>
              </a:solidFill>
              <a:latin typeface="Calibri"/>
            </a:endParaRPr>
          </a:p>
        </p:txBody>
      </p:sp>
      <p:sp>
        <p:nvSpPr>
          <p:cNvPr id="2321" name="Line Callout 1 2320"/>
          <p:cNvSpPr/>
          <p:nvPr/>
        </p:nvSpPr>
        <p:spPr>
          <a:xfrm>
            <a:off x="6489237" y="4733767"/>
            <a:ext cx="1320549" cy="342638"/>
          </a:xfrm>
          <a:prstGeom prst="borderCallout1">
            <a:avLst>
              <a:gd name="adj1" fmla="val -550838"/>
              <a:gd name="adj2" fmla="val 28640"/>
              <a:gd name="adj3" fmla="val -20543"/>
              <a:gd name="adj4" fmla="val 56925"/>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RAE</a:t>
            </a:r>
          </a:p>
          <a:p>
            <a:pPr algn="ctr" defTabSz="816159">
              <a:defRPr/>
            </a:pPr>
            <a:r>
              <a:rPr lang="en-US" sz="1050" kern="0" dirty="0">
                <a:solidFill>
                  <a:srgbClr val="FFFFFF"/>
                </a:solidFill>
                <a:latin typeface="Calibri"/>
              </a:rPr>
              <a:t>(Hong Kong)</a:t>
            </a:r>
            <a:endParaRPr lang="en-GB" sz="1050" kern="0" dirty="0">
              <a:solidFill>
                <a:srgbClr val="FFFFFF"/>
              </a:solidFill>
              <a:latin typeface="Calibri"/>
            </a:endParaRPr>
          </a:p>
        </p:txBody>
      </p:sp>
      <p:sp>
        <p:nvSpPr>
          <p:cNvPr id="2322" name="Line Callout 1 2321"/>
          <p:cNvSpPr/>
          <p:nvPr/>
        </p:nvSpPr>
        <p:spPr>
          <a:xfrm>
            <a:off x="7959458" y="3505483"/>
            <a:ext cx="722105" cy="385542"/>
          </a:xfrm>
          <a:prstGeom prst="borderCallout1">
            <a:avLst>
              <a:gd name="adj1" fmla="val -175919"/>
              <a:gd name="adj2" fmla="val -129303"/>
              <a:gd name="adj3" fmla="val 26052"/>
              <a:gd name="adj4" fmla="val -5619"/>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a:solidFill>
                  <a:srgbClr val="FFFFFF"/>
                </a:solidFill>
                <a:latin typeface="Calibri"/>
              </a:rPr>
              <a:t>MOST</a:t>
            </a:r>
          </a:p>
          <a:p>
            <a:pPr algn="ctr" defTabSz="816159">
              <a:defRPr/>
            </a:pPr>
            <a:r>
              <a:rPr lang="en-US" sz="1050" kern="0">
                <a:solidFill>
                  <a:srgbClr val="FFFFFF"/>
                </a:solidFill>
                <a:latin typeface="Calibri"/>
              </a:rPr>
              <a:t>(Taiwan)</a:t>
            </a:r>
            <a:endParaRPr lang="en-GB" sz="1050" kern="0" dirty="0">
              <a:solidFill>
                <a:srgbClr val="FFFFFF"/>
              </a:solidFill>
              <a:latin typeface="Calibri"/>
            </a:endParaRPr>
          </a:p>
        </p:txBody>
      </p:sp>
      <p:sp>
        <p:nvSpPr>
          <p:cNvPr id="2325" name="Line Callout 1 2324"/>
          <p:cNvSpPr/>
          <p:nvPr/>
        </p:nvSpPr>
        <p:spPr>
          <a:xfrm>
            <a:off x="2542158" y="1016507"/>
            <a:ext cx="732280" cy="367671"/>
          </a:xfrm>
          <a:prstGeom prst="borderCallout1">
            <a:avLst>
              <a:gd name="adj1" fmla="val 278486"/>
              <a:gd name="adj2" fmla="val 173473"/>
              <a:gd name="adj3" fmla="val 103990"/>
              <a:gd name="adj4" fmla="val 49821"/>
            </a:avLst>
          </a:prstGeom>
          <a:solidFill>
            <a:srgbClr val="1F497D"/>
          </a:solidFill>
          <a:ln w="12700" cap="flat" cmpd="sng" algn="ctr">
            <a:solidFill>
              <a:srgbClr val="1F497D"/>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REF2014/2021</a:t>
            </a:r>
            <a:endParaRPr lang="en-GB" sz="1050" kern="0" dirty="0">
              <a:solidFill>
                <a:srgbClr val="FFFFFF"/>
              </a:solidFill>
              <a:latin typeface="Calibri"/>
            </a:endParaRPr>
          </a:p>
        </p:txBody>
      </p:sp>
      <p:sp>
        <p:nvSpPr>
          <p:cNvPr id="2324" name="Line Callout 1 2323"/>
          <p:cNvSpPr/>
          <p:nvPr/>
        </p:nvSpPr>
        <p:spPr>
          <a:xfrm>
            <a:off x="3173437" y="4300378"/>
            <a:ext cx="1575501" cy="409576"/>
          </a:xfrm>
          <a:prstGeom prst="borderCallout1">
            <a:avLst>
              <a:gd name="adj1" fmla="val -14002"/>
              <a:gd name="adj2" fmla="val 80546"/>
              <a:gd name="adj3" fmla="val -68757"/>
              <a:gd name="adj4" fmla="val 93166"/>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NRF / Dept. Of Higher Education</a:t>
            </a:r>
          </a:p>
        </p:txBody>
      </p:sp>
      <p:sp>
        <p:nvSpPr>
          <p:cNvPr id="2328" name="Freeform 2584"/>
          <p:cNvSpPr>
            <a:spLocks noChangeAspect="1"/>
          </p:cNvSpPr>
          <p:nvPr/>
        </p:nvSpPr>
        <p:spPr bwMode="auto">
          <a:xfrm>
            <a:off x="4296740" y="2268965"/>
            <a:ext cx="237966" cy="220266"/>
          </a:xfrm>
          <a:custGeom>
            <a:avLst/>
            <a:gdLst>
              <a:gd name="T0" fmla="*/ 94 w 145"/>
              <a:gd name="T1" fmla="*/ 29 h 154"/>
              <a:gd name="T2" fmla="*/ 80 w 145"/>
              <a:gd name="T3" fmla="*/ 38 h 154"/>
              <a:gd name="T4" fmla="*/ 82 w 145"/>
              <a:gd name="T5" fmla="*/ 58 h 154"/>
              <a:gd name="T6" fmla="*/ 97 w 145"/>
              <a:gd name="T7" fmla="*/ 71 h 154"/>
              <a:gd name="T8" fmla="*/ 119 w 145"/>
              <a:gd name="T9" fmla="*/ 102 h 154"/>
              <a:gd name="T10" fmla="*/ 138 w 145"/>
              <a:gd name="T11" fmla="*/ 105 h 154"/>
              <a:gd name="T12" fmla="*/ 140 w 145"/>
              <a:gd name="T13" fmla="*/ 118 h 154"/>
              <a:gd name="T14" fmla="*/ 169 w 145"/>
              <a:gd name="T15" fmla="*/ 133 h 154"/>
              <a:gd name="T16" fmla="*/ 167 w 145"/>
              <a:gd name="T17" fmla="*/ 143 h 154"/>
              <a:gd name="T18" fmla="*/ 156 w 145"/>
              <a:gd name="T19" fmla="*/ 136 h 154"/>
              <a:gd name="T20" fmla="*/ 145 w 145"/>
              <a:gd name="T21" fmla="*/ 147 h 154"/>
              <a:gd name="T22" fmla="*/ 154 w 145"/>
              <a:gd name="T23" fmla="*/ 159 h 154"/>
              <a:gd name="T24" fmla="*/ 145 w 145"/>
              <a:gd name="T25" fmla="*/ 167 h 154"/>
              <a:gd name="T26" fmla="*/ 139 w 145"/>
              <a:gd name="T27" fmla="*/ 184 h 154"/>
              <a:gd name="T28" fmla="*/ 136 w 145"/>
              <a:gd name="T29" fmla="*/ 173 h 154"/>
              <a:gd name="T30" fmla="*/ 139 w 145"/>
              <a:gd name="T31" fmla="*/ 163 h 154"/>
              <a:gd name="T32" fmla="*/ 132 w 145"/>
              <a:gd name="T33" fmla="*/ 143 h 154"/>
              <a:gd name="T34" fmla="*/ 121 w 145"/>
              <a:gd name="T35" fmla="*/ 138 h 154"/>
              <a:gd name="T36" fmla="*/ 115 w 145"/>
              <a:gd name="T37" fmla="*/ 132 h 154"/>
              <a:gd name="T38" fmla="*/ 102 w 145"/>
              <a:gd name="T39" fmla="*/ 119 h 154"/>
              <a:gd name="T40" fmla="*/ 84 w 145"/>
              <a:gd name="T41" fmla="*/ 111 h 154"/>
              <a:gd name="T42" fmla="*/ 66 w 145"/>
              <a:gd name="T43" fmla="*/ 95 h 154"/>
              <a:gd name="T44" fmla="*/ 56 w 145"/>
              <a:gd name="T45" fmla="*/ 82 h 154"/>
              <a:gd name="T46" fmla="*/ 47 w 145"/>
              <a:gd name="T47" fmla="*/ 62 h 154"/>
              <a:gd name="T48" fmla="*/ 29 w 145"/>
              <a:gd name="T49" fmla="*/ 55 h 154"/>
              <a:gd name="T50" fmla="*/ 16 w 145"/>
              <a:gd name="T51" fmla="*/ 66 h 154"/>
              <a:gd name="T52" fmla="*/ 8 w 145"/>
              <a:gd name="T53" fmla="*/ 66 h 154"/>
              <a:gd name="T54" fmla="*/ 10 w 145"/>
              <a:gd name="T55" fmla="*/ 61 h 154"/>
              <a:gd name="T56" fmla="*/ 4 w 145"/>
              <a:gd name="T57" fmla="*/ 46 h 154"/>
              <a:gd name="T58" fmla="*/ 6 w 145"/>
              <a:gd name="T59" fmla="*/ 37 h 154"/>
              <a:gd name="T60" fmla="*/ 1 w 145"/>
              <a:gd name="T61" fmla="*/ 25 h 154"/>
              <a:gd name="T62" fmla="*/ 12 w 145"/>
              <a:gd name="T63" fmla="*/ 23 h 154"/>
              <a:gd name="T64" fmla="*/ 20 w 145"/>
              <a:gd name="T65" fmla="*/ 16 h 154"/>
              <a:gd name="T66" fmla="*/ 29 w 145"/>
              <a:gd name="T67" fmla="*/ 20 h 154"/>
              <a:gd name="T68" fmla="*/ 36 w 145"/>
              <a:gd name="T69" fmla="*/ 16 h 154"/>
              <a:gd name="T70" fmla="*/ 46 w 145"/>
              <a:gd name="T71" fmla="*/ 16 h 154"/>
              <a:gd name="T72" fmla="*/ 49 w 145"/>
              <a:gd name="T73" fmla="*/ 10 h 154"/>
              <a:gd name="T74" fmla="*/ 54 w 145"/>
              <a:gd name="T75" fmla="*/ 5 h 154"/>
              <a:gd name="T76" fmla="*/ 62 w 145"/>
              <a:gd name="T77" fmla="*/ 4 h 154"/>
              <a:gd name="T78" fmla="*/ 79 w 145"/>
              <a:gd name="T79" fmla="*/ 0 h 154"/>
              <a:gd name="T80" fmla="*/ 90 w 145"/>
              <a:gd name="T81" fmla="*/ 10 h 154"/>
              <a:gd name="T82" fmla="*/ 97 w 145"/>
              <a:gd name="T83" fmla="*/ 14 h 154"/>
              <a:gd name="T84" fmla="*/ 101 w 145"/>
              <a:gd name="T85" fmla="*/ 29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5"/>
              <a:gd name="T130" fmla="*/ 0 h 154"/>
              <a:gd name="T131" fmla="*/ 145 w 145"/>
              <a:gd name="T132" fmla="*/ 154 h 15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5" h="154">
                <a:moveTo>
                  <a:pt x="84" y="24"/>
                </a:moveTo>
                <a:cubicBezTo>
                  <a:pt x="83" y="24"/>
                  <a:pt x="82" y="24"/>
                  <a:pt x="81" y="24"/>
                </a:cubicBezTo>
                <a:cubicBezTo>
                  <a:pt x="80" y="24"/>
                  <a:pt x="79" y="23"/>
                  <a:pt x="78" y="24"/>
                </a:cubicBezTo>
                <a:cubicBezTo>
                  <a:pt x="76" y="24"/>
                  <a:pt x="75" y="26"/>
                  <a:pt x="74" y="26"/>
                </a:cubicBezTo>
                <a:cubicBezTo>
                  <a:pt x="72" y="27"/>
                  <a:pt x="70" y="26"/>
                  <a:pt x="69" y="27"/>
                </a:cubicBezTo>
                <a:cubicBezTo>
                  <a:pt x="68" y="28"/>
                  <a:pt x="67" y="30"/>
                  <a:pt x="67" y="32"/>
                </a:cubicBezTo>
                <a:cubicBezTo>
                  <a:pt x="67" y="34"/>
                  <a:pt x="70" y="35"/>
                  <a:pt x="70" y="37"/>
                </a:cubicBezTo>
                <a:cubicBezTo>
                  <a:pt x="70" y="38"/>
                  <a:pt x="67" y="39"/>
                  <a:pt x="67" y="40"/>
                </a:cubicBezTo>
                <a:cubicBezTo>
                  <a:pt x="67" y="43"/>
                  <a:pt x="67" y="46"/>
                  <a:pt x="68" y="48"/>
                </a:cubicBezTo>
                <a:cubicBezTo>
                  <a:pt x="69" y="50"/>
                  <a:pt x="70" y="52"/>
                  <a:pt x="71" y="54"/>
                </a:cubicBezTo>
                <a:cubicBezTo>
                  <a:pt x="72" y="55"/>
                  <a:pt x="74" y="53"/>
                  <a:pt x="75" y="54"/>
                </a:cubicBezTo>
                <a:cubicBezTo>
                  <a:pt x="77" y="55"/>
                  <a:pt x="79" y="58"/>
                  <a:pt x="81" y="59"/>
                </a:cubicBezTo>
                <a:cubicBezTo>
                  <a:pt x="82" y="60"/>
                  <a:pt x="83" y="59"/>
                  <a:pt x="84" y="60"/>
                </a:cubicBezTo>
                <a:cubicBezTo>
                  <a:pt x="86" y="65"/>
                  <a:pt x="87" y="72"/>
                  <a:pt x="90" y="77"/>
                </a:cubicBezTo>
                <a:cubicBezTo>
                  <a:pt x="92" y="81"/>
                  <a:pt x="96" y="82"/>
                  <a:pt x="99" y="85"/>
                </a:cubicBezTo>
                <a:cubicBezTo>
                  <a:pt x="100" y="86"/>
                  <a:pt x="101" y="87"/>
                  <a:pt x="102" y="87"/>
                </a:cubicBezTo>
                <a:cubicBezTo>
                  <a:pt x="105" y="88"/>
                  <a:pt x="108" y="87"/>
                  <a:pt x="112" y="87"/>
                </a:cubicBezTo>
                <a:cubicBezTo>
                  <a:pt x="113" y="87"/>
                  <a:pt x="114" y="87"/>
                  <a:pt x="115" y="87"/>
                </a:cubicBezTo>
                <a:cubicBezTo>
                  <a:pt x="116" y="88"/>
                  <a:pt x="115" y="90"/>
                  <a:pt x="114" y="91"/>
                </a:cubicBezTo>
                <a:cubicBezTo>
                  <a:pt x="114" y="92"/>
                  <a:pt x="112" y="93"/>
                  <a:pt x="112" y="94"/>
                </a:cubicBezTo>
                <a:cubicBezTo>
                  <a:pt x="113" y="96"/>
                  <a:pt x="115" y="97"/>
                  <a:pt x="117" y="98"/>
                </a:cubicBezTo>
                <a:cubicBezTo>
                  <a:pt x="120" y="100"/>
                  <a:pt x="124" y="100"/>
                  <a:pt x="126" y="101"/>
                </a:cubicBezTo>
                <a:cubicBezTo>
                  <a:pt x="130" y="103"/>
                  <a:pt x="132" y="106"/>
                  <a:pt x="135" y="108"/>
                </a:cubicBezTo>
                <a:cubicBezTo>
                  <a:pt x="137" y="109"/>
                  <a:pt x="139" y="109"/>
                  <a:pt x="141" y="111"/>
                </a:cubicBezTo>
                <a:cubicBezTo>
                  <a:pt x="142" y="112"/>
                  <a:pt x="143" y="113"/>
                  <a:pt x="143" y="115"/>
                </a:cubicBezTo>
                <a:cubicBezTo>
                  <a:pt x="143" y="118"/>
                  <a:pt x="145" y="121"/>
                  <a:pt x="143" y="123"/>
                </a:cubicBezTo>
                <a:cubicBezTo>
                  <a:pt x="142" y="124"/>
                  <a:pt x="140" y="121"/>
                  <a:pt x="139" y="119"/>
                </a:cubicBezTo>
                <a:cubicBezTo>
                  <a:pt x="138" y="118"/>
                  <a:pt x="139" y="116"/>
                  <a:pt x="138" y="115"/>
                </a:cubicBezTo>
                <a:cubicBezTo>
                  <a:pt x="138" y="114"/>
                  <a:pt x="137" y="115"/>
                  <a:pt x="136" y="115"/>
                </a:cubicBezTo>
                <a:cubicBezTo>
                  <a:pt x="134" y="114"/>
                  <a:pt x="132" y="114"/>
                  <a:pt x="130" y="113"/>
                </a:cubicBezTo>
                <a:cubicBezTo>
                  <a:pt x="129" y="113"/>
                  <a:pt x="128" y="111"/>
                  <a:pt x="127" y="111"/>
                </a:cubicBezTo>
                <a:cubicBezTo>
                  <a:pt x="125" y="112"/>
                  <a:pt x="123" y="114"/>
                  <a:pt x="122" y="115"/>
                </a:cubicBezTo>
                <a:cubicBezTo>
                  <a:pt x="121" y="117"/>
                  <a:pt x="121" y="120"/>
                  <a:pt x="121" y="122"/>
                </a:cubicBezTo>
                <a:cubicBezTo>
                  <a:pt x="121" y="123"/>
                  <a:pt x="121" y="124"/>
                  <a:pt x="121" y="125"/>
                </a:cubicBezTo>
                <a:cubicBezTo>
                  <a:pt x="123" y="127"/>
                  <a:pt x="126" y="127"/>
                  <a:pt x="128" y="129"/>
                </a:cubicBezTo>
                <a:cubicBezTo>
                  <a:pt x="129" y="129"/>
                  <a:pt x="128" y="131"/>
                  <a:pt x="128" y="132"/>
                </a:cubicBezTo>
                <a:cubicBezTo>
                  <a:pt x="128" y="133"/>
                  <a:pt x="130" y="135"/>
                  <a:pt x="129" y="137"/>
                </a:cubicBezTo>
                <a:cubicBezTo>
                  <a:pt x="128" y="138"/>
                  <a:pt x="127" y="136"/>
                  <a:pt x="125" y="137"/>
                </a:cubicBezTo>
                <a:cubicBezTo>
                  <a:pt x="124" y="137"/>
                  <a:pt x="122" y="138"/>
                  <a:pt x="121" y="139"/>
                </a:cubicBezTo>
                <a:cubicBezTo>
                  <a:pt x="121" y="141"/>
                  <a:pt x="122" y="144"/>
                  <a:pt x="121" y="146"/>
                </a:cubicBezTo>
                <a:cubicBezTo>
                  <a:pt x="121" y="147"/>
                  <a:pt x="118" y="147"/>
                  <a:pt x="118" y="148"/>
                </a:cubicBezTo>
                <a:cubicBezTo>
                  <a:pt x="117" y="150"/>
                  <a:pt x="118" y="152"/>
                  <a:pt x="116" y="153"/>
                </a:cubicBezTo>
                <a:cubicBezTo>
                  <a:pt x="115" y="154"/>
                  <a:pt x="113" y="153"/>
                  <a:pt x="112" y="152"/>
                </a:cubicBezTo>
                <a:cubicBezTo>
                  <a:pt x="111" y="152"/>
                  <a:pt x="111" y="151"/>
                  <a:pt x="111" y="150"/>
                </a:cubicBezTo>
                <a:cubicBezTo>
                  <a:pt x="112" y="148"/>
                  <a:pt x="113" y="146"/>
                  <a:pt x="113" y="144"/>
                </a:cubicBezTo>
                <a:cubicBezTo>
                  <a:pt x="113" y="143"/>
                  <a:pt x="112" y="142"/>
                  <a:pt x="113" y="142"/>
                </a:cubicBezTo>
                <a:cubicBezTo>
                  <a:pt x="114" y="140"/>
                  <a:pt x="117" y="141"/>
                  <a:pt x="118" y="140"/>
                </a:cubicBezTo>
                <a:cubicBezTo>
                  <a:pt x="118" y="138"/>
                  <a:pt x="116" y="137"/>
                  <a:pt x="116" y="136"/>
                </a:cubicBezTo>
                <a:cubicBezTo>
                  <a:pt x="115" y="135"/>
                  <a:pt x="116" y="134"/>
                  <a:pt x="115" y="133"/>
                </a:cubicBezTo>
                <a:cubicBezTo>
                  <a:pt x="115" y="131"/>
                  <a:pt x="114" y="129"/>
                  <a:pt x="113" y="127"/>
                </a:cubicBezTo>
                <a:cubicBezTo>
                  <a:pt x="112" y="125"/>
                  <a:pt x="111" y="121"/>
                  <a:pt x="110" y="119"/>
                </a:cubicBezTo>
                <a:cubicBezTo>
                  <a:pt x="109" y="118"/>
                  <a:pt x="108" y="119"/>
                  <a:pt x="108" y="119"/>
                </a:cubicBezTo>
                <a:cubicBezTo>
                  <a:pt x="107" y="119"/>
                  <a:pt x="105" y="119"/>
                  <a:pt x="105" y="118"/>
                </a:cubicBezTo>
                <a:cubicBezTo>
                  <a:pt x="103" y="117"/>
                  <a:pt x="102" y="116"/>
                  <a:pt x="101" y="115"/>
                </a:cubicBezTo>
                <a:cubicBezTo>
                  <a:pt x="101" y="114"/>
                  <a:pt x="103" y="114"/>
                  <a:pt x="102" y="114"/>
                </a:cubicBezTo>
                <a:cubicBezTo>
                  <a:pt x="102" y="112"/>
                  <a:pt x="101" y="111"/>
                  <a:pt x="100" y="110"/>
                </a:cubicBezTo>
                <a:cubicBezTo>
                  <a:pt x="99" y="109"/>
                  <a:pt x="97" y="110"/>
                  <a:pt x="96" y="110"/>
                </a:cubicBezTo>
                <a:cubicBezTo>
                  <a:pt x="94" y="109"/>
                  <a:pt x="93" y="109"/>
                  <a:pt x="91" y="108"/>
                </a:cubicBezTo>
                <a:cubicBezTo>
                  <a:pt x="90" y="107"/>
                  <a:pt x="89" y="105"/>
                  <a:pt x="88" y="103"/>
                </a:cubicBezTo>
                <a:cubicBezTo>
                  <a:pt x="87" y="101"/>
                  <a:pt x="87" y="100"/>
                  <a:pt x="85" y="99"/>
                </a:cubicBezTo>
                <a:cubicBezTo>
                  <a:pt x="84" y="98"/>
                  <a:pt x="82" y="99"/>
                  <a:pt x="80" y="99"/>
                </a:cubicBezTo>
                <a:cubicBezTo>
                  <a:pt x="78" y="99"/>
                  <a:pt x="76" y="98"/>
                  <a:pt x="75" y="96"/>
                </a:cubicBezTo>
                <a:cubicBezTo>
                  <a:pt x="73" y="95"/>
                  <a:pt x="72" y="93"/>
                  <a:pt x="70" y="92"/>
                </a:cubicBezTo>
                <a:cubicBezTo>
                  <a:pt x="69" y="91"/>
                  <a:pt x="67" y="90"/>
                  <a:pt x="66" y="88"/>
                </a:cubicBezTo>
                <a:cubicBezTo>
                  <a:pt x="65" y="87"/>
                  <a:pt x="63" y="85"/>
                  <a:pt x="61" y="83"/>
                </a:cubicBezTo>
                <a:cubicBezTo>
                  <a:pt x="59" y="82"/>
                  <a:pt x="57" y="81"/>
                  <a:pt x="55" y="79"/>
                </a:cubicBezTo>
                <a:cubicBezTo>
                  <a:pt x="53" y="78"/>
                  <a:pt x="53" y="76"/>
                  <a:pt x="52" y="74"/>
                </a:cubicBezTo>
                <a:cubicBezTo>
                  <a:pt x="50" y="73"/>
                  <a:pt x="48" y="72"/>
                  <a:pt x="47" y="71"/>
                </a:cubicBezTo>
                <a:cubicBezTo>
                  <a:pt x="46" y="70"/>
                  <a:pt x="47" y="69"/>
                  <a:pt x="47" y="68"/>
                </a:cubicBezTo>
                <a:cubicBezTo>
                  <a:pt x="46" y="66"/>
                  <a:pt x="45" y="64"/>
                  <a:pt x="44" y="62"/>
                </a:cubicBezTo>
                <a:cubicBezTo>
                  <a:pt x="43" y="59"/>
                  <a:pt x="43" y="56"/>
                  <a:pt x="42" y="54"/>
                </a:cubicBezTo>
                <a:cubicBezTo>
                  <a:pt x="42" y="53"/>
                  <a:pt x="40" y="52"/>
                  <a:pt x="39" y="52"/>
                </a:cubicBezTo>
                <a:cubicBezTo>
                  <a:pt x="37" y="51"/>
                  <a:pt x="36" y="51"/>
                  <a:pt x="34" y="50"/>
                </a:cubicBezTo>
                <a:cubicBezTo>
                  <a:pt x="32" y="49"/>
                  <a:pt x="31" y="47"/>
                  <a:pt x="29" y="47"/>
                </a:cubicBezTo>
                <a:cubicBezTo>
                  <a:pt x="27" y="46"/>
                  <a:pt x="26" y="46"/>
                  <a:pt x="24" y="46"/>
                </a:cubicBezTo>
                <a:cubicBezTo>
                  <a:pt x="22" y="47"/>
                  <a:pt x="21" y="48"/>
                  <a:pt x="19" y="49"/>
                </a:cubicBezTo>
                <a:cubicBezTo>
                  <a:pt x="18" y="50"/>
                  <a:pt x="18" y="52"/>
                  <a:pt x="17" y="53"/>
                </a:cubicBezTo>
                <a:cubicBezTo>
                  <a:pt x="16" y="54"/>
                  <a:pt x="15" y="55"/>
                  <a:pt x="13" y="55"/>
                </a:cubicBezTo>
                <a:cubicBezTo>
                  <a:pt x="12" y="56"/>
                  <a:pt x="11" y="56"/>
                  <a:pt x="9" y="56"/>
                </a:cubicBezTo>
                <a:cubicBezTo>
                  <a:pt x="9" y="57"/>
                  <a:pt x="8" y="58"/>
                  <a:pt x="8" y="58"/>
                </a:cubicBezTo>
                <a:cubicBezTo>
                  <a:pt x="8" y="57"/>
                  <a:pt x="7" y="56"/>
                  <a:pt x="7" y="55"/>
                </a:cubicBezTo>
                <a:cubicBezTo>
                  <a:pt x="8" y="54"/>
                  <a:pt x="10" y="55"/>
                  <a:pt x="11" y="54"/>
                </a:cubicBezTo>
                <a:cubicBezTo>
                  <a:pt x="12" y="53"/>
                  <a:pt x="12" y="52"/>
                  <a:pt x="12" y="51"/>
                </a:cubicBezTo>
                <a:cubicBezTo>
                  <a:pt x="11" y="50"/>
                  <a:pt x="9" y="51"/>
                  <a:pt x="8" y="51"/>
                </a:cubicBezTo>
                <a:cubicBezTo>
                  <a:pt x="6" y="50"/>
                  <a:pt x="4" y="49"/>
                  <a:pt x="3" y="47"/>
                </a:cubicBezTo>
                <a:cubicBezTo>
                  <a:pt x="2" y="46"/>
                  <a:pt x="3" y="44"/>
                  <a:pt x="3" y="42"/>
                </a:cubicBezTo>
                <a:cubicBezTo>
                  <a:pt x="3" y="41"/>
                  <a:pt x="4" y="40"/>
                  <a:pt x="3" y="38"/>
                </a:cubicBezTo>
                <a:cubicBezTo>
                  <a:pt x="3" y="37"/>
                  <a:pt x="0" y="37"/>
                  <a:pt x="0" y="36"/>
                </a:cubicBezTo>
                <a:cubicBezTo>
                  <a:pt x="0" y="35"/>
                  <a:pt x="1" y="34"/>
                  <a:pt x="1" y="33"/>
                </a:cubicBezTo>
                <a:cubicBezTo>
                  <a:pt x="2" y="32"/>
                  <a:pt x="4" y="32"/>
                  <a:pt x="5" y="31"/>
                </a:cubicBezTo>
                <a:cubicBezTo>
                  <a:pt x="5" y="30"/>
                  <a:pt x="4" y="28"/>
                  <a:pt x="4" y="27"/>
                </a:cubicBezTo>
                <a:cubicBezTo>
                  <a:pt x="3" y="26"/>
                  <a:pt x="1" y="25"/>
                  <a:pt x="0" y="23"/>
                </a:cubicBezTo>
                <a:cubicBezTo>
                  <a:pt x="0" y="23"/>
                  <a:pt x="0" y="22"/>
                  <a:pt x="1" y="21"/>
                </a:cubicBezTo>
                <a:cubicBezTo>
                  <a:pt x="1" y="21"/>
                  <a:pt x="3" y="21"/>
                  <a:pt x="4" y="20"/>
                </a:cubicBezTo>
                <a:cubicBezTo>
                  <a:pt x="5" y="20"/>
                  <a:pt x="6" y="21"/>
                  <a:pt x="7" y="20"/>
                </a:cubicBezTo>
                <a:cubicBezTo>
                  <a:pt x="8" y="20"/>
                  <a:pt x="9" y="19"/>
                  <a:pt x="10" y="19"/>
                </a:cubicBezTo>
                <a:cubicBezTo>
                  <a:pt x="11" y="19"/>
                  <a:pt x="12" y="20"/>
                  <a:pt x="13" y="20"/>
                </a:cubicBezTo>
                <a:cubicBezTo>
                  <a:pt x="15" y="19"/>
                  <a:pt x="16" y="18"/>
                  <a:pt x="17" y="16"/>
                </a:cubicBezTo>
                <a:cubicBezTo>
                  <a:pt x="17" y="15"/>
                  <a:pt x="17" y="14"/>
                  <a:pt x="17" y="13"/>
                </a:cubicBezTo>
                <a:cubicBezTo>
                  <a:pt x="18" y="12"/>
                  <a:pt x="19" y="10"/>
                  <a:pt x="20" y="10"/>
                </a:cubicBezTo>
                <a:cubicBezTo>
                  <a:pt x="22" y="11"/>
                  <a:pt x="20" y="14"/>
                  <a:pt x="21" y="15"/>
                </a:cubicBezTo>
                <a:cubicBezTo>
                  <a:pt x="22" y="16"/>
                  <a:pt x="23" y="16"/>
                  <a:pt x="24" y="17"/>
                </a:cubicBezTo>
                <a:cubicBezTo>
                  <a:pt x="25" y="17"/>
                  <a:pt x="25" y="19"/>
                  <a:pt x="26" y="19"/>
                </a:cubicBezTo>
                <a:cubicBezTo>
                  <a:pt x="27" y="19"/>
                  <a:pt x="28" y="19"/>
                  <a:pt x="29" y="18"/>
                </a:cubicBezTo>
                <a:cubicBezTo>
                  <a:pt x="30" y="17"/>
                  <a:pt x="30" y="15"/>
                  <a:pt x="30" y="13"/>
                </a:cubicBezTo>
                <a:cubicBezTo>
                  <a:pt x="30" y="12"/>
                  <a:pt x="30" y="11"/>
                  <a:pt x="31" y="11"/>
                </a:cubicBezTo>
                <a:cubicBezTo>
                  <a:pt x="33" y="11"/>
                  <a:pt x="33" y="13"/>
                  <a:pt x="34" y="13"/>
                </a:cubicBezTo>
                <a:cubicBezTo>
                  <a:pt x="35" y="14"/>
                  <a:pt x="37" y="13"/>
                  <a:pt x="38" y="13"/>
                </a:cubicBezTo>
                <a:cubicBezTo>
                  <a:pt x="39" y="13"/>
                  <a:pt x="40" y="14"/>
                  <a:pt x="40" y="14"/>
                </a:cubicBezTo>
                <a:cubicBezTo>
                  <a:pt x="41" y="12"/>
                  <a:pt x="40" y="11"/>
                  <a:pt x="40" y="9"/>
                </a:cubicBezTo>
                <a:cubicBezTo>
                  <a:pt x="40" y="9"/>
                  <a:pt x="40" y="8"/>
                  <a:pt x="41" y="8"/>
                </a:cubicBezTo>
                <a:cubicBezTo>
                  <a:pt x="42" y="8"/>
                  <a:pt x="43" y="10"/>
                  <a:pt x="44" y="10"/>
                </a:cubicBezTo>
                <a:cubicBezTo>
                  <a:pt x="45" y="9"/>
                  <a:pt x="44" y="7"/>
                  <a:pt x="44" y="6"/>
                </a:cubicBezTo>
                <a:cubicBezTo>
                  <a:pt x="44" y="5"/>
                  <a:pt x="44" y="4"/>
                  <a:pt x="45" y="4"/>
                </a:cubicBezTo>
                <a:cubicBezTo>
                  <a:pt x="46" y="4"/>
                  <a:pt x="47" y="5"/>
                  <a:pt x="48" y="5"/>
                </a:cubicBezTo>
                <a:cubicBezTo>
                  <a:pt x="50" y="5"/>
                  <a:pt x="51" y="6"/>
                  <a:pt x="52" y="6"/>
                </a:cubicBezTo>
                <a:cubicBezTo>
                  <a:pt x="53" y="5"/>
                  <a:pt x="52" y="3"/>
                  <a:pt x="52" y="3"/>
                </a:cubicBezTo>
                <a:cubicBezTo>
                  <a:pt x="54" y="2"/>
                  <a:pt x="55" y="2"/>
                  <a:pt x="57" y="2"/>
                </a:cubicBezTo>
                <a:cubicBezTo>
                  <a:pt x="59" y="1"/>
                  <a:pt x="60" y="2"/>
                  <a:pt x="62" y="1"/>
                </a:cubicBezTo>
                <a:cubicBezTo>
                  <a:pt x="63" y="1"/>
                  <a:pt x="64" y="0"/>
                  <a:pt x="66" y="0"/>
                </a:cubicBezTo>
                <a:cubicBezTo>
                  <a:pt x="66" y="1"/>
                  <a:pt x="65" y="2"/>
                  <a:pt x="66" y="3"/>
                </a:cubicBezTo>
                <a:cubicBezTo>
                  <a:pt x="66" y="5"/>
                  <a:pt x="67" y="6"/>
                  <a:pt x="69" y="7"/>
                </a:cubicBezTo>
                <a:cubicBezTo>
                  <a:pt x="70" y="7"/>
                  <a:pt x="73" y="7"/>
                  <a:pt x="75" y="8"/>
                </a:cubicBezTo>
                <a:cubicBezTo>
                  <a:pt x="77" y="8"/>
                  <a:pt x="80" y="9"/>
                  <a:pt x="83" y="9"/>
                </a:cubicBezTo>
                <a:cubicBezTo>
                  <a:pt x="83" y="9"/>
                  <a:pt x="83" y="10"/>
                  <a:pt x="84" y="10"/>
                </a:cubicBezTo>
                <a:cubicBezTo>
                  <a:pt x="83" y="11"/>
                  <a:pt x="81" y="11"/>
                  <a:pt x="81" y="12"/>
                </a:cubicBezTo>
                <a:cubicBezTo>
                  <a:pt x="80" y="13"/>
                  <a:pt x="82" y="14"/>
                  <a:pt x="82" y="16"/>
                </a:cubicBezTo>
                <a:cubicBezTo>
                  <a:pt x="83" y="17"/>
                  <a:pt x="81" y="18"/>
                  <a:pt x="82" y="20"/>
                </a:cubicBezTo>
                <a:cubicBezTo>
                  <a:pt x="82" y="21"/>
                  <a:pt x="83" y="22"/>
                  <a:pt x="84" y="24"/>
                </a:cubicBezTo>
                <a:close/>
              </a:path>
            </a:pathLst>
          </a:custGeom>
          <a:solidFill>
            <a:srgbClr val="3333FF"/>
          </a:solidFill>
          <a:ln w="3175" cap="rnd">
            <a:solidFill>
              <a:srgbClr val="FFFFFF"/>
            </a:solidFill>
            <a:round/>
            <a:headEnd/>
            <a:tailEnd/>
          </a:ln>
        </p:spPr>
        <p:txBody>
          <a:bodyPr lIns="81619" tIns="40809" rIns="81619" bIns="40809"/>
          <a:lstStyle/>
          <a:p>
            <a:pPr defTabSz="816159">
              <a:defRPr/>
            </a:pPr>
            <a:endParaRPr lang="en-US" sz="1050" kern="0" dirty="0">
              <a:solidFill>
                <a:srgbClr val="53565A"/>
              </a:solidFill>
            </a:endParaRPr>
          </a:p>
        </p:txBody>
      </p:sp>
      <p:sp>
        <p:nvSpPr>
          <p:cNvPr id="2329" name="Line Callout 1 2328"/>
          <p:cNvSpPr/>
          <p:nvPr/>
        </p:nvSpPr>
        <p:spPr>
          <a:xfrm>
            <a:off x="1853922" y="2177804"/>
            <a:ext cx="961225" cy="349951"/>
          </a:xfrm>
          <a:prstGeom prst="borderCallout1">
            <a:avLst>
              <a:gd name="adj1" fmla="val 53311"/>
              <a:gd name="adj2" fmla="val 101678"/>
              <a:gd name="adj3" fmla="val 75145"/>
              <a:gd name="adj4" fmla="val 208461"/>
            </a:avLst>
          </a:prstGeom>
          <a:solidFill>
            <a:srgbClr val="1F497D"/>
          </a:solidFill>
          <a:ln w="12700" cap="flat" cmpd="sng" algn="ctr">
            <a:solidFill>
              <a:srgbClr val="1F497D"/>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FCT 2014</a:t>
            </a:r>
            <a:endParaRPr lang="en-GB" sz="1050" kern="0" dirty="0">
              <a:solidFill>
                <a:srgbClr val="FFFFFF"/>
              </a:solidFill>
              <a:latin typeface="Calibri"/>
            </a:endParaRPr>
          </a:p>
        </p:txBody>
      </p:sp>
      <p:sp>
        <p:nvSpPr>
          <p:cNvPr id="2331" name="Line Callout 1 2330"/>
          <p:cNvSpPr/>
          <p:nvPr/>
        </p:nvSpPr>
        <p:spPr>
          <a:xfrm>
            <a:off x="5147065" y="4067817"/>
            <a:ext cx="1250689" cy="613124"/>
          </a:xfrm>
          <a:prstGeom prst="borderCallout1">
            <a:avLst>
              <a:gd name="adj1" fmla="val 32103"/>
              <a:gd name="adj2" fmla="val 103206"/>
              <a:gd name="adj3" fmla="val -5908"/>
              <a:gd name="adj4" fmla="val 142120"/>
            </a:avLst>
          </a:prstGeom>
          <a:solidFill>
            <a:srgbClr val="1F497D"/>
          </a:solidFill>
          <a:ln w="12700" cap="flat" cmpd="sng" algn="ctr">
            <a:solidFill>
              <a:srgbClr val="1F497D"/>
            </a:solidFill>
            <a:prstDash val="solid"/>
            <a:miter lim="800000"/>
          </a:ln>
          <a:effectLst/>
        </p:spPr>
        <p:txBody>
          <a:bodyPr lIns="81619" tIns="40809" rIns="81619" bIns="40809" rtlCol="0" anchor="ctr"/>
          <a:lstStyle/>
          <a:p>
            <a:pPr algn="ctr" defTabSz="816159">
              <a:defRPr/>
            </a:pPr>
            <a:r>
              <a:rPr lang="en-US" sz="1050" kern="0" dirty="0">
                <a:solidFill>
                  <a:srgbClr val="FFFFFF"/>
                </a:solidFill>
                <a:latin typeface="Calibri"/>
              </a:rPr>
              <a:t>ERA 2010/2012/</a:t>
            </a:r>
          </a:p>
          <a:p>
            <a:pPr algn="ctr" defTabSz="816159">
              <a:defRPr/>
            </a:pPr>
            <a:r>
              <a:rPr lang="en-US" sz="1050" kern="0" dirty="0">
                <a:solidFill>
                  <a:srgbClr val="FFFFFF"/>
                </a:solidFill>
                <a:latin typeface="Calibri"/>
              </a:rPr>
              <a:t>2015/2018</a:t>
            </a:r>
            <a:endParaRPr lang="en-GB" sz="1050" kern="0" dirty="0">
              <a:solidFill>
                <a:srgbClr val="FFFFFF"/>
              </a:solidFill>
              <a:latin typeface="Calibri"/>
            </a:endParaRPr>
          </a:p>
        </p:txBody>
      </p:sp>
      <p:sp>
        <p:nvSpPr>
          <p:cNvPr id="1241" name="Line Callout 1 1240"/>
          <p:cNvSpPr/>
          <p:nvPr/>
        </p:nvSpPr>
        <p:spPr>
          <a:xfrm>
            <a:off x="5885527" y="961867"/>
            <a:ext cx="605856" cy="209017"/>
          </a:xfrm>
          <a:prstGeom prst="borderCallout1">
            <a:avLst>
              <a:gd name="adj1" fmla="val 548902"/>
              <a:gd name="adj2" fmla="val -210903"/>
              <a:gd name="adj3" fmla="val 110750"/>
              <a:gd name="adj4" fmla="val 15053"/>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a:solidFill>
                  <a:srgbClr val="FFFFFF"/>
                </a:solidFill>
                <a:latin typeface="Calibri"/>
              </a:rPr>
              <a:t>KEJN</a:t>
            </a:r>
            <a:endParaRPr lang="en-GB" sz="1050" kern="0" dirty="0">
              <a:solidFill>
                <a:srgbClr val="FFFFFF"/>
              </a:solidFill>
              <a:latin typeface="Calibri"/>
            </a:endParaRPr>
          </a:p>
        </p:txBody>
      </p:sp>
      <p:sp>
        <p:nvSpPr>
          <p:cNvPr id="2312" name="Line Callout 1 2311"/>
          <p:cNvSpPr/>
          <p:nvPr/>
        </p:nvSpPr>
        <p:spPr>
          <a:xfrm>
            <a:off x="8021020" y="4633180"/>
            <a:ext cx="622477" cy="197931"/>
          </a:xfrm>
          <a:prstGeom prst="borderCallout1">
            <a:avLst>
              <a:gd name="adj1" fmla="val -211622"/>
              <a:gd name="adj2" fmla="val 17840"/>
              <a:gd name="adj3" fmla="val -17646"/>
              <a:gd name="adj4" fmla="val 39275"/>
            </a:avLst>
          </a:prstGeom>
          <a:solidFill>
            <a:srgbClr val="FF8200"/>
          </a:solidFill>
          <a:ln w="12700" cap="flat" cmpd="sng" algn="ctr">
            <a:solidFill>
              <a:srgbClr val="FF8200">
                <a:shade val="50000"/>
              </a:srgbClr>
            </a:solidFill>
            <a:prstDash val="solid"/>
            <a:miter lim="800000"/>
          </a:ln>
          <a:effectLst/>
        </p:spPr>
        <p:txBody>
          <a:bodyPr lIns="81619" tIns="40809" rIns="81619" bIns="40809" rtlCol="0" anchor="ctr"/>
          <a:lstStyle/>
          <a:p>
            <a:pPr algn="ctr" defTabSz="816159">
              <a:defRPr/>
            </a:pPr>
            <a:r>
              <a:rPr lang="en-US" sz="1050" kern="0">
                <a:solidFill>
                  <a:srgbClr val="FFFFFF"/>
                </a:solidFill>
                <a:latin typeface="Calibri"/>
              </a:rPr>
              <a:t>PBRF</a:t>
            </a:r>
            <a:endParaRPr lang="en-GB" sz="1050" kern="0" dirty="0">
              <a:solidFill>
                <a:srgbClr val="FFFFFF"/>
              </a:solidFill>
              <a:latin typeface="Calibri"/>
            </a:endParaRPr>
          </a:p>
        </p:txBody>
      </p:sp>
      <p:sp>
        <p:nvSpPr>
          <p:cNvPr id="2323" name="Title 1"/>
          <p:cNvSpPr txBox="1">
            <a:spLocks/>
          </p:cNvSpPr>
          <p:nvPr/>
        </p:nvSpPr>
        <p:spPr>
          <a:xfrm>
            <a:off x="382516" y="287483"/>
            <a:ext cx="8531314" cy="512617"/>
          </a:xfrm>
          <a:prstGeom prst="rect">
            <a:avLst/>
          </a:prstGeom>
        </p:spPr>
        <p:txBody>
          <a:bodyPr vert="horz" lIns="81619" tIns="40809" rIns="81619" bIns="40809" rtlCol="0" anchor="ctr">
            <a:noAutofit/>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r>
              <a:rPr lang="en-US" sz="1800" dirty="0">
                <a:solidFill>
                  <a:schemeClr val="tx1"/>
                </a:solidFill>
              </a:rPr>
              <a:t>… national assessments are on the rise worldwide</a:t>
            </a:r>
          </a:p>
        </p:txBody>
      </p:sp>
      <p:sp>
        <p:nvSpPr>
          <p:cNvPr id="2326" name="Line Callout 1 2325"/>
          <p:cNvSpPr/>
          <p:nvPr/>
        </p:nvSpPr>
        <p:spPr>
          <a:xfrm>
            <a:off x="3053738" y="3067274"/>
            <a:ext cx="1206488" cy="580643"/>
          </a:xfrm>
          <a:prstGeom prst="borderCallout1">
            <a:avLst>
              <a:gd name="adj1" fmla="val -4685"/>
              <a:gd name="adj2" fmla="val 91588"/>
              <a:gd name="adj3" fmla="val -112287"/>
              <a:gd name="adj4" fmla="val 110475"/>
            </a:avLst>
          </a:prstGeom>
          <a:solidFill>
            <a:srgbClr val="1F497D"/>
          </a:solidFill>
          <a:ln w="12700" cap="flat" cmpd="sng" algn="ctr">
            <a:solidFill>
              <a:srgbClr val="1F497D"/>
            </a:solidFill>
            <a:prstDash val="solid"/>
            <a:miter lim="800000"/>
          </a:ln>
          <a:effectLst/>
        </p:spPr>
        <p:txBody>
          <a:bodyPr lIns="81619" tIns="40809" rIns="81619" bIns="40809" rtlCol="0" anchor="ctr"/>
          <a:lstStyle/>
          <a:p>
            <a:pPr algn="ctr" defTabSz="816159">
              <a:defRPr/>
            </a:pPr>
            <a:endParaRPr lang="en-US" sz="1050" kern="0" dirty="0">
              <a:solidFill>
                <a:srgbClr val="FFFFFF"/>
              </a:solidFill>
              <a:latin typeface="Calibri"/>
            </a:endParaRPr>
          </a:p>
          <a:p>
            <a:pPr algn="ctr" defTabSz="816159">
              <a:defRPr/>
            </a:pPr>
            <a:r>
              <a:rPr lang="en-US" sz="1050" kern="0" dirty="0">
                <a:solidFill>
                  <a:srgbClr val="FFFFFF"/>
                </a:solidFill>
                <a:latin typeface="Calibri"/>
              </a:rPr>
              <a:t>ASN &amp; VQR, 2012</a:t>
            </a:r>
            <a:r>
              <a:rPr lang="en-US" sz="1050" kern="0">
                <a:solidFill>
                  <a:srgbClr val="FFFFFF"/>
                </a:solidFill>
                <a:latin typeface="Calibri"/>
              </a:rPr>
              <a:t>, 2013, 2016</a:t>
            </a:r>
            <a:endParaRPr lang="en-US" sz="1050" kern="0" dirty="0">
              <a:solidFill>
                <a:srgbClr val="FFFFFF"/>
              </a:solidFill>
              <a:latin typeface="Calibri"/>
            </a:endParaRPr>
          </a:p>
          <a:p>
            <a:pPr algn="ctr" defTabSz="816159">
              <a:defRPr/>
            </a:pPr>
            <a:endParaRPr lang="en-GB" sz="1050" kern="0" dirty="0">
              <a:solidFill>
                <a:srgbClr val="FFFFFF"/>
              </a:solidFill>
              <a:latin typeface="Calibri"/>
            </a:endParaRPr>
          </a:p>
        </p:txBody>
      </p:sp>
    </p:spTree>
    <p:extLst>
      <p:ext uri="{BB962C8B-B14F-4D97-AF65-F5344CB8AC3E}">
        <p14:creationId xmlns:p14="http://schemas.microsoft.com/office/powerpoint/2010/main" val="2605220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720" y="241309"/>
            <a:ext cx="8468196" cy="313984"/>
          </a:xfrm>
        </p:spPr>
        <p:txBody>
          <a:bodyPr/>
          <a:lstStyle/>
          <a:p>
            <a:r>
              <a:rPr lang="en-GB" sz="2400" dirty="0"/>
              <a:t>Performance Based Research Funding in EU Member states</a:t>
            </a:r>
          </a:p>
        </p:txBody>
      </p:sp>
      <p:pic>
        <p:nvPicPr>
          <p:cNvPr id="3" name="Picture 2"/>
          <p:cNvPicPr>
            <a:picLocks noChangeAspect="1"/>
          </p:cNvPicPr>
          <p:nvPr/>
        </p:nvPicPr>
        <p:blipFill>
          <a:blip r:embed="rId2"/>
          <a:stretch>
            <a:fillRect/>
          </a:stretch>
        </p:blipFill>
        <p:spPr>
          <a:xfrm rot="5400000">
            <a:off x="3188781" y="-1807512"/>
            <a:ext cx="2775155" cy="8553276"/>
          </a:xfrm>
          <a:prstGeom prst="rect">
            <a:avLst/>
          </a:prstGeom>
        </p:spPr>
      </p:pic>
      <p:sp>
        <p:nvSpPr>
          <p:cNvPr id="4" name="Rectangle 3"/>
          <p:cNvSpPr/>
          <p:nvPr/>
        </p:nvSpPr>
        <p:spPr>
          <a:xfrm>
            <a:off x="1179871" y="4667998"/>
            <a:ext cx="7520400" cy="369332"/>
          </a:xfrm>
          <a:prstGeom prst="rect">
            <a:avLst/>
          </a:prstGeom>
        </p:spPr>
        <p:txBody>
          <a:bodyPr wrap="square">
            <a:spAutoFit/>
          </a:bodyPr>
          <a:lstStyle/>
          <a:p>
            <a:r>
              <a:rPr lang="en-GB" sz="900" dirty="0"/>
              <a:t>Thomas </a:t>
            </a:r>
            <a:r>
              <a:rPr lang="en-GB" sz="900" dirty="0" err="1"/>
              <a:t>Zacharewicz</a:t>
            </a:r>
            <a:r>
              <a:rPr lang="en-GB" sz="900" dirty="0"/>
              <a:t>, Benedetto </a:t>
            </a:r>
            <a:r>
              <a:rPr lang="en-GB" sz="900" dirty="0" err="1"/>
              <a:t>Lepori</a:t>
            </a:r>
            <a:r>
              <a:rPr lang="en-GB" sz="900" dirty="0"/>
              <a:t>, </a:t>
            </a:r>
            <a:r>
              <a:rPr lang="en-GB" sz="900" dirty="0" err="1"/>
              <a:t>Emanuela</a:t>
            </a:r>
            <a:r>
              <a:rPr lang="en-GB" sz="900" dirty="0"/>
              <a:t> </a:t>
            </a:r>
            <a:r>
              <a:rPr lang="en-GB" sz="900" dirty="0" err="1"/>
              <a:t>Reale</a:t>
            </a:r>
            <a:r>
              <a:rPr lang="en-GB" sz="900" dirty="0"/>
              <a:t>, Koen </a:t>
            </a:r>
            <a:r>
              <a:rPr lang="en-GB" sz="900" dirty="0" err="1"/>
              <a:t>Jonkers</a:t>
            </a:r>
            <a:r>
              <a:rPr lang="en-GB" sz="900" dirty="0"/>
              <a:t>; Performance-based research funding in EU Member States—a comparative assessment, </a:t>
            </a:r>
            <a:r>
              <a:rPr lang="en-GB" sz="900" i="1" dirty="0"/>
              <a:t>Science and Public Policy</a:t>
            </a:r>
            <a:r>
              <a:rPr lang="en-GB" sz="900" dirty="0"/>
              <a:t>, , scy041, </a:t>
            </a:r>
            <a:r>
              <a:rPr lang="en-GB" sz="900" dirty="0">
                <a:hlinkClick r:id="rId3"/>
              </a:rPr>
              <a:t>https://doi.org/10.1093/scipol/scy041</a:t>
            </a:r>
            <a:endParaRPr lang="en-GB" sz="900" dirty="0"/>
          </a:p>
        </p:txBody>
      </p:sp>
    </p:spTree>
    <p:extLst>
      <p:ext uri="{BB962C8B-B14F-4D97-AF65-F5344CB8AC3E}">
        <p14:creationId xmlns:p14="http://schemas.microsoft.com/office/powerpoint/2010/main" val="1968506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34267" y="329793"/>
            <a:ext cx="8759832" cy="378629"/>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US" sz="1949" dirty="0">
                <a:solidFill>
                  <a:schemeClr val="tx1"/>
                </a:solidFill>
              </a:rPr>
              <a:t>Indicator categories in Performance-based Research Funding allocation models in Europe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712" y="1164678"/>
            <a:ext cx="5765938" cy="318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30643" y="4716561"/>
            <a:ext cx="7478498" cy="338554"/>
          </a:xfrm>
          <a:prstGeom prst="rect">
            <a:avLst/>
          </a:prstGeom>
        </p:spPr>
        <p:txBody>
          <a:bodyPr wrap="square">
            <a:spAutoFit/>
          </a:bodyPr>
          <a:lstStyle/>
          <a:p>
            <a:r>
              <a:rPr lang="en-GB" sz="800" dirty="0" err="1"/>
              <a:t>Technopolis</a:t>
            </a:r>
            <a:r>
              <a:rPr lang="en-GB" sz="800" dirty="0"/>
              <a:t>. (2014). </a:t>
            </a:r>
            <a:r>
              <a:rPr lang="en-GB" sz="800" i="1" dirty="0"/>
              <a:t>Measuring scientific performance for improved policy making</a:t>
            </a:r>
            <a:r>
              <a:rPr lang="en-GB" sz="800" dirty="0"/>
              <a:t>. </a:t>
            </a:r>
            <a:r>
              <a:rPr lang="en-GB" sz="800" dirty="0">
                <a:hlinkClick r:id="rId4"/>
              </a:rPr>
              <a:t>www.europarl.europa.eu/RegData/etudes/etudes/join/2014/527383/IPOL-JOIN_ET(2014)527383(SUM01)_EN.pdf</a:t>
            </a:r>
            <a:r>
              <a:rPr lang="en-GB" sz="800" dirty="0"/>
              <a:t>  </a:t>
            </a:r>
            <a:endParaRPr lang="en-US" sz="800" dirty="0"/>
          </a:p>
        </p:txBody>
      </p:sp>
      <p:sp>
        <p:nvSpPr>
          <p:cNvPr id="4" name="TextBox 3"/>
          <p:cNvSpPr txBox="1"/>
          <p:nvPr/>
        </p:nvSpPr>
        <p:spPr>
          <a:xfrm rot="16200000">
            <a:off x="571677" y="2304893"/>
            <a:ext cx="1394934" cy="276999"/>
          </a:xfrm>
          <a:prstGeom prst="rect">
            <a:avLst/>
          </a:prstGeom>
          <a:noFill/>
        </p:spPr>
        <p:txBody>
          <a:bodyPr wrap="none" rtlCol="0">
            <a:spAutoFit/>
          </a:bodyPr>
          <a:lstStyle/>
          <a:p>
            <a:r>
              <a:rPr lang="en-GB" sz="1200" b="1" dirty="0">
                <a:latin typeface="Calibri" panose="020F0502020204030204" pitchFamily="34" charset="0"/>
              </a:rPr>
              <a:t>Scope of indicators</a:t>
            </a:r>
          </a:p>
        </p:txBody>
      </p:sp>
      <p:sp>
        <p:nvSpPr>
          <p:cNvPr id="5" name="TextBox 4"/>
          <p:cNvSpPr txBox="1"/>
          <p:nvPr/>
        </p:nvSpPr>
        <p:spPr>
          <a:xfrm>
            <a:off x="4197272" y="4401453"/>
            <a:ext cx="1345240" cy="261610"/>
          </a:xfrm>
          <a:prstGeom prst="rect">
            <a:avLst/>
          </a:prstGeom>
          <a:noFill/>
        </p:spPr>
        <p:txBody>
          <a:bodyPr wrap="none" rtlCol="0">
            <a:spAutoFit/>
          </a:bodyPr>
          <a:lstStyle/>
          <a:p>
            <a:r>
              <a:rPr lang="en-GB" sz="1100" b="1" dirty="0">
                <a:latin typeface="Calibri" panose="020F0502020204030204" pitchFamily="34" charset="0"/>
              </a:rPr>
              <a:t>Indicator categories</a:t>
            </a:r>
          </a:p>
        </p:txBody>
      </p:sp>
    </p:spTree>
    <p:extLst>
      <p:ext uri="{BB962C8B-B14F-4D97-AF65-F5344CB8AC3E}">
        <p14:creationId xmlns:p14="http://schemas.microsoft.com/office/powerpoint/2010/main" val="333026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2516" y="342900"/>
            <a:ext cx="8226625" cy="365522"/>
          </a:xfrm>
          <a:prstGeom prst="rect">
            <a:avLst/>
          </a:prstGeom>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endParaRPr lang="en-US" sz="2174" dirty="0"/>
          </a:p>
        </p:txBody>
      </p:sp>
      <p:sp>
        <p:nvSpPr>
          <p:cNvPr id="8" name="Title 1"/>
          <p:cNvSpPr txBox="1">
            <a:spLocks/>
          </p:cNvSpPr>
          <p:nvPr/>
        </p:nvSpPr>
        <p:spPr>
          <a:xfrm>
            <a:off x="293039" y="390940"/>
            <a:ext cx="8759832" cy="378629"/>
          </a:xfrm>
          <a:prstGeom prst="rect">
            <a:avLst/>
          </a:prstGeom>
          <a:noFill/>
        </p:spPr>
        <p:txBody>
          <a:bodyPr lIns="81619" tIns="40809" rIns="81619" bIns="40809"/>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pPr defTabSz="816159">
              <a:defRPr/>
            </a:pPr>
            <a:r>
              <a:rPr lang="en-US" sz="1949" dirty="0">
                <a:solidFill>
                  <a:schemeClr val="tx1"/>
                </a:solidFill>
              </a:rPr>
              <a:t>Standard Evaluation Protocol (SEP) - Netherlands</a:t>
            </a:r>
          </a:p>
        </p:txBody>
      </p:sp>
      <p:sp>
        <p:nvSpPr>
          <p:cNvPr id="4" name="Rectangle 3"/>
          <p:cNvSpPr/>
          <p:nvPr/>
        </p:nvSpPr>
        <p:spPr>
          <a:xfrm>
            <a:off x="382516" y="950131"/>
            <a:ext cx="8226625" cy="3600986"/>
          </a:xfrm>
          <a:prstGeom prst="rect">
            <a:avLst/>
          </a:prstGeom>
        </p:spPr>
        <p:txBody>
          <a:bodyPr wrap="square">
            <a:spAutoFit/>
          </a:bodyPr>
          <a:lstStyle/>
          <a:p>
            <a:pPr lvl="0"/>
            <a:r>
              <a:rPr lang="en-GB" sz="1200" b="1" dirty="0">
                <a:solidFill>
                  <a:srgbClr val="53565A"/>
                </a:solidFill>
              </a:rPr>
              <a:t>Three assessment criteria</a:t>
            </a:r>
            <a:r>
              <a:rPr lang="en-GB" sz="1200" dirty="0">
                <a:solidFill>
                  <a:srgbClr val="53565A"/>
                </a:solidFill>
              </a:rPr>
              <a:t>:</a:t>
            </a:r>
          </a:p>
          <a:p>
            <a:pPr lvl="0"/>
            <a:endParaRPr lang="en-GB" sz="1200" dirty="0">
              <a:solidFill>
                <a:srgbClr val="53565A"/>
              </a:solidFill>
            </a:endParaRPr>
          </a:p>
          <a:p>
            <a:pPr marL="257106" indent="-257106">
              <a:buFont typeface="+mj-lt"/>
              <a:buAutoNum type="arabicPeriod"/>
            </a:pPr>
            <a:r>
              <a:rPr lang="en-GB" sz="1200" b="1" dirty="0">
                <a:solidFill>
                  <a:srgbClr val="53565A"/>
                </a:solidFill>
              </a:rPr>
              <a:t>Research Quality </a:t>
            </a:r>
            <a:r>
              <a:rPr lang="en-GB" sz="1200" dirty="0">
                <a:solidFill>
                  <a:srgbClr val="53565A"/>
                </a:solidFill>
              </a:rPr>
              <a:t>- </a:t>
            </a:r>
            <a:r>
              <a:rPr lang="en-GB" sz="1200" dirty="0"/>
              <a:t>Quality of the unit’s research and the contribution that research makes to the body of scientific knowledge</a:t>
            </a:r>
          </a:p>
          <a:p>
            <a:pPr marL="257106" indent="-257106">
              <a:buFont typeface="+mj-lt"/>
              <a:buAutoNum type="arabicPeriod"/>
            </a:pPr>
            <a:endParaRPr lang="en-GB" sz="1200" dirty="0">
              <a:solidFill>
                <a:srgbClr val="53565A"/>
              </a:solidFill>
            </a:endParaRPr>
          </a:p>
          <a:p>
            <a:pPr marL="257106" indent="-257106">
              <a:buFont typeface="+mj-lt"/>
              <a:buAutoNum type="arabicPeriod"/>
            </a:pPr>
            <a:r>
              <a:rPr lang="en-GB" sz="1200" b="1" dirty="0">
                <a:solidFill>
                  <a:srgbClr val="53565A"/>
                </a:solidFill>
              </a:rPr>
              <a:t>Relevance to society </a:t>
            </a:r>
            <a:r>
              <a:rPr lang="en-GB" sz="1200" dirty="0">
                <a:solidFill>
                  <a:srgbClr val="53565A"/>
                </a:solidFill>
              </a:rPr>
              <a:t>- </a:t>
            </a:r>
            <a:r>
              <a:rPr lang="en-GB" sz="1200" dirty="0"/>
              <a:t>Quality, scale and relevance of contributions targeting specific economic, social or cultural target groups, of  advisory reports for policy, of contributions to public debates, and so on</a:t>
            </a:r>
          </a:p>
          <a:p>
            <a:pPr marL="257106" indent="-257106">
              <a:buFont typeface="+mj-lt"/>
              <a:buAutoNum type="arabicPeriod"/>
            </a:pPr>
            <a:endParaRPr lang="en-GB" sz="1200" dirty="0">
              <a:solidFill>
                <a:srgbClr val="53565A"/>
              </a:solidFill>
            </a:endParaRPr>
          </a:p>
          <a:p>
            <a:pPr marL="257106" indent="-257106">
              <a:buFont typeface="+mj-lt"/>
              <a:buAutoNum type="arabicPeriod"/>
            </a:pPr>
            <a:r>
              <a:rPr lang="en-GB" sz="1200" b="1" dirty="0">
                <a:solidFill>
                  <a:srgbClr val="53565A"/>
                </a:solidFill>
              </a:rPr>
              <a:t>Viability</a:t>
            </a:r>
            <a:r>
              <a:rPr lang="en-GB" sz="1200" dirty="0">
                <a:solidFill>
                  <a:srgbClr val="53565A"/>
                </a:solidFill>
              </a:rPr>
              <a:t> - </a:t>
            </a:r>
            <a:r>
              <a:rPr lang="en-GB" sz="1200" dirty="0"/>
              <a:t>Strategy that the research unit intends to pursue and the extent to which it is capable of meeting its targets in research and society during this period. It also considers the governance and leadership skills of the research unit’s management</a:t>
            </a:r>
          </a:p>
          <a:p>
            <a:pPr lvl="0"/>
            <a:endParaRPr lang="en-GB" sz="1200" dirty="0">
              <a:solidFill>
                <a:srgbClr val="53565A"/>
              </a:solidFill>
            </a:endParaRPr>
          </a:p>
          <a:p>
            <a:pPr lvl="0"/>
            <a:endParaRPr lang="en-GB" sz="1200" dirty="0">
              <a:solidFill>
                <a:srgbClr val="53565A"/>
              </a:solidFill>
            </a:endParaRPr>
          </a:p>
          <a:p>
            <a:pPr lvl="0"/>
            <a:r>
              <a:rPr lang="en-GB" sz="1200" b="1" dirty="0">
                <a:solidFill>
                  <a:srgbClr val="53565A"/>
                </a:solidFill>
              </a:rPr>
              <a:t>	Across each of the three criteria, research units are assigned one of four categories</a:t>
            </a:r>
          </a:p>
          <a:p>
            <a:pPr lvl="0"/>
            <a:endParaRPr lang="en-GB" sz="1200" dirty="0">
              <a:solidFill>
                <a:srgbClr val="53565A"/>
              </a:solidFill>
            </a:endParaRPr>
          </a:p>
          <a:p>
            <a:pPr marL="1171506" lvl="2" indent="-257106">
              <a:buFont typeface="+mj-lt"/>
              <a:buAutoNum type="arabicPeriod"/>
            </a:pPr>
            <a:r>
              <a:rPr lang="en-GB" sz="1200" dirty="0">
                <a:solidFill>
                  <a:srgbClr val="53565A"/>
                </a:solidFill>
              </a:rPr>
              <a:t>World leading/excellent</a:t>
            </a:r>
          </a:p>
          <a:p>
            <a:pPr marL="1171506" lvl="2" indent="-257106">
              <a:buFont typeface="+mj-lt"/>
              <a:buAutoNum type="arabicPeriod"/>
            </a:pPr>
            <a:r>
              <a:rPr lang="en-GB" sz="1200" dirty="0">
                <a:solidFill>
                  <a:srgbClr val="53565A"/>
                </a:solidFill>
              </a:rPr>
              <a:t>Very good</a:t>
            </a:r>
          </a:p>
          <a:p>
            <a:pPr marL="1171506" lvl="2" indent="-257106">
              <a:buFont typeface="+mj-lt"/>
              <a:buAutoNum type="arabicPeriod"/>
            </a:pPr>
            <a:r>
              <a:rPr lang="en-GB" sz="1200" dirty="0">
                <a:solidFill>
                  <a:srgbClr val="53565A"/>
                </a:solidFill>
              </a:rPr>
              <a:t>Good</a:t>
            </a:r>
          </a:p>
          <a:p>
            <a:pPr marL="1171506" lvl="2" indent="-257106">
              <a:buFont typeface="+mj-lt"/>
              <a:buAutoNum type="arabicPeriod"/>
            </a:pPr>
            <a:r>
              <a:rPr lang="en-GB" sz="1200" dirty="0">
                <a:solidFill>
                  <a:srgbClr val="53565A"/>
                </a:solidFill>
              </a:rPr>
              <a:t>Unsatisfactory</a:t>
            </a:r>
          </a:p>
        </p:txBody>
      </p:sp>
    </p:spTree>
    <p:extLst>
      <p:ext uri="{BB962C8B-B14F-4D97-AF65-F5344CB8AC3E}">
        <p14:creationId xmlns:p14="http://schemas.microsoft.com/office/powerpoint/2010/main" val="316079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lsevier">
  <a:themeElements>
    <a:clrScheme name="Elsevier">
      <a:dk1>
        <a:srgbClr val="53565A"/>
      </a:dk1>
      <a:lt1>
        <a:sysClr val="window" lastClr="FFFFFF"/>
      </a:lt1>
      <a:dk2>
        <a:srgbClr val="53565A"/>
      </a:dk2>
      <a:lt2>
        <a:srgbClr val="E7E6E6"/>
      </a:lt2>
      <a:accent1>
        <a:srgbClr val="FDD300"/>
      </a:accent1>
      <a:accent2>
        <a:srgbClr val="FF6C00"/>
      </a:accent2>
      <a:accent3>
        <a:srgbClr val="F73E29"/>
      </a:accent3>
      <a:accent4>
        <a:srgbClr val="661CCA"/>
      </a:accent4>
      <a:accent5>
        <a:srgbClr val="3679E0"/>
      </a:accent5>
      <a:accent6>
        <a:srgbClr val="8ED7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2.xml><?xml version="1.0" encoding="utf-8"?>
<a:theme xmlns:a="http://schemas.openxmlformats.org/drawingml/2006/main" name="Elsevier Primary">
  <a:themeElements>
    <a:clrScheme name="Elsevier Primary">
      <a:dk1>
        <a:srgbClr val="53565A"/>
      </a:dk1>
      <a:lt1>
        <a:sysClr val="window" lastClr="FFFFFF"/>
      </a:lt1>
      <a:dk2>
        <a:srgbClr val="53565A"/>
      </a:dk2>
      <a:lt2>
        <a:srgbClr val="E7E6E6"/>
      </a:lt2>
      <a:accent1>
        <a:srgbClr val="FF6C00"/>
      </a:accent1>
      <a:accent2>
        <a:srgbClr val="007398"/>
      </a:accent2>
      <a:accent3>
        <a:srgbClr val="3679E0"/>
      </a:accent3>
      <a:accent4>
        <a:srgbClr val="FFF0E4"/>
      </a:accent4>
      <a:accent5>
        <a:srgbClr val="DCDCDC"/>
      </a:accent5>
      <a:accent6>
        <a:srgbClr val="CDE4FF"/>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3.xml><?xml version="1.0" encoding="utf-8"?>
<a:theme xmlns:a="http://schemas.openxmlformats.org/drawingml/2006/main" name="Elsevier Blue">
  <a:themeElements>
    <a:clrScheme name="Elsevier Tertiary based">
      <a:dk1>
        <a:srgbClr val="53565A"/>
      </a:dk1>
      <a:lt1>
        <a:sysClr val="window" lastClr="FFFFFF"/>
      </a:lt1>
      <a:dk2>
        <a:srgbClr val="53565A"/>
      </a:dk2>
      <a:lt2>
        <a:srgbClr val="E7E6E6"/>
      </a:lt2>
      <a:accent1>
        <a:srgbClr val="976500"/>
      </a:accent1>
      <a:accent2>
        <a:srgbClr val="073973"/>
      </a:accent2>
      <a:accent3>
        <a:srgbClr val="3679E0"/>
      </a:accent3>
      <a:accent4>
        <a:srgbClr val="FFEC84"/>
      </a:accent4>
      <a:accent5>
        <a:srgbClr val="DCDCDC"/>
      </a:accent5>
      <a:accent6>
        <a:srgbClr val="ACD2FF"/>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4.xml><?xml version="1.0" encoding="utf-8"?>
<a:theme xmlns:a="http://schemas.openxmlformats.org/drawingml/2006/main" name="Elsevier Green">
  <a:themeElements>
    <a:clrScheme name="Elsevier 3">
      <a:dk1>
        <a:srgbClr val="53565A"/>
      </a:dk1>
      <a:lt1>
        <a:sysClr val="window" lastClr="FFFFFF"/>
      </a:lt1>
      <a:dk2>
        <a:srgbClr val="53565A"/>
      </a:dk2>
      <a:lt2>
        <a:srgbClr val="E7E6E6"/>
      </a:lt2>
      <a:accent1>
        <a:srgbClr val="073973"/>
      </a:accent1>
      <a:accent2>
        <a:srgbClr val="496E01"/>
      </a:accent2>
      <a:accent3>
        <a:srgbClr val="8ED700"/>
      </a:accent3>
      <a:accent4>
        <a:srgbClr val="ACDBFF"/>
      </a:accent4>
      <a:accent5>
        <a:srgbClr val="DCDCDC"/>
      </a:accent5>
      <a:accent6>
        <a:srgbClr val="C0F25D"/>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5.xml><?xml version="1.0" encoding="utf-8"?>
<a:theme xmlns:a="http://schemas.openxmlformats.org/drawingml/2006/main" name="Elsevier Red">
  <a:themeElements>
    <a:clrScheme name="Elsevier Colours 3">
      <a:dk1>
        <a:srgbClr val="53565A"/>
      </a:dk1>
      <a:lt1>
        <a:sysClr val="window" lastClr="FFFFFF"/>
      </a:lt1>
      <a:dk2>
        <a:srgbClr val="53565A"/>
      </a:dk2>
      <a:lt2>
        <a:srgbClr val="E7E6E6"/>
      </a:lt2>
      <a:accent1>
        <a:srgbClr val="3C1276"/>
      </a:accent1>
      <a:accent2>
        <a:srgbClr val="A92B1D"/>
      </a:accent2>
      <a:accent3>
        <a:srgbClr val="F73E29"/>
      </a:accent3>
      <a:accent4>
        <a:srgbClr val="BB84FF"/>
      </a:accent4>
      <a:accent5>
        <a:srgbClr val="DCDCDC"/>
      </a:accent5>
      <a:accent6>
        <a:srgbClr val="FEB7B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6.xml><?xml version="1.0" encoding="utf-8"?>
<a:theme xmlns:a="http://schemas.openxmlformats.org/drawingml/2006/main" name="Elsevier Purple">
  <a:themeElements>
    <a:clrScheme name="Elsevier Colours 4">
      <a:dk1>
        <a:srgbClr val="53565A"/>
      </a:dk1>
      <a:lt1>
        <a:sysClr val="window" lastClr="FFFFFF"/>
      </a:lt1>
      <a:dk2>
        <a:srgbClr val="53565A"/>
      </a:dk2>
      <a:lt2>
        <a:srgbClr val="E7E6E6"/>
      </a:lt2>
      <a:accent1>
        <a:srgbClr val="496E01"/>
      </a:accent1>
      <a:accent2>
        <a:srgbClr val="3C1276"/>
      </a:accent2>
      <a:accent3>
        <a:srgbClr val="661CCA"/>
      </a:accent3>
      <a:accent4>
        <a:srgbClr val="C0F25D"/>
      </a:accent4>
      <a:accent5>
        <a:srgbClr val="DCDCDC"/>
      </a:accent5>
      <a:accent6>
        <a:srgbClr val="BB84FF"/>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7.xml><?xml version="1.0" encoding="utf-8"?>
<a:theme xmlns:a="http://schemas.openxmlformats.org/drawingml/2006/main" name="1_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_Templates - images" id="{000F4E88-5600-4BF3-8A0F-396F0BE05180}" vid="{B902B038-4E2B-472A-AC6F-AE84DC8CC7B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lsevier Colours">
    <a:dk1>
      <a:srgbClr val="53565A"/>
    </a:dk1>
    <a:lt1>
      <a:sysClr val="window" lastClr="FFFFFF"/>
    </a:lt1>
    <a:dk2>
      <a:srgbClr val="FF8200"/>
    </a:dk2>
    <a:lt2>
      <a:srgbClr val="A7A8AA"/>
    </a:lt2>
    <a:accent1>
      <a:srgbClr val="007398"/>
    </a:accent1>
    <a:accent2>
      <a:srgbClr val="FF8200"/>
    </a:accent2>
    <a:accent3>
      <a:srgbClr val="53565A"/>
    </a:accent3>
    <a:accent4>
      <a:srgbClr val="00966C"/>
    </a:accent4>
    <a:accent5>
      <a:srgbClr val="41B6E6"/>
    </a:accent5>
    <a:accent6>
      <a:srgbClr val="CBC793"/>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ELS_ppt-presentation_Arial 16_9 new colorscheme</Template>
  <TotalTime>0</TotalTime>
  <Words>2719</Words>
  <Application>Microsoft Office PowerPoint</Application>
  <PresentationFormat>Ekran Gösterisi (16:9)</PresentationFormat>
  <Paragraphs>370</Paragraphs>
  <Slides>29</Slides>
  <Notes>17</Notes>
  <HiddenSlides>0</HiddenSlides>
  <MMClips>0</MMClips>
  <ScaleCrop>false</ScaleCrop>
  <HeadingPairs>
    <vt:vector size="6" baseType="variant">
      <vt:variant>
        <vt:lpstr>Kullanılan Yazı Tipleri</vt:lpstr>
      </vt:variant>
      <vt:variant>
        <vt:i4>8</vt:i4>
      </vt:variant>
      <vt:variant>
        <vt:lpstr>Tema</vt:lpstr>
      </vt:variant>
      <vt:variant>
        <vt:i4>7</vt:i4>
      </vt:variant>
      <vt:variant>
        <vt:lpstr>Slayt Başlıkları</vt:lpstr>
      </vt:variant>
      <vt:variant>
        <vt:i4>29</vt:i4>
      </vt:variant>
    </vt:vector>
  </HeadingPairs>
  <TitlesOfParts>
    <vt:vector size="44" baseType="lpstr">
      <vt:lpstr>ＭＳ Ｐゴシック</vt:lpstr>
      <vt:lpstr>Arial</vt:lpstr>
      <vt:lpstr>Arial Bold</vt:lpstr>
      <vt:lpstr>Calibri</vt:lpstr>
      <vt:lpstr>Courier New</vt:lpstr>
      <vt:lpstr>NexusSansOT</vt:lpstr>
      <vt:lpstr>Tahoma</vt:lpstr>
      <vt:lpstr>Wingdings</vt:lpstr>
      <vt:lpstr>Elsevier</vt:lpstr>
      <vt:lpstr>Elsevier Primary</vt:lpstr>
      <vt:lpstr>Elsevier Blue</vt:lpstr>
      <vt:lpstr>Elsevier Green</vt:lpstr>
      <vt:lpstr>Elsevier Red</vt:lpstr>
      <vt:lpstr>Elsevier Purple</vt:lpstr>
      <vt:lpstr>1_Elsevier</vt:lpstr>
      <vt:lpstr>Bibliometrics and Science Policy</vt:lpstr>
      <vt:lpstr>Agenda</vt:lpstr>
      <vt:lpstr>PowerPoint Sunusu</vt:lpstr>
      <vt:lpstr>A ‘basket’ of metrics for research excellence</vt:lpstr>
      <vt:lpstr>PowerPoint Sunusu</vt:lpstr>
      <vt:lpstr>PowerPoint Sunusu</vt:lpstr>
      <vt:lpstr>Performance Based Research Funding in EU Member states</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Aim of the Open Science Monitor</vt:lpstr>
      <vt:lpstr>PowerPoint Sunusu</vt:lpstr>
      <vt:lpstr>PowerPoint Sunusu</vt:lpstr>
      <vt:lpstr>PowerPoint Sunusu</vt:lpstr>
      <vt:lpstr>PowerPoint Sunusu</vt:lpstr>
      <vt:lpstr>PowerPoint Sunusu</vt:lpstr>
      <vt:lpstr>PowerPoint Sunusu</vt:lpstr>
      <vt:lpstr>PowerPoint Sunusu</vt:lpstr>
      <vt:lpstr>UK’s top 20 international collaborators – 2011-2015</vt:lpstr>
      <vt:lpstr>UK’s overall top 20 corporate collaborators – 2011-2015</vt:lpstr>
      <vt:lpstr>PowerPoint Sunusu</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2018-08-27T10:13:43Z</cp:lastPrinted>
  <dcterms:created xsi:type="dcterms:W3CDTF">2018-05-29T20:11:58Z</dcterms:created>
  <dcterms:modified xsi:type="dcterms:W3CDTF">2018-11-09T06:34:18Z</dcterms:modified>
  <cp:contentStatus/>
</cp:coreProperties>
</file>