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317" r:id="rId15"/>
    <p:sldId id="269" r:id="rId16"/>
    <p:sldId id="270" r:id="rId17"/>
    <p:sldId id="271" r:id="rId18"/>
    <p:sldId id="272" r:id="rId19"/>
    <p:sldId id="273" r:id="rId20"/>
    <p:sldId id="277" r:id="rId21"/>
    <p:sldId id="278" r:id="rId22"/>
    <p:sldId id="456" r:id="rId23"/>
    <p:sldId id="457" r:id="rId24"/>
    <p:sldId id="458" r:id="rId25"/>
    <p:sldId id="282" r:id="rId26"/>
    <p:sldId id="459" r:id="rId27"/>
    <p:sldId id="274" r:id="rId28"/>
  </p:sldIdLst>
  <p:sldSz cx="9144000" cy="5143500" type="screen16x9"/>
  <p:notesSz cx="6858000" cy="9144000"/>
  <p:defaultTextStyle>
    <a:defPPr>
      <a:defRPr lang="tr-TR"/>
    </a:defPPr>
    <a:lvl1pPr algn="l" rtl="0" eaLnBrk="0" fontAlgn="base" hangingPunct="0">
      <a:spcBef>
        <a:spcPct val="0"/>
      </a:spcBef>
      <a:spcAft>
        <a:spcPct val="0"/>
      </a:spcAft>
      <a:defRPr sz="1400" kern="1200">
        <a:solidFill>
          <a:srgbClr val="009966"/>
        </a:solidFill>
        <a:latin typeface="Helvetica" pitchFamily="2" charset="0"/>
        <a:ea typeface="Helvetica" pitchFamily="2" charset="0"/>
        <a:cs typeface="Helvetica" pitchFamily="2" charset="0"/>
        <a:sym typeface="Helvetica" pitchFamily="2" charset="0"/>
      </a:defRPr>
    </a:lvl1pPr>
    <a:lvl2pPr algn="l" rtl="0" eaLnBrk="0" fontAlgn="base" hangingPunct="0">
      <a:spcBef>
        <a:spcPct val="0"/>
      </a:spcBef>
      <a:spcAft>
        <a:spcPct val="0"/>
      </a:spcAft>
      <a:defRPr sz="1400" kern="1200">
        <a:solidFill>
          <a:srgbClr val="009966"/>
        </a:solidFill>
        <a:latin typeface="Helvetica" pitchFamily="2" charset="0"/>
        <a:ea typeface="Helvetica" pitchFamily="2" charset="0"/>
        <a:cs typeface="Helvetica" pitchFamily="2" charset="0"/>
        <a:sym typeface="Helvetica" pitchFamily="2" charset="0"/>
      </a:defRPr>
    </a:lvl2pPr>
    <a:lvl3pPr algn="l" rtl="0" eaLnBrk="0" fontAlgn="base" hangingPunct="0">
      <a:spcBef>
        <a:spcPct val="0"/>
      </a:spcBef>
      <a:spcAft>
        <a:spcPct val="0"/>
      </a:spcAft>
      <a:defRPr sz="1400" kern="1200">
        <a:solidFill>
          <a:srgbClr val="009966"/>
        </a:solidFill>
        <a:latin typeface="Helvetica" pitchFamily="2" charset="0"/>
        <a:ea typeface="Helvetica" pitchFamily="2" charset="0"/>
        <a:cs typeface="Helvetica" pitchFamily="2" charset="0"/>
        <a:sym typeface="Helvetica" pitchFamily="2" charset="0"/>
      </a:defRPr>
    </a:lvl3pPr>
    <a:lvl4pPr algn="l" rtl="0" eaLnBrk="0" fontAlgn="base" hangingPunct="0">
      <a:spcBef>
        <a:spcPct val="0"/>
      </a:spcBef>
      <a:spcAft>
        <a:spcPct val="0"/>
      </a:spcAft>
      <a:defRPr sz="1400" kern="1200">
        <a:solidFill>
          <a:srgbClr val="009966"/>
        </a:solidFill>
        <a:latin typeface="Helvetica" pitchFamily="2" charset="0"/>
        <a:ea typeface="Helvetica" pitchFamily="2" charset="0"/>
        <a:cs typeface="Helvetica" pitchFamily="2" charset="0"/>
        <a:sym typeface="Helvetica" pitchFamily="2" charset="0"/>
      </a:defRPr>
    </a:lvl4pPr>
    <a:lvl5pPr algn="l" rtl="0" eaLnBrk="0" fontAlgn="base" hangingPunct="0">
      <a:spcBef>
        <a:spcPct val="0"/>
      </a:spcBef>
      <a:spcAft>
        <a:spcPct val="0"/>
      </a:spcAft>
      <a:defRPr sz="1400" kern="1200">
        <a:solidFill>
          <a:srgbClr val="009966"/>
        </a:solidFill>
        <a:latin typeface="Helvetica" pitchFamily="2" charset="0"/>
        <a:ea typeface="Helvetica" pitchFamily="2" charset="0"/>
        <a:cs typeface="Helvetica" pitchFamily="2" charset="0"/>
        <a:sym typeface="Helvetica" pitchFamily="2" charset="0"/>
      </a:defRPr>
    </a:lvl5pPr>
    <a:lvl6pPr marL="2286000" algn="l" defTabSz="914400" rtl="0" eaLnBrk="1" latinLnBrk="0" hangingPunct="1">
      <a:defRPr sz="1400" kern="1200">
        <a:solidFill>
          <a:srgbClr val="009966"/>
        </a:solidFill>
        <a:latin typeface="Helvetica" pitchFamily="2" charset="0"/>
        <a:ea typeface="Helvetica" pitchFamily="2" charset="0"/>
        <a:cs typeface="Helvetica" pitchFamily="2" charset="0"/>
        <a:sym typeface="Helvetica" pitchFamily="2" charset="0"/>
      </a:defRPr>
    </a:lvl6pPr>
    <a:lvl7pPr marL="2743200" algn="l" defTabSz="914400" rtl="0" eaLnBrk="1" latinLnBrk="0" hangingPunct="1">
      <a:defRPr sz="1400" kern="1200">
        <a:solidFill>
          <a:srgbClr val="009966"/>
        </a:solidFill>
        <a:latin typeface="Helvetica" pitchFamily="2" charset="0"/>
        <a:ea typeface="Helvetica" pitchFamily="2" charset="0"/>
        <a:cs typeface="Helvetica" pitchFamily="2" charset="0"/>
        <a:sym typeface="Helvetica" pitchFamily="2" charset="0"/>
      </a:defRPr>
    </a:lvl7pPr>
    <a:lvl8pPr marL="3200400" algn="l" defTabSz="914400" rtl="0" eaLnBrk="1" latinLnBrk="0" hangingPunct="1">
      <a:defRPr sz="1400" kern="1200">
        <a:solidFill>
          <a:srgbClr val="009966"/>
        </a:solidFill>
        <a:latin typeface="Helvetica" pitchFamily="2" charset="0"/>
        <a:ea typeface="Helvetica" pitchFamily="2" charset="0"/>
        <a:cs typeface="Helvetica" pitchFamily="2" charset="0"/>
        <a:sym typeface="Helvetica" pitchFamily="2" charset="0"/>
      </a:defRPr>
    </a:lvl8pPr>
    <a:lvl9pPr marL="3657600" algn="l" defTabSz="914400" rtl="0" eaLnBrk="1" latinLnBrk="0" hangingPunct="1">
      <a:defRPr sz="1400" kern="1200">
        <a:solidFill>
          <a:srgbClr val="009966"/>
        </a:solidFill>
        <a:latin typeface="Helvetica" pitchFamily="2" charset="0"/>
        <a:ea typeface="Helvetica" pitchFamily="2" charset="0"/>
        <a:cs typeface="Helvetica" pitchFamily="2" charset="0"/>
        <a:sym typeface="Helvetica" pitchFamily="2" charset="0"/>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12700" cap="flat">
              <a:solidFill>
                <a:srgbClr val="009966"/>
              </a:solidFill>
              <a:prstDash val="solid"/>
              <a:round/>
            </a:ln>
          </a:top>
          <a:bottom>
            <a:ln w="127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rgbClr val="CADCD9"/>
          </a:solidFill>
        </a:fill>
      </a:tcStyle>
    </a:wholeTbl>
    <a:band2H>
      <a:tcTxStyle/>
      <a:tcStyle>
        <a:tcBdr/>
        <a:fill>
          <a:solidFill>
            <a:srgbClr val="E6EEED"/>
          </a:solidFill>
        </a:fill>
      </a:tcStyle>
    </a:band2H>
    <a:firstCol>
      <a:tcTxStyle b="on"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12700" cap="flat">
              <a:solidFill>
                <a:srgbClr val="009966"/>
              </a:solidFill>
              <a:prstDash val="solid"/>
              <a:round/>
            </a:ln>
          </a:top>
          <a:bottom>
            <a:ln w="127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chemeClr val="accent1"/>
          </a:solidFill>
        </a:fill>
      </a:tcStyle>
    </a:firstCol>
    <a:lastRow>
      <a:tcTxStyle b="on"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38100" cap="flat">
              <a:solidFill>
                <a:srgbClr val="009966"/>
              </a:solidFill>
              <a:prstDash val="solid"/>
              <a:round/>
            </a:ln>
          </a:top>
          <a:bottom>
            <a:ln w="127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chemeClr val="accent1"/>
          </a:solidFill>
        </a:fill>
      </a:tcStyle>
    </a:lastRow>
    <a:firstRow>
      <a:tcTxStyle b="on"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12700" cap="flat">
              <a:solidFill>
                <a:srgbClr val="009966"/>
              </a:solidFill>
              <a:prstDash val="solid"/>
              <a:round/>
            </a:ln>
          </a:top>
          <a:bottom>
            <a:ln w="381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chemeClr val="accent1"/>
          </a:solidFill>
        </a:fill>
      </a:tcStyle>
    </a:firstRow>
  </a:tblStyle>
  <a:tblStyle styleId="{C7B018BB-80A7-4F77-B60F-C8B233D01FF8}" styleName="">
    <a:tblBg/>
    <a:wholeTbl>
      <a:tcTxStyle b="off"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12700" cap="flat">
              <a:solidFill>
                <a:srgbClr val="009966"/>
              </a:solidFill>
              <a:prstDash val="solid"/>
              <a:round/>
            </a:ln>
          </a:top>
          <a:bottom>
            <a:ln w="127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rgbClr val="D5DBDE"/>
          </a:solidFill>
        </a:fill>
      </a:tcStyle>
    </a:wholeTbl>
    <a:band2H>
      <a:tcTxStyle/>
      <a:tcStyle>
        <a:tcBdr/>
        <a:fill>
          <a:solidFill>
            <a:srgbClr val="EBEEEF"/>
          </a:solidFill>
        </a:fill>
      </a:tcStyle>
    </a:band2H>
    <a:firstCol>
      <a:tcTxStyle b="on"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12700" cap="flat">
              <a:solidFill>
                <a:srgbClr val="009966"/>
              </a:solidFill>
              <a:prstDash val="solid"/>
              <a:round/>
            </a:ln>
          </a:top>
          <a:bottom>
            <a:ln w="127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chemeClr val="accent3"/>
          </a:solidFill>
        </a:fill>
      </a:tcStyle>
    </a:firstCol>
    <a:lastRow>
      <a:tcTxStyle b="on"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38100" cap="flat">
              <a:solidFill>
                <a:srgbClr val="009966"/>
              </a:solidFill>
              <a:prstDash val="solid"/>
              <a:round/>
            </a:ln>
          </a:top>
          <a:bottom>
            <a:ln w="127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chemeClr val="accent3"/>
          </a:solidFill>
        </a:fill>
      </a:tcStyle>
    </a:lastRow>
    <a:firstRow>
      <a:tcTxStyle b="on"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12700" cap="flat">
              <a:solidFill>
                <a:srgbClr val="009966"/>
              </a:solidFill>
              <a:prstDash val="solid"/>
              <a:round/>
            </a:ln>
          </a:top>
          <a:bottom>
            <a:ln w="381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chemeClr val="accent3"/>
          </a:solidFill>
        </a:fill>
      </a:tcStyle>
    </a:firstRow>
  </a:tblStyle>
  <a:tblStyle styleId="{EEE7283C-3CF3-47DC-8721-378D4A62B228}" styleName="">
    <a:tblBg/>
    <a:wholeTbl>
      <a:tcTxStyle b="off"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12700" cap="flat">
              <a:solidFill>
                <a:srgbClr val="009966"/>
              </a:solidFill>
              <a:prstDash val="solid"/>
              <a:round/>
            </a:ln>
          </a:top>
          <a:bottom>
            <a:ln w="127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rgbClr val="F8FFCD"/>
          </a:solidFill>
        </a:fill>
      </a:tcStyle>
    </a:wholeTbl>
    <a:band2H>
      <a:tcTxStyle/>
      <a:tcStyle>
        <a:tcBdr/>
        <a:fill>
          <a:solidFill>
            <a:srgbClr val="FCFFE8"/>
          </a:solidFill>
        </a:fill>
      </a:tcStyle>
    </a:band2H>
    <a:firstCol>
      <a:tcTxStyle b="on"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12700" cap="flat">
              <a:solidFill>
                <a:srgbClr val="009966"/>
              </a:solidFill>
              <a:prstDash val="solid"/>
              <a:round/>
            </a:ln>
          </a:top>
          <a:bottom>
            <a:ln w="127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chemeClr val="accent6"/>
          </a:solidFill>
        </a:fill>
      </a:tcStyle>
    </a:firstCol>
    <a:lastRow>
      <a:tcTxStyle b="on"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38100" cap="flat">
              <a:solidFill>
                <a:srgbClr val="009966"/>
              </a:solidFill>
              <a:prstDash val="solid"/>
              <a:round/>
            </a:ln>
          </a:top>
          <a:bottom>
            <a:ln w="127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chemeClr val="accent6"/>
          </a:solidFill>
        </a:fill>
      </a:tcStyle>
    </a:lastRow>
    <a:firstRow>
      <a:tcTxStyle b="on"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12700" cap="flat">
              <a:solidFill>
                <a:srgbClr val="009966"/>
              </a:solidFill>
              <a:prstDash val="solid"/>
              <a:round/>
            </a:ln>
          </a:top>
          <a:bottom>
            <a:ln w="381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chemeClr val="accent6"/>
          </a:solidFill>
        </a:fill>
      </a:tcStyle>
    </a:firstRow>
  </a:tblStyle>
  <a:tblStyle styleId="{CF821DB8-F4EB-4A41-A1BA-3FCAFE7338EE}" styleName="">
    <a:tblBg/>
    <a:wholeTbl>
      <a:tcTxStyle b="off" i="off">
        <a:fontRef idx="major">
          <a:srgbClr val="009966"/>
        </a:fontRef>
        <a:srgbClr val="00996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FEA"/>
          </a:solidFill>
        </a:fill>
      </a:tcStyle>
    </a:wholeTbl>
    <a:band2H>
      <a:tcTxStyle/>
      <a:tcStyle>
        <a:tcBdr/>
        <a:fill>
          <a:solidFill>
            <a:srgbClr val="009966"/>
          </a:solidFill>
        </a:fill>
      </a:tcStyle>
    </a:band2H>
    <a:firstCol>
      <a:tcTxStyle b="on" i="off">
        <a:fontRef idx="major">
          <a:srgbClr val="009966"/>
        </a:fontRef>
        <a:srgbClr val="00996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9966"/>
        </a:fontRef>
        <a:srgbClr val="009966"/>
      </a:tcTxStyle>
      <a:tcStyle>
        <a:tcBdr>
          <a:left>
            <a:ln w="12700" cap="flat">
              <a:noFill/>
              <a:miter lim="400000"/>
            </a:ln>
          </a:left>
          <a:right>
            <a:ln w="12700" cap="flat">
              <a:noFill/>
              <a:miter lim="400000"/>
            </a:ln>
          </a:right>
          <a:top>
            <a:ln w="50800" cap="flat">
              <a:solidFill>
                <a:srgbClr val="009966"/>
              </a:solidFill>
              <a:prstDash val="solid"/>
              <a:round/>
            </a:ln>
          </a:top>
          <a:bottom>
            <a:ln w="25400" cap="flat">
              <a:solidFill>
                <a:srgbClr val="009966"/>
              </a:solidFill>
              <a:prstDash val="solid"/>
              <a:round/>
            </a:ln>
          </a:bottom>
          <a:insideH>
            <a:ln w="12700" cap="flat">
              <a:noFill/>
              <a:miter lim="400000"/>
            </a:ln>
          </a:insideH>
          <a:insideV>
            <a:ln w="12700" cap="flat">
              <a:noFill/>
              <a:miter lim="400000"/>
            </a:ln>
          </a:insideV>
        </a:tcBdr>
        <a:fill>
          <a:solidFill>
            <a:srgbClr val="009966"/>
          </a:solidFill>
        </a:fill>
      </a:tcStyle>
    </a:lastRow>
    <a:firstRow>
      <a:tcTxStyle b="on" i="off">
        <a:fontRef idx="major">
          <a:srgbClr val="009966"/>
        </a:fontRef>
        <a:srgbClr val="009966"/>
      </a:tcTxStyle>
      <a:tcStyle>
        <a:tcBdr>
          <a:left>
            <a:ln w="12700" cap="flat">
              <a:noFill/>
              <a:miter lim="400000"/>
            </a:ln>
          </a:left>
          <a:right>
            <a:ln w="12700" cap="flat">
              <a:noFill/>
              <a:miter lim="400000"/>
            </a:ln>
          </a:right>
          <a:top>
            <a:ln w="25400" cap="flat">
              <a:solidFill>
                <a:srgbClr val="009966"/>
              </a:solidFill>
              <a:prstDash val="solid"/>
              <a:round/>
            </a:ln>
          </a:top>
          <a:bottom>
            <a:ln w="25400" cap="flat">
              <a:solidFill>
                <a:srgbClr val="009966"/>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12700" cap="flat">
              <a:solidFill>
                <a:srgbClr val="009966"/>
              </a:solidFill>
              <a:prstDash val="solid"/>
              <a:round/>
            </a:ln>
          </a:top>
          <a:bottom>
            <a:ln w="127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rgbClr val="CADDD2"/>
          </a:solidFill>
        </a:fill>
      </a:tcStyle>
    </a:wholeTbl>
    <a:band2H>
      <a:tcTxStyle/>
      <a:tcStyle>
        <a:tcBdr/>
        <a:fill>
          <a:solidFill>
            <a:srgbClr val="E6EFEA"/>
          </a:solidFill>
        </a:fill>
      </a:tcStyle>
    </a:band2H>
    <a:firstCol>
      <a:tcTxStyle b="on"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12700" cap="flat">
              <a:solidFill>
                <a:srgbClr val="009966"/>
              </a:solidFill>
              <a:prstDash val="solid"/>
              <a:round/>
            </a:ln>
          </a:top>
          <a:bottom>
            <a:ln w="127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rgbClr val="009966"/>
          </a:solidFill>
        </a:fill>
      </a:tcStyle>
    </a:firstCol>
    <a:lastRow>
      <a:tcTxStyle b="on"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38100" cap="flat">
              <a:solidFill>
                <a:srgbClr val="009966"/>
              </a:solidFill>
              <a:prstDash val="solid"/>
              <a:round/>
            </a:ln>
          </a:top>
          <a:bottom>
            <a:ln w="127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rgbClr val="009966"/>
          </a:solidFill>
        </a:fill>
      </a:tcStyle>
    </a:lastRow>
    <a:firstRow>
      <a:tcTxStyle b="on"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12700" cap="flat">
              <a:solidFill>
                <a:srgbClr val="009966"/>
              </a:solidFill>
              <a:prstDash val="solid"/>
              <a:round/>
            </a:ln>
          </a:top>
          <a:bottom>
            <a:ln w="381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rgbClr val="009966"/>
          </a:solidFill>
        </a:fill>
      </a:tcStyle>
    </a:firstRow>
  </a:tblStyle>
  <a:tblStyle styleId="{2708684C-4D16-4618-839F-0558EEFCDFE6}" styleName="">
    <a:tblBg/>
    <a:wholeTbl>
      <a:tcTxStyle b="off"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12700" cap="flat">
              <a:solidFill>
                <a:srgbClr val="009966"/>
              </a:solidFill>
              <a:prstDash val="solid"/>
              <a:round/>
            </a:ln>
          </a:top>
          <a:bottom>
            <a:ln w="127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rgbClr val="009966">
              <a:alpha val="20000"/>
            </a:srgbClr>
          </a:solidFill>
        </a:fill>
      </a:tcStyle>
    </a:wholeTbl>
    <a:band2H>
      <a:tcTxStyle/>
      <a:tcStyle>
        <a:tcBdr/>
        <a:fill>
          <a:solidFill>
            <a:srgbClr val="FFFFFF"/>
          </a:solidFill>
        </a:fill>
      </a:tcStyle>
    </a:band2H>
    <a:firstCol>
      <a:tcTxStyle b="on"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12700" cap="flat">
              <a:solidFill>
                <a:srgbClr val="009966"/>
              </a:solidFill>
              <a:prstDash val="solid"/>
              <a:round/>
            </a:ln>
          </a:top>
          <a:bottom>
            <a:ln w="127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solidFill>
            <a:srgbClr val="009966">
              <a:alpha val="20000"/>
            </a:srgbClr>
          </a:solidFill>
        </a:fill>
      </a:tcStyle>
    </a:firstCol>
    <a:lastRow>
      <a:tcTxStyle b="on"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50800" cap="flat">
              <a:solidFill>
                <a:srgbClr val="009966"/>
              </a:solidFill>
              <a:prstDash val="solid"/>
              <a:round/>
            </a:ln>
          </a:top>
          <a:bottom>
            <a:ln w="127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noFill/>
        </a:fill>
      </a:tcStyle>
    </a:lastRow>
    <a:firstRow>
      <a:tcTxStyle b="on" i="off">
        <a:fontRef idx="major">
          <a:srgbClr val="009966"/>
        </a:fontRef>
        <a:srgbClr val="009966"/>
      </a:tcTxStyle>
      <a:tcStyle>
        <a:tcBdr>
          <a:left>
            <a:ln w="12700" cap="flat">
              <a:solidFill>
                <a:srgbClr val="009966"/>
              </a:solidFill>
              <a:prstDash val="solid"/>
              <a:round/>
            </a:ln>
          </a:left>
          <a:right>
            <a:ln w="12700" cap="flat">
              <a:solidFill>
                <a:srgbClr val="009966"/>
              </a:solidFill>
              <a:prstDash val="solid"/>
              <a:round/>
            </a:ln>
          </a:right>
          <a:top>
            <a:ln w="12700" cap="flat">
              <a:solidFill>
                <a:srgbClr val="009966"/>
              </a:solidFill>
              <a:prstDash val="solid"/>
              <a:round/>
            </a:ln>
          </a:top>
          <a:bottom>
            <a:ln w="25400" cap="flat">
              <a:solidFill>
                <a:srgbClr val="009966"/>
              </a:solidFill>
              <a:prstDash val="solid"/>
              <a:round/>
            </a:ln>
          </a:bottom>
          <a:insideH>
            <a:ln w="12700" cap="flat">
              <a:solidFill>
                <a:srgbClr val="009966"/>
              </a:solidFill>
              <a:prstDash val="solid"/>
              <a:round/>
            </a:ln>
          </a:insideH>
          <a:insideV>
            <a:ln w="12700" cap="flat">
              <a:solidFill>
                <a:srgbClr val="009966"/>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78470"/>
  </p:normalViewPr>
  <p:slideViewPr>
    <p:cSldViewPr snapToGrid="0">
      <p:cViewPr varScale="1">
        <p:scale>
          <a:sx n="112" d="100"/>
          <a:sy n="112" d="100"/>
        </p:scale>
        <p:origin x="1640"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83" d="100"/>
          <a:sy n="83" d="100"/>
        </p:scale>
        <p:origin x="3992" y="-95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Shape 277">
            <a:extLst>
              <a:ext uri="{FF2B5EF4-FFF2-40B4-BE49-F238E27FC236}">
                <a16:creationId xmlns:a16="http://schemas.microsoft.com/office/drawing/2014/main" id="{0FB10F2D-FFAD-21AA-CA06-C8B22F5E2A12}"/>
              </a:ext>
            </a:extLst>
          </p:cNvPr>
          <p:cNvSpPr>
            <a:spLocks noGrp="1" noRot="1" noChangeAspect="1" noChangeArrowheads="1"/>
          </p:cNvSpPr>
          <p:nvPr>
            <p:ph type="sldImg"/>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6627" name="Shape 278">
            <a:extLst>
              <a:ext uri="{FF2B5EF4-FFF2-40B4-BE49-F238E27FC236}">
                <a16:creationId xmlns:a16="http://schemas.microsoft.com/office/drawing/2014/main" id="{4C9DBD4E-EF93-1CB1-0B3E-B4C7778EADE9}"/>
              </a:ext>
            </a:extLst>
          </p:cNvPr>
          <p:cNvSpPr>
            <a:spLocks noGrp="1" noChangeArrowheads="1"/>
          </p:cNvSpPr>
          <p:nvPr>
            <p:ph type="body" sz="quarter" idx="1"/>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tr-TR" altLang="tr-TR">
              <a:sym typeface="Arial" panose="020B0604020202020204" pitchFamily="34" charset="0"/>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a:solidFill>
          <a:schemeClr val="tx1"/>
        </a:solidFill>
        <a:latin typeface="+mn-lt"/>
        <a:ea typeface="+mn-ea"/>
        <a:cs typeface="+mn-cs"/>
        <a:sym typeface="Arial" panose="020B0604020202020204" pitchFamily="34" charset="0"/>
      </a:defRPr>
    </a:lvl1pPr>
    <a:lvl2pPr marL="742950" indent="-285750" algn="l" rtl="0" eaLnBrk="0" fontAlgn="base" hangingPunct="0">
      <a:spcBef>
        <a:spcPct val="30000"/>
      </a:spcBef>
      <a:spcAft>
        <a:spcPct val="0"/>
      </a:spcAft>
      <a:defRPr sz="1400">
        <a:solidFill>
          <a:schemeClr val="tx1"/>
        </a:solidFill>
        <a:latin typeface="+mn-lt"/>
        <a:ea typeface="+mn-ea"/>
        <a:cs typeface="+mn-cs"/>
        <a:sym typeface="Arial" panose="020B0604020202020204" pitchFamily="34" charset="0"/>
      </a:defRPr>
    </a:lvl2pPr>
    <a:lvl3pPr marL="1143000" indent="-228600" algn="l" rtl="0" eaLnBrk="0" fontAlgn="base" hangingPunct="0">
      <a:spcBef>
        <a:spcPct val="30000"/>
      </a:spcBef>
      <a:spcAft>
        <a:spcPct val="0"/>
      </a:spcAft>
      <a:defRPr sz="1400">
        <a:solidFill>
          <a:schemeClr val="tx1"/>
        </a:solidFill>
        <a:latin typeface="+mn-lt"/>
        <a:ea typeface="+mn-ea"/>
        <a:cs typeface="+mn-cs"/>
        <a:sym typeface="Arial" panose="020B0604020202020204" pitchFamily="34" charset="0"/>
      </a:defRPr>
    </a:lvl3pPr>
    <a:lvl4pPr marL="1600200" indent="-228600" algn="l" rtl="0" eaLnBrk="0" fontAlgn="base" hangingPunct="0">
      <a:spcBef>
        <a:spcPct val="30000"/>
      </a:spcBef>
      <a:spcAft>
        <a:spcPct val="0"/>
      </a:spcAft>
      <a:defRPr sz="1400">
        <a:solidFill>
          <a:schemeClr val="tx1"/>
        </a:solidFill>
        <a:latin typeface="+mn-lt"/>
        <a:ea typeface="+mn-ea"/>
        <a:cs typeface="+mn-cs"/>
        <a:sym typeface="Arial" panose="020B0604020202020204" pitchFamily="34" charset="0"/>
      </a:defRPr>
    </a:lvl4pPr>
    <a:lvl5pPr marL="2057400" indent="-228600" algn="l" rtl="0" eaLnBrk="0" fontAlgn="base" hangingPunct="0">
      <a:spcBef>
        <a:spcPct val="30000"/>
      </a:spcBef>
      <a:spcAft>
        <a:spcPct val="0"/>
      </a:spcAft>
      <a:defRPr sz="1400">
        <a:solidFill>
          <a:schemeClr val="tx1"/>
        </a:solidFill>
        <a:latin typeface="+mn-lt"/>
        <a:ea typeface="+mn-ea"/>
        <a:cs typeface="+mn-cs"/>
        <a:sym typeface="Arial" panose="020B0604020202020204" pitchFamily="34" charset="0"/>
      </a:defRPr>
    </a:lvl5pPr>
    <a:lvl6pPr indent="1143000" latinLnBrk="0">
      <a:defRPr sz="1400">
        <a:latin typeface="+mn-lt"/>
        <a:ea typeface="+mn-ea"/>
        <a:cs typeface="+mn-cs"/>
        <a:sym typeface="Arial"/>
      </a:defRPr>
    </a:lvl6pPr>
    <a:lvl7pPr indent="1371600" latinLnBrk="0">
      <a:defRPr sz="1400">
        <a:latin typeface="+mn-lt"/>
        <a:ea typeface="+mn-ea"/>
        <a:cs typeface="+mn-cs"/>
        <a:sym typeface="Arial"/>
      </a:defRPr>
    </a:lvl7pPr>
    <a:lvl8pPr indent="1600200" latinLnBrk="0">
      <a:defRPr sz="1400">
        <a:latin typeface="+mn-lt"/>
        <a:ea typeface="+mn-ea"/>
        <a:cs typeface="+mn-cs"/>
        <a:sym typeface="Arial"/>
      </a:defRPr>
    </a:lvl8pPr>
    <a:lvl9pPr indent="1828800" latinLnBrk="0">
      <a:defRPr sz="1400">
        <a:latin typeface="+mn-lt"/>
        <a:ea typeface="+mn-ea"/>
        <a:cs typeface="+mn-cs"/>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commons.wikimedia.org/wiki/Commons:State_Library_of_Queensland"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381000" y="685800"/>
            <a:ext cx="6096000" cy="3429000"/>
          </a:xfrm>
        </p:spPr>
      </p:sp>
      <p:sp>
        <p:nvSpPr>
          <p:cNvPr id="3" name="Not Yer Tutucusu 2"/>
          <p:cNvSpPr>
            <a:spLocks noGrp="1"/>
          </p:cNvSpPr>
          <p:nvPr>
            <p:ph type="body" idx="1"/>
          </p:nvPr>
        </p:nvSpPr>
        <p:spPr/>
        <p:txBody>
          <a:bodyPr/>
          <a:lstStyle/>
          <a:p>
            <a:endParaRPr lang="tr-TR"/>
          </a:p>
        </p:txBody>
      </p:sp>
    </p:spTree>
    <p:extLst>
      <p:ext uri="{BB962C8B-B14F-4D97-AF65-F5344CB8AC3E}">
        <p14:creationId xmlns:p14="http://schemas.microsoft.com/office/powerpoint/2010/main" val="2198099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381000" y="685800"/>
            <a:ext cx="6096000" cy="3429000"/>
          </a:xfrm>
        </p:spPr>
      </p:sp>
      <p:sp>
        <p:nvSpPr>
          <p:cNvPr id="3" name="Not Yer Tutucusu 2"/>
          <p:cNvSpPr>
            <a:spLocks noGrp="1"/>
          </p:cNvSpPr>
          <p:nvPr>
            <p:ph type="body" idx="1"/>
          </p:nvPr>
        </p:nvSpPr>
        <p:spPr/>
        <p:txBody>
          <a:bodyPr/>
          <a:lstStyle/>
          <a:p>
            <a:endParaRPr lang="tr-TR"/>
          </a:p>
        </p:txBody>
      </p:sp>
    </p:spTree>
    <p:extLst>
      <p:ext uri="{BB962C8B-B14F-4D97-AF65-F5344CB8AC3E}">
        <p14:creationId xmlns:p14="http://schemas.microsoft.com/office/powerpoint/2010/main" val="17676715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381000" y="685800"/>
            <a:ext cx="6096000" cy="3429000"/>
          </a:xfrm>
        </p:spPr>
      </p:sp>
      <p:sp>
        <p:nvSpPr>
          <p:cNvPr id="3" name="Not Yer Tutucusu 2"/>
          <p:cNvSpPr>
            <a:spLocks noGrp="1"/>
          </p:cNvSpPr>
          <p:nvPr>
            <p:ph type="body" idx="1"/>
          </p:nvPr>
        </p:nvSpPr>
        <p:spPr/>
        <p:txBody>
          <a:bodyPr/>
          <a:lstStyle/>
          <a:p>
            <a:endParaRPr lang="tr-TR"/>
          </a:p>
        </p:txBody>
      </p:sp>
    </p:spTree>
    <p:extLst>
      <p:ext uri="{BB962C8B-B14F-4D97-AF65-F5344CB8AC3E}">
        <p14:creationId xmlns:p14="http://schemas.microsoft.com/office/powerpoint/2010/main" val="21526456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381000" y="685800"/>
            <a:ext cx="6096000" cy="3429000"/>
          </a:xfrm>
        </p:spPr>
      </p:sp>
      <p:sp>
        <p:nvSpPr>
          <p:cNvPr id="3" name="Not Yer Tutucusu 2"/>
          <p:cNvSpPr>
            <a:spLocks noGrp="1"/>
          </p:cNvSpPr>
          <p:nvPr>
            <p:ph type="body" idx="1"/>
          </p:nvPr>
        </p:nvSpPr>
        <p:spPr/>
        <p:txBody>
          <a:bodyPr/>
          <a:lstStyle/>
          <a:p>
            <a:endParaRPr lang="tr-TR" dirty="0"/>
          </a:p>
        </p:txBody>
      </p:sp>
    </p:spTree>
    <p:extLst>
      <p:ext uri="{BB962C8B-B14F-4D97-AF65-F5344CB8AC3E}">
        <p14:creationId xmlns:p14="http://schemas.microsoft.com/office/powerpoint/2010/main" val="9408043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hape 489">
            <a:extLst>
              <a:ext uri="{FF2B5EF4-FFF2-40B4-BE49-F238E27FC236}">
                <a16:creationId xmlns:a16="http://schemas.microsoft.com/office/drawing/2014/main" id="{569CC21A-5B38-E0E9-0D8F-323030C76433}"/>
              </a:ext>
            </a:extLst>
          </p:cNvPr>
          <p:cNvSpPr>
            <a:spLocks noGrp="1" noRot="1" noChangeAspect="1" noChangeArrowheads="1" noTextEdit="1"/>
          </p:cNvSpPr>
          <p:nvPr>
            <p:ph type="sldImg"/>
          </p:nvPr>
        </p:nvSpPr>
        <p:spPr>
          <a:xfrm>
            <a:off x="381000" y="685800"/>
            <a:ext cx="6096000" cy="3429000"/>
          </a:xfrm>
        </p:spPr>
      </p:sp>
      <p:sp>
        <p:nvSpPr>
          <p:cNvPr id="51202" name="Shape 490">
            <a:extLst>
              <a:ext uri="{FF2B5EF4-FFF2-40B4-BE49-F238E27FC236}">
                <a16:creationId xmlns:a16="http://schemas.microsoft.com/office/drawing/2014/main" id="{CAB0BC9E-B4A2-7045-528F-E54B4F794114}"/>
              </a:ext>
            </a:extLst>
          </p:cNvPr>
          <p:cNvSpPr>
            <a:spLocks noGrp="1" noChangeArrowheads="1"/>
          </p:cNvSpPr>
          <p:nvPr>
            <p:ph type="body" sz="quarter" idx="1"/>
          </p:nvPr>
        </p:nvSpPr>
        <p:spPr/>
        <p:txBody>
          <a:bodyPr/>
          <a:lstStyle/>
          <a:p>
            <a:pPr marL="457200" indent="-317500" eaLnBrk="1" hangingPunct="1">
              <a:spcBef>
                <a:spcPct val="0"/>
              </a:spcBef>
              <a:buClr>
                <a:srgbClr val="000000"/>
              </a:buClr>
              <a:buSzPts val="1100"/>
              <a:buFont typeface="Arial" panose="020B0604020202020204" pitchFamily="34" charset="0"/>
              <a:buChar char="●"/>
            </a:pPr>
            <a:r>
              <a:rPr lang="tr-TR" altLang="tr-TR" sz="1100">
                <a:solidFill>
                  <a:srgbClr val="000000"/>
                </a:solidFill>
              </a:rPr>
              <a:t>Bir  çok dil sürümünde kadınlar dışında belki başka bazı kimi toplumsal gruplar da göz ardı ediliyor.  Onlarla ilgili veya onların ilgi alanına girilen konulara yeterince ya da hiç yer verilmiyor olabilir. Ya da bazı konularda taraflı bir dille bilgi aktarılıyor ve bu sistematik bir biçimde yapılıyor olabilir. Bazı dillerde ne Vikipedi’de ne herhangi bir başka dijital mecrade yayın yapılmıyorVikipedi mükemmel bir bilgi kaynağı değil. Hiç bir zaman da mükemmel olmayacak. </a:t>
            </a:r>
          </a:p>
          <a:p>
            <a:pPr marL="457200" indent="-317500" eaLnBrk="1" hangingPunct="1">
              <a:spcBef>
                <a:spcPct val="0"/>
              </a:spcBef>
              <a:buClr>
                <a:srgbClr val="000000"/>
              </a:buClr>
              <a:buSzPts val="1100"/>
              <a:buFont typeface="Arial" panose="020B0604020202020204" pitchFamily="34" charset="0"/>
              <a:buChar char="●"/>
            </a:pPr>
            <a:endParaRPr lang="tr-TR" altLang="tr-TR" sz="1100">
              <a:solidFill>
                <a:srgbClr val="000000"/>
              </a:solidFill>
            </a:endParaRPr>
          </a:p>
          <a:p>
            <a:pPr marL="457200" indent="-317500" eaLnBrk="1" hangingPunct="1">
              <a:spcBef>
                <a:spcPct val="0"/>
              </a:spcBef>
              <a:buClr>
                <a:srgbClr val="000000"/>
              </a:buClr>
              <a:buSzPts val="1100"/>
              <a:buFont typeface="Arial" panose="020B0604020202020204" pitchFamily="34" charset="0"/>
              <a:buChar char="●"/>
            </a:pPr>
            <a:r>
              <a:rPr lang="tr-TR" altLang="tr-TR" sz="1100">
                <a:solidFill>
                  <a:srgbClr val="000000"/>
                </a:solidFill>
              </a:rPr>
              <a:t>Birincisi; belki şu anda bile birileri  kötü niyetle zarar veriyor, vandalizm yapıyor olabilir. Neyse ki bu tür vandallarla mücadele eden gönüllüler var. Zafer mesela çok uğraşır. Bu toplantıdan sonra ilk işi gidip son değişiklikleri kontrol edip vandallıkları kontrol edip silmek olacaktır, biliyorum.  </a:t>
            </a:r>
          </a:p>
          <a:p>
            <a:pPr marL="457200" indent="-317500" eaLnBrk="1" hangingPunct="1">
              <a:spcBef>
                <a:spcPct val="0"/>
              </a:spcBef>
              <a:buClr>
                <a:srgbClr val="000000"/>
              </a:buClr>
              <a:buSzPts val="1100"/>
              <a:buFont typeface="Arial" panose="020B0604020202020204" pitchFamily="34" charset="0"/>
              <a:buChar char="●"/>
            </a:pPr>
            <a:endParaRPr lang="tr-TR" altLang="tr-TR" sz="1100">
              <a:solidFill>
                <a:srgbClr val="000000"/>
              </a:solidFill>
            </a:endParaRPr>
          </a:p>
          <a:p>
            <a:pPr marL="457200" indent="-317500" eaLnBrk="1" hangingPunct="1">
              <a:spcBef>
                <a:spcPct val="0"/>
              </a:spcBef>
              <a:buClr>
                <a:srgbClr val="000000"/>
              </a:buClr>
              <a:buSzPts val="1100"/>
              <a:buFont typeface="Arial" panose="020B0604020202020204" pitchFamily="34" charset="0"/>
              <a:buChar char="●"/>
            </a:pPr>
            <a:r>
              <a:rPr lang="tr-TR" altLang="tr-TR" sz="1100">
                <a:solidFill>
                  <a:srgbClr val="000000"/>
                </a:solidFill>
              </a:rPr>
              <a:t>Ama bir de iyi niyetle bilgi paylaşırken farkında olmadan ön yargılarını ya da yararlandığı kaynaklardaki hatalı, ön yargılı bilgileri bu platforma aktarıp o önyargıları, yanlış bilgileri yaygınlaştırma tehlikesi var. bilgiye ulaşmayı kolaylaştırdığı gibi yanlış, taraflı bilgiye ulaşmayı da kolaylaştırma riski var. Cinsiyetçi dilin yansıması gibi toplumdaki eşitsizliklerin, ötekileştirici dilin buraya olduğu gibi yansıması söz konusu.</a:t>
            </a:r>
          </a:p>
          <a:p>
            <a:pPr marL="457200" indent="-317500" eaLnBrk="1" hangingPunct="1">
              <a:spcBef>
                <a:spcPct val="0"/>
              </a:spcBef>
              <a:buClr>
                <a:srgbClr val="000000"/>
              </a:buClr>
              <a:buSzPts val="1100"/>
              <a:buFont typeface="Arial" panose="020B0604020202020204" pitchFamily="34" charset="0"/>
              <a:buChar char="●"/>
            </a:pPr>
            <a:r>
              <a:rPr lang="tr-TR" altLang="tr-TR" sz="1100">
                <a:solidFill>
                  <a:srgbClr val="000000"/>
                </a:solidFill>
              </a:rPr>
              <a:t>Bu yüzden vikipedi'ki içeriği hem tüketirken çok bilinçli olmak, eleştirel bir okuyucu olmak;  hem de buradaki içerik üretimine katılmak, kendi duyarlıklarımız yansıtmak gerekiyor. Vikipedi mükemmel bir yer değil ama onu çok özel kılan bir özelliği var. Hatayı, eksiği, bilinçli veya bilinçsizce yapılmış önyargılı, tarafsız  içerikleri değiştirme, düzeltme fırsatı veriyor her okuyucusuna. Vikipedi'ye güncel, doğru, iyi kaynaklandırılmış bilgiler eklemek, bir çok mecrada hızla yayılan yanlış bilgiyle savaşmak için Vikipedi'yi bir araç olarak kullanma imkan var. Bir çok konuda toplumsal duyarlığı arttırmak için Vikipedi'de o konuda iyi kaynaklandırılmış, herkesin anlayabileceği bir dilde yazılmış içerikler üretip, çok geniş bir kitleye ulaştırmak imkanı var.</a:t>
            </a:r>
          </a:p>
          <a:p>
            <a:pPr marL="457200" indent="-317500" eaLnBrk="1" hangingPunct="1">
              <a:spcBef>
                <a:spcPct val="0"/>
              </a:spcBef>
              <a:buClr>
                <a:srgbClr val="000000"/>
              </a:buClr>
              <a:buSzPts val="1100"/>
              <a:buFont typeface="Arial" panose="020B0604020202020204" pitchFamily="34" charset="0"/>
              <a:buChar char="●"/>
            </a:pPr>
            <a:endParaRPr lang="tr-TR" altLang="tr-TR" sz="1100">
              <a:solidFill>
                <a:srgbClr val="000000"/>
              </a:solidFill>
            </a:endParaRPr>
          </a:p>
          <a:p>
            <a:pPr marL="457200" indent="-317500" eaLnBrk="1" hangingPunct="1">
              <a:spcBef>
                <a:spcPct val="0"/>
              </a:spcBef>
              <a:buClr>
                <a:srgbClr val="000000"/>
              </a:buClr>
              <a:buSzPts val="1100"/>
              <a:buFont typeface="Arial" panose="020B0604020202020204" pitchFamily="34" charset="0"/>
              <a:buChar char="●"/>
            </a:pPr>
            <a:r>
              <a:rPr lang="tr-TR" altLang="tr-TR" sz="1100">
                <a:solidFill>
                  <a:srgbClr val="000000"/>
                </a:solidFill>
              </a:rPr>
              <a:t>Bu yüzden vikipedi'ki içeriği hem tüketirken çok bilinçli olmak, eleştirel bir okuyucu olmak;  hem de buradaki içerik üretimine katılmak, kendi duyarlıklarımız yansıtmak gerekiyor. Vikipedi mükemmel bir yer değil ama onu çok özel kılan bir özelliği var. Hatayı, eksiği, bilinçli veya bilinçsizce yapılmış önyargılı, tarafsız  içerikleri değiştirme, düzeltme fırsatı veriyor her okuyucusuna. Vikipedi'ye güncel, doğru, iyi kaynaklandırılmış bilgiler eklemek, bir çok mecrada hızla yayılan yanlış bilgiyele savaşmak için Vikipedi'yi bir araç olarak kullanma imkan var. Bir çok konuda toplumsal duyarlığı arttırmak için Vikipedi'de o konuda iyi kaynaklandırılmış, herkesin anlayabileceği bir dilde yazılmış içerikler üretip, çok geniş bir kitleye ulaştırmak imkanı ar.</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381000" y="685800"/>
            <a:ext cx="6096000" cy="3429000"/>
          </a:xfrm>
        </p:spPr>
      </p:sp>
      <p:sp>
        <p:nvSpPr>
          <p:cNvPr id="3" name="Not Yer Tutucusu 2"/>
          <p:cNvSpPr>
            <a:spLocks noGrp="1"/>
          </p:cNvSpPr>
          <p:nvPr>
            <p:ph type="body" idx="1"/>
          </p:nvPr>
        </p:nvSpPr>
        <p:spPr/>
        <p:txBody>
          <a:bodyPr/>
          <a:lstStyle/>
          <a:p>
            <a:endParaRPr lang="tr-TR"/>
          </a:p>
        </p:txBody>
      </p:sp>
    </p:spTree>
    <p:extLst>
      <p:ext uri="{BB962C8B-B14F-4D97-AF65-F5344CB8AC3E}">
        <p14:creationId xmlns:p14="http://schemas.microsoft.com/office/powerpoint/2010/main" val="18293432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Shape 424"/>
          <p:cNvSpPr>
            <a:spLocks noGrp="1" noRot="1" noChangeAspect="1"/>
          </p:cNvSpPr>
          <p:nvPr>
            <p:ph type="sldImg"/>
          </p:nvPr>
        </p:nvSpPr>
        <p:spPr>
          <a:prstGeom prst="rect">
            <a:avLst/>
          </a:prstGeom>
        </p:spPr>
        <p:txBody>
          <a:bodyPr/>
          <a:lstStyle/>
          <a:p>
            <a:endParaRPr/>
          </a:p>
        </p:txBody>
      </p:sp>
      <p:sp>
        <p:nvSpPr>
          <p:cNvPr id="425" name="Shape 425"/>
          <p:cNvSpPr>
            <a:spLocks noGrp="1"/>
          </p:cNvSpPr>
          <p:nvPr>
            <p:ph type="body" sz="quarter" idx="1"/>
          </p:nvPr>
        </p:nvSpPr>
        <p:spPr>
          <a:prstGeom prst="rect">
            <a:avLst/>
          </a:prstGeom>
        </p:spPr>
        <p:txBody>
          <a:bodyPr/>
          <a:lstStyle/>
          <a:p>
            <a:pPr marL="1422400" marR="762000" indent="-317500">
              <a:buClr>
                <a:srgbClr val="000000"/>
              </a:buClr>
              <a:buSzPts val="1800"/>
              <a:buFont typeface="Arial"/>
              <a:buChar char="•"/>
              <a:defRPr sz="1800">
                <a:solidFill>
                  <a:srgbClr val="500050"/>
                </a:solidFill>
              </a:defRPr>
            </a:pPr>
            <a:r>
              <a:rPr dirty="0" err="1"/>
              <a:t>Kurumun</a:t>
            </a:r>
            <a:r>
              <a:rPr dirty="0"/>
              <a:t> </a:t>
            </a:r>
            <a:r>
              <a:rPr dirty="0" err="1"/>
              <a:t>kaynaklarını</a:t>
            </a:r>
            <a:r>
              <a:rPr dirty="0"/>
              <a:t> </a:t>
            </a:r>
            <a:r>
              <a:rPr dirty="0" err="1"/>
              <a:t>Vikipedi</a:t>
            </a:r>
            <a:r>
              <a:rPr dirty="0"/>
              <a:t> </a:t>
            </a:r>
            <a:r>
              <a:rPr dirty="0" err="1"/>
              <a:t>maddelerine</a:t>
            </a:r>
            <a:r>
              <a:rPr dirty="0"/>
              <a:t> </a:t>
            </a:r>
            <a:r>
              <a:rPr dirty="0" err="1"/>
              <a:t>eklemek</a:t>
            </a:r>
            <a:r>
              <a:rPr dirty="0"/>
              <a:t> </a:t>
            </a:r>
            <a:r>
              <a:rPr dirty="0" err="1"/>
              <a:t>ve</a:t>
            </a:r>
            <a:r>
              <a:rPr dirty="0"/>
              <a:t>/</a:t>
            </a:r>
            <a:r>
              <a:rPr dirty="0" err="1"/>
              <a:t>veya</a:t>
            </a:r>
            <a:r>
              <a:rPr dirty="0"/>
              <a:t> </a:t>
            </a:r>
            <a:r>
              <a:rPr dirty="0" err="1"/>
              <a:t>kurumun</a:t>
            </a:r>
            <a:r>
              <a:rPr dirty="0"/>
              <a:t> web </a:t>
            </a:r>
            <a:r>
              <a:rPr dirty="0" err="1"/>
              <a:t>sitesine</a:t>
            </a:r>
            <a:r>
              <a:rPr dirty="0"/>
              <a:t> </a:t>
            </a:r>
            <a:r>
              <a:rPr dirty="0" err="1"/>
              <a:t>Vikipedi</a:t>
            </a:r>
            <a:r>
              <a:rPr dirty="0"/>
              <a:t> </a:t>
            </a:r>
            <a:r>
              <a:rPr dirty="0" err="1"/>
              <a:t>maddeleri</a:t>
            </a:r>
            <a:r>
              <a:rPr dirty="0"/>
              <a:t> </a:t>
            </a:r>
            <a:r>
              <a:rPr dirty="0" err="1"/>
              <a:t>ekleme</a:t>
            </a:r>
            <a:r>
              <a:rPr dirty="0"/>
              <a:t>.</a:t>
            </a:r>
            <a:endParaRPr sz="1100" dirty="0"/>
          </a:p>
          <a:p>
            <a:pPr marR="762000" indent="1104900">
              <a:defRPr sz="1800" b="1" u="sng">
                <a:solidFill>
                  <a:srgbClr val="500050"/>
                </a:solidFill>
              </a:defRPr>
            </a:pPr>
            <a:endParaRPr sz="1100" dirty="0"/>
          </a:p>
          <a:p>
            <a:pPr marL="1422400" marR="762000" indent="-317500">
              <a:buClr>
                <a:srgbClr val="000000"/>
              </a:buClr>
              <a:buSzPts val="1800"/>
              <a:buFont typeface="Arial"/>
              <a:buChar char="•"/>
              <a:defRPr sz="1800" b="1" u="sng">
                <a:solidFill>
                  <a:srgbClr val="500050"/>
                </a:solidFill>
              </a:defRPr>
            </a:pPr>
            <a:r>
              <a:rPr dirty="0"/>
              <a:t>New </a:t>
            </a:r>
            <a:r>
              <a:rPr dirty="0" err="1"/>
              <a:t>York'taki</a:t>
            </a:r>
            <a:r>
              <a:rPr dirty="0"/>
              <a:t> Metropolitan </a:t>
            </a:r>
            <a:r>
              <a:rPr dirty="0" err="1"/>
              <a:t>Müzesi</a:t>
            </a:r>
            <a:r>
              <a:rPr dirty="0"/>
              <a:t> Watson </a:t>
            </a:r>
            <a:r>
              <a:rPr dirty="0" err="1"/>
              <a:t>Kütüphanesi</a:t>
            </a:r>
            <a:r>
              <a:rPr dirty="0"/>
              <a:t>.</a:t>
            </a:r>
          </a:p>
          <a:p>
            <a:pPr marR="762000" indent="1104900">
              <a:defRPr sz="1800">
                <a:solidFill>
                  <a:srgbClr val="500050"/>
                </a:solidFill>
              </a:defRPr>
            </a:pPr>
            <a:r>
              <a:rPr dirty="0" err="1"/>
              <a:t>Kütüphane</a:t>
            </a:r>
            <a:r>
              <a:rPr dirty="0"/>
              <a:t>, 1869-1963 </a:t>
            </a:r>
            <a:r>
              <a:rPr dirty="0" err="1"/>
              <a:t>arasında</a:t>
            </a:r>
            <a:r>
              <a:rPr dirty="0"/>
              <a:t> </a:t>
            </a:r>
            <a:r>
              <a:rPr dirty="0" err="1"/>
              <a:t>yayınlanmış</a:t>
            </a:r>
            <a:r>
              <a:rPr dirty="0"/>
              <a:t> </a:t>
            </a:r>
            <a:r>
              <a:rPr dirty="0" err="1"/>
              <a:t>binden</a:t>
            </a:r>
            <a:r>
              <a:rPr dirty="0"/>
              <a:t> </a:t>
            </a:r>
            <a:r>
              <a:rPr dirty="0" err="1"/>
              <a:t>fazla</a:t>
            </a:r>
            <a:r>
              <a:rPr dirty="0"/>
              <a:t> Metropolitan </a:t>
            </a:r>
            <a:r>
              <a:rPr dirty="0" err="1"/>
              <a:t>Müzesi</a:t>
            </a:r>
            <a:r>
              <a:rPr dirty="0"/>
              <a:t> </a:t>
            </a:r>
            <a:r>
              <a:rPr dirty="0" err="1"/>
              <a:t>yayınını</a:t>
            </a:r>
            <a:r>
              <a:rPr dirty="0"/>
              <a:t> </a:t>
            </a:r>
            <a:r>
              <a:rPr dirty="0" err="1"/>
              <a:t>dijitalleştirme</a:t>
            </a:r>
            <a:r>
              <a:rPr dirty="0"/>
              <a:t> web </a:t>
            </a:r>
            <a:r>
              <a:rPr dirty="0" err="1"/>
              <a:t>sitesinde</a:t>
            </a:r>
            <a:r>
              <a:rPr dirty="0"/>
              <a:t> pdf </a:t>
            </a:r>
            <a:r>
              <a:rPr dirty="0" err="1"/>
              <a:t>formatında</a:t>
            </a:r>
            <a:r>
              <a:rPr dirty="0"/>
              <a:t> </a:t>
            </a:r>
            <a:r>
              <a:rPr dirty="0" err="1"/>
              <a:t>yayınlamasından</a:t>
            </a:r>
            <a:r>
              <a:rPr dirty="0"/>
              <a:t> </a:t>
            </a:r>
            <a:r>
              <a:rPr dirty="0" err="1"/>
              <a:t>sonra</a:t>
            </a:r>
            <a:r>
              <a:rPr dirty="0"/>
              <a:t> </a:t>
            </a:r>
            <a:r>
              <a:rPr dirty="0" err="1"/>
              <a:t>kurumda</a:t>
            </a:r>
            <a:r>
              <a:rPr dirty="0"/>
              <a:t> </a:t>
            </a:r>
            <a:r>
              <a:rPr dirty="0" err="1"/>
              <a:t>çalışan</a:t>
            </a:r>
            <a:r>
              <a:rPr dirty="0"/>
              <a:t> </a:t>
            </a:r>
            <a:r>
              <a:rPr dirty="0" err="1"/>
              <a:t>bir</a:t>
            </a:r>
            <a:r>
              <a:rPr dirty="0"/>
              <a:t> </a:t>
            </a:r>
            <a:r>
              <a:rPr dirty="0" err="1"/>
              <a:t>kütüphanecinin</a:t>
            </a:r>
            <a:r>
              <a:rPr dirty="0"/>
              <a:t> 2012'de </a:t>
            </a:r>
            <a:r>
              <a:rPr dirty="0" err="1"/>
              <a:t>bir</a:t>
            </a:r>
            <a:r>
              <a:rPr dirty="0"/>
              <a:t> </a:t>
            </a:r>
            <a:r>
              <a:rPr dirty="0" err="1"/>
              <a:t>vikipedistler</a:t>
            </a:r>
            <a:r>
              <a:rPr dirty="0"/>
              <a:t> </a:t>
            </a:r>
            <a:r>
              <a:rPr dirty="0" err="1"/>
              <a:t>işbirliği</a:t>
            </a:r>
            <a:r>
              <a:rPr dirty="0"/>
              <a:t> </a:t>
            </a:r>
            <a:r>
              <a:rPr dirty="0" err="1"/>
              <a:t>ile</a:t>
            </a:r>
            <a:r>
              <a:rPr dirty="0"/>
              <a:t> </a:t>
            </a:r>
            <a:r>
              <a:rPr dirty="0" err="1"/>
              <a:t>bu</a:t>
            </a:r>
            <a:r>
              <a:rPr dirty="0"/>
              <a:t> </a:t>
            </a:r>
            <a:r>
              <a:rPr dirty="0" err="1"/>
              <a:t>kaynakları</a:t>
            </a:r>
            <a:r>
              <a:rPr dirty="0"/>
              <a:t> </a:t>
            </a:r>
            <a:r>
              <a:rPr dirty="0" err="1"/>
              <a:t>ilgili</a:t>
            </a:r>
            <a:r>
              <a:rPr dirty="0"/>
              <a:t> </a:t>
            </a:r>
            <a:r>
              <a:rPr dirty="0" err="1"/>
              <a:t>Vikipedi</a:t>
            </a:r>
            <a:r>
              <a:rPr dirty="0"/>
              <a:t> </a:t>
            </a:r>
            <a:r>
              <a:rPr dirty="0" err="1"/>
              <a:t>maddelerine</a:t>
            </a:r>
            <a:r>
              <a:rPr dirty="0"/>
              <a:t> </a:t>
            </a:r>
            <a:r>
              <a:rPr dirty="0" err="1"/>
              <a:t>kaynak</a:t>
            </a:r>
            <a:r>
              <a:rPr dirty="0"/>
              <a:t>, ek </a:t>
            </a:r>
            <a:r>
              <a:rPr dirty="0" err="1"/>
              <a:t>okuma</a:t>
            </a:r>
            <a:r>
              <a:rPr dirty="0"/>
              <a:t>, </a:t>
            </a:r>
            <a:r>
              <a:rPr dirty="0" err="1"/>
              <a:t>dış</a:t>
            </a:r>
            <a:r>
              <a:rPr dirty="0"/>
              <a:t> </a:t>
            </a:r>
            <a:r>
              <a:rPr dirty="0" err="1"/>
              <a:t>bağlantı</a:t>
            </a:r>
            <a:r>
              <a:rPr dirty="0"/>
              <a:t> </a:t>
            </a:r>
            <a:r>
              <a:rPr dirty="0" err="1"/>
              <a:t>olarak</a:t>
            </a:r>
            <a:r>
              <a:rPr dirty="0"/>
              <a:t> </a:t>
            </a:r>
            <a:r>
              <a:rPr dirty="0" err="1"/>
              <a:t>eklemesi</a:t>
            </a:r>
            <a:r>
              <a:rPr dirty="0"/>
              <a:t> </a:t>
            </a:r>
            <a:r>
              <a:rPr dirty="0" err="1"/>
              <a:t>sonucu</a:t>
            </a:r>
            <a:r>
              <a:rPr dirty="0"/>
              <a:t> </a:t>
            </a:r>
            <a:r>
              <a:rPr dirty="0" err="1"/>
              <a:t>kütüphane</a:t>
            </a:r>
            <a:r>
              <a:rPr dirty="0"/>
              <a:t> web </a:t>
            </a:r>
            <a:r>
              <a:rPr dirty="0" err="1"/>
              <a:t>sitesinin</a:t>
            </a:r>
            <a:r>
              <a:rPr dirty="0"/>
              <a:t> </a:t>
            </a:r>
            <a:r>
              <a:rPr dirty="0" err="1"/>
              <a:t>ziyaretçi</a:t>
            </a:r>
            <a:r>
              <a:rPr dirty="0"/>
              <a:t> </a:t>
            </a:r>
            <a:r>
              <a:rPr dirty="0" err="1"/>
              <a:t>sayısı</a:t>
            </a:r>
            <a:r>
              <a:rPr dirty="0"/>
              <a:t> </a:t>
            </a:r>
            <a:r>
              <a:rPr dirty="0" err="1"/>
              <a:t>günde</a:t>
            </a:r>
            <a:r>
              <a:rPr dirty="0"/>
              <a:t> 62'den </a:t>
            </a:r>
            <a:r>
              <a:rPr dirty="0" err="1"/>
              <a:t>günde</a:t>
            </a:r>
            <a:r>
              <a:rPr dirty="0"/>
              <a:t> 412'ye </a:t>
            </a:r>
            <a:r>
              <a:rPr dirty="0" err="1"/>
              <a:t>çıktı</a:t>
            </a:r>
            <a:r>
              <a:rPr dirty="0"/>
              <a:t>. </a:t>
            </a:r>
            <a:r>
              <a:rPr dirty="0" err="1"/>
              <a:t>Eklenen</a:t>
            </a:r>
            <a:r>
              <a:rPr dirty="0"/>
              <a:t> </a:t>
            </a:r>
            <a:r>
              <a:rPr dirty="0" err="1"/>
              <a:t>linkler</a:t>
            </a:r>
            <a:r>
              <a:rPr dirty="0"/>
              <a:t> </a:t>
            </a:r>
            <a:r>
              <a:rPr dirty="0" err="1"/>
              <a:t>Vikipedi</a:t>
            </a:r>
            <a:r>
              <a:rPr dirty="0"/>
              <a:t> </a:t>
            </a:r>
            <a:r>
              <a:rPr dirty="0" err="1"/>
              <a:t>maddelerinin</a:t>
            </a:r>
            <a:r>
              <a:rPr dirty="0"/>
              <a:t> </a:t>
            </a:r>
            <a:r>
              <a:rPr dirty="0" err="1"/>
              <a:t>kalitesini</a:t>
            </a:r>
            <a:r>
              <a:rPr dirty="0"/>
              <a:t> </a:t>
            </a:r>
            <a:r>
              <a:rPr dirty="0" err="1"/>
              <a:t>arttırdı</a:t>
            </a:r>
            <a:r>
              <a:rPr dirty="0"/>
              <a:t>; </a:t>
            </a:r>
            <a:r>
              <a:rPr dirty="0" err="1"/>
              <a:t>birçoklarının</a:t>
            </a:r>
            <a:r>
              <a:rPr dirty="0"/>
              <a:t> </a:t>
            </a:r>
            <a:r>
              <a:rPr dirty="0" err="1"/>
              <a:t>içindeki</a:t>
            </a:r>
            <a:r>
              <a:rPr dirty="0"/>
              <a:t> </a:t>
            </a:r>
            <a:r>
              <a:rPr dirty="0" err="1"/>
              <a:t>eksikliklerin</a:t>
            </a:r>
            <a:r>
              <a:rPr dirty="0"/>
              <a:t> </a:t>
            </a:r>
            <a:r>
              <a:rPr dirty="0" err="1"/>
              <a:t>giderilmesi</a:t>
            </a:r>
            <a:r>
              <a:rPr dirty="0"/>
              <a:t>, </a:t>
            </a:r>
            <a:r>
              <a:rPr dirty="0" err="1"/>
              <a:t>yanlışların</a:t>
            </a:r>
            <a:r>
              <a:rPr dirty="0"/>
              <a:t> </a:t>
            </a:r>
            <a:r>
              <a:rPr dirty="0" err="1"/>
              <a:t>düzeltilmesini</a:t>
            </a:r>
            <a:r>
              <a:rPr dirty="0"/>
              <a:t> </a:t>
            </a:r>
            <a:r>
              <a:rPr dirty="0" err="1"/>
              <a:t>sağladı</a:t>
            </a:r>
            <a:r>
              <a:rPr dirty="0"/>
              <a:t>.</a:t>
            </a:r>
            <a:endParaRPr sz="3200" dirty="0"/>
          </a:p>
          <a:p>
            <a:pPr marL="1422400" marR="762000" indent="-317500">
              <a:buClr>
                <a:srgbClr val="000000"/>
              </a:buClr>
              <a:buSzPts val="3200"/>
              <a:buFont typeface="Arial"/>
              <a:buChar char="•"/>
              <a:defRPr sz="3200"/>
            </a:pPr>
            <a:br>
              <a:rPr dirty="0"/>
            </a:br>
            <a:br>
              <a:rPr dirty="0"/>
            </a:br>
            <a:r>
              <a:rPr sz="1800" u="sng" dirty="0">
                <a:solidFill>
                  <a:srgbClr val="500050"/>
                </a:solidFill>
              </a:rPr>
              <a:t>1Lib1Ref </a:t>
            </a:r>
            <a:r>
              <a:rPr sz="1800" u="sng" dirty="0" err="1">
                <a:solidFill>
                  <a:srgbClr val="500050"/>
                </a:solidFill>
              </a:rPr>
              <a:t>Kampanyası</a:t>
            </a:r>
            <a:endParaRPr sz="1800" dirty="0">
              <a:solidFill>
                <a:srgbClr val="500050"/>
              </a:solidFill>
            </a:endParaRPr>
          </a:p>
          <a:p>
            <a:pPr marL="1879600" marR="762000" indent="-317500">
              <a:buClr>
                <a:srgbClr val="000000"/>
              </a:buClr>
              <a:buSzPts val="1800"/>
              <a:buFont typeface="Arial"/>
              <a:buChar char="●"/>
              <a:defRPr sz="1800">
                <a:solidFill>
                  <a:srgbClr val="500050"/>
                </a:solidFill>
              </a:defRPr>
            </a:pPr>
            <a:r>
              <a:rPr dirty="0"/>
              <a:t>2019  </a:t>
            </a:r>
            <a:r>
              <a:rPr dirty="0" err="1"/>
              <a:t>yılında</a:t>
            </a:r>
            <a:r>
              <a:rPr dirty="0"/>
              <a:t> "1 Librarian 1 Reference" (1Lib1Ref) </a:t>
            </a:r>
            <a:r>
              <a:rPr dirty="0" err="1"/>
              <a:t>Kampanyası</a:t>
            </a:r>
            <a:r>
              <a:rPr dirty="0"/>
              <a:t> </a:t>
            </a:r>
            <a:r>
              <a:rPr dirty="0" err="1"/>
              <a:t>kapsamında</a:t>
            </a:r>
            <a:r>
              <a:rPr dirty="0"/>
              <a:t>  </a:t>
            </a:r>
            <a:r>
              <a:rPr dirty="0" err="1"/>
              <a:t>kütüphaneciler</a:t>
            </a:r>
            <a:r>
              <a:rPr dirty="0"/>
              <a:t> </a:t>
            </a:r>
            <a:r>
              <a:rPr dirty="0" err="1"/>
              <a:t>Vikipedi'nin</a:t>
            </a:r>
            <a:r>
              <a:rPr dirty="0"/>
              <a:t> 50 </a:t>
            </a:r>
            <a:r>
              <a:rPr dirty="0" err="1"/>
              <a:t>dil</a:t>
            </a:r>
            <a:r>
              <a:rPr dirty="0"/>
              <a:t> </a:t>
            </a:r>
            <a:r>
              <a:rPr dirty="0" err="1"/>
              <a:t>sürümüne</a:t>
            </a:r>
            <a:r>
              <a:rPr dirty="0"/>
              <a:t> </a:t>
            </a:r>
            <a:r>
              <a:rPr dirty="0" err="1"/>
              <a:t>katkı</a:t>
            </a:r>
            <a:r>
              <a:rPr dirty="0"/>
              <a:t> </a:t>
            </a:r>
            <a:r>
              <a:rPr dirty="0" err="1"/>
              <a:t>verdi</a:t>
            </a:r>
            <a:r>
              <a:rPr dirty="0"/>
              <a:t>, 13 </a:t>
            </a:r>
            <a:r>
              <a:rPr dirty="0" err="1"/>
              <a:t>binden</a:t>
            </a:r>
            <a:r>
              <a:rPr dirty="0"/>
              <a:t> </a:t>
            </a:r>
            <a:r>
              <a:rPr dirty="0" err="1"/>
              <a:t>fazla</a:t>
            </a:r>
            <a:r>
              <a:rPr dirty="0"/>
              <a:t> </a:t>
            </a:r>
            <a:r>
              <a:rPr dirty="0" err="1"/>
              <a:t>düzenleme</a:t>
            </a:r>
            <a:r>
              <a:rPr dirty="0"/>
              <a:t> </a:t>
            </a:r>
            <a:r>
              <a:rPr dirty="0" err="1"/>
              <a:t>yapıldı</a:t>
            </a:r>
            <a:r>
              <a:rPr dirty="0"/>
              <a:t>, 4 </a:t>
            </a:r>
            <a:r>
              <a:rPr dirty="0" err="1"/>
              <a:t>milyondan</a:t>
            </a:r>
            <a:r>
              <a:rPr dirty="0"/>
              <a:t> </a:t>
            </a:r>
            <a:r>
              <a:rPr dirty="0" err="1"/>
              <a:t>fazla</a:t>
            </a:r>
            <a:r>
              <a:rPr dirty="0"/>
              <a:t> </a:t>
            </a:r>
            <a:r>
              <a:rPr dirty="0" err="1"/>
              <a:t>kelime</a:t>
            </a:r>
            <a:r>
              <a:rPr dirty="0"/>
              <a:t> </a:t>
            </a:r>
            <a:r>
              <a:rPr dirty="0" err="1"/>
              <a:t>eklendi</a:t>
            </a:r>
            <a:r>
              <a:rPr dirty="0"/>
              <a:t>. </a:t>
            </a:r>
            <a:r>
              <a:rPr dirty="0" err="1"/>
              <a:t>Katılımcıların</a:t>
            </a:r>
            <a:r>
              <a:rPr dirty="0"/>
              <a:t> </a:t>
            </a:r>
            <a:r>
              <a:rPr dirty="0" err="1"/>
              <a:t>yarısından</a:t>
            </a:r>
            <a:r>
              <a:rPr dirty="0"/>
              <a:t> </a:t>
            </a:r>
            <a:r>
              <a:rPr dirty="0" err="1"/>
              <a:t>çoğunun</a:t>
            </a:r>
            <a:r>
              <a:rPr dirty="0"/>
              <a:t> </a:t>
            </a:r>
            <a:r>
              <a:rPr dirty="0" err="1"/>
              <a:t>Vikipedi'ye</a:t>
            </a:r>
            <a:r>
              <a:rPr dirty="0"/>
              <a:t> ilk </a:t>
            </a:r>
            <a:r>
              <a:rPr dirty="0" err="1"/>
              <a:t>katkı</a:t>
            </a:r>
            <a:r>
              <a:rPr dirty="0"/>
              <a:t> </a:t>
            </a:r>
            <a:r>
              <a:rPr dirty="0" err="1"/>
              <a:t>verme</a:t>
            </a:r>
            <a:r>
              <a:rPr dirty="0"/>
              <a:t> </a:t>
            </a:r>
            <a:r>
              <a:rPr dirty="0" err="1"/>
              <a:t>deneyimi</a:t>
            </a:r>
            <a:r>
              <a:rPr dirty="0"/>
              <a:t> </a:t>
            </a:r>
            <a:r>
              <a:rPr dirty="0" err="1"/>
              <a:t>idi</a:t>
            </a:r>
            <a:r>
              <a:rPr dirty="0"/>
              <a:t>.</a:t>
            </a:r>
            <a:endParaRPr sz="1100" dirty="0"/>
          </a:p>
          <a:p>
            <a:pPr marL="457200" indent="-317500">
              <a:buClr>
                <a:srgbClr val="000000"/>
              </a:buClr>
              <a:buSzPts val="1100"/>
              <a:buFont typeface="Arial"/>
              <a:buChar char="●"/>
              <a:defRPr sz="1100"/>
            </a:pPr>
            <a:br>
              <a:rPr dirty="0"/>
            </a:b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Shape 435"/>
          <p:cNvSpPr>
            <a:spLocks noGrp="1" noRot="1" noChangeAspect="1"/>
          </p:cNvSpPr>
          <p:nvPr>
            <p:ph type="sldImg"/>
          </p:nvPr>
        </p:nvSpPr>
        <p:spPr>
          <a:xfrm>
            <a:off x="381000" y="685800"/>
            <a:ext cx="6096000" cy="3429000"/>
          </a:xfrm>
          <a:prstGeom prst="rect">
            <a:avLst/>
          </a:prstGeom>
        </p:spPr>
        <p:txBody>
          <a:bodyPr/>
          <a:lstStyle/>
          <a:p>
            <a:endParaRPr/>
          </a:p>
        </p:txBody>
      </p:sp>
      <p:sp>
        <p:nvSpPr>
          <p:cNvPr id="436" name="Shape 436"/>
          <p:cNvSpPr>
            <a:spLocks noGrp="1"/>
          </p:cNvSpPr>
          <p:nvPr>
            <p:ph type="body" sz="quarter" idx="1"/>
          </p:nvPr>
        </p:nvSpPr>
        <p:spPr>
          <a:prstGeom prst="rect">
            <a:avLst/>
          </a:prstGeom>
        </p:spPr>
        <p:txBody>
          <a:bodyPr/>
          <a:lstStyle/>
          <a:p>
            <a:pPr marL="457200" indent="-317500">
              <a:buClr>
                <a:srgbClr val="000000"/>
              </a:buClr>
              <a:buSzPts val="1800"/>
              <a:buFont typeface="Arial"/>
              <a:buChar char="●"/>
              <a:defRPr sz="1800">
                <a:solidFill>
                  <a:srgbClr val="500050"/>
                </a:solidFill>
              </a:defRPr>
            </a:pPr>
            <a:r>
              <a:t>Kütüphane okurlarını ve yerel vikipedistleri davet ederek, vikipedi'nin az bilinen yönleri (t</a:t>
            </a:r>
            <a:r>
              <a:rPr i="1"/>
              <a:t>artışma sayfalarını, maddenin geçmişini </a:t>
            </a:r>
            <a:r>
              <a:t>inceleme) ya da </a:t>
            </a:r>
            <a:r>
              <a:rPr i="1"/>
              <a:t>VikiSöz, Vikisözlü</a:t>
            </a:r>
            <a:r>
              <a:t>k gibi projelerden yararlanıp katkı vermek konusunda oturumlar düzenleme.</a:t>
            </a:r>
            <a:endParaRPr sz="1100"/>
          </a:p>
          <a:p>
            <a:pPr marL="914400" lvl="1" indent="-317500">
              <a:buClr>
                <a:srgbClr val="000000"/>
              </a:buClr>
              <a:buSzPts val="1800"/>
              <a:buFont typeface="Arial"/>
              <a:buChar char="●"/>
              <a:defRPr sz="1800">
                <a:solidFill>
                  <a:srgbClr val="500050"/>
                </a:solidFill>
              </a:defRPr>
            </a:pPr>
            <a:r>
              <a:t>Çekya'da "</a:t>
            </a:r>
            <a:r>
              <a:rPr i="1"/>
              <a:t>Emekliler Vikipedi'yi Yazıyor</a:t>
            </a:r>
            <a:r>
              <a:t>" adlı proje kapsamında kütüphanelerde düzenli Vikipedi atölye çalışmaları yapılıyor, üst yaş grubundan kütüphane okurlarının dijital becerilerini geliştirmeleri, genellikle emekli akademisyenlerin rehberliğinde içerik geliştirerek Vikipedi'ye katkıları sağlanıyor. </a:t>
            </a:r>
            <a:endParaRPr sz="1100"/>
          </a:p>
          <a:p>
            <a:pPr marL="914400" lvl="1" indent="-317500">
              <a:buClr>
                <a:srgbClr val="000000"/>
              </a:buClr>
              <a:buSzPts val="1800"/>
              <a:buFont typeface="Arial"/>
              <a:buChar char="●"/>
              <a:defRPr sz="1800">
                <a:solidFill>
                  <a:srgbClr val="500050"/>
                </a:solidFill>
              </a:defRPr>
            </a:pPr>
            <a:r>
              <a:t>Katalonya'da Katalonya Kütüphaneler Ağı üyesi kütüphanelerde ziyarete gelen okul gruplarına kütüphaneyi nasıl kullanacaklarına dair temel eğitimin bir parçası olarak öğrencilere araştırdıkları konuda Vikipedi'de nasıl ön-araştırma yapacakları da gösteriliyor.</a:t>
            </a:r>
            <a:endParaRPr sz="1100"/>
          </a:p>
          <a:p>
            <a:pPr marL="457200" indent="-317500">
              <a:buClr>
                <a:srgbClr val="000000"/>
              </a:buClr>
              <a:buSzPts val="1800"/>
              <a:buFont typeface="Arial"/>
              <a:buChar char="●"/>
              <a:defRPr sz="1800">
                <a:solidFill>
                  <a:srgbClr val="500050"/>
                </a:solidFill>
              </a:defRPr>
            </a:pPr>
            <a:endParaRPr sz="11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 name="Shape 444"/>
          <p:cNvSpPr>
            <a:spLocks noGrp="1" noRot="1" noChangeAspect="1"/>
          </p:cNvSpPr>
          <p:nvPr>
            <p:ph type="sldImg"/>
          </p:nvPr>
        </p:nvSpPr>
        <p:spPr>
          <a:xfrm>
            <a:off x="381000" y="685800"/>
            <a:ext cx="6096000" cy="3429000"/>
          </a:xfrm>
          <a:prstGeom prst="rect">
            <a:avLst/>
          </a:prstGeom>
        </p:spPr>
        <p:txBody>
          <a:bodyPr/>
          <a:lstStyle/>
          <a:p>
            <a:endParaRPr/>
          </a:p>
        </p:txBody>
      </p:sp>
      <p:sp>
        <p:nvSpPr>
          <p:cNvPr id="445" name="Shape 445"/>
          <p:cNvSpPr>
            <a:spLocks noGrp="1"/>
          </p:cNvSpPr>
          <p:nvPr>
            <p:ph type="body" sz="quarter" idx="1"/>
          </p:nvPr>
        </p:nvSpPr>
        <p:spPr>
          <a:prstGeom prst="rect">
            <a:avLst/>
          </a:prstGeom>
        </p:spPr>
        <p:txBody>
          <a:bodyPr/>
          <a:lstStyle/>
          <a:p>
            <a:pPr marL="1422400" marR="762000" indent="-317500">
              <a:buClr>
                <a:srgbClr val="000000"/>
              </a:buClr>
              <a:buSzPts val="1800"/>
              <a:buFont typeface="Arial"/>
              <a:buChar char="•"/>
              <a:defRPr sz="1800" u="sng">
                <a:solidFill>
                  <a:srgbClr val="500050"/>
                </a:solidFill>
              </a:defRPr>
            </a:pPr>
            <a:r>
              <a:t>Tematik vikimaratonlar düzenleme:</a:t>
            </a:r>
            <a:r>
              <a:rPr u="none"/>
              <a:t> Vikipedi bilgi eksikliği olan bir konuda, kütüphanenin okurlarıyla, o konu ile ilgil bir meslek örgütünden ya da sivil toplum örgütünden katılımcılarla veya o alanda eğitim alan bir öğrenci topluluğu ile deneyimli vikipedi editörlerini birlikte çalışmak üzere buluşturma (örneğin kütüphanenin bulunduğu yörenin kültürel anıtları, yerel tanınmış kimselere ilişkin Vikipedi maddeleri oluşturmak üzere belediye işbirliğinde düzenlenen Vikimaratonlar); </a:t>
            </a:r>
            <a:endParaRPr sz="1100"/>
          </a:p>
          <a:p>
            <a:pPr marL="1422400" marR="762000" indent="-317500">
              <a:buClr>
                <a:srgbClr val="000000"/>
              </a:buClr>
              <a:buSzPts val="1800"/>
              <a:buFont typeface="Arial"/>
              <a:buChar char="•"/>
              <a:defRPr sz="1800" u="sng">
                <a:solidFill>
                  <a:srgbClr val="500050"/>
                </a:solidFill>
              </a:defRPr>
            </a:pPr>
            <a:r>
              <a:t>Kütüphanedeki etkinlikleri tamamlama:</a:t>
            </a:r>
            <a:r>
              <a:rPr u="none"/>
              <a:t> Kütüphanede düzenlenen okuma kulübü, söyleşi, dinleti gibi etkinliklerin tamamlayıcısı olarak wiki etkinlikleri düzenleme (örneğin kitabı okunan yazarın veya okunan romanın Vikipedi sayfasının geliştirilmesi, söyleşide ele alınan konu, çalınan eserler konusunda Vikipedi'de bilgi eksikleri var mı kontrol etme ve giderme ile ilgili atölyeler) </a:t>
            </a:r>
            <a:endParaRPr sz="1100"/>
          </a:p>
          <a:p>
            <a:pPr marL="1422400" marR="762000" indent="-317500">
              <a:buClr>
                <a:srgbClr val="000000"/>
              </a:buClr>
              <a:buSzPts val="1800"/>
              <a:buFont typeface="Arial"/>
              <a:buChar char="•"/>
              <a:defRPr sz="1800" u="sng">
                <a:solidFill>
                  <a:srgbClr val="500050"/>
                </a:solidFill>
              </a:defRPr>
            </a:pPr>
            <a:r>
              <a:t>Mekanı kullanma:</a:t>
            </a:r>
            <a:r>
              <a:rPr u="none"/>
              <a:t> Viki Anıtları Seviyor,  Viki Folkloru Seviyor, Art&amp;Feminism gibi Vikipedi topluluğu etkinlikleri için ev sahipliği yapma.</a:t>
            </a:r>
            <a:endParaRPr sz="1100"/>
          </a:p>
          <a:p>
            <a:pPr marL="1422400" marR="762000" indent="-317500">
              <a:buClr>
                <a:srgbClr val="000000"/>
              </a:buClr>
              <a:buSzPts val="1800"/>
              <a:buFont typeface="Arial"/>
              <a:buChar char="•"/>
              <a:defRPr sz="1800">
                <a:solidFill>
                  <a:srgbClr val="500050"/>
                </a:solidFill>
              </a:defRPr>
            </a:pPr>
            <a:endParaRPr sz="11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 name="Shape 454"/>
          <p:cNvSpPr>
            <a:spLocks noGrp="1"/>
          </p:cNvSpPr>
          <p:nvPr>
            <p:ph type="body" sz="quarter" idx="1"/>
          </p:nvPr>
        </p:nvSpPr>
        <p:spPr>
          <a:prstGeom prst="rect">
            <a:avLst/>
          </a:prstGeom>
        </p:spPr>
        <p:txBody>
          <a:bodyPr/>
          <a:lstStyle/>
          <a:p>
            <a:pPr marL="1422400" marR="762000" indent="-317500">
              <a:buClr>
                <a:srgbClr val="000000"/>
              </a:buClr>
              <a:buSzPts val="1800"/>
              <a:buFont typeface="Arial"/>
              <a:buChar char="•"/>
              <a:defRPr sz="1800">
                <a:solidFill>
                  <a:srgbClr val="500050"/>
                </a:solidFill>
              </a:defRPr>
            </a:pPr>
            <a:r>
              <a:rPr dirty="0"/>
              <a:t>2010'da </a:t>
            </a:r>
            <a:r>
              <a:rPr dirty="0" err="1"/>
              <a:t>Avustralya'da</a:t>
            </a:r>
            <a:r>
              <a:rPr dirty="0"/>
              <a:t> </a:t>
            </a:r>
            <a:r>
              <a:rPr dirty="0" err="1"/>
              <a:t>Qenssland</a:t>
            </a:r>
            <a:r>
              <a:rPr dirty="0"/>
              <a:t> </a:t>
            </a:r>
            <a:r>
              <a:rPr dirty="0" err="1"/>
              <a:t>Devlet</a:t>
            </a:r>
            <a:r>
              <a:rPr dirty="0"/>
              <a:t> </a:t>
            </a:r>
            <a:r>
              <a:rPr dirty="0" err="1"/>
              <a:t>Kütüphanesi</a:t>
            </a:r>
            <a:r>
              <a:rPr dirty="0"/>
              <a:t> </a:t>
            </a:r>
            <a:r>
              <a:rPr dirty="0" err="1"/>
              <a:t>kamu</a:t>
            </a:r>
            <a:r>
              <a:rPr dirty="0"/>
              <a:t> </a:t>
            </a:r>
            <a:r>
              <a:rPr dirty="0" err="1"/>
              <a:t>malı</a:t>
            </a:r>
            <a:r>
              <a:rPr dirty="0"/>
              <a:t> </a:t>
            </a:r>
            <a:r>
              <a:rPr dirty="0" err="1"/>
              <a:t>niteliğindeki</a:t>
            </a:r>
            <a:r>
              <a:rPr dirty="0"/>
              <a:t> </a:t>
            </a:r>
            <a:r>
              <a:rPr dirty="0" err="1"/>
              <a:t>eski</a:t>
            </a:r>
            <a:r>
              <a:rPr dirty="0"/>
              <a:t> </a:t>
            </a:r>
            <a:r>
              <a:rPr dirty="0" err="1"/>
              <a:t>fotoğrafı</a:t>
            </a:r>
            <a:r>
              <a:rPr dirty="0"/>
              <a:t>  -</a:t>
            </a:r>
            <a:r>
              <a:rPr dirty="0" err="1"/>
              <a:t>bir</a:t>
            </a:r>
            <a:r>
              <a:rPr dirty="0"/>
              <a:t> bot </a:t>
            </a:r>
            <a:r>
              <a:rPr dirty="0" err="1"/>
              <a:t>yardımıyla</a:t>
            </a:r>
            <a:r>
              <a:rPr dirty="0"/>
              <a:t> - Wikimedia </a:t>
            </a:r>
            <a:r>
              <a:rPr dirty="0" err="1"/>
              <a:t>Commons'a</a:t>
            </a:r>
            <a:r>
              <a:rPr dirty="0"/>
              <a:t> </a:t>
            </a:r>
            <a:r>
              <a:rPr dirty="0" err="1"/>
              <a:t>yükledi</a:t>
            </a:r>
            <a:r>
              <a:rPr dirty="0"/>
              <a:t>.  </a:t>
            </a:r>
            <a:r>
              <a:rPr dirty="0" err="1"/>
              <a:t>Bunların</a:t>
            </a:r>
            <a:r>
              <a:rPr dirty="0"/>
              <a:t> </a:t>
            </a:r>
            <a:r>
              <a:rPr dirty="0" err="1"/>
              <a:t>kategorilendirilmesi</a:t>
            </a:r>
            <a:r>
              <a:rPr dirty="0"/>
              <a:t>, </a:t>
            </a:r>
            <a:r>
              <a:rPr dirty="0" err="1"/>
              <a:t>açıklamalardaki</a:t>
            </a:r>
            <a:r>
              <a:rPr dirty="0"/>
              <a:t> </a:t>
            </a:r>
            <a:r>
              <a:rPr dirty="0" err="1"/>
              <a:t>yazım</a:t>
            </a:r>
            <a:r>
              <a:rPr dirty="0"/>
              <a:t> </a:t>
            </a:r>
            <a:r>
              <a:rPr dirty="0" err="1"/>
              <a:t>hatalarının</a:t>
            </a:r>
            <a:r>
              <a:rPr dirty="0"/>
              <a:t> </a:t>
            </a:r>
            <a:r>
              <a:rPr dirty="0" err="1"/>
              <a:t>ve</a:t>
            </a:r>
            <a:r>
              <a:rPr dirty="0"/>
              <a:t> </a:t>
            </a:r>
            <a:r>
              <a:rPr dirty="0" err="1"/>
              <a:t>metaverideki</a:t>
            </a:r>
            <a:r>
              <a:rPr dirty="0"/>
              <a:t> </a:t>
            </a:r>
            <a:r>
              <a:rPr dirty="0" err="1"/>
              <a:t>diğer</a:t>
            </a:r>
            <a:r>
              <a:rPr dirty="0"/>
              <a:t> </a:t>
            </a:r>
            <a:r>
              <a:rPr dirty="0" err="1"/>
              <a:t>eksiklerin</a:t>
            </a:r>
            <a:r>
              <a:rPr dirty="0"/>
              <a:t> </a:t>
            </a:r>
            <a:r>
              <a:rPr dirty="0" err="1"/>
              <a:t>giderilmesi</a:t>
            </a:r>
            <a:r>
              <a:rPr dirty="0"/>
              <a:t>, </a:t>
            </a:r>
            <a:r>
              <a:rPr dirty="0" err="1"/>
              <a:t>koordinat</a:t>
            </a:r>
            <a:r>
              <a:rPr dirty="0"/>
              <a:t> </a:t>
            </a:r>
            <a:r>
              <a:rPr dirty="0" err="1"/>
              <a:t>eklenmesi</a:t>
            </a:r>
            <a:r>
              <a:rPr dirty="0"/>
              <a:t> </a:t>
            </a:r>
            <a:r>
              <a:rPr dirty="0" err="1"/>
              <a:t>ve</a:t>
            </a:r>
            <a:r>
              <a:rPr dirty="0"/>
              <a:t> tabi ki </a:t>
            </a:r>
            <a:r>
              <a:rPr dirty="0" err="1"/>
              <a:t>viki</a:t>
            </a:r>
            <a:r>
              <a:rPr dirty="0"/>
              <a:t> </a:t>
            </a:r>
            <a:r>
              <a:rPr dirty="0" err="1"/>
              <a:t>projelerindeki</a:t>
            </a:r>
            <a:r>
              <a:rPr dirty="0"/>
              <a:t> </a:t>
            </a:r>
            <a:r>
              <a:rPr dirty="0" err="1"/>
              <a:t>uygun</a:t>
            </a:r>
            <a:r>
              <a:rPr dirty="0"/>
              <a:t> </a:t>
            </a:r>
            <a:r>
              <a:rPr dirty="0" err="1"/>
              <a:t>sayfalara</a:t>
            </a:r>
            <a:r>
              <a:rPr dirty="0"/>
              <a:t> </a:t>
            </a:r>
            <a:r>
              <a:rPr dirty="0" err="1"/>
              <a:t>yerleştirilmesi</a:t>
            </a:r>
            <a:r>
              <a:rPr dirty="0"/>
              <a:t> </a:t>
            </a:r>
            <a:r>
              <a:rPr dirty="0" err="1"/>
              <a:t>Vikipedistler</a:t>
            </a:r>
            <a:r>
              <a:rPr dirty="0"/>
              <a:t> </a:t>
            </a:r>
            <a:r>
              <a:rPr dirty="0" err="1"/>
              <a:t>tarafından</a:t>
            </a:r>
            <a:r>
              <a:rPr dirty="0"/>
              <a:t> </a:t>
            </a:r>
            <a:r>
              <a:rPr dirty="0" err="1"/>
              <a:t>yapıldı</a:t>
            </a:r>
            <a:r>
              <a:rPr dirty="0"/>
              <a:t>.</a:t>
            </a:r>
            <a:r>
              <a:rPr u="sng" dirty="0">
                <a:solidFill>
                  <a:schemeClr val="accent5"/>
                </a:solidFill>
                <a:uFill>
                  <a:solidFill>
                    <a:schemeClr val="accent5"/>
                  </a:solidFill>
                </a:uFill>
                <a:hlinkClick r:id="rId3"/>
              </a:rPr>
              <a:t> Link</a:t>
            </a:r>
          </a:p>
          <a:p>
            <a:pPr marL="1422400" marR="762000" indent="-317500">
              <a:buClr>
                <a:srgbClr val="000000"/>
              </a:buClr>
              <a:buSzPts val="1800"/>
              <a:buFont typeface="Arial"/>
              <a:buChar char="•"/>
              <a:defRPr sz="1800">
                <a:solidFill>
                  <a:srgbClr val="500050"/>
                </a:solidFill>
              </a:defRPr>
            </a:pPr>
            <a:r>
              <a:rPr dirty="0" err="1"/>
              <a:t>Kütüphanede</a:t>
            </a:r>
            <a:r>
              <a:rPr dirty="0"/>
              <a:t> </a:t>
            </a:r>
            <a:r>
              <a:rPr dirty="0" err="1"/>
              <a:t>gerçekleştirilen</a:t>
            </a:r>
            <a:r>
              <a:rPr dirty="0"/>
              <a:t> </a:t>
            </a:r>
            <a:r>
              <a:rPr dirty="0" err="1"/>
              <a:t>etkinliklerin</a:t>
            </a:r>
            <a:r>
              <a:rPr dirty="0"/>
              <a:t> </a:t>
            </a:r>
            <a:r>
              <a:rPr dirty="0" err="1"/>
              <a:t>kaydının</a:t>
            </a:r>
            <a:r>
              <a:rPr dirty="0"/>
              <a:t> </a:t>
            </a:r>
            <a:r>
              <a:rPr dirty="0" err="1"/>
              <a:t>katılımcılardan</a:t>
            </a:r>
            <a:r>
              <a:rPr dirty="0"/>
              <a:t> </a:t>
            </a:r>
            <a:r>
              <a:rPr dirty="0" err="1"/>
              <a:t>gerekli</a:t>
            </a:r>
            <a:r>
              <a:rPr dirty="0"/>
              <a:t> </a:t>
            </a:r>
            <a:r>
              <a:rPr dirty="0" err="1"/>
              <a:t>izinler</a:t>
            </a:r>
            <a:r>
              <a:rPr dirty="0"/>
              <a:t> </a:t>
            </a:r>
            <a:r>
              <a:rPr dirty="0" err="1"/>
              <a:t>alınarak</a:t>
            </a:r>
            <a:r>
              <a:rPr dirty="0"/>
              <a:t> </a:t>
            </a:r>
            <a:r>
              <a:rPr dirty="0" err="1"/>
              <a:t>viki</a:t>
            </a:r>
            <a:r>
              <a:rPr dirty="0"/>
              <a:t> </a:t>
            </a:r>
            <a:r>
              <a:rPr dirty="0" err="1"/>
              <a:t>projelerine</a:t>
            </a:r>
            <a:r>
              <a:rPr dirty="0"/>
              <a:t> </a:t>
            </a:r>
            <a:r>
              <a:rPr dirty="0" err="1"/>
              <a:t>yüklenmesi</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 name="Shape 461"/>
          <p:cNvSpPr>
            <a:spLocks noGrp="1" noRot="1" noChangeAspect="1"/>
          </p:cNvSpPr>
          <p:nvPr>
            <p:ph type="sldImg"/>
          </p:nvPr>
        </p:nvSpPr>
        <p:spPr>
          <a:xfrm>
            <a:off x="381000" y="685800"/>
            <a:ext cx="6096000" cy="3429000"/>
          </a:xfrm>
          <a:prstGeom prst="rect">
            <a:avLst/>
          </a:prstGeom>
        </p:spPr>
        <p:txBody>
          <a:bodyPr/>
          <a:lstStyle/>
          <a:p>
            <a:endParaRPr/>
          </a:p>
        </p:txBody>
      </p:sp>
      <p:sp>
        <p:nvSpPr>
          <p:cNvPr id="462" name="Shape 462"/>
          <p:cNvSpPr>
            <a:spLocks noGrp="1"/>
          </p:cNvSpPr>
          <p:nvPr>
            <p:ph type="body" sz="quarter" idx="1"/>
          </p:nvPr>
        </p:nvSpPr>
        <p:spPr>
          <a:prstGeom prst="rect">
            <a:avLst/>
          </a:prstGeom>
        </p:spPr>
        <p:txBody>
          <a:bodyPr/>
          <a:lstStyle/>
          <a:p>
            <a:pPr marL="1422400" marR="762000" indent="-317500">
              <a:buClr>
                <a:srgbClr val="000000"/>
              </a:buClr>
              <a:buSzPts val="1800"/>
              <a:buFont typeface="Arial"/>
              <a:buChar char="•"/>
              <a:defRPr sz="1800">
                <a:solidFill>
                  <a:srgbClr val="1155CC"/>
                </a:solidFill>
              </a:defRPr>
            </a:pPr>
            <a:r>
              <a:t>Londra’daki Wellcome Kütüphanesi 2015’te arşivindeki 100bin görseli commons’a sanat tarihi ve tıp konulu maddelerde, biyografilerde kullanılmak üzere yükledi</a:t>
            </a:r>
            <a:r>
              <a:rPr u="sng"/>
              <a:t>. Zaten sitesinde bulunan ancak ticari kullanıma izini verilmemş olan bu görselleri </a:t>
            </a:r>
            <a:r>
              <a:rPr sz="3200">
                <a:solidFill>
                  <a:srgbClr val="202122"/>
                </a:solidFill>
                <a:latin typeface="Charter Roman"/>
                <a:ea typeface="Charter Roman"/>
                <a:cs typeface="Charter Roman"/>
                <a:sym typeface="Charter Roman"/>
              </a:rPr>
              <a:t> CC-BY lisansı ile wikimedia’ya bağışladı</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hape 296">
            <a:extLst>
              <a:ext uri="{FF2B5EF4-FFF2-40B4-BE49-F238E27FC236}">
                <a16:creationId xmlns:a16="http://schemas.microsoft.com/office/drawing/2014/main" id="{44E9232B-96E5-396E-F267-28D81C5F5B75}"/>
              </a:ext>
            </a:extLst>
          </p:cNvPr>
          <p:cNvSpPr>
            <a:spLocks noGrp="1" noRot="1" noChangeAspect="1" noChangeArrowheads="1" noTextEdit="1"/>
          </p:cNvSpPr>
          <p:nvPr>
            <p:ph type="sldImg"/>
          </p:nvPr>
        </p:nvSpPr>
        <p:spPr>
          <a:xfrm>
            <a:off x="381000" y="685800"/>
            <a:ext cx="6096000" cy="3429000"/>
          </a:xfrm>
        </p:spPr>
      </p:sp>
      <p:sp>
        <p:nvSpPr>
          <p:cNvPr id="29698" name="Shape 297">
            <a:extLst>
              <a:ext uri="{FF2B5EF4-FFF2-40B4-BE49-F238E27FC236}">
                <a16:creationId xmlns:a16="http://schemas.microsoft.com/office/drawing/2014/main" id="{C67BCEE3-CFF9-AEC4-BCF0-52CC0C9CDD06}"/>
              </a:ext>
            </a:extLst>
          </p:cNvPr>
          <p:cNvSpPr>
            <a:spLocks noGrp="1" noChangeArrowheads="1"/>
          </p:cNvSpPr>
          <p:nvPr>
            <p:ph type="body" sz="quarter" idx="1"/>
          </p:nvPr>
        </p:nvSpPr>
        <p:spPr/>
        <p:txBody>
          <a:bodyPr/>
          <a:lstStyle/>
          <a:p>
            <a:pPr eaLnBrk="1" hangingPunct="1">
              <a:spcBef>
                <a:spcPct val="0"/>
              </a:spcBef>
            </a:pPr>
            <a:r>
              <a:rPr lang="tr-TR" altLang="tr-TR" sz="1100">
                <a:solidFill>
                  <a:srgbClr val="000000"/>
                </a:solidFill>
              </a:rPr>
              <a:t>Kâr amacı gütmeyen bu vakfın amacı wiki teknolojisi ile oluşturulmuş çok dilli ücretsiz  eğitim içeriğinin çoğaltılması,  yayılmasıdır.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 name="Shape 470"/>
          <p:cNvSpPr>
            <a:spLocks noGrp="1" noRot="1" noChangeAspect="1"/>
          </p:cNvSpPr>
          <p:nvPr>
            <p:ph type="sldImg"/>
          </p:nvPr>
        </p:nvSpPr>
        <p:spPr>
          <a:xfrm>
            <a:off x="381000" y="685800"/>
            <a:ext cx="6096000" cy="3429000"/>
          </a:xfrm>
          <a:prstGeom prst="rect">
            <a:avLst/>
          </a:prstGeom>
        </p:spPr>
        <p:txBody>
          <a:bodyPr/>
          <a:lstStyle/>
          <a:p>
            <a:endParaRPr/>
          </a:p>
        </p:txBody>
      </p:sp>
      <p:sp>
        <p:nvSpPr>
          <p:cNvPr id="471" name="Shape 471"/>
          <p:cNvSpPr>
            <a:spLocks noGrp="1"/>
          </p:cNvSpPr>
          <p:nvPr>
            <p:ph type="body" sz="quarter" idx="1"/>
          </p:nvPr>
        </p:nvSpPr>
        <p:spPr>
          <a:prstGeom prst="rect">
            <a:avLst/>
          </a:prstGeom>
        </p:spPr>
        <p:txBody>
          <a:bodyPr/>
          <a:lstStyle>
            <a:lvl1pPr marL="1422400" marR="762000" indent="-317500">
              <a:buClr>
                <a:srgbClr val="000000"/>
              </a:buClr>
              <a:buSzPts val="3200"/>
              <a:buFont typeface="Arial"/>
              <a:buChar char="•"/>
              <a:defRPr sz="3200">
                <a:solidFill>
                  <a:srgbClr val="202122"/>
                </a:solidFill>
                <a:latin typeface="Charter Roman"/>
                <a:ea typeface="Charter Roman"/>
                <a:cs typeface="Charter Roman"/>
                <a:sym typeface="Charter Roman"/>
              </a:defRPr>
            </a:lvl1pPr>
          </a:lstStyle>
          <a:p>
            <a:r>
              <a:t>2016 Almanya’da Leiden üniversite kütüphanesi tarih maddelerinde kullanılabilecek nitelikte Uzakdoğu’ya ait 3000  eski fotoğrafı yüklemesi.</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381000" y="685800"/>
            <a:ext cx="6096000" cy="3429000"/>
          </a:xfrm>
        </p:spPr>
      </p:sp>
      <p:sp>
        <p:nvSpPr>
          <p:cNvPr id="3" name="Not Yer Tutucusu 2"/>
          <p:cNvSpPr>
            <a:spLocks noGrp="1"/>
          </p:cNvSpPr>
          <p:nvPr>
            <p:ph type="body" idx="1"/>
          </p:nvPr>
        </p:nvSpPr>
        <p:spPr/>
        <p:txBody>
          <a:bodyPr/>
          <a:lstStyle/>
          <a:p>
            <a:endParaRPr lang="tr-TR"/>
          </a:p>
        </p:txBody>
      </p:sp>
    </p:spTree>
    <p:extLst>
      <p:ext uri="{BB962C8B-B14F-4D97-AF65-F5344CB8AC3E}">
        <p14:creationId xmlns:p14="http://schemas.microsoft.com/office/powerpoint/2010/main" val="3081974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381000" y="685800"/>
            <a:ext cx="6096000" cy="3429000"/>
          </a:xfrm>
        </p:spPr>
      </p:sp>
      <p:sp>
        <p:nvSpPr>
          <p:cNvPr id="3" name="Not Yer Tutucusu 2"/>
          <p:cNvSpPr>
            <a:spLocks noGrp="1"/>
          </p:cNvSpPr>
          <p:nvPr>
            <p:ph type="body" idx="1"/>
          </p:nvPr>
        </p:nvSpPr>
        <p:spPr/>
        <p:txBody>
          <a:bodyPr/>
          <a:lstStyle/>
          <a:p>
            <a:endParaRPr lang="tr-TR"/>
          </a:p>
        </p:txBody>
      </p:sp>
    </p:spTree>
    <p:extLst>
      <p:ext uri="{BB962C8B-B14F-4D97-AF65-F5344CB8AC3E}">
        <p14:creationId xmlns:p14="http://schemas.microsoft.com/office/powerpoint/2010/main" val="312005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hape 324">
            <a:extLst>
              <a:ext uri="{FF2B5EF4-FFF2-40B4-BE49-F238E27FC236}">
                <a16:creationId xmlns:a16="http://schemas.microsoft.com/office/drawing/2014/main" id="{166F4A68-7603-C588-78EE-77BA95818D48}"/>
              </a:ext>
            </a:extLst>
          </p:cNvPr>
          <p:cNvSpPr>
            <a:spLocks noGrp="1" noRot="1" noChangeAspect="1" noChangeArrowheads="1" noTextEdit="1"/>
          </p:cNvSpPr>
          <p:nvPr>
            <p:ph type="sldImg"/>
          </p:nvPr>
        </p:nvSpPr>
        <p:spPr>
          <a:xfrm>
            <a:off x="381000" y="685800"/>
            <a:ext cx="6096000" cy="3429000"/>
          </a:xfrm>
        </p:spPr>
      </p:sp>
      <p:sp>
        <p:nvSpPr>
          <p:cNvPr id="31746" name="Shape 325">
            <a:extLst>
              <a:ext uri="{FF2B5EF4-FFF2-40B4-BE49-F238E27FC236}">
                <a16:creationId xmlns:a16="http://schemas.microsoft.com/office/drawing/2014/main" id="{9FB507C8-52DE-7DD1-4841-90D9772FFB33}"/>
              </a:ext>
            </a:extLst>
          </p:cNvPr>
          <p:cNvSpPr>
            <a:spLocks noGrp="1" noChangeArrowheads="1"/>
          </p:cNvSpPr>
          <p:nvPr>
            <p:ph type="body" sz="quarter" idx="1"/>
          </p:nvPr>
        </p:nvSpPr>
        <p:spPr/>
        <p:txBody>
          <a:bodyPr/>
          <a:lstStyle/>
          <a:p>
            <a:pPr eaLnBrk="1" hangingPunct="1">
              <a:spcBef>
                <a:spcPct val="0"/>
              </a:spcBef>
            </a:pPr>
            <a:r>
              <a:rPr lang="tr-TR" altLang="tr-TR" sz="1100">
                <a:solidFill>
                  <a:srgbClr val="000000"/>
                </a:solidFill>
              </a:rPr>
              <a:t>Kâr amacı gütmeyen bu vakfın amacı wiki teknolojisi ile oluşturulmuş çok dilli ücretsiz  eğitim içeriğinin çoğaltılması,  yayılmasıdır.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hape 360">
            <a:extLst>
              <a:ext uri="{FF2B5EF4-FFF2-40B4-BE49-F238E27FC236}">
                <a16:creationId xmlns:a16="http://schemas.microsoft.com/office/drawing/2014/main" id="{CE17AA3A-C409-5B9F-3F7D-CDA3EEBC6539}"/>
              </a:ext>
            </a:extLst>
          </p:cNvPr>
          <p:cNvSpPr>
            <a:spLocks noGrp="1" noRot="1" noChangeAspect="1" noChangeArrowheads="1" noTextEdit="1"/>
          </p:cNvSpPr>
          <p:nvPr>
            <p:ph type="sldImg"/>
          </p:nvPr>
        </p:nvSpPr>
        <p:spPr>
          <a:xfrm>
            <a:off x="381000" y="685800"/>
            <a:ext cx="6096000" cy="3429000"/>
          </a:xfrm>
        </p:spPr>
      </p:sp>
      <p:sp>
        <p:nvSpPr>
          <p:cNvPr id="37890" name="Shape 361">
            <a:extLst>
              <a:ext uri="{FF2B5EF4-FFF2-40B4-BE49-F238E27FC236}">
                <a16:creationId xmlns:a16="http://schemas.microsoft.com/office/drawing/2014/main" id="{B7CBF426-370E-6A41-8311-3E9AC36F5CA7}"/>
              </a:ext>
            </a:extLst>
          </p:cNvPr>
          <p:cNvSpPr>
            <a:spLocks noGrp="1" noChangeArrowheads="1"/>
          </p:cNvSpPr>
          <p:nvPr>
            <p:ph type="body" sz="quarter" idx="1"/>
          </p:nvPr>
        </p:nvSpPr>
        <p:spPr/>
        <p:txBody>
          <a:bodyPr/>
          <a:lstStyle/>
          <a:p>
            <a:pPr marL="457200" indent="-317500" eaLnBrk="1" hangingPunct="1">
              <a:spcBef>
                <a:spcPct val="0"/>
              </a:spcBef>
              <a:buClr>
                <a:srgbClr val="000000"/>
              </a:buClr>
              <a:buSzPts val="1100"/>
              <a:buFont typeface="Arial" panose="020B0604020202020204" pitchFamily="34" charset="0"/>
              <a:buChar char="●"/>
            </a:pPr>
            <a:r>
              <a:rPr lang="tr-TR" altLang="tr-TR" sz="1100">
                <a:solidFill>
                  <a:srgbClr val="000000"/>
                </a:solidFill>
              </a:rPr>
              <a:t>Günümüzde 314 farklı dilde Vikipedi dil sürümü var.</a:t>
            </a:r>
          </a:p>
          <a:p>
            <a:pPr marL="457200" indent="-317500" eaLnBrk="1" hangingPunct="1">
              <a:spcBef>
                <a:spcPct val="0"/>
              </a:spcBef>
              <a:buClr>
                <a:srgbClr val="000000"/>
              </a:buClr>
              <a:buSzPts val="1100"/>
              <a:buFont typeface="Arial" panose="020B0604020202020204" pitchFamily="34" charset="0"/>
              <a:buChar char="●"/>
            </a:pPr>
            <a:r>
              <a:rPr lang="tr-TR" altLang="tr-TR" sz="1100">
                <a:solidFill>
                  <a:srgbClr val="000000"/>
                </a:solidFill>
              </a:rPr>
              <a:t>Arpitanca, Lezgice, Yoruba dili gibi çoklarının adını bile duymadığı  dillerde Vikipedi maddeleri üretiliyor ve okunuyor. En son dil sürümüü, Finlandiya'da 300 kişinin konuştuğu ve  2020'de yayımlanmaya başlayan İnari Samice dili. Günümüzde Vikipedi, İnari Samice gibi tehllike altındaki dilleri yaşatmanın önemi bir yolu olarak görülüyor.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hape 386">
            <a:extLst>
              <a:ext uri="{FF2B5EF4-FFF2-40B4-BE49-F238E27FC236}">
                <a16:creationId xmlns:a16="http://schemas.microsoft.com/office/drawing/2014/main" id="{A5D01D96-3782-C9BB-9AC3-120B7C24EB2E}"/>
              </a:ext>
            </a:extLst>
          </p:cNvPr>
          <p:cNvSpPr>
            <a:spLocks noGrp="1" noRot="1" noChangeAspect="1" noChangeArrowheads="1" noTextEdit="1"/>
          </p:cNvSpPr>
          <p:nvPr>
            <p:ph type="sldImg"/>
          </p:nvPr>
        </p:nvSpPr>
        <p:spPr>
          <a:xfrm>
            <a:off x="381000" y="685800"/>
            <a:ext cx="6096000" cy="3429000"/>
          </a:xfrm>
        </p:spPr>
      </p:sp>
      <p:sp>
        <p:nvSpPr>
          <p:cNvPr id="40962" name="Shape 387">
            <a:extLst>
              <a:ext uri="{FF2B5EF4-FFF2-40B4-BE49-F238E27FC236}">
                <a16:creationId xmlns:a16="http://schemas.microsoft.com/office/drawing/2014/main" id="{08A90580-191B-02CA-15CA-F707AC04EBDE}"/>
              </a:ext>
            </a:extLst>
          </p:cNvPr>
          <p:cNvSpPr>
            <a:spLocks noGrp="1" noChangeArrowheads="1"/>
          </p:cNvSpPr>
          <p:nvPr>
            <p:ph type="body" sz="quarter" idx="1"/>
          </p:nvPr>
        </p:nvSpPr>
        <p:spPr/>
        <p:txBody>
          <a:bodyPr/>
          <a:lstStyle/>
          <a:p>
            <a:pPr marL="457200" indent="-317500" eaLnBrk="1" hangingPunct="1">
              <a:spcBef>
                <a:spcPct val="0"/>
              </a:spcBef>
              <a:buClr>
                <a:srgbClr val="000000"/>
              </a:buClr>
              <a:buSzPts val="1100"/>
              <a:buFont typeface="Arial" panose="020B0604020202020204" pitchFamily="34" charset="0"/>
              <a:buChar char="●"/>
            </a:pPr>
            <a:r>
              <a:rPr lang="tr-TR" altLang="tr-TR" sz="1100">
                <a:solidFill>
                  <a:srgbClr val="000000"/>
                </a:solidFill>
              </a:rPr>
              <a:t>Tüm bu projelerin gönüllüleri dünyanın bir çok yerinde topluluklar kurarak yarışmalar, kurumsal işbirlikleri, eğitim programları düzenliyorlar.  Tüm dünyada 180 kadar bölgesel ve tematik topluluk var. Wikimedia Topluluğu Kullanıcı Grubu Türkiye de bunlardan bir tanesi.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hape 400">
            <a:extLst>
              <a:ext uri="{FF2B5EF4-FFF2-40B4-BE49-F238E27FC236}">
                <a16:creationId xmlns:a16="http://schemas.microsoft.com/office/drawing/2014/main" id="{A829C93C-D9F1-4765-99F5-C6109021B0BD}"/>
              </a:ext>
            </a:extLst>
          </p:cNvPr>
          <p:cNvSpPr>
            <a:spLocks noGrp="1" noRot="1" noChangeAspect="1" noChangeArrowheads="1" noTextEdit="1"/>
          </p:cNvSpPr>
          <p:nvPr>
            <p:ph type="sldImg"/>
          </p:nvPr>
        </p:nvSpPr>
        <p:spPr>
          <a:xfrm>
            <a:off x="381000" y="685800"/>
            <a:ext cx="6096000" cy="3429000"/>
          </a:xfrm>
        </p:spPr>
      </p:sp>
      <p:sp>
        <p:nvSpPr>
          <p:cNvPr id="43010" name="Shape 401">
            <a:extLst>
              <a:ext uri="{FF2B5EF4-FFF2-40B4-BE49-F238E27FC236}">
                <a16:creationId xmlns:a16="http://schemas.microsoft.com/office/drawing/2014/main" id="{F17ED61B-6363-F930-3BB2-EF08897C630C}"/>
              </a:ext>
            </a:extLst>
          </p:cNvPr>
          <p:cNvSpPr>
            <a:spLocks noGrp="1" noChangeArrowheads="1"/>
          </p:cNvSpPr>
          <p:nvPr>
            <p:ph type="body" sz="quarter" idx="1"/>
          </p:nvPr>
        </p:nvSpPr>
        <p:spPr/>
        <p:txBody>
          <a:bodyPr/>
          <a:lstStyle/>
          <a:p>
            <a:pPr marL="457200" indent="-317500" eaLnBrk="1" hangingPunct="1">
              <a:spcBef>
                <a:spcPct val="0"/>
              </a:spcBef>
              <a:buClr>
                <a:srgbClr val="000000"/>
              </a:buClr>
              <a:buSzPts val="1100"/>
              <a:buFont typeface="Arial" panose="020B0604020202020204" pitchFamily="34" charset="0"/>
              <a:buChar char="●"/>
            </a:pPr>
            <a:r>
              <a:rPr lang="tr-TR" altLang="tr-TR" sz="1100">
                <a:solidFill>
                  <a:srgbClr val="000000"/>
                </a:solidFill>
              </a:rPr>
              <a:t>Tüm bu wiki tabanlı sitelerin, Wikimedia Vakfı, Wiki Eğitim Vakfı, Wiki Tıp Projesi Vakfı gibi kurumların, gönüllü toplulukların, düzenlenen etkinliklerin ve paylaşılan ortak değerlerin tamamı Wikimedia Hareketi olarak adlandırılıyor.  Wikimedia Hareketi tüm dünyaya serbestçe erişilen, ücretsiz eğitim içeriği sunmak misyonu için çalışan global bir harekettir.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381000" y="685800"/>
            <a:ext cx="6096000" cy="3429000"/>
          </a:xfrm>
        </p:spPr>
      </p:sp>
      <p:sp>
        <p:nvSpPr>
          <p:cNvPr id="3" name="Not Yer Tutucusu 2"/>
          <p:cNvSpPr>
            <a:spLocks noGrp="1"/>
          </p:cNvSpPr>
          <p:nvPr>
            <p:ph type="body" idx="1"/>
          </p:nvPr>
        </p:nvSpPr>
        <p:spPr/>
        <p:txBody>
          <a:bodyPr/>
          <a:lstStyle/>
          <a:p>
            <a:endParaRPr lang="tr-TR"/>
          </a:p>
        </p:txBody>
      </p:sp>
    </p:spTree>
    <p:extLst>
      <p:ext uri="{BB962C8B-B14F-4D97-AF65-F5344CB8AC3E}">
        <p14:creationId xmlns:p14="http://schemas.microsoft.com/office/powerpoint/2010/main" val="1744067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381000" y="685800"/>
            <a:ext cx="6096000" cy="3429000"/>
          </a:xfrm>
        </p:spPr>
      </p:sp>
      <p:sp>
        <p:nvSpPr>
          <p:cNvPr id="3" name="Not Yer Tutucusu 2"/>
          <p:cNvSpPr>
            <a:spLocks noGrp="1"/>
          </p:cNvSpPr>
          <p:nvPr>
            <p:ph type="body" idx="1"/>
          </p:nvPr>
        </p:nvSpPr>
        <p:spPr/>
        <p:txBody>
          <a:bodyPr/>
          <a:lstStyle/>
          <a:p>
            <a:endParaRPr lang="tr-TR"/>
          </a:p>
        </p:txBody>
      </p:sp>
    </p:spTree>
    <p:extLst>
      <p:ext uri="{BB962C8B-B14F-4D97-AF65-F5344CB8AC3E}">
        <p14:creationId xmlns:p14="http://schemas.microsoft.com/office/powerpoint/2010/main" val="499287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381000" y="685800"/>
            <a:ext cx="6096000" cy="3429000"/>
          </a:xfrm>
        </p:spPr>
      </p:sp>
      <p:sp>
        <p:nvSpPr>
          <p:cNvPr id="3" name="Not Yer Tutucusu 2"/>
          <p:cNvSpPr>
            <a:spLocks noGrp="1"/>
          </p:cNvSpPr>
          <p:nvPr>
            <p:ph type="body" idx="1"/>
          </p:nvPr>
        </p:nvSpPr>
        <p:spPr/>
        <p:txBody>
          <a:bodyPr/>
          <a:lstStyle/>
          <a:p>
            <a:endParaRPr lang="tr-TR"/>
          </a:p>
        </p:txBody>
      </p:sp>
    </p:spTree>
    <p:extLst>
      <p:ext uri="{BB962C8B-B14F-4D97-AF65-F5344CB8AC3E}">
        <p14:creationId xmlns:p14="http://schemas.microsoft.com/office/powerpoint/2010/main" val="31181150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0063BF"/>
        </a:solidFill>
        <a:effectLst/>
      </p:bgPr>
    </p:bg>
    <p:spTree>
      <p:nvGrpSpPr>
        <p:cNvPr id="1" name=""/>
        <p:cNvGrpSpPr/>
        <p:nvPr/>
      </p:nvGrpSpPr>
      <p:grpSpPr>
        <a:xfrm>
          <a:off x="0" y="0"/>
          <a:ext cx="0" cy="0"/>
          <a:chOff x="0" y="0"/>
          <a:chExt cx="0" cy="0"/>
        </a:xfrm>
      </p:grpSpPr>
      <p:pic>
        <p:nvPicPr>
          <p:cNvPr id="2" name="Google Shape;19;p4" descr="Google Shape;19;p4">
            <a:extLst>
              <a:ext uri="{FF2B5EF4-FFF2-40B4-BE49-F238E27FC236}">
                <a16:creationId xmlns:a16="http://schemas.microsoft.com/office/drawing/2014/main" id="{4CB2F8C4-DFDB-B69E-CE96-023D852208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 name="Google Shape;21;p4" descr="Google Shape;21;p4">
            <a:extLst>
              <a:ext uri="{FF2B5EF4-FFF2-40B4-BE49-F238E27FC236}">
                <a16:creationId xmlns:a16="http://schemas.microsoft.com/office/drawing/2014/main" id="{08059BFB-A895-ABE3-E47D-73F1D646ED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3775" y="2882900"/>
            <a:ext cx="2076450" cy="207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13" name="Başlık Metni"/>
          <p:cNvSpPr txBox="1">
            <a:spLocks noGrp="1"/>
          </p:cNvSpPr>
          <p:nvPr>
            <p:ph type="title"/>
          </p:nvPr>
        </p:nvSpPr>
        <p:spPr>
          <a:prstGeom prst="rect">
            <a:avLst/>
          </a:prstGeom>
        </p:spPr>
        <p:txBody>
          <a:bodyPr/>
          <a:lstStyle>
            <a:lvl1pPr>
              <a:defRPr>
                <a:solidFill>
                  <a:srgbClr val="FFFFFF"/>
                </a:solidFill>
              </a:defRPr>
            </a:lvl1pPr>
          </a:lstStyle>
          <a:p>
            <a:r>
              <a:t>Başlık Metni</a:t>
            </a:r>
          </a:p>
        </p:txBody>
      </p:sp>
      <p:sp>
        <p:nvSpPr>
          <p:cNvPr id="4" name="Slayt Numarası">
            <a:extLst>
              <a:ext uri="{FF2B5EF4-FFF2-40B4-BE49-F238E27FC236}">
                <a16:creationId xmlns:a16="http://schemas.microsoft.com/office/drawing/2014/main" id="{CF9BE399-5A25-F64E-6450-D7723D8D5C19}"/>
              </a:ext>
            </a:extLst>
          </p:cNvPr>
          <p:cNvSpPr txBox="1">
            <a:spLocks noGrp="1" noChangeArrowheads="1"/>
          </p:cNvSpPr>
          <p:nvPr>
            <p:ph type="sldNum" sz="quarter" idx="10"/>
          </p:nvPr>
        </p:nvSpPr>
        <p:spPr/>
        <p:txBody>
          <a:bodyPr/>
          <a:lstStyle>
            <a:lvl1pPr>
              <a:defRPr/>
            </a:lvl1pPr>
          </a:lstStyle>
          <a:p>
            <a:fld id="{19538B25-25E9-4B48-A5F3-4D1A6F025EFE}" type="slidenum">
              <a:rPr lang="tr-TR" altLang="tr-TR"/>
              <a:pPr/>
              <a:t>‹#›</a:t>
            </a:fld>
            <a:endParaRPr lang="tr-TR" altLang="tr-TR"/>
          </a:p>
        </p:txBody>
      </p:sp>
    </p:spTree>
    <p:extLst>
      <p:ext uri="{BB962C8B-B14F-4D97-AF65-F5344CB8AC3E}">
        <p14:creationId xmlns:p14="http://schemas.microsoft.com/office/powerpoint/2010/main" val="1919115177"/>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ECTION_HEADER_2_1_3">
    <p:spTree>
      <p:nvGrpSpPr>
        <p:cNvPr id="1" name=""/>
        <p:cNvGrpSpPr/>
        <p:nvPr/>
      </p:nvGrpSpPr>
      <p:grpSpPr>
        <a:xfrm>
          <a:off x="0" y="0"/>
          <a:ext cx="0" cy="0"/>
          <a:chOff x="0" y="0"/>
          <a:chExt cx="0" cy="0"/>
        </a:xfrm>
      </p:grpSpPr>
      <p:pic>
        <p:nvPicPr>
          <p:cNvPr id="2" name="Google Shape;116;p25" descr="Google Shape;116;p25">
            <a:extLst>
              <a:ext uri="{FF2B5EF4-FFF2-40B4-BE49-F238E27FC236}">
                <a16:creationId xmlns:a16="http://schemas.microsoft.com/office/drawing/2014/main" id="{FDE628B3-59B8-030E-C90E-1AB81BDB07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40259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99" name="Başlık Metni"/>
          <p:cNvSpPr txBox="1">
            <a:spLocks noGrp="1"/>
          </p:cNvSpPr>
          <p:nvPr>
            <p:ph type="title"/>
          </p:nvPr>
        </p:nvSpPr>
        <p:spPr>
          <a:xfrm>
            <a:off x="327899" y="2079749"/>
            <a:ext cx="4427402" cy="984002"/>
          </a:xfrm>
          <a:prstGeom prst="rect">
            <a:avLst/>
          </a:prstGeom>
        </p:spPr>
        <p:txBody>
          <a:bodyPr/>
          <a:lstStyle>
            <a:lvl1pPr algn="l"/>
          </a:lstStyle>
          <a:p>
            <a:r>
              <a:t>Başlık Metni</a:t>
            </a:r>
          </a:p>
        </p:txBody>
      </p:sp>
      <p:sp>
        <p:nvSpPr>
          <p:cNvPr id="100" name="Gövde Düzeyi Bir…"/>
          <p:cNvSpPr txBox="1">
            <a:spLocks noGrp="1"/>
          </p:cNvSpPr>
          <p:nvPr>
            <p:ph type="body" sz="quarter" idx="1"/>
          </p:nvPr>
        </p:nvSpPr>
        <p:spPr>
          <a:xfrm>
            <a:off x="4755274" y="1198574"/>
            <a:ext cx="4051204" cy="1166105"/>
          </a:xfrm>
          <a:prstGeom prst="rect">
            <a:avLst/>
          </a:prstGeom>
        </p:spPr>
        <p:txBody>
          <a:bodyPr/>
          <a:lstStyle>
            <a:lvl1pPr algn="l"/>
            <a:lvl2pPr algn="l"/>
            <a:lvl3pPr algn="l"/>
            <a:lvl4pPr algn="l"/>
            <a:lvl5pPr algn="l"/>
          </a:lstStyle>
          <a:p>
            <a:r>
              <a:t>Gövde Düzeyi Bir</a:t>
            </a:r>
          </a:p>
          <a:p>
            <a:pPr lvl="1"/>
            <a:r>
              <a:t>Gövde Düzeyi İki</a:t>
            </a:r>
          </a:p>
          <a:p>
            <a:pPr lvl="2"/>
            <a:r>
              <a:t>Gövde Düzeyi Üç</a:t>
            </a:r>
          </a:p>
          <a:p>
            <a:pPr lvl="3"/>
            <a:r>
              <a:t>Gövde Düzeyi Dört</a:t>
            </a:r>
          </a:p>
          <a:p>
            <a:pPr lvl="4"/>
            <a:r>
              <a:t>Gövde Düzeyi Beş</a:t>
            </a:r>
          </a:p>
        </p:txBody>
      </p:sp>
      <p:sp>
        <p:nvSpPr>
          <p:cNvPr id="3" name="Slayt Numarası">
            <a:extLst>
              <a:ext uri="{FF2B5EF4-FFF2-40B4-BE49-F238E27FC236}">
                <a16:creationId xmlns:a16="http://schemas.microsoft.com/office/drawing/2014/main" id="{00EDF57D-C9B7-1291-A4D2-5185CED0E620}"/>
              </a:ext>
            </a:extLst>
          </p:cNvPr>
          <p:cNvSpPr txBox="1">
            <a:spLocks noGrp="1" noChangeArrowheads="1"/>
          </p:cNvSpPr>
          <p:nvPr>
            <p:ph type="sldNum" sz="quarter" idx="10"/>
          </p:nvPr>
        </p:nvSpPr>
        <p:spPr/>
        <p:txBody>
          <a:bodyPr/>
          <a:lstStyle>
            <a:lvl1pPr>
              <a:defRPr/>
            </a:lvl1pPr>
          </a:lstStyle>
          <a:p>
            <a:fld id="{616F466F-ADEC-254A-8118-55ACD4E0BA75}" type="slidenum">
              <a:rPr lang="tr-TR" altLang="tr-TR"/>
              <a:pPr/>
              <a:t>‹#›</a:t>
            </a:fld>
            <a:endParaRPr lang="tr-TR" altLang="tr-TR"/>
          </a:p>
        </p:txBody>
      </p:sp>
    </p:spTree>
    <p:extLst>
      <p:ext uri="{BB962C8B-B14F-4D97-AF65-F5344CB8AC3E}">
        <p14:creationId xmlns:p14="http://schemas.microsoft.com/office/powerpoint/2010/main" val="2874709701"/>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SECTION_HEADER_2_1_2_2_2_1_1">
    <p:spTree>
      <p:nvGrpSpPr>
        <p:cNvPr id="1" name=""/>
        <p:cNvGrpSpPr/>
        <p:nvPr/>
      </p:nvGrpSpPr>
      <p:grpSpPr>
        <a:xfrm>
          <a:off x="0" y="0"/>
          <a:ext cx="0" cy="0"/>
          <a:chOff x="0" y="0"/>
          <a:chExt cx="0" cy="0"/>
        </a:xfrm>
      </p:grpSpPr>
      <p:pic>
        <p:nvPicPr>
          <p:cNvPr id="2" name="Google Shape;136;p29" descr="Google Shape;136;p29">
            <a:extLst>
              <a:ext uri="{FF2B5EF4-FFF2-40B4-BE49-F238E27FC236}">
                <a16:creationId xmlns:a16="http://schemas.microsoft.com/office/drawing/2014/main" id="{F945E5B1-938A-40BB-B6E0-0321081850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40259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108" name="Başlık Metni"/>
          <p:cNvSpPr txBox="1">
            <a:spLocks noGrp="1"/>
          </p:cNvSpPr>
          <p:nvPr>
            <p:ph type="title"/>
          </p:nvPr>
        </p:nvSpPr>
        <p:spPr>
          <a:xfrm>
            <a:off x="279725" y="228600"/>
            <a:ext cx="8526600" cy="984001"/>
          </a:xfrm>
          <a:prstGeom prst="rect">
            <a:avLst/>
          </a:prstGeom>
        </p:spPr>
        <p:txBody>
          <a:bodyPr anchor="t"/>
          <a:lstStyle>
            <a:lvl1pPr algn="l"/>
          </a:lstStyle>
          <a:p>
            <a:r>
              <a:t>Başlık Metni</a:t>
            </a:r>
          </a:p>
        </p:txBody>
      </p:sp>
      <p:sp>
        <p:nvSpPr>
          <p:cNvPr id="110" name="Gövde Düzeyi Bir…"/>
          <p:cNvSpPr txBox="1">
            <a:spLocks noGrp="1"/>
          </p:cNvSpPr>
          <p:nvPr>
            <p:ph type="body" sz="half" idx="1"/>
          </p:nvPr>
        </p:nvSpPr>
        <p:spPr>
          <a:xfrm>
            <a:off x="279725" y="2112373"/>
            <a:ext cx="8526600" cy="1913702"/>
          </a:xfrm>
          <a:prstGeom prst="rect">
            <a:avLst/>
          </a:prstGeom>
        </p:spPr>
        <p:txBody>
          <a:bodyPr/>
          <a:lstStyle>
            <a:lvl1pPr marL="457200" indent="-317500" algn="l">
              <a:buClr>
                <a:srgbClr val="000000"/>
              </a:buClr>
              <a:buSzPts val="1400"/>
              <a:buFont typeface="Helvetica"/>
              <a:buChar char="●"/>
              <a:defRPr sz="1400"/>
            </a:lvl1pPr>
            <a:lvl2pPr marL="914400" indent="-317500" algn="l">
              <a:buClr>
                <a:srgbClr val="000000"/>
              </a:buClr>
              <a:buSzPts val="1400"/>
              <a:buFont typeface="Helvetica"/>
              <a:buChar char="○"/>
              <a:defRPr sz="1400"/>
            </a:lvl2pPr>
            <a:lvl3pPr marL="1371600" indent="-317500" algn="l">
              <a:buClr>
                <a:srgbClr val="000000"/>
              </a:buClr>
              <a:buSzPts val="1400"/>
              <a:buFont typeface="Helvetica"/>
              <a:buChar char="■"/>
              <a:defRPr sz="1400"/>
            </a:lvl3pPr>
            <a:lvl4pPr marL="1828800" indent="-317500" algn="l">
              <a:buClr>
                <a:srgbClr val="000000"/>
              </a:buClr>
              <a:buSzPts val="1400"/>
              <a:buFont typeface="Helvetica"/>
              <a:buChar char="●"/>
              <a:defRPr sz="1400"/>
            </a:lvl4pPr>
            <a:lvl5pPr marL="2286000" indent="-317500" algn="l">
              <a:buClr>
                <a:srgbClr val="000000"/>
              </a:buClr>
              <a:buSzPts val="1400"/>
              <a:buFont typeface="Helvetica"/>
              <a:buChar char="○"/>
              <a:defRPr sz="1400"/>
            </a:lvl5pPr>
          </a:lstStyle>
          <a:p>
            <a:r>
              <a:t>Gövde Düzeyi Bir</a:t>
            </a:r>
          </a:p>
          <a:p>
            <a:pPr lvl="1"/>
            <a:r>
              <a:t>Gövde Düzeyi İki</a:t>
            </a:r>
          </a:p>
          <a:p>
            <a:pPr lvl="2"/>
            <a:r>
              <a:t>Gövde Düzeyi Üç</a:t>
            </a:r>
          </a:p>
          <a:p>
            <a:pPr lvl="3"/>
            <a:r>
              <a:t>Gövde Düzeyi Dört</a:t>
            </a:r>
          </a:p>
          <a:p>
            <a:pPr lvl="4"/>
            <a:r>
              <a:t>Gövde Düzeyi Beş</a:t>
            </a:r>
          </a:p>
        </p:txBody>
      </p:sp>
      <p:sp>
        <p:nvSpPr>
          <p:cNvPr id="3" name="Slayt Numarası">
            <a:extLst>
              <a:ext uri="{FF2B5EF4-FFF2-40B4-BE49-F238E27FC236}">
                <a16:creationId xmlns:a16="http://schemas.microsoft.com/office/drawing/2014/main" id="{71A7407E-4C8E-618E-F0D6-F8C79B8D4878}"/>
              </a:ext>
            </a:extLst>
          </p:cNvPr>
          <p:cNvSpPr txBox="1">
            <a:spLocks noGrp="1" noChangeArrowheads="1"/>
          </p:cNvSpPr>
          <p:nvPr>
            <p:ph type="sldNum" sz="quarter" idx="10"/>
          </p:nvPr>
        </p:nvSpPr>
        <p:spPr/>
        <p:txBody>
          <a:bodyPr/>
          <a:lstStyle>
            <a:lvl1pPr>
              <a:defRPr/>
            </a:lvl1pPr>
          </a:lstStyle>
          <a:p>
            <a:fld id="{3F346EE5-F0AE-2B49-B8A8-53E3AEE1BC20}" type="slidenum">
              <a:rPr lang="tr-TR" altLang="tr-TR"/>
              <a:pPr/>
              <a:t>‹#›</a:t>
            </a:fld>
            <a:endParaRPr lang="tr-TR" altLang="tr-TR"/>
          </a:p>
        </p:txBody>
      </p:sp>
    </p:spTree>
    <p:extLst>
      <p:ext uri="{BB962C8B-B14F-4D97-AF65-F5344CB8AC3E}">
        <p14:creationId xmlns:p14="http://schemas.microsoft.com/office/powerpoint/2010/main" val="220611262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SECTION_HEADER_2_1_2_2_2_1_1_1_1">
    <p:spTree>
      <p:nvGrpSpPr>
        <p:cNvPr id="1" name=""/>
        <p:cNvGrpSpPr/>
        <p:nvPr/>
      </p:nvGrpSpPr>
      <p:grpSpPr>
        <a:xfrm>
          <a:off x="0" y="0"/>
          <a:ext cx="0" cy="0"/>
          <a:chOff x="0" y="0"/>
          <a:chExt cx="0" cy="0"/>
        </a:xfrm>
      </p:grpSpPr>
      <p:sp>
        <p:nvSpPr>
          <p:cNvPr id="118" name="Başlık Metni"/>
          <p:cNvSpPr txBox="1">
            <a:spLocks noGrp="1"/>
          </p:cNvSpPr>
          <p:nvPr>
            <p:ph type="title"/>
          </p:nvPr>
        </p:nvSpPr>
        <p:spPr>
          <a:xfrm>
            <a:off x="279725" y="228600"/>
            <a:ext cx="8526600" cy="984001"/>
          </a:xfrm>
          <a:prstGeom prst="rect">
            <a:avLst/>
          </a:prstGeom>
        </p:spPr>
        <p:txBody>
          <a:bodyPr anchor="t"/>
          <a:lstStyle>
            <a:lvl1pPr algn="l"/>
          </a:lstStyle>
          <a:p>
            <a:r>
              <a:t>Başlık Metni</a:t>
            </a:r>
          </a:p>
        </p:txBody>
      </p:sp>
      <p:sp>
        <p:nvSpPr>
          <p:cNvPr id="119" name="Gövde Düzeyi Bir…"/>
          <p:cNvSpPr txBox="1">
            <a:spLocks noGrp="1"/>
          </p:cNvSpPr>
          <p:nvPr>
            <p:ph type="body" sz="quarter" idx="1"/>
          </p:nvPr>
        </p:nvSpPr>
        <p:spPr>
          <a:xfrm>
            <a:off x="279725" y="1731373"/>
            <a:ext cx="4176601" cy="1913702"/>
          </a:xfrm>
          <a:prstGeom prst="rect">
            <a:avLst/>
          </a:prstGeom>
        </p:spPr>
        <p:txBody>
          <a:bodyPr/>
          <a:lstStyle>
            <a:lvl1pPr marL="457200" indent="-317500" algn="l">
              <a:buClr>
                <a:srgbClr val="000000"/>
              </a:buClr>
              <a:buSzPts val="1400"/>
              <a:buFont typeface="Helvetica"/>
              <a:buChar char="●"/>
              <a:defRPr sz="1400"/>
            </a:lvl1pPr>
            <a:lvl2pPr marL="914400" indent="-317500" algn="l">
              <a:buClr>
                <a:srgbClr val="000000"/>
              </a:buClr>
              <a:buSzPts val="1400"/>
              <a:buFont typeface="Helvetica"/>
              <a:buChar char="○"/>
              <a:defRPr sz="1400"/>
            </a:lvl2pPr>
            <a:lvl3pPr marL="1371600" indent="-317500" algn="l">
              <a:buClr>
                <a:srgbClr val="000000"/>
              </a:buClr>
              <a:buSzPts val="1400"/>
              <a:buFont typeface="Helvetica"/>
              <a:buChar char="■"/>
              <a:defRPr sz="1400"/>
            </a:lvl3pPr>
            <a:lvl4pPr marL="1828800" indent="-317500" algn="l">
              <a:buClr>
                <a:srgbClr val="000000"/>
              </a:buClr>
              <a:buSzPts val="1400"/>
              <a:buFont typeface="Helvetica"/>
              <a:buChar char="●"/>
              <a:defRPr sz="1400"/>
            </a:lvl4pPr>
            <a:lvl5pPr marL="2286000" indent="-317500" algn="l">
              <a:buClr>
                <a:srgbClr val="000000"/>
              </a:buClr>
              <a:buSzPts val="1400"/>
              <a:buFont typeface="Helvetica"/>
              <a:buChar char="○"/>
              <a:defRPr sz="1400"/>
            </a:lvl5pPr>
          </a:lstStyle>
          <a:p>
            <a:r>
              <a:t>Gövde Düzeyi Bir</a:t>
            </a:r>
          </a:p>
          <a:p>
            <a:pPr lvl="1"/>
            <a:r>
              <a:t>Gövde Düzeyi İki</a:t>
            </a:r>
          </a:p>
          <a:p>
            <a:pPr lvl="2"/>
            <a:r>
              <a:t>Gövde Düzeyi Üç</a:t>
            </a:r>
          </a:p>
          <a:p>
            <a:pPr lvl="3"/>
            <a:r>
              <a:t>Gövde Düzeyi Dört</a:t>
            </a:r>
          </a:p>
          <a:p>
            <a:pPr lvl="4"/>
            <a:r>
              <a:t>Gövde Düzeyi Beş</a:t>
            </a:r>
          </a:p>
        </p:txBody>
      </p:sp>
      <p:sp>
        <p:nvSpPr>
          <p:cNvPr id="120" name="Google Shape;152;p32"/>
          <p:cNvSpPr txBox="1">
            <a:spLocks noGrp="1"/>
          </p:cNvSpPr>
          <p:nvPr>
            <p:ph type="body" sz="quarter" idx="21"/>
          </p:nvPr>
        </p:nvSpPr>
        <p:spPr>
          <a:xfrm>
            <a:off x="4629725" y="1731373"/>
            <a:ext cx="4176603" cy="1913702"/>
          </a:xfrm>
          <a:prstGeom prst="rect">
            <a:avLst/>
          </a:prstGeom>
        </p:spPr>
        <p:txBody>
          <a:bodyPr/>
          <a:lstStyle/>
          <a:p>
            <a:endParaRPr/>
          </a:p>
        </p:txBody>
      </p:sp>
      <p:sp>
        <p:nvSpPr>
          <p:cNvPr id="2" name="Slayt Numarası">
            <a:extLst>
              <a:ext uri="{FF2B5EF4-FFF2-40B4-BE49-F238E27FC236}">
                <a16:creationId xmlns:a16="http://schemas.microsoft.com/office/drawing/2014/main" id="{5E9EE558-C4DA-1597-B195-E6EAF1959681}"/>
              </a:ext>
            </a:extLst>
          </p:cNvPr>
          <p:cNvSpPr txBox="1">
            <a:spLocks noGrp="1" noChangeArrowheads="1"/>
          </p:cNvSpPr>
          <p:nvPr>
            <p:ph type="sldNum" sz="quarter" idx="22"/>
          </p:nvPr>
        </p:nvSpPr>
        <p:spPr>
          <a:ln/>
        </p:spPr>
        <p:txBody>
          <a:bodyPr/>
          <a:lstStyle>
            <a:lvl1pPr>
              <a:defRPr/>
            </a:lvl1pPr>
          </a:lstStyle>
          <a:p>
            <a:fld id="{3BC87F3B-3854-F64D-8115-71F45AF09055}" type="slidenum">
              <a:rPr lang="tr-TR" altLang="tr-TR"/>
              <a:pPr/>
              <a:t>‹#›</a:t>
            </a:fld>
            <a:endParaRPr lang="tr-TR" altLang="tr-TR"/>
          </a:p>
        </p:txBody>
      </p:sp>
    </p:spTree>
    <p:extLst>
      <p:ext uri="{BB962C8B-B14F-4D97-AF65-F5344CB8AC3E}">
        <p14:creationId xmlns:p14="http://schemas.microsoft.com/office/powerpoint/2010/main" val="4242119721"/>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Red slide w/out logo">
    <p:bg>
      <p:bgPr>
        <a:solidFill>
          <a:srgbClr val="990000"/>
        </a:solidFill>
        <a:effectLst/>
      </p:bgPr>
    </p:bg>
    <p:spTree>
      <p:nvGrpSpPr>
        <p:cNvPr id="1" name=""/>
        <p:cNvGrpSpPr/>
        <p:nvPr/>
      </p:nvGrpSpPr>
      <p:grpSpPr>
        <a:xfrm>
          <a:off x="0" y="0"/>
          <a:ext cx="0" cy="0"/>
          <a:chOff x="0" y="0"/>
          <a:chExt cx="0" cy="0"/>
        </a:xfrm>
      </p:grpSpPr>
      <p:pic>
        <p:nvPicPr>
          <p:cNvPr id="2" name="Google Shape;33;p7" descr="Google Shape;33;p7">
            <a:extLst>
              <a:ext uri="{FF2B5EF4-FFF2-40B4-BE49-F238E27FC236}">
                <a16:creationId xmlns:a16="http://schemas.microsoft.com/office/drawing/2014/main" id="{E266BF80-29A2-9896-59F7-FFD650B620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129" name="Başlık Metni"/>
          <p:cNvSpPr txBox="1">
            <a:spLocks noGrp="1"/>
          </p:cNvSpPr>
          <p:nvPr>
            <p:ph type="title"/>
          </p:nvPr>
        </p:nvSpPr>
        <p:spPr>
          <a:prstGeom prst="rect">
            <a:avLst/>
          </a:prstGeom>
        </p:spPr>
        <p:txBody>
          <a:bodyPr/>
          <a:lstStyle>
            <a:lvl1pPr>
              <a:defRPr>
                <a:solidFill>
                  <a:srgbClr val="FFFFFF"/>
                </a:solidFill>
              </a:defRPr>
            </a:lvl1pPr>
          </a:lstStyle>
          <a:p>
            <a:r>
              <a:t>Başlık Metni</a:t>
            </a:r>
          </a:p>
        </p:txBody>
      </p:sp>
      <p:sp>
        <p:nvSpPr>
          <p:cNvPr id="3" name="Slayt Numarası">
            <a:extLst>
              <a:ext uri="{FF2B5EF4-FFF2-40B4-BE49-F238E27FC236}">
                <a16:creationId xmlns:a16="http://schemas.microsoft.com/office/drawing/2014/main" id="{E59FFBCC-9B10-D3FA-517F-C804A90DE6AF}"/>
              </a:ext>
            </a:extLst>
          </p:cNvPr>
          <p:cNvSpPr txBox="1">
            <a:spLocks noGrp="1" noChangeArrowheads="1"/>
          </p:cNvSpPr>
          <p:nvPr>
            <p:ph type="sldNum" sz="quarter" idx="10"/>
          </p:nvPr>
        </p:nvSpPr>
        <p:spPr/>
        <p:txBody>
          <a:bodyPr/>
          <a:lstStyle>
            <a:lvl1pPr>
              <a:defRPr/>
            </a:lvl1pPr>
          </a:lstStyle>
          <a:p>
            <a:fld id="{F2D58F35-A4AF-4F48-AB58-6159BC1044B4}" type="slidenum">
              <a:rPr lang="tr-TR" altLang="tr-TR"/>
              <a:pPr/>
              <a:t>‹#›</a:t>
            </a:fld>
            <a:endParaRPr lang="tr-TR" altLang="tr-TR"/>
          </a:p>
        </p:txBody>
      </p:sp>
    </p:spTree>
    <p:extLst>
      <p:ext uri="{BB962C8B-B14F-4D97-AF65-F5344CB8AC3E}">
        <p14:creationId xmlns:p14="http://schemas.microsoft.com/office/powerpoint/2010/main" val="2743064260"/>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Main point white">
    <p:spTree>
      <p:nvGrpSpPr>
        <p:cNvPr id="1" name=""/>
        <p:cNvGrpSpPr/>
        <p:nvPr/>
      </p:nvGrpSpPr>
      <p:grpSpPr>
        <a:xfrm>
          <a:off x="0" y="0"/>
          <a:ext cx="0" cy="0"/>
          <a:chOff x="0" y="0"/>
          <a:chExt cx="0" cy="0"/>
        </a:xfrm>
      </p:grpSpPr>
      <p:pic>
        <p:nvPicPr>
          <p:cNvPr id="2" name="Google Shape;63;p14" descr="Google Shape;63;p14">
            <a:extLst>
              <a:ext uri="{FF2B5EF4-FFF2-40B4-BE49-F238E27FC236}">
                <a16:creationId xmlns:a16="http://schemas.microsoft.com/office/drawing/2014/main" id="{7D876D25-5B15-CC72-5ADD-BC6BD698EE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40259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138" name="Başlık Metni"/>
          <p:cNvSpPr txBox="1">
            <a:spLocks noGrp="1"/>
          </p:cNvSpPr>
          <p:nvPr>
            <p:ph type="title"/>
          </p:nvPr>
        </p:nvSpPr>
        <p:spPr>
          <a:prstGeom prst="rect">
            <a:avLst/>
          </a:prstGeom>
        </p:spPr>
        <p:txBody>
          <a:bodyPr/>
          <a:lstStyle>
            <a:lvl1pPr>
              <a:defRPr>
                <a:solidFill>
                  <a:srgbClr val="FFFFFF"/>
                </a:solidFill>
              </a:defRPr>
            </a:lvl1pPr>
          </a:lstStyle>
          <a:p>
            <a:r>
              <a:t>Başlık Metni</a:t>
            </a:r>
          </a:p>
        </p:txBody>
      </p:sp>
      <p:sp>
        <p:nvSpPr>
          <p:cNvPr id="3" name="Slayt Numarası">
            <a:extLst>
              <a:ext uri="{FF2B5EF4-FFF2-40B4-BE49-F238E27FC236}">
                <a16:creationId xmlns:a16="http://schemas.microsoft.com/office/drawing/2014/main" id="{DBAFF3A0-CDB1-6AD6-3682-3DE1C2838309}"/>
              </a:ext>
            </a:extLst>
          </p:cNvPr>
          <p:cNvSpPr txBox="1">
            <a:spLocks noGrp="1" noChangeArrowheads="1"/>
          </p:cNvSpPr>
          <p:nvPr>
            <p:ph type="sldNum" sz="quarter" idx="10"/>
          </p:nvPr>
        </p:nvSpPr>
        <p:spPr/>
        <p:txBody>
          <a:bodyPr/>
          <a:lstStyle>
            <a:lvl1pPr>
              <a:defRPr/>
            </a:lvl1pPr>
          </a:lstStyle>
          <a:p>
            <a:fld id="{56CE7B05-B882-C544-95AD-A8A3F7932997}" type="slidenum">
              <a:rPr lang="tr-TR" altLang="tr-TR"/>
              <a:pPr/>
              <a:t>‹#›</a:t>
            </a:fld>
            <a:endParaRPr lang="tr-TR" altLang="tr-TR"/>
          </a:p>
        </p:txBody>
      </p:sp>
    </p:spTree>
    <p:extLst>
      <p:ext uri="{BB962C8B-B14F-4D97-AF65-F5344CB8AC3E}">
        <p14:creationId xmlns:p14="http://schemas.microsoft.com/office/powerpoint/2010/main" val="723312798"/>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Main point w/out logo">
    <p:spTree>
      <p:nvGrpSpPr>
        <p:cNvPr id="1" name=""/>
        <p:cNvGrpSpPr/>
        <p:nvPr/>
      </p:nvGrpSpPr>
      <p:grpSpPr>
        <a:xfrm>
          <a:off x="0" y="0"/>
          <a:ext cx="0" cy="0"/>
          <a:chOff x="0" y="0"/>
          <a:chExt cx="0" cy="0"/>
        </a:xfrm>
      </p:grpSpPr>
      <p:sp>
        <p:nvSpPr>
          <p:cNvPr id="146" name="Başlık Metni"/>
          <p:cNvSpPr txBox="1">
            <a:spLocks noGrp="1"/>
          </p:cNvSpPr>
          <p:nvPr>
            <p:ph type="title"/>
          </p:nvPr>
        </p:nvSpPr>
        <p:spPr>
          <a:prstGeom prst="rect">
            <a:avLst/>
          </a:prstGeom>
        </p:spPr>
        <p:txBody>
          <a:bodyPr/>
          <a:lstStyle/>
          <a:p>
            <a:r>
              <a:t>Başlık Metni</a:t>
            </a:r>
          </a:p>
        </p:txBody>
      </p:sp>
      <p:sp>
        <p:nvSpPr>
          <p:cNvPr id="2" name="Slayt Numarası">
            <a:extLst>
              <a:ext uri="{FF2B5EF4-FFF2-40B4-BE49-F238E27FC236}">
                <a16:creationId xmlns:a16="http://schemas.microsoft.com/office/drawing/2014/main" id="{8A08E7F6-3D85-CC49-A366-984858DE1408}"/>
              </a:ext>
            </a:extLst>
          </p:cNvPr>
          <p:cNvSpPr txBox="1">
            <a:spLocks noGrp="1" noChangeArrowheads="1"/>
          </p:cNvSpPr>
          <p:nvPr>
            <p:ph type="sldNum" sz="quarter" idx="10"/>
          </p:nvPr>
        </p:nvSpPr>
        <p:spPr>
          <a:ln/>
        </p:spPr>
        <p:txBody>
          <a:bodyPr/>
          <a:lstStyle>
            <a:lvl1pPr>
              <a:defRPr/>
            </a:lvl1pPr>
          </a:lstStyle>
          <a:p>
            <a:fld id="{451F6E53-D9EB-D346-81A4-320873D3E31F}" type="slidenum">
              <a:rPr lang="tr-TR" altLang="tr-TR"/>
              <a:pPr/>
              <a:t>‹#›</a:t>
            </a:fld>
            <a:endParaRPr lang="tr-TR" altLang="tr-TR"/>
          </a:p>
        </p:txBody>
      </p:sp>
    </p:spTree>
    <p:extLst>
      <p:ext uri="{BB962C8B-B14F-4D97-AF65-F5344CB8AC3E}">
        <p14:creationId xmlns:p14="http://schemas.microsoft.com/office/powerpoint/2010/main" val="673042190"/>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with 2 columns">
    <p:spTree>
      <p:nvGrpSpPr>
        <p:cNvPr id="1" name=""/>
        <p:cNvGrpSpPr/>
        <p:nvPr/>
      </p:nvGrpSpPr>
      <p:grpSpPr>
        <a:xfrm>
          <a:off x="0" y="0"/>
          <a:ext cx="0" cy="0"/>
          <a:chOff x="0" y="0"/>
          <a:chExt cx="0" cy="0"/>
        </a:xfrm>
      </p:grpSpPr>
      <p:pic>
        <p:nvPicPr>
          <p:cNvPr id="2" name="Google Shape;145;p31" descr="Google Shape;145;p31">
            <a:extLst>
              <a:ext uri="{FF2B5EF4-FFF2-40B4-BE49-F238E27FC236}">
                <a16:creationId xmlns:a16="http://schemas.microsoft.com/office/drawing/2014/main" id="{9AAF0C54-769D-8512-0D99-6FA54AC4D2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40259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154" name="Başlık Metni"/>
          <p:cNvSpPr txBox="1">
            <a:spLocks noGrp="1"/>
          </p:cNvSpPr>
          <p:nvPr>
            <p:ph type="title"/>
          </p:nvPr>
        </p:nvSpPr>
        <p:spPr>
          <a:xfrm>
            <a:off x="279725" y="228600"/>
            <a:ext cx="8526600" cy="984001"/>
          </a:xfrm>
          <a:prstGeom prst="rect">
            <a:avLst/>
          </a:prstGeom>
        </p:spPr>
        <p:txBody>
          <a:bodyPr anchor="t"/>
          <a:lstStyle>
            <a:lvl1pPr algn="l"/>
          </a:lstStyle>
          <a:p>
            <a:r>
              <a:t>Başlık Metni</a:t>
            </a:r>
          </a:p>
        </p:txBody>
      </p:sp>
      <p:sp>
        <p:nvSpPr>
          <p:cNvPr id="156" name="Gövde Düzeyi Bir…"/>
          <p:cNvSpPr txBox="1">
            <a:spLocks noGrp="1"/>
          </p:cNvSpPr>
          <p:nvPr>
            <p:ph type="body" sz="quarter" idx="1"/>
          </p:nvPr>
        </p:nvSpPr>
        <p:spPr>
          <a:xfrm>
            <a:off x="279725" y="1731373"/>
            <a:ext cx="4176601" cy="1913702"/>
          </a:xfrm>
          <a:prstGeom prst="rect">
            <a:avLst/>
          </a:prstGeom>
        </p:spPr>
        <p:txBody>
          <a:bodyPr/>
          <a:lstStyle>
            <a:lvl1pPr marL="457200" indent="-317500" algn="l">
              <a:buClr>
                <a:srgbClr val="000000"/>
              </a:buClr>
              <a:buSzPts val="1400"/>
              <a:buFont typeface="Helvetica"/>
              <a:buChar char="●"/>
              <a:defRPr sz="1400"/>
            </a:lvl1pPr>
            <a:lvl2pPr marL="914400" indent="-317500" algn="l">
              <a:buClr>
                <a:srgbClr val="000000"/>
              </a:buClr>
              <a:buSzPts val="1400"/>
              <a:buFont typeface="Helvetica"/>
              <a:buChar char="○"/>
              <a:defRPr sz="1400"/>
            </a:lvl2pPr>
            <a:lvl3pPr marL="1371600" indent="-317500" algn="l">
              <a:buClr>
                <a:srgbClr val="000000"/>
              </a:buClr>
              <a:buSzPts val="1400"/>
              <a:buFont typeface="Helvetica"/>
              <a:buChar char="■"/>
              <a:defRPr sz="1400"/>
            </a:lvl3pPr>
            <a:lvl4pPr marL="1828800" indent="-317500" algn="l">
              <a:buClr>
                <a:srgbClr val="000000"/>
              </a:buClr>
              <a:buSzPts val="1400"/>
              <a:buFont typeface="Helvetica"/>
              <a:buChar char="●"/>
              <a:defRPr sz="1400"/>
            </a:lvl4pPr>
            <a:lvl5pPr marL="2286000" indent="-317500" algn="l">
              <a:buClr>
                <a:srgbClr val="000000"/>
              </a:buClr>
              <a:buSzPts val="1400"/>
              <a:buFont typeface="Helvetica"/>
              <a:buChar char="○"/>
              <a:defRPr sz="1400"/>
            </a:lvl5pPr>
          </a:lstStyle>
          <a:p>
            <a:r>
              <a:t>Gövde Düzeyi Bir</a:t>
            </a:r>
          </a:p>
          <a:p>
            <a:pPr lvl="1"/>
            <a:r>
              <a:t>Gövde Düzeyi İki</a:t>
            </a:r>
          </a:p>
          <a:p>
            <a:pPr lvl="2"/>
            <a:r>
              <a:t>Gövde Düzeyi Üç</a:t>
            </a:r>
          </a:p>
          <a:p>
            <a:pPr lvl="3"/>
            <a:r>
              <a:t>Gövde Düzeyi Dört</a:t>
            </a:r>
          </a:p>
          <a:p>
            <a:pPr lvl="4"/>
            <a:r>
              <a:t>Gövde Düzeyi Beş</a:t>
            </a:r>
          </a:p>
        </p:txBody>
      </p:sp>
      <p:sp>
        <p:nvSpPr>
          <p:cNvPr id="157" name="Google Shape;147;p31"/>
          <p:cNvSpPr txBox="1">
            <a:spLocks noGrp="1"/>
          </p:cNvSpPr>
          <p:nvPr>
            <p:ph type="body" sz="quarter" idx="21"/>
          </p:nvPr>
        </p:nvSpPr>
        <p:spPr>
          <a:xfrm>
            <a:off x="4629725" y="1731373"/>
            <a:ext cx="4176603" cy="1913702"/>
          </a:xfrm>
          <a:prstGeom prst="rect">
            <a:avLst/>
          </a:prstGeom>
        </p:spPr>
        <p:txBody>
          <a:bodyPr/>
          <a:lstStyle/>
          <a:p>
            <a:endParaRPr/>
          </a:p>
        </p:txBody>
      </p:sp>
      <p:sp>
        <p:nvSpPr>
          <p:cNvPr id="3" name="Slayt Numarası">
            <a:extLst>
              <a:ext uri="{FF2B5EF4-FFF2-40B4-BE49-F238E27FC236}">
                <a16:creationId xmlns:a16="http://schemas.microsoft.com/office/drawing/2014/main" id="{85C11A24-68CC-948A-7755-70FD9F2FE0DC}"/>
              </a:ext>
            </a:extLst>
          </p:cNvPr>
          <p:cNvSpPr txBox="1">
            <a:spLocks noGrp="1" noChangeArrowheads="1"/>
          </p:cNvSpPr>
          <p:nvPr>
            <p:ph type="sldNum" sz="quarter" idx="22"/>
          </p:nvPr>
        </p:nvSpPr>
        <p:spPr/>
        <p:txBody>
          <a:bodyPr/>
          <a:lstStyle>
            <a:lvl1pPr>
              <a:defRPr/>
            </a:lvl1pPr>
          </a:lstStyle>
          <a:p>
            <a:fld id="{A8994B15-73B1-9844-BC56-00F937C3155C}" type="slidenum">
              <a:rPr lang="tr-TR" altLang="tr-TR"/>
              <a:pPr/>
              <a:t>‹#›</a:t>
            </a:fld>
            <a:endParaRPr lang="tr-TR" altLang="tr-TR"/>
          </a:p>
        </p:txBody>
      </p:sp>
    </p:spTree>
    <p:extLst>
      <p:ext uri="{BB962C8B-B14F-4D97-AF65-F5344CB8AC3E}">
        <p14:creationId xmlns:p14="http://schemas.microsoft.com/office/powerpoint/2010/main" val="449604207"/>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with full width bullets 1">
    <p:spTree>
      <p:nvGrpSpPr>
        <p:cNvPr id="1" name=""/>
        <p:cNvGrpSpPr/>
        <p:nvPr/>
      </p:nvGrpSpPr>
      <p:grpSpPr>
        <a:xfrm>
          <a:off x="0" y="0"/>
          <a:ext cx="0" cy="0"/>
          <a:chOff x="0" y="0"/>
          <a:chExt cx="0" cy="0"/>
        </a:xfrm>
      </p:grpSpPr>
      <p:sp>
        <p:nvSpPr>
          <p:cNvPr id="165" name="Başlık Metni"/>
          <p:cNvSpPr txBox="1">
            <a:spLocks noGrp="1"/>
          </p:cNvSpPr>
          <p:nvPr>
            <p:ph type="title"/>
          </p:nvPr>
        </p:nvSpPr>
        <p:spPr>
          <a:xfrm>
            <a:off x="279725" y="228600"/>
            <a:ext cx="8526600" cy="984001"/>
          </a:xfrm>
          <a:prstGeom prst="rect">
            <a:avLst/>
          </a:prstGeom>
        </p:spPr>
        <p:txBody>
          <a:bodyPr anchor="t"/>
          <a:lstStyle>
            <a:lvl1pPr algn="l"/>
          </a:lstStyle>
          <a:p>
            <a:r>
              <a:t>Başlık Metni</a:t>
            </a:r>
          </a:p>
        </p:txBody>
      </p:sp>
      <p:sp>
        <p:nvSpPr>
          <p:cNvPr id="166" name="Gövde Düzeyi Bir…"/>
          <p:cNvSpPr txBox="1">
            <a:spLocks noGrp="1"/>
          </p:cNvSpPr>
          <p:nvPr>
            <p:ph type="body" sz="quarter" idx="1"/>
          </p:nvPr>
        </p:nvSpPr>
        <p:spPr>
          <a:xfrm>
            <a:off x="279725" y="1937797"/>
            <a:ext cx="8526600" cy="1066805"/>
          </a:xfrm>
          <a:prstGeom prst="rect">
            <a:avLst/>
          </a:prstGeom>
        </p:spPr>
        <p:txBody>
          <a:bodyPr anchor="t"/>
          <a:lstStyle>
            <a:lvl1pPr algn="l">
              <a:defRPr sz="1400"/>
            </a:lvl1pPr>
            <a:lvl2pPr algn="l">
              <a:defRPr sz="1400"/>
            </a:lvl2pPr>
            <a:lvl3pPr algn="l">
              <a:defRPr sz="1400"/>
            </a:lvl3pPr>
            <a:lvl4pPr algn="l">
              <a:defRPr sz="1400"/>
            </a:lvl4pPr>
            <a:lvl5pPr algn="l">
              <a:defRPr sz="1400"/>
            </a:lvl5pPr>
          </a:lstStyle>
          <a:p>
            <a:r>
              <a:t>Gövde Düzeyi Bir</a:t>
            </a:r>
          </a:p>
          <a:p>
            <a:pPr lvl="1"/>
            <a:r>
              <a:t>Gövde Düzeyi İki</a:t>
            </a:r>
          </a:p>
          <a:p>
            <a:pPr lvl="2"/>
            <a:r>
              <a:t>Gövde Düzeyi Üç</a:t>
            </a:r>
          </a:p>
          <a:p>
            <a:pPr lvl="3"/>
            <a:r>
              <a:t>Gövde Düzeyi Dört</a:t>
            </a:r>
          </a:p>
          <a:p>
            <a:pPr lvl="4"/>
            <a:r>
              <a:t>Gövde Düzeyi Beş</a:t>
            </a:r>
          </a:p>
        </p:txBody>
      </p:sp>
      <p:sp>
        <p:nvSpPr>
          <p:cNvPr id="2" name="Slayt Numarası">
            <a:extLst>
              <a:ext uri="{FF2B5EF4-FFF2-40B4-BE49-F238E27FC236}">
                <a16:creationId xmlns:a16="http://schemas.microsoft.com/office/drawing/2014/main" id="{B3AEB2CD-5FEA-9FD2-BE6A-98C6EA103479}"/>
              </a:ext>
            </a:extLst>
          </p:cNvPr>
          <p:cNvSpPr txBox="1">
            <a:spLocks noGrp="1" noChangeArrowheads="1"/>
          </p:cNvSpPr>
          <p:nvPr>
            <p:ph type="sldNum" sz="quarter" idx="10"/>
          </p:nvPr>
        </p:nvSpPr>
        <p:spPr>
          <a:ln/>
        </p:spPr>
        <p:txBody>
          <a:bodyPr/>
          <a:lstStyle>
            <a:lvl1pPr>
              <a:defRPr/>
            </a:lvl1pPr>
          </a:lstStyle>
          <a:p>
            <a:fld id="{9B7C63CD-7248-324D-BB7E-DD51AAE8AA9E}" type="slidenum">
              <a:rPr lang="tr-TR" altLang="tr-TR"/>
              <a:pPr/>
              <a:t>‹#›</a:t>
            </a:fld>
            <a:endParaRPr lang="tr-TR" altLang="tr-TR"/>
          </a:p>
        </p:txBody>
      </p:sp>
    </p:spTree>
    <p:extLst>
      <p:ext uri="{BB962C8B-B14F-4D97-AF65-F5344CB8AC3E}">
        <p14:creationId xmlns:p14="http://schemas.microsoft.com/office/powerpoint/2010/main" val="636569543"/>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with medium body text">
    <p:spTree>
      <p:nvGrpSpPr>
        <p:cNvPr id="1" name=""/>
        <p:cNvGrpSpPr/>
        <p:nvPr/>
      </p:nvGrpSpPr>
      <p:grpSpPr>
        <a:xfrm>
          <a:off x="0" y="0"/>
          <a:ext cx="0" cy="0"/>
          <a:chOff x="0" y="0"/>
          <a:chExt cx="0" cy="0"/>
        </a:xfrm>
      </p:grpSpPr>
      <p:pic>
        <p:nvPicPr>
          <p:cNvPr id="2" name="Google Shape;122;p26" descr="Google Shape;122;p26">
            <a:extLst>
              <a:ext uri="{FF2B5EF4-FFF2-40B4-BE49-F238E27FC236}">
                <a16:creationId xmlns:a16="http://schemas.microsoft.com/office/drawing/2014/main" id="{62D1F185-A372-4E87-E6F0-B2D2DBA19B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40259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174" name="Başlık Metni"/>
          <p:cNvSpPr txBox="1">
            <a:spLocks noGrp="1"/>
          </p:cNvSpPr>
          <p:nvPr>
            <p:ph type="title"/>
          </p:nvPr>
        </p:nvSpPr>
        <p:spPr>
          <a:xfrm>
            <a:off x="279725" y="228600"/>
            <a:ext cx="8526600" cy="984001"/>
          </a:xfrm>
          <a:prstGeom prst="rect">
            <a:avLst/>
          </a:prstGeom>
        </p:spPr>
        <p:txBody>
          <a:bodyPr anchor="t"/>
          <a:lstStyle>
            <a:lvl1pPr algn="l"/>
          </a:lstStyle>
          <a:p>
            <a:r>
              <a:t>Başlık Metni</a:t>
            </a:r>
          </a:p>
        </p:txBody>
      </p:sp>
      <p:sp>
        <p:nvSpPr>
          <p:cNvPr id="176" name="Gövde Düzeyi Bir…"/>
          <p:cNvSpPr txBox="1">
            <a:spLocks noGrp="1"/>
          </p:cNvSpPr>
          <p:nvPr>
            <p:ph type="body" sz="quarter" idx="1"/>
          </p:nvPr>
        </p:nvSpPr>
        <p:spPr>
          <a:xfrm>
            <a:off x="279725" y="1480600"/>
            <a:ext cx="8526600" cy="1066804"/>
          </a:xfrm>
          <a:prstGeom prst="rect">
            <a:avLst/>
          </a:prstGeom>
        </p:spPr>
        <p:txBody>
          <a:bodyPr anchor="t"/>
          <a:lstStyle>
            <a:lvl1pPr algn="l"/>
            <a:lvl2pPr algn="l"/>
            <a:lvl3pPr algn="l"/>
            <a:lvl4pPr algn="l"/>
            <a:lvl5pPr algn="l"/>
          </a:lstStyle>
          <a:p>
            <a:r>
              <a:t>Gövde Düzeyi Bir</a:t>
            </a:r>
          </a:p>
          <a:p>
            <a:pPr lvl="1"/>
            <a:r>
              <a:t>Gövde Düzeyi İki</a:t>
            </a:r>
          </a:p>
          <a:p>
            <a:pPr lvl="2"/>
            <a:r>
              <a:t>Gövde Düzeyi Üç</a:t>
            </a:r>
          </a:p>
          <a:p>
            <a:pPr lvl="3"/>
            <a:r>
              <a:t>Gövde Düzeyi Dört</a:t>
            </a:r>
          </a:p>
          <a:p>
            <a:pPr lvl="4"/>
            <a:r>
              <a:t>Gövde Düzeyi Beş</a:t>
            </a:r>
          </a:p>
        </p:txBody>
      </p:sp>
      <p:sp>
        <p:nvSpPr>
          <p:cNvPr id="3" name="Slayt Numarası">
            <a:extLst>
              <a:ext uri="{FF2B5EF4-FFF2-40B4-BE49-F238E27FC236}">
                <a16:creationId xmlns:a16="http://schemas.microsoft.com/office/drawing/2014/main" id="{2A0433E1-A942-692B-3F08-484D6E7A4A32}"/>
              </a:ext>
            </a:extLst>
          </p:cNvPr>
          <p:cNvSpPr txBox="1">
            <a:spLocks noGrp="1" noChangeArrowheads="1"/>
          </p:cNvSpPr>
          <p:nvPr>
            <p:ph type="sldNum" sz="quarter" idx="10"/>
          </p:nvPr>
        </p:nvSpPr>
        <p:spPr/>
        <p:txBody>
          <a:bodyPr/>
          <a:lstStyle>
            <a:lvl1pPr>
              <a:defRPr/>
            </a:lvl1pPr>
          </a:lstStyle>
          <a:p>
            <a:fld id="{7DB94585-57F1-584A-8F3D-6B5E0647774B}" type="slidenum">
              <a:rPr lang="tr-TR" altLang="tr-TR"/>
              <a:pPr/>
              <a:t>‹#›</a:t>
            </a:fld>
            <a:endParaRPr lang="tr-TR" altLang="tr-TR"/>
          </a:p>
        </p:txBody>
      </p:sp>
    </p:spTree>
    <p:extLst>
      <p:ext uri="{BB962C8B-B14F-4D97-AF65-F5344CB8AC3E}">
        <p14:creationId xmlns:p14="http://schemas.microsoft.com/office/powerpoint/2010/main" val="972905157"/>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Point with Wikipedia logo ">
    <p:spTree>
      <p:nvGrpSpPr>
        <p:cNvPr id="1" name=""/>
        <p:cNvGrpSpPr/>
        <p:nvPr/>
      </p:nvGrpSpPr>
      <p:grpSpPr>
        <a:xfrm>
          <a:off x="0" y="0"/>
          <a:ext cx="0" cy="0"/>
          <a:chOff x="0" y="0"/>
          <a:chExt cx="0" cy="0"/>
        </a:xfrm>
      </p:grpSpPr>
      <p:pic>
        <p:nvPicPr>
          <p:cNvPr id="2" name="Google Shape;105;p22" descr="Google Shape;105;p22">
            <a:extLst>
              <a:ext uri="{FF2B5EF4-FFF2-40B4-BE49-F238E27FC236}">
                <a16:creationId xmlns:a16="http://schemas.microsoft.com/office/drawing/2014/main" id="{D640143D-838D-FD1E-A718-71E8440A71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5438" y="4049713"/>
            <a:ext cx="836612"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184" name="Başlık Metni"/>
          <p:cNvSpPr txBox="1">
            <a:spLocks noGrp="1"/>
          </p:cNvSpPr>
          <p:nvPr>
            <p:ph type="title"/>
          </p:nvPr>
        </p:nvSpPr>
        <p:spPr>
          <a:xfrm>
            <a:off x="279725" y="228600"/>
            <a:ext cx="8546101" cy="984001"/>
          </a:xfrm>
          <a:prstGeom prst="rect">
            <a:avLst/>
          </a:prstGeom>
        </p:spPr>
        <p:txBody>
          <a:bodyPr anchor="t"/>
          <a:lstStyle>
            <a:lvl1pPr algn="l">
              <a:defRPr sz="4400"/>
            </a:lvl1pPr>
          </a:lstStyle>
          <a:p>
            <a:r>
              <a:t>Başlık Metni</a:t>
            </a:r>
          </a:p>
        </p:txBody>
      </p:sp>
      <p:sp>
        <p:nvSpPr>
          <p:cNvPr id="185" name="Gövde Düzeyi Bir…"/>
          <p:cNvSpPr txBox="1">
            <a:spLocks noGrp="1"/>
          </p:cNvSpPr>
          <p:nvPr>
            <p:ph type="body" sz="quarter" idx="1"/>
          </p:nvPr>
        </p:nvSpPr>
        <p:spPr>
          <a:xfrm>
            <a:off x="279725" y="2615875"/>
            <a:ext cx="8546101" cy="1066801"/>
          </a:xfrm>
          <a:prstGeom prst="rect">
            <a:avLst/>
          </a:prstGeom>
        </p:spPr>
        <p:txBody>
          <a:bodyPr/>
          <a:lstStyle>
            <a:lvl1pPr algn="l">
              <a:defRPr sz="1400"/>
            </a:lvl1pPr>
            <a:lvl2pPr algn="l">
              <a:defRPr sz="1400"/>
            </a:lvl2pPr>
            <a:lvl3pPr algn="l">
              <a:defRPr sz="1400"/>
            </a:lvl3pPr>
            <a:lvl4pPr algn="l">
              <a:defRPr sz="1400"/>
            </a:lvl4pPr>
            <a:lvl5pPr algn="l">
              <a:defRPr sz="1400"/>
            </a:lvl5pPr>
          </a:lstStyle>
          <a:p>
            <a:r>
              <a:t>Gövde Düzeyi Bir</a:t>
            </a:r>
          </a:p>
          <a:p>
            <a:pPr lvl="1"/>
            <a:r>
              <a:t>Gövde Düzeyi İki</a:t>
            </a:r>
          </a:p>
          <a:p>
            <a:pPr lvl="2"/>
            <a:r>
              <a:t>Gövde Düzeyi Üç</a:t>
            </a:r>
          </a:p>
          <a:p>
            <a:pPr lvl="3"/>
            <a:r>
              <a:t>Gövde Düzeyi Dört</a:t>
            </a:r>
          </a:p>
          <a:p>
            <a:pPr lvl="4"/>
            <a:r>
              <a:t>Gövde Düzeyi Beş</a:t>
            </a:r>
          </a:p>
        </p:txBody>
      </p:sp>
      <p:sp>
        <p:nvSpPr>
          <p:cNvPr id="3" name="Slayt Numarası">
            <a:extLst>
              <a:ext uri="{FF2B5EF4-FFF2-40B4-BE49-F238E27FC236}">
                <a16:creationId xmlns:a16="http://schemas.microsoft.com/office/drawing/2014/main" id="{39FCBE34-5FD7-D6F9-3CE9-95E34389AD28}"/>
              </a:ext>
            </a:extLst>
          </p:cNvPr>
          <p:cNvSpPr txBox="1">
            <a:spLocks noGrp="1" noChangeArrowheads="1"/>
          </p:cNvSpPr>
          <p:nvPr>
            <p:ph type="sldNum" sz="quarter" idx="10"/>
          </p:nvPr>
        </p:nvSpPr>
        <p:spPr/>
        <p:txBody>
          <a:bodyPr/>
          <a:lstStyle>
            <a:lvl1pPr>
              <a:defRPr/>
            </a:lvl1pPr>
          </a:lstStyle>
          <a:p>
            <a:fld id="{D1D6EDA6-CC68-1747-A67C-EE938CC87AAB}" type="slidenum">
              <a:rPr lang="tr-TR" altLang="tr-TR"/>
              <a:pPr/>
              <a:t>‹#›</a:t>
            </a:fld>
            <a:endParaRPr lang="tr-TR" altLang="tr-TR"/>
          </a:p>
        </p:txBody>
      </p:sp>
    </p:spTree>
    <p:extLst>
      <p:ext uri="{BB962C8B-B14F-4D97-AF65-F5344CB8AC3E}">
        <p14:creationId xmlns:p14="http://schemas.microsoft.com/office/powerpoint/2010/main" val="381693413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_2">
    <p:bg>
      <p:bgPr>
        <a:solidFill>
          <a:srgbClr val="009966"/>
        </a:solidFill>
        <a:effectLst/>
      </p:bgPr>
    </p:bg>
    <p:spTree>
      <p:nvGrpSpPr>
        <p:cNvPr id="1" name=""/>
        <p:cNvGrpSpPr/>
        <p:nvPr/>
      </p:nvGrpSpPr>
      <p:grpSpPr>
        <a:xfrm>
          <a:off x="0" y="0"/>
          <a:ext cx="0" cy="0"/>
          <a:chOff x="0" y="0"/>
          <a:chExt cx="0" cy="0"/>
        </a:xfrm>
      </p:grpSpPr>
      <p:pic>
        <p:nvPicPr>
          <p:cNvPr id="2" name="Google Shape;19;p4" descr="Google Shape;19;p4">
            <a:extLst>
              <a:ext uri="{FF2B5EF4-FFF2-40B4-BE49-F238E27FC236}">
                <a16:creationId xmlns:a16="http://schemas.microsoft.com/office/drawing/2014/main" id="{53789E08-6123-417A-344B-B34AD20B36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 name="Google Shape;21;p4" descr="Google Shape;21;p4">
            <a:extLst>
              <a:ext uri="{FF2B5EF4-FFF2-40B4-BE49-F238E27FC236}">
                <a16:creationId xmlns:a16="http://schemas.microsoft.com/office/drawing/2014/main" id="{C24A6D0D-6804-6BE6-36A8-8264745A6D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3775" y="2882900"/>
            <a:ext cx="2076450" cy="207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23" name="Başlık Metni"/>
          <p:cNvSpPr txBox="1">
            <a:spLocks noGrp="1"/>
          </p:cNvSpPr>
          <p:nvPr>
            <p:ph type="title"/>
          </p:nvPr>
        </p:nvSpPr>
        <p:spPr>
          <a:prstGeom prst="rect">
            <a:avLst/>
          </a:prstGeom>
        </p:spPr>
        <p:txBody>
          <a:bodyPr/>
          <a:lstStyle>
            <a:lvl1pPr>
              <a:defRPr>
                <a:solidFill>
                  <a:srgbClr val="FFFFFF"/>
                </a:solidFill>
              </a:defRPr>
            </a:lvl1pPr>
          </a:lstStyle>
          <a:p>
            <a:r>
              <a:t>Başlık Metni</a:t>
            </a:r>
          </a:p>
        </p:txBody>
      </p:sp>
      <p:sp>
        <p:nvSpPr>
          <p:cNvPr id="4" name="Slayt Numarası">
            <a:extLst>
              <a:ext uri="{FF2B5EF4-FFF2-40B4-BE49-F238E27FC236}">
                <a16:creationId xmlns:a16="http://schemas.microsoft.com/office/drawing/2014/main" id="{F66C63FA-8346-98B0-4516-D347C2D9A1AD}"/>
              </a:ext>
            </a:extLst>
          </p:cNvPr>
          <p:cNvSpPr txBox="1">
            <a:spLocks noGrp="1" noChangeArrowheads="1"/>
          </p:cNvSpPr>
          <p:nvPr>
            <p:ph type="sldNum" sz="quarter" idx="10"/>
          </p:nvPr>
        </p:nvSpPr>
        <p:spPr/>
        <p:txBody>
          <a:bodyPr/>
          <a:lstStyle>
            <a:lvl1pPr>
              <a:defRPr/>
            </a:lvl1pPr>
          </a:lstStyle>
          <a:p>
            <a:fld id="{2500E0AB-1200-4E45-9AC8-61F41BC2E4A1}" type="slidenum">
              <a:rPr lang="tr-TR" altLang="tr-TR"/>
              <a:pPr/>
              <a:t>‹#›</a:t>
            </a:fld>
            <a:endParaRPr lang="tr-TR" altLang="tr-TR"/>
          </a:p>
        </p:txBody>
      </p:sp>
    </p:spTree>
    <p:extLst>
      <p:ext uri="{BB962C8B-B14F-4D97-AF65-F5344CB8AC3E}">
        <p14:creationId xmlns:p14="http://schemas.microsoft.com/office/powerpoint/2010/main" val="4007576801"/>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SECTION_HEADER_2">
    <p:spTree>
      <p:nvGrpSpPr>
        <p:cNvPr id="1" name=""/>
        <p:cNvGrpSpPr/>
        <p:nvPr/>
      </p:nvGrpSpPr>
      <p:grpSpPr>
        <a:xfrm>
          <a:off x="0" y="0"/>
          <a:ext cx="0" cy="0"/>
          <a:chOff x="0" y="0"/>
          <a:chExt cx="0" cy="0"/>
        </a:xfrm>
      </p:grpSpPr>
      <p:pic>
        <p:nvPicPr>
          <p:cNvPr id="2" name="Google Shape;44;p10" descr="Google Shape;44;p10">
            <a:extLst>
              <a:ext uri="{FF2B5EF4-FFF2-40B4-BE49-F238E27FC236}">
                <a16:creationId xmlns:a16="http://schemas.microsoft.com/office/drawing/2014/main" id="{9EEBE539-90A8-29A8-70C3-C18D59B91E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 name="Google Shape;46;p10" descr="Google Shape;46;p10">
            <a:extLst>
              <a:ext uri="{FF2B5EF4-FFF2-40B4-BE49-F238E27FC236}">
                <a16:creationId xmlns:a16="http://schemas.microsoft.com/office/drawing/2014/main" id="{195A6C41-3C1B-9FFF-5A25-642CDB0B91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40259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196" name="Başlık Metni"/>
          <p:cNvSpPr txBox="1">
            <a:spLocks noGrp="1"/>
          </p:cNvSpPr>
          <p:nvPr>
            <p:ph type="title"/>
          </p:nvPr>
        </p:nvSpPr>
        <p:spPr>
          <a:prstGeom prst="rect">
            <a:avLst/>
          </a:prstGeom>
        </p:spPr>
        <p:txBody>
          <a:bodyPr/>
          <a:lstStyle/>
          <a:p>
            <a:r>
              <a:t>Başlık Metni</a:t>
            </a:r>
          </a:p>
        </p:txBody>
      </p:sp>
      <p:sp>
        <p:nvSpPr>
          <p:cNvPr id="4" name="Slayt Numarası">
            <a:extLst>
              <a:ext uri="{FF2B5EF4-FFF2-40B4-BE49-F238E27FC236}">
                <a16:creationId xmlns:a16="http://schemas.microsoft.com/office/drawing/2014/main" id="{CBE74A7D-9F33-5B42-8934-7521CDF958FD}"/>
              </a:ext>
            </a:extLst>
          </p:cNvPr>
          <p:cNvSpPr txBox="1">
            <a:spLocks noGrp="1" noChangeArrowheads="1"/>
          </p:cNvSpPr>
          <p:nvPr>
            <p:ph type="sldNum" sz="quarter" idx="10"/>
          </p:nvPr>
        </p:nvSpPr>
        <p:spPr/>
        <p:txBody>
          <a:bodyPr/>
          <a:lstStyle>
            <a:lvl1pPr>
              <a:defRPr/>
            </a:lvl1pPr>
          </a:lstStyle>
          <a:p>
            <a:fld id="{C5856A5D-AC50-CE41-841A-492C4F9A6209}" type="slidenum">
              <a:rPr lang="tr-TR" altLang="tr-TR"/>
              <a:pPr/>
              <a:t>‹#›</a:t>
            </a:fld>
            <a:endParaRPr lang="tr-TR" altLang="tr-TR"/>
          </a:p>
        </p:txBody>
      </p:sp>
    </p:spTree>
    <p:extLst>
      <p:ext uri="{BB962C8B-B14F-4D97-AF65-F5344CB8AC3E}">
        <p14:creationId xmlns:p14="http://schemas.microsoft.com/office/powerpoint/2010/main" val="632975744"/>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itle with 2 columns">
    <p:spTree>
      <p:nvGrpSpPr>
        <p:cNvPr id="1" name=""/>
        <p:cNvGrpSpPr/>
        <p:nvPr/>
      </p:nvGrpSpPr>
      <p:grpSpPr>
        <a:xfrm>
          <a:off x="0" y="0"/>
          <a:ext cx="0" cy="0"/>
          <a:chOff x="0" y="0"/>
          <a:chExt cx="0" cy="0"/>
        </a:xfrm>
      </p:grpSpPr>
      <p:pic>
        <p:nvPicPr>
          <p:cNvPr id="2" name="Google Shape;145;p31" descr="Google Shape;145;p31">
            <a:extLst>
              <a:ext uri="{FF2B5EF4-FFF2-40B4-BE49-F238E27FC236}">
                <a16:creationId xmlns:a16="http://schemas.microsoft.com/office/drawing/2014/main" id="{7B6D5C8D-6755-0985-876A-AA7814B269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40259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204" name="Başlık Metni"/>
          <p:cNvSpPr txBox="1">
            <a:spLocks noGrp="1"/>
          </p:cNvSpPr>
          <p:nvPr>
            <p:ph type="title"/>
          </p:nvPr>
        </p:nvSpPr>
        <p:spPr>
          <a:xfrm>
            <a:off x="279725" y="228600"/>
            <a:ext cx="8526600" cy="984001"/>
          </a:xfrm>
          <a:prstGeom prst="rect">
            <a:avLst/>
          </a:prstGeom>
        </p:spPr>
        <p:txBody>
          <a:bodyPr anchor="t"/>
          <a:lstStyle>
            <a:lvl1pPr algn="l"/>
          </a:lstStyle>
          <a:p>
            <a:r>
              <a:t>Başlık Metni</a:t>
            </a:r>
          </a:p>
        </p:txBody>
      </p:sp>
      <p:sp>
        <p:nvSpPr>
          <p:cNvPr id="206" name="Gövde Düzeyi Bir…"/>
          <p:cNvSpPr txBox="1">
            <a:spLocks noGrp="1"/>
          </p:cNvSpPr>
          <p:nvPr>
            <p:ph type="body" sz="quarter" idx="1"/>
          </p:nvPr>
        </p:nvSpPr>
        <p:spPr>
          <a:xfrm>
            <a:off x="279725" y="1731373"/>
            <a:ext cx="4176601" cy="1913702"/>
          </a:xfrm>
          <a:prstGeom prst="rect">
            <a:avLst/>
          </a:prstGeom>
        </p:spPr>
        <p:txBody>
          <a:bodyPr/>
          <a:lstStyle>
            <a:lvl1pPr marL="457200" indent="-317500" algn="l">
              <a:buClr>
                <a:srgbClr val="000000"/>
              </a:buClr>
              <a:buSzPts val="1400"/>
              <a:buFont typeface="Helvetica"/>
              <a:buChar char="●"/>
              <a:defRPr sz="1400"/>
            </a:lvl1pPr>
            <a:lvl2pPr marL="914400" indent="-317500" algn="l">
              <a:buClr>
                <a:srgbClr val="000000"/>
              </a:buClr>
              <a:buSzPts val="1400"/>
              <a:buFont typeface="Helvetica"/>
              <a:buChar char="○"/>
              <a:defRPr sz="1400"/>
            </a:lvl2pPr>
            <a:lvl3pPr marL="1371600" indent="-317500" algn="l">
              <a:buClr>
                <a:srgbClr val="000000"/>
              </a:buClr>
              <a:buSzPts val="1400"/>
              <a:buFont typeface="Helvetica"/>
              <a:buChar char="■"/>
              <a:defRPr sz="1400"/>
            </a:lvl3pPr>
            <a:lvl4pPr marL="1828800" indent="-317500" algn="l">
              <a:buClr>
                <a:srgbClr val="000000"/>
              </a:buClr>
              <a:buSzPts val="1400"/>
              <a:buFont typeface="Helvetica"/>
              <a:buChar char="●"/>
              <a:defRPr sz="1400"/>
            </a:lvl4pPr>
            <a:lvl5pPr marL="2286000" indent="-317500" algn="l">
              <a:buClr>
                <a:srgbClr val="000000"/>
              </a:buClr>
              <a:buSzPts val="1400"/>
              <a:buFont typeface="Helvetica"/>
              <a:buChar char="○"/>
              <a:defRPr sz="1400"/>
            </a:lvl5pPr>
          </a:lstStyle>
          <a:p>
            <a:r>
              <a:t>Gövde Düzeyi Bir</a:t>
            </a:r>
          </a:p>
          <a:p>
            <a:pPr lvl="1"/>
            <a:r>
              <a:t>Gövde Düzeyi İki</a:t>
            </a:r>
          </a:p>
          <a:p>
            <a:pPr lvl="2"/>
            <a:r>
              <a:t>Gövde Düzeyi Üç</a:t>
            </a:r>
          </a:p>
          <a:p>
            <a:pPr lvl="3"/>
            <a:r>
              <a:t>Gövde Düzeyi Dört</a:t>
            </a:r>
          </a:p>
          <a:p>
            <a:pPr lvl="4"/>
            <a:r>
              <a:t>Gövde Düzeyi Beş</a:t>
            </a:r>
          </a:p>
        </p:txBody>
      </p:sp>
      <p:sp>
        <p:nvSpPr>
          <p:cNvPr id="207" name="Google Shape;147;p31"/>
          <p:cNvSpPr txBox="1">
            <a:spLocks noGrp="1"/>
          </p:cNvSpPr>
          <p:nvPr>
            <p:ph type="body" sz="quarter" idx="21"/>
          </p:nvPr>
        </p:nvSpPr>
        <p:spPr>
          <a:xfrm>
            <a:off x="4629725" y="1731373"/>
            <a:ext cx="4176603" cy="1913702"/>
          </a:xfrm>
          <a:prstGeom prst="rect">
            <a:avLst/>
          </a:prstGeom>
        </p:spPr>
        <p:txBody>
          <a:bodyPr/>
          <a:lstStyle/>
          <a:p>
            <a:endParaRPr/>
          </a:p>
        </p:txBody>
      </p:sp>
      <p:sp>
        <p:nvSpPr>
          <p:cNvPr id="3" name="Slayt Numarası">
            <a:extLst>
              <a:ext uri="{FF2B5EF4-FFF2-40B4-BE49-F238E27FC236}">
                <a16:creationId xmlns:a16="http://schemas.microsoft.com/office/drawing/2014/main" id="{5DFE7CBC-EED1-B06E-140A-B9CB723B9C97}"/>
              </a:ext>
            </a:extLst>
          </p:cNvPr>
          <p:cNvSpPr txBox="1">
            <a:spLocks noGrp="1" noChangeArrowheads="1"/>
          </p:cNvSpPr>
          <p:nvPr>
            <p:ph type="sldNum" sz="quarter" idx="22"/>
          </p:nvPr>
        </p:nvSpPr>
        <p:spPr/>
        <p:txBody>
          <a:bodyPr/>
          <a:lstStyle>
            <a:lvl1pPr>
              <a:defRPr/>
            </a:lvl1pPr>
          </a:lstStyle>
          <a:p>
            <a:fld id="{E7B40942-5C55-5742-9757-AB7111D87238}" type="slidenum">
              <a:rPr lang="tr-TR" altLang="tr-TR"/>
              <a:pPr/>
              <a:t>‹#›</a:t>
            </a:fld>
            <a:endParaRPr lang="tr-TR" altLang="tr-TR"/>
          </a:p>
        </p:txBody>
      </p:sp>
    </p:spTree>
    <p:extLst>
      <p:ext uri="{BB962C8B-B14F-4D97-AF65-F5344CB8AC3E}">
        <p14:creationId xmlns:p14="http://schemas.microsoft.com/office/powerpoint/2010/main" val="2577947985"/>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Point with Wikipedia logo ">
    <p:spTree>
      <p:nvGrpSpPr>
        <p:cNvPr id="1" name=""/>
        <p:cNvGrpSpPr/>
        <p:nvPr/>
      </p:nvGrpSpPr>
      <p:grpSpPr>
        <a:xfrm>
          <a:off x="0" y="0"/>
          <a:ext cx="0" cy="0"/>
          <a:chOff x="0" y="0"/>
          <a:chExt cx="0" cy="0"/>
        </a:xfrm>
      </p:grpSpPr>
      <p:pic>
        <p:nvPicPr>
          <p:cNvPr id="2" name="Google Shape;105;p22" descr="Google Shape;105;p22">
            <a:extLst>
              <a:ext uri="{FF2B5EF4-FFF2-40B4-BE49-F238E27FC236}">
                <a16:creationId xmlns:a16="http://schemas.microsoft.com/office/drawing/2014/main" id="{B82AC173-A045-F556-01C6-12234A9C7D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5438" y="4049713"/>
            <a:ext cx="836612"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215" name="Başlık Metni"/>
          <p:cNvSpPr txBox="1">
            <a:spLocks noGrp="1"/>
          </p:cNvSpPr>
          <p:nvPr>
            <p:ph type="title"/>
          </p:nvPr>
        </p:nvSpPr>
        <p:spPr>
          <a:xfrm>
            <a:off x="279725" y="228600"/>
            <a:ext cx="8546101" cy="984001"/>
          </a:xfrm>
          <a:prstGeom prst="rect">
            <a:avLst/>
          </a:prstGeom>
        </p:spPr>
        <p:txBody>
          <a:bodyPr anchor="t"/>
          <a:lstStyle>
            <a:lvl1pPr algn="l">
              <a:defRPr sz="4400"/>
            </a:lvl1pPr>
          </a:lstStyle>
          <a:p>
            <a:r>
              <a:t>Başlık Metni</a:t>
            </a:r>
          </a:p>
        </p:txBody>
      </p:sp>
      <p:sp>
        <p:nvSpPr>
          <p:cNvPr id="216" name="Gövde Düzeyi Bir…"/>
          <p:cNvSpPr txBox="1">
            <a:spLocks noGrp="1"/>
          </p:cNvSpPr>
          <p:nvPr>
            <p:ph type="body" sz="quarter" idx="1"/>
          </p:nvPr>
        </p:nvSpPr>
        <p:spPr>
          <a:xfrm>
            <a:off x="279725" y="2615875"/>
            <a:ext cx="8546101" cy="1066801"/>
          </a:xfrm>
          <a:prstGeom prst="rect">
            <a:avLst/>
          </a:prstGeom>
        </p:spPr>
        <p:txBody>
          <a:bodyPr/>
          <a:lstStyle>
            <a:lvl1pPr algn="l">
              <a:defRPr sz="1400"/>
            </a:lvl1pPr>
            <a:lvl2pPr algn="l">
              <a:defRPr sz="1400"/>
            </a:lvl2pPr>
            <a:lvl3pPr algn="l">
              <a:defRPr sz="1400"/>
            </a:lvl3pPr>
            <a:lvl4pPr algn="l">
              <a:defRPr sz="1400"/>
            </a:lvl4pPr>
            <a:lvl5pPr algn="l">
              <a:defRPr sz="1400"/>
            </a:lvl5pPr>
          </a:lstStyle>
          <a:p>
            <a:r>
              <a:t>Gövde Düzeyi Bir</a:t>
            </a:r>
          </a:p>
          <a:p>
            <a:pPr lvl="1"/>
            <a:r>
              <a:t>Gövde Düzeyi İki</a:t>
            </a:r>
          </a:p>
          <a:p>
            <a:pPr lvl="2"/>
            <a:r>
              <a:t>Gövde Düzeyi Üç</a:t>
            </a:r>
          </a:p>
          <a:p>
            <a:pPr lvl="3"/>
            <a:r>
              <a:t>Gövde Düzeyi Dört</a:t>
            </a:r>
          </a:p>
          <a:p>
            <a:pPr lvl="4"/>
            <a:r>
              <a:t>Gövde Düzeyi Beş</a:t>
            </a:r>
          </a:p>
        </p:txBody>
      </p:sp>
      <p:sp>
        <p:nvSpPr>
          <p:cNvPr id="3" name="Slayt Numarası">
            <a:extLst>
              <a:ext uri="{FF2B5EF4-FFF2-40B4-BE49-F238E27FC236}">
                <a16:creationId xmlns:a16="http://schemas.microsoft.com/office/drawing/2014/main" id="{EB337E1A-2E45-B967-284E-2B903213EE1B}"/>
              </a:ext>
            </a:extLst>
          </p:cNvPr>
          <p:cNvSpPr txBox="1">
            <a:spLocks noGrp="1" noChangeArrowheads="1"/>
          </p:cNvSpPr>
          <p:nvPr>
            <p:ph type="sldNum" sz="quarter" idx="10"/>
          </p:nvPr>
        </p:nvSpPr>
        <p:spPr/>
        <p:txBody>
          <a:bodyPr/>
          <a:lstStyle>
            <a:lvl1pPr>
              <a:defRPr/>
            </a:lvl1pPr>
          </a:lstStyle>
          <a:p>
            <a:fld id="{438B3928-FE30-4F4D-9DA8-622123B768C2}" type="slidenum">
              <a:rPr lang="tr-TR" altLang="tr-TR"/>
              <a:pPr/>
              <a:t>‹#›</a:t>
            </a:fld>
            <a:endParaRPr lang="tr-TR" altLang="tr-TR"/>
          </a:p>
        </p:txBody>
      </p:sp>
    </p:spTree>
    <p:extLst>
      <p:ext uri="{BB962C8B-B14F-4D97-AF65-F5344CB8AC3E}">
        <p14:creationId xmlns:p14="http://schemas.microsoft.com/office/powerpoint/2010/main" val="3131510520"/>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Main point w/out logo">
    <p:spTree>
      <p:nvGrpSpPr>
        <p:cNvPr id="1" name=""/>
        <p:cNvGrpSpPr/>
        <p:nvPr/>
      </p:nvGrpSpPr>
      <p:grpSpPr>
        <a:xfrm>
          <a:off x="0" y="0"/>
          <a:ext cx="0" cy="0"/>
          <a:chOff x="0" y="0"/>
          <a:chExt cx="0" cy="0"/>
        </a:xfrm>
      </p:grpSpPr>
      <p:sp>
        <p:nvSpPr>
          <p:cNvPr id="225" name="Başlık Metni"/>
          <p:cNvSpPr txBox="1">
            <a:spLocks noGrp="1"/>
          </p:cNvSpPr>
          <p:nvPr>
            <p:ph type="title"/>
          </p:nvPr>
        </p:nvSpPr>
        <p:spPr>
          <a:prstGeom prst="rect">
            <a:avLst/>
          </a:prstGeom>
        </p:spPr>
        <p:txBody>
          <a:bodyPr/>
          <a:lstStyle/>
          <a:p>
            <a:r>
              <a:t>Başlık Metni</a:t>
            </a:r>
          </a:p>
        </p:txBody>
      </p:sp>
      <p:sp>
        <p:nvSpPr>
          <p:cNvPr id="2" name="Slayt Numarası">
            <a:extLst>
              <a:ext uri="{FF2B5EF4-FFF2-40B4-BE49-F238E27FC236}">
                <a16:creationId xmlns:a16="http://schemas.microsoft.com/office/drawing/2014/main" id="{ADE60254-6894-FBA3-2417-5292BA2DED88}"/>
              </a:ext>
            </a:extLst>
          </p:cNvPr>
          <p:cNvSpPr txBox="1">
            <a:spLocks noGrp="1" noChangeArrowheads="1"/>
          </p:cNvSpPr>
          <p:nvPr>
            <p:ph type="sldNum" sz="quarter" idx="10"/>
          </p:nvPr>
        </p:nvSpPr>
        <p:spPr/>
        <p:txBody>
          <a:bodyPr/>
          <a:lstStyle>
            <a:lvl1pPr>
              <a:defRPr/>
            </a:lvl1pPr>
          </a:lstStyle>
          <a:p>
            <a:fld id="{40B5D5A6-42A6-2D4B-B35B-0EE41BC0932B}" type="slidenum">
              <a:rPr lang="tr-TR" altLang="tr-TR"/>
              <a:pPr/>
              <a:t>‹#›</a:t>
            </a:fld>
            <a:endParaRPr lang="tr-TR" altLang="tr-TR"/>
          </a:p>
        </p:txBody>
      </p:sp>
    </p:spTree>
    <p:extLst>
      <p:ext uri="{BB962C8B-B14F-4D97-AF65-F5344CB8AC3E}">
        <p14:creationId xmlns:p14="http://schemas.microsoft.com/office/powerpoint/2010/main" val="2181616282"/>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with full width bullets 1">
    <p:spTree>
      <p:nvGrpSpPr>
        <p:cNvPr id="1" name=""/>
        <p:cNvGrpSpPr/>
        <p:nvPr/>
      </p:nvGrpSpPr>
      <p:grpSpPr>
        <a:xfrm>
          <a:off x="0" y="0"/>
          <a:ext cx="0" cy="0"/>
          <a:chOff x="0" y="0"/>
          <a:chExt cx="0" cy="0"/>
        </a:xfrm>
      </p:grpSpPr>
      <p:sp>
        <p:nvSpPr>
          <p:cNvPr id="233" name="Başlık Metni"/>
          <p:cNvSpPr txBox="1">
            <a:spLocks noGrp="1"/>
          </p:cNvSpPr>
          <p:nvPr>
            <p:ph type="title"/>
          </p:nvPr>
        </p:nvSpPr>
        <p:spPr>
          <a:xfrm>
            <a:off x="279725" y="228600"/>
            <a:ext cx="8526600" cy="984001"/>
          </a:xfrm>
          <a:prstGeom prst="rect">
            <a:avLst/>
          </a:prstGeom>
        </p:spPr>
        <p:txBody>
          <a:bodyPr anchor="t"/>
          <a:lstStyle>
            <a:lvl1pPr algn="l"/>
          </a:lstStyle>
          <a:p>
            <a:r>
              <a:t>Başlık Metni</a:t>
            </a:r>
          </a:p>
        </p:txBody>
      </p:sp>
      <p:sp>
        <p:nvSpPr>
          <p:cNvPr id="234" name="Gövde Düzeyi Bir…"/>
          <p:cNvSpPr txBox="1">
            <a:spLocks noGrp="1"/>
          </p:cNvSpPr>
          <p:nvPr>
            <p:ph type="body" sz="quarter" idx="1"/>
          </p:nvPr>
        </p:nvSpPr>
        <p:spPr>
          <a:xfrm>
            <a:off x="279725" y="1937797"/>
            <a:ext cx="8526600" cy="1066807"/>
          </a:xfrm>
          <a:prstGeom prst="rect">
            <a:avLst/>
          </a:prstGeom>
        </p:spPr>
        <p:txBody>
          <a:bodyPr anchor="t"/>
          <a:lstStyle>
            <a:lvl1pPr algn="l">
              <a:defRPr sz="1400"/>
            </a:lvl1pPr>
            <a:lvl2pPr algn="l">
              <a:defRPr sz="1400"/>
            </a:lvl2pPr>
            <a:lvl3pPr algn="l">
              <a:defRPr sz="1400"/>
            </a:lvl3pPr>
            <a:lvl4pPr algn="l">
              <a:defRPr sz="1400"/>
            </a:lvl4pPr>
            <a:lvl5pPr algn="l">
              <a:defRPr sz="1400"/>
            </a:lvl5pPr>
          </a:lstStyle>
          <a:p>
            <a:r>
              <a:t>Gövde Düzeyi Bir</a:t>
            </a:r>
          </a:p>
          <a:p>
            <a:pPr lvl="1"/>
            <a:r>
              <a:t>Gövde Düzeyi İki</a:t>
            </a:r>
          </a:p>
          <a:p>
            <a:pPr lvl="2"/>
            <a:r>
              <a:t>Gövde Düzeyi Üç</a:t>
            </a:r>
          </a:p>
          <a:p>
            <a:pPr lvl="3"/>
            <a:r>
              <a:t>Gövde Düzeyi Dört</a:t>
            </a:r>
          </a:p>
          <a:p>
            <a:pPr lvl="4"/>
            <a:r>
              <a:t>Gövde Düzeyi Beş</a:t>
            </a:r>
          </a:p>
        </p:txBody>
      </p:sp>
      <p:sp>
        <p:nvSpPr>
          <p:cNvPr id="2" name="Slayt Numarası">
            <a:extLst>
              <a:ext uri="{FF2B5EF4-FFF2-40B4-BE49-F238E27FC236}">
                <a16:creationId xmlns:a16="http://schemas.microsoft.com/office/drawing/2014/main" id="{135FD9C4-3217-D25F-BA40-128924445473}"/>
              </a:ext>
            </a:extLst>
          </p:cNvPr>
          <p:cNvSpPr txBox="1">
            <a:spLocks noGrp="1" noChangeArrowheads="1"/>
          </p:cNvSpPr>
          <p:nvPr>
            <p:ph type="sldNum" sz="quarter" idx="10"/>
          </p:nvPr>
        </p:nvSpPr>
        <p:spPr/>
        <p:txBody>
          <a:bodyPr/>
          <a:lstStyle>
            <a:lvl1pPr>
              <a:defRPr/>
            </a:lvl1pPr>
          </a:lstStyle>
          <a:p>
            <a:fld id="{046F88E7-5ED9-9344-B0DD-34787540E828}" type="slidenum">
              <a:rPr lang="tr-TR" altLang="tr-TR"/>
              <a:pPr/>
              <a:t>‹#›</a:t>
            </a:fld>
            <a:endParaRPr lang="tr-TR" altLang="tr-TR"/>
          </a:p>
        </p:txBody>
      </p:sp>
    </p:spTree>
    <p:extLst>
      <p:ext uri="{BB962C8B-B14F-4D97-AF65-F5344CB8AC3E}">
        <p14:creationId xmlns:p14="http://schemas.microsoft.com/office/powerpoint/2010/main" val="3602989888"/>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Main point white">
    <p:spTree>
      <p:nvGrpSpPr>
        <p:cNvPr id="1" name=""/>
        <p:cNvGrpSpPr/>
        <p:nvPr/>
      </p:nvGrpSpPr>
      <p:grpSpPr>
        <a:xfrm>
          <a:off x="0" y="0"/>
          <a:ext cx="0" cy="0"/>
          <a:chOff x="0" y="0"/>
          <a:chExt cx="0" cy="0"/>
        </a:xfrm>
      </p:grpSpPr>
      <p:pic>
        <p:nvPicPr>
          <p:cNvPr id="2" name="Google Shape;63;p14" descr="Google Shape;63;p14">
            <a:extLst>
              <a:ext uri="{FF2B5EF4-FFF2-40B4-BE49-F238E27FC236}">
                <a16:creationId xmlns:a16="http://schemas.microsoft.com/office/drawing/2014/main" id="{CFA579BC-4EC6-15D2-4228-2DC24DEC91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40259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243" name="Başlık Metni"/>
          <p:cNvSpPr txBox="1">
            <a:spLocks noGrp="1"/>
          </p:cNvSpPr>
          <p:nvPr>
            <p:ph type="title"/>
          </p:nvPr>
        </p:nvSpPr>
        <p:spPr>
          <a:prstGeom prst="rect">
            <a:avLst/>
          </a:prstGeom>
        </p:spPr>
        <p:txBody>
          <a:bodyPr/>
          <a:lstStyle>
            <a:lvl1pPr>
              <a:defRPr>
                <a:solidFill>
                  <a:srgbClr val="FFFFFF"/>
                </a:solidFill>
              </a:defRPr>
            </a:lvl1pPr>
          </a:lstStyle>
          <a:p>
            <a:r>
              <a:t>Başlık Metni</a:t>
            </a:r>
          </a:p>
        </p:txBody>
      </p:sp>
      <p:sp>
        <p:nvSpPr>
          <p:cNvPr id="3" name="Slayt Numarası">
            <a:extLst>
              <a:ext uri="{FF2B5EF4-FFF2-40B4-BE49-F238E27FC236}">
                <a16:creationId xmlns:a16="http://schemas.microsoft.com/office/drawing/2014/main" id="{07BD62B4-F403-C029-DFD6-A10E6136124A}"/>
              </a:ext>
            </a:extLst>
          </p:cNvPr>
          <p:cNvSpPr txBox="1">
            <a:spLocks noGrp="1" noChangeArrowheads="1"/>
          </p:cNvSpPr>
          <p:nvPr>
            <p:ph type="sldNum" sz="quarter" idx="10"/>
          </p:nvPr>
        </p:nvSpPr>
        <p:spPr/>
        <p:txBody>
          <a:bodyPr/>
          <a:lstStyle>
            <a:lvl1pPr>
              <a:defRPr/>
            </a:lvl1pPr>
          </a:lstStyle>
          <a:p>
            <a:fld id="{DAF84AE7-82D4-5844-85FF-63C5DBD93DF0}" type="slidenum">
              <a:rPr lang="tr-TR" altLang="tr-TR"/>
              <a:pPr/>
              <a:t>‹#›</a:t>
            </a:fld>
            <a:endParaRPr lang="tr-TR" altLang="tr-TR"/>
          </a:p>
        </p:txBody>
      </p:sp>
    </p:spTree>
    <p:extLst>
      <p:ext uri="{BB962C8B-B14F-4D97-AF65-F5344CB8AC3E}">
        <p14:creationId xmlns:p14="http://schemas.microsoft.com/office/powerpoint/2010/main" val="4069613617"/>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Red slide w/out logo">
    <p:bg>
      <p:bgPr>
        <a:solidFill>
          <a:srgbClr val="990000"/>
        </a:solidFill>
        <a:effectLst/>
      </p:bgPr>
    </p:bg>
    <p:spTree>
      <p:nvGrpSpPr>
        <p:cNvPr id="1" name=""/>
        <p:cNvGrpSpPr/>
        <p:nvPr/>
      </p:nvGrpSpPr>
      <p:grpSpPr>
        <a:xfrm>
          <a:off x="0" y="0"/>
          <a:ext cx="0" cy="0"/>
          <a:chOff x="0" y="0"/>
          <a:chExt cx="0" cy="0"/>
        </a:xfrm>
      </p:grpSpPr>
      <p:pic>
        <p:nvPicPr>
          <p:cNvPr id="2" name="Google Shape;33;p7" descr="Google Shape;33;p7">
            <a:extLst>
              <a:ext uri="{FF2B5EF4-FFF2-40B4-BE49-F238E27FC236}">
                <a16:creationId xmlns:a16="http://schemas.microsoft.com/office/drawing/2014/main" id="{CB63BEA7-2DB8-958A-2D56-77F18AA203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252" name="Başlık Metni"/>
          <p:cNvSpPr txBox="1">
            <a:spLocks noGrp="1"/>
          </p:cNvSpPr>
          <p:nvPr>
            <p:ph type="title"/>
          </p:nvPr>
        </p:nvSpPr>
        <p:spPr>
          <a:prstGeom prst="rect">
            <a:avLst/>
          </a:prstGeom>
        </p:spPr>
        <p:txBody>
          <a:bodyPr/>
          <a:lstStyle>
            <a:lvl1pPr>
              <a:defRPr>
                <a:solidFill>
                  <a:srgbClr val="FFFFFF"/>
                </a:solidFill>
              </a:defRPr>
            </a:lvl1pPr>
          </a:lstStyle>
          <a:p>
            <a:r>
              <a:t>Başlık Metni</a:t>
            </a:r>
          </a:p>
        </p:txBody>
      </p:sp>
      <p:sp>
        <p:nvSpPr>
          <p:cNvPr id="3" name="Slayt Numarası">
            <a:extLst>
              <a:ext uri="{FF2B5EF4-FFF2-40B4-BE49-F238E27FC236}">
                <a16:creationId xmlns:a16="http://schemas.microsoft.com/office/drawing/2014/main" id="{821EEAB3-19DB-A694-5CA4-5A63CE45BA9B}"/>
              </a:ext>
            </a:extLst>
          </p:cNvPr>
          <p:cNvSpPr txBox="1">
            <a:spLocks noGrp="1" noChangeArrowheads="1"/>
          </p:cNvSpPr>
          <p:nvPr>
            <p:ph type="sldNum" sz="quarter" idx="10"/>
          </p:nvPr>
        </p:nvSpPr>
        <p:spPr/>
        <p:txBody>
          <a:bodyPr/>
          <a:lstStyle>
            <a:lvl1pPr>
              <a:defRPr/>
            </a:lvl1pPr>
          </a:lstStyle>
          <a:p>
            <a:fld id="{12A48DD3-5E98-1B44-B3AD-4BF81126BB58}" type="slidenum">
              <a:rPr lang="tr-TR" altLang="tr-TR"/>
              <a:pPr/>
              <a:t>‹#›</a:t>
            </a:fld>
            <a:endParaRPr lang="tr-TR" altLang="tr-TR"/>
          </a:p>
        </p:txBody>
      </p:sp>
    </p:spTree>
    <p:extLst>
      <p:ext uri="{BB962C8B-B14F-4D97-AF65-F5344CB8AC3E}">
        <p14:creationId xmlns:p14="http://schemas.microsoft.com/office/powerpoint/2010/main" val="4127946430"/>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SECTION_HEADER_2_2">
    <p:spTree>
      <p:nvGrpSpPr>
        <p:cNvPr id="1" name=""/>
        <p:cNvGrpSpPr/>
        <p:nvPr/>
      </p:nvGrpSpPr>
      <p:grpSpPr>
        <a:xfrm>
          <a:off x="0" y="0"/>
          <a:ext cx="0" cy="0"/>
          <a:chOff x="0" y="0"/>
          <a:chExt cx="0" cy="0"/>
        </a:xfrm>
      </p:grpSpPr>
      <p:pic>
        <p:nvPicPr>
          <p:cNvPr id="2" name="Google Shape;49;p11" descr="Google Shape;49;p11">
            <a:extLst>
              <a:ext uri="{FF2B5EF4-FFF2-40B4-BE49-F238E27FC236}">
                <a16:creationId xmlns:a16="http://schemas.microsoft.com/office/drawing/2014/main" id="{5F77D75F-953C-767F-C4CF-61FB59765B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261" name="Başlık Metni"/>
          <p:cNvSpPr txBox="1">
            <a:spLocks noGrp="1"/>
          </p:cNvSpPr>
          <p:nvPr>
            <p:ph type="title"/>
          </p:nvPr>
        </p:nvSpPr>
        <p:spPr>
          <a:prstGeom prst="rect">
            <a:avLst/>
          </a:prstGeom>
        </p:spPr>
        <p:txBody>
          <a:bodyPr/>
          <a:lstStyle/>
          <a:p>
            <a:r>
              <a:t>Başlık Metni</a:t>
            </a:r>
          </a:p>
        </p:txBody>
      </p:sp>
      <p:sp>
        <p:nvSpPr>
          <p:cNvPr id="3" name="Slayt Numarası">
            <a:extLst>
              <a:ext uri="{FF2B5EF4-FFF2-40B4-BE49-F238E27FC236}">
                <a16:creationId xmlns:a16="http://schemas.microsoft.com/office/drawing/2014/main" id="{2A4C1429-5D58-AD15-28DF-44D127F10D20}"/>
              </a:ext>
            </a:extLst>
          </p:cNvPr>
          <p:cNvSpPr txBox="1">
            <a:spLocks noGrp="1" noChangeArrowheads="1"/>
          </p:cNvSpPr>
          <p:nvPr>
            <p:ph type="sldNum" sz="quarter" idx="10"/>
          </p:nvPr>
        </p:nvSpPr>
        <p:spPr/>
        <p:txBody>
          <a:bodyPr/>
          <a:lstStyle>
            <a:lvl1pPr>
              <a:defRPr/>
            </a:lvl1pPr>
          </a:lstStyle>
          <a:p>
            <a:fld id="{3C03F052-595D-7546-A7BD-CC1F43355509}" type="slidenum">
              <a:rPr lang="tr-TR" altLang="tr-TR"/>
              <a:pPr/>
              <a:t>‹#›</a:t>
            </a:fld>
            <a:endParaRPr lang="tr-TR" altLang="tr-TR"/>
          </a:p>
        </p:txBody>
      </p:sp>
    </p:spTree>
    <p:extLst>
      <p:ext uri="{BB962C8B-B14F-4D97-AF65-F5344CB8AC3E}">
        <p14:creationId xmlns:p14="http://schemas.microsoft.com/office/powerpoint/2010/main" val="2568023519"/>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TITLE_2_1">
    <p:bg>
      <p:bgPr>
        <a:solidFill>
          <a:srgbClr val="009966"/>
        </a:solidFill>
        <a:effectLst/>
      </p:bgPr>
    </p:bg>
    <p:spTree>
      <p:nvGrpSpPr>
        <p:cNvPr id="1" name=""/>
        <p:cNvGrpSpPr/>
        <p:nvPr/>
      </p:nvGrpSpPr>
      <p:grpSpPr>
        <a:xfrm>
          <a:off x="0" y="0"/>
          <a:ext cx="0" cy="0"/>
          <a:chOff x="0" y="0"/>
          <a:chExt cx="0" cy="0"/>
        </a:xfrm>
      </p:grpSpPr>
      <p:pic>
        <p:nvPicPr>
          <p:cNvPr id="2" name="Google Shape;24;p5" descr="Google Shape;24;p5">
            <a:extLst>
              <a:ext uri="{FF2B5EF4-FFF2-40B4-BE49-F238E27FC236}">
                <a16:creationId xmlns:a16="http://schemas.microsoft.com/office/drawing/2014/main" id="{57473DF9-F0AE-E6D1-2A87-46E274AE63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270" name="Başlık Metni"/>
          <p:cNvSpPr txBox="1">
            <a:spLocks noGrp="1"/>
          </p:cNvSpPr>
          <p:nvPr>
            <p:ph type="title"/>
          </p:nvPr>
        </p:nvSpPr>
        <p:spPr>
          <a:prstGeom prst="rect">
            <a:avLst/>
          </a:prstGeom>
        </p:spPr>
        <p:txBody>
          <a:bodyPr/>
          <a:lstStyle>
            <a:lvl1pPr>
              <a:defRPr>
                <a:solidFill>
                  <a:srgbClr val="FFFFFF"/>
                </a:solidFill>
              </a:defRPr>
            </a:lvl1pPr>
          </a:lstStyle>
          <a:p>
            <a:r>
              <a:t>Başlık Metni</a:t>
            </a:r>
          </a:p>
        </p:txBody>
      </p:sp>
      <p:sp>
        <p:nvSpPr>
          <p:cNvPr id="3" name="Slayt Numarası">
            <a:extLst>
              <a:ext uri="{FF2B5EF4-FFF2-40B4-BE49-F238E27FC236}">
                <a16:creationId xmlns:a16="http://schemas.microsoft.com/office/drawing/2014/main" id="{FB664269-B8BA-D8F2-1AA4-5823B4743B17}"/>
              </a:ext>
            </a:extLst>
          </p:cNvPr>
          <p:cNvSpPr txBox="1">
            <a:spLocks noGrp="1" noChangeArrowheads="1"/>
          </p:cNvSpPr>
          <p:nvPr>
            <p:ph type="sldNum" sz="quarter" idx="10"/>
          </p:nvPr>
        </p:nvSpPr>
        <p:spPr/>
        <p:txBody>
          <a:bodyPr/>
          <a:lstStyle>
            <a:lvl1pPr>
              <a:defRPr/>
            </a:lvl1pPr>
          </a:lstStyle>
          <a:p>
            <a:fld id="{62083183-4B1D-8E48-8C8F-6384BE2BA172}" type="slidenum">
              <a:rPr lang="tr-TR" altLang="tr-TR"/>
              <a:pPr/>
              <a:t>‹#›</a:t>
            </a:fld>
            <a:endParaRPr lang="tr-TR" altLang="tr-TR"/>
          </a:p>
        </p:txBody>
      </p:sp>
    </p:spTree>
    <p:extLst>
      <p:ext uri="{BB962C8B-B14F-4D97-AF65-F5344CB8AC3E}">
        <p14:creationId xmlns:p14="http://schemas.microsoft.com/office/powerpoint/2010/main" val="721267725"/>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_2_1">
    <p:bg>
      <p:bgPr>
        <a:solidFill>
          <a:srgbClr val="009966"/>
        </a:solidFill>
        <a:effectLst/>
      </p:bgPr>
    </p:bg>
    <p:spTree>
      <p:nvGrpSpPr>
        <p:cNvPr id="1" name=""/>
        <p:cNvGrpSpPr/>
        <p:nvPr/>
      </p:nvGrpSpPr>
      <p:grpSpPr>
        <a:xfrm>
          <a:off x="0" y="0"/>
          <a:ext cx="0" cy="0"/>
          <a:chOff x="0" y="0"/>
          <a:chExt cx="0" cy="0"/>
        </a:xfrm>
      </p:grpSpPr>
      <p:pic>
        <p:nvPicPr>
          <p:cNvPr id="2" name="Google Shape;24;p5" descr="Google Shape;24;p5">
            <a:extLst>
              <a:ext uri="{FF2B5EF4-FFF2-40B4-BE49-F238E27FC236}">
                <a16:creationId xmlns:a16="http://schemas.microsoft.com/office/drawing/2014/main" id="{BA54DD16-0D4E-A50F-F16D-1AE4A2DC61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2" name="Başlık Metni"/>
          <p:cNvSpPr txBox="1">
            <a:spLocks noGrp="1"/>
          </p:cNvSpPr>
          <p:nvPr>
            <p:ph type="title"/>
          </p:nvPr>
        </p:nvSpPr>
        <p:spPr>
          <a:prstGeom prst="rect">
            <a:avLst/>
          </a:prstGeom>
        </p:spPr>
        <p:txBody>
          <a:bodyPr/>
          <a:lstStyle>
            <a:lvl1pPr>
              <a:defRPr>
                <a:solidFill>
                  <a:srgbClr val="FFFFFF"/>
                </a:solidFill>
              </a:defRPr>
            </a:lvl1pPr>
          </a:lstStyle>
          <a:p>
            <a:r>
              <a:t>Başlık Metni</a:t>
            </a:r>
          </a:p>
        </p:txBody>
      </p:sp>
      <p:sp>
        <p:nvSpPr>
          <p:cNvPr id="3" name="Slayt Numarası">
            <a:extLst>
              <a:ext uri="{FF2B5EF4-FFF2-40B4-BE49-F238E27FC236}">
                <a16:creationId xmlns:a16="http://schemas.microsoft.com/office/drawing/2014/main" id="{4615D316-4A09-21ED-FEDB-F2B2E6C4C684}"/>
              </a:ext>
            </a:extLst>
          </p:cNvPr>
          <p:cNvSpPr txBox="1">
            <a:spLocks noGrp="1" noChangeArrowheads="1"/>
          </p:cNvSpPr>
          <p:nvPr>
            <p:ph type="sldNum" sz="quarter" idx="10"/>
          </p:nvPr>
        </p:nvSpPr>
        <p:spPr/>
        <p:txBody>
          <a:bodyPr/>
          <a:lstStyle>
            <a:lvl1pPr>
              <a:defRPr/>
            </a:lvl1pPr>
          </a:lstStyle>
          <a:p>
            <a:fld id="{25B71E53-AC2C-7440-8B19-B86EA2D61F2C}" type="slidenum">
              <a:rPr lang="tr-TR" altLang="tr-TR"/>
              <a:pPr/>
              <a:t>‹#›</a:t>
            </a:fld>
            <a:endParaRPr lang="tr-TR" altLang="tr-TR"/>
          </a:p>
        </p:txBody>
      </p:sp>
    </p:spTree>
    <p:extLst>
      <p:ext uri="{BB962C8B-B14F-4D97-AF65-F5344CB8AC3E}">
        <p14:creationId xmlns:p14="http://schemas.microsoft.com/office/powerpoint/2010/main" val="783288375"/>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CUSTOM">
    <p:bg>
      <p:bgPr>
        <a:solidFill>
          <a:srgbClr val="990000"/>
        </a:solidFill>
        <a:effectLst/>
      </p:bgPr>
    </p:bg>
    <p:spTree>
      <p:nvGrpSpPr>
        <p:cNvPr id="1" name=""/>
        <p:cNvGrpSpPr/>
        <p:nvPr/>
      </p:nvGrpSpPr>
      <p:grpSpPr>
        <a:xfrm>
          <a:off x="0" y="0"/>
          <a:ext cx="0" cy="0"/>
          <a:chOff x="0" y="0"/>
          <a:chExt cx="0" cy="0"/>
        </a:xfrm>
      </p:grpSpPr>
      <p:pic>
        <p:nvPicPr>
          <p:cNvPr id="2" name="Google Shape;19;p4" descr="Google Shape;19;p4">
            <a:extLst>
              <a:ext uri="{FF2B5EF4-FFF2-40B4-BE49-F238E27FC236}">
                <a16:creationId xmlns:a16="http://schemas.microsoft.com/office/drawing/2014/main" id="{7780C3EE-1225-EB64-2251-3F60B74244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 name="Google Shape;21;p4" descr="Google Shape;21;p4">
            <a:extLst>
              <a:ext uri="{FF2B5EF4-FFF2-40B4-BE49-F238E27FC236}">
                <a16:creationId xmlns:a16="http://schemas.microsoft.com/office/drawing/2014/main" id="{66C966A5-478F-95DB-50E7-F68283B1A0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3775" y="2882900"/>
            <a:ext cx="2076450" cy="207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42" name="Başlık Metni"/>
          <p:cNvSpPr txBox="1">
            <a:spLocks noGrp="1"/>
          </p:cNvSpPr>
          <p:nvPr>
            <p:ph type="title"/>
          </p:nvPr>
        </p:nvSpPr>
        <p:spPr>
          <a:prstGeom prst="rect">
            <a:avLst/>
          </a:prstGeom>
        </p:spPr>
        <p:txBody>
          <a:bodyPr/>
          <a:lstStyle>
            <a:lvl1pPr>
              <a:defRPr>
                <a:solidFill>
                  <a:srgbClr val="FFFFFF"/>
                </a:solidFill>
              </a:defRPr>
            </a:lvl1pPr>
          </a:lstStyle>
          <a:p>
            <a:r>
              <a:t>Başlık Metni</a:t>
            </a:r>
          </a:p>
        </p:txBody>
      </p:sp>
      <p:sp>
        <p:nvSpPr>
          <p:cNvPr id="4" name="Slayt Numarası">
            <a:extLst>
              <a:ext uri="{FF2B5EF4-FFF2-40B4-BE49-F238E27FC236}">
                <a16:creationId xmlns:a16="http://schemas.microsoft.com/office/drawing/2014/main" id="{5E8BD641-333B-E92D-7973-BEA01A9F9611}"/>
              </a:ext>
            </a:extLst>
          </p:cNvPr>
          <p:cNvSpPr txBox="1">
            <a:spLocks noGrp="1" noChangeArrowheads="1"/>
          </p:cNvSpPr>
          <p:nvPr>
            <p:ph type="sldNum" sz="quarter" idx="10"/>
          </p:nvPr>
        </p:nvSpPr>
        <p:spPr/>
        <p:txBody>
          <a:bodyPr/>
          <a:lstStyle>
            <a:lvl1pPr>
              <a:defRPr/>
            </a:lvl1pPr>
          </a:lstStyle>
          <a:p>
            <a:fld id="{C2A92BB9-DAD4-6840-B21A-F6CC184A2C98}" type="slidenum">
              <a:rPr lang="tr-TR" altLang="tr-TR"/>
              <a:pPr/>
              <a:t>‹#›</a:t>
            </a:fld>
            <a:endParaRPr lang="tr-TR" altLang="tr-TR"/>
          </a:p>
        </p:txBody>
      </p:sp>
    </p:spTree>
    <p:extLst>
      <p:ext uri="{BB962C8B-B14F-4D97-AF65-F5344CB8AC3E}">
        <p14:creationId xmlns:p14="http://schemas.microsoft.com/office/powerpoint/2010/main" val="3255081556"/>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SECTION_HEADER_2_2">
    <p:spTree>
      <p:nvGrpSpPr>
        <p:cNvPr id="1" name=""/>
        <p:cNvGrpSpPr/>
        <p:nvPr/>
      </p:nvGrpSpPr>
      <p:grpSpPr>
        <a:xfrm>
          <a:off x="0" y="0"/>
          <a:ext cx="0" cy="0"/>
          <a:chOff x="0" y="0"/>
          <a:chExt cx="0" cy="0"/>
        </a:xfrm>
      </p:grpSpPr>
      <p:pic>
        <p:nvPicPr>
          <p:cNvPr id="2" name="Google Shape;49;p11" descr="Google Shape;49;p11">
            <a:extLst>
              <a:ext uri="{FF2B5EF4-FFF2-40B4-BE49-F238E27FC236}">
                <a16:creationId xmlns:a16="http://schemas.microsoft.com/office/drawing/2014/main" id="{6432133C-33E7-923E-9328-BAEB417E83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51" name="Başlık Metni"/>
          <p:cNvSpPr txBox="1">
            <a:spLocks noGrp="1"/>
          </p:cNvSpPr>
          <p:nvPr>
            <p:ph type="title"/>
          </p:nvPr>
        </p:nvSpPr>
        <p:spPr>
          <a:prstGeom prst="rect">
            <a:avLst/>
          </a:prstGeom>
        </p:spPr>
        <p:txBody>
          <a:bodyPr/>
          <a:lstStyle/>
          <a:p>
            <a:r>
              <a:t>Başlık Metni</a:t>
            </a:r>
          </a:p>
        </p:txBody>
      </p:sp>
      <p:sp>
        <p:nvSpPr>
          <p:cNvPr id="3" name="Slayt Numarası">
            <a:extLst>
              <a:ext uri="{FF2B5EF4-FFF2-40B4-BE49-F238E27FC236}">
                <a16:creationId xmlns:a16="http://schemas.microsoft.com/office/drawing/2014/main" id="{6222A277-1467-62E2-9306-66CB341D719E}"/>
              </a:ext>
            </a:extLst>
          </p:cNvPr>
          <p:cNvSpPr txBox="1">
            <a:spLocks noGrp="1" noChangeArrowheads="1"/>
          </p:cNvSpPr>
          <p:nvPr>
            <p:ph type="sldNum" sz="quarter" idx="10"/>
          </p:nvPr>
        </p:nvSpPr>
        <p:spPr/>
        <p:txBody>
          <a:bodyPr/>
          <a:lstStyle>
            <a:lvl1pPr>
              <a:defRPr/>
            </a:lvl1pPr>
          </a:lstStyle>
          <a:p>
            <a:fld id="{0BAAF4C7-B7FE-5B44-831C-49335D2ABB3C}" type="slidenum">
              <a:rPr lang="tr-TR" altLang="tr-TR"/>
              <a:pPr/>
              <a:t>‹#›</a:t>
            </a:fld>
            <a:endParaRPr lang="tr-TR" altLang="tr-TR"/>
          </a:p>
        </p:txBody>
      </p:sp>
    </p:spTree>
    <p:extLst>
      <p:ext uri="{BB962C8B-B14F-4D97-AF65-F5344CB8AC3E}">
        <p14:creationId xmlns:p14="http://schemas.microsoft.com/office/powerpoint/2010/main" val="331501834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SECTION_HEADER_2_1_4">
    <p:spTree>
      <p:nvGrpSpPr>
        <p:cNvPr id="1" name=""/>
        <p:cNvGrpSpPr/>
        <p:nvPr/>
      </p:nvGrpSpPr>
      <p:grpSpPr>
        <a:xfrm>
          <a:off x="0" y="0"/>
          <a:ext cx="0" cy="0"/>
          <a:chOff x="0" y="0"/>
          <a:chExt cx="0" cy="0"/>
        </a:xfrm>
      </p:grpSpPr>
      <p:sp>
        <p:nvSpPr>
          <p:cNvPr id="59" name="Başlık Metni"/>
          <p:cNvSpPr txBox="1">
            <a:spLocks noGrp="1"/>
          </p:cNvSpPr>
          <p:nvPr>
            <p:ph type="title"/>
          </p:nvPr>
        </p:nvSpPr>
        <p:spPr>
          <a:prstGeom prst="rect">
            <a:avLst/>
          </a:prstGeom>
        </p:spPr>
        <p:txBody>
          <a:bodyPr/>
          <a:lstStyle/>
          <a:p>
            <a:r>
              <a:t>Başlık Metni</a:t>
            </a:r>
          </a:p>
        </p:txBody>
      </p:sp>
      <p:sp>
        <p:nvSpPr>
          <p:cNvPr id="60" name="Gövde Düzeyi Bir…"/>
          <p:cNvSpPr txBox="1">
            <a:spLocks noGrp="1"/>
          </p:cNvSpPr>
          <p:nvPr>
            <p:ph type="body" sz="quarter" idx="1"/>
          </p:nvPr>
        </p:nvSpPr>
        <p:spPr>
          <a:prstGeom prst="rect">
            <a:avLst/>
          </a:prstGeom>
        </p:spPr>
        <p:txBody>
          <a:bodyPr/>
          <a:lstStyle/>
          <a:p>
            <a:r>
              <a:t>Gövde Düzeyi Bir</a:t>
            </a:r>
          </a:p>
          <a:p>
            <a:pPr lvl="1"/>
            <a:r>
              <a:t>Gövde Düzeyi İki</a:t>
            </a:r>
          </a:p>
          <a:p>
            <a:pPr lvl="2"/>
            <a:r>
              <a:t>Gövde Düzeyi Üç</a:t>
            </a:r>
          </a:p>
          <a:p>
            <a:pPr lvl="3"/>
            <a:r>
              <a:t>Gövde Düzeyi Dört</a:t>
            </a:r>
          </a:p>
          <a:p>
            <a:pPr lvl="4"/>
            <a:r>
              <a:t>Gövde Düzeyi Beş</a:t>
            </a:r>
          </a:p>
        </p:txBody>
      </p:sp>
      <p:sp>
        <p:nvSpPr>
          <p:cNvPr id="2" name="Slayt Numarası">
            <a:extLst>
              <a:ext uri="{FF2B5EF4-FFF2-40B4-BE49-F238E27FC236}">
                <a16:creationId xmlns:a16="http://schemas.microsoft.com/office/drawing/2014/main" id="{62DE95E4-610C-E8C6-2620-F722E11A0C06}"/>
              </a:ext>
            </a:extLst>
          </p:cNvPr>
          <p:cNvSpPr txBox="1">
            <a:spLocks noGrp="1" noChangeArrowheads="1"/>
          </p:cNvSpPr>
          <p:nvPr>
            <p:ph type="sldNum" sz="quarter" idx="10"/>
          </p:nvPr>
        </p:nvSpPr>
        <p:spPr>
          <a:ln/>
        </p:spPr>
        <p:txBody>
          <a:bodyPr/>
          <a:lstStyle>
            <a:lvl1pPr>
              <a:defRPr/>
            </a:lvl1pPr>
          </a:lstStyle>
          <a:p>
            <a:fld id="{09B18BD6-0780-0F4E-869E-085FCB8B51A1}" type="slidenum">
              <a:rPr lang="tr-TR" altLang="tr-TR"/>
              <a:pPr/>
              <a:t>‹#›</a:t>
            </a:fld>
            <a:endParaRPr lang="tr-TR" altLang="tr-TR"/>
          </a:p>
        </p:txBody>
      </p:sp>
    </p:spTree>
    <p:extLst>
      <p:ext uri="{BB962C8B-B14F-4D97-AF65-F5344CB8AC3E}">
        <p14:creationId xmlns:p14="http://schemas.microsoft.com/office/powerpoint/2010/main" val="2302536807"/>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SECTION_HEADER_2_1_2_3">
    <p:spTree>
      <p:nvGrpSpPr>
        <p:cNvPr id="1" name=""/>
        <p:cNvGrpSpPr/>
        <p:nvPr/>
      </p:nvGrpSpPr>
      <p:grpSpPr>
        <a:xfrm>
          <a:off x="0" y="0"/>
          <a:ext cx="0" cy="0"/>
          <a:chOff x="0" y="0"/>
          <a:chExt cx="0" cy="0"/>
        </a:xfrm>
      </p:grpSpPr>
      <p:sp>
        <p:nvSpPr>
          <p:cNvPr id="2" name="Google Shape;73;p16">
            <a:extLst>
              <a:ext uri="{FF2B5EF4-FFF2-40B4-BE49-F238E27FC236}">
                <a16:creationId xmlns:a16="http://schemas.microsoft.com/office/drawing/2014/main" id="{BCC1BE9E-C785-C24B-654B-82F8C648A8DE}"/>
              </a:ext>
            </a:extLst>
          </p:cNvPr>
          <p:cNvSpPr>
            <a:spLocks noChangeArrowheads="1"/>
          </p:cNvSpPr>
          <p:nvPr/>
        </p:nvSpPr>
        <p:spPr bwMode="auto">
          <a:xfrm>
            <a:off x="4581525" y="0"/>
            <a:ext cx="4562475" cy="5143500"/>
          </a:xfrm>
          <a:prstGeom prst="rect">
            <a:avLst/>
          </a:prstGeom>
          <a:solidFill>
            <a:srgbClr val="000000"/>
          </a:solidFill>
          <a:ln w="9525">
            <a:solidFill>
              <a:srgbClr val="000000"/>
            </a:solidFill>
            <a:miter lim="800000"/>
            <a:headEnd/>
            <a:tailEnd/>
          </a:ln>
        </p:spPr>
        <p:txBody>
          <a:bodyPr lIns="45718" tIns="45718" rIns="45718" bIns="45718" anchor="ctr"/>
          <a:lstStyle/>
          <a:p>
            <a:pPr eaLnBrk="1"/>
            <a:endParaRPr lang="tr-TR" altLang="tr-TR">
              <a:solidFill>
                <a:srgbClr val="000000"/>
              </a:solidFill>
              <a:latin typeface="Arial" panose="020B0604020202020204" pitchFamily="34" charset="0"/>
              <a:cs typeface="Arial" panose="020B0604020202020204" pitchFamily="34" charset="0"/>
              <a:sym typeface="Arial" panose="020B0604020202020204" pitchFamily="34" charset="0"/>
            </a:endParaRPr>
          </a:p>
        </p:txBody>
      </p:sp>
      <p:sp>
        <p:nvSpPr>
          <p:cNvPr id="68" name="Başlık Metni"/>
          <p:cNvSpPr txBox="1">
            <a:spLocks noGrp="1"/>
          </p:cNvSpPr>
          <p:nvPr>
            <p:ph type="title"/>
          </p:nvPr>
        </p:nvSpPr>
        <p:spPr>
          <a:xfrm>
            <a:off x="279725" y="228600"/>
            <a:ext cx="3993301" cy="984001"/>
          </a:xfrm>
          <a:prstGeom prst="rect">
            <a:avLst/>
          </a:prstGeom>
        </p:spPr>
        <p:txBody>
          <a:bodyPr anchor="t"/>
          <a:lstStyle>
            <a:lvl1pPr algn="l"/>
          </a:lstStyle>
          <a:p>
            <a:r>
              <a:t>Başlık Metni</a:t>
            </a:r>
          </a:p>
        </p:txBody>
      </p:sp>
      <p:sp>
        <p:nvSpPr>
          <p:cNvPr id="3" name="Slayt Numarası">
            <a:extLst>
              <a:ext uri="{FF2B5EF4-FFF2-40B4-BE49-F238E27FC236}">
                <a16:creationId xmlns:a16="http://schemas.microsoft.com/office/drawing/2014/main" id="{50E81C3D-0996-77EA-8078-8AF2E3B3DC48}"/>
              </a:ext>
            </a:extLst>
          </p:cNvPr>
          <p:cNvSpPr txBox="1">
            <a:spLocks noGrp="1" noChangeArrowheads="1"/>
          </p:cNvSpPr>
          <p:nvPr>
            <p:ph type="sldNum" sz="quarter" idx="10"/>
          </p:nvPr>
        </p:nvSpPr>
        <p:spPr/>
        <p:txBody>
          <a:bodyPr/>
          <a:lstStyle>
            <a:lvl1pPr>
              <a:defRPr/>
            </a:lvl1pPr>
          </a:lstStyle>
          <a:p>
            <a:fld id="{CAF9F8DB-7175-2D4B-822B-779A3B9EFC56}" type="slidenum">
              <a:rPr lang="tr-TR" altLang="tr-TR"/>
              <a:pPr/>
              <a:t>‹#›</a:t>
            </a:fld>
            <a:endParaRPr lang="tr-TR" altLang="tr-TR"/>
          </a:p>
        </p:txBody>
      </p:sp>
    </p:spTree>
    <p:extLst>
      <p:ext uri="{BB962C8B-B14F-4D97-AF65-F5344CB8AC3E}">
        <p14:creationId xmlns:p14="http://schemas.microsoft.com/office/powerpoint/2010/main" val="379345411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SECTION_HEADER_2_1_2_1_3">
    <p:bg>
      <p:bgPr>
        <a:solidFill>
          <a:srgbClr val="009966"/>
        </a:solidFill>
        <a:effectLst/>
      </p:bgPr>
    </p:bg>
    <p:spTree>
      <p:nvGrpSpPr>
        <p:cNvPr id="1" name=""/>
        <p:cNvGrpSpPr/>
        <p:nvPr/>
      </p:nvGrpSpPr>
      <p:grpSpPr>
        <a:xfrm>
          <a:off x="0" y="0"/>
          <a:ext cx="0" cy="0"/>
          <a:chOff x="0" y="0"/>
          <a:chExt cx="0" cy="0"/>
        </a:xfrm>
      </p:grpSpPr>
      <p:pic>
        <p:nvPicPr>
          <p:cNvPr id="2" name="Google Shape;82;p18" descr="Google Shape;82;p18">
            <a:extLst>
              <a:ext uri="{FF2B5EF4-FFF2-40B4-BE49-F238E27FC236}">
                <a16:creationId xmlns:a16="http://schemas.microsoft.com/office/drawing/2014/main" id="{9864ECB2-C384-B10C-361A-24162E20EA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 name="Google Shape;84;p18">
            <a:extLst>
              <a:ext uri="{FF2B5EF4-FFF2-40B4-BE49-F238E27FC236}">
                <a16:creationId xmlns:a16="http://schemas.microsoft.com/office/drawing/2014/main" id="{15BE4DC5-658C-E38E-394E-4BFF25656334}"/>
              </a:ext>
            </a:extLst>
          </p:cNvPr>
          <p:cNvSpPr>
            <a:spLocks noChangeArrowheads="1"/>
          </p:cNvSpPr>
          <p:nvPr/>
        </p:nvSpPr>
        <p:spPr bwMode="auto">
          <a:xfrm>
            <a:off x="4581525" y="0"/>
            <a:ext cx="4562475" cy="5143500"/>
          </a:xfrm>
          <a:prstGeom prst="rect">
            <a:avLst/>
          </a:prstGeom>
          <a:solidFill>
            <a:srgbClr val="000000"/>
          </a:solidFill>
          <a:ln w="9525">
            <a:solidFill>
              <a:srgbClr val="000000"/>
            </a:solidFill>
            <a:miter lim="800000"/>
            <a:headEnd/>
            <a:tailEnd/>
          </a:ln>
        </p:spPr>
        <p:txBody>
          <a:bodyPr lIns="45718" tIns="45718" rIns="45718" bIns="45718" anchor="ctr"/>
          <a:lstStyle/>
          <a:p>
            <a:pPr eaLnBrk="1"/>
            <a:endParaRPr lang="tr-TR" altLang="tr-TR">
              <a:solidFill>
                <a:srgbClr val="000000"/>
              </a:solidFill>
              <a:latin typeface="Arial" panose="020B0604020202020204" pitchFamily="34" charset="0"/>
              <a:cs typeface="Arial" panose="020B0604020202020204" pitchFamily="34" charset="0"/>
              <a:sym typeface="Arial" panose="020B0604020202020204" pitchFamily="34" charset="0"/>
            </a:endParaRPr>
          </a:p>
        </p:txBody>
      </p:sp>
      <p:pic>
        <p:nvPicPr>
          <p:cNvPr id="4" name="Google Shape;85;p18" descr="Google Shape;85;p18">
            <a:extLst>
              <a:ext uri="{FF2B5EF4-FFF2-40B4-BE49-F238E27FC236}">
                <a16:creationId xmlns:a16="http://schemas.microsoft.com/office/drawing/2014/main" id="{12B61376-EC3B-7E31-5864-DDF99F5535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7838" y="40259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78" name="Başlık Metni"/>
          <p:cNvSpPr txBox="1">
            <a:spLocks noGrp="1"/>
          </p:cNvSpPr>
          <p:nvPr>
            <p:ph type="title"/>
          </p:nvPr>
        </p:nvSpPr>
        <p:spPr>
          <a:xfrm>
            <a:off x="279725" y="228600"/>
            <a:ext cx="3993301" cy="3250502"/>
          </a:xfrm>
          <a:prstGeom prst="rect">
            <a:avLst/>
          </a:prstGeom>
        </p:spPr>
        <p:txBody>
          <a:bodyPr anchor="t"/>
          <a:lstStyle>
            <a:lvl1pPr algn="l">
              <a:defRPr>
                <a:solidFill>
                  <a:srgbClr val="FFFFFF"/>
                </a:solidFill>
              </a:defRPr>
            </a:lvl1pPr>
          </a:lstStyle>
          <a:p>
            <a:r>
              <a:t>Başlık Metni</a:t>
            </a:r>
          </a:p>
        </p:txBody>
      </p:sp>
      <p:sp>
        <p:nvSpPr>
          <p:cNvPr id="5" name="Slayt Numarası">
            <a:extLst>
              <a:ext uri="{FF2B5EF4-FFF2-40B4-BE49-F238E27FC236}">
                <a16:creationId xmlns:a16="http://schemas.microsoft.com/office/drawing/2014/main" id="{DD88F9AA-C4BE-A415-32DB-E8FABA9EAB08}"/>
              </a:ext>
            </a:extLst>
          </p:cNvPr>
          <p:cNvSpPr txBox="1">
            <a:spLocks noGrp="1" noChangeArrowheads="1"/>
          </p:cNvSpPr>
          <p:nvPr>
            <p:ph type="sldNum" sz="quarter" idx="10"/>
          </p:nvPr>
        </p:nvSpPr>
        <p:spPr/>
        <p:txBody>
          <a:bodyPr/>
          <a:lstStyle>
            <a:lvl1pPr>
              <a:defRPr/>
            </a:lvl1pPr>
          </a:lstStyle>
          <a:p>
            <a:fld id="{546738DA-89B1-1B41-80EB-781FA68ED1FA}" type="slidenum">
              <a:rPr lang="tr-TR" altLang="tr-TR"/>
              <a:pPr/>
              <a:t>‹#›</a:t>
            </a:fld>
            <a:endParaRPr lang="tr-TR" altLang="tr-TR"/>
          </a:p>
        </p:txBody>
      </p:sp>
    </p:spTree>
    <p:extLst>
      <p:ext uri="{BB962C8B-B14F-4D97-AF65-F5344CB8AC3E}">
        <p14:creationId xmlns:p14="http://schemas.microsoft.com/office/powerpoint/2010/main" val="2282054530"/>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CTION_HEADER_2_1_2_2">
    <p:spTree>
      <p:nvGrpSpPr>
        <p:cNvPr id="1" name=""/>
        <p:cNvGrpSpPr/>
        <p:nvPr/>
      </p:nvGrpSpPr>
      <p:grpSpPr>
        <a:xfrm>
          <a:off x="0" y="0"/>
          <a:ext cx="0" cy="0"/>
          <a:chOff x="0" y="0"/>
          <a:chExt cx="0" cy="0"/>
        </a:xfrm>
      </p:grpSpPr>
      <p:pic>
        <p:nvPicPr>
          <p:cNvPr id="2" name="Google Shape;99;p21" descr="Google Shape;99;p21">
            <a:extLst>
              <a:ext uri="{FF2B5EF4-FFF2-40B4-BE49-F238E27FC236}">
                <a16:creationId xmlns:a16="http://schemas.microsoft.com/office/drawing/2014/main" id="{D706CB32-28A9-5EA9-41FB-8AA9AC8E5A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40259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88" name="Başlık Metni"/>
          <p:cNvSpPr txBox="1">
            <a:spLocks noGrp="1"/>
          </p:cNvSpPr>
          <p:nvPr>
            <p:ph type="title"/>
          </p:nvPr>
        </p:nvSpPr>
        <p:spPr>
          <a:xfrm>
            <a:off x="279725" y="228600"/>
            <a:ext cx="4253701" cy="984001"/>
          </a:xfrm>
          <a:prstGeom prst="rect">
            <a:avLst/>
          </a:prstGeom>
        </p:spPr>
        <p:txBody>
          <a:bodyPr anchor="t"/>
          <a:lstStyle>
            <a:lvl1pPr algn="l">
              <a:defRPr sz="4400"/>
            </a:lvl1pPr>
          </a:lstStyle>
          <a:p>
            <a:r>
              <a:t>Başlık Metni</a:t>
            </a:r>
          </a:p>
        </p:txBody>
      </p:sp>
      <p:sp>
        <p:nvSpPr>
          <p:cNvPr id="90" name="Gövde Düzeyi Bir…"/>
          <p:cNvSpPr txBox="1">
            <a:spLocks noGrp="1"/>
          </p:cNvSpPr>
          <p:nvPr>
            <p:ph type="body" sz="quarter" idx="1"/>
          </p:nvPr>
        </p:nvSpPr>
        <p:spPr>
          <a:xfrm>
            <a:off x="279725" y="2615875"/>
            <a:ext cx="4253701" cy="1066801"/>
          </a:xfrm>
          <a:prstGeom prst="rect">
            <a:avLst/>
          </a:prstGeom>
        </p:spPr>
        <p:txBody>
          <a:bodyPr/>
          <a:lstStyle>
            <a:lvl1pPr algn="l">
              <a:defRPr sz="1400"/>
            </a:lvl1pPr>
            <a:lvl2pPr algn="l">
              <a:defRPr sz="1400"/>
            </a:lvl2pPr>
            <a:lvl3pPr algn="l">
              <a:defRPr sz="1400"/>
            </a:lvl3pPr>
            <a:lvl4pPr algn="l">
              <a:defRPr sz="1400"/>
            </a:lvl4pPr>
            <a:lvl5pPr algn="l">
              <a:defRPr sz="1400"/>
            </a:lvl5pPr>
          </a:lstStyle>
          <a:p>
            <a:r>
              <a:t>Gövde Düzeyi Bir</a:t>
            </a:r>
          </a:p>
          <a:p>
            <a:pPr lvl="1"/>
            <a:r>
              <a:t>Gövde Düzeyi İki</a:t>
            </a:r>
          </a:p>
          <a:p>
            <a:pPr lvl="2"/>
            <a:r>
              <a:t>Gövde Düzeyi Üç</a:t>
            </a:r>
          </a:p>
          <a:p>
            <a:pPr lvl="3"/>
            <a:r>
              <a:t>Gövde Düzeyi Dört</a:t>
            </a:r>
          </a:p>
          <a:p>
            <a:pPr lvl="4"/>
            <a:r>
              <a:t>Gövde Düzeyi Beş</a:t>
            </a:r>
          </a:p>
        </p:txBody>
      </p:sp>
      <p:sp>
        <p:nvSpPr>
          <p:cNvPr id="3" name="Slayt Numarası">
            <a:extLst>
              <a:ext uri="{FF2B5EF4-FFF2-40B4-BE49-F238E27FC236}">
                <a16:creationId xmlns:a16="http://schemas.microsoft.com/office/drawing/2014/main" id="{250FC053-0F7F-0308-4D8D-6F56EC35A8D8}"/>
              </a:ext>
            </a:extLst>
          </p:cNvPr>
          <p:cNvSpPr txBox="1">
            <a:spLocks noGrp="1" noChangeArrowheads="1"/>
          </p:cNvSpPr>
          <p:nvPr>
            <p:ph type="sldNum" sz="quarter" idx="10"/>
          </p:nvPr>
        </p:nvSpPr>
        <p:spPr/>
        <p:txBody>
          <a:bodyPr/>
          <a:lstStyle>
            <a:lvl1pPr>
              <a:defRPr/>
            </a:lvl1pPr>
          </a:lstStyle>
          <a:p>
            <a:fld id="{B33DABF4-1E11-F849-89EF-58026870F6E3}" type="slidenum">
              <a:rPr lang="tr-TR" altLang="tr-TR"/>
              <a:pPr/>
              <a:t>‹#›</a:t>
            </a:fld>
            <a:endParaRPr lang="tr-TR" altLang="tr-TR"/>
          </a:p>
        </p:txBody>
      </p:sp>
    </p:spTree>
    <p:extLst>
      <p:ext uri="{BB962C8B-B14F-4D97-AF65-F5344CB8AC3E}">
        <p14:creationId xmlns:p14="http://schemas.microsoft.com/office/powerpoint/2010/main" val="1352876970"/>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Başlık Metni">
            <a:extLst>
              <a:ext uri="{FF2B5EF4-FFF2-40B4-BE49-F238E27FC236}">
                <a16:creationId xmlns:a16="http://schemas.microsoft.com/office/drawing/2014/main" id="{404B67E3-1467-E6DC-ED93-706186572A2F}"/>
              </a:ext>
            </a:extLst>
          </p:cNvPr>
          <p:cNvSpPr txBox="1">
            <a:spLocks noGrp="1" noChangeArrowheads="1"/>
          </p:cNvSpPr>
          <p:nvPr>
            <p:ph type="title"/>
          </p:nvPr>
        </p:nvSpPr>
        <p:spPr bwMode="auto">
          <a:xfrm>
            <a:off x="709613" y="1450975"/>
            <a:ext cx="7724775"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square" lIns="91421" tIns="91421" rIns="91421" bIns="91421" numCol="1" anchor="ctr" anchorCtr="0" compatLnSpc="1">
            <a:prstTxWarp prst="textNoShape">
              <a:avLst/>
            </a:prstTxWarp>
          </a:bodyPr>
          <a:lstStyle/>
          <a:p>
            <a:pPr lvl="0"/>
            <a:r>
              <a:rPr lang="tr-TR" altLang="tr-TR">
                <a:sym typeface="Montserrat" pitchFamily="2" charset="0"/>
              </a:rPr>
              <a:t>Başlık Metni</a:t>
            </a:r>
          </a:p>
        </p:txBody>
      </p:sp>
      <p:sp>
        <p:nvSpPr>
          <p:cNvPr id="1027" name="Gövde Düzeyi Bir…">
            <a:extLst>
              <a:ext uri="{FF2B5EF4-FFF2-40B4-BE49-F238E27FC236}">
                <a16:creationId xmlns:a16="http://schemas.microsoft.com/office/drawing/2014/main" id="{BCBDE6CA-7A1C-792F-C940-3D2F0407E1B7}"/>
              </a:ext>
            </a:extLst>
          </p:cNvPr>
          <p:cNvSpPr txBox="1">
            <a:spLocks noGrp="1" noChangeArrowheads="1"/>
          </p:cNvSpPr>
          <p:nvPr>
            <p:ph type="body" idx="1"/>
          </p:nvPr>
        </p:nvSpPr>
        <p:spPr bwMode="auto">
          <a:xfrm>
            <a:off x="709613" y="2616200"/>
            <a:ext cx="77247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square" lIns="91421" tIns="91421" rIns="91421" bIns="91421" numCol="1" anchor="ctr" anchorCtr="0" compatLnSpc="1">
            <a:prstTxWarp prst="textNoShape">
              <a:avLst/>
            </a:prstTxWarp>
          </a:bodyPr>
          <a:lstStyle/>
          <a:p>
            <a:pPr lvl="0"/>
            <a:r>
              <a:rPr lang="tr-TR" altLang="tr-TR">
                <a:sym typeface="Source Serif Pro" panose="02040603050405020204" pitchFamily="18" charset="0"/>
              </a:rPr>
              <a:t>Gövde Düzeyi Bir</a:t>
            </a:r>
          </a:p>
          <a:p>
            <a:pPr lvl="1"/>
            <a:r>
              <a:rPr lang="tr-TR" altLang="tr-TR">
                <a:sym typeface="Source Serif Pro" panose="02040603050405020204" pitchFamily="18" charset="0"/>
              </a:rPr>
              <a:t>Gövde Düzeyi İki</a:t>
            </a:r>
          </a:p>
          <a:p>
            <a:pPr lvl="2"/>
            <a:r>
              <a:rPr lang="tr-TR" altLang="tr-TR">
                <a:sym typeface="Source Serif Pro" panose="02040603050405020204" pitchFamily="18" charset="0"/>
              </a:rPr>
              <a:t>Gövde Düzeyi Üç</a:t>
            </a:r>
          </a:p>
          <a:p>
            <a:pPr lvl="3"/>
            <a:r>
              <a:rPr lang="tr-TR" altLang="tr-TR">
                <a:sym typeface="Source Serif Pro" panose="02040603050405020204" pitchFamily="18" charset="0"/>
              </a:rPr>
              <a:t>Gövde Düzeyi Dört</a:t>
            </a:r>
          </a:p>
          <a:p>
            <a:pPr lvl="4"/>
            <a:r>
              <a:rPr lang="tr-TR" altLang="tr-TR">
                <a:sym typeface="Source Serif Pro" panose="02040603050405020204" pitchFamily="18" charset="0"/>
              </a:rPr>
              <a:t>Gövde Düzeyi Beş</a:t>
            </a:r>
          </a:p>
        </p:txBody>
      </p:sp>
      <p:sp>
        <p:nvSpPr>
          <p:cNvPr id="1028" name="Slayt Numarası">
            <a:extLst>
              <a:ext uri="{FF2B5EF4-FFF2-40B4-BE49-F238E27FC236}">
                <a16:creationId xmlns:a16="http://schemas.microsoft.com/office/drawing/2014/main" id="{02916146-146D-746E-2CBE-C795551C3ED2}"/>
              </a:ext>
            </a:extLst>
          </p:cNvPr>
          <p:cNvSpPr txBox="1">
            <a:spLocks noGrp="1" noChangeArrowheads="1"/>
          </p:cNvSpPr>
          <p:nvPr>
            <p:ph type="sldNum" sz="quarter" idx="2"/>
          </p:nvPr>
        </p:nvSpPr>
        <p:spPr bwMode="auto">
          <a:xfrm>
            <a:off x="8683625" y="4700588"/>
            <a:ext cx="338138"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none" lIns="91421" tIns="91421" rIns="91421" bIns="91421" numCol="1" anchor="ctr" anchorCtr="0" compatLnSpc="1">
            <a:prstTxWarp prst="textNoShape">
              <a:avLst/>
            </a:prstTxWarp>
            <a:spAutoFit/>
          </a:bodyPr>
          <a:lstStyle>
            <a:lvl1pPr algn="r" eaLnBrk="1">
              <a:defRPr sz="1000">
                <a:solidFill>
                  <a:srgbClr val="ADADAD"/>
                </a:solidFill>
                <a:latin typeface="Arial" panose="020B0604020202020204" pitchFamily="34" charset="0"/>
                <a:cs typeface="Arial" panose="020B0604020202020204" pitchFamily="34" charset="0"/>
                <a:sym typeface="Arial" panose="020B0604020202020204" pitchFamily="34" charset="0"/>
              </a:defRPr>
            </a:lvl1pPr>
          </a:lstStyle>
          <a:p>
            <a:fld id="{D910AB65-5616-8042-B6A7-B04592EC1F1C}" type="slidenum">
              <a:rPr lang="tr-TR" altLang="tr-TR"/>
              <a:pPr/>
              <a:t>‹#›</a:t>
            </a:fld>
            <a:endParaRPr lang="tr-TR" altLang="tr-TR"/>
          </a:p>
        </p:txBody>
      </p:sp>
    </p:spTree>
  </p:cSld>
  <p:clrMap bg1="dk1" tx1="lt1" bg2="dk2" tx2="lt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01" r:id="rId6"/>
    <p:sldLayoutId id="2147483710" r:id="rId7"/>
    <p:sldLayoutId id="2147483711" r:id="rId8"/>
    <p:sldLayoutId id="2147483712" r:id="rId9"/>
    <p:sldLayoutId id="2147483713" r:id="rId10"/>
    <p:sldLayoutId id="2147483714" r:id="rId11"/>
    <p:sldLayoutId id="2147483702" r:id="rId12"/>
    <p:sldLayoutId id="2147483715" r:id="rId13"/>
    <p:sldLayoutId id="2147483716" r:id="rId14"/>
    <p:sldLayoutId id="2147483703" r:id="rId15"/>
    <p:sldLayoutId id="2147483717" r:id="rId16"/>
    <p:sldLayoutId id="2147483704" r:id="rId17"/>
    <p:sldLayoutId id="2147483718" r:id="rId18"/>
    <p:sldLayoutId id="2147483719" r:id="rId19"/>
    <p:sldLayoutId id="2147483720" r:id="rId20"/>
    <p:sldLayoutId id="2147483721" r:id="rId21"/>
    <p:sldLayoutId id="2147483722" r:id="rId22"/>
    <p:sldLayoutId id="2147483723" r:id="rId23"/>
    <p:sldLayoutId id="2147483724" r:id="rId24"/>
    <p:sldLayoutId id="2147483725" r:id="rId25"/>
    <p:sldLayoutId id="2147483726" r:id="rId26"/>
    <p:sldLayoutId id="2147483727" r:id="rId27"/>
    <p:sldLayoutId id="2147483728" r:id="rId28"/>
  </p:sldLayoutIdLst>
  <p:transition spd="med"/>
  <p:txStyles>
    <p:titleStyle>
      <a:lvl1pPr algn="ctr" rtl="0" eaLnBrk="0" fontAlgn="base" hangingPunct="0">
        <a:spcBef>
          <a:spcPct val="0"/>
        </a:spcBef>
        <a:spcAft>
          <a:spcPct val="0"/>
        </a:spcAft>
        <a:defRPr sz="5200" b="1">
          <a:solidFill>
            <a:srgbClr val="000000"/>
          </a:solidFill>
          <a:latin typeface="Montserrat"/>
          <a:ea typeface="Montserrat"/>
          <a:cs typeface="Montserrat"/>
          <a:sym typeface="Montserrat" pitchFamily="2" charset="0"/>
        </a:defRPr>
      </a:lvl1pPr>
      <a:lvl2pPr algn="ctr" rtl="0" eaLnBrk="0" fontAlgn="base" hangingPunct="0">
        <a:spcBef>
          <a:spcPct val="0"/>
        </a:spcBef>
        <a:spcAft>
          <a:spcPct val="0"/>
        </a:spcAft>
        <a:defRPr sz="5200" b="1">
          <a:solidFill>
            <a:srgbClr val="000000"/>
          </a:solidFill>
          <a:latin typeface="Montserrat"/>
          <a:ea typeface="Montserrat"/>
          <a:cs typeface="Montserrat"/>
          <a:sym typeface="Montserrat" pitchFamily="2" charset="0"/>
        </a:defRPr>
      </a:lvl2pPr>
      <a:lvl3pPr algn="ctr" rtl="0" eaLnBrk="0" fontAlgn="base" hangingPunct="0">
        <a:spcBef>
          <a:spcPct val="0"/>
        </a:spcBef>
        <a:spcAft>
          <a:spcPct val="0"/>
        </a:spcAft>
        <a:defRPr sz="5200" b="1">
          <a:solidFill>
            <a:srgbClr val="000000"/>
          </a:solidFill>
          <a:latin typeface="Montserrat"/>
          <a:ea typeface="Montserrat"/>
          <a:cs typeface="Montserrat"/>
          <a:sym typeface="Montserrat" pitchFamily="2" charset="0"/>
        </a:defRPr>
      </a:lvl3pPr>
      <a:lvl4pPr algn="ctr" rtl="0" eaLnBrk="0" fontAlgn="base" hangingPunct="0">
        <a:spcBef>
          <a:spcPct val="0"/>
        </a:spcBef>
        <a:spcAft>
          <a:spcPct val="0"/>
        </a:spcAft>
        <a:defRPr sz="5200" b="1">
          <a:solidFill>
            <a:srgbClr val="000000"/>
          </a:solidFill>
          <a:latin typeface="Montserrat"/>
          <a:ea typeface="Montserrat"/>
          <a:cs typeface="Montserrat"/>
          <a:sym typeface="Montserrat" pitchFamily="2" charset="0"/>
        </a:defRPr>
      </a:lvl4pPr>
      <a:lvl5pPr algn="ctr" rtl="0" eaLnBrk="0" fontAlgn="base" hangingPunct="0">
        <a:spcBef>
          <a:spcPct val="0"/>
        </a:spcBef>
        <a:spcAft>
          <a:spcPct val="0"/>
        </a:spcAft>
        <a:defRPr sz="5200" b="1">
          <a:solidFill>
            <a:srgbClr val="000000"/>
          </a:solidFill>
          <a:latin typeface="Montserrat"/>
          <a:ea typeface="Montserrat"/>
          <a:cs typeface="Montserrat"/>
          <a:sym typeface="Montserrat" pitchFamily="2" charset="0"/>
        </a:defRPr>
      </a:lvl5pPr>
      <a:lvl6pPr marL="0" marR="0" indent="0" algn="ctr" defTabSz="914400" rtl="0" latinLnBrk="0">
        <a:lnSpc>
          <a:spcPct val="100000"/>
        </a:lnSpc>
        <a:spcBef>
          <a:spcPts val="0"/>
        </a:spcBef>
        <a:spcAft>
          <a:spcPts val="0"/>
        </a:spcAft>
        <a:buClrTx/>
        <a:buSzTx/>
        <a:buFontTx/>
        <a:buNone/>
        <a:tabLst/>
        <a:defRPr sz="5200" b="1" i="0" u="none" strike="noStrike" cap="none" spc="0" baseline="0">
          <a:solidFill>
            <a:srgbClr val="000000"/>
          </a:solidFill>
          <a:uFillTx/>
          <a:latin typeface="Montserrat"/>
          <a:ea typeface="Montserrat"/>
          <a:cs typeface="Montserrat"/>
          <a:sym typeface="Montserrat"/>
        </a:defRPr>
      </a:lvl6pPr>
      <a:lvl7pPr marL="0" marR="0" indent="0" algn="ctr" defTabSz="914400" rtl="0" latinLnBrk="0">
        <a:lnSpc>
          <a:spcPct val="100000"/>
        </a:lnSpc>
        <a:spcBef>
          <a:spcPts val="0"/>
        </a:spcBef>
        <a:spcAft>
          <a:spcPts val="0"/>
        </a:spcAft>
        <a:buClrTx/>
        <a:buSzTx/>
        <a:buFontTx/>
        <a:buNone/>
        <a:tabLst/>
        <a:defRPr sz="5200" b="1" i="0" u="none" strike="noStrike" cap="none" spc="0" baseline="0">
          <a:solidFill>
            <a:srgbClr val="000000"/>
          </a:solidFill>
          <a:uFillTx/>
          <a:latin typeface="Montserrat"/>
          <a:ea typeface="Montserrat"/>
          <a:cs typeface="Montserrat"/>
          <a:sym typeface="Montserrat"/>
        </a:defRPr>
      </a:lvl7pPr>
      <a:lvl8pPr marL="0" marR="0" indent="0" algn="ctr" defTabSz="914400" rtl="0" latinLnBrk="0">
        <a:lnSpc>
          <a:spcPct val="100000"/>
        </a:lnSpc>
        <a:spcBef>
          <a:spcPts val="0"/>
        </a:spcBef>
        <a:spcAft>
          <a:spcPts val="0"/>
        </a:spcAft>
        <a:buClrTx/>
        <a:buSzTx/>
        <a:buFontTx/>
        <a:buNone/>
        <a:tabLst/>
        <a:defRPr sz="5200" b="1" i="0" u="none" strike="noStrike" cap="none" spc="0" baseline="0">
          <a:solidFill>
            <a:srgbClr val="000000"/>
          </a:solidFill>
          <a:uFillTx/>
          <a:latin typeface="Montserrat"/>
          <a:ea typeface="Montserrat"/>
          <a:cs typeface="Montserrat"/>
          <a:sym typeface="Montserrat"/>
        </a:defRPr>
      </a:lvl8pPr>
      <a:lvl9pPr marL="0" marR="0" indent="0" algn="ctr" defTabSz="914400" rtl="0" latinLnBrk="0">
        <a:lnSpc>
          <a:spcPct val="100000"/>
        </a:lnSpc>
        <a:spcBef>
          <a:spcPts val="0"/>
        </a:spcBef>
        <a:spcAft>
          <a:spcPts val="0"/>
        </a:spcAft>
        <a:buClrTx/>
        <a:buSzTx/>
        <a:buFontTx/>
        <a:buNone/>
        <a:tabLst/>
        <a:defRPr sz="5200" b="1" i="0" u="none" strike="noStrike" cap="none" spc="0" baseline="0">
          <a:solidFill>
            <a:srgbClr val="000000"/>
          </a:solidFill>
          <a:uFillTx/>
          <a:latin typeface="Montserrat"/>
          <a:ea typeface="Montserrat"/>
          <a:cs typeface="Montserrat"/>
          <a:sym typeface="Montserrat"/>
        </a:defRPr>
      </a:lvl9pPr>
    </p:titleStyle>
    <p:bodyStyle>
      <a:lvl1pPr algn="ctr" rtl="0" eaLnBrk="0" fontAlgn="base" hangingPunct="0">
        <a:spcBef>
          <a:spcPct val="0"/>
        </a:spcBef>
        <a:spcAft>
          <a:spcPct val="0"/>
        </a:spcAft>
        <a:defRPr sz="2400">
          <a:solidFill>
            <a:srgbClr val="000000"/>
          </a:solidFill>
          <a:latin typeface="Source Serif Pro"/>
          <a:ea typeface="Source Serif Pro"/>
          <a:cs typeface="Source Serif Pro"/>
          <a:sym typeface="Source Serif Pro" panose="02040603050405020204" pitchFamily="18" charset="0"/>
        </a:defRPr>
      </a:lvl1pPr>
      <a:lvl2pPr algn="ctr" rtl="0" eaLnBrk="0" fontAlgn="base" hangingPunct="0">
        <a:spcBef>
          <a:spcPct val="0"/>
        </a:spcBef>
        <a:spcAft>
          <a:spcPct val="0"/>
        </a:spcAft>
        <a:defRPr sz="2400">
          <a:solidFill>
            <a:srgbClr val="000000"/>
          </a:solidFill>
          <a:latin typeface="Source Serif Pro"/>
          <a:ea typeface="Source Serif Pro"/>
          <a:cs typeface="Source Serif Pro"/>
          <a:sym typeface="Source Serif Pro" panose="02040603050405020204" pitchFamily="18" charset="0"/>
        </a:defRPr>
      </a:lvl2pPr>
      <a:lvl3pPr algn="ctr" rtl="0" eaLnBrk="0" fontAlgn="base" hangingPunct="0">
        <a:spcBef>
          <a:spcPct val="0"/>
        </a:spcBef>
        <a:spcAft>
          <a:spcPct val="0"/>
        </a:spcAft>
        <a:defRPr sz="2400">
          <a:solidFill>
            <a:srgbClr val="000000"/>
          </a:solidFill>
          <a:latin typeface="Source Serif Pro"/>
          <a:ea typeface="Source Serif Pro"/>
          <a:cs typeface="Source Serif Pro"/>
          <a:sym typeface="Source Serif Pro" panose="02040603050405020204" pitchFamily="18" charset="0"/>
        </a:defRPr>
      </a:lvl3pPr>
      <a:lvl4pPr algn="ctr" rtl="0" eaLnBrk="0" fontAlgn="base" hangingPunct="0">
        <a:spcBef>
          <a:spcPct val="0"/>
        </a:spcBef>
        <a:spcAft>
          <a:spcPct val="0"/>
        </a:spcAft>
        <a:defRPr sz="2400">
          <a:solidFill>
            <a:srgbClr val="000000"/>
          </a:solidFill>
          <a:latin typeface="Source Serif Pro"/>
          <a:ea typeface="Source Serif Pro"/>
          <a:cs typeface="Source Serif Pro"/>
          <a:sym typeface="Source Serif Pro" panose="02040603050405020204" pitchFamily="18" charset="0"/>
        </a:defRPr>
      </a:lvl4pPr>
      <a:lvl5pPr algn="ctr" rtl="0" eaLnBrk="0" fontAlgn="base" hangingPunct="0">
        <a:spcBef>
          <a:spcPct val="0"/>
        </a:spcBef>
        <a:spcAft>
          <a:spcPct val="0"/>
        </a:spcAft>
        <a:defRPr sz="2400">
          <a:solidFill>
            <a:srgbClr val="000000"/>
          </a:solidFill>
          <a:latin typeface="Source Serif Pro"/>
          <a:ea typeface="Source Serif Pro"/>
          <a:cs typeface="Source Serif Pro"/>
          <a:sym typeface="Source Serif Pro" panose="02040603050405020204" pitchFamily="18" charset="0"/>
        </a:defRPr>
      </a:lvl5pPr>
      <a:lvl6pPr marL="0" marR="0" indent="0" algn="ctr" defTabSz="914400" rtl="0" latinLnBrk="0">
        <a:lnSpc>
          <a:spcPct val="100000"/>
        </a:lnSpc>
        <a:spcBef>
          <a:spcPts val="0"/>
        </a:spcBef>
        <a:spcAft>
          <a:spcPts val="0"/>
        </a:spcAft>
        <a:buClrTx/>
        <a:buSzTx/>
        <a:buFontTx/>
        <a:buNone/>
        <a:tabLst/>
        <a:defRPr sz="2400" b="0" i="0" u="none" strike="noStrike" cap="none" spc="0" baseline="0">
          <a:solidFill>
            <a:srgbClr val="000000"/>
          </a:solidFill>
          <a:uFillTx/>
          <a:latin typeface="Source Serif Pro"/>
          <a:ea typeface="Source Serif Pro"/>
          <a:cs typeface="Source Serif Pro"/>
          <a:sym typeface="Source Serif Pro"/>
        </a:defRPr>
      </a:lvl6pPr>
      <a:lvl7pPr marL="0" marR="0" indent="0" algn="ctr" defTabSz="914400" rtl="0" latinLnBrk="0">
        <a:lnSpc>
          <a:spcPct val="100000"/>
        </a:lnSpc>
        <a:spcBef>
          <a:spcPts val="0"/>
        </a:spcBef>
        <a:spcAft>
          <a:spcPts val="0"/>
        </a:spcAft>
        <a:buClrTx/>
        <a:buSzTx/>
        <a:buFontTx/>
        <a:buNone/>
        <a:tabLst/>
        <a:defRPr sz="2400" b="0" i="0" u="none" strike="noStrike" cap="none" spc="0" baseline="0">
          <a:solidFill>
            <a:srgbClr val="000000"/>
          </a:solidFill>
          <a:uFillTx/>
          <a:latin typeface="Source Serif Pro"/>
          <a:ea typeface="Source Serif Pro"/>
          <a:cs typeface="Source Serif Pro"/>
          <a:sym typeface="Source Serif Pro"/>
        </a:defRPr>
      </a:lvl7pPr>
      <a:lvl8pPr marL="0" marR="0" indent="0" algn="ctr" defTabSz="914400" rtl="0" latinLnBrk="0">
        <a:lnSpc>
          <a:spcPct val="100000"/>
        </a:lnSpc>
        <a:spcBef>
          <a:spcPts val="0"/>
        </a:spcBef>
        <a:spcAft>
          <a:spcPts val="0"/>
        </a:spcAft>
        <a:buClrTx/>
        <a:buSzTx/>
        <a:buFontTx/>
        <a:buNone/>
        <a:tabLst/>
        <a:defRPr sz="2400" b="0" i="0" u="none" strike="noStrike" cap="none" spc="0" baseline="0">
          <a:solidFill>
            <a:srgbClr val="000000"/>
          </a:solidFill>
          <a:uFillTx/>
          <a:latin typeface="Source Serif Pro"/>
          <a:ea typeface="Source Serif Pro"/>
          <a:cs typeface="Source Serif Pro"/>
          <a:sym typeface="Source Serif Pro"/>
        </a:defRPr>
      </a:lvl8pPr>
      <a:lvl9pPr marL="0" marR="0" indent="0" algn="ctr" defTabSz="914400" rtl="0" latinLnBrk="0">
        <a:lnSpc>
          <a:spcPct val="100000"/>
        </a:lnSpc>
        <a:spcBef>
          <a:spcPts val="0"/>
        </a:spcBef>
        <a:spcAft>
          <a:spcPts val="0"/>
        </a:spcAft>
        <a:buClrTx/>
        <a:buSzTx/>
        <a:buFontTx/>
        <a:buNone/>
        <a:tabLst/>
        <a:defRPr sz="2400" b="0" i="0" u="none" strike="noStrike" cap="none" spc="0" baseline="0">
          <a:solidFill>
            <a:srgbClr val="000000"/>
          </a:solidFill>
          <a:uFillTx/>
          <a:latin typeface="Source Serif Pro"/>
          <a:ea typeface="Source Serif Pro"/>
          <a:cs typeface="Source Serif Pro"/>
          <a:sym typeface="Source Serif Pro"/>
        </a:defRPr>
      </a:lvl9pPr>
    </p:bodyStyle>
    <p:otherStyle>
      <a:lvl1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1pPr>
      <a:lvl2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2pPr>
      <a:lvl3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3pPr>
      <a:lvl4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4pPr>
      <a:lvl5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jpeg"/><Relationship Id="rId7" Type="http://schemas.openxmlformats.org/officeDocument/2006/relationships/image" Target="../media/image39.jpeg"/><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1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jpeg"/><Relationship Id="rId7" Type="http://schemas.openxmlformats.org/officeDocument/2006/relationships/image" Target="../media/image45.png"/><Relationship Id="rId2" Type="http://schemas.openxmlformats.org/officeDocument/2006/relationships/notesSlide" Target="../notesSlides/notesSlide6.xml"/><Relationship Id="rId1" Type="http://schemas.openxmlformats.org/officeDocument/2006/relationships/slideLayout" Target="../slideLayouts/slideLayout2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47.jpe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7.xml"/><Relationship Id="rId6" Type="http://schemas.openxmlformats.org/officeDocument/2006/relationships/hyperlink" Target="https://en.wikipedia.org/wiki/List_of_Wikipedias" TargetMode="External"/><Relationship Id="rId5" Type="http://schemas.openxmlformats.org/officeDocument/2006/relationships/image" Target="../media/image49.png"/><Relationship Id="rId4" Type="http://schemas.openxmlformats.org/officeDocument/2006/relationships/image" Target="../media/image48.png"/></Relationships>
</file>

<file path=ppt/slides/_rels/slide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xml"/><Relationship Id="rId1" Type="http://schemas.openxmlformats.org/officeDocument/2006/relationships/slideLayout" Target="../slideLayouts/slideLayout2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14.xml.rels><?xml version="1.0" encoding="UTF-8" standalone="yes"?>
<Relationships xmlns="http://schemas.openxmlformats.org/package/2006/relationships"><Relationship Id="rId3" Type="http://schemas.openxmlformats.org/officeDocument/2006/relationships/image" Target="../media/image54.tiff"/><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10.xml"/><Relationship Id="rId1" Type="http://schemas.openxmlformats.org/officeDocument/2006/relationships/slideLayout" Target="../slideLayouts/slideLayout21.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6.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58.png"/><Relationship Id="rId2" Type="http://schemas.openxmlformats.org/officeDocument/2006/relationships/notesSlide" Target="../notesSlides/notesSlide11.xml"/><Relationship Id="rId1" Type="http://schemas.openxmlformats.org/officeDocument/2006/relationships/slideLayout" Target="../slideLayouts/slideLayout21.xml"/><Relationship Id="rId6" Type="http://schemas.openxmlformats.org/officeDocument/2006/relationships/image" Target="../media/image63.jpeg"/><Relationship Id="rId5" Type="http://schemas.openxmlformats.org/officeDocument/2006/relationships/image" Target="../media/image62.png"/><Relationship Id="rId4" Type="http://schemas.openxmlformats.org/officeDocument/2006/relationships/image" Target="../media/image5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png"/><Relationship Id="rId7" Type="http://schemas.openxmlformats.org/officeDocument/2006/relationships/image" Target="../media/image67.png"/><Relationship Id="rId2" Type="http://schemas.openxmlformats.org/officeDocument/2006/relationships/notesSlide" Target="../notesSlides/notesSlide13.xml"/><Relationship Id="rId1" Type="http://schemas.openxmlformats.org/officeDocument/2006/relationships/slideLayout" Target="../slideLayouts/slideLayout27.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1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5.xml"/><Relationship Id="rId1" Type="http://schemas.openxmlformats.org/officeDocument/2006/relationships/slideLayout" Target="../slideLayouts/slideLayout9.xml"/><Relationship Id="rId5" Type="http://schemas.openxmlformats.org/officeDocument/2006/relationships/image" Target="../media/image72.png"/><Relationship Id="rId4" Type="http://schemas.openxmlformats.org/officeDocument/2006/relationships/image" Target="../media/image71.png"/></Relationships>
</file>

<file path=ppt/slides/_rels/slide21.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16.xml"/><Relationship Id="rId1" Type="http://schemas.openxmlformats.org/officeDocument/2006/relationships/slideLayout" Target="../slideLayouts/slideLayout15.xml"/><Relationship Id="rId5" Type="http://schemas.openxmlformats.org/officeDocument/2006/relationships/image" Target="../media/image75.png"/><Relationship Id="rId4" Type="http://schemas.openxmlformats.org/officeDocument/2006/relationships/image" Target="../media/image74.png"/></Relationships>
</file>

<file path=ppt/slides/_rels/slide22.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8.xml"/><Relationship Id="rId1" Type="http://schemas.openxmlformats.org/officeDocument/2006/relationships/slideLayout" Target="../slideLayouts/slideLayout15.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2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9.xml"/><Relationship Id="rId1" Type="http://schemas.openxmlformats.org/officeDocument/2006/relationships/slideLayout" Target="../slideLayouts/slideLayout15.xml"/><Relationship Id="rId5" Type="http://schemas.openxmlformats.org/officeDocument/2006/relationships/image" Target="../media/image79.png"/><Relationship Id="rId4" Type="http://schemas.openxmlformats.org/officeDocument/2006/relationships/image" Target="../media/image82.png"/></Relationships>
</file>

<file path=ppt/slides/_rels/slide2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20.xml"/><Relationship Id="rId1" Type="http://schemas.openxmlformats.org/officeDocument/2006/relationships/slideLayout" Target="../slideLayouts/slideLayout15.xml"/><Relationship Id="rId5" Type="http://schemas.openxmlformats.org/officeDocument/2006/relationships/image" Target="../media/image84.png"/><Relationship Id="rId4" Type="http://schemas.openxmlformats.org/officeDocument/2006/relationships/image" Target="../media/image79.png"/></Relationships>
</file>

<file path=ppt/slides/_rels/slide26.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21.xml"/><Relationship Id="rId1" Type="http://schemas.openxmlformats.org/officeDocument/2006/relationships/slideLayout" Target="../slideLayouts/slideLayout15.xml"/><Relationship Id="rId5" Type="http://schemas.openxmlformats.org/officeDocument/2006/relationships/image" Target="../media/image87.png"/><Relationship Id="rId4" Type="http://schemas.openxmlformats.org/officeDocument/2006/relationships/image" Target="../media/image86.png"/></Relationships>
</file>

<file path=ppt/slides/_rels/slide2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89.png"/></Relationships>
</file>

<file path=ppt/slides/_rels/slide3.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png"/><Relationship Id="rId3" Type="http://schemas.openxmlformats.org/officeDocument/2006/relationships/image" Target="../media/image7.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7.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9.pn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7.xml"/><Relationship Id="rId6" Type="http://schemas.openxmlformats.org/officeDocument/2006/relationships/image" Target="../media/image24.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6.xml"/><Relationship Id="rId4" Type="http://schemas.openxmlformats.org/officeDocument/2006/relationships/image" Target="../media/image31.jpeg"/></Relationships>
</file>

<file path=ppt/slides/_rels/slide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26.xml"/><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4.jpe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Metin kutusu 3">
            <a:extLst>
              <a:ext uri="{FF2B5EF4-FFF2-40B4-BE49-F238E27FC236}">
                <a16:creationId xmlns:a16="http://schemas.microsoft.com/office/drawing/2014/main" id="{D550167C-15A8-EA5C-0A08-85BE12D933C8}"/>
              </a:ext>
            </a:extLst>
          </p:cNvPr>
          <p:cNvSpPr txBox="1"/>
          <p:nvPr/>
        </p:nvSpPr>
        <p:spPr>
          <a:xfrm>
            <a:off x="1185863" y="1390650"/>
            <a:ext cx="6572250" cy="1323435"/>
          </a:xfrm>
          <a:prstGeom prst="rect">
            <a:avLst/>
          </a:prstGeom>
          <a:ln w="12700">
            <a:miter lim="400000"/>
          </a:ln>
        </p:spPr>
        <p:txBody>
          <a:bodyPr lIns="45718" tIns="45718" rIns="45718" bIns="45718">
            <a:spAutoFit/>
          </a:bodyPr>
          <a:lstStyle/>
          <a:p>
            <a:pPr algn="ctr" eaLnBrk="1" fontAlgn="auto">
              <a:spcBef>
                <a:spcPts val="0"/>
              </a:spcBef>
              <a:spcAft>
                <a:spcPts val="0"/>
              </a:spcAft>
              <a:defRPr sz="4000" b="1">
                <a:solidFill>
                  <a:srgbClr val="FFFFFF"/>
                </a:solidFill>
                <a:latin typeface="+mn-lt"/>
                <a:ea typeface="+mn-ea"/>
                <a:cs typeface="+mn-cs"/>
                <a:sym typeface="Arial"/>
              </a:defRPr>
            </a:pPr>
            <a:r>
              <a:rPr lang="tr-TR" sz="4000" b="1" kern="0" dirty="0">
                <a:solidFill>
                  <a:srgbClr val="FFFFFF"/>
                </a:solidFill>
                <a:latin typeface="+mn-lt"/>
                <a:ea typeface="+mn-ea"/>
                <a:cs typeface="+mn-cs"/>
                <a:sym typeface="Arial"/>
              </a:rPr>
              <a:t>Kütüphaneler, </a:t>
            </a:r>
            <a:r>
              <a:rPr lang="tr-TR" sz="4000" b="1" kern="0" dirty="0" err="1">
                <a:solidFill>
                  <a:srgbClr val="FFFFFF"/>
                </a:solidFill>
                <a:latin typeface="+mn-lt"/>
                <a:ea typeface="+mn-ea"/>
                <a:cs typeface="+mn-cs"/>
                <a:sym typeface="Arial"/>
              </a:rPr>
              <a:t>Vikipedi</a:t>
            </a:r>
            <a:r>
              <a:rPr lang="tr-TR" sz="4000" b="1" kern="0" dirty="0">
                <a:solidFill>
                  <a:srgbClr val="FFFFFF"/>
                </a:solidFill>
                <a:latin typeface="+mn-lt"/>
                <a:ea typeface="+mn-ea"/>
                <a:cs typeface="+mn-cs"/>
                <a:sym typeface="Arial"/>
              </a:rPr>
              <a:t> ve Ötesi</a:t>
            </a:r>
          </a:p>
        </p:txBody>
      </p:sp>
      <p:pic>
        <p:nvPicPr>
          <p:cNvPr id="27650" name="Google Shape;146;p31" descr="Google Shape;146;p31">
            <a:extLst>
              <a:ext uri="{FF2B5EF4-FFF2-40B4-BE49-F238E27FC236}">
                <a16:creationId xmlns:a16="http://schemas.microsoft.com/office/drawing/2014/main" id="{BA3E3342-9994-4156-F260-FA2B238CB4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8137" y="1038082"/>
            <a:ext cx="108902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27651" name="ANAMED…">
            <a:extLst>
              <a:ext uri="{FF2B5EF4-FFF2-40B4-BE49-F238E27FC236}">
                <a16:creationId xmlns:a16="http://schemas.microsoft.com/office/drawing/2014/main" id="{E6E18D1E-B4C5-C4D0-2C6A-DB49476DD6C4}"/>
              </a:ext>
            </a:extLst>
          </p:cNvPr>
          <p:cNvSpPr txBox="1">
            <a:spLocks noChangeArrowheads="1"/>
          </p:cNvSpPr>
          <p:nvPr/>
        </p:nvSpPr>
        <p:spPr bwMode="auto">
          <a:xfrm>
            <a:off x="6970515" y="4249304"/>
            <a:ext cx="147732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8" tIns="45718" rIns="45718" bIns="45718">
            <a:spAutoFit/>
          </a:bodyPr>
          <a:lstStyle/>
          <a:p>
            <a:pPr eaLnBrk="1"/>
            <a:r>
              <a:rPr lang="tr-TR" altLang="tr-TR" sz="1800" b="1" dirty="0">
                <a:solidFill>
                  <a:srgbClr val="FFFFFF"/>
                </a:solidFill>
              </a:rPr>
              <a:t>23 Mart 2024</a:t>
            </a:r>
          </a:p>
        </p:txBody>
      </p:sp>
      <p:sp>
        <p:nvSpPr>
          <p:cNvPr id="27652" name="1 ar">
            <a:extLst>
              <a:ext uri="{FF2B5EF4-FFF2-40B4-BE49-F238E27FC236}">
                <a16:creationId xmlns:a16="http://schemas.microsoft.com/office/drawing/2014/main" id="{C1687400-C8FC-00E5-CBF8-30361A28D148}"/>
              </a:ext>
            </a:extLst>
          </p:cNvPr>
          <p:cNvSpPr txBox="1">
            <a:spLocks noChangeArrowheads="1"/>
          </p:cNvSpPr>
          <p:nvPr/>
        </p:nvSpPr>
        <p:spPr bwMode="auto">
          <a:xfrm>
            <a:off x="4429125" y="2544763"/>
            <a:ext cx="411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8" tIns="45718" rIns="45718" bIns="45718">
            <a:spAutoFit/>
          </a:bodyPr>
          <a:lstStyle/>
          <a:p>
            <a:pPr eaLnBrk="1"/>
            <a:r>
              <a:rPr lang="tr-TR" altLang="tr-TR"/>
              <a:t>1 ar</a:t>
            </a:r>
          </a:p>
        </p:txBody>
      </p:sp>
      <p:sp>
        <p:nvSpPr>
          <p:cNvPr id="27653" name="Metin">
            <a:extLst>
              <a:ext uri="{FF2B5EF4-FFF2-40B4-BE49-F238E27FC236}">
                <a16:creationId xmlns:a16="http://schemas.microsoft.com/office/drawing/2014/main" id="{C3A21530-3168-D7C6-F5B4-A0C32CFED54F}"/>
              </a:ext>
            </a:extLst>
          </p:cNvPr>
          <p:cNvSpPr txBox="1">
            <a:spLocks noChangeArrowheads="1"/>
          </p:cNvSpPr>
          <p:nvPr/>
        </p:nvSpPr>
        <p:spPr bwMode="auto">
          <a:xfrm>
            <a:off x="4302125" y="2417763"/>
            <a:ext cx="5397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8" tIns="45718" rIns="45718" bIns="45718">
            <a:spAutoFit/>
          </a:bodyPr>
          <a:lstStyle/>
          <a:p>
            <a:pPr eaLnBrk="1"/>
            <a:endParaRPr lang="tr-TR" altLang="tr-TR"/>
          </a:p>
        </p:txBody>
      </p:sp>
      <p:sp>
        <p:nvSpPr>
          <p:cNvPr id="27654" name="Metin">
            <a:extLst>
              <a:ext uri="{FF2B5EF4-FFF2-40B4-BE49-F238E27FC236}">
                <a16:creationId xmlns:a16="http://schemas.microsoft.com/office/drawing/2014/main" id="{76A2819D-96A4-4679-31E4-BC0BE5CE4954}"/>
              </a:ext>
            </a:extLst>
          </p:cNvPr>
          <p:cNvSpPr txBox="1">
            <a:spLocks noChangeArrowheads="1"/>
          </p:cNvSpPr>
          <p:nvPr/>
        </p:nvSpPr>
        <p:spPr bwMode="auto">
          <a:xfrm>
            <a:off x="4556125" y="2671763"/>
            <a:ext cx="5397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8" tIns="45718" rIns="45718" bIns="45718">
            <a:spAutoFit/>
          </a:bodyPr>
          <a:lstStyle/>
          <a:p>
            <a:pPr eaLnBrk="1"/>
            <a:endParaRPr lang="tr-TR" altLang="tr-T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0" name="Grup 8">
            <a:extLst>
              <a:ext uri="{FF2B5EF4-FFF2-40B4-BE49-F238E27FC236}">
                <a16:creationId xmlns:a16="http://schemas.microsoft.com/office/drawing/2014/main" id="{205AFB73-3625-002B-2E15-74F78B96DC43}"/>
              </a:ext>
            </a:extLst>
          </p:cNvPr>
          <p:cNvGrpSpPr>
            <a:grpSpLocks/>
          </p:cNvGrpSpPr>
          <p:nvPr/>
        </p:nvGrpSpPr>
        <p:grpSpPr bwMode="auto">
          <a:xfrm>
            <a:off x="373063" y="322263"/>
            <a:ext cx="2474912" cy="2068512"/>
            <a:chOff x="0" y="-1"/>
            <a:chExt cx="2474273" cy="2067494"/>
          </a:xfrm>
        </p:grpSpPr>
        <p:pic>
          <p:nvPicPr>
            <p:cNvPr id="39953" name="Picture 2" descr="Picture 2">
              <a:extLst>
                <a:ext uri="{FF2B5EF4-FFF2-40B4-BE49-F238E27FC236}">
                  <a16:creationId xmlns:a16="http://schemas.microsoft.com/office/drawing/2014/main" id="{A266E857-D603-7099-FC1A-03B3EDA226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211791"/>
              <a:ext cx="2474274" cy="1855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9954" name="Metin kutusu 4">
              <a:extLst>
                <a:ext uri="{FF2B5EF4-FFF2-40B4-BE49-F238E27FC236}">
                  <a16:creationId xmlns:a16="http://schemas.microsoft.com/office/drawing/2014/main" id="{9EC412B3-9280-8DD6-2D3E-D15426B24C3C}"/>
                </a:ext>
              </a:extLst>
            </p:cNvPr>
            <p:cNvSpPr txBox="1">
              <a:spLocks noChangeArrowheads="1"/>
            </p:cNvSpPr>
            <p:nvPr/>
          </p:nvSpPr>
          <p:spPr bwMode="auto">
            <a:xfrm>
              <a:off x="18825" y="-2"/>
              <a:ext cx="1172592" cy="42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sz="2200" b="1">
                  <a:solidFill>
                    <a:srgbClr val="C00000"/>
                  </a:solidFill>
                  <a:latin typeface="Montserrat" pitchFamily="2" charset="0"/>
                  <a:ea typeface="Montserrat" pitchFamily="2" charset="0"/>
                  <a:cs typeface="Montserrat" pitchFamily="2" charset="0"/>
                  <a:sym typeface="Montserrat" pitchFamily="2" charset="0"/>
                </a:rPr>
                <a:t>NEPAL</a:t>
              </a:r>
            </a:p>
          </p:txBody>
        </p:sp>
      </p:grpSp>
      <p:grpSp>
        <p:nvGrpSpPr>
          <p:cNvPr id="373" name="Grup 7">
            <a:extLst>
              <a:ext uri="{FF2B5EF4-FFF2-40B4-BE49-F238E27FC236}">
                <a16:creationId xmlns:a16="http://schemas.microsoft.com/office/drawing/2014/main" id="{BF98DD13-39E4-DA80-65E3-F81D43C1E1EE}"/>
              </a:ext>
            </a:extLst>
          </p:cNvPr>
          <p:cNvGrpSpPr>
            <a:grpSpLocks/>
          </p:cNvGrpSpPr>
          <p:nvPr/>
        </p:nvGrpSpPr>
        <p:grpSpPr bwMode="auto">
          <a:xfrm>
            <a:off x="3116263" y="393700"/>
            <a:ext cx="2474912" cy="1903413"/>
            <a:chOff x="0" y="-1"/>
            <a:chExt cx="2474269" cy="1904067"/>
          </a:xfrm>
        </p:grpSpPr>
        <p:pic>
          <p:nvPicPr>
            <p:cNvPr id="39951" name="Picture 4" descr="Picture 4">
              <a:extLst>
                <a:ext uri="{FF2B5EF4-FFF2-40B4-BE49-F238E27FC236}">
                  <a16:creationId xmlns:a16="http://schemas.microsoft.com/office/drawing/2014/main" id="{0CCA449E-37E4-C6DE-61DB-EDA06060B3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53870"/>
              <a:ext cx="2474270" cy="1650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9952" name="Metin kutusu 12">
              <a:extLst>
                <a:ext uri="{FF2B5EF4-FFF2-40B4-BE49-F238E27FC236}">
                  <a16:creationId xmlns:a16="http://schemas.microsoft.com/office/drawing/2014/main" id="{1AE2A71A-3936-D649-18C8-6B39436A11C1}"/>
                </a:ext>
              </a:extLst>
            </p:cNvPr>
            <p:cNvSpPr txBox="1">
              <a:spLocks noChangeArrowheads="1"/>
            </p:cNvSpPr>
            <p:nvPr/>
          </p:nvSpPr>
          <p:spPr bwMode="auto">
            <a:xfrm>
              <a:off x="1227006" y="-2"/>
              <a:ext cx="1172593" cy="42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sz="2200" b="1">
                  <a:solidFill>
                    <a:srgbClr val="007166"/>
                  </a:solidFill>
                  <a:latin typeface="Montserrat" pitchFamily="2" charset="0"/>
                  <a:ea typeface="Montserrat" pitchFamily="2" charset="0"/>
                  <a:cs typeface="Montserrat" pitchFamily="2" charset="0"/>
                  <a:sym typeface="Montserrat" pitchFamily="2" charset="0"/>
                </a:rPr>
                <a:t>FAS</a:t>
              </a:r>
            </a:p>
          </p:txBody>
        </p:sp>
      </p:grpSp>
      <p:grpSp>
        <p:nvGrpSpPr>
          <p:cNvPr id="376" name="Grup 20">
            <a:extLst>
              <a:ext uri="{FF2B5EF4-FFF2-40B4-BE49-F238E27FC236}">
                <a16:creationId xmlns:a16="http://schemas.microsoft.com/office/drawing/2014/main" id="{183B4247-6E7F-4739-D400-B94797701E2F}"/>
              </a:ext>
            </a:extLst>
          </p:cNvPr>
          <p:cNvGrpSpPr>
            <a:grpSpLocks/>
          </p:cNvGrpSpPr>
          <p:nvPr/>
        </p:nvGrpSpPr>
        <p:grpSpPr bwMode="auto">
          <a:xfrm>
            <a:off x="3413125" y="2646363"/>
            <a:ext cx="3197225" cy="2365375"/>
            <a:chOff x="0" y="0"/>
            <a:chExt cx="3197001" cy="2365217"/>
          </a:xfrm>
        </p:grpSpPr>
        <p:pic>
          <p:nvPicPr>
            <p:cNvPr id="39949" name="Picture 8" descr="Picture 8">
              <a:extLst>
                <a:ext uri="{FF2B5EF4-FFF2-40B4-BE49-F238E27FC236}">
                  <a16:creationId xmlns:a16="http://schemas.microsoft.com/office/drawing/2014/main" id="{C6C1B8BF-9EB9-0C3A-C071-DD2F64E09B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368320"/>
              <a:ext cx="2740995" cy="1996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9950" name="Metin kutusu 13">
              <a:extLst>
                <a:ext uri="{FF2B5EF4-FFF2-40B4-BE49-F238E27FC236}">
                  <a16:creationId xmlns:a16="http://schemas.microsoft.com/office/drawing/2014/main" id="{58977519-2537-A470-2485-802CECCB9EE6}"/>
                </a:ext>
              </a:extLst>
            </p:cNvPr>
            <p:cNvSpPr txBox="1">
              <a:spLocks noChangeArrowheads="1"/>
            </p:cNvSpPr>
            <p:nvPr/>
          </p:nvSpPr>
          <p:spPr bwMode="auto">
            <a:xfrm>
              <a:off x="45716" y="-1"/>
              <a:ext cx="3151285" cy="42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sz="2200" b="1">
                  <a:solidFill>
                    <a:srgbClr val="FF0000"/>
                  </a:solidFill>
                  <a:latin typeface="Montserrat" pitchFamily="2" charset="0"/>
                  <a:ea typeface="Montserrat" pitchFamily="2" charset="0"/>
                  <a:cs typeface="Montserrat" pitchFamily="2" charset="0"/>
                  <a:sym typeface="Montserrat" pitchFamily="2" charset="0"/>
                </a:rPr>
                <a:t>KIRGIZİSTAN</a:t>
              </a:r>
            </a:p>
          </p:txBody>
        </p:sp>
      </p:grpSp>
      <p:grpSp>
        <p:nvGrpSpPr>
          <p:cNvPr id="379" name="Grup 9">
            <a:extLst>
              <a:ext uri="{FF2B5EF4-FFF2-40B4-BE49-F238E27FC236}">
                <a16:creationId xmlns:a16="http://schemas.microsoft.com/office/drawing/2014/main" id="{72A39253-59C4-7F25-E54A-6BC9F9AB09AE}"/>
              </a:ext>
            </a:extLst>
          </p:cNvPr>
          <p:cNvGrpSpPr>
            <a:grpSpLocks/>
          </p:cNvGrpSpPr>
          <p:nvPr/>
        </p:nvGrpSpPr>
        <p:grpSpPr bwMode="auto">
          <a:xfrm>
            <a:off x="46038" y="2390775"/>
            <a:ext cx="3060700" cy="2316163"/>
            <a:chOff x="0" y="0"/>
            <a:chExt cx="3060562" cy="2316143"/>
          </a:xfrm>
        </p:grpSpPr>
        <p:pic>
          <p:nvPicPr>
            <p:cNvPr id="39947" name="Picture 6" descr="Picture 6">
              <a:extLst>
                <a:ext uri="{FF2B5EF4-FFF2-40B4-BE49-F238E27FC236}">
                  <a16:creationId xmlns:a16="http://schemas.microsoft.com/office/drawing/2014/main" id="{5B6A03D2-08FC-F4A3-D1C2-F50D98007EC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3905" y="248646"/>
              <a:ext cx="2756657" cy="2067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9948" name="Metin kutusu 14">
              <a:extLst>
                <a:ext uri="{FF2B5EF4-FFF2-40B4-BE49-F238E27FC236}">
                  <a16:creationId xmlns:a16="http://schemas.microsoft.com/office/drawing/2014/main" id="{60726465-6DE1-87A6-A1D0-B474CF048A83}"/>
                </a:ext>
              </a:extLst>
            </p:cNvPr>
            <p:cNvSpPr txBox="1">
              <a:spLocks noChangeArrowheads="1"/>
            </p:cNvSpPr>
            <p:nvPr/>
          </p:nvSpPr>
          <p:spPr bwMode="auto">
            <a:xfrm>
              <a:off x="-1" y="-1"/>
              <a:ext cx="1172590" cy="42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sz="2200" b="1">
                  <a:solidFill>
                    <a:srgbClr val="002060"/>
                  </a:solidFill>
                  <a:latin typeface="Montserrat" pitchFamily="2" charset="0"/>
                  <a:ea typeface="Montserrat" pitchFamily="2" charset="0"/>
                  <a:cs typeface="Montserrat" pitchFamily="2" charset="0"/>
                  <a:sym typeface="Montserrat" pitchFamily="2" charset="0"/>
                </a:rPr>
                <a:t>IRAK</a:t>
              </a:r>
            </a:p>
          </p:txBody>
        </p:sp>
      </p:grpSp>
      <p:grpSp>
        <p:nvGrpSpPr>
          <p:cNvPr id="382" name="Grup 6">
            <a:extLst>
              <a:ext uri="{FF2B5EF4-FFF2-40B4-BE49-F238E27FC236}">
                <a16:creationId xmlns:a16="http://schemas.microsoft.com/office/drawing/2014/main" id="{1304BC0F-CE0A-7CC2-7FDC-EDC71C7F3FA4}"/>
              </a:ext>
            </a:extLst>
          </p:cNvPr>
          <p:cNvGrpSpPr>
            <a:grpSpLocks/>
          </p:cNvGrpSpPr>
          <p:nvPr/>
        </p:nvGrpSpPr>
        <p:grpSpPr bwMode="auto">
          <a:xfrm>
            <a:off x="5840413" y="107950"/>
            <a:ext cx="2884487" cy="2354263"/>
            <a:chOff x="0" y="0"/>
            <a:chExt cx="2884773" cy="2354948"/>
          </a:xfrm>
        </p:grpSpPr>
        <p:pic>
          <p:nvPicPr>
            <p:cNvPr id="39945" name="Picture 14" descr="Picture 14">
              <a:extLst>
                <a:ext uri="{FF2B5EF4-FFF2-40B4-BE49-F238E27FC236}">
                  <a16:creationId xmlns:a16="http://schemas.microsoft.com/office/drawing/2014/main" id="{608EC945-5FAB-5000-8443-97203BF02CC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25" y="335761"/>
              <a:ext cx="2864948" cy="201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9946" name="Metin kutusu 19">
              <a:extLst>
                <a:ext uri="{FF2B5EF4-FFF2-40B4-BE49-F238E27FC236}">
                  <a16:creationId xmlns:a16="http://schemas.microsoft.com/office/drawing/2014/main" id="{A7B7FC9C-6AAF-6C69-CE00-59D14C8C7F91}"/>
                </a:ext>
              </a:extLst>
            </p:cNvPr>
            <p:cNvSpPr txBox="1">
              <a:spLocks noChangeArrowheads="1"/>
            </p:cNvSpPr>
            <p:nvPr/>
          </p:nvSpPr>
          <p:spPr bwMode="auto">
            <a:xfrm>
              <a:off x="-1" y="-1"/>
              <a:ext cx="1557598" cy="42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sz="2200" b="1">
                  <a:solidFill>
                    <a:srgbClr val="EF8600"/>
                  </a:solidFill>
                  <a:latin typeface="Montserrat" pitchFamily="2" charset="0"/>
                  <a:ea typeface="Montserrat" pitchFamily="2" charset="0"/>
                  <a:cs typeface="Montserrat" pitchFamily="2" charset="0"/>
                  <a:sym typeface="Montserrat" pitchFamily="2" charset="0"/>
                </a:rPr>
                <a:t>UGANDA</a:t>
              </a:r>
            </a:p>
          </p:txBody>
        </p:sp>
      </p:grpSp>
      <p:grpSp>
        <p:nvGrpSpPr>
          <p:cNvPr id="385" name="Grup 18">
            <a:extLst>
              <a:ext uri="{FF2B5EF4-FFF2-40B4-BE49-F238E27FC236}">
                <a16:creationId xmlns:a16="http://schemas.microsoft.com/office/drawing/2014/main" id="{26658D94-BC3E-9676-000A-A865385CAA92}"/>
              </a:ext>
            </a:extLst>
          </p:cNvPr>
          <p:cNvGrpSpPr>
            <a:grpSpLocks/>
          </p:cNvGrpSpPr>
          <p:nvPr/>
        </p:nvGrpSpPr>
        <p:grpSpPr bwMode="auto">
          <a:xfrm>
            <a:off x="6238875" y="2832100"/>
            <a:ext cx="2905125" cy="2292350"/>
            <a:chOff x="0" y="0"/>
            <a:chExt cx="2904816" cy="2292742"/>
          </a:xfrm>
        </p:grpSpPr>
        <p:pic>
          <p:nvPicPr>
            <p:cNvPr id="39943" name="Picture 22" descr="Picture 22">
              <a:extLst>
                <a:ext uri="{FF2B5EF4-FFF2-40B4-BE49-F238E27FC236}">
                  <a16:creationId xmlns:a16="http://schemas.microsoft.com/office/drawing/2014/main" id="{A1267467-EF7A-DF2B-E0FA-B3574E49F37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 y="-1"/>
              <a:ext cx="2904817" cy="1980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9944" name="Metin kutusu 30">
              <a:extLst>
                <a:ext uri="{FF2B5EF4-FFF2-40B4-BE49-F238E27FC236}">
                  <a16:creationId xmlns:a16="http://schemas.microsoft.com/office/drawing/2014/main" id="{E3DFB356-E7B7-2946-A3DE-4FE85F3DEC5F}"/>
                </a:ext>
              </a:extLst>
            </p:cNvPr>
            <p:cNvSpPr txBox="1">
              <a:spLocks noChangeArrowheads="1"/>
            </p:cNvSpPr>
            <p:nvPr/>
          </p:nvSpPr>
          <p:spPr bwMode="auto">
            <a:xfrm>
              <a:off x="127478" y="1871105"/>
              <a:ext cx="2312005" cy="42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sz="2200" b="1">
                  <a:solidFill>
                    <a:srgbClr val="7030A0"/>
                  </a:solidFill>
                  <a:latin typeface="Montserrat" pitchFamily="2" charset="0"/>
                  <a:ea typeface="Montserrat" pitchFamily="2" charset="0"/>
                  <a:cs typeface="Montserrat" pitchFamily="2" charset="0"/>
                  <a:sym typeface="Montserrat" pitchFamily="2" charset="0"/>
                </a:rPr>
                <a:t>NEW YORK</a:t>
              </a:r>
            </a:p>
          </p:txBody>
        </p:sp>
      </p:grpSp>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nodeType="afterEffect">
                                  <p:stCondLst>
                                    <p:cond delay="0"/>
                                  </p:stCondLst>
                                  <p:iterate>
                                    <p:tmAbs val="0"/>
                                  </p:iterate>
                                  <p:childTnLst>
                                    <p:set>
                                      <p:cBhvr>
                                        <p:cTn id="6" fill="hold"/>
                                        <p:tgtEl>
                                          <p:spTgt spid="370"/>
                                        </p:tgtEl>
                                        <p:attrNameLst>
                                          <p:attrName>style.visibility</p:attrName>
                                        </p:attrNameLst>
                                      </p:cBhvr>
                                      <p:to>
                                        <p:strVal val="visible"/>
                                      </p:to>
                                    </p:set>
                                    <p:anim calcmode="lin" valueType="num">
                                      <p:cBhvr>
                                        <p:cTn id="7" dur="500" fill="hold"/>
                                        <p:tgtEl>
                                          <p:spTgt spid="370"/>
                                        </p:tgtEl>
                                        <p:attrNameLst>
                                          <p:attrName>ppt_x</p:attrName>
                                        </p:attrNameLst>
                                      </p:cBhvr>
                                      <p:tavLst>
                                        <p:tav tm="0">
                                          <p:val>
                                            <p:strVal val="0-#ppt_w/2"/>
                                          </p:val>
                                        </p:tav>
                                        <p:tav tm="100000">
                                          <p:val>
                                            <p:strVal val="#ppt_x"/>
                                          </p:val>
                                        </p:tav>
                                      </p:tavLst>
                                    </p:anim>
                                    <p:anim calcmode="lin" valueType="num">
                                      <p:cBhvr>
                                        <p:cTn id="8" dur="500" fill="hold"/>
                                        <p:tgtEl>
                                          <p:spTgt spid="370"/>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12" fill="hold" nodeType="afterEffect">
                                  <p:stCondLst>
                                    <p:cond delay="0"/>
                                  </p:stCondLst>
                                  <p:iterate>
                                    <p:tmAbs val="0"/>
                                  </p:iterate>
                                  <p:childTnLst>
                                    <p:set>
                                      <p:cBhvr>
                                        <p:cTn id="11" fill="hold"/>
                                        <p:tgtEl>
                                          <p:spTgt spid="379"/>
                                        </p:tgtEl>
                                        <p:attrNameLst>
                                          <p:attrName>style.visibility</p:attrName>
                                        </p:attrNameLst>
                                      </p:cBhvr>
                                      <p:to>
                                        <p:strVal val="visible"/>
                                      </p:to>
                                    </p:set>
                                    <p:anim calcmode="lin" valueType="num">
                                      <p:cBhvr>
                                        <p:cTn id="12" dur="500" fill="hold"/>
                                        <p:tgtEl>
                                          <p:spTgt spid="379"/>
                                        </p:tgtEl>
                                        <p:attrNameLst>
                                          <p:attrName>ppt_x</p:attrName>
                                        </p:attrNameLst>
                                      </p:cBhvr>
                                      <p:tavLst>
                                        <p:tav tm="0">
                                          <p:val>
                                            <p:strVal val="0-#ppt_w/2"/>
                                          </p:val>
                                        </p:tav>
                                        <p:tav tm="100000">
                                          <p:val>
                                            <p:strVal val="#ppt_x"/>
                                          </p:val>
                                        </p:tav>
                                      </p:tavLst>
                                    </p:anim>
                                    <p:anim calcmode="lin" valueType="num">
                                      <p:cBhvr>
                                        <p:cTn id="13" dur="500" fill="hold"/>
                                        <p:tgtEl>
                                          <p:spTgt spid="379"/>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3" fill="hold" nodeType="afterEffect">
                                  <p:stCondLst>
                                    <p:cond delay="0"/>
                                  </p:stCondLst>
                                  <p:iterate>
                                    <p:tmAbs val="0"/>
                                  </p:iterate>
                                  <p:childTnLst>
                                    <p:set>
                                      <p:cBhvr>
                                        <p:cTn id="16" fill="hold"/>
                                        <p:tgtEl>
                                          <p:spTgt spid="382"/>
                                        </p:tgtEl>
                                        <p:attrNameLst>
                                          <p:attrName>style.visibility</p:attrName>
                                        </p:attrNameLst>
                                      </p:cBhvr>
                                      <p:to>
                                        <p:strVal val="visible"/>
                                      </p:to>
                                    </p:set>
                                    <p:anim calcmode="lin" valueType="num">
                                      <p:cBhvr>
                                        <p:cTn id="17" dur="500" fill="hold"/>
                                        <p:tgtEl>
                                          <p:spTgt spid="382"/>
                                        </p:tgtEl>
                                        <p:attrNameLst>
                                          <p:attrName>ppt_x</p:attrName>
                                        </p:attrNameLst>
                                      </p:cBhvr>
                                      <p:tavLst>
                                        <p:tav tm="0">
                                          <p:val>
                                            <p:strVal val="1+#ppt_w/2"/>
                                          </p:val>
                                        </p:tav>
                                        <p:tav tm="100000">
                                          <p:val>
                                            <p:strVal val="#ppt_x"/>
                                          </p:val>
                                        </p:tav>
                                      </p:tavLst>
                                    </p:anim>
                                    <p:anim calcmode="lin" valueType="num">
                                      <p:cBhvr>
                                        <p:cTn id="18" dur="500" fill="hold"/>
                                        <p:tgtEl>
                                          <p:spTgt spid="382"/>
                                        </p:tgtEl>
                                        <p:attrNameLst>
                                          <p:attrName>ppt_y</p:attrName>
                                        </p:attrNameLst>
                                      </p:cBhvr>
                                      <p:tavLst>
                                        <p:tav tm="0">
                                          <p:val>
                                            <p:strVal val="0-#ppt_h/2"/>
                                          </p:val>
                                        </p:tav>
                                        <p:tav tm="100000">
                                          <p:val>
                                            <p:strVal val="#ppt_y"/>
                                          </p:val>
                                        </p:tav>
                                      </p:tavLst>
                                    </p:anim>
                                  </p:childTnLst>
                                </p:cTn>
                              </p:par>
                            </p:childTnLst>
                          </p:cTn>
                        </p:par>
                        <p:par>
                          <p:cTn id="19" fill="hold" nodeType="afterGroup">
                            <p:stCondLst>
                              <p:cond delay="1500"/>
                            </p:stCondLst>
                            <p:childTnLst>
                              <p:par>
                                <p:cTn id="20" presetID="2" presetClass="entr" presetSubtype="6" fill="hold" nodeType="afterEffect">
                                  <p:stCondLst>
                                    <p:cond delay="0"/>
                                  </p:stCondLst>
                                  <p:iterate>
                                    <p:tmAbs val="0"/>
                                  </p:iterate>
                                  <p:childTnLst>
                                    <p:set>
                                      <p:cBhvr>
                                        <p:cTn id="21" fill="hold"/>
                                        <p:tgtEl>
                                          <p:spTgt spid="385"/>
                                        </p:tgtEl>
                                        <p:attrNameLst>
                                          <p:attrName>style.visibility</p:attrName>
                                        </p:attrNameLst>
                                      </p:cBhvr>
                                      <p:to>
                                        <p:strVal val="visible"/>
                                      </p:to>
                                    </p:set>
                                    <p:anim calcmode="lin" valueType="num">
                                      <p:cBhvr>
                                        <p:cTn id="22" dur="500" fill="hold"/>
                                        <p:tgtEl>
                                          <p:spTgt spid="385"/>
                                        </p:tgtEl>
                                        <p:attrNameLst>
                                          <p:attrName>ppt_x</p:attrName>
                                        </p:attrNameLst>
                                      </p:cBhvr>
                                      <p:tavLst>
                                        <p:tav tm="0">
                                          <p:val>
                                            <p:strVal val="1+#ppt_w/2"/>
                                          </p:val>
                                        </p:tav>
                                        <p:tav tm="100000">
                                          <p:val>
                                            <p:strVal val="#ppt_x"/>
                                          </p:val>
                                        </p:tav>
                                      </p:tavLst>
                                    </p:anim>
                                    <p:anim calcmode="lin" valueType="num">
                                      <p:cBhvr>
                                        <p:cTn id="23" dur="500" fill="hold"/>
                                        <p:tgtEl>
                                          <p:spTgt spid="385"/>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000"/>
                            </p:stCondLst>
                            <p:childTnLst>
                              <p:par>
                                <p:cTn id="25" presetID="2" presetClass="entr" presetSubtype="1" fill="hold" nodeType="afterEffect">
                                  <p:stCondLst>
                                    <p:cond delay="0"/>
                                  </p:stCondLst>
                                  <p:iterate>
                                    <p:tmAbs val="0"/>
                                  </p:iterate>
                                  <p:childTnLst>
                                    <p:set>
                                      <p:cBhvr>
                                        <p:cTn id="26" fill="hold"/>
                                        <p:tgtEl>
                                          <p:spTgt spid="373"/>
                                        </p:tgtEl>
                                        <p:attrNameLst>
                                          <p:attrName>style.visibility</p:attrName>
                                        </p:attrNameLst>
                                      </p:cBhvr>
                                      <p:to>
                                        <p:strVal val="visible"/>
                                      </p:to>
                                    </p:set>
                                    <p:anim calcmode="lin" valueType="num">
                                      <p:cBhvr>
                                        <p:cTn id="27" dur="500" fill="hold"/>
                                        <p:tgtEl>
                                          <p:spTgt spid="373"/>
                                        </p:tgtEl>
                                        <p:attrNameLst>
                                          <p:attrName>ppt_x</p:attrName>
                                        </p:attrNameLst>
                                      </p:cBhvr>
                                      <p:tavLst>
                                        <p:tav tm="0">
                                          <p:val>
                                            <p:strVal val="#ppt_x"/>
                                          </p:val>
                                        </p:tav>
                                        <p:tav tm="100000">
                                          <p:val>
                                            <p:strVal val="#ppt_x"/>
                                          </p:val>
                                        </p:tav>
                                      </p:tavLst>
                                    </p:anim>
                                    <p:anim calcmode="lin" valueType="num">
                                      <p:cBhvr>
                                        <p:cTn id="28" dur="500" fill="hold"/>
                                        <p:tgtEl>
                                          <p:spTgt spid="373"/>
                                        </p:tgtEl>
                                        <p:attrNameLst>
                                          <p:attrName>ppt_y</p:attrName>
                                        </p:attrNameLst>
                                      </p:cBhvr>
                                      <p:tavLst>
                                        <p:tav tm="0">
                                          <p:val>
                                            <p:strVal val="0-#ppt_h/2"/>
                                          </p:val>
                                        </p:tav>
                                        <p:tav tm="100000">
                                          <p:val>
                                            <p:strVal val="#ppt_y"/>
                                          </p:val>
                                        </p:tav>
                                      </p:tavLst>
                                    </p:anim>
                                  </p:childTnLst>
                                </p:cTn>
                              </p:par>
                            </p:childTnLst>
                          </p:cTn>
                        </p:par>
                        <p:par>
                          <p:cTn id="29" fill="hold" nodeType="afterGroup">
                            <p:stCondLst>
                              <p:cond delay="2500"/>
                            </p:stCondLst>
                            <p:childTnLst>
                              <p:par>
                                <p:cTn id="30" presetID="2" presetClass="entr" presetSubtype="4" fill="hold" nodeType="afterEffect">
                                  <p:stCondLst>
                                    <p:cond delay="0"/>
                                  </p:stCondLst>
                                  <p:iterate>
                                    <p:tmAbs val="0"/>
                                  </p:iterate>
                                  <p:childTnLst>
                                    <p:set>
                                      <p:cBhvr>
                                        <p:cTn id="31" fill="hold"/>
                                        <p:tgtEl>
                                          <p:spTgt spid="376"/>
                                        </p:tgtEl>
                                        <p:attrNameLst>
                                          <p:attrName>style.visibility</p:attrName>
                                        </p:attrNameLst>
                                      </p:cBhvr>
                                      <p:to>
                                        <p:strVal val="visible"/>
                                      </p:to>
                                    </p:set>
                                    <p:anim calcmode="lin" valueType="num">
                                      <p:cBhvr>
                                        <p:cTn id="32" dur="500" fill="hold"/>
                                        <p:tgtEl>
                                          <p:spTgt spid="376"/>
                                        </p:tgtEl>
                                        <p:attrNameLst>
                                          <p:attrName>ppt_x</p:attrName>
                                        </p:attrNameLst>
                                      </p:cBhvr>
                                      <p:tavLst>
                                        <p:tav tm="0">
                                          <p:val>
                                            <p:strVal val="#ppt_x"/>
                                          </p:val>
                                        </p:tav>
                                        <p:tav tm="100000">
                                          <p:val>
                                            <p:strVal val="#ppt_x"/>
                                          </p:val>
                                        </p:tav>
                                      </p:tavLst>
                                    </p:anim>
                                    <p:anim calcmode="lin" valueType="num">
                                      <p:cBhvr>
                                        <p:cTn id="33" dur="500" fill="hold"/>
                                        <p:tgtEl>
                                          <p:spTgt spid="3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 grpId="0" animBg="1" advAuto="0"/>
      <p:bldP spid="373" grpId="0" animBg="1" advAuto="0"/>
      <p:bldP spid="376" grpId="0" animBg="1" advAuto="0"/>
      <p:bldP spid="379" grpId="0" animBg="1" advAuto="0"/>
      <p:bldP spid="382" grpId="0" animBg="1" advAuto="0"/>
      <p:bldP spid="385"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Metin kutusu 2">
            <a:extLst>
              <a:ext uri="{FF2B5EF4-FFF2-40B4-BE49-F238E27FC236}">
                <a16:creationId xmlns:a16="http://schemas.microsoft.com/office/drawing/2014/main" id="{8233ECF6-88D5-AF6F-344E-28F0D976F5A1}"/>
              </a:ext>
            </a:extLst>
          </p:cNvPr>
          <p:cNvSpPr txBox="1">
            <a:spLocks noChangeArrowheads="1"/>
          </p:cNvSpPr>
          <p:nvPr/>
        </p:nvSpPr>
        <p:spPr bwMode="auto">
          <a:xfrm>
            <a:off x="1625600" y="1287463"/>
            <a:ext cx="1293813"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sz="3200" b="1">
                <a:solidFill>
                  <a:srgbClr val="000000"/>
                </a:solidFill>
                <a:latin typeface="Arial" panose="020B0604020202020204" pitchFamily="34" charset="0"/>
                <a:cs typeface="Arial" panose="020B0604020202020204" pitchFamily="34" charset="0"/>
                <a:sym typeface="Arial" panose="020B0604020202020204" pitchFamily="34" charset="0"/>
              </a:rPr>
              <a:t>WMF</a:t>
            </a:r>
          </a:p>
        </p:txBody>
      </p:sp>
      <p:sp>
        <p:nvSpPr>
          <p:cNvPr id="390" name="Metin kutusu 4">
            <a:extLst>
              <a:ext uri="{FF2B5EF4-FFF2-40B4-BE49-F238E27FC236}">
                <a16:creationId xmlns:a16="http://schemas.microsoft.com/office/drawing/2014/main" id="{4DA8CA37-5EED-24EC-F815-5171069D9426}"/>
              </a:ext>
            </a:extLst>
          </p:cNvPr>
          <p:cNvSpPr txBox="1">
            <a:spLocks noChangeArrowheads="1"/>
          </p:cNvSpPr>
          <p:nvPr/>
        </p:nvSpPr>
        <p:spPr bwMode="auto">
          <a:xfrm>
            <a:off x="3857625" y="2228850"/>
            <a:ext cx="1879600"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sz="2600" b="1">
                <a:solidFill>
                  <a:srgbClr val="7030A0"/>
                </a:solidFill>
                <a:latin typeface="Arial" panose="020B0604020202020204" pitchFamily="34" charset="0"/>
                <a:cs typeface="Arial" panose="020B0604020202020204" pitchFamily="34" charset="0"/>
                <a:sym typeface="Arial" panose="020B0604020202020204" pitchFamily="34" charset="0"/>
              </a:rPr>
              <a:t>Wikimania</a:t>
            </a:r>
          </a:p>
        </p:txBody>
      </p:sp>
      <p:pic>
        <p:nvPicPr>
          <p:cNvPr id="391" name="Picture 4" descr="Picture 4">
            <a:extLst>
              <a:ext uri="{FF2B5EF4-FFF2-40B4-BE49-F238E27FC236}">
                <a16:creationId xmlns:a16="http://schemas.microsoft.com/office/drawing/2014/main" id="{A4FCAE4C-52E5-FE66-36A0-DD41593394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6313" y="2870200"/>
            <a:ext cx="1635125"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92" name="Picture 8" descr="Picture 8">
            <a:extLst>
              <a:ext uri="{FF2B5EF4-FFF2-40B4-BE49-F238E27FC236}">
                <a16:creationId xmlns:a16="http://schemas.microsoft.com/office/drawing/2014/main" id="{3BFE6AB9-1B22-2FBC-E9CA-FB9C9F908D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3875" y="3022600"/>
            <a:ext cx="1003300" cy="134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93" name="Picture 10" descr="Picture 10">
            <a:extLst>
              <a:ext uri="{FF2B5EF4-FFF2-40B4-BE49-F238E27FC236}">
                <a16:creationId xmlns:a16="http://schemas.microsoft.com/office/drawing/2014/main" id="{57F2B16F-7444-552C-C38D-EA0B8F0055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37088" y="3122613"/>
            <a:ext cx="1246187" cy="88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94" name="Metin kutusu 12">
            <a:extLst>
              <a:ext uri="{FF2B5EF4-FFF2-40B4-BE49-F238E27FC236}">
                <a16:creationId xmlns:a16="http://schemas.microsoft.com/office/drawing/2014/main" id="{4093D87C-AD69-5194-838A-F964D613B467}"/>
              </a:ext>
            </a:extLst>
          </p:cNvPr>
          <p:cNvSpPr txBox="1">
            <a:spLocks noChangeArrowheads="1"/>
          </p:cNvSpPr>
          <p:nvPr/>
        </p:nvSpPr>
        <p:spPr bwMode="auto">
          <a:xfrm>
            <a:off x="6919913" y="2401888"/>
            <a:ext cx="187801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sz="2600" b="1">
                <a:solidFill>
                  <a:srgbClr val="C00000"/>
                </a:solidFill>
                <a:latin typeface="Arial" panose="020B0604020202020204" pitchFamily="34" charset="0"/>
                <a:cs typeface="Arial" panose="020B0604020202020204" pitchFamily="34" charset="0"/>
                <a:sym typeface="Arial" panose="020B0604020202020204" pitchFamily="34" charset="0"/>
              </a:rPr>
              <a:t>VikiProje</a:t>
            </a:r>
          </a:p>
        </p:txBody>
      </p:sp>
      <p:pic>
        <p:nvPicPr>
          <p:cNvPr id="395" name="Picture 14" descr="Picture 14">
            <a:extLst>
              <a:ext uri="{FF2B5EF4-FFF2-40B4-BE49-F238E27FC236}">
                <a16:creationId xmlns:a16="http://schemas.microsoft.com/office/drawing/2014/main" id="{B6A181AA-24C6-66DB-D555-78F119344DF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87725" y="1276350"/>
            <a:ext cx="1027113"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96" name="Picture 16" descr="Picture 16">
            <a:extLst>
              <a:ext uri="{FF2B5EF4-FFF2-40B4-BE49-F238E27FC236}">
                <a16:creationId xmlns:a16="http://schemas.microsoft.com/office/drawing/2014/main" id="{21BB19AC-70A8-9EDF-4878-67290559D9E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05325" y="854075"/>
            <a:ext cx="1246188" cy="97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97" name="Picture 20" descr="Picture 20">
            <a:extLst>
              <a:ext uri="{FF2B5EF4-FFF2-40B4-BE49-F238E27FC236}">
                <a16:creationId xmlns:a16="http://schemas.microsoft.com/office/drawing/2014/main" id="{B57D2F87-1F7B-56A1-AB0C-D358874CABD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5463" y="1951038"/>
            <a:ext cx="1385887"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98" name="Picture 22" descr="Picture 22">
            <a:extLst>
              <a:ext uri="{FF2B5EF4-FFF2-40B4-BE49-F238E27FC236}">
                <a16:creationId xmlns:a16="http://schemas.microsoft.com/office/drawing/2014/main" id="{3EF0E4AD-2A61-B3FB-58E0-8138281A378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29350" y="461963"/>
            <a:ext cx="2389188" cy="182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99" name="Metin kutusu 20">
            <a:extLst>
              <a:ext uri="{FF2B5EF4-FFF2-40B4-BE49-F238E27FC236}">
                <a16:creationId xmlns:a16="http://schemas.microsoft.com/office/drawing/2014/main" id="{C2F5F459-017F-7A53-83AE-A879BF552FF6}"/>
              </a:ext>
            </a:extLst>
          </p:cNvPr>
          <p:cNvSpPr txBox="1">
            <a:spLocks noChangeArrowheads="1"/>
          </p:cNvSpPr>
          <p:nvPr/>
        </p:nvSpPr>
        <p:spPr bwMode="auto">
          <a:xfrm>
            <a:off x="596900" y="255588"/>
            <a:ext cx="4146550"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sz="3000" b="1">
                <a:solidFill>
                  <a:srgbClr val="000000"/>
                </a:solidFill>
                <a:latin typeface="Arial" panose="020B0604020202020204" pitchFamily="34" charset="0"/>
                <a:cs typeface="Arial" panose="020B0604020202020204" pitchFamily="34" charset="0"/>
                <a:sym typeface="Arial" panose="020B0604020202020204" pitchFamily="34" charset="0"/>
              </a:rPr>
              <a:t>Wikimedia Hareketi</a:t>
            </a:r>
          </a:p>
        </p:txBody>
      </p:sp>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p:tmAbs val="0"/>
                                  </p:iterate>
                                  <p:childTnLst>
                                    <p:set>
                                      <p:cBhvr>
                                        <p:cTn id="6" fill="hold"/>
                                        <p:tgtEl>
                                          <p:spTgt spid="397"/>
                                        </p:tgtEl>
                                        <p:attrNameLst>
                                          <p:attrName>style.visibility</p:attrName>
                                        </p:attrNameLst>
                                      </p:cBhvr>
                                      <p:to>
                                        <p:strVal val="visible"/>
                                      </p:to>
                                    </p:set>
                                    <p:anim calcmode="lin" valueType="num">
                                      <p:cBhvr>
                                        <p:cTn id="7" dur="500" fill="hold"/>
                                        <p:tgtEl>
                                          <p:spTgt spid="397"/>
                                        </p:tgtEl>
                                        <p:attrNameLst>
                                          <p:attrName>ppt_x</p:attrName>
                                        </p:attrNameLst>
                                      </p:cBhvr>
                                      <p:tavLst>
                                        <p:tav tm="0">
                                          <p:val>
                                            <p:strVal val="0-#ppt_w/2"/>
                                          </p:val>
                                        </p:tav>
                                        <p:tav tm="100000">
                                          <p:val>
                                            <p:strVal val="#ppt_x"/>
                                          </p:val>
                                        </p:tav>
                                      </p:tavLst>
                                    </p:anim>
                                    <p:anim calcmode="lin" valueType="num">
                                      <p:cBhvr>
                                        <p:cTn id="8" dur="500" fill="hold"/>
                                        <p:tgtEl>
                                          <p:spTgt spid="39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9" fill="hold" nodeType="afterEffect">
                                  <p:stCondLst>
                                    <p:cond delay="0"/>
                                  </p:stCondLst>
                                  <p:iterate>
                                    <p:tmAbs val="0"/>
                                  </p:iterate>
                                  <p:childTnLst>
                                    <p:set>
                                      <p:cBhvr>
                                        <p:cTn id="11" fill="hold"/>
                                        <p:tgtEl>
                                          <p:spTgt spid="389"/>
                                        </p:tgtEl>
                                        <p:attrNameLst>
                                          <p:attrName>style.visibility</p:attrName>
                                        </p:attrNameLst>
                                      </p:cBhvr>
                                      <p:to>
                                        <p:strVal val="visible"/>
                                      </p:to>
                                    </p:set>
                                    <p:anim calcmode="lin" valueType="num">
                                      <p:cBhvr>
                                        <p:cTn id="12" dur="500" fill="hold"/>
                                        <p:tgtEl>
                                          <p:spTgt spid="389"/>
                                        </p:tgtEl>
                                        <p:attrNameLst>
                                          <p:attrName>ppt_x</p:attrName>
                                        </p:attrNameLst>
                                      </p:cBhvr>
                                      <p:tavLst>
                                        <p:tav tm="0">
                                          <p:val>
                                            <p:strVal val="0-#ppt_w/2"/>
                                          </p:val>
                                        </p:tav>
                                        <p:tav tm="100000">
                                          <p:val>
                                            <p:strVal val="#ppt_x"/>
                                          </p:val>
                                        </p:tav>
                                      </p:tavLst>
                                    </p:anim>
                                    <p:anim calcmode="lin" valueType="num">
                                      <p:cBhvr>
                                        <p:cTn id="13" dur="500" fill="hold"/>
                                        <p:tgtEl>
                                          <p:spTgt spid="389"/>
                                        </p:tgtEl>
                                        <p:attrNameLst>
                                          <p:attrName>ppt_y</p:attrName>
                                        </p:attrNameLst>
                                      </p:cBhvr>
                                      <p:tavLst>
                                        <p:tav tm="0">
                                          <p:val>
                                            <p:strVal val="0-#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iterate>
                                    <p:tmAbs val="0"/>
                                  </p:iterate>
                                  <p:childTnLst>
                                    <p:set>
                                      <p:cBhvr>
                                        <p:cTn id="16" fill="hold"/>
                                        <p:tgtEl>
                                          <p:spTgt spid="391"/>
                                        </p:tgtEl>
                                        <p:attrNameLst>
                                          <p:attrName>style.visibility</p:attrName>
                                        </p:attrNameLst>
                                      </p:cBhvr>
                                      <p:to>
                                        <p:strVal val="visible"/>
                                      </p:to>
                                    </p:set>
                                    <p:anim calcmode="lin" valueType="num">
                                      <p:cBhvr>
                                        <p:cTn id="17" dur="500" fill="hold"/>
                                        <p:tgtEl>
                                          <p:spTgt spid="391"/>
                                        </p:tgtEl>
                                        <p:attrNameLst>
                                          <p:attrName>ppt_x</p:attrName>
                                        </p:attrNameLst>
                                      </p:cBhvr>
                                      <p:tavLst>
                                        <p:tav tm="0">
                                          <p:val>
                                            <p:strVal val="#ppt_x"/>
                                          </p:val>
                                        </p:tav>
                                        <p:tav tm="100000">
                                          <p:val>
                                            <p:strVal val="#ppt_x"/>
                                          </p:val>
                                        </p:tav>
                                      </p:tavLst>
                                    </p:anim>
                                    <p:anim calcmode="lin" valueType="num">
                                      <p:cBhvr>
                                        <p:cTn id="18" dur="500" fill="hold"/>
                                        <p:tgtEl>
                                          <p:spTgt spid="391"/>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1" fill="hold" nodeType="afterEffect">
                                  <p:stCondLst>
                                    <p:cond delay="0"/>
                                  </p:stCondLst>
                                  <p:iterate>
                                    <p:tmAbs val="0"/>
                                  </p:iterate>
                                  <p:childTnLst>
                                    <p:set>
                                      <p:cBhvr>
                                        <p:cTn id="21" fill="hold"/>
                                        <p:tgtEl>
                                          <p:spTgt spid="395"/>
                                        </p:tgtEl>
                                        <p:attrNameLst>
                                          <p:attrName>style.visibility</p:attrName>
                                        </p:attrNameLst>
                                      </p:cBhvr>
                                      <p:to>
                                        <p:strVal val="visible"/>
                                      </p:to>
                                    </p:set>
                                    <p:anim calcmode="lin" valueType="num">
                                      <p:cBhvr>
                                        <p:cTn id="22" dur="500" fill="hold"/>
                                        <p:tgtEl>
                                          <p:spTgt spid="395"/>
                                        </p:tgtEl>
                                        <p:attrNameLst>
                                          <p:attrName>ppt_x</p:attrName>
                                        </p:attrNameLst>
                                      </p:cBhvr>
                                      <p:tavLst>
                                        <p:tav tm="0">
                                          <p:val>
                                            <p:strVal val="#ppt_x"/>
                                          </p:val>
                                        </p:tav>
                                        <p:tav tm="100000">
                                          <p:val>
                                            <p:strVal val="#ppt_x"/>
                                          </p:val>
                                        </p:tav>
                                      </p:tavLst>
                                    </p:anim>
                                    <p:anim calcmode="lin" valueType="num">
                                      <p:cBhvr>
                                        <p:cTn id="23" dur="500" fill="hold"/>
                                        <p:tgtEl>
                                          <p:spTgt spid="395"/>
                                        </p:tgtEl>
                                        <p:attrNameLst>
                                          <p:attrName>ppt_y</p:attrName>
                                        </p:attrNameLst>
                                      </p:cBhvr>
                                      <p:tavLst>
                                        <p:tav tm="0">
                                          <p:val>
                                            <p:strVal val="0-#ppt_h/2"/>
                                          </p:val>
                                        </p:tav>
                                        <p:tav tm="100000">
                                          <p:val>
                                            <p:strVal val="#ppt_y"/>
                                          </p:val>
                                        </p:tav>
                                      </p:tavLst>
                                    </p:anim>
                                  </p:childTnLst>
                                </p:cTn>
                              </p:par>
                            </p:childTnLst>
                          </p:cTn>
                        </p:par>
                        <p:par>
                          <p:cTn id="24" fill="hold" nodeType="afterGroup">
                            <p:stCondLst>
                              <p:cond delay="2000"/>
                            </p:stCondLst>
                            <p:childTnLst>
                              <p:par>
                                <p:cTn id="25" presetID="2" presetClass="entr" presetSubtype="1" fill="hold" nodeType="afterEffect">
                                  <p:stCondLst>
                                    <p:cond delay="0"/>
                                  </p:stCondLst>
                                  <p:iterate>
                                    <p:tmAbs val="0"/>
                                  </p:iterate>
                                  <p:childTnLst>
                                    <p:set>
                                      <p:cBhvr>
                                        <p:cTn id="26" fill="hold"/>
                                        <p:tgtEl>
                                          <p:spTgt spid="396"/>
                                        </p:tgtEl>
                                        <p:attrNameLst>
                                          <p:attrName>style.visibility</p:attrName>
                                        </p:attrNameLst>
                                      </p:cBhvr>
                                      <p:to>
                                        <p:strVal val="visible"/>
                                      </p:to>
                                    </p:set>
                                    <p:anim calcmode="lin" valueType="num">
                                      <p:cBhvr>
                                        <p:cTn id="27" dur="500" fill="hold"/>
                                        <p:tgtEl>
                                          <p:spTgt spid="396"/>
                                        </p:tgtEl>
                                        <p:attrNameLst>
                                          <p:attrName>ppt_x</p:attrName>
                                        </p:attrNameLst>
                                      </p:cBhvr>
                                      <p:tavLst>
                                        <p:tav tm="0">
                                          <p:val>
                                            <p:strVal val="#ppt_x"/>
                                          </p:val>
                                        </p:tav>
                                        <p:tav tm="100000">
                                          <p:val>
                                            <p:strVal val="#ppt_x"/>
                                          </p:val>
                                        </p:tav>
                                      </p:tavLst>
                                    </p:anim>
                                    <p:anim calcmode="lin" valueType="num">
                                      <p:cBhvr>
                                        <p:cTn id="28" dur="500" fill="hold"/>
                                        <p:tgtEl>
                                          <p:spTgt spid="396"/>
                                        </p:tgtEl>
                                        <p:attrNameLst>
                                          <p:attrName>ppt_y</p:attrName>
                                        </p:attrNameLst>
                                      </p:cBhvr>
                                      <p:tavLst>
                                        <p:tav tm="0">
                                          <p:val>
                                            <p:strVal val="0-#ppt_h/2"/>
                                          </p:val>
                                        </p:tav>
                                        <p:tav tm="100000">
                                          <p:val>
                                            <p:strVal val="#ppt_y"/>
                                          </p:val>
                                        </p:tav>
                                      </p:tavLst>
                                    </p:anim>
                                  </p:childTnLst>
                                </p:cTn>
                              </p:par>
                            </p:childTnLst>
                          </p:cTn>
                        </p:par>
                        <p:par>
                          <p:cTn id="29" fill="hold" nodeType="afterGroup">
                            <p:stCondLst>
                              <p:cond delay="2500"/>
                            </p:stCondLst>
                            <p:childTnLst>
                              <p:par>
                                <p:cTn id="30" presetID="2" presetClass="entr" presetSubtype="3" fill="hold" nodeType="afterEffect">
                                  <p:stCondLst>
                                    <p:cond delay="0"/>
                                  </p:stCondLst>
                                  <p:iterate>
                                    <p:tmAbs val="0"/>
                                  </p:iterate>
                                  <p:childTnLst>
                                    <p:set>
                                      <p:cBhvr>
                                        <p:cTn id="31" fill="hold"/>
                                        <p:tgtEl>
                                          <p:spTgt spid="398"/>
                                        </p:tgtEl>
                                        <p:attrNameLst>
                                          <p:attrName>style.visibility</p:attrName>
                                        </p:attrNameLst>
                                      </p:cBhvr>
                                      <p:to>
                                        <p:strVal val="visible"/>
                                      </p:to>
                                    </p:set>
                                    <p:anim calcmode="lin" valueType="num">
                                      <p:cBhvr>
                                        <p:cTn id="32" dur="500" fill="hold"/>
                                        <p:tgtEl>
                                          <p:spTgt spid="398"/>
                                        </p:tgtEl>
                                        <p:attrNameLst>
                                          <p:attrName>ppt_x</p:attrName>
                                        </p:attrNameLst>
                                      </p:cBhvr>
                                      <p:tavLst>
                                        <p:tav tm="0">
                                          <p:val>
                                            <p:strVal val="1+#ppt_w/2"/>
                                          </p:val>
                                        </p:tav>
                                        <p:tav tm="100000">
                                          <p:val>
                                            <p:strVal val="#ppt_x"/>
                                          </p:val>
                                        </p:tav>
                                      </p:tavLst>
                                    </p:anim>
                                    <p:anim calcmode="lin" valueType="num">
                                      <p:cBhvr>
                                        <p:cTn id="33" dur="500" fill="hold"/>
                                        <p:tgtEl>
                                          <p:spTgt spid="398"/>
                                        </p:tgtEl>
                                        <p:attrNameLst>
                                          <p:attrName>ppt_y</p:attrName>
                                        </p:attrNameLst>
                                      </p:cBhvr>
                                      <p:tavLst>
                                        <p:tav tm="0">
                                          <p:val>
                                            <p:strVal val="0-#ppt_h/2"/>
                                          </p:val>
                                        </p:tav>
                                        <p:tav tm="100000">
                                          <p:val>
                                            <p:strVal val="#ppt_y"/>
                                          </p:val>
                                        </p:tav>
                                      </p:tavLst>
                                    </p:anim>
                                  </p:childTnLst>
                                </p:cTn>
                              </p:par>
                            </p:childTnLst>
                          </p:cTn>
                        </p:par>
                        <p:par>
                          <p:cTn id="34" fill="hold" nodeType="afterGroup">
                            <p:stCondLst>
                              <p:cond delay="3000"/>
                            </p:stCondLst>
                            <p:childTnLst>
                              <p:par>
                                <p:cTn id="35" presetID="2" presetClass="entr" presetSubtype="4" fill="hold" nodeType="afterEffect">
                                  <p:stCondLst>
                                    <p:cond delay="0"/>
                                  </p:stCondLst>
                                  <p:iterate>
                                    <p:tmAbs val="0"/>
                                  </p:iterate>
                                  <p:childTnLst>
                                    <p:set>
                                      <p:cBhvr>
                                        <p:cTn id="36" fill="hold"/>
                                        <p:tgtEl>
                                          <p:spTgt spid="390"/>
                                        </p:tgtEl>
                                        <p:attrNameLst>
                                          <p:attrName>style.visibility</p:attrName>
                                        </p:attrNameLst>
                                      </p:cBhvr>
                                      <p:to>
                                        <p:strVal val="visible"/>
                                      </p:to>
                                    </p:set>
                                    <p:anim calcmode="lin" valueType="num">
                                      <p:cBhvr>
                                        <p:cTn id="37" dur="1000" fill="hold"/>
                                        <p:tgtEl>
                                          <p:spTgt spid="390"/>
                                        </p:tgtEl>
                                        <p:attrNameLst>
                                          <p:attrName>ppt_x</p:attrName>
                                        </p:attrNameLst>
                                      </p:cBhvr>
                                      <p:tavLst>
                                        <p:tav tm="0">
                                          <p:val>
                                            <p:strVal val="#ppt_x"/>
                                          </p:val>
                                        </p:tav>
                                        <p:tav tm="100000">
                                          <p:val>
                                            <p:strVal val="#ppt_x"/>
                                          </p:val>
                                        </p:tav>
                                      </p:tavLst>
                                    </p:anim>
                                    <p:anim calcmode="lin" valueType="num">
                                      <p:cBhvr>
                                        <p:cTn id="38" dur="1000" fill="hold"/>
                                        <p:tgtEl>
                                          <p:spTgt spid="390"/>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4000"/>
                            </p:stCondLst>
                            <p:childTnLst>
                              <p:par>
                                <p:cTn id="40" presetID="2" presetClass="entr" presetSubtype="4" fill="hold" nodeType="afterEffect">
                                  <p:stCondLst>
                                    <p:cond delay="0"/>
                                  </p:stCondLst>
                                  <p:iterate>
                                    <p:tmAbs val="0"/>
                                  </p:iterate>
                                  <p:childTnLst>
                                    <p:set>
                                      <p:cBhvr>
                                        <p:cTn id="41" fill="hold"/>
                                        <p:tgtEl>
                                          <p:spTgt spid="393"/>
                                        </p:tgtEl>
                                        <p:attrNameLst>
                                          <p:attrName>style.visibility</p:attrName>
                                        </p:attrNameLst>
                                      </p:cBhvr>
                                      <p:to>
                                        <p:strVal val="visible"/>
                                      </p:to>
                                    </p:set>
                                    <p:anim calcmode="lin" valueType="num">
                                      <p:cBhvr>
                                        <p:cTn id="42" dur="500" fill="hold"/>
                                        <p:tgtEl>
                                          <p:spTgt spid="393"/>
                                        </p:tgtEl>
                                        <p:attrNameLst>
                                          <p:attrName>ppt_x</p:attrName>
                                        </p:attrNameLst>
                                      </p:cBhvr>
                                      <p:tavLst>
                                        <p:tav tm="0">
                                          <p:val>
                                            <p:strVal val="#ppt_x"/>
                                          </p:val>
                                        </p:tav>
                                        <p:tav tm="100000">
                                          <p:val>
                                            <p:strVal val="#ppt_x"/>
                                          </p:val>
                                        </p:tav>
                                      </p:tavLst>
                                    </p:anim>
                                    <p:anim calcmode="lin" valueType="num">
                                      <p:cBhvr>
                                        <p:cTn id="43" dur="500" fill="hold"/>
                                        <p:tgtEl>
                                          <p:spTgt spid="393"/>
                                        </p:tgtEl>
                                        <p:attrNameLst>
                                          <p:attrName>ppt_y</p:attrName>
                                        </p:attrNameLst>
                                      </p:cBhvr>
                                      <p:tavLst>
                                        <p:tav tm="0">
                                          <p:val>
                                            <p:strVal val="1+#ppt_h/2"/>
                                          </p:val>
                                        </p:tav>
                                        <p:tav tm="100000">
                                          <p:val>
                                            <p:strVal val="#ppt_y"/>
                                          </p:val>
                                        </p:tav>
                                      </p:tavLst>
                                    </p:anim>
                                  </p:childTnLst>
                                </p:cTn>
                              </p:par>
                            </p:childTnLst>
                          </p:cTn>
                        </p:par>
                        <p:par>
                          <p:cTn id="44" fill="hold" nodeType="afterGroup">
                            <p:stCondLst>
                              <p:cond delay="4500"/>
                            </p:stCondLst>
                            <p:childTnLst>
                              <p:par>
                                <p:cTn id="45" presetID="2" presetClass="entr" presetSubtype="6" fill="hold" nodeType="afterEffect">
                                  <p:stCondLst>
                                    <p:cond delay="0"/>
                                  </p:stCondLst>
                                  <p:iterate>
                                    <p:tmAbs val="0"/>
                                  </p:iterate>
                                  <p:childTnLst>
                                    <p:set>
                                      <p:cBhvr>
                                        <p:cTn id="46" fill="hold"/>
                                        <p:tgtEl>
                                          <p:spTgt spid="392"/>
                                        </p:tgtEl>
                                        <p:attrNameLst>
                                          <p:attrName>style.visibility</p:attrName>
                                        </p:attrNameLst>
                                      </p:cBhvr>
                                      <p:to>
                                        <p:strVal val="visible"/>
                                      </p:to>
                                    </p:set>
                                    <p:anim calcmode="lin" valueType="num">
                                      <p:cBhvr>
                                        <p:cTn id="47" dur="500" fill="hold"/>
                                        <p:tgtEl>
                                          <p:spTgt spid="392"/>
                                        </p:tgtEl>
                                        <p:attrNameLst>
                                          <p:attrName>ppt_x</p:attrName>
                                        </p:attrNameLst>
                                      </p:cBhvr>
                                      <p:tavLst>
                                        <p:tav tm="0">
                                          <p:val>
                                            <p:strVal val="1+#ppt_w/2"/>
                                          </p:val>
                                        </p:tav>
                                        <p:tav tm="100000">
                                          <p:val>
                                            <p:strVal val="#ppt_x"/>
                                          </p:val>
                                        </p:tav>
                                      </p:tavLst>
                                    </p:anim>
                                    <p:anim calcmode="lin" valueType="num">
                                      <p:cBhvr>
                                        <p:cTn id="48" dur="500" fill="hold"/>
                                        <p:tgtEl>
                                          <p:spTgt spid="392"/>
                                        </p:tgtEl>
                                        <p:attrNameLst>
                                          <p:attrName>ppt_y</p:attrName>
                                        </p:attrNameLst>
                                      </p:cBhvr>
                                      <p:tavLst>
                                        <p:tav tm="0">
                                          <p:val>
                                            <p:strVal val="1+#ppt_h/2"/>
                                          </p:val>
                                        </p:tav>
                                        <p:tav tm="100000">
                                          <p:val>
                                            <p:strVal val="#ppt_y"/>
                                          </p:val>
                                        </p:tav>
                                      </p:tavLst>
                                    </p:anim>
                                  </p:childTnLst>
                                </p:cTn>
                              </p:par>
                            </p:childTnLst>
                          </p:cTn>
                        </p:par>
                        <p:par>
                          <p:cTn id="49" fill="hold" nodeType="afterGroup">
                            <p:stCondLst>
                              <p:cond delay="5000"/>
                            </p:stCondLst>
                            <p:childTnLst>
                              <p:par>
                                <p:cTn id="50" presetID="2" presetClass="entr" presetSubtype="2" fill="hold" nodeType="afterEffect">
                                  <p:stCondLst>
                                    <p:cond delay="0"/>
                                  </p:stCondLst>
                                  <p:iterate>
                                    <p:tmAbs val="0"/>
                                  </p:iterate>
                                  <p:childTnLst>
                                    <p:set>
                                      <p:cBhvr>
                                        <p:cTn id="51" fill="hold"/>
                                        <p:tgtEl>
                                          <p:spTgt spid="394"/>
                                        </p:tgtEl>
                                        <p:attrNameLst>
                                          <p:attrName>style.visibility</p:attrName>
                                        </p:attrNameLst>
                                      </p:cBhvr>
                                      <p:to>
                                        <p:strVal val="visible"/>
                                      </p:to>
                                    </p:set>
                                    <p:anim calcmode="lin" valueType="num">
                                      <p:cBhvr>
                                        <p:cTn id="52" dur="500" fill="hold"/>
                                        <p:tgtEl>
                                          <p:spTgt spid="394"/>
                                        </p:tgtEl>
                                        <p:attrNameLst>
                                          <p:attrName>ppt_x</p:attrName>
                                        </p:attrNameLst>
                                      </p:cBhvr>
                                      <p:tavLst>
                                        <p:tav tm="0">
                                          <p:val>
                                            <p:strVal val="1+#ppt_w/2"/>
                                          </p:val>
                                        </p:tav>
                                        <p:tav tm="100000">
                                          <p:val>
                                            <p:strVal val="#ppt_x"/>
                                          </p:val>
                                        </p:tav>
                                      </p:tavLst>
                                    </p:anim>
                                    <p:anim calcmode="lin" valueType="num">
                                      <p:cBhvr>
                                        <p:cTn id="53" dur="500" fill="hold"/>
                                        <p:tgtEl>
                                          <p:spTgt spid="394"/>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5500"/>
                            </p:stCondLst>
                            <p:childTnLst>
                              <p:par>
                                <p:cTn id="55" presetID="10" presetClass="entr" fill="hold" nodeType="afterEffect">
                                  <p:stCondLst>
                                    <p:cond delay="0"/>
                                  </p:stCondLst>
                                  <p:iterate>
                                    <p:tmAbs val="0"/>
                                  </p:iterate>
                                  <p:childTnLst>
                                    <p:set>
                                      <p:cBhvr>
                                        <p:cTn id="56" fill="hold"/>
                                        <p:tgtEl>
                                          <p:spTgt spid="399"/>
                                        </p:tgtEl>
                                        <p:attrNameLst>
                                          <p:attrName>style.visibility</p:attrName>
                                        </p:attrNameLst>
                                      </p:cBhvr>
                                      <p:to>
                                        <p:strVal val="visible"/>
                                      </p:to>
                                    </p:set>
                                    <p:animEffect transition="in" filter="fade">
                                      <p:cBhvr>
                                        <p:cTn id="57" dur="500"/>
                                        <p:tgtEl>
                                          <p:spTgt spid="3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 grpId="0" animBg="1" advAuto="0"/>
      <p:bldP spid="390" grpId="0" animBg="1" advAuto="0"/>
      <p:bldP spid="391" grpId="0" animBg="1" advAuto="0"/>
      <p:bldP spid="392" grpId="0" animBg="1" advAuto="0"/>
      <p:bldP spid="393" grpId="0" animBg="1" advAuto="0"/>
      <p:bldP spid="394" grpId="0" animBg="1" advAuto="0"/>
      <p:bldP spid="395" grpId="0" animBg="1" advAuto="0"/>
      <p:bldP spid="396" grpId="0" animBg="1" advAuto="0"/>
      <p:bldP spid="397" grpId="0" animBg="1" advAuto="0"/>
      <p:bldP spid="398" grpId="0" animBg="1" advAuto="0"/>
      <p:bldP spid="399" grpId="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Google Shape;146;p31" descr="Google Shape;146;p31">
            <a:extLst>
              <a:ext uri="{FF2B5EF4-FFF2-40B4-BE49-F238E27FC236}">
                <a16:creationId xmlns:a16="http://schemas.microsoft.com/office/drawing/2014/main" id="{47C27259-684F-B524-2AD3-5E01147A3F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000" y="592138"/>
            <a:ext cx="1341438"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404" name="İçerik Yer Tutucusu 1">
            <a:extLst>
              <a:ext uri="{FF2B5EF4-FFF2-40B4-BE49-F238E27FC236}">
                <a16:creationId xmlns:a16="http://schemas.microsoft.com/office/drawing/2014/main" id="{8C1AD7E3-B17D-8A11-546F-1323DF4299E1}"/>
              </a:ext>
            </a:extLst>
          </p:cNvPr>
          <p:cNvSpPr txBox="1">
            <a:spLocks noChangeArrowheads="1"/>
          </p:cNvSpPr>
          <p:nvPr/>
        </p:nvSpPr>
        <p:spPr bwMode="auto">
          <a:xfrm>
            <a:off x="917575" y="1698625"/>
            <a:ext cx="8137525"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lstStyle/>
          <a:p>
            <a:pPr algn="ctr" eaLnBrk="1"/>
            <a:r>
              <a:rPr lang="tr-TR" altLang="tr-TR" sz="2400" b="1" dirty="0">
                <a:solidFill>
                  <a:srgbClr val="000000"/>
                </a:solidFill>
                <a:latin typeface="Montserrat" pitchFamily="2" charset="0"/>
                <a:ea typeface="Montserrat" pitchFamily="2" charset="0"/>
                <a:cs typeface="Montserrat" pitchFamily="2" charset="0"/>
                <a:sym typeface="Montserrat" pitchFamily="2" charset="0"/>
              </a:rPr>
              <a:t>Türkçe </a:t>
            </a:r>
            <a:r>
              <a:rPr lang="tr-TR" altLang="tr-TR" sz="2400" b="1" dirty="0" err="1">
                <a:solidFill>
                  <a:srgbClr val="000000"/>
                </a:solidFill>
                <a:latin typeface="Montserrat" pitchFamily="2" charset="0"/>
                <a:ea typeface="Montserrat" pitchFamily="2" charset="0"/>
                <a:cs typeface="Montserrat" pitchFamily="2" charset="0"/>
                <a:sym typeface="Montserrat" pitchFamily="2" charset="0"/>
              </a:rPr>
              <a:t>Vikipedi’de</a:t>
            </a:r>
            <a:endParaRPr lang="tr-TR" altLang="tr-TR" sz="2400" b="1" dirty="0">
              <a:solidFill>
                <a:srgbClr val="000000"/>
              </a:solidFill>
              <a:latin typeface="Montserrat" pitchFamily="2" charset="0"/>
              <a:ea typeface="Montserrat" pitchFamily="2" charset="0"/>
              <a:cs typeface="Montserrat" pitchFamily="2" charset="0"/>
              <a:sym typeface="Montserrat" pitchFamily="2" charset="0"/>
            </a:endParaRPr>
          </a:p>
          <a:p>
            <a:pPr algn="ctr" eaLnBrk="1"/>
            <a:r>
              <a:rPr lang="tr-TR" altLang="tr-TR" sz="1800" dirty="0">
                <a:solidFill>
                  <a:srgbClr val="000000"/>
                </a:solidFill>
                <a:latin typeface="Montserrat" pitchFamily="2" charset="0"/>
                <a:ea typeface="Montserrat" pitchFamily="2" charset="0"/>
                <a:cs typeface="Montserrat" pitchFamily="2" charset="0"/>
                <a:sym typeface="Montserrat" pitchFamily="2" charset="0"/>
              </a:rPr>
              <a:t>2939 aktif kullanıcı</a:t>
            </a:r>
          </a:p>
          <a:p>
            <a:pPr algn="ctr" eaLnBrk="1"/>
            <a:r>
              <a:rPr lang="tr-TR" altLang="tr-TR" sz="1800" dirty="0">
                <a:solidFill>
                  <a:srgbClr val="000000"/>
                </a:solidFill>
                <a:latin typeface="Montserrat" pitchFamily="2" charset="0"/>
                <a:ea typeface="Montserrat" pitchFamily="2" charset="0"/>
                <a:cs typeface="Montserrat" pitchFamily="2" charset="0"/>
                <a:sym typeface="Montserrat" pitchFamily="2" charset="0"/>
              </a:rPr>
              <a:t>590.503 madde</a:t>
            </a:r>
          </a:p>
          <a:p>
            <a:pPr algn="ctr" eaLnBrk="1"/>
            <a:endParaRPr lang="tr-TR" altLang="tr-TR" dirty="0">
              <a:solidFill>
                <a:srgbClr val="000000"/>
              </a:solidFill>
              <a:latin typeface="Montserrat" pitchFamily="2" charset="0"/>
              <a:ea typeface="Montserrat" pitchFamily="2" charset="0"/>
              <a:cs typeface="Montserrat" pitchFamily="2" charset="0"/>
              <a:sym typeface="Montserrat" pitchFamily="2" charset="0"/>
            </a:endParaRPr>
          </a:p>
          <a:p>
            <a:pPr algn="ctr" eaLnBrk="1"/>
            <a:r>
              <a:rPr lang="tr-TR" altLang="tr-TR" sz="2400" b="1" dirty="0">
                <a:solidFill>
                  <a:srgbClr val="000000"/>
                </a:solidFill>
                <a:latin typeface="Montserrat" pitchFamily="2" charset="0"/>
                <a:ea typeface="Montserrat" pitchFamily="2" charset="0"/>
                <a:cs typeface="Montserrat" pitchFamily="2" charset="0"/>
                <a:sym typeface="Montserrat" pitchFamily="2" charset="0"/>
              </a:rPr>
              <a:t>  İngilizce </a:t>
            </a:r>
            <a:r>
              <a:rPr lang="tr-TR" altLang="tr-TR" sz="2400" b="1" dirty="0" err="1">
                <a:solidFill>
                  <a:srgbClr val="000000"/>
                </a:solidFill>
                <a:latin typeface="Montserrat" pitchFamily="2" charset="0"/>
                <a:ea typeface="Montserrat" pitchFamily="2" charset="0"/>
                <a:cs typeface="Montserrat" pitchFamily="2" charset="0"/>
                <a:sym typeface="Montserrat" pitchFamily="2" charset="0"/>
              </a:rPr>
              <a:t>Vikipedi’de</a:t>
            </a:r>
            <a:r>
              <a:rPr lang="tr-TR" altLang="tr-TR" sz="2400" b="1" dirty="0">
                <a:solidFill>
                  <a:srgbClr val="000000"/>
                </a:solidFill>
                <a:latin typeface="Montserrat" pitchFamily="2" charset="0"/>
                <a:ea typeface="Montserrat" pitchFamily="2" charset="0"/>
                <a:cs typeface="Montserrat" pitchFamily="2" charset="0"/>
                <a:sym typeface="Montserrat" pitchFamily="2" charset="0"/>
              </a:rPr>
              <a:t> </a:t>
            </a:r>
          </a:p>
          <a:p>
            <a:pPr algn="ctr" eaLnBrk="1"/>
            <a:r>
              <a:rPr lang="tr-TR" altLang="tr-TR" sz="1800" dirty="0">
                <a:solidFill>
                  <a:srgbClr val="000000"/>
                </a:solidFill>
                <a:latin typeface="Montserrat" pitchFamily="2" charset="0"/>
                <a:ea typeface="Montserrat" pitchFamily="2" charset="0"/>
                <a:cs typeface="Montserrat" pitchFamily="2" charset="0"/>
                <a:sym typeface="Montserrat" pitchFamily="2" charset="0"/>
              </a:rPr>
              <a:t>123.383 aktif kullanıcı</a:t>
            </a:r>
          </a:p>
          <a:p>
            <a:pPr algn="ctr" eaLnBrk="1"/>
            <a:r>
              <a:rPr lang="tr-TR" altLang="tr-TR" sz="1800" dirty="0">
                <a:solidFill>
                  <a:srgbClr val="000000"/>
                </a:solidFill>
                <a:latin typeface="Montserrat" pitchFamily="2" charset="0"/>
                <a:ea typeface="Montserrat" pitchFamily="2" charset="0"/>
                <a:cs typeface="Montserrat" pitchFamily="2" charset="0"/>
                <a:sym typeface="Montserrat" pitchFamily="2" charset="0"/>
              </a:rPr>
              <a:t>6 milyon 570bin madde</a:t>
            </a:r>
          </a:p>
        </p:txBody>
      </p:sp>
      <p:pic>
        <p:nvPicPr>
          <p:cNvPr id="405" name="Picture 12" descr="Picture 12">
            <a:extLst>
              <a:ext uri="{FF2B5EF4-FFF2-40B4-BE49-F238E27FC236}">
                <a16:creationId xmlns:a16="http://schemas.microsoft.com/office/drawing/2014/main" id="{038C09E7-2D95-7460-A782-C678804C4B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1913" y="2828925"/>
            <a:ext cx="744537"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06" name="Picture 20" descr="Picture 20">
            <a:extLst>
              <a:ext uri="{FF2B5EF4-FFF2-40B4-BE49-F238E27FC236}">
                <a16:creationId xmlns:a16="http://schemas.microsoft.com/office/drawing/2014/main" id="{46A086DD-75B1-670B-3818-66DDF1855C8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0" y="1728788"/>
            <a:ext cx="74453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407" name="TextBox 21">
            <a:extLst>
              <a:ext uri="{FF2B5EF4-FFF2-40B4-BE49-F238E27FC236}">
                <a16:creationId xmlns:a16="http://schemas.microsoft.com/office/drawing/2014/main" id="{FE6A6578-2E25-7AB2-EC79-4120D0A02BFE}"/>
              </a:ext>
            </a:extLst>
          </p:cNvPr>
          <p:cNvSpPr txBox="1"/>
          <p:nvPr/>
        </p:nvSpPr>
        <p:spPr>
          <a:xfrm>
            <a:off x="2544763" y="4232275"/>
            <a:ext cx="5075237" cy="288925"/>
          </a:xfrm>
          <a:prstGeom prst="rect">
            <a:avLst/>
          </a:prstGeom>
          <a:ln w="12700">
            <a:miter lim="400000"/>
          </a:ln>
        </p:spPr>
        <p:txBody>
          <a:bodyPr lIns="45718" tIns="45718" rIns="45718" bIns="45718">
            <a:spAutoFit/>
          </a:bodyPr>
          <a:lstStyle/>
          <a:p>
            <a:pPr algn="ctr" eaLnBrk="1" fontAlgn="auto">
              <a:spcBef>
                <a:spcPts val="0"/>
              </a:spcBef>
              <a:spcAft>
                <a:spcPts val="0"/>
              </a:spcAft>
              <a:defRPr sz="1100">
                <a:solidFill>
                  <a:srgbClr val="000000"/>
                </a:solidFill>
                <a:latin typeface="+mn-lt"/>
                <a:ea typeface="+mn-ea"/>
                <a:cs typeface="+mn-cs"/>
                <a:sym typeface="Arial"/>
              </a:defRPr>
            </a:pPr>
            <a:r>
              <a:rPr sz="1100" kern="0" dirty="0">
                <a:solidFill>
                  <a:srgbClr val="000000"/>
                </a:solidFill>
                <a:latin typeface="+mn-lt"/>
                <a:ea typeface="+mn-ea"/>
                <a:cs typeface="+mn-cs"/>
                <a:sym typeface="Arial"/>
              </a:rPr>
              <a:t>Kaynak: </a:t>
            </a:r>
            <a:r>
              <a:rPr u="sng" kern="0" dirty="0">
                <a:solidFill>
                  <a:srgbClr val="0000FF"/>
                </a:solidFill>
                <a:uFill>
                  <a:solidFill>
                    <a:srgbClr val="0000FF"/>
                  </a:solidFill>
                </a:uFill>
                <a:latin typeface="+mn-lt"/>
                <a:ea typeface="+mn-ea"/>
                <a:cs typeface="+mn-cs"/>
                <a:sym typeface="Arial"/>
                <a:hlinkClick r:id="rId6"/>
              </a:rPr>
              <a:t>https://en.wikipedia.org/wiki/List_of_Wikipedias</a:t>
            </a:r>
          </a:p>
        </p:txBody>
      </p:sp>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iterate>
                                    <p:tmAbs val="0"/>
                                  </p:iterate>
                                  <p:childTnLst>
                                    <p:set>
                                      <p:cBhvr>
                                        <p:cTn id="6" fill="hold"/>
                                        <p:tgtEl>
                                          <p:spTgt spid="406"/>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0"/>
                                  </p:stCondLst>
                                  <p:iterate>
                                    <p:tmAbs val="0"/>
                                  </p:iterate>
                                  <p:childTnLst>
                                    <p:set>
                                      <p:cBhvr>
                                        <p:cTn id="9" fill="hold"/>
                                        <p:tgtEl>
                                          <p:spTgt spid="404">
                                            <p:bg/>
                                          </p:spTgt>
                                        </p:tgtEl>
                                        <p:attrNameLst>
                                          <p:attrName>style.visibility</p:attrName>
                                        </p:attrNameLst>
                                      </p:cBhvr>
                                      <p:to>
                                        <p:strVal val="visible"/>
                                      </p:to>
                                    </p:set>
                                  </p:childTnLst>
                                </p:cTn>
                              </p:par>
                              <p:par>
                                <p:cTn id="10" presetID="1" presetClass="entr" presetSubtype="0" fill="hold" nodeType="withEffect">
                                  <p:stCondLst>
                                    <p:cond delay="0"/>
                                  </p:stCondLst>
                                  <p:iterate>
                                    <p:tmAbs val="0"/>
                                  </p:iterate>
                                  <p:childTnLst>
                                    <p:set>
                                      <p:cBhvr>
                                        <p:cTn id="11" fill="hold"/>
                                        <p:tgtEl>
                                          <p:spTgt spid="404">
                                            <p:txEl>
                                              <p:pRg st="0" end="0"/>
                                            </p:txEl>
                                          </p:spTgt>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iterate>
                                    <p:tmAbs val="0"/>
                                  </p:iterate>
                                  <p:childTnLst>
                                    <p:set>
                                      <p:cBhvr>
                                        <p:cTn id="15" fill="hold"/>
                                        <p:tgtEl>
                                          <p:spTgt spid="404">
                                            <p:txEl>
                                              <p:pRg st="1" end="1"/>
                                            </p:txEl>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iterate>
                                    <p:tmAbs val="0"/>
                                  </p:iterate>
                                  <p:childTnLst>
                                    <p:set>
                                      <p:cBhvr>
                                        <p:cTn id="19" fill="hold"/>
                                        <p:tgtEl>
                                          <p:spTgt spid="404">
                                            <p:txEl>
                                              <p:pRg st="2" end="2"/>
                                            </p:txEl>
                                          </p:spTgt>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iterate>
                                    <p:tmAbs val="0"/>
                                  </p:iterate>
                                  <p:childTnLst>
                                    <p:set>
                                      <p:cBhvr>
                                        <p:cTn id="23" fill="hold"/>
                                        <p:tgtEl>
                                          <p:spTgt spid="404">
                                            <p:txEl>
                                              <p:pRg st="4" end="4"/>
                                            </p:txEl>
                                          </p:spTgt>
                                        </p:tgtEl>
                                        <p:attrNameLst>
                                          <p:attrName>style.visibility</p:attrName>
                                        </p:attrNameLst>
                                      </p:cBhvr>
                                      <p:to>
                                        <p:strVal val="visible"/>
                                      </p:to>
                                    </p:set>
                                  </p:childTnLst>
                                </p:cTn>
                              </p:par>
                            </p:childTnLst>
                          </p:cTn>
                        </p:par>
                        <p:par>
                          <p:cTn id="24" fill="hold" nodeType="afterGroup">
                            <p:stCondLst>
                              <p:cond delay="0"/>
                            </p:stCondLst>
                            <p:childTnLst>
                              <p:par>
                                <p:cTn id="25" presetID="1" presetClass="entr" presetSubtype="0" fill="hold" nodeType="afterEffect">
                                  <p:stCondLst>
                                    <p:cond delay="0"/>
                                  </p:stCondLst>
                                  <p:iterate>
                                    <p:tmAbs val="0"/>
                                  </p:iterate>
                                  <p:childTnLst>
                                    <p:set>
                                      <p:cBhvr>
                                        <p:cTn id="26" fill="hold"/>
                                        <p:tgtEl>
                                          <p:spTgt spid="405"/>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iterate>
                                    <p:tmAbs val="0"/>
                                  </p:iterate>
                                  <p:childTnLst>
                                    <p:set>
                                      <p:cBhvr>
                                        <p:cTn id="30" fill="hold"/>
                                        <p:tgtEl>
                                          <p:spTgt spid="404">
                                            <p:txEl>
                                              <p:pRg st="5" end="5"/>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iterate>
                                    <p:tmAbs val="0"/>
                                  </p:iterate>
                                  <p:childTnLst>
                                    <p:set>
                                      <p:cBhvr>
                                        <p:cTn id="34" fill="hold"/>
                                        <p:tgtEl>
                                          <p:spTgt spid="404">
                                            <p:txEl>
                                              <p:pRg st="6" end="6"/>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iterate>
                                    <p:tmAbs val="0"/>
                                  </p:iterate>
                                  <p:childTnLst>
                                    <p:set>
                                      <p:cBhvr>
                                        <p:cTn id="38" fill="hold"/>
                                        <p:tgtEl>
                                          <p:spTgt spid="4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 grpId="0" build="p" bldLvl="5" animBg="1" advAuto="0"/>
      <p:bldP spid="405" grpId="0" animBg="1" advAuto="0"/>
      <p:bldP spid="406" grpId="0" animBg="1" advAuto="0"/>
      <p:bldP spid="407"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 name="Picture 2" descr="Picture 2">
            <a:extLst>
              <a:ext uri="{FF2B5EF4-FFF2-40B4-BE49-F238E27FC236}">
                <a16:creationId xmlns:a16="http://schemas.microsoft.com/office/drawing/2014/main" id="{B4678F65-E2D6-1613-2705-4D0330FFA7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713" y="968375"/>
            <a:ext cx="2736850" cy="280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10" name="Picture 2" descr="Picture 2">
            <a:extLst>
              <a:ext uri="{FF2B5EF4-FFF2-40B4-BE49-F238E27FC236}">
                <a16:creationId xmlns:a16="http://schemas.microsoft.com/office/drawing/2014/main" id="{EC19776E-F404-440D-77DC-D1ED0C4527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0400" y="176213"/>
            <a:ext cx="2112963" cy="239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11" name="Picture 2" descr="Picture 2">
            <a:extLst>
              <a:ext uri="{FF2B5EF4-FFF2-40B4-BE49-F238E27FC236}">
                <a16:creationId xmlns:a16="http://schemas.microsoft.com/office/drawing/2014/main" id="{5730C1FC-501A-90D9-1F19-8AF62AC0FE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0213" y="1400175"/>
            <a:ext cx="1882775" cy="319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412" name="Metin kutusu 6">
            <a:extLst>
              <a:ext uri="{FF2B5EF4-FFF2-40B4-BE49-F238E27FC236}">
                <a16:creationId xmlns:a16="http://schemas.microsoft.com/office/drawing/2014/main" id="{E41BFB21-E48D-B582-902A-6307ACB3E07A}"/>
              </a:ext>
            </a:extLst>
          </p:cNvPr>
          <p:cNvSpPr txBox="1">
            <a:spLocks noChangeArrowheads="1"/>
          </p:cNvSpPr>
          <p:nvPr/>
        </p:nvSpPr>
        <p:spPr bwMode="auto">
          <a:xfrm>
            <a:off x="1189038" y="4060825"/>
            <a:ext cx="2717800"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algn="ctr" eaLnBrk="1"/>
            <a:r>
              <a:rPr lang="tr-TR" altLang="tr-TR" sz="2600" b="1">
                <a:solidFill>
                  <a:srgbClr val="000000"/>
                </a:solidFill>
                <a:latin typeface="Montserrat" pitchFamily="2" charset="0"/>
                <a:ea typeface="Montserrat" pitchFamily="2" charset="0"/>
                <a:cs typeface="Montserrat" pitchFamily="2" charset="0"/>
                <a:sym typeface="Montserrat" pitchFamily="2" charset="0"/>
              </a:rPr>
              <a:t>Şubat 2016</a:t>
            </a:r>
          </a:p>
        </p:txBody>
      </p:sp>
      <p:grpSp>
        <p:nvGrpSpPr>
          <p:cNvPr id="415" name="Grup 10">
            <a:extLst>
              <a:ext uri="{FF2B5EF4-FFF2-40B4-BE49-F238E27FC236}">
                <a16:creationId xmlns:a16="http://schemas.microsoft.com/office/drawing/2014/main" id="{EC982C81-465B-A443-E23A-9189F88D74C4}"/>
              </a:ext>
            </a:extLst>
          </p:cNvPr>
          <p:cNvGrpSpPr>
            <a:grpSpLocks/>
          </p:cNvGrpSpPr>
          <p:nvPr/>
        </p:nvGrpSpPr>
        <p:grpSpPr bwMode="auto">
          <a:xfrm>
            <a:off x="3632200" y="2862263"/>
            <a:ext cx="2951163" cy="979487"/>
            <a:chOff x="-1" y="0"/>
            <a:chExt cx="2952404" cy="979418"/>
          </a:xfrm>
        </p:grpSpPr>
        <p:sp>
          <p:nvSpPr>
            <p:cNvPr id="45062" name="Metin kutusu 11">
              <a:extLst>
                <a:ext uri="{FF2B5EF4-FFF2-40B4-BE49-F238E27FC236}">
                  <a16:creationId xmlns:a16="http://schemas.microsoft.com/office/drawing/2014/main" id="{28185A8A-D638-9A74-9530-D5F54CEDF859}"/>
                </a:ext>
              </a:extLst>
            </p:cNvPr>
            <p:cNvSpPr txBox="1">
              <a:spLocks noChangeArrowheads="1"/>
            </p:cNvSpPr>
            <p:nvPr/>
          </p:nvSpPr>
          <p:spPr bwMode="auto">
            <a:xfrm>
              <a:off x="-1" y="86815"/>
              <a:ext cx="2952405" cy="892603"/>
            </a:xfrm>
            <a:prstGeom prst="rect">
              <a:avLst/>
            </a:prstGeom>
            <a:solidFill>
              <a:srgbClr val="006699"/>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algn="ctr" eaLnBrk="1"/>
              <a:r>
                <a:rPr lang="tr-TR" altLang="tr-TR" sz="2800" b="1">
                  <a:solidFill>
                    <a:srgbClr val="FFFFFF"/>
                  </a:solidFill>
                  <a:latin typeface="Arial" panose="020B0604020202020204" pitchFamily="34" charset="0"/>
                  <a:cs typeface="Arial" panose="020B0604020202020204" pitchFamily="34" charset="0"/>
                  <a:sym typeface="Arial" panose="020B0604020202020204" pitchFamily="34" charset="0"/>
                </a:rPr>
                <a:t>  Viki Yeryüzünü Seviyor</a:t>
              </a:r>
            </a:p>
          </p:txBody>
        </p:sp>
        <p:pic>
          <p:nvPicPr>
            <p:cNvPr id="45063" name="Picture 4" descr="Picture 4">
              <a:extLst>
                <a:ext uri="{FF2B5EF4-FFF2-40B4-BE49-F238E27FC236}">
                  <a16:creationId xmlns:a16="http://schemas.microsoft.com/office/drawing/2014/main" id="{AE62FF5D-6172-1DA0-ABFD-E626B302B3A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 y="-1"/>
              <a:ext cx="547384" cy="8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iterate>
                                    <p:tmAbs val="0"/>
                                  </p:iterate>
                                  <p:childTnLst>
                                    <p:set>
                                      <p:cBhvr>
                                        <p:cTn id="6" fill="hold"/>
                                        <p:tgtEl>
                                          <p:spTgt spid="409"/>
                                        </p:tgtEl>
                                        <p:attrNameLst>
                                          <p:attrName>style.visibility</p:attrName>
                                        </p:attrNameLst>
                                      </p:cBhvr>
                                      <p:to>
                                        <p:strVal val="visible"/>
                                      </p:to>
                                    </p:set>
                                    <p:anim calcmode="lin" valueType="num">
                                      <p:cBhvr>
                                        <p:cTn id="7" dur="500" fill="hold"/>
                                        <p:tgtEl>
                                          <p:spTgt spid="409"/>
                                        </p:tgtEl>
                                        <p:attrNameLst>
                                          <p:attrName>ppt_x</p:attrName>
                                        </p:attrNameLst>
                                      </p:cBhvr>
                                      <p:tavLst>
                                        <p:tav tm="0">
                                          <p:val>
                                            <p:strVal val="0-#ppt_w/2"/>
                                          </p:val>
                                        </p:tav>
                                        <p:tav tm="100000">
                                          <p:val>
                                            <p:strVal val="#ppt_x"/>
                                          </p:val>
                                        </p:tav>
                                      </p:tavLst>
                                    </p:anim>
                                    <p:anim calcmode="lin" valueType="num">
                                      <p:cBhvr>
                                        <p:cTn id="8" dur="500" fill="hold"/>
                                        <p:tgtEl>
                                          <p:spTgt spid="40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0" presetClass="entr" fill="hold" nodeType="clickEffect">
                                  <p:stCondLst>
                                    <p:cond delay="0"/>
                                  </p:stCondLst>
                                  <p:iterate>
                                    <p:tmAbs val="0"/>
                                  </p:iterate>
                                  <p:childTnLst>
                                    <p:set>
                                      <p:cBhvr>
                                        <p:cTn id="12" fill="hold"/>
                                        <p:tgtEl>
                                          <p:spTgt spid="412"/>
                                        </p:tgtEl>
                                        <p:attrNameLst>
                                          <p:attrName>style.visibility</p:attrName>
                                        </p:attrNameLst>
                                      </p:cBhvr>
                                      <p:to>
                                        <p:strVal val="visible"/>
                                      </p:to>
                                    </p:set>
                                    <p:animEffect transition="in" filter="fade">
                                      <p:cBhvr>
                                        <p:cTn id="13" dur="500"/>
                                        <p:tgtEl>
                                          <p:spTgt spid="412"/>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fill="hold" nodeType="clickEffect">
                                  <p:stCondLst>
                                    <p:cond delay="0"/>
                                  </p:stCondLst>
                                  <p:iterate>
                                    <p:tmAbs val="0"/>
                                  </p:iterate>
                                  <p:childTnLst>
                                    <p:set>
                                      <p:cBhvr>
                                        <p:cTn id="17" fill="hold"/>
                                        <p:tgtEl>
                                          <p:spTgt spid="410"/>
                                        </p:tgtEl>
                                        <p:attrNameLst>
                                          <p:attrName>style.visibility</p:attrName>
                                        </p:attrNameLst>
                                      </p:cBhvr>
                                      <p:to>
                                        <p:strVal val="visible"/>
                                      </p:to>
                                    </p:set>
                                    <p:animEffect transition="in" filter="fade">
                                      <p:cBhvr>
                                        <p:cTn id="18" dur="500"/>
                                        <p:tgtEl>
                                          <p:spTgt spid="41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fill="hold" nodeType="clickEffect">
                                  <p:stCondLst>
                                    <p:cond delay="0"/>
                                  </p:stCondLst>
                                  <p:iterate>
                                    <p:tmAbs val="0"/>
                                  </p:iterate>
                                  <p:childTnLst>
                                    <p:set>
                                      <p:cBhvr>
                                        <p:cTn id="22" fill="hold"/>
                                        <p:tgtEl>
                                          <p:spTgt spid="411"/>
                                        </p:tgtEl>
                                        <p:attrNameLst>
                                          <p:attrName>style.visibility</p:attrName>
                                        </p:attrNameLst>
                                      </p:cBhvr>
                                      <p:to>
                                        <p:strVal val="visible"/>
                                      </p:to>
                                    </p:set>
                                    <p:animEffect transition="in" filter="fade">
                                      <p:cBhvr>
                                        <p:cTn id="23" dur="500"/>
                                        <p:tgtEl>
                                          <p:spTgt spid="411"/>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fill="hold" nodeType="clickEffect">
                                  <p:stCondLst>
                                    <p:cond delay="0"/>
                                  </p:stCondLst>
                                  <p:iterate>
                                    <p:tmAbs val="0"/>
                                  </p:iterate>
                                  <p:childTnLst>
                                    <p:set>
                                      <p:cBhvr>
                                        <p:cTn id="27" fill="hold"/>
                                        <p:tgtEl>
                                          <p:spTgt spid="415"/>
                                        </p:tgtEl>
                                        <p:attrNameLst>
                                          <p:attrName>style.visibility</p:attrName>
                                        </p:attrNameLst>
                                      </p:cBhvr>
                                      <p:to>
                                        <p:strVal val="visible"/>
                                      </p:to>
                                    </p:set>
                                    <p:animEffect transition="in" filter="fade">
                                      <p:cBhvr>
                                        <p:cTn id="28" dur="500"/>
                                        <p:tgtEl>
                                          <p:spTgt spid="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 grpId="0" animBg="1" advAuto="0"/>
      <p:bldP spid="410" grpId="0" animBg="1" advAuto="0"/>
      <p:bldP spid="411" grpId="0" animBg="1" advAuto="0"/>
      <p:bldP spid="412" grpId="0" animBg="1" advAuto="0"/>
      <p:bldP spid="415"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 name="Görüntü" descr="Görüntü">
            <a:extLst>
              <a:ext uri="{FF2B5EF4-FFF2-40B4-BE49-F238E27FC236}">
                <a16:creationId xmlns:a16="http://schemas.microsoft.com/office/drawing/2014/main" id="{9F9834E7-4B9F-3A36-4553-5D5A3D8227C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0188" y="109538"/>
            <a:ext cx="2228850" cy="1482725"/>
          </a:xfrm>
          <a:prstGeom prst="rect">
            <a:avLst/>
          </a:prstGeom>
          <a:noFill/>
          <a:ln w="50800">
            <a:solidFill>
              <a:srgbClr val="DDDDDD"/>
            </a:solidFill>
            <a:miter lim="400000"/>
            <a:headEnd/>
            <a:tailEnd/>
          </a:ln>
          <a:extLst>
            <a:ext uri="{909E8E84-426E-40DD-AFC4-6F175D3DCCD1}">
              <a14:hiddenFill xmlns:a14="http://schemas.microsoft.com/office/drawing/2010/main">
                <a:solidFill>
                  <a:srgbClr val="FFFFFF"/>
                </a:solidFill>
              </a14:hiddenFill>
            </a:ext>
          </a:extLst>
        </p:spPr>
      </p:pic>
      <p:sp>
        <p:nvSpPr>
          <p:cNvPr id="411" name="“ Ideally, our rules should be formed in such a fashion that an ordinary helpful kind thoughtful person doesn't really even need to know the rules. You just get to work, do something fun, and nobody hassles you as long as you are being thoughtful and kin">
            <a:extLst>
              <a:ext uri="{FF2B5EF4-FFF2-40B4-BE49-F238E27FC236}">
                <a16:creationId xmlns:a16="http://schemas.microsoft.com/office/drawing/2014/main" id="{B03EE13E-B43B-E7BC-2EBF-631D4275EF8C}"/>
              </a:ext>
            </a:extLst>
          </p:cNvPr>
          <p:cNvSpPr txBox="1">
            <a:spLocks noChangeArrowheads="1"/>
          </p:cNvSpPr>
          <p:nvPr/>
        </p:nvSpPr>
        <p:spPr bwMode="auto">
          <a:xfrm>
            <a:off x="796925" y="1636713"/>
            <a:ext cx="7543800" cy="31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algn="ctr" eaLnBrk="1"/>
            <a:r>
              <a:rPr lang="tr-TR" altLang="tr-TR" sz="2500">
                <a:solidFill>
                  <a:srgbClr val="000000"/>
                </a:solidFill>
                <a:latin typeface="Montserrat" pitchFamily="2" charset="0"/>
                <a:ea typeface="Montserrat" pitchFamily="2" charset="0"/>
                <a:cs typeface="Montserrat" pitchFamily="2" charset="0"/>
                <a:sym typeface="Montserrat" pitchFamily="2" charset="0"/>
              </a:rPr>
              <a:t>“Kurallarımız, sıradan, yardımsever, nazik, düşünceli bir kişinin kuralları gerçekten bilmesine gerek kalmayacak şekilde oluşturulmalıdır. Sadece işe koyulursun, eğlenceli bir şeyler yaparsın ve düşünceli ve kibar olduğun sürece kimse seni rahatsız etmez.” </a:t>
            </a:r>
          </a:p>
          <a:p>
            <a:pPr algn="r" eaLnBrk="1"/>
            <a:r>
              <a:rPr lang="tr-TR" altLang="tr-TR" sz="2500">
                <a:solidFill>
                  <a:srgbClr val="000000"/>
                </a:solidFill>
                <a:latin typeface="Montserrat" pitchFamily="2" charset="0"/>
                <a:ea typeface="Montserrat" pitchFamily="2" charset="0"/>
                <a:cs typeface="Montserrat" pitchFamily="2" charset="0"/>
                <a:sym typeface="Montserrat" pitchFamily="2" charset="0"/>
              </a:rPr>
              <a:t>Jimmy Wales </a:t>
            </a:r>
          </a:p>
        </p:txBody>
      </p:sp>
      <p:sp>
        <p:nvSpPr>
          <p:cNvPr id="46083" name="Any rules?">
            <a:extLst>
              <a:ext uri="{FF2B5EF4-FFF2-40B4-BE49-F238E27FC236}">
                <a16:creationId xmlns:a16="http://schemas.microsoft.com/office/drawing/2014/main" id="{786343E2-F9A2-9125-B48A-F34698F2070E}"/>
              </a:ext>
            </a:extLst>
          </p:cNvPr>
          <p:cNvSpPr txBox="1">
            <a:spLocks noChangeArrowheads="1"/>
          </p:cNvSpPr>
          <p:nvPr/>
        </p:nvSpPr>
        <p:spPr bwMode="auto">
          <a:xfrm>
            <a:off x="2846388" y="931863"/>
            <a:ext cx="34512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8" tIns="45718" rIns="45718" bIns="45718">
            <a:spAutoFit/>
          </a:bodyPr>
          <a:lstStyle/>
          <a:p>
            <a:pPr algn="ctr" eaLnBrk="1"/>
            <a:r>
              <a:rPr lang="tr-TR" altLang="tr-TR" sz="3000" b="1">
                <a:solidFill>
                  <a:srgbClr val="000000"/>
                </a:solidFill>
                <a:latin typeface="Montserrat" pitchFamily="2" charset="0"/>
                <a:ea typeface="Montserrat" pitchFamily="2" charset="0"/>
                <a:cs typeface="Montserrat" pitchFamily="2" charset="0"/>
                <a:sym typeface="Montserrat" pitchFamily="2" charset="0"/>
              </a:rPr>
              <a:t>Peki ya kurallar?</a:t>
            </a:r>
          </a:p>
        </p:txBody>
      </p:sp>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iterate>
                                    <p:tmAbs val="0"/>
                                  </p:iterate>
                                  <p:childTnLst>
                                    <p:set>
                                      <p:cBhvr>
                                        <p:cTn id="6" fill="hold"/>
                                        <p:tgtEl>
                                          <p:spTgt spid="410"/>
                                        </p:tgtEl>
                                        <p:attrNameLst>
                                          <p:attrName>style.visibility</p:attrName>
                                        </p:attrNameLst>
                                      </p:cBhvr>
                                      <p:to>
                                        <p:strVal val="visible"/>
                                      </p:to>
                                    </p:set>
                                    <p:anim calcmode="lin" valueType="num">
                                      <p:cBhvr>
                                        <p:cTn id="7" dur="1500" fill="hold"/>
                                        <p:tgtEl>
                                          <p:spTgt spid="410"/>
                                        </p:tgtEl>
                                        <p:attrNameLst>
                                          <p:attrName>ppt_w</p:attrName>
                                        </p:attrNameLst>
                                      </p:cBhvr>
                                      <p:tavLst>
                                        <p:tav tm="0">
                                          <p:val>
                                            <p:fltVal val="0"/>
                                          </p:val>
                                        </p:tav>
                                        <p:tav tm="100000">
                                          <p:val>
                                            <p:strVal val="#ppt_w"/>
                                          </p:val>
                                        </p:tav>
                                      </p:tavLst>
                                    </p:anim>
                                    <p:anim calcmode="lin" valueType="num">
                                      <p:cBhvr>
                                        <p:cTn id="8" dur="1500" fill="hold"/>
                                        <p:tgtEl>
                                          <p:spTgt spid="410"/>
                                        </p:tgtEl>
                                        <p:attrNameLst>
                                          <p:attrName>ppt_h</p:attrName>
                                        </p:attrNameLst>
                                      </p:cBhvr>
                                      <p:tavLst>
                                        <p:tav tm="0">
                                          <p:val>
                                            <p:fltVal val="0"/>
                                          </p:val>
                                        </p:tav>
                                        <p:tav tm="100000">
                                          <p:val>
                                            <p:strVal val="#ppt_h"/>
                                          </p:val>
                                        </p:tav>
                                      </p:tavLst>
                                    </p:anim>
                                  </p:childTnLst>
                                </p:cTn>
                              </p:par>
                            </p:childTnLst>
                          </p:cTn>
                        </p:par>
                        <p:par>
                          <p:cTn id="9" fill="hold" nodeType="afterGroup">
                            <p:stCondLst>
                              <p:cond delay="1500"/>
                            </p:stCondLst>
                            <p:childTnLst>
                              <p:par>
                                <p:cTn id="10" presetID="23" presetClass="entr" presetSubtype="16" fill="hold" nodeType="afterEffect">
                                  <p:stCondLst>
                                    <p:cond delay="0"/>
                                  </p:stCondLst>
                                  <p:iterate>
                                    <p:tmAbs val="0"/>
                                  </p:iterate>
                                  <p:childTnLst>
                                    <p:set>
                                      <p:cBhvr>
                                        <p:cTn id="11" fill="hold"/>
                                        <p:tgtEl>
                                          <p:spTgt spid="411"/>
                                        </p:tgtEl>
                                        <p:attrNameLst>
                                          <p:attrName>style.visibility</p:attrName>
                                        </p:attrNameLst>
                                      </p:cBhvr>
                                      <p:to>
                                        <p:strVal val="visible"/>
                                      </p:to>
                                    </p:set>
                                    <p:anim calcmode="lin" valueType="num">
                                      <p:cBhvr>
                                        <p:cTn id="12" dur="1500" fill="hold"/>
                                        <p:tgtEl>
                                          <p:spTgt spid="411"/>
                                        </p:tgtEl>
                                        <p:attrNameLst>
                                          <p:attrName>ppt_w</p:attrName>
                                        </p:attrNameLst>
                                      </p:cBhvr>
                                      <p:tavLst>
                                        <p:tav tm="0">
                                          <p:val>
                                            <p:fltVal val="0"/>
                                          </p:val>
                                        </p:tav>
                                        <p:tav tm="100000">
                                          <p:val>
                                            <p:strVal val="#ppt_w"/>
                                          </p:val>
                                        </p:tav>
                                      </p:tavLst>
                                    </p:anim>
                                    <p:anim calcmode="lin" valueType="num">
                                      <p:cBhvr>
                                        <p:cTn id="13" dur="1500" fill="hold"/>
                                        <p:tgtEl>
                                          <p:spTgt spid="4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 grpId="0" animBg="1" advAuto="0"/>
      <p:bldP spid="411"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 name="İçerik Yer Tutucusu 1">
            <a:extLst>
              <a:ext uri="{FF2B5EF4-FFF2-40B4-BE49-F238E27FC236}">
                <a16:creationId xmlns:a16="http://schemas.microsoft.com/office/drawing/2014/main" id="{3370E65F-6B39-79F3-7402-F7DD48917FA5}"/>
              </a:ext>
            </a:extLst>
          </p:cNvPr>
          <p:cNvGrpSpPr>
            <a:grpSpLocks/>
          </p:cNvGrpSpPr>
          <p:nvPr/>
        </p:nvGrpSpPr>
        <p:grpSpPr bwMode="auto">
          <a:xfrm>
            <a:off x="200025" y="1954213"/>
            <a:ext cx="4371975" cy="2214562"/>
            <a:chOff x="-1" y="0"/>
            <a:chExt cx="4372659" cy="2214454"/>
          </a:xfrm>
        </p:grpSpPr>
        <p:sp>
          <p:nvSpPr>
            <p:cNvPr id="47121" name="Dikdörtgen">
              <a:extLst>
                <a:ext uri="{FF2B5EF4-FFF2-40B4-BE49-F238E27FC236}">
                  <a16:creationId xmlns:a16="http://schemas.microsoft.com/office/drawing/2014/main" id="{F0A77106-A812-458A-9454-1560323F6E6E}"/>
                </a:ext>
              </a:extLst>
            </p:cNvPr>
            <p:cNvSpPr>
              <a:spLocks noChangeArrowheads="1"/>
            </p:cNvSpPr>
            <p:nvPr/>
          </p:nvSpPr>
          <p:spPr bwMode="auto">
            <a:xfrm>
              <a:off x="-2" y="-1"/>
              <a:ext cx="4372661" cy="2214455"/>
            </a:xfrm>
            <a:prstGeom prst="rect">
              <a:avLst/>
            </a:prstGeom>
            <a:solidFill>
              <a:srgbClr val="6FFFF2"/>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nchor="ctr"/>
            <a:lstStyle/>
            <a:p>
              <a:pPr eaLnBrk="1">
                <a:lnSpc>
                  <a:spcPct val="90000"/>
                </a:lnSpc>
              </a:pPr>
              <a:endParaRPr lang="tr-TR" altLang="tr-TR" sz="2800" b="1">
                <a:solidFill>
                  <a:srgbClr val="303030"/>
                </a:solidFill>
                <a:latin typeface="Montserrat" pitchFamily="2" charset="0"/>
                <a:ea typeface="Montserrat" pitchFamily="2" charset="0"/>
                <a:cs typeface="Montserrat" pitchFamily="2" charset="0"/>
                <a:sym typeface="Montserrat" pitchFamily="2" charset="0"/>
              </a:endParaRPr>
            </a:p>
          </p:txBody>
        </p:sp>
        <p:sp>
          <p:nvSpPr>
            <p:cNvPr id="47122" name="«Kaynaksız bilgi sahibi olmaktansa, hiç bilgi sahibi olmamak daha iyidir.»">
              <a:extLst>
                <a:ext uri="{FF2B5EF4-FFF2-40B4-BE49-F238E27FC236}">
                  <a16:creationId xmlns:a16="http://schemas.microsoft.com/office/drawing/2014/main" id="{2BF2A450-521D-FA3A-325B-B26E53E5F211}"/>
                </a:ext>
              </a:extLst>
            </p:cNvPr>
            <p:cNvSpPr txBox="1">
              <a:spLocks noChangeArrowheads="1"/>
            </p:cNvSpPr>
            <p:nvPr/>
          </p:nvSpPr>
          <p:spPr bwMode="auto">
            <a:xfrm>
              <a:off x="-2" y="-1"/>
              <a:ext cx="4372661" cy="2214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91421" tIns="91421" rIns="91421" bIns="91421" anchor="ctr"/>
            <a:lstStyle>
              <a:lvl1pPr defTabSz="776288">
                <a:defRPr sz="1400">
                  <a:solidFill>
                    <a:srgbClr val="009966"/>
                  </a:solidFill>
                  <a:latin typeface="Helvetica" pitchFamily="2" charset="0"/>
                  <a:ea typeface="Helvetica" pitchFamily="2" charset="0"/>
                  <a:cs typeface="Helvetica" pitchFamily="2" charset="0"/>
                  <a:sym typeface="Helvetica" pitchFamily="2" charset="0"/>
                </a:defRPr>
              </a:lvl1pPr>
              <a:lvl2pPr defTabSz="776288">
                <a:defRPr sz="1400">
                  <a:solidFill>
                    <a:srgbClr val="009966"/>
                  </a:solidFill>
                  <a:latin typeface="Helvetica" pitchFamily="2" charset="0"/>
                  <a:ea typeface="Helvetica" pitchFamily="2" charset="0"/>
                  <a:cs typeface="Helvetica" pitchFamily="2" charset="0"/>
                  <a:sym typeface="Helvetica" pitchFamily="2" charset="0"/>
                </a:defRPr>
              </a:lvl2pPr>
              <a:lvl3pPr defTabSz="776288">
                <a:defRPr sz="1400">
                  <a:solidFill>
                    <a:srgbClr val="009966"/>
                  </a:solidFill>
                  <a:latin typeface="Helvetica" pitchFamily="2" charset="0"/>
                  <a:ea typeface="Helvetica" pitchFamily="2" charset="0"/>
                  <a:cs typeface="Helvetica" pitchFamily="2" charset="0"/>
                  <a:sym typeface="Helvetica" pitchFamily="2" charset="0"/>
                </a:defRPr>
              </a:lvl3pPr>
              <a:lvl4pPr defTabSz="776288">
                <a:defRPr sz="1400">
                  <a:solidFill>
                    <a:srgbClr val="009966"/>
                  </a:solidFill>
                  <a:latin typeface="Helvetica" pitchFamily="2" charset="0"/>
                  <a:ea typeface="Helvetica" pitchFamily="2" charset="0"/>
                  <a:cs typeface="Helvetica" pitchFamily="2" charset="0"/>
                  <a:sym typeface="Helvetica" pitchFamily="2" charset="0"/>
                </a:defRPr>
              </a:lvl4pPr>
              <a:lvl5pPr defTabSz="776288">
                <a:defRPr sz="1400">
                  <a:solidFill>
                    <a:srgbClr val="009966"/>
                  </a:solidFill>
                  <a:latin typeface="Helvetica" pitchFamily="2" charset="0"/>
                  <a:ea typeface="Helvetica" pitchFamily="2" charset="0"/>
                  <a:cs typeface="Helvetica" pitchFamily="2" charset="0"/>
                  <a:sym typeface="Helvetica" pitchFamily="2" charset="0"/>
                </a:defRPr>
              </a:lvl5pPr>
              <a:lvl6pPr marL="457200" defTabSz="776288"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6pPr>
              <a:lvl7pPr marL="914400" defTabSz="776288"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7pPr>
              <a:lvl8pPr marL="1371600" defTabSz="776288"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8pPr>
              <a:lvl9pPr marL="1828800" defTabSz="776288"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9pPr>
            </a:lstStyle>
            <a:p>
              <a:pPr eaLnBrk="1">
                <a:lnSpc>
                  <a:spcPct val="90000"/>
                </a:lnSpc>
              </a:pPr>
              <a:endParaRPr lang="tr-TR" altLang="tr-TR" sz="2300" b="1">
                <a:solidFill>
                  <a:srgbClr val="303030"/>
                </a:solidFill>
                <a:latin typeface="Montserrat" pitchFamily="2" charset="0"/>
                <a:ea typeface="Montserrat" pitchFamily="2" charset="0"/>
                <a:cs typeface="Montserrat" pitchFamily="2" charset="0"/>
                <a:sym typeface="Montserrat" pitchFamily="2" charset="0"/>
              </a:endParaRPr>
            </a:p>
            <a:p>
              <a:pPr algn="ctr" eaLnBrk="1">
                <a:lnSpc>
                  <a:spcPct val="90000"/>
                </a:lnSpc>
              </a:pPr>
              <a:r>
                <a:rPr lang="tr-TR" altLang="tr-TR" sz="2300" b="1" i="1">
                  <a:solidFill>
                    <a:srgbClr val="303030"/>
                  </a:solidFill>
                  <a:latin typeface="Montserrat" pitchFamily="2" charset="0"/>
                  <a:ea typeface="Montserrat" pitchFamily="2" charset="0"/>
                  <a:cs typeface="Montserrat" pitchFamily="2" charset="0"/>
                  <a:sym typeface="Montserrat" pitchFamily="2" charset="0"/>
                </a:rPr>
                <a:t>«Kaynaksız bilgi sahibi olmaktansa, hiç bilgi sahibi olmamak daha iyidir</a:t>
              </a:r>
              <a:r>
                <a:rPr lang="tr-TR" altLang="tr-TR" sz="2300" b="1">
                  <a:solidFill>
                    <a:srgbClr val="303030"/>
                  </a:solidFill>
                  <a:latin typeface="Montserrat" pitchFamily="2" charset="0"/>
                  <a:ea typeface="Montserrat" pitchFamily="2" charset="0"/>
                  <a:cs typeface="Montserrat" pitchFamily="2" charset="0"/>
                  <a:sym typeface="Montserrat" pitchFamily="2" charset="0"/>
                </a:rPr>
                <a:t>.»</a:t>
              </a:r>
            </a:p>
          </p:txBody>
        </p:sp>
      </p:grpSp>
      <p:pic>
        <p:nvPicPr>
          <p:cNvPr id="420" name="Picture 4" descr="Picture 4">
            <a:extLst>
              <a:ext uri="{FF2B5EF4-FFF2-40B4-BE49-F238E27FC236}">
                <a16:creationId xmlns:a16="http://schemas.microsoft.com/office/drawing/2014/main" id="{3E2CA71E-82D5-3FE7-4A82-01B8D57CE1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5713" y="-131763"/>
            <a:ext cx="2085975" cy="208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nvGrpSpPr>
          <p:cNvPr id="425" name="Grup 2">
            <a:extLst>
              <a:ext uri="{FF2B5EF4-FFF2-40B4-BE49-F238E27FC236}">
                <a16:creationId xmlns:a16="http://schemas.microsoft.com/office/drawing/2014/main" id="{6D160B0D-E964-1B72-44BF-C1C1B7A8B786}"/>
              </a:ext>
            </a:extLst>
          </p:cNvPr>
          <p:cNvGrpSpPr>
            <a:grpSpLocks/>
          </p:cNvGrpSpPr>
          <p:nvPr/>
        </p:nvGrpSpPr>
        <p:grpSpPr bwMode="auto">
          <a:xfrm>
            <a:off x="6467475" y="725488"/>
            <a:ext cx="2359025" cy="2273300"/>
            <a:chOff x="-1" y="-2"/>
            <a:chExt cx="2358915" cy="2271936"/>
          </a:xfrm>
        </p:grpSpPr>
        <p:grpSp>
          <p:nvGrpSpPr>
            <p:cNvPr id="47117" name="Grup 1">
              <a:extLst>
                <a:ext uri="{FF2B5EF4-FFF2-40B4-BE49-F238E27FC236}">
                  <a16:creationId xmlns:a16="http://schemas.microsoft.com/office/drawing/2014/main" id="{E355468D-4C60-FF13-8055-F72FBC5EDF75}"/>
                </a:ext>
              </a:extLst>
            </p:cNvPr>
            <p:cNvGrpSpPr>
              <a:grpSpLocks/>
            </p:cNvGrpSpPr>
            <p:nvPr/>
          </p:nvGrpSpPr>
          <p:grpSpPr bwMode="auto">
            <a:xfrm>
              <a:off x="-2" y="-3"/>
              <a:ext cx="2358916" cy="2271938"/>
              <a:chOff x="-1" y="-1"/>
              <a:chExt cx="2358915" cy="2271936"/>
            </a:xfrm>
          </p:grpSpPr>
          <p:pic>
            <p:nvPicPr>
              <p:cNvPr id="47119" name="Picture 6" descr="Picture 6">
                <a:extLst>
                  <a:ext uri="{FF2B5EF4-FFF2-40B4-BE49-F238E27FC236}">
                    <a16:creationId xmlns:a16="http://schemas.microsoft.com/office/drawing/2014/main" id="{4BA00898-9594-360B-59D7-CFCEAE640A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 y="-2"/>
                <a:ext cx="1243431" cy="1151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7120" name="Picture 2" descr="Picture 2">
                <a:extLst>
                  <a:ext uri="{FF2B5EF4-FFF2-40B4-BE49-F238E27FC236}">
                    <a16:creationId xmlns:a16="http://schemas.microsoft.com/office/drawing/2014/main" id="{F074CE21-B9FF-E44E-E099-8EE2194C3A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2701" y="950468"/>
                <a:ext cx="1276214" cy="1321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47118" name="Picture 8" descr="Picture 8">
              <a:extLst>
                <a:ext uri="{FF2B5EF4-FFF2-40B4-BE49-F238E27FC236}">
                  <a16:creationId xmlns:a16="http://schemas.microsoft.com/office/drawing/2014/main" id="{67F96E35-88C0-516C-63C1-F418C02F465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2368" y="51264"/>
              <a:ext cx="794312" cy="52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grpSp>
        <p:nvGrpSpPr>
          <p:cNvPr id="428" name="Grup 4">
            <a:extLst>
              <a:ext uri="{FF2B5EF4-FFF2-40B4-BE49-F238E27FC236}">
                <a16:creationId xmlns:a16="http://schemas.microsoft.com/office/drawing/2014/main" id="{66C17C15-54F7-6CE2-BAA3-93C0563F7A86}"/>
              </a:ext>
            </a:extLst>
          </p:cNvPr>
          <p:cNvGrpSpPr>
            <a:grpSpLocks/>
          </p:cNvGrpSpPr>
          <p:nvPr/>
        </p:nvGrpSpPr>
        <p:grpSpPr bwMode="auto">
          <a:xfrm>
            <a:off x="6724650" y="3201988"/>
            <a:ext cx="2030413" cy="1689100"/>
            <a:chOff x="0" y="-1"/>
            <a:chExt cx="2030266" cy="1689941"/>
          </a:xfrm>
        </p:grpSpPr>
        <p:pic>
          <p:nvPicPr>
            <p:cNvPr id="47115" name="Picture 10" descr="Picture 10">
              <a:extLst>
                <a:ext uri="{FF2B5EF4-FFF2-40B4-BE49-F238E27FC236}">
                  <a16:creationId xmlns:a16="http://schemas.microsoft.com/office/drawing/2014/main" id="{297C3811-73DA-6366-22DA-BAD8DE0812A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 y="0"/>
              <a:ext cx="1689940" cy="168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7116" name="Picture 8" descr="Picture 8">
              <a:extLst>
                <a:ext uri="{FF2B5EF4-FFF2-40B4-BE49-F238E27FC236}">
                  <a16:creationId xmlns:a16="http://schemas.microsoft.com/office/drawing/2014/main" id="{B4429115-6AF5-A8BE-168D-4A68C1CA267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5955" y="-2"/>
              <a:ext cx="794311" cy="52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grpSp>
        <p:nvGrpSpPr>
          <p:cNvPr id="431" name="Grup 3">
            <a:extLst>
              <a:ext uri="{FF2B5EF4-FFF2-40B4-BE49-F238E27FC236}">
                <a16:creationId xmlns:a16="http://schemas.microsoft.com/office/drawing/2014/main" id="{CB6A4D43-80EF-63A5-2CCF-E25B3FF262BE}"/>
              </a:ext>
            </a:extLst>
          </p:cNvPr>
          <p:cNvGrpSpPr>
            <a:grpSpLocks/>
          </p:cNvGrpSpPr>
          <p:nvPr/>
        </p:nvGrpSpPr>
        <p:grpSpPr bwMode="auto">
          <a:xfrm>
            <a:off x="4622800" y="2835275"/>
            <a:ext cx="1795463" cy="1270000"/>
            <a:chOff x="0" y="-1"/>
            <a:chExt cx="1795961" cy="1269603"/>
          </a:xfrm>
        </p:grpSpPr>
        <p:pic>
          <p:nvPicPr>
            <p:cNvPr id="47113" name="Picture 12" descr="Picture 12">
              <a:extLst>
                <a:ext uri="{FF2B5EF4-FFF2-40B4-BE49-F238E27FC236}">
                  <a16:creationId xmlns:a16="http://schemas.microsoft.com/office/drawing/2014/main" id="{1934E34A-9668-18A9-64A0-1ED85F225A7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1"/>
              <a:ext cx="1795962" cy="1269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7114" name="Picture 8" descr="Picture 8">
              <a:extLst>
                <a:ext uri="{FF2B5EF4-FFF2-40B4-BE49-F238E27FC236}">
                  <a16:creationId xmlns:a16="http://schemas.microsoft.com/office/drawing/2014/main" id="{4B0F4052-F55D-0305-4C92-93FF850C5B6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22301" y="-2"/>
              <a:ext cx="573661" cy="400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grpSp>
        <p:nvGrpSpPr>
          <p:cNvPr id="434" name="İçerik Yer Tutucusu 1">
            <a:extLst>
              <a:ext uri="{FF2B5EF4-FFF2-40B4-BE49-F238E27FC236}">
                <a16:creationId xmlns:a16="http://schemas.microsoft.com/office/drawing/2014/main" id="{B6ACEC9B-0C2F-406A-81C5-D47703478BC0}"/>
              </a:ext>
            </a:extLst>
          </p:cNvPr>
          <p:cNvGrpSpPr>
            <a:grpSpLocks/>
          </p:cNvGrpSpPr>
          <p:nvPr/>
        </p:nvGrpSpPr>
        <p:grpSpPr bwMode="auto">
          <a:xfrm>
            <a:off x="493713" y="557213"/>
            <a:ext cx="2114550" cy="1028700"/>
            <a:chOff x="0" y="0"/>
            <a:chExt cx="2115737" cy="1027920"/>
          </a:xfrm>
        </p:grpSpPr>
        <p:sp>
          <p:nvSpPr>
            <p:cNvPr id="47111" name="Dikdörtgen">
              <a:extLst>
                <a:ext uri="{FF2B5EF4-FFF2-40B4-BE49-F238E27FC236}">
                  <a16:creationId xmlns:a16="http://schemas.microsoft.com/office/drawing/2014/main" id="{646F6A70-8C61-1F38-25B5-01FB49986408}"/>
                </a:ext>
              </a:extLst>
            </p:cNvPr>
            <p:cNvSpPr>
              <a:spLocks noChangeArrowheads="1"/>
            </p:cNvSpPr>
            <p:nvPr/>
          </p:nvSpPr>
          <p:spPr bwMode="auto">
            <a:xfrm rot="-161292">
              <a:off x="20706" y="48130"/>
              <a:ext cx="2074325" cy="931660"/>
            </a:xfrm>
            <a:prstGeom prst="rect">
              <a:avLst/>
            </a:prstGeom>
            <a:solidFill>
              <a:srgbClr val="7030A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nchor="ctr"/>
            <a:lstStyle/>
            <a:p>
              <a:pPr eaLnBrk="1">
                <a:spcBef>
                  <a:spcPts val="400"/>
                </a:spcBef>
              </a:pPr>
              <a:endParaRPr lang="tr-TR" altLang="tr-TR" sz="3200">
                <a:solidFill>
                  <a:srgbClr val="FFFFFF"/>
                </a:solidFill>
                <a:latin typeface="Montserrat" pitchFamily="2" charset="0"/>
                <a:ea typeface="Montserrat" pitchFamily="2" charset="0"/>
                <a:cs typeface="Montserrat" pitchFamily="2" charset="0"/>
                <a:sym typeface="Montserrat" pitchFamily="2" charset="0"/>
              </a:endParaRPr>
            </a:p>
          </p:txBody>
        </p:sp>
        <p:sp>
          <p:nvSpPr>
            <p:cNvPr id="47112" name="Kural 1">
              <a:extLst>
                <a:ext uri="{FF2B5EF4-FFF2-40B4-BE49-F238E27FC236}">
                  <a16:creationId xmlns:a16="http://schemas.microsoft.com/office/drawing/2014/main" id="{044A1AD3-A3F5-4B98-DD06-273FE230CFD3}"/>
                </a:ext>
              </a:extLst>
            </p:cNvPr>
            <p:cNvSpPr txBox="1">
              <a:spLocks noChangeArrowheads="1"/>
            </p:cNvSpPr>
            <p:nvPr/>
          </p:nvSpPr>
          <p:spPr bwMode="auto">
            <a:xfrm rot="-161292">
              <a:off x="66427" y="48130"/>
              <a:ext cx="1982884" cy="931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nchor="ctr"/>
            <a:lstStyle/>
            <a:p>
              <a:pPr eaLnBrk="1">
                <a:spcBef>
                  <a:spcPts val="700"/>
                </a:spcBef>
              </a:pPr>
              <a:r>
                <a:rPr lang="tr-TR" altLang="tr-TR" sz="3200" b="1" i="1">
                  <a:solidFill>
                    <a:srgbClr val="FFFFFF"/>
                  </a:solidFill>
                  <a:latin typeface="Montserrat" pitchFamily="2" charset="0"/>
                  <a:ea typeface="Montserrat" pitchFamily="2" charset="0"/>
                  <a:cs typeface="Montserrat" pitchFamily="2" charset="0"/>
                  <a:sym typeface="Montserrat" pitchFamily="2" charset="0"/>
                </a:rPr>
                <a:t>Kural 1</a:t>
              </a:r>
            </a:p>
          </p:txBody>
        </p:sp>
      </p:grpSp>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iterate>
                                    <p:tmAbs val="0"/>
                                  </p:iterate>
                                  <p:childTnLst>
                                    <p:set>
                                      <p:cBhvr>
                                        <p:cTn id="6" fill="hold"/>
                                        <p:tgtEl>
                                          <p:spTgt spid="43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iterate>
                                    <p:tmAbs val="0"/>
                                  </p:iterate>
                                  <p:childTnLst>
                                    <p:set>
                                      <p:cBhvr>
                                        <p:cTn id="10" fill="hold"/>
                                        <p:tgtEl>
                                          <p:spTgt spid="419"/>
                                        </p:tgtEl>
                                        <p:attrNameLst>
                                          <p:attrName>style.visibility</p:attrName>
                                        </p:attrNameLst>
                                      </p:cBhvr>
                                      <p:to>
                                        <p:strVal val="visible"/>
                                      </p:to>
                                    </p:set>
                                  </p:childTnLst>
                                </p:cTn>
                              </p:par>
                            </p:childTnLst>
                          </p:cTn>
                        </p:par>
                        <p:par>
                          <p:cTn id="11" fill="hold" nodeType="afterGroup">
                            <p:stCondLst>
                              <p:cond delay="0"/>
                            </p:stCondLst>
                            <p:childTnLst>
                              <p:par>
                                <p:cTn id="12" presetID="1" presetClass="entr" presetSubtype="0" fill="hold" nodeType="afterEffect">
                                  <p:stCondLst>
                                    <p:cond delay="0"/>
                                  </p:stCondLst>
                                  <p:iterate>
                                    <p:tmAbs val="0"/>
                                  </p:iterate>
                                  <p:childTnLst>
                                    <p:set>
                                      <p:cBhvr>
                                        <p:cTn id="13" fill="hold"/>
                                        <p:tgtEl>
                                          <p:spTgt spid="420"/>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nodeType="clickEffect">
                                  <p:stCondLst>
                                    <p:cond delay="0"/>
                                  </p:stCondLst>
                                  <p:iterate>
                                    <p:tmAbs val="0"/>
                                  </p:iterate>
                                  <p:childTnLst>
                                    <p:set>
                                      <p:cBhvr>
                                        <p:cTn id="17" fill="hold"/>
                                        <p:tgtEl>
                                          <p:spTgt spid="431"/>
                                        </p:tgtEl>
                                        <p:attrNameLst>
                                          <p:attrName>style.visibility</p:attrName>
                                        </p:attrNameLst>
                                      </p:cBhvr>
                                      <p:to>
                                        <p:strVal val="visible"/>
                                      </p:to>
                                    </p:set>
                                    <p:animEffect transition="in" filter="wipe(left)">
                                      <p:cBhvr>
                                        <p:cTn id="18" dur="500"/>
                                        <p:tgtEl>
                                          <p:spTgt spid="431"/>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iterate>
                                    <p:tmAbs val="0"/>
                                  </p:iterate>
                                  <p:childTnLst>
                                    <p:set>
                                      <p:cBhvr>
                                        <p:cTn id="22" fill="hold"/>
                                        <p:tgtEl>
                                          <p:spTgt spid="425"/>
                                        </p:tgtEl>
                                        <p:attrNameLst>
                                          <p:attrName>style.visibility</p:attrName>
                                        </p:attrNameLst>
                                      </p:cBhvr>
                                      <p:to>
                                        <p:strVal val="visible"/>
                                      </p:to>
                                    </p:set>
                                    <p:animEffect transition="in" filter="wipe(left)">
                                      <p:cBhvr>
                                        <p:cTn id="23" dur="500"/>
                                        <p:tgtEl>
                                          <p:spTgt spid="425"/>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nodeType="clickEffect">
                                  <p:stCondLst>
                                    <p:cond delay="0"/>
                                  </p:stCondLst>
                                  <p:iterate>
                                    <p:tmAbs val="0"/>
                                  </p:iterate>
                                  <p:childTnLst>
                                    <p:set>
                                      <p:cBhvr>
                                        <p:cTn id="27" fill="hold"/>
                                        <p:tgtEl>
                                          <p:spTgt spid="428"/>
                                        </p:tgtEl>
                                        <p:attrNameLst>
                                          <p:attrName>style.visibility</p:attrName>
                                        </p:attrNameLst>
                                      </p:cBhvr>
                                      <p:to>
                                        <p:strVal val="visible"/>
                                      </p:to>
                                    </p:set>
                                    <p:animEffect transition="in" filter="wipe(left)">
                                      <p:cBhvr>
                                        <p:cTn id="28" dur="500"/>
                                        <p:tgtEl>
                                          <p:spTgt spid="4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 grpId="0" animBg="1" advAuto="0"/>
      <p:bldP spid="420" grpId="0" animBg="1" advAuto="0"/>
      <p:bldP spid="425" grpId="0" animBg="1" advAuto="0"/>
      <p:bldP spid="428" grpId="0" animBg="1" advAuto="0"/>
      <p:bldP spid="431" grpId="0" animBg="1" advAuto="0"/>
      <p:bldP spid="434"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8" name="İçerik Yer Tutucusu 1">
            <a:extLst>
              <a:ext uri="{FF2B5EF4-FFF2-40B4-BE49-F238E27FC236}">
                <a16:creationId xmlns:a16="http://schemas.microsoft.com/office/drawing/2014/main" id="{53F6A255-1FE7-F9A2-FA1F-610320BFC1E7}"/>
              </a:ext>
            </a:extLst>
          </p:cNvPr>
          <p:cNvGrpSpPr>
            <a:grpSpLocks/>
          </p:cNvGrpSpPr>
          <p:nvPr/>
        </p:nvGrpSpPr>
        <p:grpSpPr bwMode="auto">
          <a:xfrm>
            <a:off x="55563" y="2336800"/>
            <a:ext cx="4284662" cy="1806575"/>
            <a:chOff x="0" y="-1"/>
            <a:chExt cx="4284926" cy="1806535"/>
          </a:xfrm>
        </p:grpSpPr>
        <p:sp>
          <p:nvSpPr>
            <p:cNvPr id="48142" name="Dikdörtgen">
              <a:extLst>
                <a:ext uri="{FF2B5EF4-FFF2-40B4-BE49-F238E27FC236}">
                  <a16:creationId xmlns:a16="http://schemas.microsoft.com/office/drawing/2014/main" id="{2EB551D2-D676-C41C-EAE0-17AE21E6070A}"/>
                </a:ext>
              </a:extLst>
            </p:cNvPr>
            <p:cNvSpPr>
              <a:spLocks noChangeArrowheads="1"/>
            </p:cNvSpPr>
            <p:nvPr/>
          </p:nvSpPr>
          <p:spPr bwMode="auto">
            <a:xfrm>
              <a:off x="0" y="-2"/>
              <a:ext cx="4284927" cy="1806536"/>
            </a:xfrm>
            <a:prstGeom prst="rect">
              <a:avLst/>
            </a:prstGeom>
            <a:solidFill>
              <a:srgbClr val="F5FF8D"/>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nchor="ctr"/>
            <a:lstStyle/>
            <a:p>
              <a:pPr eaLnBrk="1">
                <a:spcBef>
                  <a:spcPts val="400"/>
                </a:spcBef>
              </a:pPr>
              <a:endParaRPr lang="tr-TR" altLang="tr-TR" sz="3200">
                <a:solidFill>
                  <a:srgbClr val="212121"/>
                </a:solidFill>
                <a:latin typeface="Montserrat" pitchFamily="2" charset="0"/>
                <a:ea typeface="Montserrat" pitchFamily="2" charset="0"/>
                <a:cs typeface="Montserrat" pitchFamily="2" charset="0"/>
                <a:sym typeface="Montserrat" pitchFamily="2" charset="0"/>
              </a:endParaRPr>
            </a:p>
          </p:txBody>
        </p:sp>
        <p:sp>
          <p:nvSpPr>
            <p:cNvPr id="48143" name="Kopyalamak yok!">
              <a:extLst>
                <a:ext uri="{FF2B5EF4-FFF2-40B4-BE49-F238E27FC236}">
                  <a16:creationId xmlns:a16="http://schemas.microsoft.com/office/drawing/2014/main" id="{25DA0AA2-12FB-74E7-E56F-9738060C2D20}"/>
                </a:ext>
              </a:extLst>
            </p:cNvPr>
            <p:cNvSpPr txBox="1">
              <a:spLocks noChangeArrowheads="1"/>
            </p:cNvSpPr>
            <p:nvPr/>
          </p:nvSpPr>
          <p:spPr bwMode="auto">
            <a:xfrm>
              <a:off x="45719" y="-2"/>
              <a:ext cx="4193487" cy="1806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nchor="ctr"/>
            <a:lstStyle/>
            <a:p>
              <a:pPr eaLnBrk="1">
                <a:spcBef>
                  <a:spcPts val="700"/>
                </a:spcBef>
              </a:pPr>
              <a:r>
                <a:rPr lang="tr-TR" altLang="tr-TR" sz="3200" b="1" i="1">
                  <a:solidFill>
                    <a:srgbClr val="303030"/>
                  </a:solidFill>
                  <a:latin typeface="Montserrat" pitchFamily="2" charset="0"/>
                  <a:ea typeface="Montserrat" pitchFamily="2" charset="0"/>
                  <a:cs typeface="Montserrat" pitchFamily="2" charset="0"/>
                  <a:sym typeface="Montserrat" pitchFamily="2" charset="0"/>
                </a:rPr>
                <a:t>Kopyalamak yok!</a:t>
              </a:r>
            </a:p>
          </p:txBody>
        </p:sp>
      </p:grpSp>
      <p:pic>
        <p:nvPicPr>
          <p:cNvPr id="439" name="Picture 14" descr="Picture 14">
            <a:extLst>
              <a:ext uri="{FF2B5EF4-FFF2-40B4-BE49-F238E27FC236}">
                <a16:creationId xmlns:a16="http://schemas.microsoft.com/office/drawing/2014/main" id="{59707FCB-2CCB-FB1C-A590-31722B927B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7763" y="465138"/>
            <a:ext cx="1189037"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40" name="Picture 4" descr="Picture 4">
            <a:extLst>
              <a:ext uri="{FF2B5EF4-FFF2-40B4-BE49-F238E27FC236}">
                <a16:creationId xmlns:a16="http://schemas.microsoft.com/office/drawing/2014/main" id="{362B4B06-AA6C-6CA7-0035-234B760C88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6338" y="-307975"/>
            <a:ext cx="2085975" cy="208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41" name="Picture 4" descr="Picture 4">
            <a:extLst>
              <a:ext uri="{FF2B5EF4-FFF2-40B4-BE49-F238E27FC236}">
                <a16:creationId xmlns:a16="http://schemas.microsoft.com/office/drawing/2014/main" id="{035C5D90-6424-E2E7-135F-B8B82281600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65700" y="1438275"/>
            <a:ext cx="2376488"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nvGrpSpPr>
          <p:cNvPr id="444" name="Grup 1">
            <a:extLst>
              <a:ext uri="{FF2B5EF4-FFF2-40B4-BE49-F238E27FC236}">
                <a16:creationId xmlns:a16="http://schemas.microsoft.com/office/drawing/2014/main" id="{25234A79-A0A2-F5E5-A436-BFF738D75477}"/>
              </a:ext>
            </a:extLst>
          </p:cNvPr>
          <p:cNvGrpSpPr>
            <a:grpSpLocks/>
          </p:cNvGrpSpPr>
          <p:nvPr/>
        </p:nvGrpSpPr>
        <p:grpSpPr bwMode="auto">
          <a:xfrm>
            <a:off x="6153150" y="2193925"/>
            <a:ext cx="2170113" cy="1546225"/>
            <a:chOff x="-1" y="-1"/>
            <a:chExt cx="2169793" cy="1546689"/>
          </a:xfrm>
        </p:grpSpPr>
        <p:pic>
          <p:nvPicPr>
            <p:cNvPr id="48140" name="Picture 6" descr="Picture 6">
              <a:extLst>
                <a:ext uri="{FF2B5EF4-FFF2-40B4-BE49-F238E27FC236}">
                  <a16:creationId xmlns:a16="http://schemas.microsoft.com/office/drawing/2014/main" id="{D875BA30-AAA1-1DA9-3EC7-FF95F9FB20F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 y="378416"/>
              <a:ext cx="2086193" cy="1168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8141" name="Picture 8" descr="Picture 8">
              <a:extLst>
                <a:ext uri="{FF2B5EF4-FFF2-40B4-BE49-F238E27FC236}">
                  <a16:creationId xmlns:a16="http://schemas.microsoft.com/office/drawing/2014/main" id="{658B0ADE-77ED-1CCF-9096-BC1B338C1A7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75479" y="-2"/>
              <a:ext cx="794313" cy="52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grpSp>
        <p:nvGrpSpPr>
          <p:cNvPr id="447" name="İçerik Yer Tutucusu 1">
            <a:extLst>
              <a:ext uri="{FF2B5EF4-FFF2-40B4-BE49-F238E27FC236}">
                <a16:creationId xmlns:a16="http://schemas.microsoft.com/office/drawing/2014/main" id="{D1C20D8A-AA12-1765-C7F5-6237D3940587}"/>
              </a:ext>
            </a:extLst>
          </p:cNvPr>
          <p:cNvGrpSpPr>
            <a:grpSpLocks/>
          </p:cNvGrpSpPr>
          <p:nvPr/>
        </p:nvGrpSpPr>
        <p:grpSpPr bwMode="auto">
          <a:xfrm>
            <a:off x="55563" y="2336800"/>
            <a:ext cx="4284662" cy="1806575"/>
            <a:chOff x="0" y="0"/>
            <a:chExt cx="4284926" cy="1806526"/>
          </a:xfrm>
        </p:grpSpPr>
        <p:sp>
          <p:nvSpPr>
            <p:cNvPr id="48138" name="Dikdörtgen">
              <a:extLst>
                <a:ext uri="{FF2B5EF4-FFF2-40B4-BE49-F238E27FC236}">
                  <a16:creationId xmlns:a16="http://schemas.microsoft.com/office/drawing/2014/main" id="{640BF736-5118-0F09-89EB-36367E2E66C6}"/>
                </a:ext>
              </a:extLst>
            </p:cNvPr>
            <p:cNvSpPr>
              <a:spLocks noChangeArrowheads="1"/>
            </p:cNvSpPr>
            <p:nvPr/>
          </p:nvSpPr>
          <p:spPr bwMode="auto">
            <a:xfrm>
              <a:off x="0" y="0"/>
              <a:ext cx="4284927" cy="1806527"/>
            </a:xfrm>
            <a:prstGeom prst="rect">
              <a:avLst/>
            </a:prstGeom>
            <a:solidFill>
              <a:srgbClr val="F5FF8D"/>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nchor="ctr"/>
            <a:lstStyle/>
            <a:p>
              <a:pPr eaLnBrk="1">
                <a:spcBef>
                  <a:spcPts val="400"/>
                </a:spcBef>
              </a:pPr>
              <a:endParaRPr lang="tr-TR" altLang="tr-TR" sz="3200">
                <a:solidFill>
                  <a:srgbClr val="212121"/>
                </a:solidFill>
                <a:latin typeface="Montserrat" pitchFamily="2" charset="0"/>
                <a:ea typeface="Montserrat" pitchFamily="2" charset="0"/>
                <a:cs typeface="Montserrat" pitchFamily="2" charset="0"/>
                <a:sym typeface="Montserrat" pitchFamily="2" charset="0"/>
              </a:endParaRPr>
            </a:p>
          </p:txBody>
        </p:sp>
        <p:sp>
          <p:nvSpPr>
            <p:cNvPr id="48139" name="Kopyalamak yok!">
              <a:extLst>
                <a:ext uri="{FF2B5EF4-FFF2-40B4-BE49-F238E27FC236}">
                  <a16:creationId xmlns:a16="http://schemas.microsoft.com/office/drawing/2014/main" id="{3B9159E1-9C44-3DEF-9E8A-4AD103BDD6C8}"/>
                </a:ext>
              </a:extLst>
            </p:cNvPr>
            <p:cNvSpPr txBox="1">
              <a:spLocks noChangeArrowheads="1"/>
            </p:cNvSpPr>
            <p:nvPr/>
          </p:nvSpPr>
          <p:spPr bwMode="auto">
            <a:xfrm>
              <a:off x="45719" y="0"/>
              <a:ext cx="4193487" cy="1806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nchor="ctr"/>
            <a:lstStyle/>
            <a:p>
              <a:pPr eaLnBrk="1">
                <a:spcBef>
                  <a:spcPts val="700"/>
                </a:spcBef>
              </a:pPr>
              <a:r>
                <a:rPr lang="tr-TR" altLang="tr-TR" sz="3200" b="1" i="1">
                  <a:solidFill>
                    <a:srgbClr val="303030"/>
                  </a:solidFill>
                  <a:latin typeface="Montserrat" pitchFamily="2" charset="0"/>
                  <a:ea typeface="Montserrat" pitchFamily="2" charset="0"/>
                  <a:cs typeface="Montserrat" pitchFamily="2" charset="0"/>
                  <a:sym typeface="Montserrat" pitchFamily="2" charset="0"/>
                </a:rPr>
                <a:t>Kopyalamak yok!</a:t>
              </a:r>
            </a:p>
          </p:txBody>
        </p:sp>
      </p:grpSp>
      <p:grpSp>
        <p:nvGrpSpPr>
          <p:cNvPr id="450" name="İçerik Yer Tutucusu 1">
            <a:extLst>
              <a:ext uri="{FF2B5EF4-FFF2-40B4-BE49-F238E27FC236}">
                <a16:creationId xmlns:a16="http://schemas.microsoft.com/office/drawing/2014/main" id="{69E55252-44AC-4209-6175-BCECA76087C3}"/>
              </a:ext>
            </a:extLst>
          </p:cNvPr>
          <p:cNvGrpSpPr>
            <a:grpSpLocks/>
          </p:cNvGrpSpPr>
          <p:nvPr/>
        </p:nvGrpSpPr>
        <p:grpSpPr bwMode="auto">
          <a:xfrm>
            <a:off x="493713" y="557213"/>
            <a:ext cx="2114550" cy="1028700"/>
            <a:chOff x="0" y="0"/>
            <a:chExt cx="2115737" cy="1027920"/>
          </a:xfrm>
        </p:grpSpPr>
        <p:sp>
          <p:nvSpPr>
            <p:cNvPr id="48136" name="Dikdörtgen">
              <a:extLst>
                <a:ext uri="{FF2B5EF4-FFF2-40B4-BE49-F238E27FC236}">
                  <a16:creationId xmlns:a16="http://schemas.microsoft.com/office/drawing/2014/main" id="{41A9A10B-D6B2-341C-4539-C9510D125FA2}"/>
                </a:ext>
              </a:extLst>
            </p:cNvPr>
            <p:cNvSpPr>
              <a:spLocks noChangeArrowheads="1"/>
            </p:cNvSpPr>
            <p:nvPr/>
          </p:nvSpPr>
          <p:spPr bwMode="auto">
            <a:xfrm rot="-161292">
              <a:off x="20706" y="48130"/>
              <a:ext cx="2074325" cy="931660"/>
            </a:xfrm>
            <a:prstGeom prst="rect">
              <a:avLst/>
            </a:prstGeom>
            <a:solidFill>
              <a:srgbClr val="7030A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nchor="ctr"/>
            <a:lstStyle/>
            <a:p>
              <a:pPr eaLnBrk="1">
                <a:spcBef>
                  <a:spcPts val="400"/>
                </a:spcBef>
              </a:pPr>
              <a:endParaRPr lang="tr-TR" altLang="tr-TR" sz="3200">
                <a:solidFill>
                  <a:srgbClr val="FFFFFF"/>
                </a:solidFill>
                <a:latin typeface="Montserrat" pitchFamily="2" charset="0"/>
                <a:ea typeface="Montserrat" pitchFamily="2" charset="0"/>
                <a:cs typeface="Montserrat" pitchFamily="2" charset="0"/>
                <a:sym typeface="Montserrat" pitchFamily="2" charset="0"/>
              </a:endParaRPr>
            </a:p>
          </p:txBody>
        </p:sp>
        <p:sp>
          <p:nvSpPr>
            <p:cNvPr id="48137" name="Kural 2">
              <a:extLst>
                <a:ext uri="{FF2B5EF4-FFF2-40B4-BE49-F238E27FC236}">
                  <a16:creationId xmlns:a16="http://schemas.microsoft.com/office/drawing/2014/main" id="{8DD420DD-81AA-757E-8E2D-958ECF32F0A0}"/>
                </a:ext>
              </a:extLst>
            </p:cNvPr>
            <p:cNvSpPr txBox="1">
              <a:spLocks noChangeArrowheads="1"/>
            </p:cNvSpPr>
            <p:nvPr/>
          </p:nvSpPr>
          <p:spPr bwMode="auto">
            <a:xfrm rot="-161292">
              <a:off x="66427" y="48130"/>
              <a:ext cx="1982884" cy="931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nchor="ctr"/>
            <a:lstStyle/>
            <a:p>
              <a:pPr eaLnBrk="1">
                <a:spcBef>
                  <a:spcPts val="700"/>
                </a:spcBef>
              </a:pPr>
              <a:r>
                <a:rPr lang="tr-TR" altLang="tr-TR" sz="3200" b="1" i="1">
                  <a:solidFill>
                    <a:srgbClr val="FFFFFF"/>
                  </a:solidFill>
                  <a:latin typeface="Montserrat" pitchFamily="2" charset="0"/>
                  <a:ea typeface="Montserrat" pitchFamily="2" charset="0"/>
                  <a:cs typeface="Montserrat" pitchFamily="2" charset="0"/>
                  <a:sym typeface="Montserrat" pitchFamily="2" charset="0"/>
                </a:rPr>
                <a:t>Kural 2</a:t>
              </a:r>
            </a:p>
          </p:txBody>
        </p:sp>
      </p:grpSp>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iterate>
                                    <p:tmAbs val="0"/>
                                  </p:iterate>
                                  <p:childTnLst>
                                    <p:set>
                                      <p:cBhvr>
                                        <p:cTn id="6" fill="hold"/>
                                        <p:tgtEl>
                                          <p:spTgt spid="450"/>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0"/>
                                  </p:stCondLst>
                                  <p:iterate>
                                    <p:tmAbs val="0"/>
                                  </p:iterate>
                                  <p:childTnLst>
                                    <p:set>
                                      <p:cBhvr>
                                        <p:cTn id="9" fill="hold"/>
                                        <p:tgtEl>
                                          <p:spTgt spid="440"/>
                                        </p:tgtEl>
                                        <p:attrNameLst>
                                          <p:attrName>style.visibility</p:attrName>
                                        </p:attrNameLst>
                                      </p:cBhvr>
                                      <p:to>
                                        <p:strVal val="visible"/>
                                      </p:to>
                                    </p:set>
                                  </p:childTnLst>
                                </p:cTn>
                              </p:par>
                            </p:childTnLst>
                          </p:cTn>
                        </p:par>
                        <p:par>
                          <p:cTn id="10" fill="hold" nodeType="afterGroup">
                            <p:stCondLst>
                              <p:cond delay="0"/>
                            </p:stCondLst>
                            <p:childTnLst>
                              <p:par>
                                <p:cTn id="11" presetID="1" presetClass="entr" presetSubtype="0" fill="hold" nodeType="afterEffect">
                                  <p:stCondLst>
                                    <p:cond delay="0"/>
                                  </p:stCondLst>
                                  <p:iterate>
                                    <p:tmAbs val="0"/>
                                  </p:iterate>
                                  <p:childTnLst>
                                    <p:set>
                                      <p:cBhvr>
                                        <p:cTn id="12" fill="hold"/>
                                        <p:tgtEl>
                                          <p:spTgt spid="439"/>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iterate>
                                    <p:tmAbs val="0"/>
                                  </p:iterate>
                                  <p:childTnLst>
                                    <p:set>
                                      <p:cBhvr>
                                        <p:cTn id="16" fill="hold"/>
                                        <p:tgtEl>
                                          <p:spTgt spid="44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iterate>
                                    <p:tmAbs val="0"/>
                                  </p:iterate>
                                  <p:childTnLst>
                                    <p:set>
                                      <p:cBhvr>
                                        <p:cTn id="20" fill="hold"/>
                                        <p:tgtEl>
                                          <p:spTgt spid="438"/>
                                        </p:tgtEl>
                                        <p:attrNameLst>
                                          <p:attrName>style.visibility</p:attrName>
                                        </p:attrNameLst>
                                      </p:cBhvr>
                                      <p:to>
                                        <p:strVal val="visible"/>
                                      </p:to>
                                    </p:set>
                                  </p:childTnLst>
                                </p:cTn>
                              </p:par>
                            </p:childTnLst>
                          </p:cTn>
                        </p:par>
                        <p:par>
                          <p:cTn id="21" fill="hold" nodeType="afterGroup">
                            <p:stCondLst>
                              <p:cond delay="0"/>
                            </p:stCondLst>
                            <p:childTnLst>
                              <p:par>
                                <p:cTn id="22" presetID="22" presetClass="entr" presetSubtype="8" fill="hold" nodeType="afterEffect">
                                  <p:stCondLst>
                                    <p:cond delay="0"/>
                                  </p:stCondLst>
                                  <p:iterate>
                                    <p:tmAbs val="0"/>
                                  </p:iterate>
                                  <p:childTnLst>
                                    <p:set>
                                      <p:cBhvr>
                                        <p:cTn id="23" fill="hold"/>
                                        <p:tgtEl>
                                          <p:spTgt spid="441"/>
                                        </p:tgtEl>
                                        <p:attrNameLst>
                                          <p:attrName>style.visibility</p:attrName>
                                        </p:attrNameLst>
                                      </p:cBhvr>
                                      <p:to>
                                        <p:strVal val="visible"/>
                                      </p:to>
                                    </p:set>
                                    <p:animEffect transition="in" filter="wipe(left)">
                                      <p:cBhvr>
                                        <p:cTn id="24" dur="500"/>
                                        <p:tgtEl>
                                          <p:spTgt spid="441"/>
                                        </p:tgtEl>
                                      </p:cBhvr>
                                    </p:animEffect>
                                  </p:childTnLst>
                                </p:cTn>
                              </p:par>
                            </p:childTnLst>
                          </p:cTn>
                        </p:par>
                        <p:par>
                          <p:cTn id="25" fill="hold" nodeType="afterGroup">
                            <p:stCondLst>
                              <p:cond delay="500"/>
                            </p:stCondLst>
                            <p:childTnLst>
                              <p:par>
                                <p:cTn id="26" presetID="22" presetClass="entr" presetSubtype="8" fill="hold" nodeType="afterEffect">
                                  <p:stCondLst>
                                    <p:cond delay="0"/>
                                  </p:stCondLst>
                                  <p:iterate>
                                    <p:tmAbs val="0"/>
                                  </p:iterate>
                                  <p:childTnLst>
                                    <p:set>
                                      <p:cBhvr>
                                        <p:cTn id="27" fill="hold"/>
                                        <p:tgtEl>
                                          <p:spTgt spid="444"/>
                                        </p:tgtEl>
                                        <p:attrNameLst>
                                          <p:attrName>style.visibility</p:attrName>
                                        </p:attrNameLst>
                                      </p:cBhvr>
                                      <p:to>
                                        <p:strVal val="visible"/>
                                      </p:to>
                                    </p:set>
                                    <p:animEffect transition="in" filter="wipe(left)">
                                      <p:cBhvr>
                                        <p:cTn id="28" dur="500"/>
                                        <p:tgtEl>
                                          <p:spTgt spid="4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8" grpId="0" animBg="1" advAuto="0"/>
      <p:bldP spid="439" grpId="0" animBg="1" advAuto="0"/>
      <p:bldP spid="440" grpId="0" animBg="1" advAuto="0"/>
      <p:bldP spid="441" grpId="0" animBg="1" advAuto="0"/>
      <p:bldP spid="444" grpId="0" animBg="1" advAuto="0"/>
      <p:bldP spid="447" grpId="0" animBg="1" advAuto="0"/>
      <p:bldP spid="450"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4" name="Kopyalamak yok!">
            <a:extLst>
              <a:ext uri="{FF2B5EF4-FFF2-40B4-BE49-F238E27FC236}">
                <a16:creationId xmlns:a16="http://schemas.microsoft.com/office/drawing/2014/main" id="{8E2A97C6-E014-AEA1-7372-1188D1403286}"/>
              </a:ext>
            </a:extLst>
          </p:cNvPr>
          <p:cNvGrpSpPr>
            <a:grpSpLocks/>
          </p:cNvGrpSpPr>
          <p:nvPr/>
        </p:nvGrpSpPr>
        <p:grpSpPr bwMode="auto">
          <a:xfrm>
            <a:off x="225425" y="2138363"/>
            <a:ext cx="4192588" cy="1806575"/>
            <a:chOff x="0" y="0"/>
            <a:chExt cx="4193487" cy="1806528"/>
          </a:xfrm>
        </p:grpSpPr>
        <p:sp>
          <p:nvSpPr>
            <p:cNvPr id="452" name="Dikdörtgen">
              <a:extLst>
                <a:ext uri="{FF2B5EF4-FFF2-40B4-BE49-F238E27FC236}">
                  <a16:creationId xmlns:a16="http://schemas.microsoft.com/office/drawing/2014/main" id="{B61376D1-9130-890F-ADEE-6D816D10061D}"/>
                </a:ext>
              </a:extLst>
            </p:cNvPr>
            <p:cNvSpPr/>
            <p:nvPr/>
          </p:nvSpPr>
          <p:spPr>
            <a:xfrm>
              <a:off x="0" y="0"/>
              <a:ext cx="4193487" cy="1806528"/>
            </a:xfrm>
            <a:prstGeom prst="rect">
              <a:avLst/>
            </a:prstGeom>
            <a:solidFill>
              <a:srgbClr val="FFD59F">
                <a:alpha val="62145"/>
              </a:srgbClr>
            </a:solidFill>
            <a:ln w="25400" cap="flat">
              <a:solidFill>
                <a:schemeClr val="accent4">
                  <a:lumOff val="9362"/>
                  <a:alpha val="62145"/>
                </a:schemeClr>
              </a:solidFill>
              <a:prstDash val="solid"/>
              <a:round/>
            </a:ln>
            <a:effectLst/>
          </p:spPr>
          <p:txBody>
            <a:bodyPr lIns="45718" tIns="45718" rIns="45718" bIns="45718" anchor="ctr"/>
            <a:lstStyle/>
            <a:p>
              <a:pPr algn="ctr" eaLnBrk="1" fontAlgn="auto">
                <a:spcBef>
                  <a:spcPts val="0"/>
                </a:spcBef>
                <a:spcAft>
                  <a:spcPts val="0"/>
                </a:spcAft>
                <a:defRPr sz="3200">
                  <a:solidFill>
                    <a:srgbClr val="212121"/>
                  </a:solidFill>
                  <a:latin typeface="+mn-lt"/>
                  <a:ea typeface="+mn-ea"/>
                  <a:cs typeface="+mn-cs"/>
                  <a:sym typeface="Arial"/>
                </a:defRPr>
              </a:pPr>
              <a:endParaRPr sz="3200" kern="0">
                <a:solidFill>
                  <a:srgbClr val="212121"/>
                </a:solidFill>
                <a:latin typeface="+mn-lt"/>
                <a:ea typeface="+mn-ea"/>
                <a:cs typeface="+mn-cs"/>
                <a:sym typeface="Arial"/>
              </a:endParaRPr>
            </a:p>
          </p:txBody>
        </p:sp>
        <p:sp>
          <p:nvSpPr>
            <p:cNvPr id="453" name="Kayda değerlik kriterlerine uy.">
              <a:extLst>
                <a:ext uri="{FF2B5EF4-FFF2-40B4-BE49-F238E27FC236}">
                  <a16:creationId xmlns:a16="http://schemas.microsoft.com/office/drawing/2014/main" id="{37A6806B-83AF-B1E1-C458-9E28ABCE9F34}"/>
                </a:ext>
              </a:extLst>
            </p:cNvPr>
            <p:cNvSpPr txBox="1"/>
            <p:nvPr/>
          </p:nvSpPr>
          <p:spPr>
            <a:xfrm>
              <a:off x="12703" y="12700"/>
              <a:ext cx="4168082" cy="1781129"/>
            </a:xfrm>
            <a:prstGeom prst="rect">
              <a:avLst/>
            </a:prstGeom>
            <a:noFill/>
            <a:ln w="12700" cap="flat">
              <a:noFill/>
              <a:miter lim="400000"/>
            </a:ln>
            <a:effectLst/>
          </p:spPr>
          <p:txBody>
            <a:bodyPr lIns="45718" tIns="45718" rIns="45718" bIns="45718" anchor="ctr">
              <a:normAutofit/>
            </a:bodyPr>
            <a:lstStyle/>
            <a:p>
              <a:pPr algn="ctr" eaLnBrk="1"/>
              <a:r>
                <a:rPr lang="tr-TR" altLang="tr-TR" sz="3200" b="1">
                  <a:solidFill>
                    <a:srgbClr val="212121"/>
                  </a:solidFill>
                  <a:latin typeface="Arial" panose="020B0604020202020204" pitchFamily="34" charset="0"/>
                  <a:cs typeface="Arial" panose="020B0604020202020204" pitchFamily="34" charset="0"/>
                  <a:sym typeface="Arial" panose="020B0604020202020204" pitchFamily="34" charset="0"/>
                </a:rPr>
                <a:t>Kayda değerlik kriterlerine uy</a:t>
              </a:r>
              <a:r>
                <a:rPr lang="tr-TR" altLang="tr-TR" sz="3200">
                  <a:solidFill>
                    <a:srgbClr val="212121"/>
                  </a:solidFill>
                  <a:latin typeface="Arial" panose="020B0604020202020204" pitchFamily="34" charset="0"/>
                  <a:cs typeface="Arial" panose="020B0604020202020204" pitchFamily="34" charset="0"/>
                  <a:sym typeface="Arial" panose="020B0604020202020204" pitchFamily="34" charset="0"/>
                </a:rPr>
                <a:t>.</a:t>
              </a:r>
            </a:p>
          </p:txBody>
        </p:sp>
      </p:grpSp>
      <p:grpSp>
        <p:nvGrpSpPr>
          <p:cNvPr id="457" name="İçerik Yer Tutucusu 1">
            <a:extLst>
              <a:ext uri="{FF2B5EF4-FFF2-40B4-BE49-F238E27FC236}">
                <a16:creationId xmlns:a16="http://schemas.microsoft.com/office/drawing/2014/main" id="{C7A1107C-7A78-B249-1504-FFD4AC23465E}"/>
              </a:ext>
            </a:extLst>
          </p:cNvPr>
          <p:cNvGrpSpPr>
            <a:grpSpLocks/>
          </p:cNvGrpSpPr>
          <p:nvPr/>
        </p:nvGrpSpPr>
        <p:grpSpPr bwMode="auto">
          <a:xfrm>
            <a:off x="493713" y="557213"/>
            <a:ext cx="2114550" cy="1028700"/>
            <a:chOff x="0" y="0"/>
            <a:chExt cx="2115737" cy="1027920"/>
          </a:xfrm>
        </p:grpSpPr>
        <p:sp>
          <p:nvSpPr>
            <p:cNvPr id="49176" name="Dikdörtgen">
              <a:extLst>
                <a:ext uri="{FF2B5EF4-FFF2-40B4-BE49-F238E27FC236}">
                  <a16:creationId xmlns:a16="http://schemas.microsoft.com/office/drawing/2014/main" id="{BE39AB8F-91BD-EB9B-5182-64A1AC8005C7}"/>
                </a:ext>
              </a:extLst>
            </p:cNvPr>
            <p:cNvSpPr>
              <a:spLocks noChangeArrowheads="1"/>
            </p:cNvSpPr>
            <p:nvPr/>
          </p:nvSpPr>
          <p:spPr bwMode="auto">
            <a:xfrm rot="-161292">
              <a:off x="20706" y="48130"/>
              <a:ext cx="2074325" cy="931660"/>
            </a:xfrm>
            <a:prstGeom prst="rect">
              <a:avLst/>
            </a:prstGeom>
            <a:solidFill>
              <a:srgbClr val="7030A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nchor="ctr"/>
            <a:lstStyle/>
            <a:p>
              <a:pPr eaLnBrk="1">
                <a:spcBef>
                  <a:spcPts val="400"/>
                </a:spcBef>
              </a:pPr>
              <a:endParaRPr lang="tr-TR" altLang="tr-TR" sz="3200">
                <a:solidFill>
                  <a:srgbClr val="FFFFFF"/>
                </a:solidFill>
                <a:latin typeface="Montserrat" pitchFamily="2" charset="0"/>
                <a:ea typeface="Montserrat" pitchFamily="2" charset="0"/>
                <a:cs typeface="Montserrat" pitchFamily="2" charset="0"/>
                <a:sym typeface="Montserrat" pitchFamily="2" charset="0"/>
              </a:endParaRPr>
            </a:p>
          </p:txBody>
        </p:sp>
        <p:sp>
          <p:nvSpPr>
            <p:cNvPr id="49177" name="Kural 2">
              <a:extLst>
                <a:ext uri="{FF2B5EF4-FFF2-40B4-BE49-F238E27FC236}">
                  <a16:creationId xmlns:a16="http://schemas.microsoft.com/office/drawing/2014/main" id="{E5F58849-98B2-970A-7719-58681C7843B8}"/>
                </a:ext>
              </a:extLst>
            </p:cNvPr>
            <p:cNvSpPr txBox="1">
              <a:spLocks noChangeArrowheads="1"/>
            </p:cNvSpPr>
            <p:nvPr/>
          </p:nvSpPr>
          <p:spPr bwMode="auto">
            <a:xfrm rot="-161292">
              <a:off x="66427" y="48130"/>
              <a:ext cx="1982884" cy="931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nchor="ctr"/>
            <a:lstStyle/>
            <a:p>
              <a:pPr eaLnBrk="1">
                <a:spcBef>
                  <a:spcPts val="700"/>
                </a:spcBef>
              </a:pPr>
              <a:r>
                <a:rPr lang="tr-TR" altLang="tr-TR" sz="3200" b="1" i="1">
                  <a:solidFill>
                    <a:srgbClr val="FFFFFF"/>
                  </a:solidFill>
                  <a:latin typeface="Montserrat" pitchFamily="2" charset="0"/>
                  <a:ea typeface="Montserrat" pitchFamily="2" charset="0"/>
                  <a:cs typeface="Montserrat" pitchFamily="2" charset="0"/>
                  <a:sym typeface="Montserrat" pitchFamily="2" charset="0"/>
                </a:rPr>
                <a:t>Kural 3</a:t>
              </a:r>
            </a:p>
          </p:txBody>
        </p:sp>
      </p:grpSp>
      <p:grpSp>
        <p:nvGrpSpPr>
          <p:cNvPr id="460" name="Kopyalamak yok!">
            <a:extLst>
              <a:ext uri="{FF2B5EF4-FFF2-40B4-BE49-F238E27FC236}">
                <a16:creationId xmlns:a16="http://schemas.microsoft.com/office/drawing/2014/main" id="{E1EE1FCC-22CC-1193-38EA-08DCBBF4B4ED}"/>
              </a:ext>
            </a:extLst>
          </p:cNvPr>
          <p:cNvGrpSpPr>
            <a:grpSpLocks/>
          </p:cNvGrpSpPr>
          <p:nvPr/>
        </p:nvGrpSpPr>
        <p:grpSpPr bwMode="auto">
          <a:xfrm>
            <a:off x="5422900" y="1152525"/>
            <a:ext cx="2806700" cy="385763"/>
            <a:chOff x="0" y="-1"/>
            <a:chExt cx="2807102" cy="385200"/>
          </a:xfrm>
        </p:grpSpPr>
        <p:sp>
          <p:nvSpPr>
            <p:cNvPr id="458" name="Dikdörtgen">
              <a:extLst>
                <a:ext uri="{FF2B5EF4-FFF2-40B4-BE49-F238E27FC236}">
                  <a16:creationId xmlns:a16="http://schemas.microsoft.com/office/drawing/2014/main" id="{E6E3A677-751E-EE83-51C3-F8C691AFA56B}"/>
                </a:ext>
              </a:extLst>
            </p:cNvPr>
            <p:cNvSpPr/>
            <p:nvPr/>
          </p:nvSpPr>
          <p:spPr>
            <a:xfrm>
              <a:off x="0" y="-1"/>
              <a:ext cx="2807102" cy="385200"/>
            </a:xfrm>
            <a:prstGeom prst="rect">
              <a:avLst/>
            </a:prstGeom>
            <a:solidFill>
              <a:srgbClr val="FFD59F">
                <a:alpha val="62145"/>
              </a:srgbClr>
            </a:solidFill>
            <a:ln w="25400" cap="flat">
              <a:solidFill>
                <a:schemeClr val="accent4">
                  <a:lumOff val="9362"/>
                  <a:alpha val="62145"/>
                </a:schemeClr>
              </a:solidFill>
              <a:prstDash val="solid"/>
              <a:round/>
            </a:ln>
            <a:effectLst/>
          </p:spPr>
          <p:txBody>
            <a:bodyPr lIns="45718" tIns="45718" rIns="45718" bIns="45718" anchor="ctr"/>
            <a:lstStyle/>
            <a:p>
              <a:pPr algn="ctr" defTabSz="731519" eaLnBrk="1" fontAlgn="auto">
                <a:spcBef>
                  <a:spcPts val="0"/>
                </a:spcBef>
                <a:spcAft>
                  <a:spcPts val="0"/>
                </a:spcAft>
                <a:defRPr sz="1900">
                  <a:solidFill>
                    <a:srgbClr val="212121"/>
                  </a:solidFill>
                  <a:latin typeface="+mn-lt"/>
                  <a:ea typeface="+mn-ea"/>
                  <a:cs typeface="+mn-cs"/>
                  <a:sym typeface="Arial"/>
                </a:defRPr>
              </a:pPr>
              <a:endParaRPr sz="1900" kern="0">
                <a:solidFill>
                  <a:srgbClr val="212121"/>
                </a:solidFill>
                <a:latin typeface="+mn-lt"/>
                <a:ea typeface="+mn-ea"/>
                <a:cs typeface="+mn-cs"/>
                <a:sym typeface="Arial"/>
              </a:endParaRPr>
            </a:p>
          </p:txBody>
        </p:sp>
        <p:sp>
          <p:nvSpPr>
            <p:cNvPr id="459" name="Kendinden bağımsız">
              <a:extLst>
                <a:ext uri="{FF2B5EF4-FFF2-40B4-BE49-F238E27FC236}">
                  <a16:creationId xmlns:a16="http://schemas.microsoft.com/office/drawing/2014/main" id="{0E370443-DC33-8C61-BE97-C0D156A2887E}"/>
                </a:ext>
              </a:extLst>
            </p:cNvPr>
            <p:cNvSpPr txBox="1"/>
            <p:nvPr/>
          </p:nvSpPr>
          <p:spPr>
            <a:xfrm>
              <a:off x="12702" y="12680"/>
              <a:ext cx="2781698" cy="366178"/>
            </a:xfrm>
            <a:prstGeom prst="rect">
              <a:avLst/>
            </a:prstGeom>
            <a:noFill/>
            <a:ln w="12700" cap="flat">
              <a:noFill/>
              <a:miter lim="400000"/>
            </a:ln>
            <a:effectLst/>
          </p:spPr>
          <p:txBody>
            <a:bodyPr lIns="45718" tIns="45718" rIns="45718" bIns="45718" anchor="ctr">
              <a:normAutofit/>
            </a:bodyPr>
            <a:lstStyle>
              <a:lvl1pPr defTabSz="730250">
                <a:defRPr sz="1400">
                  <a:solidFill>
                    <a:srgbClr val="009966"/>
                  </a:solidFill>
                  <a:latin typeface="Helvetica" pitchFamily="2" charset="0"/>
                  <a:ea typeface="Helvetica" pitchFamily="2" charset="0"/>
                  <a:cs typeface="Helvetica" pitchFamily="2" charset="0"/>
                  <a:sym typeface="Helvetica" pitchFamily="2" charset="0"/>
                </a:defRPr>
              </a:lvl1pPr>
              <a:lvl2pPr defTabSz="730250">
                <a:defRPr sz="1400">
                  <a:solidFill>
                    <a:srgbClr val="009966"/>
                  </a:solidFill>
                  <a:latin typeface="Helvetica" pitchFamily="2" charset="0"/>
                  <a:ea typeface="Helvetica" pitchFamily="2" charset="0"/>
                  <a:cs typeface="Helvetica" pitchFamily="2" charset="0"/>
                  <a:sym typeface="Helvetica" pitchFamily="2" charset="0"/>
                </a:defRPr>
              </a:lvl2pPr>
              <a:lvl3pPr defTabSz="730250">
                <a:defRPr sz="1400">
                  <a:solidFill>
                    <a:srgbClr val="009966"/>
                  </a:solidFill>
                  <a:latin typeface="Helvetica" pitchFamily="2" charset="0"/>
                  <a:ea typeface="Helvetica" pitchFamily="2" charset="0"/>
                  <a:cs typeface="Helvetica" pitchFamily="2" charset="0"/>
                  <a:sym typeface="Helvetica" pitchFamily="2" charset="0"/>
                </a:defRPr>
              </a:lvl3pPr>
              <a:lvl4pPr defTabSz="730250">
                <a:defRPr sz="1400">
                  <a:solidFill>
                    <a:srgbClr val="009966"/>
                  </a:solidFill>
                  <a:latin typeface="Helvetica" pitchFamily="2" charset="0"/>
                  <a:ea typeface="Helvetica" pitchFamily="2" charset="0"/>
                  <a:cs typeface="Helvetica" pitchFamily="2" charset="0"/>
                  <a:sym typeface="Helvetica" pitchFamily="2" charset="0"/>
                </a:defRPr>
              </a:lvl4pPr>
              <a:lvl5pPr defTabSz="730250">
                <a:defRPr sz="1400">
                  <a:solidFill>
                    <a:srgbClr val="009966"/>
                  </a:solidFill>
                  <a:latin typeface="Helvetica" pitchFamily="2" charset="0"/>
                  <a:ea typeface="Helvetica" pitchFamily="2" charset="0"/>
                  <a:cs typeface="Helvetica" pitchFamily="2" charset="0"/>
                  <a:sym typeface="Helvetica" pitchFamily="2" charset="0"/>
                </a:defRPr>
              </a:lvl5pPr>
              <a:lvl6pPr marL="457200" defTabSz="730250"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6pPr>
              <a:lvl7pPr marL="914400" defTabSz="730250"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7pPr>
              <a:lvl8pPr marL="1371600" defTabSz="730250"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8pPr>
              <a:lvl9pPr marL="1828800" defTabSz="730250"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9pPr>
            </a:lstStyle>
            <a:p>
              <a:pPr algn="ctr" eaLnBrk="1">
                <a:lnSpc>
                  <a:spcPct val="90000"/>
                </a:lnSpc>
              </a:pPr>
              <a:r>
                <a:rPr lang="tr-TR" altLang="tr-TR" sz="1900">
                  <a:solidFill>
                    <a:srgbClr val="212121"/>
                  </a:solidFill>
                  <a:latin typeface="Arial" panose="020B0604020202020204" pitchFamily="34" charset="0"/>
                  <a:cs typeface="Arial" panose="020B0604020202020204" pitchFamily="34" charset="0"/>
                  <a:sym typeface="Arial" panose="020B0604020202020204" pitchFamily="34" charset="0"/>
                </a:rPr>
                <a:t>Kendinden bağımsız</a:t>
              </a:r>
            </a:p>
          </p:txBody>
        </p:sp>
      </p:grpSp>
      <p:grpSp>
        <p:nvGrpSpPr>
          <p:cNvPr id="463" name="Kopyalamak yok!">
            <a:extLst>
              <a:ext uri="{FF2B5EF4-FFF2-40B4-BE49-F238E27FC236}">
                <a16:creationId xmlns:a16="http://schemas.microsoft.com/office/drawing/2014/main" id="{0A7B7BEB-5954-90DE-AB4F-5F766DDFF601}"/>
              </a:ext>
            </a:extLst>
          </p:cNvPr>
          <p:cNvGrpSpPr>
            <a:grpSpLocks/>
          </p:cNvGrpSpPr>
          <p:nvPr/>
        </p:nvGrpSpPr>
        <p:grpSpPr bwMode="auto">
          <a:xfrm>
            <a:off x="5422900" y="1617663"/>
            <a:ext cx="2806700" cy="385762"/>
            <a:chOff x="0" y="-1"/>
            <a:chExt cx="2807102" cy="385199"/>
          </a:xfrm>
        </p:grpSpPr>
        <p:sp>
          <p:nvSpPr>
            <p:cNvPr id="461" name="Dikdörtgen">
              <a:extLst>
                <a:ext uri="{FF2B5EF4-FFF2-40B4-BE49-F238E27FC236}">
                  <a16:creationId xmlns:a16="http://schemas.microsoft.com/office/drawing/2014/main" id="{41B2D802-5BB0-32D4-79E0-8BED8EAAB2EB}"/>
                </a:ext>
              </a:extLst>
            </p:cNvPr>
            <p:cNvSpPr/>
            <p:nvPr/>
          </p:nvSpPr>
          <p:spPr>
            <a:xfrm>
              <a:off x="0" y="-1"/>
              <a:ext cx="2807102" cy="385199"/>
            </a:xfrm>
            <a:prstGeom prst="rect">
              <a:avLst/>
            </a:prstGeom>
            <a:solidFill>
              <a:srgbClr val="FFD59F">
                <a:alpha val="62145"/>
              </a:srgbClr>
            </a:solidFill>
            <a:ln w="25400" cap="flat">
              <a:solidFill>
                <a:schemeClr val="accent4">
                  <a:lumOff val="9362"/>
                  <a:alpha val="62145"/>
                </a:schemeClr>
              </a:solidFill>
              <a:prstDash val="solid"/>
              <a:round/>
            </a:ln>
            <a:effectLst/>
          </p:spPr>
          <p:txBody>
            <a:bodyPr lIns="45718" tIns="45718" rIns="45718" bIns="45718" anchor="ctr"/>
            <a:lstStyle/>
            <a:p>
              <a:pPr algn="ctr" defTabSz="731519" eaLnBrk="1" fontAlgn="auto">
                <a:spcBef>
                  <a:spcPts val="0"/>
                </a:spcBef>
                <a:spcAft>
                  <a:spcPts val="0"/>
                </a:spcAft>
                <a:defRPr sz="1900">
                  <a:solidFill>
                    <a:srgbClr val="212121"/>
                  </a:solidFill>
                  <a:latin typeface="+mn-lt"/>
                  <a:ea typeface="+mn-ea"/>
                  <a:cs typeface="+mn-cs"/>
                  <a:sym typeface="Arial"/>
                </a:defRPr>
              </a:pPr>
              <a:endParaRPr sz="1900" kern="0">
                <a:solidFill>
                  <a:srgbClr val="212121"/>
                </a:solidFill>
                <a:latin typeface="+mn-lt"/>
                <a:ea typeface="+mn-ea"/>
                <a:cs typeface="+mn-cs"/>
                <a:sym typeface="Arial"/>
              </a:endParaRPr>
            </a:p>
          </p:txBody>
        </p:sp>
        <p:sp>
          <p:nvSpPr>
            <p:cNvPr id="462" name="Güvenilir">
              <a:extLst>
                <a:ext uri="{FF2B5EF4-FFF2-40B4-BE49-F238E27FC236}">
                  <a16:creationId xmlns:a16="http://schemas.microsoft.com/office/drawing/2014/main" id="{3E17DB21-78CE-D9A7-0F1A-4045978D23B1}"/>
                </a:ext>
              </a:extLst>
            </p:cNvPr>
            <p:cNvSpPr txBox="1"/>
            <p:nvPr/>
          </p:nvSpPr>
          <p:spPr>
            <a:xfrm>
              <a:off x="12702" y="12680"/>
              <a:ext cx="2781698" cy="366177"/>
            </a:xfrm>
            <a:prstGeom prst="rect">
              <a:avLst/>
            </a:prstGeom>
            <a:noFill/>
            <a:ln w="12700" cap="flat">
              <a:noFill/>
              <a:miter lim="400000"/>
            </a:ln>
            <a:effectLst/>
          </p:spPr>
          <p:txBody>
            <a:bodyPr lIns="45718" tIns="45718" rIns="45718" bIns="45718" anchor="ctr">
              <a:normAutofit lnSpcReduction="10000"/>
            </a:bodyPr>
            <a:lstStyle>
              <a:lvl1pPr algn="ctr" defTabSz="731519">
                <a:defRPr sz="1900">
                  <a:solidFill>
                    <a:srgbClr val="212121"/>
                  </a:solidFill>
                  <a:latin typeface="+mn-lt"/>
                  <a:ea typeface="+mn-ea"/>
                  <a:cs typeface="+mn-cs"/>
                  <a:sym typeface="Arial"/>
                </a:defRPr>
              </a:lvl1pPr>
            </a:lstStyle>
            <a:p>
              <a:pPr eaLnBrk="1" fontAlgn="auto">
                <a:spcBef>
                  <a:spcPts val="0"/>
                </a:spcBef>
                <a:spcAft>
                  <a:spcPts val="0"/>
                </a:spcAft>
                <a:defRPr/>
              </a:pPr>
              <a:r>
                <a:rPr kern="0"/>
                <a:t>Güvenilir</a:t>
              </a:r>
            </a:p>
          </p:txBody>
        </p:sp>
      </p:grpSp>
      <p:grpSp>
        <p:nvGrpSpPr>
          <p:cNvPr id="466" name="Kopyalamak yok!">
            <a:extLst>
              <a:ext uri="{FF2B5EF4-FFF2-40B4-BE49-F238E27FC236}">
                <a16:creationId xmlns:a16="http://schemas.microsoft.com/office/drawing/2014/main" id="{542AF753-9248-BC63-B3A1-5619400D742F}"/>
              </a:ext>
            </a:extLst>
          </p:cNvPr>
          <p:cNvGrpSpPr>
            <a:grpSpLocks/>
          </p:cNvGrpSpPr>
          <p:nvPr/>
        </p:nvGrpSpPr>
        <p:grpSpPr bwMode="auto">
          <a:xfrm>
            <a:off x="5403850" y="2124075"/>
            <a:ext cx="2844800" cy="384175"/>
            <a:chOff x="0" y="-1"/>
            <a:chExt cx="2844884" cy="385200"/>
          </a:xfrm>
        </p:grpSpPr>
        <p:sp>
          <p:nvSpPr>
            <p:cNvPr id="464" name="Dikdörtgen">
              <a:extLst>
                <a:ext uri="{FF2B5EF4-FFF2-40B4-BE49-F238E27FC236}">
                  <a16:creationId xmlns:a16="http://schemas.microsoft.com/office/drawing/2014/main" id="{099CCA4A-B47F-A537-E011-F6089532310D}"/>
                </a:ext>
              </a:extLst>
            </p:cNvPr>
            <p:cNvSpPr/>
            <p:nvPr/>
          </p:nvSpPr>
          <p:spPr>
            <a:xfrm>
              <a:off x="0" y="-1"/>
              <a:ext cx="2844884" cy="385200"/>
            </a:xfrm>
            <a:prstGeom prst="rect">
              <a:avLst/>
            </a:prstGeom>
            <a:solidFill>
              <a:srgbClr val="FFD59F">
                <a:alpha val="62145"/>
              </a:srgbClr>
            </a:solidFill>
            <a:ln w="25400" cap="flat">
              <a:solidFill>
                <a:schemeClr val="accent4">
                  <a:lumOff val="9362"/>
                  <a:alpha val="62145"/>
                </a:schemeClr>
              </a:solidFill>
              <a:prstDash val="solid"/>
              <a:round/>
            </a:ln>
            <a:effectLst/>
          </p:spPr>
          <p:txBody>
            <a:bodyPr lIns="45718" tIns="45718" rIns="45718" bIns="45718" anchor="ctr"/>
            <a:lstStyle/>
            <a:p>
              <a:pPr algn="ctr" defTabSz="731519" eaLnBrk="1" fontAlgn="auto">
                <a:spcBef>
                  <a:spcPts val="0"/>
                </a:spcBef>
                <a:spcAft>
                  <a:spcPts val="0"/>
                </a:spcAft>
                <a:defRPr sz="1900">
                  <a:solidFill>
                    <a:srgbClr val="212121"/>
                  </a:solidFill>
                  <a:latin typeface="+mn-lt"/>
                  <a:ea typeface="+mn-ea"/>
                  <a:cs typeface="+mn-cs"/>
                  <a:sym typeface="Arial"/>
                </a:defRPr>
              </a:pPr>
              <a:endParaRPr sz="1900" kern="0">
                <a:solidFill>
                  <a:srgbClr val="212121"/>
                </a:solidFill>
                <a:latin typeface="+mn-lt"/>
                <a:ea typeface="+mn-ea"/>
                <a:cs typeface="+mn-cs"/>
                <a:sym typeface="Arial"/>
              </a:endParaRPr>
            </a:p>
          </p:txBody>
        </p:sp>
        <p:sp>
          <p:nvSpPr>
            <p:cNvPr id="465" name="Birden çok">
              <a:extLst>
                <a:ext uri="{FF2B5EF4-FFF2-40B4-BE49-F238E27FC236}">
                  <a16:creationId xmlns:a16="http://schemas.microsoft.com/office/drawing/2014/main" id="{58DE9C6D-B19F-3E0F-A213-7A19B3122FF2}"/>
                </a:ext>
              </a:extLst>
            </p:cNvPr>
            <p:cNvSpPr txBox="1"/>
            <p:nvPr/>
          </p:nvSpPr>
          <p:spPr>
            <a:xfrm>
              <a:off x="12700" y="12733"/>
              <a:ext cx="2819483" cy="366099"/>
            </a:xfrm>
            <a:prstGeom prst="rect">
              <a:avLst/>
            </a:prstGeom>
            <a:noFill/>
            <a:ln w="12700" cap="flat">
              <a:noFill/>
              <a:miter lim="400000"/>
            </a:ln>
            <a:effectLst/>
          </p:spPr>
          <p:txBody>
            <a:bodyPr lIns="45718" tIns="45718" rIns="45718" bIns="45718" anchor="ctr">
              <a:normAutofit lnSpcReduction="10000"/>
            </a:bodyPr>
            <a:lstStyle>
              <a:lvl1pPr algn="ctr" defTabSz="731519">
                <a:defRPr sz="1900">
                  <a:solidFill>
                    <a:srgbClr val="212121"/>
                  </a:solidFill>
                  <a:latin typeface="+mn-lt"/>
                  <a:ea typeface="+mn-ea"/>
                  <a:cs typeface="+mn-cs"/>
                  <a:sym typeface="Arial"/>
                </a:defRPr>
              </a:lvl1pPr>
            </a:lstStyle>
            <a:p>
              <a:pPr eaLnBrk="1" fontAlgn="auto">
                <a:spcBef>
                  <a:spcPts val="0"/>
                </a:spcBef>
                <a:spcAft>
                  <a:spcPts val="0"/>
                </a:spcAft>
                <a:defRPr/>
              </a:pPr>
              <a:r>
                <a:rPr kern="0"/>
                <a:t>Birden çok</a:t>
              </a:r>
            </a:p>
          </p:txBody>
        </p:sp>
      </p:grpSp>
      <p:grpSp>
        <p:nvGrpSpPr>
          <p:cNvPr id="469" name="Kopyalamak yok!">
            <a:extLst>
              <a:ext uri="{FF2B5EF4-FFF2-40B4-BE49-F238E27FC236}">
                <a16:creationId xmlns:a16="http://schemas.microsoft.com/office/drawing/2014/main" id="{FBE8FDA3-303D-603B-BAA2-F691B932F909}"/>
              </a:ext>
            </a:extLst>
          </p:cNvPr>
          <p:cNvGrpSpPr>
            <a:grpSpLocks/>
          </p:cNvGrpSpPr>
          <p:nvPr/>
        </p:nvGrpSpPr>
        <p:grpSpPr bwMode="auto">
          <a:xfrm>
            <a:off x="6261100" y="3533775"/>
            <a:ext cx="2808288" cy="706438"/>
            <a:chOff x="0" y="-1"/>
            <a:chExt cx="2807102" cy="706630"/>
          </a:xfrm>
        </p:grpSpPr>
        <p:sp>
          <p:nvSpPr>
            <p:cNvPr id="467" name="Dikdörtgen">
              <a:extLst>
                <a:ext uri="{FF2B5EF4-FFF2-40B4-BE49-F238E27FC236}">
                  <a16:creationId xmlns:a16="http://schemas.microsoft.com/office/drawing/2014/main" id="{5DE6E18D-175D-AA9D-8947-7E1AC8C26F00}"/>
                </a:ext>
              </a:extLst>
            </p:cNvPr>
            <p:cNvSpPr/>
            <p:nvPr/>
          </p:nvSpPr>
          <p:spPr>
            <a:xfrm>
              <a:off x="0" y="-1"/>
              <a:ext cx="2807102" cy="706630"/>
            </a:xfrm>
            <a:prstGeom prst="rect">
              <a:avLst/>
            </a:prstGeom>
            <a:solidFill>
              <a:schemeClr val="accent1">
                <a:satOff val="-53125"/>
                <a:lumOff val="17647"/>
                <a:alpha val="62145"/>
              </a:schemeClr>
            </a:solidFill>
            <a:ln w="25400" cap="flat">
              <a:solidFill>
                <a:schemeClr val="accent4">
                  <a:lumOff val="9362"/>
                  <a:alpha val="62145"/>
                </a:schemeClr>
              </a:solidFill>
              <a:prstDash val="solid"/>
              <a:round/>
            </a:ln>
            <a:effectLst/>
          </p:spPr>
          <p:txBody>
            <a:bodyPr lIns="45718" tIns="45718" rIns="45718" bIns="45718" anchor="ctr"/>
            <a:lstStyle/>
            <a:p>
              <a:pPr algn="ctr" eaLnBrk="1" fontAlgn="auto">
                <a:spcBef>
                  <a:spcPts val="0"/>
                </a:spcBef>
                <a:spcAft>
                  <a:spcPts val="0"/>
                </a:spcAft>
                <a:defRPr sz="2400">
                  <a:solidFill>
                    <a:srgbClr val="212121"/>
                  </a:solidFill>
                  <a:latin typeface="+mn-lt"/>
                  <a:ea typeface="+mn-ea"/>
                  <a:cs typeface="+mn-cs"/>
                  <a:sym typeface="Arial"/>
                </a:defRPr>
              </a:pPr>
              <a:endParaRPr sz="2400" kern="0">
                <a:solidFill>
                  <a:srgbClr val="212121"/>
                </a:solidFill>
                <a:latin typeface="+mn-lt"/>
                <a:ea typeface="+mn-ea"/>
                <a:cs typeface="+mn-cs"/>
                <a:sym typeface="Arial"/>
              </a:endParaRPr>
            </a:p>
          </p:txBody>
        </p:sp>
        <p:sp>
          <p:nvSpPr>
            <p:cNvPr id="49169" name="içerik edilmiş mi?">
              <a:extLst>
                <a:ext uri="{FF2B5EF4-FFF2-40B4-BE49-F238E27FC236}">
                  <a16:creationId xmlns:a16="http://schemas.microsoft.com/office/drawing/2014/main" id="{499EE88F-5229-461E-3284-4EA617D29783}"/>
                </a:ext>
              </a:extLst>
            </p:cNvPr>
            <p:cNvSpPr txBox="1">
              <a:spLocks noChangeArrowheads="1"/>
            </p:cNvSpPr>
            <p:nvPr/>
          </p:nvSpPr>
          <p:spPr bwMode="auto">
            <a:xfrm>
              <a:off x="12700" y="12700"/>
              <a:ext cx="2781703" cy="681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nchor="ctr"/>
            <a:lstStyle/>
            <a:p>
              <a:pPr algn="ctr" eaLnBrk="1"/>
              <a:r>
                <a:rPr lang="tr-TR" altLang="tr-TR" sz="2400">
                  <a:solidFill>
                    <a:srgbClr val="212121"/>
                  </a:solidFill>
                  <a:latin typeface="Arial" panose="020B0604020202020204" pitchFamily="34" charset="0"/>
                  <a:cs typeface="Arial" panose="020B0604020202020204" pitchFamily="34" charset="0"/>
                  <a:sym typeface="Arial" panose="020B0604020202020204" pitchFamily="34" charset="0"/>
                </a:rPr>
                <a:t>içerik edilmiş mi?</a:t>
              </a:r>
            </a:p>
          </p:txBody>
        </p:sp>
      </p:grpSp>
      <p:grpSp>
        <p:nvGrpSpPr>
          <p:cNvPr id="472" name="Kopyalamak yok!">
            <a:extLst>
              <a:ext uri="{FF2B5EF4-FFF2-40B4-BE49-F238E27FC236}">
                <a16:creationId xmlns:a16="http://schemas.microsoft.com/office/drawing/2014/main" id="{90670A3B-EE58-E040-87DD-F342BDE7FFA7}"/>
              </a:ext>
            </a:extLst>
          </p:cNvPr>
          <p:cNvGrpSpPr>
            <a:grpSpLocks/>
          </p:cNvGrpSpPr>
          <p:nvPr/>
        </p:nvGrpSpPr>
        <p:grpSpPr bwMode="auto">
          <a:xfrm>
            <a:off x="4713288" y="673100"/>
            <a:ext cx="2090737" cy="385763"/>
            <a:chOff x="0" y="-1"/>
            <a:chExt cx="2090330" cy="385200"/>
          </a:xfrm>
        </p:grpSpPr>
        <p:sp>
          <p:nvSpPr>
            <p:cNvPr id="470" name="Dikdörtgen">
              <a:extLst>
                <a:ext uri="{FF2B5EF4-FFF2-40B4-BE49-F238E27FC236}">
                  <a16:creationId xmlns:a16="http://schemas.microsoft.com/office/drawing/2014/main" id="{D58D2DF1-1A2D-9352-EC30-14247E23D20E}"/>
                </a:ext>
              </a:extLst>
            </p:cNvPr>
            <p:cNvSpPr/>
            <p:nvPr/>
          </p:nvSpPr>
          <p:spPr>
            <a:xfrm>
              <a:off x="0" y="-1"/>
              <a:ext cx="2090330" cy="385200"/>
            </a:xfrm>
            <a:prstGeom prst="rect">
              <a:avLst/>
            </a:prstGeom>
            <a:solidFill>
              <a:schemeClr val="accent1">
                <a:satOff val="-53125"/>
                <a:lumOff val="17647"/>
                <a:alpha val="62145"/>
              </a:schemeClr>
            </a:solidFill>
            <a:ln w="25400" cap="flat">
              <a:solidFill>
                <a:schemeClr val="accent4">
                  <a:lumOff val="9362"/>
                  <a:alpha val="62145"/>
                </a:schemeClr>
              </a:solidFill>
              <a:prstDash val="solid"/>
              <a:round/>
            </a:ln>
            <a:effectLst/>
          </p:spPr>
          <p:txBody>
            <a:bodyPr lIns="45718" tIns="45718" rIns="45718" bIns="45718" anchor="ctr"/>
            <a:lstStyle/>
            <a:p>
              <a:pPr algn="ctr" defTabSz="731519" eaLnBrk="1" fontAlgn="auto">
                <a:spcBef>
                  <a:spcPts val="0"/>
                </a:spcBef>
                <a:spcAft>
                  <a:spcPts val="0"/>
                </a:spcAft>
                <a:defRPr sz="1900">
                  <a:solidFill>
                    <a:srgbClr val="212121"/>
                  </a:solidFill>
                  <a:latin typeface="+mn-lt"/>
                  <a:ea typeface="+mn-ea"/>
                  <a:cs typeface="+mn-cs"/>
                  <a:sym typeface="Arial"/>
                </a:defRPr>
              </a:pPr>
              <a:endParaRPr sz="1900" kern="0">
                <a:solidFill>
                  <a:srgbClr val="212121"/>
                </a:solidFill>
                <a:latin typeface="+mn-lt"/>
                <a:ea typeface="+mn-ea"/>
                <a:cs typeface="+mn-cs"/>
                <a:sym typeface="Arial"/>
              </a:endParaRPr>
            </a:p>
          </p:txBody>
        </p:sp>
        <p:sp>
          <p:nvSpPr>
            <p:cNvPr id="471" name="Konu,">
              <a:extLst>
                <a:ext uri="{FF2B5EF4-FFF2-40B4-BE49-F238E27FC236}">
                  <a16:creationId xmlns:a16="http://schemas.microsoft.com/office/drawing/2014/main" id="{55F89221-63DB-60F3-AB2F-4D21408AC549}"/>
                </a:ext>
              </a:extLst>
            </p:cNvPr>
            <p:cNvSpPr txBox="1"/>
            <p:nvPr/>
          </p:nvSpPr>
          <p:spPr>
            <a:xfrm>
              <a:off x="12698" y="12680"/>
              <a:ext cx="2064935" cy="366178"/>
            </a:xfrm>
            <a:prstGeom prst="rect">
              <a:avLst/>
            </a:prstGeom>
            <a:noFill/>
            <a:ln w="12700" cap="flat">
              <a:noFill/>
              <a:miter lim="400000"/>
            </a:ln>
            <a:effectLst/>
          </p:spPr>
          <p:txBody>
            <a:bodyPr lIns="45718" tIns="45718" rIns="45718" bIns="45718" anchor="ctr">
              <a:normAutofit lnSpcReduction="10000"/>
            </a:bodyPr>
            <a:lstStyle>
              <a:lvl1pPr algn="ctr" defTabSz="731519">
                <a:defRPr sz="1900">
                  <a:solidFill>
                    <a:srgbClr val="212121"/>
                  </a:solidFill>
                  <a:latin typeface="+mn-lt"/>
                  <a:ea typeface="+mn-ea"/>
                  <a:cs typeface="+mn-cs"/>
                  <a:sym typeface="Arial"/>
                </a:defRPr>
              </a:lvl1pPr>
            </a:lstStyle>
            <a:p>
              <a:pPr eaLnBrk="1" fontAlgn="auto">
                <a:spcBef>
                  <a:spcPts val="0"/>
                </a:spcBef>
                <a:spcAft>
                  <a:spcPts val="0"/>
                </a:spcAft>
                <a:defRPr/>
              </a:pPr>
              <a:r>
                <a:rPr kern="0"/>
                <a:t>Konu,</a:t>
              </a:r>
            </a:p>
          </p:txBody>
        </p:sp>
      </p:grpSp>
      <p:grpSp>
        <p:nvGrpSpPr>
          <p:cNvPr id="475" name="Kopyalamak yok!">
            <a:extLst>
              <a:ext uri="{FF2B5EF4-FFF2-40B4-BE49-F238E27FC236}">
                <a16:creationId xmlns:a16="http://schemas.microsoft.com/office/drawing/2014/main" id="{9122F7F4-491B-E48C-821E-8CB58233E103}"/>
              </a:ext>
            </a:extLst>
          </p:cNvPr>
          <p:cNvGrpSpPr>
            <a:grpSpLocks/>
          </p:cNvGrpSpPr>
          <p:nvPr/>
        </p:nvGrpSpPr>
        <p:grpSpPr bwMode="auto">
          <a:xfrm>
            <a:off x="5403850" y="2578100"/>
            <a:ext cx="2844800" cy="384175"/>
            <a:chOff x="0" y="-1"/>
            <a:chExt cx="2844884" cy="385199"/>
          </a:xfrm>
        </p:grpSpPr>
        <p:sp>
          <p:nvSpPr>
            <p:cNvPr id="473" name="Dikdörtgen">
              <a:extLst>
                <a:ext uri="{FF2B5EF4-FFF2-40B4-BE49-F238E27FC236}">
                  <a16:creationId xmlns:a16="http://schemas.microsoft.com/office/drawing/2014/main" id="{2130D1E3-F730-7143-8AB7-23A09EA5CBE5}"/>
                </a:ext>
              </a:extLst>
            </p:cNvPr>
            <p:cNvSpPr/>
            <p:nvPr/>
          </p:nvSpPr>
          <p:spPr>
            <a:xfrm>
              <a:off x="0" y="-1"/>
              <a:ext cx="2844884" cy="385199"/>
            </a:xfrm>
            <a:prstGeom prst="rect">
              <a:avLst/>
            </a:prstGeom>
            <a:solidFill>
              <a:srgbClr val="FFD59F">
                <a:alpha val="62145"/>
              </a:srgbClr>
            </a:solidFill>
            <a:ln w="25400" cap="flat">
              <a:solidFill>
                <a:schemeClr val="accent4">
                  <a:lumOff val="9362"/>
                  <a:alpha val="62145"/>
                </a:schemeClr>
              </a:solidFill>
              <a:prstDash val="solid"/>
              <a:round/>
            </a:ln>
            <a:effectLst/>
          </p:spPr>
          <p:txBody>
            <a:bodyPr lIns="45718" tIns="45718" rIns="45718" bIns="45718" anchor="ctr"/>
            <a:lstStyle/>
            <a:p>
              <a:pPr algn="ctr" defTabSz="731519" eaLnBrk="1" fontAlgn="auto">
                <a:spcBef>
                  <a:spcPts val="0"/>
                </a:spcBef>
                <a:spcAft>
                  <a:spcPts val="0"/>
                </a:spcAft>
                <a:defRPr sz="1900">
                  <a:solidFill>
                    <a:srgbClr val="212121"/>
                  </a:solidFill>
                  <a:latin typeface="+mn-lt"/>
                  <a:ea typeface="+mn-ea"/>
                  <a:cs typeface="+mn-cs"/>
                  <a:sym typeface="Arial"/>
                </a:defRPr>
              </a:pPr>
              <a:endParaRPr sz="1900" kern="0">
                <a:solidFill>
                  <a:srgbClr val="212121"/>
                </a:solidFill>
                <a:latin typeface="+mn-lt"/>
                <a:ea typeface="+mn-ea"/>
                <a:cs typeface="+mn-cs"/>
                <a:sym typeface="Arial"/>
              </a:endParaRPr>
            </a:p>
          </p:txBody>
        </p:sp>
        <p:sp>
          <p:nvSpPr>
            <p:cNvPr id="474" name="İkincil kaynakta">
              <a:extLst>
                <a:ext uri="{FF2B5EF4-FFF2-40B4-BE49-F238E27FC236}">
                  <a16:creationId xmlns:a16="http://schemas.microsoft.com/office/drawing/2014/main" id="{9B8033F3-7A88-32AC-4CF0-76697F143314}"/>
                </a:ext>
              </a:extLst>
            </p:cNvPr>
            <p:cNvSpPr txBox="1"/>
            <p:nvPr/>
          </p:nvSpPr>
          <p:spPr>
            <a:xfrm>
              <a:off x="12700" y="12733"/>
              <a:ext cx="2819483" cy="366098"/>
            </a:xfrm>
            <a:prstGeom prst="rect">
              <a:avLst/>
            </a:prstGeom>
            <a:noFill/>
            <a:ln w="12700" cap="flat">
              <a:noFill/>
              <a:miter lim="400000"/>
            </a:ln>
            <a:effectLst/>
          </p:spPr>
          <p:txBody>
            <a:bodyPr lIns="45718" tIns="45718" rIns="45718" bIns="45718" anchor="ctr">
              <a:normAutofit/>
            </a:bodyPr>
            <a:lstStyle>
              <a:lvl1pPr defTabSz="730250">
                <a:defRPr sz="1400">
                  <a:solidFill>
                    <a:srgbClr val="009966"/>
                  </a:solidFill>
                  <a:latin typeface="Helvetica" pitchFamily="2" charset="0"/>
                  <a:ea typeface="Helvetica" pitchFamily="2" charset="0"/>
                  <a:cs typeface="Helvetica" pitchFamily="2" charset="0"/>
                  <a:sym typeface="Helvetica" pitchFamily="2" charset="0"/>
                </a:defRPr>
              </a:lvl1pPr>
              <a:lvl2pPr defTabSz="730250">
                <a:defRPr sz="1400">
                  <a:solidFill>
                    <a:srgbClr val="009966"/>
                  </a:solidFill>
                  <a:latin typeface="Helvetica" pitchFamily="2" charset="0"/>
                  <a:ea typeface="Helvetica" pitchFamily="2" charset="0"/>
                  <a:cs typeface="Helvetica" pitchFamily="2" charset="0"/>
                  <a:sym typeface="Helvetica" pitchFamily="2" charset="0"/>
                </a:defRPr>
              </a:lvl2pPr>
              <a:lvl3pPr defTabSz="730250">
                <a:defRPr sz="1400">
                  <a:solidFill>
                    <a:srgbClr val="009966"/>
                  </a:solidFill>
                  <a:latin typeface="Helvetica" pitchFamily="2" charset="0"/>
                  <a:ea typeface="Helvetica" pitchFamily="2" charset="0"/>
                  <a:cs typeface="Helvetica" pitchFamily="2" charset="0"/>
                  <a:sym typeface="Helvetica" pitchFamily="2" charset="0"/>
                </a:defRPr>
              </a:lvl3pPr>
              <a:lvl4pPr defTabSz="730250">
                <a:defRPr sz="1400">
                  <a:solidFill>
                    <a:srgbClr val="009966"/>
                  </a:solidFill>
                  <a:latin typeface="Helvetica" pitchFamily="2" charset="0"/>
                  <a:ea typeface="Helvetica" pitchFamily="2" charset="0"/>
                  <a:cs typeface="Helvetica" pitchFamily="2" charset="0"/>
                  <a:sym typeface="Helvetica" pitchFamily="2" charset="0"/>
                </a:defRPr>
              </a:lvl4pPr>
              <a:lvl5pPr defTabSz="730250">
                <a:defRPr sz="1400">
                  <a:solidFill>
                    <a:srgbClr val="009966"/>
                  </a:solidFill>
                  <a:latin typeface="Helvetica" pitchFamily="2" charset="0"/>
                  <a:ea typeface="Helvetica" pitchFamily="2" charset="0"/>
                  <a:cs typeface="Helvetica" pitchFamily="2" charset="0"/>
                  <a:sym typeface="Helvetica" pitchFamily="2" charset="0"/>
                </a:defRPr>
              </a:lvl5pPr>
              <a:lvl6pPr marL="457200" defTabSz="730250"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6pPr>
              <a:lvl7pPr marL="914400" defTabSz="730250"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7pPr>
              <a:lvl8pPr marL="1371600" defTabSz="730250"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8pPr>
              <a:lvl9pPr marL="1828800" defTabSz="730250"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9pPr>
            </a:lstStyle>
            <a:p>
              <a:pPr algn="ctr" eaLnBrk="1">
                <a:lnSpc>
                  <a:spcPct val="90000"/>
                </a:lnSpc>
              </a:pPr>
              <a:r>
                <a:rPr lang="tr-TR" altLang="tr-TR" sz="1900">
                  <a:solidFill>
                    <a:srgbClr val="212121"/>
                  </a:solidFill>
                  <a:latin typeface="Arial" panose="020B0604020202020204" pitchFamily="34" charset="0"/>
                  <a:cs typeface="Arial" panose="020B0604020202020204" pitchFamily="34" charset="0"/>
                  <a:sym typeface="Arial" panose="020B0604020202020204" pitchFamily="34" charset="0"/>
                </a:rPr>
                <a:t>İkincil kaynakta</a:t>
              </a:r>
            </a:p>
          </p:txBody>
        </p:sp>
      </p:grpSp>
      <p:grpSp>
        <p:nvGrpSpPr>
          <p:cNvPr id="478" name="Kopyalamak yok!">
            <a:extLst>
              <a:ext uri="{FF2B5EF4-FFF2-40B4-BE49-F238E27FC236}">
                <a16:creationId xmlns:a16="http://schemas.microsoft.com/office/drawing/2014/main" id="{D2B919ED-7F5C-0460-A0D7-103A0CD5EBC1}"/>
              </a:ext>
            </a:extLst>
          </p:cNvPr>
          <p:cNvGrpSpPr>
            <a:grpSpLocks/>
          </p:cNvGrpSpPr>
          <p:nvPr/>
        </p:nvGrpSpPr>
        <p:grpSpPr bwMode="auto">
          <a:xfrm>
            <a:off x="5403850" y="3054350"/>
            <a:ext cx="2844800" cy="385763"/>
            <a:chOff x="0" y="-1"/>
            <a:chExt cx="2844884" cy="385199"/>
          </a:xfrm>
        </p:grpSpPr>
        <p:sp>
          <p:nvSpPr>
            <p:cNvPr id="476" name="Dikdörtgen">
              <a:extLst>
                <a:ext uri="{FF2B5EF4-FFF2-40B4-BE49-F238E27FC236}">
                  <a16:creationId xmlns:a16="http://schemas.microsoft.com/office/drawing/2014/main" id="{97677CE1-B05E-8AEC-2B96-F19A3242F134}"/>
                </a:ext>
              </a:extLst>
            </p:cNvPr>
            <p:cNvSpPr/>
            <p:nvPr/>
          </p:nvSpPr>
          <p:spPr>
            <a:xfrm>
              <a:off x="0" y="-1"/>
              <a:ext cx="2844884" cy="385199"/>
            </a:xfrm>
            <a:prstGeom prst="rect">
              <a:avLst/>
            </a:prstGeom>
            <a:solidFill>
              <a:srgbClr val="FFD59F">
                <a:alpha val="62145"/>
              </a:srgbClr>
            </a:solidFill>
            <a:ln w="25400" cap="flat">
              <a:solidFill>
                <a:schemeClr val="accent4">
                  <a:lumOff val="9362"/>
                  <a:alpha val="62145"/>
                </a:schemeClr>
              </a:solidFill>
              <a:prstDash val="solid"/>
              <a:round/>
            </a:ln>
            <a:effectLst/>
          </p:spPr>
          <p:txBody>
            <a:bodyPr lIns="45718" tIns="45718" rIns="45718" bIns="45718" anchor="ctr"/>
            <a:lstStyle/>
            <a:p>
              <a:pPr algn="ctr" defTabSz="731519" eaLnBrk="1" fontAlgn="auto">
                <a:spcBef>
                  <a:spcPts val="0"/>
                </a:spcBef>
                <a:spcAft>
                  <a:spcPts val="0"/>
                </a:spcAft>
                <a:defRPr sz="1900">
                  <a:solidFill>
                    <a:srgbClr val="212121"/>
                  </a:solidFill>
                  <a:latin typeface="+mn-lt"/>
                  <a:ea typeface="+mn-ea"/>
                  <a:cs typeface="+mn-cs"/>
                  <a:sym typeface="Arial"/>
                </a:defRPr>
              </a:pPr>
              <a:endParaRPr sz="1900" kern="0">
                <a:solidFill>
                  <a:srgbClr val="212121"/>
                </a:solidFill>
                <a:latin typeface="+mn-lt"/>
                <a:ea typeface="+mn-ea"/>
                <a:cs typeface="+mn-cs"/>
                <a:sym typeface="Arial"/>
              </a:endParaRPr>
            </a:p>
          </p:txBody>
        </p:sp>
        <p:sp>
          <p:nvSpPr>
            <p:cNvPr id="477" name="Önemli bİçimde*">
              <a:extLst>
                <a:ext uri="{FF2B5EF4-FFF2-40B4-BE49-F238E27FC236}">
                  <a16:creationId xmlns:a16="http://schemas.microsoft.com/office/drawing/2014/main" id="{AF0B4781-A160-9678-E9CB-B8FBCB0A91CB}"/>
                </a:ext>
              </a:extLst>
            </p:cNvPr>
            <p:cNvSpPr txBox="1"/>
            <p:nvPr/>
          </p:nvSpPr>
          <p:spPr>
            <a:xfrm>
              <a:off x="12700" y="12680"/>
              <a:ext cx="2819483" cy="366177"/>
            </a:xfrm>
            <a:prstGeom prst="rect">
              <a:avLst/>
            </a:prstGeom>
            <a:noFill/>
            <a:ln w="12700" cap="flat">
              <a:noFill/>
              <a:miter lim="400000"/>
            </a:ln>
            <a:effectLst/>
          </p:spPr>
          <p:txBody>
            <a:bodyPr lIns="45718" tIns="45718" rIns="45718" bIns="45718" anchor="ctr">
              <a:normAutofit/>
            </a:bodyPr>
            <a:lstStyle>
              <a:lvl1pPr defTabSz="730250">
                <a:defRPr sz="1400">
                  <a:solidFill>
                    <a:srgbClr val="009966"/>
                  </a:solidFill>
                  <a:latin typeface="Helvetica" pitchFamily="2" charset="0"/>
                  <a:ea typeface="Helvetica" pitchFamily="2" charset="0"/>
                  <a:cs typeface="Helvetica" pitchFamily="2" charset="0"/>
                  <a:sym typeface="Helvetica" pitchFamily="2" charset="0"/>
                </a:defRPr>
              </a:lvl1pPr>
              <a:lvl2pPr defTabSz="730250">
                <a:defRPr sz="1400">
                  <a:solidFill>
                    <a:srgbClr val="009966"/>
                  </a:solidFill>
                  <a:latin typeface="Helvetica" pitchFamily="2" charset="0"/>
                  <a:ea typeface="Helvetica" pitchFamily="2" charset="0"/>
                  <a:cs typeface="Helvetica" pitchFamily="2" charset="0"/>
                  <a:sym typeface="Helvetica" pitchFamily="2" charset="0"/>
                </a:defRPr>
              </a:lvl2pPr>
              <a:lvl3pPr defTabSz="730250">
                <a:defRPr sz="1400">
                  <a:solidFill>
                    <a:srgbClr val="009966"/>
                  </a:solidFill>
                  <a:latin typeface="Helvetica" pitchFamily="2" charset="0"/>
                  <a:ea typeface="Helvetica" pitchFamily="2" charset="0"/>
                  <a:cs typeface="Helvetica" pitchFamily="2" charset="0"/>
                  <a:sym typeface="Helvetica" pitchFamily="2" charset="0"/>
                </a:defRPr>
              </a:lvl3pPr>
              <a:lvl4pPr defTabSz="730250">
                <a:defRPr sz="1400">
                  <a:solidFill>
                    <a:srgbClr val="009966"/>
                  </a:solidFill>
                  <a:latin typeface="Helvetica" pitchFamily="2" charset="0"/>
                  <a:ea typeface="Helvetica" pitchFamily="2" charset="0"/>
                  <a:cs typeface="Helvetica" pitchFamily="2" charset="0"/>
                  <a:sym typeface="Helvetica" pitchFamily="2" charset="0"/>
                </a:defRPr>
              </a:lvl4pPr>
              <a:lvl5pPr defTabSz="730250">
                <a:defRPr sz="1400">
                  <a:solidFill>
                    <a:srgbClr val="009966"/>
                  </a:solidFill>
                  <a:latin typeface="Helvetica" pitchFamily="2" charset="0"/>
                  <a:ea typeface="Helvetica" pitchFamily="2" charset="0"/>
                  <a:cs typeface="Helvetica" pitchFamily="2" charset="0"/>
                  <a:sym typeface="Helvetica" pitchFamily="2" charset="0"/>
                </a:defRPr>
              </a:lvl5pPr>
              <a:lvl6pPr marL="457200" defTabSz="730250"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6pPr>
              <a:lvl7pPr marL="914400" defTabSz="730250"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7pPr>
              <a:lvl8pPr marL="1371600" defTabSz="730250"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8pPr>
              <a:lvl9pPr marL="1828800" defTabSz="730250"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9pPr>
            </a:lstStyle>
            <a:p>
              <a:pPr algn="ctr" eaLnBrk="1">
                <a:lnSpc>
                  <a:spcPct val="90000"/>
                </a:lnSpc>
              </a:pPr>
              <a:r>
                <a:rPr lang="tr-TR" altLang="tr-TR" sz="1900">
                  <a:solidFill>
                    <a:srgbClr val="212121"/>
                  </a:solidFill>
                  <a:latin typeface="Arial" panose="020B0604020202020204" pitchFamily="34" charset="0"/>
                  <a:cs typeface="Arial" panose="020B0604020202020204" pitchFamily="34" charset="0"/>
                  <a:sym typeface="Arial" panose="020B0604020202020204" pitchFamily="34" charset="0"/>
                </a:rPr>
                <a:t>Önemli bİçimde*</a:t>
              </a:r>
            </a:p>
          </p:txBody>
        </p:sp>
      </p:grpSp>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iterate>
                                    <p:tmAbs val="0"/>
                                  </p:iterate>
                                  <p:childTnLst>
                                    <p:set>
                                      <p:cBhvr>
                                        <p:cTn id="6" fill="hold"/>
                                        <p:tgtEl>
                                          <p:spTgt spid="45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fill="hold" nodeType="clickEffect">
                                  <p:stCondLst>
                                    <p:cond delay="0"/>
                                  </p:stCondLst>
                                  <p:iterate>
                                    <p:tmAbs val="0"/>
                                  </p:iterate>
                                  <p:childTnLst>
                                    <p:set>
                                      <p:cBhvr>
                                        <p:cTn id="10" fill="hold"/>
                                        <p:tgtEl>
                                          <p:spTgt spid="454"/>
                                        </p:tgtEl>
                                        <p:attrNameLst>
                                          <p:attrName>style.visibility</p:attrName>
                                        </p:attrNameLst>
                                      </p:cBhvr>
                                      <p:to>
                                        <p:strVal val="visible"/>
                                      </p:to>
                                    </p:set>
                                    <p:animEffect transition="in" filter="fade">
                                      <p:cBhvr>
                                        <p:cTn id="11" dur="1000"/>
                                        <p:tgtEl>
                                          <p:spTgt spid="454"/>
                                        </p:tgtEl>
                                      </p:cBhvr>
                                    </p:animEffect>
                                  </p:childTnLst>
                                </p:cTn>
                              </p:par>
                            </p:childTnLst>
                          </p:cTn>
                        </p:par>
                        <p:par>
                          <p:cTn id="12" fill="hold" nodeType="afterGroup">
                            <p:stCondLst>
                              <p:cond delay="1000"/>
                            </p:stCondLst>
                            <p:childTnLst>
                              <p:par>
                                <p:cTn id="13" presetID="1" presetClass="entr" presetSubtype="0" fill="hold" nodeType="afterEffect">
                                  <p:stCondLst>
                                    <p:cond delay="0"/>
                                  </p:stCondLst>
                                  <p:iterate>
                                    <p:tmAbs val="0"/>
                                  </p:iterate>
                                  <p:childTnLst>
                                    <p:set>
                                      <p:cBhvr>
                                        <p:cTn id="14" fill="hold"/>
                                        <p:tgtEl>
                                          <p:spTgt spid="472"/>
                                        </p:tgtEl>
                                        <p:attrNameLst>
                                          <p:attrName>style.visibility</p:attrName>
                                        </p:attrNameLst>
                                      </p:cBhvr>
                                      <p:to>
                                        <p:strVal val="visible"/>
                                      </p:to>
                                    </p:set>
                                  </p:childTnLst>
                                </p:cTn>
                              </p:par>
                            </p:childTnLst>
                          </p:cTn>
                        </p:par>
                        <p:par>
                          <p:cTn id="15" fill="hold" nodeType="afterGroup">
                            <p:stCondLst>
                              <p:cond delay="1000"/>
                            </p:stCondLst>
                            <p:childTnLst>
                              <p:par>
                                <p:cTn id="16" presetID="1" presetClass="entr" presetSubtype="0" fill="hold" nodeType="afterEffect">
                                  <p:stCondLst>
                                    <p:cond delay="0"/>
                                  </p:stCondLst>
                                  <p:iterate>
                                    <p:tmAbs val="0"/>
                                  </p:iterate>
                                  <p:childTnLst>
                                    <p:set>
                                      <p:cBhvr>
                                        <p:cTn id="17" fill="hold"/>
                                        <p:tgtEl>
                                          <p:spTgt spid="460"/>
                                        </p:tgtEl>
                                        <p:attrNameLst>
                                          <p:attrName>style.visibility</p:attrName>
                                        </p:attrNameLst>
                                      </p:cBhvr>
                                      <p:to>
                                        <p:strVal val="visible"/>
                                      </p:to>
                                    </p:set>
                                  </p:childTnLst>
                                </p:cTn>
                              </p:par>
                            </p:childTnLst>
                          </p:cTn>
                        </p:par>
                        <p:par>
                          <p:cTn id="18" fill="hold" nodeType="afterGroup">
                            <p:stCondLst>
                              <p:cond delay="1000"/>
                            </p:stCondLst>
                            <p:childTnLst>
                              <p:par>
                                <p:cTn id="19" presetID="1" presetClass="entr" presetSubtype="0" fill="hold" nodeType="afterEffect">
                                  <p:stCondLst>
                                    <p:cond delay="0"/>
                                  </p:stCondLst>
                                  <p:iterate>
                                    <p:tmAbs val="0"/>
                                  </p:iterate>
                                  <p:childTnLst>
                                    <p:set>
                                      <p:cBhvr>
                                        <p:cTn id="20" fill="hold"/>
                                        <p:tgtEl>
                                          <p:spTgt spid="463"/>
                                        </p:tgtEl>
                                        <p:attrNameLst>
                                          <p:attrName>style.visibility</p:attrName>
                                        </p:attrNameLst>
                                      </p:cBhvr>
                                      <p:to>
                                        <p:strVal val="visible"/>
                                      </p:to>
                                    </p:set>
                                  </p:childTnLst>
                                </p:cTn>
                              </p:par>
                            </p:childTnLst>
                          </p:cTn>
                        </p:par>
                        <p:par>
                          <p:cTn id="21" fill="hold" nodeType="afterGroup">
                            <p:stCondLst>
                              <p:cond delay="1000"/>
                            </p:stCondLst>
                            <p:childTnLst>
                              <p:par>
                                <p:cTn id="22" presetID="1" presetClass="entr" presetSubtype="0" fill="hold" nodeType="afterEffect">
                                  <p:stCondLst>
                                    <p:cond delay="0"/>
                                  </p:stCondLst>
                                  <p:iterate>
                                    <p:tmAbs val="0"/>
                                  </p:iterate>
                                  <p:childTnLst>
                                    <p:set>
                                      <p:cBhvr>
                                        <p:cTn id="23" fill="hold"/>
                                        <p:tgtEl>
                                          <p:spTgt spid="466"/>
                                        </p:tgtEl>
                                        <p:attrNameLst>
                                          <p:attrName>style.visibility</p:attrName>
                                        </p:attrNameLst>
                                      </p:cBhvr>
                                      <p:to>
                                        <p:strVal val="visible"/>
                                      </p:to>
                                    </p:set>
                                  </p:childTnLst>
                                </p:cTn>
                              </p:par>
                            </p:childTnLst>
                          </p:cTn>
                        </p:par>
                        <p:par>
                          <p:cTn id="24" fill="hold" nodeType="afterGroup">
                            <p:stCondLst>
                              <p:cond delay="1000"/>
                            </p:stCondLst>
                            <p:childTnLst>
                              <p:par>
                                <p:cTn id="25" presetID="1" presetClass="entr" presetSubtype="0" fill="hold" nodeType="afterEffect">
                                  <p:stCondLst>
                                    <p:cond delay="0"/>
                                  </p:stCondLst>
                                  <p:iterate>
                                    <p:tmAbs val="0"/>
                                  </p:iterate>
                                  <p:childTnLst>
                                    <p:set>
                                      <p:cBhvr>
                                        <p:cTn id="26" fill="hold"/>
                                        <p:tgtEl>
                                          <p:spTgt spid="475"/>
                                        </p:tgtEl>
                                        <p:attrNameLst>
                                          <p:attrName>style.visibility</p:attrName>
                                        </p:attrNameLst>
                                      </p:cBhvr>
                                      <p:to>
                                        <p:strVal val="visible"/>
                                      </p:to>
                                    </p:set>
                                  </p:childTnLst>
                                </p:cTn>
                              </p:par>
                            </p:childTnLst>
                          </p:cTn>
                        </p:par>
                        <p:par>
                          <p:cTn id="27" fill="hold" nodeType="afterGroup">
                            <p:stCondLst>
                              <p:cond delay="1000"/>
                            </p:stCondLst>
                            <p:childTnLst>
                              <p:par>
                                <p:cTn id="28" presetID="1" presetClass="entr" presetSubtype="0" fill="hold" nodeType="afterEffect">
                                  <p:stCondLst>
                                    <p:cond delay="0"/>
                                  </p:stCondLst>
                                  <p:iterate>
                                    <p:tmAbs val="0"/>
                                  </p:iterate>
                                  <p:childTnLst>
                                    <p:set>
                                      <p:cBhvr>
                                        <p:cTn id="29" fill="hold"/>
                                        <p:tgtEl>
                                          <p:spTgt spid="478"/>
                                        </p:tgtEl>
                                        <p:attrNameLst>
                                          <p:attrName>style.visibility</p:attrName>
                                        </p:attrNameLst>
                                      </p:cBhvr>
                                      <p:to>
                                        <p:strVal val="visible"/>
                                      </p:to>
                                    </p:set>
                                  </p:childTnLst>
                                </p:cTn>
                              </p:par>
                            </p:childTnLst>
                          </p:cTn>
                        </p:par>
                        <p:par>
                          <p:cTn id="30" fill="hold" nodeType="afterGroup">
                            <p:stCondLst>
                              <p:cond delay="1000"/>
                            </p:stCondLst>
                            <p:childTnLst>
                              <p:par>
                                <p:cTn id="31" presetID="1" presetClass="entr" presetSubtype="0" fill="hold" nodeType="afterEffect">
                                  <p:stCondLst>
                                    <p:cond delay="0"/>
                                  </p:stCondLst>
                                  <p:iterate>
                                    <p:tmAbs val="0"/>
                                  </p:iterate>
                                  <p:childTnLst>
                                    <p:set>
                                      <p:cBhvr>
                                        <p:cTn id="32" fill="hold"/>
                                        <p:tgtEl>
                                          <p:spTgt spid="4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4" grpId="0" animBg="1" advAuto="0"/>
      <p:bldP spid="457" grpId="0" animBg="1" advAuto="0"/>
      <p:bldP spid="460" grpId="0" animBg="1" advAuto="0"/>
      <p:bldP spid="463" grpId="0" animBg="1" advAuto="0"/>
      <p:bldP spid="466" grpId="0" animBg="1" advAuto="0"/>
      <p:bldP spid="469" grpId="0" animBg="1" advAuto="0"/>
      <p:bldP spid="472" grpId="0" animBg="1" advAuto="0"/>
      <p:bldP spid="475" grpId="0" animBg="1" advAuto="0"/>
      <p:bldP spid="478"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0" name="Google Shape;146;p31" descr="Google Shape;146;p31">
            <a:extLst>
              <a:ext uri="{FF2B5EF4-FFF2-40B4-BE49-F238E27FC236}">
                <a16:creationId xmlns:a16="http://schemas.microsoft.com/office/drawing/2014/main" id="{4D9EBFB2-CBD2-6764-CB4F-FE24EF946D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463" y="461963"/>
            <a:ext cx="1643062"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81" name="Resim 4" descr="Resim 4">
            <a:extLst>
              <a:ext uri="{FF2B5EF4-FFF2-40B4-BE49-F238E27FC236}">
                <a16:creationId xmlns:a16="http://schemas.microsoft.com/office/drawing/2014/main" id="{CA63FD7C-2553-3E09-6B71-5D539B9BC4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775" y="2608263"/>
            <a:ext cx="1793875" cy="175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82" name="Resim 6" descr="Resim 6">
            <a:extLst>
              <a:ext uri="{FF2B5EF4-FFF2-40B4-BE49-F238E27FC236}">
                <a16:creationId xmlns:a16="http://schemas.microsoft.com/office/drawing/2014/main" id="{77A4AD6B-3094-A7D1-96DE-FB6CBCA702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56400" y="2054225"/>
            <a:ext cx="2009775" cy="137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83" name="Resim 10" descr="Resim 10">
            <a:extLst>
              <a:ext uri="{FF2B5EF4-FFF2-40B4-BE49-F238E27FC236}">
                <a16:creationId xmlns:a16="http://schemas.microsoft.com/office/drawing/2014/main" id="{2FF6ED49-C29F-86F4-6947-AF8CA6F9686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7150" y="1400175"/>
            <a:ext cx="1690688"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nvGrpSpPr>
          <p:cNvPr id="486" name="Konuşma Balonu: Oval 12">
            <a:extLst>
              <a:ext uri="{FF2B5EF4-FFF2-40B4-BE49-F238E27FC236}">
                <a16:creationId xmlns:a16="http://schemas.microsoft.com/office/drawing/2014/main" id="{9EEB747F-2542-070D-B41E-666BAD0524C8}"/>
              </a:ext>
            </a:extLst>
          </p:cNvPr>
          <p:cNvGrpSpPr>
            <a:grpSpLocks/>
          </p:cNvGrpSpPr>
          <p:nvPr/>
        </p:nvGrpSpPr>
        <p:grpSpPr bwMode="auto">
          <a:xfrm>
            <a:off x="2241550" y="142875"/>
            <a:ext cx="2027238" cy="806450"/>
            <a:chOff x="0" y="0"/>
            <a:chExt cx="2028328" cy="806274"/>
          </a:xfrm>
        </p:grpSpPr>
        <p:sp>
          <p:nvSpPr>
            <p:cNvPr id="484" name="Konuşma Balonu">
              <a:extLst>
                <a:ext uri="{FF2B5EF4-FFF2-40B4-BE49-F238E27FC236}">
                  <a16:creationId xmlns:a16="http://schemas.microsoft.com/office/drawing/2014/main" id="{B0BC99F2-9B9C-5C36-0D31-9D6ED8AB42B5}"/>
                </a:ext>
              </a:extLst>
            </p:cNvPr>
            <p:cNvSpPr/>
            <p:nvPr/>
          </p:nvSpPr>
          <p:spPr>
            <a:xfrm>
              <a:off x="0" y="0"/>
              <a:ext cx="2028328" cy="806274"/>
            </a:xfrm>
            <a:prstGeom prst="wedgeEllipseCallout">
              <a:avLst>
                <a:gd name="adj1" fmla="val -70555"/>
                <a:gd name="adj2" fmla="val 35815"/>
              </a:avLst>
            </a:prstGeom>
            <a:noFill/>
            <a:ln w="25400" cap="flat">
              <a:solidFill>
                <a:srgbClr val="006D63"/>
              </a:solidFill>
              <a:prstDash val="solid"/>
              <a:round/>
            </a:ln>
            <a:effectLst/>
          </p:spPr>
          <p:txBody>
            <a:bodyPr lIns="45718" tIns="45718" rIns="45718" bIns="45718" anchor="ctr"/>
            <a:lstStyle/>
            <a:p>
              <a:pPr algn="ctr" eaLnBrk="1" fontAlgn="auto">
                <a:spcBef>
                  <a:spcPts val="0"/>
                </a:spcBef>
                <a:spcAft>
                  <a:spcPts val="0"/>
                </a:spcAft>
                <a:defRPr>
                  <a:solidFill>
                    <a:srgbClr val="212121"/>
                  </a:solidFill>
                  <a:latin typeface="+mn-lt"/>
                  <a:ea typeface="+mn-ea"/>
                  <a:cs typeface="+mn-cs"/>
                  <a:sym typeface="Arial"/>
                </a:defRPr>
              </a:pPr>
              <a:endParaRPr kern="0">
                <a:solidFill>
                  <a:srgbClr val="212121"/>
                </a:solidFill>
                <a:latin typeface="+mn-lt"/>
                <a:ea typeface="+mn-ea"/>
                <a:cs typeface="+mn-cs"/>
                <a:sym typeface="Arial"/>
              </a:endParaRPr>
            </a:p>
          </p:txBody>
        </p:sp>
        <p:sp>
          <p:nvSpPr>
            <p:cNvPr id="50185" name="Ben, mükemmel değilim!">
              <a:extLst>
                <a:ext uri="{FF2B5EF4-FFF2-40B4-BE49-F238E27FC236}">
                  <a16:creationId xmlns:a16="http://schemas.microsoft.com/office/drawing/2014/main" id="{DEA70076-16F7-4D84-7D4B-86E641EBAEA9}"/>
                </a:ext>
              </a:extLst>
            </p:cNvPr>
            <p:cNvSpPr txBox="1">
              <a:spLocks noChangeArrowheads="1"/>
            </p:cNvSpPr>
            <p:nvPr/>
          </p:nvSpPr>
          <p:spPr bwMode="auto">
            <a:xfrm>
              <a:off x="355459" y="55519"/>
              <a:ext cx="1317408" cy="69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nchor="ctr">
              <a:spAutoFit/>
            </a:bodyPr>
            <a:lstStyle/>
            <a:p>
              <a:pPr algn="ctr" eaLnBrk="1"/>
              <a:r>
                <a:rPr lang="tr-TR" altLang="tr-TR">
                  <a:solidFill>
                    <a:srgbClr val="212121"/>
                  </a:solidFill>
                  <a:latin typeface="Arial" panose="020B0604020202020204" pitchFamily="34" charset="0"/>
                  <a:cs typeface="Arial" panose="020B0604020202020204" pitchFamily="34" charset="0"/>
                  <a:sym typeface="Arial" panose="020B0604020202020204" pitchFamily="34" charset="0"/>
                </a:rPr>
                <a:t>Ben, mükemmel değilim!</a:t>
              </a:r>
            </a:p>
          </p:txBody>
        </p:sp>
      </p:grpSp>
      <p:pic>
        <p:nvPicPr>
          <p:cNvPr id="487" name="Resim 16" descr="Resim 16">
            <a:extLst>
              <a:ext uri="{FF2B5EF4-FFF2-40B4-BE49-F238E27FC236}">
                <a16:creationId xmlns:a16="http://schemas.microsoft.com/office/drawing/2014/main" id="{71DE6397-A3E4-82B7-4554-6CE94ABBAF7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3800" y="1320800"/>
            <a:ext cx="911225"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88" name="Resim 23" descr="Resim 23">
            <a:extLst>
              <a:ext uri="{FF2B5EF4-FFF2-40B4-BE49-F238E27FC236}">
                <a16:creationId xmlns:a16="http://schemas.microsoft.com/office/drawing/2014/main" id="{DC49919E-AAA0-F6EA-1D96-FB87754926B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03825" y="698500"/>
            <a:ext cx="35623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iterate>
                                    <p:tmAbs val="0"/>
                                  </p:iterate>
                                  <p:childTnLst>
                                    <p:set>
                                      <p:cBhvr>
                                        <p:cTn id="6" fill="hold"/>
                                        <p:tgtEl>
                                          <p:spTgt spid="480"/>
                                        </p:tgtEl>
                                        <p:attrNameLst>
                                          <p:attrName>style.visibility</p:attrName>
                                        </p:attrNameLst>
                                      </p:cBhvr>
                                      <p:to>
                                        <p:strVal val="visible"/>
                                      </p:to>
                                    </p:set>
                                    <p:anim calcmode="lin" valueType="num">
                                      <p:cBhvr>
                                        <p:cTn id="7" dur="500" fill="hold"/>
                                        <p:tgtEl>
                                          <p:spTgt spid="480"/>
                                        </p:tgtEl>
                                        <p:attrNameLst>
                                          <p:attrName>ppt_x</p:attrName>
                                        </p:attrNameLst>
                                      </p:cBhvr>
                                      <p:tavLst>
                                        <p:tav tm="0">
                                          <p:val>
                                            <p:strVal val="0-#ppt_w/2"/>
                                          </p:val>
                                        </p:tav>
                                        <p:tav tm="100000">
                                          <p:val>
                                            <p:strVal val="#ppt_x"/>
                                          </p:val>
                                        </p:tav>
                                      </p:tavLst>
                                    </p:anim>
                                    <p:anim calcmode="lin" valueType="num">
                                      <p:cBhvr>
                                        <p:cTn id="8" dur="500" fill="hold"/>
                                        <p:tgtEl>
                                          <p:spTgt spid="48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iterate>
                                    <p:tmAbs val="0"/>
                                  </p:iterate>
                                  <p:childTnLst>
                                    <p:set>
                                      <p:cBhvr>
                                        <p:cTn id="11" fill="hold"/>
                                        <p:tgtEl>
                                          <p:spTgt spid="486"/>
                                        </p:tgtEl>
                                        <p:attrNameLst>
                                          <p:attrName>style.visibility</p:attrName>
                                        </p:attrNameLst>
                                      </p:cBhvr>
                                      <p:to>
                                        <p:strVal val="visible"/>
                                      </p:to>
                                    </p:set>
                                    <p:anim calcmode="lin" valueType="num">
                                      <p:cBhvr>
                                        <p:cTn id="12" dur="500" fill="hold"/>
                                        <p:tgtEl>
                                          <p:spTgt spid="486"/>
                                        </p:tgtEl>
                                        <p:attrNameLst>
                                          <p:attrName>ppt_x</p:attrName>
                                        </p:attrNameLst>
                                      </p:cBhvr>
                                      <p:tavLst>
                                        <p:tav tm="0">
                                          <p:val>
                                            <p:strVal val="1+#ppt_w/2"/>
                                          </p:val>
                                        </p:tav>
                                        <p:tav tm="100000">
                                          <p:val>
                                            <p:strVal val="#ppt_x"/>
                                          </p:val>
                                        </p:tav>
                                      </p:tavLst>
                                    </p:anim>
                                    <p:anim calcmode="lin" valueType="num">
                                      <p:cBhvr>
                                        <p:cTn id="13" dur="500" fill="hold"/>
                                        <p:tgtEl>
                                          <p:spTgt spid="486"/>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iterate>
                                    <p:tmAbs val="0"/>
                                  </p:iterate>
                                  <p:childTnLst>
                                    <p:set>
                                      <p:cBhvr>
                                        <p:cTn id="17" fill="hold"/>
                                        <p:tgtEl>
                                          <p:spTgt spid="481"/>
                                        </p:tgtEl>
                                        <p:attrNameLst>
                                          <p:attrName>style.visibility</p:attrName>
                                        </p:attrNameLst>
                                      </p:cBhvr>
                                      <p:to>
                                        <p:strVal val="visible"/>
                                      </p:to>
                                    </p:set>
                                    <p:anim calcmode="lin" valueType="num">
                                      <p:cBhvr>
                                        <p:cTn id="18" dur="500" fill="hold"/>
                                        <p:tgtEl>
                                          <p:spTgt spid="481"/>
                                        </p:tgtEl>
                                        <p:attrNameLst>
                                          <p:attrName>ppt_x</p:attrName>
                                        </p:attrNameLst>
                                      </p:cBhvr>
                                      <p:tavLst>
                                        <p:tav tm="0">
                                          <p:val>
                                            <p:strVal val="#ppt_x"/>
                                          </p:val>
                                        </p:tav>
                                        <p:tav tm="100000">
                                          <p:val>
                                            <p:strVal val="#ppt_x"/>
                                          </p:val>
                                        </p:tav>
                                      </p:tavLst>
                                    </p:anim>
                                    <p:anim calcmode="lin" valueType="num">
                                      <p:cBhvr>
                                        <p:cTn id="19" dur="500" fill="hold"/>
                                        <p:tgtEl>
                                          <p:spTgt spid="481"/>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2" fill="hold" nodeType="clickEffect">
                                  <p:stCondLst>
                                    <p:cond delay="0"/>
                                  </p:stCondLst>
                                  <p:iterate>
                                    <p:tmAbs val="0"/>
                                  </p:iterate>
                                  <p:childTnLst>
                                    <p:set>
                                      <p:cBhvr>
                                        <p:cTn id="23" fill="hold"/>
                                        <p:tgtEl>
                                          <p:spTgt spid="483"/>
                                        </p:tgtEl>
                                        <p:attrNameLst>
                                          <p:attrName>style.visibility</p:attrName>
                                        </p:attrNameLst>
                                      </p:cBhvr>
                                      <p:to>
                                        <p:strVal val="visible"/>
                                      </p:to>
                                    </p:set>
                                    <p:anim calcmode="lin" valueType="num">
                                      <p:cBhvr>
                                        <p:cTn id="24" dur="500" fill="hold"/>
                                        <p:tgtEl>
                                          <p:spTgt spid="483"/>
                                        </p:tgtEl>
                                        <p:attrNameLst>
                                          <p:attrName>ppt_x</p:attrName>
                                        </p:attrNameLst>
                                      </p:cBhvr>
                                      <p:tavLst>
                                        <p:tav tm="0">
                                          <p:val>
                                            <p:strVal val="1+#ppt_w/2"/>
                                          </p:val>
                                        </p:tav>
                                        <p:tav tm="100000">
                                          <p:val>
                                            <p:strVal val="#ppt_x"/>
                                          </p:val>
                                        </p:tav>
                                      </p:tavLst>
                                    </p:anim>
                                    <p:anim calcmode="lin" valueType="num">
                                      <p:cBhvr>
                                        <p:cTn id="25" dur="500" fill="hold"/>
                                        <p:tgtEl>
                                          <p:spTgt spid="483"/>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fill="hold" nodeType="clickEffect">
                                  <p:stCondLst>
                                    <p:cond delay="0"/>
                                  </p:stCondLst>
                                  <p:iterate>
                                    <p:tmAbs val="0"/>
                                  </p:iterate>
                                  <p:childTnLst>
                                    <p:set>
                                      <p:cBhvr>
                                        <p:cTn id="29" fill="hold"/>
                                        <p:tgtEl>
                                          <p:spTgt spid="487"/>
                                        </p:tgtEl>
                                        <p:attrNameLst>
                                          <p:attrName>style.visibility</p:attrName>
                                        </p:attrNameLst>
                                      </p:cBhvr>
                                      <p:to>
                                        <p:strVal val="visible"/>
                                      </p:to>
                                    </p:set>
                                    <p:animEffect transition="in" filter="fade">
                                      <p:cBhvr>
                                        <p:cTn id="30" dur="500"/>
                                        <p:tgtEl>
                                          <p:spTgt spid="487"/>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0" presetClass="entr" fill="hold" nodeType="clickEffect">
                                  <p:stCondLst>
                                    <p:cond delay="0"/>
                                  </p:stCondLst>
                                  <p:iterate>
                                    <p:tmAbs val="0"/>
                                  </p:iterate>
                                  <p:childTnLst>
                                    <p:set>
                                      <p:cBhvr>
                                        <p:cTn id="34" fill="hold"/>
                                        <p:tgtEl>
                                          <p:spTgt spid="488"/>
                                        </p:tgtEl>
                                        <p:attrNameLst>
                                          <p:attrName>style.visibility</p:attrName>
                                        </p:attrNameLst>
                                      </p:cBhvr>
                                      <p:to>
                                        <p:strVal val="visible"/>
                                      </p:to>
                                    </p:set>
                                    <p:animEffect transition="in" filter="fade">
                                      <p:cBhvr>
                                        <p:cTn id="35" dur="500"/>
                                        <p:tgtEl>
                                          <p:spTgt spid="488"/>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nodeType="clickEffect">
                                  <p:stCondLst>
                                    <p:cond delay="0"/>
                                  </p:stCondLst>
                                  <p:iterate>
                                    <p:tmAbs val="0"/>
                                  </p:iterate>
                                  <p:childTnLst>
                                    <p:set>
                                      <p:cBhvr>
                                        <p:cTn id="39" fill="hold"/>
                                        <p:tgtEl>
                                          <p:spTgt spid="482"/>
                                        </p:tgtEl>
                                        <p:attrNameLst>
                                          <p:attrName>style.visibility</p:attrName>
                                        </p:attrNameLst>
                                      </p:cBhvr>
                                      <p:to>
                                        <p:strVal val="visible"/>
                                      </p:to>
                                    </p:set>
                                    <p:animEffect transition="in" filter="wipe(left)">
                                      <p:cBhvr>
                                        <p:cTn id="40" dur="500"/>
                                        <p:tgtEl>
                                          <p:spTgt spid="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0" grpId="0" animBg="1" advAuto="0"/>
      <p:bldP spid="481" grpId="0" animBg="1" advAuto="0"/>
      <p:bldP spid="482" grpId="0" animBg="1" advAuto="0"/>
      <p:bldP spid="483" grpId="0" animBg="1" advAuto="0"/>
      <p:bldP spid="486" grpId="0" animBg="1" advAuto="0"/>
      <p:bldP spid="487" grpId="0" animBg="1" advAuto="0"/>
      <p:bldP spid="488" grpId="0"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 descr="Picture 2">
            <a:extLst>
              <a:ext uri="{FF2B5EF4-FFF2-40B4-BE49-F238E27FC236}">
                <a16:creationId xmlns:a16="http://schemas.microsoft.com/office/drawing/2014/main" id="{CD994D3D-9C39-6344-5736-91207BEA99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4988" y="125413"/>
            <a:ext cx="2524125" cy="244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52226" name="Metin kutusu 4">
            <a:extLst>
              <a:ext uri="{FF2B5EF4-FFF2-40B4-BE49-F238E27FC236}">
                <a16:creationId xmlns:a16="http://schemas.microsoft.com/office/drawing/2014/main" id="{4A094FDA-1FE6-42EB-0F05-A7468EC0B09A}"/>
              </a:ext>
            </a:extLst>
          </p:cNvPr>
          <p:cNvSpPr txBox="1">
            <a:spLocks noChangeArrowheads="1"/>
          </p:cNvSpPr>
          <p:nvPr/>
        </p:nvSpPr>
        <p:spPr bwMode="auto">
          <a:xfrm>
            <a:off x="544513" y="2962275"/>
            <a:ext cx="805497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algn="ctr" eaLnBrk="1"/>
            <a:r>
              <a:rPr lang="tr-TR" altLang="tr-TR" sz="2400">
                <a:solidFill>
                  <a:srgbClr val="202122"/>
                </a:solidFill>
                <a:latin typeface="Arial" panose="020B0604020202020204" pitchFamily="34" charset="0"/>
                <a:cs typeface="Arial" panose="020B0604020202020204" pitchFamily="34" charset="0"/>
                <a:sym typeface="Arial" panose="020B0604020202020204" pitchFamily="34" charset="0"/>
              </a:rPr>
              <a:t>Vikipedi, ancak insanlar cesur oldukları sürece yaşayacak bir projedir. </a:t>
            </a:r>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Google Shape;179;p37">
            <a:extLst>
              <a:ext uri="{FF2B5EF4-FFF2-40B4-BE49-F238E27FC236}">
                <a16:creationId xmlns:a16="http://schemas.microsoft.com/office/drawing/2014/main" id="{6FBACD5C-D111-FC83-A6F4-9FE8BAF4444F}"/>
              </a:ext>
            </a:extLst>
          </p:cNvPr>
          <p:cNvSpPr txBox="1">
            <a:spLocks noGrp="1" noChangeArrowheads="1"/>
          </p:cNvSpPr>
          <p:nvPr>
            <p:ph type="title"/>
          </p:nvPr>
        </p:nvSpPr>
        <p:spPr>
          <a:xfrm>
            <a:off x="549275" y="685800"/>
            <a:ext cx="4022725" cy="982663"/>
          </a:xfrm>
        </p:spPr>
        <p:txBody>
          <a:bodyPr/>
          <a:lstStyle/>
          <a:p>
            <a:pPr eaLnBrk="1" hangingPunct="1"/>
            <a:r>
              <a:rPr lang="tr-TR" altLang="tr-TR" sz="4000">
                <a:latin typeface="Montserrat" pitchFamily="2" charset="0"/>
                <a:ea typeface="Montserrat" pitchFamily="2" charset="0"/>
                <a:cs typeface="Montserrat" pitchFamily="2" charset="0"/>
              </a:rPr>
              <a:t>Wikimedia</a:t>
            </a:r>
          </a:p>
        </p:txBody>
      </p:sp>
      <p:grpSp>
        <p:nvGrpSpPr>
          <p:cNvPr id="290" name="Grup 15">
            <a:extLst>
              <a:ext uri="{FF2B5EF4-FFF2-40B4-BE49-F238E27FC236}">
                <a16:creationId xmlns:a16="http://schemas.microsoft.com/office/drawing/2014/main" id="{E05A7868-0A2A-B632-302A-FF46E08D3DA0}"/>
              </a:ext>
            </a:extLst>
          </p:cNvPr>
          <p:cNvGrpSpPr>
            <a:grpSpLocks/>
          </p:cNvGrpSpPr>
          <p:nvPr/>
        </p:nvGrpSpPr>
        <p:grpSpPr bwMode="auto">
          <a:xfrm>
            <a:off x="4532313" y="1249363"/>
            <a:ext cx="4373562" cy="2046287"/>
            <a:chOff x="0" y="-1"/>
            <a:chExt cx="4373488" cy="2045363"/>
          </a:xfrm>
        </p:grpSpPr>
        <p:sp>
          <p:nvSpPr>
            <p:cNvPr id="28680" name="Google Shape;179;p37">
              <a:extLst>
                <a:ext uri="{FF2B5EF4-FFF2-40B4-BE49-F238E27FC236}">
                  <a16:creationId xmlns:a16="http://schemas.microsoft.com/office/drawing/2014/main" id="{C337304C-52C9-383F-57E8-D43AEFCBD2F3}"/>
                </a:ext>
              </a:extLst>
            </p:cNvPr>
            <p:cNvSpPr txBox="1">
              <a:spLocks noChangeArrowheads="1"/>
            </p:cNvSpPr>
            <p:nvPr/>
          </p:nvSpPr>
          <p:spPr bwMode="auto">
            <a:xfrm>
              <a:off x="350891" y="-2"/>
              <a:ext cx="4022597" cy="7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91421" tIns="91421" rIns="91421" bIns="91421" anchor="ctr">
              <a:spAutoFit/>
            </a:bodyPr>
            <a:lstStyle/>
            <a:p>
              <a:pPr algn="ctr" eaLnBrk="1"/>
              <a:r>
                <a:rPr lang="tr-TR" altLang="tr-TR" sz="4000" b="1">
                  <a:solidFill>
                    <a:srgbClr val="000000"/>
                  </a:solidFill>
                  <a:latin typeface="Montserrat" pitchFamily="2" charset="0"/>
                  <a:ea typeface="Montserrat" pitchFamily="2" charset="0"/>
                  <a:cs typeface="Montserrat" pitchFamily="2" charset="0"/>
                  <a:sym typeface="Montserrat" pitchFamily="2" charset="0"/>
                </a:rPr>
                <a:t>Wikipedia</a:t>
              </a:r>
            </a:p>
          </p:txBody>
        </p:sp>
        <p:pic>
          <p:nvPicPr>
            <p:cNvPr id="28681" name="Picture 9" descr="Picture 9">
              <a:extLst>
                <a:ext uri="{FF2B5EF4-FFF2-40B4-BE49-F238E27FC236}">
                  <a16:creationId xmlns:a16="http://schemas.microsoft.com/office/drawing/2014/main" id="{E0BDD604-9DC0-059D-1B14-1E3DB62A5D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467870"/>
              <a:ext cx="1374145" cy="1577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291" name="Picture 19" descr="Picture 19">
            <a:extLst>
              <a:ext uri="{FF2B5EF4-FFF2-40B4-BE49-F238E27FC236}">
                <a16:creationId xmlns:a16="http://schemas.microsoft.com/office/drawing/2014/main" id="{375BD497-9466-3969-A45B-248FA5567D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275" y="1541463"/>
            <a:ext cx="1314450" cy="1312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nvGrpSpPr>
          <p:cNvPr id="294" name="Grup 16">
            <a:extLst>
              <a:ext uri="{FF2B5EF4-FFF2-40B4-BE49-F238E27FC236}">
                <a16:creationId xmlns:a16="http://schemas.microsoft.com/office/drawing/2014/main" id="{67A41C53-94B4-4E01-3BE2-F56F6AB604C3}"/>
              </a:ext>
            </a:extLst>
          </p:cNvPr>
          <p:cNvGrpSpPr>
            <a:grpSpLocks/>
          </p:cNvGrpSpPr>
          <p:nvPr/>
        </p:nvGrpSpPr>
        <p:grpSpPr bwMode="auto">
          <a:xfrm>
            <a:off x="1654175" y="3367088"/>
            <a:ext cx="4791075" cy="1493837"/>
            <a:chOff x="0" y="0"/>
            <a:chExt cx="4791585" cy="1493681"/>
          </a:xfrm>
        </p:grpSpPr>
        <p:pic>
          <p:nvPicPr>
            <p:cNvPr id="28678" name="Picture 17" descr="Picture 17">
              <a:extLst>
                <a:ext uri="{FF2B5EF4-FFF2-40B4-BE49-F238E27FC236}">
                  <a16:creationId xmlns:a16="http://schemas.microsoft.com/office/drawing/2014/main" id="{B6E14CD7-BFC1-A26A-5013-5F2BF1671C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1"/>
              <a:ext cx="1314112" cy="149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28679" name="Google Shape;179;p37">
              <a:extLst>
                <a:ext uri="{FF2B5EF4-FFF2-40B4-BE49-F238E27FC236}">
                  <a16:creationId xmlns:a16="http://schemas.microsoft.com/office/drawing/2014/main" id="{8DECD874-3776-7CFD-C36C-E14BB170D7DB}"/>
                </a:ext>
              </a:extLst>
            </p:cNvPr>
            <p:cNvSpPr txBox="1">
              <a:spLocks noChangeArrowheads="1"/>
            </p:cNvSpPr>
            <p:nvPr/>
          </p:nvSpPr>
          <p:spPr bwMode="auto">
            <a:xfrm>
              <a:off x="768987" y="392518"/>
              <a:ext cx="4022598" cy="7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91421" tIns="91421" rIns="91421" bIns="91421" anchor="ctr">
              <a:spAutoFit/>
            </a:bodyPr>
            <a:lstStyle/>
            <a:p>
              <a:pPr algn="ctr" eaLnBrk="1"/>
              <a:r>
                <a:rPr lang="tr-TR" altLang="tr-TR" sz="4000" b="1">
                  <a:solidFill>
                    <a:srgbClr val="000000"/>
                  </a:solidFill>
                  <a:latin typeface="Montserrat" pitchFamily="2" charset="0"/>
                  <a:ea typeface="Montserrat" pitchFamily="2" charset="0"/>
                  <a:cs typeface="Montserrat" pitchFamily="2" charset="0"/>
                  <a:sym typeface="Montserrat" pitchFamily="2" charset="0"/>
                </a:rPr>
                <a:t>Vikipedi</a:t>
              </a:r>
            </a:p>
          </p:txBody>
        </p:sp>
      </p:grpSp>
      <p:pic>
        <p:nvPicPr>
          <p:cNvPr id="295" name="Grafik 11" descr="Grafik 11">
            <a:extLst>
              <a:ext uri="{FF2B5EF4-FFF2-40B4-BE49-F238E27FC236}">
                <a16:creationId xmlns:a16="http://schemas.microsoft.com/office/drawing/2014/main" id="{3ED7545E-45FD-0FC9-BEC7-02E3FC7ED3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475709">
            <a:off x="6670675" y="2484438"/>
            <a:ext cx="1763713" cy="176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iterate>
                                    <p:tmAbs val="0"/>
                                  </p:iterate>
                                  <p:childTnLst>
                                    <p:set>
                                      <p:cBhvr>
                                        <p:cTn id="6" fill="hold"/>
                                        <p:tgtEl>
                                          <p:spTgt spid="287"/>
                                        </p:tgtEl>
                                        <p:attrNameLst>
                                          <p:attrName>style.visibility</p:attrName>
                                        </p:attrNameLst>
                                      </p:cBhvr>
                                      <p:to>
                                        <p:strVal val="visible"/>
                                      </p:to>
                                    </p:set>
                                    <p:anim calcmode="lin" valueType="num">
                                      <p:cBhvr>
                                        <p:cTn id="7" dur="500" fill="hold"/>
                                        <p:tgtEl>
                                          <p:spTgt spid="287"/>
                                        </p:tgtEl>
                                        <p:attrNameLst>
                                          <p:attrName>ppt_x</p:attrName>
                                        </p:attrNameLst>
                                      </p:cBhvr>
                                      <p:tavLst>
                                        <p:tav tm="0">
                                          <p:val>
                                            <p:strVal val="0-#ppt_w/2"/>
                                          </p:val>
                                        </p:tav>
                                        <p:tav tm="100000">
                                          <p:val>
                                            <p:strVal val="#ppt_x"/>
                                          </p:val>
                                        </p:tav>
                                      </p:tavLst>
                                    </p:anim>
                                    <p:anim calcmode="lin" valueType="num">
                                      <p:cBhvr>
                                        <p:cTn id="8" dur="500" fill="hold"/>
                                        <p:tgtEl>
                                          <p:spTgt spid="28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iterate>
                                    <p:tmAbs val="0"/>
                                  </p:iterate>
                                  <p:childTnLst>
                                    <p:set>
                                      <p:cBhvr>
                                        <p:cTn id="11" fill="hold"/>
                                        <p:tgtEl>
                                          <p:spTgt spid="291"/>
                                        </p:tgtEl>
                                        <p:attrNameLst>
                                          <p:attrName>style.visibility</p:attrName>
                                        </p:attrNameLst>
                                      </p:cBhvr>
                                      <p:to>
                                        <p:strVal val="visible"/>
                                      </p:to>
                                    </p:set>
                                    <p:anim calcmode="lin" valueType="num">
                                      <p:cBhvr>
                                        <p:cTn id="12" dur="500" fill="hold"/>
                                        <p:tgtEl>
                                          <p:spTgt spid="291"/>
                                        </p:tgtEl>
                                        <p:attrNameLst>
                                          <p:attrName>ppt_x</p:attrName>
                                        </p:attrNameLst>
                                      </p:cBhvr>
                                      <p:tavLst>
                                        <p:tav tm="0">
                                          <p:val>
                                            <p:strVal val="0-#ppt_w/2"/>
                                          </p:val>
                                        </p:tav>
                                        <p:tav tm="100000">
                                          <p:val>
                                            <p:strVal val="#ppt_x"/>
                                          </p:val>
                                        </p:tav>
                                      </p:tavLst>
                                    </p:anim>
                                    <p:anim calcmode="lin" valueType="num">
                                      <p:cBhvr>
                                        <p:cTn id="13" dur="500" fill="hold"/>
                                        <p:tgtEl>
                                          <p:spTgt spid="291"/>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nodeType="afterEffect">
                                  <p:stCondLst>
                                    <p:cond delay="0"/>
                                  </p:stCondLst>
                                  <p:iterate>
                                    <p:tmAbs val="0"/>
                                  </p:iterate>
                                  <p:childTnLst>
                                    <p:set>
                                      <p:cBhvr>
                                        <p:cTn id="16" fill="hold"/>
                                        <p:tgtEl>
                                          <p:spTgt spid="290"/>
                                        </p:tgtEl>
                                        <p:attrNameLst>
                                          <p:attrName>style.visibility</p:attrName>
                                        </p:attrNameLst>
                                      </p:cBhvr>
                                      <p:to>
                                        <p:strVal val="visible"/>
                                      </p:to>
                                    </p:set>
                                    <p:anim calcmode="lin" valueType="num">
                                      <p:cBhvr>
                                        <p:cTn id="17" dur="500" fill="hold"/>
                                        <p:tgtEl>
                                          <p:spTgt spid="290"/>
                                        </p:tgtEl>
                                        <p:attrNameLst>
                                          <p:attrName>ppt_x</p:attrName>
                                        </p:attrNameLst>
                                      </p:cBhvr>
                                      <p:tavLst>
                                        <p:tav tm="0">
                                          <p:val>
                                            <p:strVal val="1+#ppt_w/2"/>
                                          </p:val>
                                        </p:tav>
                                        <p:tav tm="100000">
                                          <p:val>
                                            <p:strVal val="#ppt_x"/>
                                          </p:val>
                                        </p:tav>
                                      </p:tavLst>
                                    </p:anim>
                                    <p:anim calcmode="lin" valueType="num">
                                      <p:cBhvr>
                                        <p:cTn id="18" dur="500" fill="hold"/>
                                        <p:tgtEl>
                                          <p:spTgt spid="290"/>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4" fill="hold" nodeType="afterEffect">
                                  <p:stCondLst>
                                    <p:cond delay="0"/>
                                  </p:stCondLst>
                                  <p:iterate>
                                    <p:tmAbs val="0"/>
                                  </p:iterate>
                                  <p:childTnLst>
                                    <p:set>
                                      <p:cBhvr>
                                        <p:cTn id="21" fill="hold"/>
                                        <p:tgtEl>
                                          <p:spTgt spid="294"/>
                                        </p:tgtEl>
                                        <p:attrNameLst>
                                          <p:attrName>style.visibility</p:attrName>
                                        </p:attrNameLst>
                                      </p:cBhvr>
                                      <p:to>
                                        <p:strVal val="visible"/>
                                      </p:to>
                                    </p:set>
                                    <p:anim calcmode="lin" valueType="num">
                                      <p:cBhvr>
                                        <p:cTn id="22" dur="500" fill="hold"/>
                                        <p:tgtEl>
                                          <p:spTgt spid="294"/>
                                        </p:tgtEl>
                                        <p:attrNameLst>
                                          <p:attrName>ppt_x</p:attrName>
                                        </p:attrNameLst>
                                      </p:cBhvr>
                                      <p:tavLst>
                                        <p:tav tm="0">
                                          <p:val>
                                            <p:strVal val="#ppt_x"/>
                                          </p:val>
                                        </p:tav>
                                        <p:tav tm="100000">
                                          <p:val>
                                            <p:strVal val="#ppt_x"/>
                                          </p:val>
                                        </p:tav>
                                      </p:tavLst>
                                    </p:anim>
                                    <p:anim calcmode="lin" valueType="num">
                                      <p:cBhvr>
                                        <p:cTn id="23" dur="500" fill="hold"/>
                                        <p:tgtEl>
                                          <p:spTgt spid="294"/>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000"/>
                            </p:stCondLst>
                            <p:childTnLst>
                              <p:par>
                                <p:cTn id="25" presetID="2" presetClass="entr" presetSubtype="6" fill="hold" nodeType="afterEffect">
                                  <p:stCondLst>
                                    <p:cond delay="0"/>
                                  </p:stCondLst>
                                  <p:iterate>
                                    <p:tmAbs val="0"/>
                                  </p:iterate>
                                  <p:childTnLst>
                                    <p:set>
                                      <p:cBhvr>
                                        <p:cTn id="26" fill="hold"/>
                                        <p:tgtEl>
                                          <p:spTgt spid="295"/>
                                        </p:tgtEl>
                                        <p:attrNameLst>
                                          <p:attrName>style.visibility</p:attrName>
                                        </p:attrNameLst>
                                      </p:cBhvr>
                                      <p:to>
                                        <p:strVal val="visible"/>
                                      </p:to>
                                    </p:set>
                                    <p:anim calcmode="lin" valueType="num">
                                      <p:cBhvr>
                                        <p:cTn id="27" dur="500" fill="hold"/>
                                        <p:tgtEl>
                                          <p:spTgt spid="295"/>
                                        </p:tgtEl>
                                        <p:attrNameLst>
                                          <p:attrName>ppt_x</p:attrName>
                                        </p:attrNameLst>
                                      </p:cBhvr>
                                      <p:tavLst>
                                        <p:tav tm="0">
                                          <p:val>
                                            <p:strVal val="1+#ppt_w/2"/>
                                          </p:val>
                                        </p:tav>
                                        <p:tav tm="100000">
                                          <p:val>
                                            <p:strVal val="#ppt_x"/>
                                          </p:val>
                                        </p:tav>
                                      </p:tavLst>
                                    </p:anim>
                                    <p:anim calcmode="lin" valueType="num">
                                      <p:cBhvr>
                                        <p:cTn id="28" dur="500" fill="hold"/>
                                        <p:tgtEl>
                                          <p:spTgt spid="2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 grpId="0" animBg="1" advAuto="0"/>
      <p:bldP spid="290" grpId="0" animBg="1" advAuto="0"/>
      <p:bldP spid="291" grpId="0" animBg="1" advAuto="0"/>
      <p:bldP spid="294" grpId="0" animBg="1" advAuto="0"/>
      <p:bldP spid="295" grpId="0" animBg="1" advAuto="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 name="Rectangle 5"/>
          <p:cNvSpPr txBox="1"/>
          <p:nvPr/>
        </p:nvSpPr>
        <p:spPr>
          <a:xfrm>
            <a:off x="794092" y="350814"/>
            <a:ext cx="7555815" cy="637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3600" b="1" spc="50">
                <a:solidFill>
                  <a:srgbClr val="454545"/>
                </a:solidFill>
                <a:latin typeface="Montserrat"/>
                <a:ea typeface="Montserrat"/>
                <a:cs typeface="Montserrat"/>
                <a:sym typeface="Montserrat"/>
              </a:defRPr>
            </a:lvl1pPr>
          </a:lstStyle>
          <a:p>
            <a:r>
              <a:t>Viki Projeleri ve Kütüphaneler</a:t>
            </a:r>
          </a:p>
        </p:txBody>
      </p:sp>
      <p:sp>
        <p:nvSpPr>
          <p:cNvPr id="414" name="Metin kutusu 12"/>
          <p:cNvSpPr txBox="1"/>
          <p:nvPr/>
        </p:nvSpPr>
        <p:spPr>
          <a:xfrm>
            <a:off x="501313" y="1045127"/>
            <a:ext cx="4293908" cy="701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000" b="1">
                <a:solidFill>
                  <a:srgbClr val="454545"/>
                </a:solidFill>
                <a:latin typeface="Montserrat"/>
                <a:ea typeface="Montserrat"/>
                <a:cs typeface="Montserrat"/>
                <a:sym typeface="Montserrat"/>
              </a:defRPr>
            </a:lvl1pPr>
          </a:lstStyle>
          <a:p>
            <a:r>
              <a:t>Kütüphanecilerin doğrudan viki projelerine katkı vermesi</a:t>
            </a:r>
          </a:p>
        </p:txBody>
      </p:sp>
      <p:pic>
        <p:nvPicPr>
          <p:cNvPr id="415" name="Resim 9" descr="Resim 9"/>
          <p:cNvPicPr>
            <a:picLocks noChangeAspect="1"/>
          </p:cNvPicPr>
          <p:nvPr/>
        </p:nvPicPr>
        <p:blipFill>
          <a:blip r:embed="rId3"/>
          <a:stretch>
            <a:fillRect/>
          </a:stretch>
        </p:blipFill>
        <p:spPr>
          <a:xfrm>
            <a:off x="304619" y="1804504"/>
            <a:ext cx="3825892" cy="2495609"/>
          </a:xfrm>
          <a:prstGeom prst="rect">
            <a:avLst/>
          </a:prstGeom>
          <a:ln w="12700">
            <a:miter lim="400000"/>
          </a:ln>
        </p:spPr>
      </p:pic>
      <p:sp>
        <p:nvSpPr>
          <p:cNvPr id="416" name="Metin kutusu 5"/>
          <p:cNvSpPr txBox="1"/>
          <p:nvPr/>
        </p:nvSpPr>
        <p:spPr>
          <a:xfrm>
            <a:off x="5680037" y="938712"/>
            <a:ext cx="3113624" cy="701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000" b="1">
                <a:solidFill>
                  <a:srgbClr val="454545"/>
                </a:solidFill>
                <a:latin typeface="Montserrat"/>
                <a:ea typeface="Montserrat"/>
                <a:cs typeface="Montserrat"/>
                <a:sym typeface="Montserrat"/>
              </a:defRPr>
            </a:lvl1pPr>
          </a:lstStyle>
          <a:p>
            <a:r>
              <a:t>Vikipedi editörlerine destek</a:t>
            </a:r>
          </a:p>
        </p:txBody>
      </p:sp>
      <p:grpSp>
        <p:nvGrpSpPr>
          <p:cNvPr id="419" name="Grup 13"/>
          <p:cNvGrpSpPr/>
          <p:nvPr/>
        </p:nvGrpSpPr>
        <p:grpSpPr>
          <a:xfrm>
            <a:off x="4844706" y="3052309"/>
            <a:ext cx="3994675" cy="875106"/>
            <a:chOff x="0" y="0"/>
            <a:chExt cx="3994674" cy="875104"/>
          </a:xfrm>
        </p:grpSpPr>
        <p:sp>
          <p:nvSpPr>
            <p:cNvPr id="417" name="Metin kutusu 7"/>
            <p:cNvSpPr txBox="1"/>
            <p:nvPr/>
          </p:nvSpPr>
          <p:spPr>
            <a:xfrm>
              <a:off x="0" y="0"/>
              <a:ext cx="3882343" cy="7010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marL="285750" indent="-285750">
                <a:buClr>
                  <a:srgbClr val="000000"/>
                </a:buClr>
                <a:buSzPct val="100000"/>
                <a:buFont typeface="Arial"/>
                <a:buChar char="•"/>
                <a:defRPr sz="2000">
                  <a:solidFill>
                    <a:srgbClr val="454545"/>
                  </a:solidFill>
                  <a:latin typeface="Montserrat"/>
                  <a:ea typeface="Montserrat"/>
                  <a:cs typeface="Montserrat"/>
                  <a:sym typeface="Montserrat"/>
                </a:defRPr>
              </a:lvl1pPr>
            </a:lstStyle>
            <a:p>
              <a:r>
                <a:t>Ödüllü madde düzenleme yarışması düzenlemek</a:t>
              </a:r>
            </a:p>
          </p:txBody>
        </p:sp>
        <p:pic>
          <p:nvPicPr>
            <p:cNvPr id="418" name="Grafik 10" descr="Grafik 10"/>
            <p:cNvPicPr>
              <a:picLocks noChangeAspect="1"/>
            </p:cNvPicPr>
            <p:nvPr/>
          </p:nvPicPr>
          <p:blipFill>
            <a:blip r:embed="rId4"/>
            <a:stretch>
              <a:fillRect/>
            </a:stretch>
          </p:blipFill>
          <p:spPr>
            <a:xfrm>
              <a:off x="3394388" y="274819"/>
              <a:ext cx="600287" cy="600286"/>
            </a:xfrm>
            <a:prstGeom prst="rect">
              <a:avLst/>
            </a:prstGeom>
            <a:ln w="12700" cap="flat">
              <a:noFill/>
              <a:miter lim="400000"/>
            </a:ln>
            <a:effectLst/>
          </p:spPr>
        </p:pic>
      </p:grpSp>
      <p:sp>
        <p:nvSpPr>
          <p:cNvPr id="420" name="Metin kutusu 6"/>
          <p:cNvSpPr txBox="1"/>
          <p:nvPr/>
        </p:nvSpPr>
        <p:spPr>
          <a:xfrm>
            <a:off x="6105624" y="3964676"/>
            <a:ext cx="1849579" cy="650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800" b="1">
                <a:solidFill>
                  <a:srgbClr val="454545"/>
                </a:solidFill>
                <a:latin typeface="Montserrat"/>
                <a:ea typeface="Montserrat"/>
                <a:cs typeface="Montserrat"/>
                <a:sym typeface="Montserrat"/>
              </a:defRPr>
            </a:lvl1pPr>
          </a:lstStyle>
          <a:p>
            <a:r>
              <a:t>1LİB1REF Kampanyası</a:t>
            </a:r>
          </a:p>
        </p:txBody>
      </p:sp>
      <p:sp>
        <p:nvSpPr>
          <p:cNvPr id="421" name="Ok: Sağ 1"/>
          <p:cNvSpPr/>
          <p:nvPr/>
        </p:nvSpPr>
        <p:spPr>
          <a:xfrm>
            <a:off x="4867759" y="4047564"/>
            <a:ext cx="793377" cy="252549"/>
          </a:xfrm>
          <a:prstGeom prst="rightArrow">
            <a:avLst>
              <a:gd name="adj1" fmla="val 50000"/>
              <a:gd name="adj2" fmla="val 50000"/>
            </a:avLst>
          </a:prstGeom>
          <a:solidFill>
            <a:srgbClr val="C00000"/>
          </a:solidFill>
          <a:ln w="25400">
            <a:solidFill>
              <a:srgbClr val="006D63"/>
            </a:solidFill>
          </a:ln>
        </p:spPr>
        <p:txBody>
          <a:bodyPr lIns="45719" rIns="45719" anchor="ctr"/>
          <a:lstStyle/>
          <a:p>
            <a:pPr algn="ctr">
              <a:defRPr>
                <a:solidFill>
                  <a:srgbClr val="212121"/>
                </a:solidFill>
              </a:defRPr>
            </a:pPr>
            <a:endParaRPr/>
          </a:p>
        </p:txBody>
      </p:sp>
      <p:sp>
        <p:nvSpPr>
          <p:cNvPr id="422" name="Metin kutusu 14"/>
          <p:cNvSpPr txBox="1"/>
          <p:nvPr/>
        </p:nvSpPr>
        <p:spPr>
          <a:xfrm>
            <a:off x="4913479" y="2230806"/>
            <a:ext cx="3463246" cy="929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marL="285750" indent="-285750">
              <a:buClr>
                <a:srgbClr val="000000"/>
              </a:buClr>
              <a:buSzPct val="100000"/>
              <a:buFont typeface="Arial"/>
              <a:buChar char="•"/>
              <a:defRPr sz="1800">
                <a:solidFill>
                  <a:srgbClr val="454545"/>
                </a:solidFill>
                <a:latin typeface="Montserrat"/>
                <a:ea typeface="Montserrat"/>
                <a:cs typeface="Montserrat"/>
                <a:sym typeface="Montserrat"/>
              </a:defRPr>
            </a:lvl1pPr>
          </a:lstStyle>
          <a:p>
            <a:r>
              <a:t>Vikipedistler için Madde İstekleri Listeleri, Kaynak Listeleri hazırlamak</a:t>
            </a:r>
          </a:p>
        </p:txBody>
      </p:sp>
      <p:pic>
        <p:nvPicPr>
          <p:cNvPr id="423" name="Grafik 11" descr="Grafik 11"/>
          <p:cNvPicPr>
            <a:picLocks noChangeAspect="1"/>
          </p:cNvPicPr>
          <p:nvPr/>
        </p:nvPicPr>
        <p:blipFill>
          <a:blip r:embed="rId5"/>
          <a:stretch>
            <a:fillRect/>
          </a:stretch>
        </p:blipFill>
        <p:spPr>
          <a:xfrm>
            <a:off x="8355182" y="2184448"/>
            <a:ext cx="914401" cy="914401"/>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p:tmAbs val="0"/>
                                  </p:iterate>
                                  <p:childTnLst>
                                    <p:set>
                                      <p:cBhvr>
                                        <p:cTn id="6" fill="hold"/>
                                        <p:tgtEl>
                                          <p:spTgt spid="414"/>
                                        </p:tgtEl>
                                        <p:attrNameLst>
                                          <p:attrName>style.visibility</p:attrName>
                                        </p:attrNameLst>
                                      </p:cBhvr>
                                      <p:to>
                                        <p:strVal val="visible"/>
                                      </p:to>
                                    </p:set>
                                    <p:animEffect transition="in" filter="wipe(left)">
                                      <p:cBhvr>
                                        <p:cTn id="7" dur="500"/>
                                        <p:tgtEl>
                                          <p:spTgt spid="414"/>
                                        </p:tgtEl>
                                      </p:cBhvr>
                                    </p:animEffect>
                                  </p:childTnLst>
                                </p:cTn>
                              </p:par>
                            </p:childTnLst>
                          </p:cTn>
                        </p:par>
                        <p:par>
                          <p:cTn id="8" fill="hold">
                            <p:stCondLst>
                              <p:cond delay="500"/>
                            </p:stCondLst>
                            <p:childTnLst>
                              <p:par>
                                <p:cTn id="9" presetID="2" presetClass="entr" presetSubtype="4" fill="hold" grpId="0" nodeType="afterEffect">
                                  <p:stCondLst>
                                    <p:cond delay="0"/>
                                  </p:stCondLst>
                                  <p:iterate>
                                    <p:tmAbs val="0"/>
                                  </p:iterate>
                                  <p:childTnLst>
                                    <p:set>
                                      <p:cBhvr>
                                        <p:cTn id="10" fill="hold"/>
                                        <p:tgtEl>
                                          <p:spTgt spid="415"/>
                                        </p:tgtEl>
                                        <p:attrNameLst>
                                          <p:attrName>style.visibility</p:attrName>
                                        </p:attrNameLst>
                                      </p:cBhvr>
                                      <p:to>
                                        <p:strVal val="visible"/>
                                      </p:to>
                                    </p:set>
                                    <p:anim calcmode="lin" valueType="num">
                                      <p:cBhvr>
                                        <p:cTn id="11" dur="500" fill="hold"/>
                                        <p:tgtEl>
                                          <p:spTgt spid="415"/>
                                        </p:tgtEl>
                                        <p:attrNameLst>
                                          <p:attrName>ppt_x</p:attrName>
                                        </p:attrNameLst>
                                      </p:cBhvr>
                                      <p:tavLst>
                                        <p:tav tm="0">
                                          <p:val>
                                            <p:strVal val="#ppt_x"/>
                                          </p:val>
                                        </p:tav>
                                        <p:tav tm="100000">
                                          <p:val>
                                            <p:strVal val="#ppt_x"/>
                                          </p:val>
                                        </p:tav>
                                      </p:tavLst>
                                    </p:anim>
                                    <p:anim calcmode="lin" valueType="num">
                                      <p:cBhvr>
                                        <p:cTn id="12" dur="500" fill="hold"/>
                                        <p:tgtEl>
                                          <p:spTgt spid="41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iterate>
                                    <p:tmAbs val="0"/>
                                  </p:iterate>
                                  <p:childTnLst>
                                    <p:set>
                                      <p:cBhvr>
                                        <p:cTn id="15" fill="hold"/>
                                        <p:tgtEl>
                                          <p:spTgt spid="420"/>
                                        </p:tgtEl>
                                        <p:attrNameLst>
                                          <p:attrName>style.visibility</p:attrName>
                                        </p:attrNameLst>
                                      </p:cBhvr>
                                      <p:to>
                                        <p:strVal val="visible"/>
                                      </p:to>
                                    </p:set>
                                    <p:animEffect transition="in" filter="wipe(left)">
                                      <p:cBhvr>
                                        <p:cTn id="16" dur="500"/>
                                        <p:tgtEl>
                                          <p:spTgt spid="420"/>
                                        </p:tgtEl>
                                      </p:cBhvr>
                                    </p:animEffect>
                                  </p:childTnLst>
                                </p:cTn>
                              </p:par>
                            </p:childTnLst>
                          </p:cTn>
                        </p:par>
                        <p:par>
                          <p:cTn id="17" fill="hold">
                            <p:stCondLst>
                              <p:cond delay="1500"/>
                            </p:stCondLst>
                            <p:childTnLst>
                              <p:par>
                                <p:cTn id="18" presetID="22" presetClass="entr" presetSubtype="8" fill="hold" grpId="0" nodeType="afterEffect">
                                  <p:stCondLst>
                                    <p:cond delay="0"/>
                                  </p:stCondLst>
                                  <p:iterate>
                                    <p:tmAbs val="0"/>
                                  </p:iterate>
                                  <p:childTnLst>
                                    <p:set>
                                      <p:cBhvr>
                                        <p:cTn id="19" fill="hold"/>
                                        <p:tgtEl>
                                          <p:spTgt spid="421"/>
                                        </p:tgtEl>
                                        <p:attrNameLst>
                                          <p:attrName>style.visibility</p:attrName>
                                        </p:attrNameLst>
                                      </p:cBhvr>
                                      <p:to>
                                        <p:strVal val="visible"/>
                                      </p:to>
                                    </p:set>
                                    <p:animEffect transition="in" filter="wipe(left)">
                                      <p:cBhvr>
                                        <p:cTn id="20" dur="500"/>
                                        <p:tgtEl>
                                          <p:spTgt spid="42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iterate>
                                    <p:tmAbs val="0"/>
                                  </p:iterate>
                                  <p:childTnLst>
                                    <p:set>
                                      <p:cBhvr>
                                        <p:cTn id="24" fill="hold"/>
                                        <p:tgtEl>
                                          <p:spTgt spid="416"/>
                                        </p:tgtEl>
                                        <p:attrNameLst>
                                          <p:attrName>style.visibility</p:attrName>
                                        </p:attrNameLst>
                                      </p:cBhvr>
                                      <p:to>
                                        <p:strVal val="visible"/>
                                      </p:to>
                                    </p:set>
                                    <p:animEffect transition="in" filter="wipe(left)">
                                      <p:cBhvr>
                                        <p:cTn id="25" dur="500"/>
                                        <p:tgtEl>
                                          <p:spTgt spid="416"/>
                                        </p:tgtEl>
                                      </p:cBhvr>
                                    </p:animEffect>
                                  </p:childTnLst>
                                </p:cTn>
                              </p:par>
                            </p:childTnLst>
                          </p:cTn>
                        </p:par>
                        <p:par>
                          <p:cTn id="26" fill="hold">
                            <p:stCondLst>
                              <p:cond delay="500"/>
                            </p:stCondLst>
                            <p:childTnLst>
                              <p:par>
                                <p:cTn id="27" presetID="2" presetClass="entr" presetSubtype="2" fill="hold" grpId="0" nodeType="afterEffect">
                                  <p:stCondLst>
                                    <p:cond delay="0"/>
                                  </p:stCondLst>
                                  <p:iterate>
                                    <p:tmAbs val="0"/>
                                  </p:iterate>
                                  <p:childTnLst>
                                    <p:set>
                                      <p:cBhvr>
                                        <p:cTn id="28" fill="hold"/>
                                        <p:tgtEl>
                                          <p:spTgt spid="419"/>
                                        </p:tgtEl>
                                        <p:attrNameLst>
                                          <p:attrName>style.visibility</p:attrName>
                                        </p:attrNameLst>
                                      </p:cBhvr>
                                      <p:to>
                                        <p:strVal val="visible"/>
                                      </p:to>
                                    </p:set>
                                    <p:anim calcmode="lin" valueType="num">
                                      <p:cBhvr>
                                        <p:cTn id="29" dur="500" fill="hold"/>
                                        <p:tgtEl>
                                          <p:spTgt spid="419"/>
                                        </p:tgtEl>
                                        <p:attrNameLst>
                                          <p:attrName>ppt_x</p:attrName>
                                        </p:attrNameLst>
                                      </p:cBhvr>
                                      <p:tavLst>
                                        <p:tav tm="0">
                                          <p:val>
                                            <p:strVal val="1+#ppt_w/2"/>
                                          </p:val>
                                        </p:tav>
                                        <p:tav tm="100000">
                                          <p:val>
                                            <p:strVal val="#ppt_x"/>
                                          </p:val>
                                        </p:tav>
                                      </p:tavLst>
                                    </p:anim>
                                    <p:anim calcmode="lin" valueType="num">
                                      <p:cBhvr>
                                        <p:cTn id="30" dur="500" fill="hold"/>
                                        <p:tgtEl>
                                          <p:spTgt spid="419"/>
                                        </p:tgtEl>
                                        <p:attrNameLst>
                                          <p:attrName>ppt_y</p:attrName>
                                        </p:attrNameLst>
                                      </p:cBhvr>
                                      <p:tavLst>
                                        <p:tav tm="0">
                                          <p:val>
                                            <p:strVal val="#ppt_y"/>
                                          </p:val>
                                        </p:tav>
                                        <p:tav tm="100000">
                                          <p:val>
                                            <p:strVal val="#ppt_y"/>
                                          </p:val>
                                        </p:tav>
                                      </p:tavLst>
                                    </p:anim>
                                  </p:childTnLst>
                                </p:cTn>
                              </p:par>
                            </p:childTnLst>
                          </p:cTn>
                        </p:par>
                        <p:par>
                          <p:cTn id="31" fill="hold">
                            <p:stCondLst>
                              <p:cond delay="1000"/>
                            </p:stCondLst>
                            <p:childTnLst>
                              <p:par>
                                <p:cTn id="32" presetID="2" presetClass="entr" presetSubtype="2" fill="hold" grpId="0" nodeType="afterEffect">
                                  <p:stCondLst>
                                    <p:cond delay="0"/>
                                  </p:stCondLst>
                                  <p:iterate>
                                    <p:tmAbs val="0"/>
                                  </p:iterate>
                                  <p:childTnLst>
                                    <p:set>
                                      <p:cBhvr>
                                        <p:cTn id="33" fill="hold"/>
                                        <p:tgtEl>
                                          <p:spTgt spid="422"/>
                                        </p:tgtEl>
                                        <p:attrNameLst>
                                          <p:attrName>style.visibility</p:attrName>
                                        </p:attrNameLst>
                                      </p:cBhvr>
                                      <p:to>
                                        <p:strVal val="visible"/>
                                      </p:to>
                                    </p:set>
                                    <p:anim calcmode="lin" valueType="num">
                                      <p:cBhvr>
                                        <p:cTn id="34" dur="500" fill="hold"/>
                                        <p:tgtEl>
                                          <p:spTgt spid="422"/>
                                        </p:tgtEl>
                                        <p:attrNameLst>
                                          <p:attrName>ppt_x</p:attrName>
                                        </p:attrNameLst>
                                      </p:cBhvr>
                                      <p:tavLst>
                                        <p:tav tm="0">
                                          <p:val>
                                            <p:strVal val="1+#ppt_w/2"/>
                                          </p:val>
                                        </p:tav>
                                        <p:tav tm="100000">
                                          <p:val>
                                            <p:strVal val="#ppt_x"/>
                                          </p:val>
                                        </p:tav>
                                      </p:tavLst>
                                    </p:anim>
                                    <p:anim calcmode="lin" valueType="num">
                                      <p:cBhvr>
                                        <p:cTn id="35" dur="500" fill="hold"/>
                                        <p:tgtEl>
                                          <p:spTgt spid="422"/>
                                        </p:tgtEl>
                                        <p:attrNameLst>
                                          <p:attrName>ppt_y</p:attrName>
                                        </p:attrNameLst>
                                      </p:cBhvr>
                                      <p:tavLst>
                                        <p:tav tm="0">
                                          <p:val>
                                            <p:strVal val="#ppt_y"/>
                                          </p:val>
                                        </p:tav>
                                        <p:tav tm="100000">
                                          <p:val>
                                            <p:strVal val="#ppt_y"/>
                                          </p:val>
                                        </p:tav>
                                      </p:tavLst>
                                    </p:anim>
                                  </p:childTnLst>
                                </p:cTn>
                              </p:par>
                            </p:childTnLst>
                          </p:cTn>
                        </p:par>
                        <p:par>
                          <p:cTn id="36" fill="hold">
                            <p:stCondLst>
                              <p:cond delay="1500"/>
                            </p:stCondLst>
                            <p:childTnLst>
                              <p:par>
                                <p:cTn id="37" presetID="2" presetClass="entr" presetSubtype="2" fill="hold" grpId="0" nodeType="afterEffect">
                                  <p:stCondLst>
                                    <p:cond delay="0"/>
                                  </p:stCondLst>
                                  <p:iterate>
                                    <p:tmAbs val="0"/>
                                  </p:iterate>
                                  <p:childTnLst>
                                    <p:set>
                                      <p:cBhvr>
                                        <p:cTn id="38" fill="hold"/>
                                        <p:tgtEl>
                                          <p:spTgt spid="423"/>
                                        </p:tgtEl>
                                        <p:attrNameLst>
                                          <p:attrName>style.visibility</p:attrName>
                                        </p:attrNameLst>
                                      </p:cBhvr>
                                      <p:to>
                                        <p:strVal val="visible"/>
                                      </p:to>
                                    </p:set>
                                    <p:anim calcmode="lin" valueType="num">
                                      <p:cBhvr>
                                        <p:cTn id="39" dur="500" fill="hold"/>
                                        <p:tgtEl>
                                          <p:spTgt spid="423"/>
                                        </p:tgtEl>
                                        <p:attrNameLst>
                                          <p:attrName>ppt_x</p:attrName>
                                        </p:attrNameLst>
                                      </p:cBhvr>
                                      <p:tavLst>
                                        <p:tav tm="0">
                                          <p:val>
                                            <p:strVal val="1+#ppt_w/2"/>
                                          </p:val>
                                        </p:tav>
                                        <p:tav tm="100000">
                                          <p:val>
                                            <p:strVal val="#ppt_x"/>
                                          </p:val>
                                        </p:tav>
                                      </p:tavLst>
                                    </p:anim>
                                    <p:anim calcmode="lin" valueType="num">
                                      <p:cBhvr>
                                        <p:cTn id="40" dur="500" fill="hold"/>
                                        <p:tgtEl>
                                          <p:spTgt spid="4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 grpId="0" animBg="1" advAuto="0"/>
      <p:bldP spid="415" grpId="0" animBg="1" advAuto="0"/>
      <p:bldP spid="416" grpId="0" animBg="1" advAuto="0"/>
      <p:bldP spid="419" grpId="0" animBg="1" advAuto="0"/>
      <p:bldP spid="420" grpId="0" animBg="1" advAuto="0"/>
      <p:bldP spid="421" grpId="0" animBg="1" advAuto="0"/>
      <p:bldP spid="422" grpId="0" animBg="1" advAuto="0"/>
      <p:bldP spid="423" grpId="0"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Rectangle 5"/>
          <p:cNvSpPr txBox="1"/>
          <p:nvPr/>
        </p:nvSpPr>
        <p:spPr>
          <a:xfrm>
            <a:off x="758414" y="319152"/>
            <a:ext cx="7573383" cy="637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3600" b="1" spc="50">
                <a:solidFill>
                  <a:srgbClr val="454545"/>
                </a:solidFill>
                <a:latin typeface="Montserrat"/>
                <a:ea typeface="Montserrat"/>
                <a:cs typeface="Montserrat"/>
                <a:sym typeface="Montserrat"/>
              </a:defRPr>
            </a:lvl1pPr>
          </a:lstStyle>
          <a:p>
            <a:r>
              <a:t>Viki Projeleri ve Kütüphaneler</a:t>
            </a:r>
          </a:p>
        </p:txBody>
      </p:sp>
      <p:sp>
        <p:nvSpPr>
          <p:cNvPr id="428" name="Metin kutusu 12"/>
          <p:cNvSpPr txBox="1"/>
          <p:nvPr/>
        </p:nvSpPr>
        <p:spPr>
          <a:xfrm>
            <a:off x="2941165" y="1016598"/>
            <a:ext cx="4940561" cy="701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000" b="1">
                <a:solidFill>
                  <a:srgbClr val="454545"/>
                </a:solidFill>
                <a:latin typeface="Montserrat"/>
                <a:ea typeface="Montserrat"/>
                <a:cs typeface="Montserrat"/>
                <a:sym typeface="Montserrat"/>
              </a:defRPr>
            </a:lvl1pPr>
          </a:lstStyle>
          <a:p>
            <a:r>
              <a:t>Bilgi okuryazarlığını geliştirmede viki projelerinden yararlanma</a:t>
            </a:r>
          </a:p>
        </p:txBody>
      </p:sp>
      <p:grpSp>
        <p:nvGrpSpPr>
          <p:cNvPr id="431" name="Grup 27"/>
          <p:cNvGrpSpPr/>
          <p:nvPr/>
        </p:nvGrpSpPr>
        <p:grpSpPr>
          <a:xfrm>
            <a:off x="396789" y="1775598"/>
            <a:ext cx="3391005" cy="2904395"/>
            <a:chOff x="0" y="0"/>
            <a:chExt cx="3391003" cy="2904393"/>
          </a:xfrm>
        </p:grpSpPr>
        <p:pic>
          <p:nvPicPr>
            <p:cNvPr id="429" name="Picture 2" descr="Picture 2"/>
            <p:cNvPicPr>
              <a:picLocks noChangeAspect="1"/>
            </p:cNvPicPr>
            <p:nvPr/>
          </p:nvPicPr>
          <p:blipFill>
            <a:blip r:embed="rId3"/>
            <a:stretch>
              <a:fillRect/>
            </a:stretch>
          </p:blipFill>
          <p:spPr>
            <a:xfrm>
              <a:off x="0" y="584774"/>
              <a:ext cx="3040178" cy="2319620"/>
            </a:xfrm>
            <a:prstGeom prst="rect">
              <a:avLst/>
            </a:prstGeom>
            <a:ln w="12700" cap="flat">
              <a:noFill/>
              <a:miter lim="400000"/>
            </a:ln>
            <a:effectLst/>
          </p:spPr>
        </p:pic>
        <p:sp>
          <p:nvSpPr>
            <p:cNvPr id="430" name="Metin kutusu 3"/>
            <p:cNvSpPr txBox="1"/>
            <p:nvPr/>
          </p:nvSpPr>
          <p:spPr>
            <a:xfrm>
              <a:off x="45720" y="0"/>
              <a:ext cx="3345284" cy="5740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sz="1600" b="1">
                  <a:solidFill>
                    <a:srgbClr val="212121"/>
                  </a:solidFill>
                  <a:latin typeface="Montserrat"/>
                  <a:ea typeface="Montserrat"/>
                  <a:cs typeface="Montserrat"/>
                  <a:sym typeface="Montserrat"/>
                </a:defRPr>
              </a:lvl1pPr>
            </a:lstStyle>
            <a:p>
              <a:r>
                <a:t>Çekya kütüphanelerinde Emekliler Vikipedi’yi Yazıyor</a:t>
              </a:r>
            </a:p>
          </p:txBody>
        </p:sp>
      </p:grpSp>
      <p:grpSp>
        <p:nvGrpSpPr>
          <p:cNvPr id="434" name="Grup 24"/>
          <p:cNvGrpSpPr/>
          <p:nvPr/>
        </p:nvGrpSpPr>
        <p:grpSpPr>
          <a:xfrm>
            <a:off x="4156283" y="2186914"/>
            <a:ext cx="4496798" cy="2464206"/>
            <a:chOff x="0" y="0"/>
            <a:chExt cx="4496796" cy="2464206"/>
          </a:xfrm>
        </p:grpSpPr>
        <p:pic>
          <p:nvPicPr>
            <p:cNvPr id="432" name="Resim 7" descr="Resim 7"/>
            <p:cNvPicPr>
              <a:picLocks noChangeAspect="1"/>
            </p:cNvPicPr>
            <p:nvPr/>
          </p:nvPicPr>
          <p:blipFill>
            <a:blip r:embed="rId4"/>
            <a:stretch>
              <a:fillRect/>
            </a:stretch>
          </p:blipFill>
          <p:spPr>
            <a:xfrm>
              <a:off x="0" y="611592"/>
              <a:ext cx="3695701" cy="1852615"/>
            </a:xfrm>
            <a:prstGeom prst="rect">
              <a:avLst/>
            </a:prstGeom>
            <a:ln w="12700" cap="flat">
              <a:noFill/>
              <a:miter lim="400000"/>
            </a:ln>
            <a:effectLst/>
          </p:spPr>
        </p:pic>
        <p:pic>
          <p:nvPicPr>
            <p:cNvPr id="433" name="Resim 15" descr="Resim 15"/>
            <p:cNvPicPr>
              <a:picLocks noChangeAspect="1"/>
            </p:cNvPicPr>
            <p:nvPr/>
          </p:nvPicPr>
          <p:blipFill>
            <a:blip r:embed="rId5"/>
            <a:stretch>
              <a:fillRect/>
            </a:stretch>
          </p:blipFill>
          <p:spPr>
            <a:xfrm>
              <a:off x="1173381" y="-1"/>
              <a:ext cx="3323416" cy="778329"/>
            </a:xfrm>
            <a:prstGeom prst="rect">
              <a:avLst/>
            </a:prstGeom>
            <a:ln w="12700" cap="flat">
              <a:noFill/>
              <a:miter lim="400000"/>
            </a:ln>
            <a:effectLst/>
          </p:spPr>
        </p:pic>
      </p:grpSp>
    </p:spTree>
  </p:cSld>
  <p:clrMapOvr>
    <a:masterClrMapping/>
  </p:clrMapOvr>
  <mc:AlternateContent xmlns:mc="http://schemas.openxmlformats.org/markup-compatibility/2006" xmlns:p14="http://schemas.microsoft.com/office/powerpoint/2010/main">
    <mc:Choice Requires="p14">
      <p:transition spd="slow" p14:dur="1200">
        <p:fade thruBlk="1"/>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p:tmAbs val="0"/>
                                  </p:iterate>
                                  <p:childTnLst>
                                    <p:set>
                                      <p:cBhvr>
                                        <p:cTn id="6" fill="hold"/>
                                        <p:tgtEl>
                                          <p:spTgt spid="428"/>
                                        </p:tgtEl>
                                        <p:attrNameLst>
                                          <p:attrName>style.visibility</p:attrName>
                                        </p:attrNameLst>
                                      </p:cBhvr>
                                      <p:to>
                                        <p:strVal val="visible"/>
                                      </p:to>
                                    </p:set>
                                    <p:animEffect transition="in" filter="wipe(left)">
                                      <p:cBhvr>
                                        <p:cTn id="7" dur="500"/>
                                        <p:tgtEl>
                                          <p:spTgt spid="428"/>
                                        </p:tgtEl>
                                      </p:cBhvr>
                                    </p:animEffect>
                                  </p:childTnLst>
                                </p:cTn>
                              </p:par>
                            </p:childTnLst>
                          </p:cTn>
                        </p:par>
                        <p:par>
                          <p:cTn id="8" fill="hold">
                            <p:stCondLst>
                              <p:cond delay="500"/>
                            </p:stCondLst>
                            <p:childTnLst>
                              <p:par>
                                <p:cTn id="9" presetID="2" presetClass="entr" presetSubtype="8" fill="hold" grpId="0" nodeType="afterEffect">
                                  <p:stCondLst>
                                    <p:cond delay="0"/>
                                  </p:stCondLst>
                                  <p:iterate>
                                    <p:tmAbs val="0"/>
                                  </p:iterate>
                                  <p:childTnLst>
                                    <p:set>
                                      <p:cBhvr>
                                        <p:cTn id="10" fill="hold"/>
                                        <p:tgtEl>
                                          <p:spTgt spid="431"/>
                                        </p:tgtEl>
                                        <p:attrNameLst>
                                          <p:attrName>style.visibility</p:attrName>
                                        </p:attrNameLst>
                                      </p:cBhvr>
                                      <p:to>
                                        <p:strVal val="visible"/>
                                      </p:to>
                                    </p:set>
                                    <p:anim calcmode="lin" valueType="num">
                                      <p:cBhvr>
                                        <p:cTn id="11" dur="500" fill="hold"/>
                                        <p:tgtEl>
                                          <p:spTgt spid="431"/>
                                        </p:tgtEl>
                                        <p:attrNameLst>
                                          <p:attrName>ppt_x</p:attrName>
                                        </p:attrNameLst>
                                      </p:cBhvr>
                                      <p:tavLst>
                                        <p:tav tm="0">
                                          <p:val>
                                            <p:strVal val="0-#ppt_w/2"/>
                                          </p:val>
                                        </p:tav>
                                        <p:tav tm="100000">
                                          <p:val>
                                            <p:strVal val="#ppt_x"/>
                                          </p:val>
                                        </p:tav>
                                      </p:tavLst>
                                    </p:anim>
                                    <p:anim calcmode="lin" valueType="num">
                                      <p:cBhvr>
                                        <p:cTn id="12" dur="500" fill="hold"/>
                                        <p:tgtEl>
                                          <p:spTgt spid="431"/>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grpId="0" nodeType="afterEffect">
                                  <p:stCondLst>
                                    <p:cond delay="0"/>
                                  </p:stCondLst>
                                  <p:iterate>
                                    <p:tmAbs val="0"/>
                                  </p:iterate>
                                  <p:childTnLst>
                                    <p:set>
                                      <p:cBhvr>
                                        <p:cTn id="15" fill="hold"/>
                                        <p:tgtEl>
                                          <p:spTgt spid="434"/>
                                        </p:tgtEl>
                                        <p:attrNameLst>
                                          <p:attrName>style.visibility</p:attrName>
                                        </p:attrNameLst>
                                      </p:cBhvr>
                                      <p:to>
                                        <p:strVal val="visible"/>
                                      </p:to>
                                    </p:set>
                                    <p:anim calcmode="lin" valueType="num">
                                      <p:cBhvr>
                                        <p:cTn id="16" dur="500" fill="hold"/>
                                        <p:tgtEl>
                                          <p:spTgt spid="434"/>
                                        </p:tgtEl>
                                        <p:attrNameLst>
                                          <p:attrName>ppt_x</p:attrName>
                                        </p:attrNameLst>
                                      </p:cBhvr>
                                      <p:tavLst>
                                        <p:tav tm="0">
                                          <p:val>
                                            <p:strVal val="1+#ppt_w/2"/>
                                          </p:val>
                                        </p:tav>
                                        <p:tav tm="100000">
                                          <p:val>
                                            <p:strVal val="#ppt_x"/>
                                          </p:val>
                                        </p:tav>
                                      </p:tavLst>
                                    </p:anim>
                                    <p:anim calcmode="lin" valueType="num">
                                      <p:cBhvr>
                                        <p:cTn id="17" dur="500" fill="hold"/>
                                        <p:tgtEl>
                                          <p:spTgt spid="4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8" grpId="0" animBg="1" advAuto="0"/>
      <p:bldP spid="431" grpId="0" animBg="1" advAuto="0"/>
      <p:bldP spid="434" grpId="0"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Rectangle 5"/>
          <p:cNvSpPr txBox="1"/>
          <p:nvPr/>
        </p:nvSpPr>
        <p:spPr>
          <a:xfrm>
            <a:off x="758414" y="319153"/>
            <a:ext cx="7573383"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3600" b="1" spc="50">
                <a:solidFill>
                  <a:srgbClr val="454545"/>
                </a:solidFill>
                <a:latin typeface="Montserrat"/>
                <a:ea typeface="Montserrat"/>
                <a:cs typeface="Montserrat"/>
                <a:sym typeface="Montserrat"/>
              </a:defRPr>
            </a:lvl1pPr>
          </a:lstStyle>
          <a:p>
            <a:r>
              <a:t>Viki Projeleri ve Kütüphaneler</a:t>
            </a:r>
          </a:p>
        </p:txBody>
      </p:sp>
      <p:sp>
        <p:nvSpPr>
          <p:cNvPr id="439" name="Metin kutusu 12"/>
          <p:cNvSpPr txBox="1"/>
          <p:nvPr/>
        </p:nvSpPr>
        <p:spPr>
          <a:xfrm>
            <a:off x="2721686" y="965484"/>
            <a:ext cx="4292301"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b="1">
                <a:solidFill>
                  <a:srgbClr val="454545"/>
                </a:solidFill>
                <a:latin typeface="Montserrat"/>
                <a:ea typeface="Montserrat"/>
                <a:cs typeface="Montserrat"/>
                <a:sym typeface="Montserrat"/>
              </a:defRPr>
            </a:lvl1pPr>
          </a:lstStyle>
          <a:p>
            <a:r>
              <a:rPr dirty="0" err="1"/>
              <a:t>Kütüphanelerde</a:t>
            </a:r>
            <a:r>
              <a:rPr lang="tr-TR" dirty="0"/>
              <a:t> </a:t>
            </a:r>
            <a:r>
              <a:rPr dirty="0" err="1"/>
              <a:t>etkinlikler</a:t>
            </a:r>
            <a:r>
              <a:rPr lang="tr-TR" dirty="0"/>
              <a:t> </a:t>
            </a:r>
            <a:r>
              <a:rPr dirty="0" err="1"/>
              <a:t>düzenleme</a:t>
            </a:r>
            <a:endParaRPr dirty="0"/>
          </a:p>
        </p:txBody>
      </p:sp>
      <p:sp>
        <p:nvSpPr>
          <p:cNvPr id="440" name="Metin kutusu 10"/>
          <p:cNvSpPr txBox="1"/>
          <p:nvPr/>
        </p:nvSpPr>
        <p:spPr>
          <a:xfrm>
            <a:off x="536537" y="1981148"/>
            <a:ext cx="3747696"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800">
                <a:solidFill>
                  <a:srgbClr val="500050"/>
                </a:solidFill>
                <a:latin typeface="Montserrat"/>
                <a:ea typeface="Montserrat"/>
                <a:cs typeface="Montserrat"/>
                <a:sym typeface="Montserrat"/>
              </a:defRPr>
            </a:lvl1pPr>
          </a:lstStyle>
          <a:p>
            <a:r>
              <a:t>Kütüphane öncülüğünde Tematik Yerel Vikimaratonlar</a:t>
            </a:r>
          </a:p>
        </p:txBody>
      </p:sp>
      <p:sp>
        <p:nvSpPr>
          <p:cNvPr id="441" name="Metin kutusu 11"/>
          <p:cNvSpPr txBox="1"/>
          <p:nvPr/>
        </p:nvSpPr>
        <p:spPr>
          <a:xfrm>
            <a:off x="536539" y="2869357"/>
            <a:ext cx="3888890"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800">
                <a:solidFill>
                  <a:srgbClr val="500050"/>
                </a:solidFill>
                <a:latin typeface="Montserrat"/>
                <a:ea typeface="Montserrat"/>
                <a:cs typeface="Montserrat"/>
                <a:sym typeface="Montserrat"/>
              </a:defRPr>
            </a:lvl1pPr>
          </a:lstStyle>
          <a:p>
            <a:r>
              <a:t>Kütüphanedeki etkinliklerin tamamlayıcısı atölye çalışmaları</a:t>
            </a:r>
          </a:p>
        </p:txBody>
      </p:sp>
      <p:sp>
        <p:nvSpPr>
          <p:cNvPr id="442" name="Metin kutusu 13"/>
          <p:cNvSpPr txBox="1"/>
          <p:nvPr/>
        </p:nvSpPr>
        <p:spPr>
          <a:xfrm>
            <a:off x="360355" y="3777449"/>
            <a:ext cx="3680459"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800">
                <a:solidFill>
                  <a:srgbClr val="500050"/>
                </a:solidFill>
                <a:latin typeface="Montserrat"/>
                <a:ea typeface="Montserrat"/>
                <a:cs typeface="Montserrat"/>
                <a:sym typeface="Montserrat"/>
              </a:defRPr>
            </a:lvl1pPr>
          </a:lstStyle>
          <a:p>
            <a:r>
              <a:t>Kütüphane mekanını viki etkinlikleri için kullanma</a:t>
            </a:r>
          </a:p>
        </p:txBody>
      </p:sp>
      <p:pic>
        <p:nvPicPr>
          <p:cNvPr id="443" name="Picture 2" descr="Picture 2"/>
          <p:cNvPicPr>
            <a:picLocks noChangeAspect="1"/>
          </p:cNvPicPr>
          <p:nvPr/>
        </p:nvPicPr>
        <p:blipFill>
          <a:blip r:embed="rId3"/>
          <a:stretch>
            <a:fillRect/>
          </a:stretch>
        </p:blipFill>
        <p:spPr>
          <a:xfrm>
            <a:off x="4501154" y="1733303"/>
            <a:ext cx="4328212" cy="3207550"/>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200">
        <p:fade thruBlk="1"/>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p:tmAbs val="0"/>
                                  </p:iterate>
                                  <p:childTnLst>
                                    <p:set>
                                      <p:cBhvr>
                                        <p:cTn id="6" fill="hold"/>
                                        <p:tgtEl>
                                          <p:spTgt spid="439"/>
                                        </p:tgtEl>
                                        <p:attrNameLst>
                                          <p:attrName>style.visibility</p:attrName>
                                        </p:attrNameLst>
                                      </p:cBhvr>
                                      <p:to>
                                        <p:strVal val="visible"/>
                                      </p:to>
                                    </p:set>
                                    <p:animEffect transition="in" filter="wipe(left)">
                                      <p:cBhvr>
                                        <p:cTn id="7" dur="500"/>
                                        <p:tgtEl>
                                          <p:spTgt spid="439"/>
                                        </p:tgtEl>
                                      </p:cBhvr>
                                    </p:animEffect>
                                  </p:childTnLst>
                                </p:cTn>
                              </p:par>
                            </p:childTnLst>
                          </p:cTn>
                        </p:par>
                        <p:par>
                          <p:cTn id="8" fill="hold">
                            <p:stCondLst>
                              <p:cond delay="500"/>
                            </p:stCondLst>
                            <p:childTnLst>
                              <p:par>
                                <p:cTn id="9" presetID="2" presetClass="entr" presetSubtype="4" fill="hold" grpId="0" nodeType="afterEffect">
                                  <p:stCondLst>
                                    <p:cond delay="0"/>
                                  </p:stCondLst>
                                  <p:iterate>
                                    <p:tmAbs val="0"/>
                                  </p:iterate>
                                  <p:childTnLst>
                                    <p:set>
                                      <p:cBhvr>
                                        <p:cTn id="10" fill="hold"/>
                                        <p:tgtEl>
                                          <p:spTgt spid="440"/>
                                        </p:tgtEl>
                                        <p:attrNameLst>
                                          <p:attrName>style.visibility</p:attrName>
                                        </p:attrNameLst>
                                      </p:cBhvr>
                                      <p:to>
                                        <p:strVal val="visible"/>
                                      </p:to>
                                    </p:set>
                                    <p:anim calcmode="lin" valueType="num">
                                      <p:cBhvr>
                                        <p:cTn id="11" dur="1000" fill="hold"/>
                                        <p:tgtEl>
                                          <p:spTgt spid="440"/>
                                        </p:tgtEl>
                                        <p:attrNameLst>
                                          <p:attrName>ppt_x</p:attrName>
                                        </p:attrNameLst>
                                      </p:cBhvr>
                                      <p:tavLst>
                                        <p:tav tm="0">
                                          <p:val>
                                            <p:strVal val="#ppt_x"/>
                                          </p:val>
                                        </p:tav>
                                        <p:tav tm="100000">
                                          <p:val>
                                            <p:strVal val="#ppt_x"/>
                                          </p:val>
                                        </p:tav>
                                      </p:tavLst>
                                    </p:anim>
                                    <p:anim calcmode="lin" valueType="num">
                                      <p:cBhvr>
                                        <p:cTn id="12" dur="1000" fill="hold"/>
                                        <p:tgtEl>
                                          <p:spTgt spid="440"/>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fill="hold" grpId="0" nodeType="afterEffect">
                                  <p:stCondLst>
                                    <p:cond delay="0"/>
                                  </p:stCondLst>
                                  <p:iterate>
                                    <p:tmAbs val="0"/>
                                  </p:iterate>
                                  <p:childTnLst>
                                    <p:set>
                                      <p:cBhvr>
                                        <p:cTn id="15" fill="hold"/>
                                        <p:tgtEl>
                                          <p:spTgt spid="441"/>
                                        </p:tgtEl>
                                        <p:attrNameLst>
                                          <p:attrName>style.visibility</p:attrName>
                                        </p:attrNameLst>
                                      </p:cBhvr>
                                      <p:to>
                                        <p:strVal val="visible"/>
                                      </p:to>
                                    </p:set>
                                    <p:anim calcmode="lin" valueType="num">
                                      <p:cBhvr>
                                        <p:cTn id="16" dur="1000" fill="hold"/>
                                        <p:tgtEl>
                                          <p:spTgt spid="441"/>
                                        </p:tgtEl>
                                        <p:attrNameLst>
                                          <p:attrName>ppt_x</p:attrName>
                                        </p:attrNameLst>
                                      </p:cBhvr>
                                      <p:tavLst>
                                        <p:tav tm="0">
                                          <p:val>
                                            <p:strVal val="#ppt_x"/>
                                          </p:val>
                                        </p:tav>
                                        <p:tav tm="100000">
                                          <p:val>
                                            <p:strVal val="#ppt_x"/>
                                          </p:val>
                                        </p:tav>
                                      </p:tavLst>
                                    </p:anim>
                                    <p:anim calcmode="lin" valueType="num">
                                      <p:cBhvr>
                                        <p:cTn id="17" dur="1000" fill="hold"/>
                                        <p:tgtEl>
                                          <p:spTgt spid="441"/>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2" presetClass="entr" presetSubtype="4" fill="hold" grpId="0" nodeType="afterEffect">
                                  <p:stCondLst>
                                    <p:cond delay="0"/>
                                  </p:stCondLst>
                                  <p:iterate>
                                    <p:tmAbs val="0"/>
                                  </p:iterate>
                                  <p:childTnLst>
                                    <p:set>
                                      <p:cBhvr>
                                        <p:cTn id="20" fill="hold"/>
                                        <p:tgtEl>
                                          <p:spTgt spid="442"/>
                                        </p:tgtEl>
                                        <p:attrNameLst>
                                          <p:attrName>style.visibility</p:attrName>
                                        </p:attrNameLst>
                                      </p:cBhvr>
                                      <p:to>
                                        <p:strVal val="visible"/>
                                      </p:to>
                                    </p:set>
                                    <p:anim calcmode="lin" valueType="num">
                                      <p:cBhvr>
                                        <p:cTn id="21" dur="1000" fill="hold"/>
                                        <p:tgtEl>
                                          <p:spTgt spid="442"/>
                                        </p:tgtEl>
                                        <p:attrNameLst>
                                          <p:attrName>ppt_x</p:attrName>
                                        </p:attrNameLst>
                                      </p:cBhvr>
                                      <p:tavLst>
                                        <p:tav tm="0">
                                          <p:val>
                                            <p:strVal val="#ppt_x"/>
                                          </p:val>
                                        </p:tav>
                                        <p:tav tm="100000">
                                          <p:val>
                                            <p:strVal val="#ppt_x"/>
                                          </p:val>
                                        </p:tav>
                                      </p:tavLst>
                                    </p:anim>
                                    <p:anim calcmode="lin" valueType="num">
                                      <p:cBhvr>
                                        <p:cTn id="22" dur="1000" fill="hold"/>
                                        <p:tgtEl>
                                          <p:spTgt spid="442"/>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2" fill="hold" grpId="0" nodeType="afterEffect">
                                  <p:stCondLst>
                                    <p:cond delay="0"/>
                                  </p:stCondLst>
                                  <p:iterate>
                                    <p:tmAbs val="0"/>
                                  </p:iterate>
                                  <p:childTnLst>
                                    <p:set>
                                      <p:cBhvr>
                                        <p:cTn id="25" fill="hold"/>
                                        <p:tgtEl>
                                          <p:spTgt spid="443"/>
                                        </p:tgtEl>
                                        <p:attrNameLst>
                                          <p:attrName>style.visibility</p:attrName>
                                        </p:attrNameLst>
                                      </p:cBhvr>
                                      <p:to>
                                        <p:strVal val="visible"/>
                                      </p:to>
                                    </p:set>
                                    <p:anim calcmode="lin" valueType="num">
                                      <p:cBhvr>
                                        <p:cTn id="26" dur="500" fill="hold"/>
                                        <p:tgtEl>
                                          <p:spTgt spid="443"/>
                                        </p:tgtEl>
                                        <p:attrNameLst>
                                          <p:attrName>ppt_x</p:attrName>
                                        </p:attrNameLst>
                                      </p:cBhvr>
                                      <p:tavLst>
                                        <p:tav tm="0">
                                          <p:val>
                                            <p:strVal val="1+#ppt_w/2"/>
                                          </p:val>
                                        </p:tav>
                                        <p:tav tm="100000">
                                          <p:val>
                                            <p:strVal val="#ppt_x"/>
                                          </p:val>
                                        </p:tav>
                                      </p:tavLst>
                                    </p:anim>
                                    <p:anim calcmode="lin" valueType="num">
                                      <p:cBhvr>
                                        <p:cTn id="27" dur="500" fill="hold"/>
                                        <p:tgtEl>
                                          <p:spTgt spid="4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9" grpId="0" animBg="1" advAuto="0"/>
      <p:bldP spid="440" grpId="0" animBg="1" advAuto="0"/>
      <p:bldP spid="441" grpId="0" animBg="1" advAuto="0"/>
      <p:bldP spid="442" grpId="0" animBg="1" advAuto="0"/>
      <p:bldP spid="443" grpId="0"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 name="Rectangle 5"/>
          <p:cNvSpPr txBox="1"/>
          <p:nvPr/>
        </p:nvSpPr>
        <p:spPr>
          <a:xfrm>
            <a:off x="758414" y="319153"/>
            <a:ext cx="7573383"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3600" b="1" spc="50">
                <a:solidFill>
                  <a:srgbClr val="454545"/>
                </a:solidFill>
                <a:latin typeface="Montserrat"/>
                <a:ea typeface="Montserrat"/>
                <a:cs typeface="Montserrat"/>
                <a:sym typeface="Montserrat"/>
              </a:defRPr>
            </a:lvl1pPr>
          </a:lstStyle>
          <a:p>
            <a:r>
              <a:t>Viki Projeleri ve Kütüphaneler</a:t>
            </a:r>
          </a:p>
        </p:txBody>
      </p:sp>
      <p:sp>
        <p:nvSpPr>
          <p:cNvPr id="448" name="Metin kutusu 12"/>
          <p:cNvSpPr txBox="1"/>
          <p:nvPr/>
        </p:nvSpPr>
        <p:spPr>
          <a:xfrm>
            <a:off x="2056055" y="1317528"/>
            <a:ext cx="4978101"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b="1">
                <a:solidFill>
                  <a:srgbClr val="454545"/>
                </a:solidFill>
                <a:latin typeface="Montserrat"/>
                <a:ea typeface="Montserrat"/>
                <a:cs typeface="Montserrat"/>
                <a:sym typeface="Montserrat"/>
              </a:defRPr>
            </a:lvl1pPr>
          </a:lstStyle>
          <a:p>
            <a:r>
              <a:t>Viki projelerine dijital bağışlar</a:t>
            </a:r>
          </a:p>
        </p:txBody>
      </p:sp>
      <p:pic>
        <p:nvPicPr>
          <p:cNvPr id="449" name="Resim 2" descr="Resim 2"/>
          <p:cNvPicPr>
            <a:picLocks noChangeAspect="1"/>
          </p:cNvPicPr>
          <p:nvPr/>
        </p:nvPicPr>
        <p:blipFill>
          <a:blip r:embed="rId3"/>
          <a:stretch>
            <a:fillRect/>
          </a:stretch>
        </p:blipFill>
        <p:spPr>
          <a:xfrm>
            <a:off x="618566" y="2102119"/>
            <a:ext cx="3694299" cy="1274759"/>
          </a:xfrm>
          <a:prstGeom prst="rect">
            <a:avLst/>
          </a:prstGeom>
          <a:ln w="12700">
            <a:miter lim="400000"/>
          </a:ln>
        </p:spPr>
      </p:pic>
      <p:grpSp>
        <p:nvGrpSpPr>
          <p:cNvPr id="452" name="Grup 7"/>
          <p:cNvGrpSpPr/>
          <p:nvPr/>
        </p:nvGrpSpPr>
        <p:grpSpPr>
          <a:xfrm>
            <a:off x="4182036" y="1728272"/>
            <a:ext cx="4438418" cy="3415227"/>
            <a:chOff x="0" y="0"/>
            <a:chExt cx="4438417" cy="3415226"/>
          </a:xfrm>
        </p:grpSpPr>
        <p:pic>
          <p:nvPicPr>
            <p:cNvPr id="450" name="Resim 4" descr="Resim 4"/>
            <p:cNvPicPr>
              <a:picLocks noChangeAspect="1"/>
            </p:cNvPicPr>
            <p:nvPr/>
          </p:nvPicPr>
          <p:blipFill>
            <a:blip r:embed="rId4"/>
            <a:stretch>
              <a:fillRect/>
            </a:stretch>
          </p:blipFill>
          <p:spPr>
            <a:xfrm>
              <a:off x="0" y="582877"/>
              <a:ext cx="4238372" cy="2832350"/>
            </a:xfrm>
            <a:prstGeom prst="rect">
              <a:avLst/>
            </a:prstGeom>
            <a:ln w="12700" cap="flat">
              <a:noFill/>
              <a:miter lim="400000"/>
            </a:ln>
            <a:effectLst/>
          </p:spPr>
        </p:pic>
        <p:pic>
          <p:nvPicPr>
            <p:cNvPr id="451" name="Resim 6" descr="Resim 6"/>
            <p:cNvPicPr>
              <a:picLocks noChangeAspect="1"/>
            </p:cNvPicPr>
            <p:nvPr/>
          </p:nvPicPr>
          <p:blipFill>
            <a:blip r:embed="rId5"/>
            <a:stretch>
              <a:fillRect/>
            </a:stretch>
          </p:blipFill>
          <p:spPr>
            <a:xfrm>
              <a:off x="3694298" y="0"/>
              <a:ext cx="744120" cy="956724"/>
            </a:xfrm>
            <a:prstGeom prst="rect">
              <a:avLst/>
            </a:prstGeom>
            <a:ln w="12700" cap="flat">
              <a:noFill/>
              <a:miter lim="400000"/>
            </a:ln>
            <a:effectLst/>
          </p:spPr>
        </p:pic>
      </p:grpSp>
      <p:pic>
        <p:nvPicPr>
          <p:cNvPr id="2" name="Resim 1">
            <a:extLst>
              <a:ext uri="{FF2B5EF4-FFF2-40B4-BE49-F238E27FC236}">
                <a16:creationId xmlns:a16="http://schemas.microsoft.com/office/drawing/2014/main" id="{BB16D7B3-B250-B5A0-A996-A67F4384C18B}"/>
              </a:ext>
            </a:extLst>
          </p:cNvPr>
          <p:cNvPicPr>
            <a:picLocks noChangeAspect="1"/>
          </p:cNvPicPr>
          <p:nvPr/>
        </p:nvPicPr>
        <p:blipFill>
          <a:blip r:embed="rId6"/>
          <a:stretch>
            <a:fillRect/>
          </a:stretch>
        </p:blipFill>
        <p:spPr>
          <a:xfrm rot="21324732">
            <a:off x="430618" y="3376878"/>
            <a:ext cx="3854635" cy="72728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p:fade thruBlk="1"/>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p:tmAbs val="0"/>
                                  </p:iterate>
                                  <p:childTnLst>
                                    <p:set>
                                      <p:cBhvr>
                                        <p:cTn id="6" fill="hold"/>
                                        <p:tgtEl>
                                          <p:spTgt spid="448"/>
                                        </p:tgtEl>
                                        <p:attrNameLst>
                                          <p:attrName>style.visibility</p:attrName>
                                        </p:attrNameLst>
                                      </p:cBhvr>
                                      <p:to>
                                        <p:strVal val="visible"/>
                                      </p:to>
                                    </p:set>
                                    <p:animEffect transition="in" filter="wipe(left)">
                                      <p:cBhvr>
                                        <p:cTn id="7" dur="500"/>
                                        <p:tgtEl>
                                          <p:spTgt spid="448"/>
                                        </p:tgtEl>
                                      </p:cBhvr>
                                    </p:animEffect>
                                  </p:childTnLst>
                                </p:cTn>
                              </p:par>
                            </p:childTnLst>
                          </p:cTn>
                        </p:par>
                        <p:par>
                          <p:cTn id="8" fill="hold">
                            <p:stCondLst>
                              <p:cond delay="500"/>
                            </p:stCondLst>
                            <p:childTnLst>
                              <p:par>
                                <p:cTn id="9" presetID="2" presetClass="entr" presetSubtype="8" fill="hold" grpId="0" nodeType="afterEffect">
                                  <p:stCondLst>
                                    <p:cond delay="0"/>
                                  </p:stCondLst>
                                  <p:iterate>
                                    <p:tmAbs val="0"/>
                                  </p:iterate>
                                  <p:childTnLst>
                                    <p:set>
                                      <p:cBhvr>
                                        <p:cTn id="10" fill="hold"/>
                                        <p:tgtEl>
                                          <p:spTgt spid="449"/>
                                        </p:tgtEl>
                                        <p:attrNameLst>
                                          <p:attrName>style.visibility</p:attrName>
                                        </p:attrNameLst>
                                      </p:cBhvr>
                                      <p:to>
                                        <p:strVal val="visible"/>
                                      </p:to>
                                    </p:set>
                                    <p:anim calcmode="lin" valueType="num">
                                      <p:cBhvr>
                                        <p:cTn id="11" dur="500" fill="hold"/>
                                        <p:tgtEl>
                                          <p:spTgt spid="449"/>
                                        </p:tgtEl>
                                        <p:attrNameLst>
                                          <p:attrName>ppt_x</p:attrName>
                                        </p:attrNameLst>
                                      </p:cBhvr>
                                      <p:tavLst>
                                        <p:tav tm="0">
                                          <p:val>
                                            <p:strVal val="0-#ppt_w/2"/>
                                          </p:val>
                                        </p:tav>
                                        <p:tav tm="100000">
                                          <p:val>
                                            <p:strVal val="#ppt_x"/>
                                          </p:val>
                                        </p:tav>
                                      </p:tavLst>
                                    </p:anim>
                                    <p:anim calcmode="lin" valueType="num">
                                      <p:cBhvr>
                                        <p:cTn id="12" dur="500" fill="hold"/>
                                        <p:tgtEl>
                                          <p:spTgt spid="449"/>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grpId="0" nodeType="afterEffect">
                                  <p:stCondLst>
                                    <p:cond delay="0"/>
                                  </p:stCondLst>
                                  <p:iterate>
                                    <p:tmAbs val="0"/>
                                  </p:iterate>
                                  <p:childTnLst>
                                    <p:set>
                                      <p:cBhvr>
                                        <p:cTn id="15" fill="hold"/>
                                        <p:tgtEl>
                                          <p:spTgt spid="452"/>
                                        </p:tgtEl>
                                        <p:attrNameLst>
                                          <p:attrName>style.visibility</p:attrName>
                                        </p:attrNameLst>
                                      </p:cBhvr>
                                      <p:to>
                                        <p:strVal val="visible"/>
                                      </p:to>
                                    </p:set>
                                    <p:anim calcmode="lin" valueType="num">
                                      <p:cBhvr>
                                        <p:cTn id="16" dur="500" fill="hold"/>
                                        <p:tgtEl>
                                          <p:spTgt spid="452"/>
                                        </p:tgtEl>
                                        <p:attrNameLst>
                                          <p:attrName>ppt_x</p:attrName>
                                        </p:attrNameLst>
                                      </p:cBhvr>
                                      <p:tavLst>
                                        <p:tav tm="0">
                                          <p:val>
                                            <p:strVal val="1+#ppt_w/2"/>
                                          </p:val>
                                        </p:tav>
                                        <p:tav tm="100000">
                                          <p:val>
                                            <p:strVal val="#ppt_x"/>
                                          </p:val>
                                        </p:tav>
                                      </p:tavLst>
                                    </p:anim>
                                    <p:anim calcmode="lin" valueType="num">
                                      <p:cBhvr>
                                        <p:cTn id="17" dur="500" fill="hold"/>
                                        <p:tgtEl>
                                          <p:spTgt spid="452"/>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9"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dissolve">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8" grpId="0" animBg="1" advAuto="0"/>
      <p:bldP spid="449" grpId="0" animBg="1" advAuto="0"/>
      <p:bldP spid="452" grpId="0" animBg="1"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 name="Rectangle 5"/>
          <p:cNvSpPr txBox="1"/>
          <p:nvPr/>
        </p:nvSpPr>
        <p:spPr>
          <a:xfrm>
            <a:off x="758414" y="319153"/>
            <a:ext cx="7573383"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3600" b="1" spc="50">
                <a:solidFill>
                  <a:srgbClr val="454545"/>
                </a:solidFill>
                <a:latin typeface="Montserrat"/>
                <a:ea typeface="Montserrat"/>
                <a:cs typeface="Montserrat"/>
                <a:sym typeface="Montserrat"/>
              </a:defRPr>
            </a:lvl1pPr>
          </a:lstStyle>
          <a:p>
            <a:r>
              <a:t>Viki Projeleri ve Kütüphaneler</a:t>
            </a:r>
          </a:p>
        </p:txBody>
      </p:sp>
      <p:sp>
        <p:nvSpPr>
          <p:cNvPr id="457" name="Metin kutusu 12"/>
          <p:cNvSpPr txBox="1"/>
          <p:nvPr/>
        </p:nvSpPr>
        <p:spPr>
          <a:xfrm>
            <a:off x="2056055" y="1317528"/>
            <a:ext cx="4978101"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b="1">
                <a:solidFill>
                  <a:srgbClr val="454545"/>
                </a:solidFill>
                <a:latin typeface="Montserrat"/>
                <a:ea typeface="Montserrat"/>
                <a:cs typeface="Montserrat"/>
                <a:sym typeface="Montserrat"/>
              </a:defRPr>
            </a:lvl1pPr>
          </a:lstStyle>
          <a:p>
            <a:r>
              <a:t>Vikiprojelerine dijital bağışlar</a:t>
            </a:r>
          </a:p>
        </p:txBody>
      </p:sp>
      <p:pic>
        <p:nvPicPr>
          <p:cNvPr id="458" name="Resim 3" descr="Resim 3"/>
          <p:cNvPicPr>
            <a:picLocks noChangeAspect="1"/>
          </p:cNvPicPr>
          <p:nvPr/>
        </p:nvPicPr>
        <p:blipFill>
          <a:blip r:embed="rId3"/>
          <a:stretch>
            <a:fillRect/>
          </a:stretch>
        </p:blipFill>
        <p:spPr>
          <a:xfrm rot="20909224">
            <a:off x="153240" y="2571751"/>
            <a:ext cx="4028796" cy="983967"/>
          </a:xfrm>
          <a:prstGeom prst="rect">
            <a:avLst/>
          </a:prstGeom>
          <a:ln w="12700">
            <a:miter lim="400000"/>
          </a:ln>
        </p:spPr>
      </p:pic>
      <p:pic>
        <p:nvPicPr>
          <p:cNvPr id="459" name="Resim 9" descr="Resim 9"/>
          <p:cNvPicPr>
            <a:picLocks noChangeAspect="1"/>
          </p:cNvPicPr>
          <p:nvPr/>
        </p:nvPicPr>
        <p:blipFill>
          <a:blip r:embed="rId4"/>
          <a:stretch>
            <a:fillRect/>
          </a:stretch>
        </p:blipFill>
        <p:spPr>
          <a:xfrm>
            <a:off x="3990991" y="2140414"/>
            <a:ext cx="4895919" cy="2830607"/>
          </a:xfrm>
          <a:prstGeom prst="rect">
            <a:avLst/>
          </a:prstGeom>
          <a:ln w="12700">
            <a:miter lim="400000"/>
          </a:ln>
        </p:spPr>
      </p:pic>
      <p:pic>
        <p:nvPicPr>
          <p:cNvPr id="460" name="Resim 11" descr="Resim 11"/>
          <p:cNvPicPr>
            <a:picLocks noChangeAspect="1"/>
          </p:cNvPicPr>
          <p:nvPr/>
        </p:nvPicPr>
        <p:blipFill>
          <a:blip r:embed="rId5"/>
          <a:stretch>
            <a:fillRect/>
          </a:stretch>
        </p:blipFill>
        <p:spPr>
          <a:xfrm>
            <a:off x="8142789" y="1779194"/>
            <a:ext cx="744120" cy="956725"/>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200">
        <p:fade thruBlk="1"/>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458"/>
                                        </p:tgtEl>
                                        <p:attrNameLst>
                                          <p:attrName>style.visibility</p:attrName>
                                        </p:attrNameLst>
                                      </p:cBhvr>
                                      <p:to>
                                        <p:strVal val="visible"/>
                                      </p:to>
                                    </p:set>
                                    <p:anim calcmode="lin" valueType="num">
                                      <p:cBhvr>
                                        <p:cTn id="7" dur="500" fill="hold"/>
                                        <p:tgtEl>
                                          <p:spTgt spid="458"/>
                                        </p:tgtEl>
                                        <p:attrNameLst>
                                          <p:attrName>ppt_x</p:attrName>
                                        </p:attrNameLst>
                                      </p:cBhvr>
                                      <p:tavLst>
                                        <p:tav tm="0">
                                          <p:val>
                                            <p:strVal val="0-#ppt_w/2"/>
                                          </p:val>
                                        </p:tav>
                                        <p:tav tm="100000">
                                          <p:val>
                                            <p:strVal val="#ppt_x"/>
                                          </p:val>
                                        </p:tav>
                                      </p:tavLst>
                                    </p:anim>
                                    <p:anim calcmode="lin" valueType="num">
                                      <p:cBhvr>
                                        <p:cTn id="8" dur="500" fill="hold"/>
                                        <p:tgtEl>
                                          <p:spTgt spid="45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iterate>
                                    <p:tmAbs val="0"/>
                                  </p:iterate>
                                  <p:childTnLst>
                                    <p:set>
                                      <p:cBhvr>
                                        <p:cTn id="11" fill="hold"/>
                                        <p:tgtEl>
                                          <p:spTgt spid="459"/>
                                        </p:tgtEl>
                                        <p:attrNameLst>
                                          <p:attrName>style.visibility</p:attrName>
                                        </p:attrNameLst>
                                      </p:cBhvr>
                                      <p:to>
                                        <p:strVal val="visible"/>
                                      </p:to>
                                    </p:set>
                                    <p:anim calcmode="lin" valueType="num">
                                      <p:cBhvr>
                                        <p:cTn id="12" dur="500" fill="hold"/>
                                        <p:tgtEl>
                                          <p:spTgt spid="459"/>
                                        </p:tgtEl>
                                        <p:attrNameLst>
                                          <p:attrName>ppt_x</p:attrName>
                                        </p:attrNameLst>
                                      </p:cBhvr>
                                      <p:tavLst>
                                        <p:tav tm="0">
                                          <p:val>
                                            <p:strVal val="1+#ppt_w/2"/>
                                          </p:val>
                                        </p:tav>
                                        <p:tav tm="100000">
                                          <p:val>
                                            <p:strVal val="#ppt_x"/>
                                          </p:val>
                                        </p:tav>
                                      </p:tavLst>
                                    </p:anim>
                                    <p:anim calcmode="lin" valueType="num">
                                      <p:cBhvr>
                                        <p:cTn id="13" dur="500" fill="hold"/>
                                        <p:tgtEl>
                                          <p:spTgt spid="4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8" grpId="0" animBg="1" advAuto="0"/>
      <p:bldP spid="459" grpId="0"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Rectangle 5"/>
          <p:cNvSpPr txBox="1"/>
          <p:nvPr/>
        </p:nvSpPr>
        <p:spPr>
          <a:xfrm>
            <a:off x="758414" y="319153"/>
            <a:ext cx="7573383"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3600" b="1" spc="50">
                <a:solidFill>
                  <a:srgbClr val="454545"/>
                </a:solidFill>
                <a:latin typeface="Montserrat"/>
                <a:ea typeface="Montserrat"/>
                <a:cs typeface="Montserrat"/>
                <a:sym typeface="Montserrat"/>
              </a:defRPr>
            </a:lvl1pPr>
          </a:lstStyle>
          <a:p>
            <a:r>
              <a:t>Viki Projeleri ve Kütüphaneler</a:t>
            </a:r>
          </a:p>
        </p:txBody>
      </p:sp>
      <p:sp>
        <p:nvSpPr>
          <p:cNvPr id="465" name="Metin kutusu 12"/>
          <p:cNvSpPr txBox="1"/>
          <p:nvPr/>
        </p:nvSpPr>
        <p:spPr>
          <a:xfrm>
            <a:off x="2056055" y="1317528"/>
            <a:ext cx="4978101"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b="1">
                <a:solidFill>
                  <a:srgbClr val="454545"/>
                </a:solidFill>
                <a:latin typeface="Montserrat"/>
                <a:ea typeface="Montserrat"/>
                <a:cs typeface="Montserrat"/>
                <a:sym typeface="Montserrat"/>
              </a:defRPr>
            </a:lvl1pPr>
          </a:lstStyle>
          <a:p>
            <a:r>
              <a:t>Vikiprojelerine dijital bağışlar</a:t>
            </a:r>
          </a:p>
        </p:txBody>
      </p:sp>
      <p:pic>
        <p:nvPicPr>
          <p:cNvPr id="466" name="Resim 6" descr="Resim 6"/>
          <p:cNvPicPr>
            <a:picLocks noChangeAspect="1"/>
          </p:cNvPicPr>
          <p:nvPr/>
        </p:nvPicPr>
        <p:blipFill>
          <a:blip r:embed="rId3"/>
          <a:stretch>
            <a:fillRect/>
          </a:stretch>
        </p:blipFill>
        <p:spPr>
          <a:xfrm>
            <a:off x="512584" y="1861206"/>
            <a:ext cx="5392272" cy="1257065"/>
          </a:xfrm>
          <a:prstGeom prst="rect">
            <a:avLst/>
          </a:prstGeom>
          <a:ln w="12700">
            <a:miter lim="400000"/>
          </a:ln>
        </p:spPr>
      </p:pic>
      <p:grpSp>
        <p:nvGrpSpPr>
          <p:cNvPr id="469" name="Grup 14"/>
          <p:cNvGrpSpPr/>
          <p:nvPr/>
        </p:nvGrpSpPr>
        <p:grpSpPr>
          <a:xfrm>
            <a:off x="3007014" y="2011377"/>
            <a:ext cx="4800601" cy="3132125"/>
            <a:chOff x="0" y="0"/>
            <a:chExt cx="4800600" cy="3132124"/>
          </a:xfrm>
        </p:grpSpPr>
        <p:pic>
          <p:nvPicPr>
            <p:cNvPr id="467" name="Resim 11" descr="Resim 11"/>
            <p:cNvPicPr>
              <a:picLocks noChangeAspect="1"/>
            </p:cNvPicPr>
            <p:nvPr/>
          </p:nvPicPr>
          <p:blipFill>
            <a:blip r:embed="rId4"/>
            <a:stretch>
              <a:fillRect/>
            </a:stretch>
          </p:blipFill>
          <p:spPr>
            <a:xfrm>
              <a:off x="3817963" y="-1"/>
              <a:ext cx="744120" cy="956725"/>
            </a:xfrm>
            <a:prstGeom prst="rect">
              <a:avLst/>
            </a:prstGeom>
            <a:ln w="12700" cap="flat">
              <a:noFill/>
              <a:miter lim="400000"/>
            </a:ln>
            <a:effectLst/>
          </p:spPr>
        </p:pic>
        <p:pic>
          <p:nvPicPr>
            <p:cNvPr id="468" name="Resim 13" descr="Resim 13"/>
            <p:cNvPicPr>
              <a:picLocks noChangeAspect="1"/>
            </p:cNvPicPr>
            <p:nvPr/>
          </p:nvPicPr>
          <p:blipFill>
            <a:blip r:embed="rId5"/>
            <a:stretch>
              <a:fillRect/>
            </a:stretch>
          </p:blipFill>
          <p:spPr>
            <a:xfrm>
              <a:off x="0" y="1220814"/>
              <a:ext cx="4800600" cy="1911311"/>
            </a:xfrm>
            <a:prstGeom prst="rect">
              <a:avLst/>
            </a:prstGeom>
            <a:ln w="12700" cap="flat">
              <a:noFill/>
              <a:miter lim="400000"/>
            </a:ln>
            <a:effectLst/>
          </p:spPr>
        </p:pic>
      </p:grpSp>
    </p:spTree>
  </p:cSld>
  <p:clrMapOvr>
    <a:masterClrMapping/>
  </p:clrMapOvr>
  <mc:AlternateContent xmlns:mc="http://schemas.openxmlformats.org/markup-compatibility/2006" xmlns:p14="http://schemas.microsoft.com/office/powerpoint/2010/main">
    <mc:Choice Requires="p14">
      <p:transition spd="slow" p14:dur="1200">
        <p:fade thruBlk="1"/>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p:tmAbs val="0"/>
                                  </p:iterate>
                                  <p:childTnLst>
                                    <p:set>
                                      <p:cBhvr>
                                        <p:cTn id="6" fill="hold"/>
                                        <p:tgtEl>
                                          <p:spTgt spid="465"/>
                                        </p:tgtEl>
                                        <p:attrNameLst>
                                          <p:attrName>style.visibility</p:attrName>
                                        </p:attrNameLst>
                                      </p:cBhvr>
                                      <p:to>
                                        <p:strVal val="visible"/>
                                      </p:to>
                                    </p:set>
                                    <p:animEffect transition="in" filter="wipe(left)">
                                      <p:cBhvr>
                                        <p:cTn id="7" dur="500"/>
                                        <p:tgtEl>
                                          <p:spTgt spid="465"/>
                                        </p:tgtEl>
                                      </p:cBhvr>
                                    </p:animEffect>
                                  </p:childTnLst>
                                </p:cTn>
                              </p:par>
                            </p:childTnLst>
                          </p:cTn>
                        </p:par>
                        <p:par>
                          <p:cTn id="8" fill="hold">
                            <p:stCondLst>
                              <p:cond delay="500"/>
                            </p:stCondLst>
                            <p:childTnLst>
                              <p:par>
                                <p:cTn id="9" presetID="10" presetClass="entr" fill="hold" grpId="0" nodeType="afterEffect">
                                  <p:stCondLst>
                                    <p:cond delay="0"/>
                                  </p:stCondLst>
                                  <p:iterate>
                                    <p:tmAbs val="0"/>
                                  </p:iterate>
                                  <p:childTnLst>
                                    <p:set>
                                      <p:cBhvr>
                                        <p:cTn id="10" fill="hold"/>
                                        <p:tgtEl>
                                          <p:spTgt spid="466"/>
                                        </p:tgtEl>
                                        <p:attrNameLst>
                                          <p:attrName>style.visibility</p:attrName>
                                        </p:attrNameLst>
                                      </p:cBhvr>
                                      <p:to>
                                        <p:strVal val="visible"/>
                                      </p:to>
                                    </p:set>
                                    <p:animEffect transition="in" filter="fade">
                                      <p:cBhvr>
                                        <p:cTn id="11" dur="500"/>
                                        <p:tgtEl>
                                          <p:spTgt spid="466"/>
                                        </p:tgtEl>
                                      </p:cBhvr>
                                    </p:animEffect>
                                  </p:childTnLst>
                                </p:cTn>
                              </p:par>
                            </p:childTnLst>
                          </p:cTn>
                        </p:par>
                        <p:par>
                          <p:cTn id="12" fill="hold">
                            <p:stCondLst>
                              <p:cond delay="1000"/>
                            </p:stCondLst>
                            <p:childTnLst>
                              <p:par>
                                <p:cTn id="13" presetID="10" presetClass="entr" fill="hold" grpId="0" nodeType="afterEffect">
                                  <p:stCondLst>
                                    <p:cond delay="0"/>
                                  </p:stCondLst>
                                  <p:iterate>
                                    <p:tmAbs val="0"/>
                                  </p:iterate>
                                  <p:childTnLst>
                                    <p:set>
                                      <p:cBhvr>
                                        <p:cTn id="14" fill="hold"/>
                                        <p:tgtEl>
                                          <p:spTgt spid="469"/>
                                        </p:tgtEl>
                                        <p:attrNameLst>
                                          <p:attrName>style.visibility</p:attrName>
                                        </p:attrNameLst>
                                      </p:cBhvr>
                                      <p:to>
                                        <p:strVal val="visible"/>
                                      </p:to>
                                    </p:set>
                                    <p:animEffect transition="in" filter="fade">
                                      <p:cBhvr>
                                        <p:cTn id="15"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5" grpId="0" animBg="1" advAuto="0"/>
      <p:bldP spid="466" grpId="0" animBg="1" advAuto="0"/>
      <p:bldP spid="469" grpId="0"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 name="Rectangle 5"/>
          <p:cNvSpPr txBox="1"/>
          <p:nvPr/>
        </p:nvSpPr>
        <p:spPr>
          <a:xfrm>
            <a:off x="758414" y="319153"/>
            <a:ext cx="7573383"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3600" b="1" spc="50">
                <a:solidFill>
                  <a:srgbClr val="454545"/>
                </a:solidFill>
                <a:latin typeface="Montserrat"/>
                <a:ea typeface="Montserrat"/>
                <a:cs typeface="Montserrat"/>
                <a:sym typeface="Montserrat"/>
              </a:defRPr>
            </a:lvl1pPr>
          </a:lstStyle>
          <a:p>
            <a:r>
              <a:t>Viki Projeleri ve Kütüphaneler</a:t>
            </a:r>
          </a:p>
        </p:txBody>
      </p:sp>
      <p:sp>
        <p:nvSpPr>
          <p:cNvPr id="474" name="Metin kutusu 12"/>
          <p:cNvSpPr txBox="1"/>
          <p:nvPr/>
        </p:nvSpPr>
        <p:spPr>
          <a:xfrm>
            <a:off x="1278929" y="975822"/>
            <a:ext cx="507895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b="1">
                <a:solidFill>
                  <a:srgbClr val="454545"/>
                </a:solidFill>
                <a:latin typeface="Montserrat"/>
                <a:ea typeface="Montserrat"/>
                <a:cs typeface="Montserrat"/>
                <a:sym typeface="Montserrat"/>
              </a:defRPr>
            </a:lvl1pPr>
          </a:lstStyle>
          <a:p>
            <a:r>
              <a:t>«Wikipedian in Residence»</a:t>
            </a:r>
          </a:p>
        </p:txBody>
      </p:sp>
      <p:pic>
        <p:nvPicPr>
          <p:cNvPr id="475" name="Resim 2" descr="Resim 2"/>
          <p:cNvPicPr>
            <a:picLocks noChangeAspect="1"/>
          </p:cNvPicPr>
          <p:nvPr/>
        </p:nvPicPr>
        <p:blipFill>
          <a:blip r:embed="rId3"/>
          <a:stretch>
            <a:fillRect/>
          </a:stretch>
        </p:blipFill>
        <p:spPr>
          <a:xfrm>
            <a:off x="67361" y="2015090"/>
            <a:ext cx="4706472" cy="2328081"/>
          </a:xfrm>
          <a:prstGeom prst="rect">
            <a:avLst/>
          </a:prstGeom>
          <a:ln w="12700">
            <a:miter lim="400000"/>
          </a:ln>
        </p:spPr>
      </p:pic>
      <p:pic>
        <p:nvPicPr>
          <p:cNvPr id="476" name="Resim 11" descr="Resim 11"/>
          <p:cNvPicPr>
            <a:picLocks noChangeAspect="1"/>
          </p:cNvPicPr>
          <p:nvPr/>
        </p:nvPicPr>
        <p:blipFill>
          <a:blip r:embed="rId4"/>
          <a:stretch>
            <a:fillRect/>
          </a:stretch>
        </p:blipFill>
        <p:spPr>
          <a:xfrm>
            <a:off x="4546225" y="1350904"/>
            <a:ext cx="4248153" cy="933451"/>
          </a:xfrm>
          <a:prstGeom prst="rect">
            <a:avLst/>
          </a:prstGeom>
          <a:ln w="12700">
            <a:miter lim="400000"/>
          </a:ln>
        </p:spPr>
      </p:pic>
      <p:sp>
        <p:nvSpPr>
          <p:cNvPr id="477" name="Metin kutusu 16"/>
          <p:cNvSpPr txBox="1"/>
          <p:nvPr/>
        </p:nvSpPr>
        <p:spPr>
          <a:xfrm>
            <a:off x="5133752" y="2979347"/>
            <a:ext cx="3256878"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600" b="1">
                <a:solidFill>
                  <a:srgbClr val="000000"/>
                </a:solidFill>
              </a:defRPr>
            </a:pPr>
            <a:r>
              <a:rPr sz="1600"/>
              <a:t>Görev tanımı: Viki projelerine kurumun misyonuna uygun katkı sağlamak üzere çalışmalar yapmak</a:t>
            </a:r>
          </a:p>
        </p:txBody>
      </p:sp>
      <p:pic>
        <p:nvPicPr>
          <p:cNvPr id="478" name="Resim 14" descr="Resim 14"/>
          <p:cNvPicPr>
            <a:picLocks noChangeAspect="1"/>
          </p:cNvPicPr>
          <p:nvPr/>
        </p:nvPicPr>
        <p:blipFill>
          <a:blip r:embed="rId5"/>
          <a:stretch>
            <a:fillRect/>
          </a:stretch>
        </p:blipFill>
        <p:spPr>
          <a:xfrm>
            <a:off x="4773834" y="2174146"/>
            <a:ext cx="4370167" cy="640004"/>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200">
        <p:fade thruBlk="1"/>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p:tmAbs val="0"/>
                                  </p:iterate>
                                  <p:childTnLst>
                                    <p:set>
                                      <p:cBhvr>
                                        <p:cTn id="6" fill="hold"/>
                                        <p:tgtEl>
                                          <p:spTgt spid="474"/>
                                        </p:tgtEl>
                                        <p:attrNameLst>
                                          <p:attrName>style.visibility</p:attrName>
                                        </p:attrNameLst>
                                      </p:cBhvr>
                                      <p:to>
                                        <p:strVal val="visible"/>
                                      </p:to>
                                    </p:set>
                                    <p:animEffect transition="in" filter="wipe(left)">
                                      <p:cBhvr>
                                        <p:cTn id="7" dur="500"/>
                                        <p:tgtEl>
                                          <p:spTgt spid="474"/>
                                        </p:tgtEl>
                                      </p:cBhvr>
                                    </p:animEffect>
                                  </p:childTnLst>
                                </p:cTn>
                              </p:par>
                            </p:childTnLst>
                          </p:cTn>
                        </p:par>
                        <p:par>
                          <p:cTn id="8" fill="hold">
                            <p:stCondLst>
                              <p:cond delay="500"/>
                            </p:stCondLst>
                            <p:childTnLst>
                              <p:par>
                                <p:cTn id="9" presetID="2" presetClass="entr" presetSubtype="2" fill="hold" grpId="0" nodeType="afterEffect">
                                  <p:stCondLst>
                                    <p:cond delay="0"/>
                                  </p:stCondLst>
                                  <p:iterate>
                                    <p:tmAbs val="0"/>
                                  </p:iterate>
                                  <p:childTnLst>
                                    <p:set>
                                      <p:cBhvr>
                                        <p:cTn id="10" fill="hold"/>
                                        <p:tgtEl>
                                          <p:spTgt spid="476"/>
                                        </p:tgtEl>
                                        <p:attrNameLst>
                                          <p:attrName>style.visibility</p:attrName>
                                        </p:attrNameLst>
                                      </p:cBhvr>
                                      <p:to>
                                        <p:strVal val="visible"/>
                                      </p:to>
                                    </p:set>
                                    <p:anim calcmode="lin" valueType="num">
                                      <p:cBhvr>
                                        <p:cTn id="11" dur="500" fill="hold"/>
                                        <p:tgtEl>
                                          <p:spTgt spid="476"/>
                                        </p:tgtEl>
                                        <p:attrNameLst>
                                          <p:attrName>ppt_x</p:attrName>
                                        </p:attrNameLst>
                                      </p:cBhvr>
                                      <p:tavLst>
                                        <p:tav tm="0">
                                          <p:val>
                                            <p:strVal val="1+#ppt_w/2"/>
                                          </p:val>
                                        </p:tav>
                                        <p:tav tm="100000">
                                          <p:val>
                                            <p:strVal val="#ppt_x"/>
                                          </p:val>
                                        </p:tav>
                                      </p:tavLst>
                                    </p:anim>
                                    <p:anim calcmode="lin" valueType="num">
                                      <p:cBhvr>
                                        <p:cTn id="12" dur="500" fill="hold"/>
                                        <p:tgtEl>
                                          <p:spTgt spid="47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iterate>
                                    <p:tmAbs val="0"/>
                                  </p:iterate>
                                  <p:childTnLst>
                                    <p:set>
                                      <p:cBhvr>
                                        <p:cTn id="15" fill="hold"/>
                                        <p:tgtEl>
                                          <p:spTgt spid="478"/>
                                        </p:tgtEl>
                                        <p:attrNameLst>
                                          <p:attrName>style.visibility</p:attrName>
                                        </p:attrNameLst>
                                      </p:cBhvr>
                                      <p:to>
                                        <p:strVal val="visible"/>
                                      </p:to>
                                    </p:set>
                                    <p:anim calcmode="lin" valueType="num">
                                      <p:cBhvr>
                                        <p:cTn id="16" dur="500" fill="hold"/>
                                        <p:tgtEl>
                                          <p:spTgt spid="478"/>
                                        </p:tgtEl>
                                        <p:attrNameLst>
                                          <p:attrName>ppt_x</p:attrName>
                                        </p:attrNameLst>
                                      </p:cBhvr>
                                      <p:tavLst>
                                        <p:tav tm="0">
                                          <p:val>
                                            <p:strVal val="#ppt_x"/>
                                          </p:val>
                                        </p:tav>
                                        <p:tav tm="100000">
                                          <p:val>
                                            <p:strVal val="#ppt_x"/>
                                          </p:val>
                                        </p:tav>
                                      </p:tavLst>
                                    </p:anim>
                                    <p:anim calcmode="lin" valueType="num">
                                      <p:cBhvr>
                                        <p:cTn id="17" dur="500" fill="hold"/>
                                        <p:tgtEl>
                                          <p:spTgt spid="478"/>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iterate>
                                    <p:tmAbs val="0"/>
                                  </p:iterate>
                                  <p:childTnLst>
                                    <p:set>
                                      <p:cBhvr>
                                        <p:cTn id="20" fill="hold"/>
                                        <p:tgtEl>
                                          <p:spTgt spid="475"/>
                                        </p:tgtEl>
                                        <p:attrNameLst>
                                          <p:attrName>style.visibility</p:attrName>
                                        </p:attrNameLst>
                                      </p:cBhvr>
                                      <p:to>
                                        <p:strVal val="visible"/>
                                      </p:to>
                                    </p:set>
                                    <p:anim calcmode="lin" valueType="num">
                                      <p:cBhvr>
                                        <p:cTn id="21" dur="500" fill="hold"/>
                                        <p:tgtEl>
                                          <p:spTgt spid="475"/>
                                        </p:tgtEl>
                                        <p:attrNameLst>
                                          <p:attrName>ppt_x</p:attrName>
                                        </p:attrNameLst>
                                      </p:cBhvr>
                                      <p:tavLst>
                                        <p:tav tm="0">
                                          <p:val>
                                            <p:strVal val="0-#ppt_w/2"/>
                                          </p:val>
                                        </p:tav>
                                        <p:tav tm="100000">
                                          <p:val>
                                            <p:strVal val="#ppt_x"/>
                                          </p:val>
                                        </p:tav>
                                      </p:tavLst>
                                    </p:anim>
                                    <p:anim calcmode="lin" valueType="num">
                                      <p:cBhvr>
                                        <p:cTn id="22" dur="500" fill="hold"/>
                                        <p:tgtEl>
                                          <p:spTgt spid="475"/>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2" presetClass="entr" presetSubtype="8" fill="hold" grpId="0" nodeType="afterEffect">
                                  <p:stCondLst>
                                    <p:cond delay="0"/>
                                  </p:stCondLst>
                                  <p:iterate>
                                    <p:tmAbs val="0"/>
                                  </p:iterate>
                                  <p:childTnLst>
                                    <p:set>
                                      <p:cBhvr>
                                        <p:cTn id="25" fill="hold"/>
                                        <p:tgtEl>
                                          <p:spTgt spid="477"/>
                                        </p:tgtEl>
                                        <p:attrNameLst>
                                          <p:attrName>style.visibility</p:attrName>
                                        </p:attrNameLst>
                                      </p:cBhvr>
                                      <p:to>
                                        <p:strVal val="visible"/>
                                      </p:to>
                                    </p:set>
                                    <p:animEffect transition="in" filter="wipe(left)">
                                      <p:cBhvr>
                                        <p:cTn id="26" dur="500"/>
                                        <p:tgtEl>
                                          <p:spTgt spid="4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4" grpId="0" animBg="1" advAuto="0"/>
      <p:bldP spid="475" grpId="0" animBg="1" advAuto="0"/>
      <p:bldP spid="476" grpId="0" animBg="1" advAuto="0"/>
      <p:bldP spid="477" grpId="0" animBg="1" advAuto="0"/>
      <p:bldP spid="478" grpId="0"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 name="Google Shape;190;p38">
            <a:extLst>
              <a:ext uri="{FF2B5EF4-FFF2-40B4-BE49-F238E27FC236}">
                <a16:creationId xmlns:a16="http://schemas.microsoft.com/office/drawing/2014/main" id="{498C9294-6691-2875-268E-B891A08B5507}"/>
              </a:ext>
            </a:extLst>
          </p:cNvPr>
          <p:cNvSpPr txBox="1">
            <a:spLocks noGrp="1"/>
          </p:cNvSpPr>
          <p:nvPr>
            <p:ph type="title"/>
          </p:nvPr>
        </p:nvSpPr>
        <p:spPr>
          <a:xfrm>
            <a:off x="574675" y="568325"/>
            <a:ext cx="7726363" cy="974725"/>
          </a:xfrm>
        </p:spPr>
        <p:txBody>
          <a:bodyPr>
            <a:normAutofit/>
          </a:bodyPr>
          <a:lstStyle/>
          <a:p>
            <a:pPr eaLnBrk="1" hangingPunct="1"/>
            <a:r>
              <a:rPr lang="tr-TR" altLang="tr-TR" sz="4700" dirty="0">
                <a:latin typeface="Montserrat" pitchFamily="2" charset="0"/>
                <a:ea typeface="Montserrat" pitchFamily="2" charset="0"/>
                <a:cs typeface="Montserrat" pitchFamily="2" charset="0"/>
              </a:rPr>
              <a:t>Teşekkürler,</a:t>
            </a:r>
          </a:p>
        </p:txBody>
      </p:sp>
      <p:pic>
        <p:nvPicPr>
          <p:cNvPr id="496" name="Picture 2" descr="Picture 2">
            <a:extLst>
              <a:ext uri="{FF2B5EF4-FFF2-40B4-BE49-F238E27FC236}">
                <a16:creationId xmlns:a16="http://schemas.microsoft.com/office/drawing/2014/main" id="{FD7F65DD-98B7-9AA2-12C0-4474B1AEB1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938" y="4362450"/>
            <a:ext cx="211455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497" name="TextBox 3">
            <a:extLst>
              <a:ext uri="{FF2B5EF4-FFF2-40B4-BE49-F238E27FC236}">
                <a16:creationId xmlns:a16="http://schemas.microsoft.com/office/drawing/2014/main" id="{A97A3E7A-FACD-0211-3BF4-261CFAA3B8E0}"/>
              </a:ext>
            </a:extLst>
          </p:cNvPr>
          <p:cNvSpPr txBox="1">
            <a:spLocks noChangeArrowheads="1"/>
          </p:cNvSpPr>
          <p:nvPr/>
        </p:nvSpPr>
        <p:spPr bwMode="auto">
          <a:xfrm>
            <a:off x="179388" y="3992563"/>
            <a:ext cx="25923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sz="1800" b="1">
                <a:solidFill>
                  <a:srgbClr val="000000"/>
                </a:solidFill>
                <a:latin typeface="Montserrat" pitchFamily="2" charset="0"/>
                <a:ea typeface="Montserrat" pitchFamily="2" charset="0"/>
                <a:cs typeface="Montserrat" pitchFamily="2" charset="0"/>
                <a:sym typeface="Montserrat" pitchFamily="2" charset="0"/>
              </a:rPr>
              <a:t>@Wikimedia Turkey</a:t>
            </a:r>
          </a:p>
        </p:txBody>
      </p:sp>
      <p:pic>
        <p:nvPicPr>
          <p:cNvPr id="498" name="Picture 4" descr="Picture 4">
            <a:extLst>
              <a:ext uri="{FF2B5EF4-FFF2-40B4-BE49-F238E27FC236}">
                <a16:creationId xmlns:a16="http://schemas.microsoft.com/office/drawing/2014/main" id="{C4D8FAD3-DF95-3B35-F73C-5CB40BF274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91388" y="3160713"/>
            <a:ext cx="1654175"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99" name="Google Shape;146;p31" descr="Google Shape;146;p31">
            <a:extLst>
              <a:ext uri="{FF2B5EF4-FFF2-40B4-BE49-F238E27FC236}">
                <a16:creationId xmlns:a16="http://schemas.microsoft.com/office/drawing/2014/main" id="{1910BE05-4041-CC4A-AE1C-5A61772E36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87738" y="3043238"/>
            <a:ext cx="1900237"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500" name="Google Shape;190;p38">
            <a:extLst>
              <a:ext uri="{FF2B5EF4-FFF2-40B4-BE49-F238E27FC236}">
                <a16:creationId xmlns:a16="http://schemas.microsoft.com/office/drawing/2014/main" id="{25950E47-5455-ECA9-40DB-E9DB4FC0374B}"/>
              </a:ext>
            </a:extLst>
          </p:cNvPr>
          <p:cNvSpPr txBox="1">
            <a:spLocks noChangeArrowheads="1"/>
          </p:cNvSpPr>
          <p:nvPr/>
        </p:nvSpPr>
        <p:spPr bwMode="auto">
          <a:xfrm>
            <a:off x="574675" y="1497013"/>
            <a:ext cx="7726363" cy="96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91421" tIns="91421" rIns="91421" bIns="91421" anchor="ctr">
            <a:spAutoFit/>
          </a:bodyPr>
          <a:lstStyle/>
          <a:p>
            <a:pPr algn="ctr" eaLnBrk="1"/>
            <a:r>
              <a:rPr lang="tr-TR" altLang="tr-TR" sz="5200" b="1">
                <a:solidFill>
                  <a:srgbClr val="FFFFFF"/>
                </a:solidFill>
                <a:latin typeface="Montserrat" pitchFamily="2" charset="0"/>
                <a:ea typeface="Montserrat" pitchFamily="2" charset="0"/>
                <a:cs typeface="Montserrat" pitchFamily="2" charset="0"/>
                <a:sym typeface="Montserrat" pitchFamily="2" charset="0"/>
              </a:rPr>
              <a:t>İyi vikiler!</a:t>
            </a:r>
          </a:p>
        </p:txBody>
      </p:sp>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iterate>
                                    <p:tmAbs val="0"/>
                                  </p:iterate>
                                  <p:childTnLst>
                                    <p:set>
                                      <p:cBhvr>
                                        <p:cTn id="6" fill="hold"/>
                                        <p:tgtEl>
                                          <p:spTgt spid="49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iterate>
                                    <p:tmAbs val="0"/>
                                  </p:iterate>
                                  <p:childTnLst>
                                    <p:set>
                                      <p:cBhvr>
                                        <p:cTn id="10" fill="hold"/>
                                        <p:tgtEl>
                                          <p:spTgt spid="50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iterate>
                                    <p:tmAbs val="0"/>
                                  </p:iterate>
                                  <p:childTnLst>
                                    <p:set>
                                      <p:cBhvr>
                                        <p:cTn id="14" fill="hold"/>
                                        <p:tgtEl>
                                          <p:spTgt spid="499"/>
                                        </p:tgtEl>
                                        <p:attrNameLst>
                                          <p:attrName>style.visibility</p:attrName>
                                        </p:attrNameLst>
                                      </p:cBhvr>
                                      <p:to>
                                        <p:strVal val="visible"/>
                                      </p:to>
                                    </p:set>
                                  </p:childTnLst>
                                </p:cTn>
                              </p:par>
                            </p:childTnLst>
                          </p:cTn>
                        </p:par>
                        <p:par>
                          <p:cTn id="15" fill="hold" nodeType="afterGroup">
                            <p:stCondLst>
                              <p:cond delay="0"/>
                            </p:stCondLst>
                            <p:childTnLst>
                              <p:par>
                                <p:cTn id="16" presetID="1" presetClass="entr" presetSubtype="0" fill="hold" nodeType="afterEffect">
                                  <p:stCondLst>
                                    <p:cond delay="0"/>
                                  </p:stCondLst>
                                  <p:iterate>
                                    <p:tmAbs val="0"/>
                                  </p:iterate>
                                  <p:childTnLst>
                                    <p:set>
                                      <p:cBhvr>
                                        <p:cTn id="17" fill="hold"/>
                                        <p:tgtEl>
                                          <p:spTgt spid="498"/>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iterate>
                                    <p:tmAbs val="0"/>
                                  </p:iterate>
                                  <p:childTnLst>
                                    <p:set>
                                      <p:cBhvr>
                                        <p:cTn id="21" fill="hold"/>
                                        <p:tgtEl>
                                          <p:spTgt spid="497"/>
                                        </p:tgtEl>
                                        <p:attrNameLst>
                                          <p:attrName>style.visibility</p:attrName>
                                        </p:attrNameLst>
                                      </p:cBhvr>
                                      <p:to>
                                        <p:strVal val="visible"/>
                                      </p:to>
                                    </p:set>
                                  </p:childTnLst>
                                </p:cTn>
                              </p:par>
                            </p:childTnLst>
                          </p:cTn>
                        </p:par>
                        <p:par>
                          <p:cTn id="22" fill="hold" nodeType="afterGroup">
                            <p:stCondLst>
                              <p:cond delay="0"/>
                            </p:stCondLst>
                            <p:childTnLst>
                              <p:par>
                                <p:cTn id="23" presetID="1" presetClass="entr" presetSubtype="0" fill="hold" nodeType="afterEffect">
                                  <p:stCondLst>
                                    <p:cond delay="0"/>
                                  </p:stCondLst>
                                  <p:iterate>
                                    <p:tmAbs val="0"/>
                                  </p:iterate>
                                  <p:childTnLst>
                                    <p:set>
                                      <p:cBhvr>
                                        <p:cTn id="24" fill="hold"/>
                                        <p:tgtEl>
                                          <p:spTgt spid="4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5" grpId="0" animBg="1" advAuto="0"/>
      <p:bldP spid="496" grpId="0" animBg="1" advAuto="0"/>
      <p:bldP spid="497" grpId="0" animBg="1" advAuto="0"/>
      <p:bldP spid="498" grpId="0" animBg="1" advAuto="0"/>
      <p:bldP spid="499" grpId="0" animBg="1" advAuto="0"/>
      <p:bldP spid="500" grpId="0"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3" name="Grup 4">
            <a:extLst>
              <a:ext uri="{FF2B5EF4-FFF2-40B4-BE49-F238E27FC236}">
                <a16:creationId xmlns:a16="http://schemas.microsoft.com/office/drawing/2014/main" id="{06FFADA5-16C2-CAEC-CBAD-7C80F1D9DD11}"/>
              </a:ext>
            </a:extLst>
          </p:cNvPr>
          <p:cNvGrpSpPr>
            <a:grpSpLocks/>
          </p:cNvGrpSpPr>
          <p:nvPr/>
        </p:nvGrpSpPr>
        <p:grpSpPr bwMode="auto">
          <a:xfrm>
            <a:off x="0" y="298450"/>
            <a:ext cx="3914775" cy="877888"/>
            <a:chOff x="-1" y="0"/>
            <a:chExt cx="3915063" cy="879071"/>
          </a:xfrm>
        </p:grpSpPr>
        <p:grpSp>
          <p:nvGrpSpPr>
            <p:cNvPr id="30742" name="Grup 20">
              <a:extLst>
                <a:ext uri="{FF2B5EF4-FFF2-40B4-BE49-F238E27FC236}">
                  <a16:creationId xmlns:a16="http://schemas.microsoft.com/office/drawing/2014/main" id="{4D9EB2D4-AEBA-0727-A310-66BB50BCB205}"/>
                </a:ext>
              </a:extLst>
            </p:cNvPr>
            <p:cNvGrpSpPr>
              <a:grpSpLocks/>
            </p:cNvGrpSpPr>
            <p:nvPr/>
          </p:nvGrpSpPr>
          <p:grpSpPr bwMode="auto">
            <a:xfrm>
              <a:off x="-2" y="0"/>
              <a:ext cx="3915064" cy="872780"/>
              <a:chOff x="0" y="0"/>
              <a:chExt cx="3915063" cy="872779"/>
            </a:xfrm>
          </p:grpSpPr>
          <p:sp>
            <p:nvSpPr>
              <p:cNvPr id="30744" name="Google Shape;179;p37">
                <a:extLst>
                  <a:ext uri="{FF2B5EF4-FFF2-40B4-BE49-F238E27FC236}">
                    <a16:creationId xmlns:a16="http://schemas.microsoft.com/office/drawing/2014/main" id="{F7ABF520-72B5-9F6B-4181-B47ED7388C03}"/>
                  </a:ext>
                </a:extLst>
              </p:cNvPr>
              <p:cNvSpPr txBox="1">
                <a:spLocks noChangeArrowheads="1"/>
              </p:cNvSpPr>
              <p:nvPr/>
            </p:nvSpPr>
            <p:spPr bwMode="auto">
              <a:xfrm>
                <a:off x="-1" y="16133"/>
                <a:ext cx="3075329" cy="728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91421" tIns="91421" rIns="91421" bIns="91421" anchor="ctr">
                <a:spAutoFit/>
              </a:bodyPr>
              <a:lstStyle/>
              <a:p>
                <a:pPr algn="ctr" eaLnBrk="1"/>
                <a:r>
                  <a:rPr lang="tr-TR" altLang="tr-TR" sz="3600" b="1">
                    <a:solidFill>
                      <a:srgbClr val="000000"/>
                    </a:solidFill>
                    <a:latin typeface="Montserrat" pitchFamily="2" charset="0"/>
                    <a:ea typeface="Montserrat" pitchFamily="2" charset="0"/>
                    <a:cs typeface="Montserrat" pitchFamily="2" charset="0"/>
                    <a:sym typeface="Montserrat" pitchFamily="2" charset="0"/>
                  </a:rPr>
                  <a:t>Wikipedia</a:t>
                </a:r>
              </a:p>
            </p:txBody>
          </p:sp>
          <p:pic>
            <p:nvPicPr>
              <p:cNvPr id="30745" name="Picture 9" descr="Picture 9">
                <a:extLst>
                  <a:ext uri="{FF2B5EF4-FFF2-40B4-BE49-F238E27FC236}">
                    <a16:creationId xmlns:a16="http://schemas.microsoft.com/office/drawing/2014/main" id="{0FA27EAA-C3A9-1A2B-1647-5982A91206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6397" y="0"/>
                <a:ext cx="938666" cy="872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30743" name="Metin kutusu 18">
              <a:extLst>
                <a:ext uri="{FF2B5EF4-FFF2-40B4-BE49-F238E27FC236}">
                  <a16:creationId xmlns:a16="http://schemas.microsoft.com/office/drawing/2014/main" id="{A1FF851F-5830-FDF8-110F-D185D299C550}"/>
                </a:ext>
              </a:extLst>
            </p:cNvPr>
            <p:cNvSpPr txBox="1">
              <a:spLocks noChangeArrowheads="1"/>
            </p:cNvSpPr>
            <p:nvPr/>
          </p:nvSpPr>
          <p:spPr bwMode="auto">
            <a:xfrm>
              <a:off x="1197763" y="590252"/>
              <a:ext cx="1645385" cy="288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a:solidFill>
                    <a:srgbClr val="202122"/>
                  </a:solidFill>
                  <a:latin typeface="Arial" panose="020B0604020202020204" pitchFamily="34" charset="0"/>
                  <a:cs typeface="Arial" panose="020B0604020202020204" pitchFamily="34" charset="0"/>
                  <a:sym typeface="Arial" panose="020B0604020202020204" pitchFamily="34" charset="0"/>
                </a:rPr>
                <a:t>15 Ocak 2001</a:t>
              </a:r>
            </a:p>
          </p:txBody>
        </p:sp>
      </p:grpSp>
      <p:grpSp>
        <p:nvGrpSpPr>
          <p:cNvPr id="308" name="Grup 5">
            <a:extLst>
              <a:ext uri="{FF2B5EF4-FFF2-40B4-BE49-F238E27FC236}">
                <a16:creationId xmlns:a16="http://schemas.microsoft.com/office/drawing/2014/main" id="{6488EC93-0CF9-B0DF-61B2-74A95AF31FB9}"/>
              </a:ext>
            </a:extLst>
          </p:cNvPr>
          <p:cNvGrpSpPr>
            <a:grpSpLocks/>
          </p:cNvGrpSpPr>
          <p:nvPr/>
        </p:nvGrpSpPr>
        <p:grpSpPr bwMode="auto">
          <a:xfrm>
            <a:off x="376238" y="1709738"/>
            <a:ext cx="3554412" cy="1216025"/>
            <a:chOff x="-1" y="-1"/>
            <a:chExt cx="3553796" cy="1215988"/>
          </a:xfrm>
        </p:grpSpPr>
        <p:grpSp>
          <p:nvGrpSpPr>
            <p:cNvPr id="30738" name="Grup 23">
              <a:extLst>
                <a:ext uri="{FF2B5EF4-FFF2-40B4-BE49-F238E27FC236}">
                  <a16:creationId xmlns:a16="http://schemas.microsoft.com/office/drawing/2014/main" id="{60D91639-4F7B-3FD3-7BC7-DB86B4A90004}"/>
                </a:ext>
              </a:extLst>
            </p:cNvPr>
            <p:cNvGrpSpPr>
              <a:grpSpLocks/>
            </p:cNvGrpSpPr>
            <p:nvPr/>
          </p:nvGrpSpPr>
          <p:grpSpPr bwMode="auto">
            <a:xfrm>
              <a:off x="-2" y="-2"/>
              <a:ext cx="3553797" cy="1100493"/>
              <a:chOff x="-1" y="0"/>
              <a:chExt cx="3553796" cy="1100491"/>
            </a:xfrm>
          </p:grpSpPr>
          <p:pic>
            <p:nvPicPr>
              <p:cNvPr id="30740" name="Picture 17" descr="Picture 17">
                <a:extLst>
                  <a:ext uri="{FF2B5EF4-FFF2-40B4-BE49-F238E27FC236}">
                    <a16:creationId xmlns:a16="http://schemas.microsoft.com/office/drawing/2014/main" id="{E528EAB1-F252-4BF6-348C-3ECF70FBBA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 y="0"/>
                <a:ext cx="959492" cy="1100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0741" name="Google Shape;179;p37">
                <a:extLst>
                  <a:ext uri="{FF2B5EF4-FFF2-40B4-BE49-F238E27FC236}">
                    <a16:creationId xmlns:a16="http://schemas.microsoft.com/office/drawing/2014/main" id="{1E68CC8A-DBE3-ABC5-E6F5-2953C730D043}"/>
                  </a:ext>
                </a:extLst>
              </p:cNvPr>
              <p:cNvSpPr txBox="1">
                <a:spLocks noChangeArrowheads="1"/>
              </p:cNvSpPr>
              <p:nvPr/>
            </p:nvSpPr>
            <p:spPr bwMode="auto">
              <a:xfrm>
                <a:off x="523911" y="287387"/>
                <a:ext cx="3029885" cy="728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91421" tIns="91421" rIns="91421" bIns="91421" anchor="ctr">
                <a:spAutoFit/>
              </a:bodyPr>
              <a:lstStyle/>
              <a:p>
                <a:pPr algn="ctr" eaLnBrk="1"/>
                <a:r>
                  <a:rPr lang="tr-TR" altLang="tr-TR" sz="3600" b="1">
                    <a:solidFill>
                      <a:srgbClr val="000000"/>
                    </a:solidFill>
                    <a:latin typeface="Montserrat" pitchFamily="2" charset="0"/>
                    <a:ea typeface="Montserrat" pitchFamily="2" charset="0"/>
                    <a:cs typeface="Montserrat" pitchFamily="2" charset="0"/>
                    <a:sym typeface="Montserrat" pitchFamily="2" charset="0"/>
                  </a:rPr>
                  <a:t>Vikipedi</a:t>
                </a:r>
              </a:p>
            </p:txBody>
          </p:sp>
        </p:grpSp>
        <p:sp>
          <p:nvSpPr>
            <p:cNvPr id="30739" name="Metin kutusu 19">
              <a:extLst>
                <a:ext uri="{FF2B5EF4-FFF2-40B4-BE49-F238E27FC236}">
                  <a16:creationId xmlns:a16="http://schemas.microsoft.com/office/drawing/2014/main" id="{60FBA836-AD4D-FAEB-38B5-8EFB9234006E}"/>
                </a:ext>
              </a:extLst>
            </p:cNvPr>
            <p:cNvSpPr txBox="1">
              <a:spLocks noChangeArrowheads="1"/>
            </p:cNvSpPr>
            <p:nvPr/>
          </p:nvSpPr>
          <p:spPr bwMode="auto">
            <a:xfrm>
              <a:off x="1184606" y="927167"/>
              <a:ext cx="1079146" cy="288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a:solidFill>
                    <a:srgbClr val="202122"/>
                  </a:solidFill>
                  <a:latin typeface="Arial" panose="020B0604020202020204" pitchFamily="34" charset="0"/>
                  <a:cs typeface="Arial" panose="020B0604020202020204" pitchFamily="34" charset="0"/>
                  <a:sym typeface="Arial" panose="020B0604020202020204" pitchFamily="34" charset="0"/>
                </a:rPr>
                <a:t>Aralık 2002</a:t>
              </a:r>
            </a:p>
          </p:txBody>
        </p:sp>
      </p:grpSp>
      <p:grpSp>
        <p:nvGrpSpPr>
          <p:cNvPr id="313" name="Grup 7">
            <a:extLst>
              <a:ext uri="{FF2B5EF4-FFF2-40B4-BE49-F238E27FC236}">
                <a16:creationId xmlns:a16="http://schemas.microsoft.com/office/drawing/2014/main" id="{EB04AB25-EFAD-861F-6C97-A3E627687C94}"/>
              </a:ext>
            </a:extLst>
          </p:cNvPr>
          <p:cNvGrpSpPr>
            <a:grpSpLocks/>
          </p:cNvGrpSpPr>
          <p:nvPr/>
        </p:nvGrpSpPr>
        <p:grpSpPr bwMode="auto">
          <a:xfrm>
            <a:off x="31750" y="3294063"/>
            <a:ext cx="3563938" cy="1192212"/>
            <a:chOff x="-2" y="-2"/>
            <a:chExt cx="3564395" cy="1193208"/>
          </a:xfrm>
        </p:grpSpPr>
        <p:grpSp>
          <p:nvGrpSpPr>
            <p:cNvPr id="30734" name="Grup 27">
              <a:extLst>
                <a:ext uri="{FF2B5EF4-FFF2-40B4-BE49-F238E27FC236}">
                  <a16:creationId xmlns:a16="http://schemas.microsoft.com/office/drawing/2014/main" id="{B47A3B12-6601-35FD-BE69-5F0AFC7E3F1D}"/>
                </a:ext>
              </a:extLst>
            </p:cNvPr>
            <p:cNvGrpSpPr>
              <a:grpSpLocks/>
            </p:cNvGrpSpPr>
            <p:nvPr/>
          </p:nvGrpSpPr>
          <p:grpSpPr bwMode="auto">
            <a:xfrm>
              <a:off x="-3" y="-3"/>
              <a:ext cx="3564397" cy="1017941"/>
              <a:chOff x="-1" y="-1"/>
              <a:chExt cx="3564396" cy="1017940"/>
            </a:xfrm>
          </p:grpSpPr>
          <p:pic>
            <p:nvPicPr>
              <p:cNvPr id="30736" name="Picture 6" descr="Picture 6">
                <a:extLst>
                  <a:ext uri="{FF2B5EF4-FFF2-40B4-BE49-F238E27FC236}">
                    <a16:creationId xmlns:a16="http://schemas.microsoft.com/office/drawing/2014/main" id="{C395A6D5-FAE0-954B-E726-3C7FA077F3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10175" y="182228"/>
                <a:ext cx="854221" cy="806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0737" name="Metin kutusu 29">
                <a:extLst>
                  <a:ext uri="{FF2B5EF4-FFF2-40B4-BE49-F238E27FC236}">
                    <a16:creationId xmlns:a16="http://schemas.microsoft.com/office/drawing/2014/main" id="{5397C3E5-29E7-5E2F-44E2-7FB073000C6B}"/>
                  </a:ext>
                </a:extLst>
              </p:cNvPr>
              <p:cNvSpPr txBox="1">
                <a:spLocks noChangeArrowheads="1"/>
              </p:cNvSpPr>
              <p:nvPr/>
            </p:nvSpPr>
            <p:spPr bwMode="auto">
              <a:xfrm>
                <a:off x="-2" y="-2"/>
                <a:ext cx="2712261" cy="1017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algn="ctr" eaLnBrk="1"/>
                <a:r>
                  <a:rPr lang="tr-TR" altLang="tr-TR" sz="3200" b="1">
                    <a:solidFill>
                      <a:srgbClr val="000000"/>
                    </a:solidFill>
                    <a:latin typeface="Arial" panose="020B0604020202020204" pitchFamily="34" charset="0"/>
                    <a:cs typeface="Arial" panose="020B0604020202020204" pitchFamily="34" charset="0"/>
                    <a:sym typeface="Arial" panose="020B0604020202020204" pitchFamily="34" charset="0"/>
                  </a:rPr>
                  <a:t>Wikimedia Vakfı</a:t>
                </a:r>
              </a:p>
            </p:txBody>
          </p:sp>
        </p:grpSp>
        <p:sp>
          <p:nvSpPr>
            <p:cNvPr id="30735" name="Metin kutusu 30">
              <a:extLst>
                <a:ext uri="{FF2B5EF4-FFF2-40B4-BE49-F238E27FC236}">
                  <a16:creationId xmlns:a16="http://schemas.microsoft.com/office/drawing/2014/main" id="{E9A32F59-F944-4C65-8DFB-C886CFDCE534}"/>
                </a:ext>
              </a:extLst>
            </p:cNvPr>
            <p:cNvSpPr txBox="1">
              <a:spLocks noChangeArrowheads="1"/>
            </p:cNvSpPr>
            <p:nvPr/>
          </p:nvSpPr>
          <p:spPr bwMode="auto">
            <a:xfrm>
              <a:off x="880207" y="904385"/>
              <a:ext cx="1290167" cy="288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a:solidFill>
                    <a:srgbClr val="202122"/>
                  </a:solidFill>
                  <a:latin typeface="Arial" panose="020B0604020202020204" pitchFamily="34" charset="0"/>
                  <a:cs typeface="Arial" panose="020B0604020202020204" pitchFamily="34" charset="0"/>
                  <a:sym typeface="Arial" panose="020B0604020202020204" pitchFamily="34" charset="0"/>
                </a:rPr>
                <a:t>2003</a:t>
              </a:r>
            </a:p>
          </p:txBody>
        </p:sp>
      </p:grpSp>
      <p:grpSp>
        <p:nvGrpSpPr>
          <p:cNvPr id="322" name="Grup 8">
            <a:extLst>
              <a:ext uri="{FF2B5EF4-FFF2-40B4-BE49-F238E27FC236}">
                <a16:creationId xmlns:a16="http://schemas.microsoft.com/office/drawing/2014/main" id="{4F4D7712-6F22-37C5-D26F-8E22D020ADD3}"/>
              </a:ext>
            </a:extLst>
          </p:cNvPr>
          <p:cNvGrpSpPr>
            <a:grpSpLocks/>
          </p:cNvGrpSpPr>
          <p:nvPr/>
        </p:nvGrpSpPr>
        <p:grpSpPr bwMode="auto">
          <a:xfrm>
            <a:off x="4386263" y="2471738"/>
            <a:ext cx="4508500" cy="2173287"/>
            <a:chOff x="-1" y="-1"/>
            <a:chExt cx="4508299" cy="2172875"/>
          </a:xfrm>
        </p:grpSpPr>
        <p:pic>
          <p:nvPicPr>
            <p:cNvPr id="30726" name="Picture 2" descr="Picture 2">
              <a:extLst>
                <a:ext uri="{FF2B5EF4-FFF2-40B4-BE49-F238E27FC236}">
                  <a16:creationId xmlns:a16="http://schemas.microsoft.com/office/drawing/2014/main" id="{A0DB859B-3D69-8E71-714A-DA0DBCBA4A4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 y="40797"/>
              <a:ext cx="794438" cy="1062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0727" name="Picture 12" descr="Picture 12">
              <a:extLst>
                <a:ext uri="{FF2B5EF4-FFF2-40B4-BE49-F238E27FC236}">
                  <a16:creationId xmlns:a16="http://schemas.microsoft.com/office/drawing/2014/main" id="{0C6B0B60-0A03-245C-4DDC-2F81C880F78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2167" y="-2"/>
              <a:ext cx="907243" cy="11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0728" name="Picture 16" descr="Picture 16">
              <a:extLst>
                <a:ext uri="{FF2B5EF4-FFF2-40B4-BE49-F238E27FC236}">
                  <a16:creationId xmlns:a16="http://schemas.microsoft.com/office/drawing/2014/main" id="{CA67623F-3734-56E8-C88B-59A2C89F6CB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35876" y="35345"/>
              <a:ext cx="825708" cy="1051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0729" name="Picture 18" descr="Picture 18">
              <a:extLst>
                <a:ext uri="{FF2B5EF4-FFF2-40B4-BE49-F238E27FC236}">
                  <a16:creationId xmlns:a16="http://schemas.microsoft.com/office/drawing/2014/main" id="{98E1F4B7-0776-3C3D-72E0-5B02C93C23A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51274" y="152454"/>
              <a:ext cx="919169" cy="919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0730" name="Picture 20" descr="Picture 20">
              <a:extLst>
                <a:ext uri="{FF2B5EF4-FFF2-40B4-BE49-F238E27FC236}">
                  <a16:creationId xmlns:a16="http://schemas.microsoft.com/office/drawing/2014/main" id="{07058449-14D0-4800-B083-3067AEF3030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02024" y="1267348"/>
              <a:ext cx="1206275" cy="852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0731" name="Picture 22" descr="Picture 22">
              <a:extLst>
                <a:ext uri="{FF2B5EF4-FFF2-40B4-BE49-F238E27FC236}">
                  <a16:creationId xmlns:a16="http://schemas.microsoft.com/office/drawing/2014/main" id="{C5126ACD-58CD-8A98-220D-52C4F03381E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3603" y="1239259"/>
              <a:ext cx="817792" cy="908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0732" name="Picture 24" descr="Picture 24">
              <a:extLst>
                <a:ext uri="{FF2B5EF4-FFF2-40B4-BE49-F238E27FC236}">
                  <a16:creationId xmlns:a16="http://schemas.microsoft.com/office/drawing/2014/main" id="{4842C0E5-A22F-AE64-0734-E30F47C4275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77723" y="1320083"/>
              <a:ext cx="852789" cy="852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0733" name="Picture 26" descr="Picture 26">
              <a:extLst>
                <a:ext uri="{FF2B5EF4-FFF2-40B4-BE49-F238E27FC236}">
                  <a16:creationId xmlns:a16="http://schemas.microsoft.com/office/drawing/2014/main" id="{61C11BEA-B3C1-8293-EB5E-34D60AADCAD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06841" y="1267348"/>
              <a:ext cx="918855" cy="852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323" name="Metin kutusu 32">
            <a:extLst>
              <a:ext uri="{FF2B5EF4-FFF2-40B4-BE49-F238E27FC236}">
                <a16:creationId xmlns:a16="http://schemas.microsoft.com/office/drawing/2014/main" id="{5DFAA451-F3EA-A2CC-F7B5-D1FDA231C271}"/>
              </a:ext>
            </a:extLst>
          </p:cNvPr>
          <p:cNvSpPr txBox="1">
            <a:spLocks noChangeArrowheads="1"/>
          </p:cNvSpPr>
          <p:nvPr/>
        </p:nvSpPr>
        <p:spPr bwMode="auto">
          <a:xfrm>
            <a:off x="5275263" y="1068388"/>
            <a:ext cx="3094037"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sz="3600" b="1">
                <a:solidFill>
                  <a:srgbClr val="000000"/>
                </a:solidFill>
                <a:latin typeface="Montserrat" pitchFamily="2" charset="0"/>
                <a:ea typeface="Montserrat" pitchFamily="2" charset="0"/>
                <a:cs typeface="Montserrat" pitchFamily="2" charset="0"/>
                <a:sym typeface="Montserrat" pitchFamily="2" charset="0"/>
              </a:rPr>
              <a:t>Vikipedi’nin Kardeşleri</a:t>
            </a:r>
          </a:p>
        </p:txBody>
      </p:sp>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iterate>
                                    <p:tmAbs val="0"/>
                                  </p:iterate>
                                  <p:childTnLst>
                                    <p:set>
                                      <p:cBhvr>
                                        <p:cTn id="6" fill="hold"/>
                                        <p:tgtEl>
                                          <p:spTgt spid="303"/>
                                        </p:tgtEl>
                                        <p:attrNameLst>
                                          <p:attrName>style.visibility</p:attrName>
                                        </p:attrNameLst>
                                      </p:cBhvr>
                                      <p:to>
                                        <p:strVal val="visible"/>
                                      </p:to>
                                    </p:set>
                                    <p:animEffect transition="in" filter="wipe(left)">
                                      <p:cBhvr>
                                        <p:cTn id="7" dur="500"/>
                                        <p:tgtEl>
                                          <p:spTgt spid="303"/>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iterate>
                                    <p:tmAbs val="0"/>
                                  </p:iterate>
                                  <p:childTnLst>
                                    <p:set>
                                      <p:cBhvr>
                                        <p:cTn id="10" fill="hold"/>
                                        <p:tgtEl>
                                          <p:spTgt spid="308"/>
                                        </p:tgtEl>
                                        <p:attrNameLst>
                                          <p:attrName>style.visibility</p:attrName>
                                        </p:attrNameLst>
                                      </p:cBhvr>
                                      <p:to>
                                        <p:strVal val="visible"/>
                                      </p:to>
                                    </p:set>
                                    <p:animEffect transition="in" filter="wipe(up)">
                                      <p:cBhvr>
                                        <p:cTn id="11" dur="500"/>
                                        <p:tgtEl>
                                          <p:spTgt spid="308"/>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iterate>
                                    <p:tmAbs val="0"/>
                                  </p:iterate>
                                  <p:childTnLst>
                                    <p:set>
                                      <p:cBhvr>
                                        <p:cTn id="14" fill="hold"/>
                                        <p:tgtEl>
                                          <p:spTgt spid="313"/>
                                        </p:tgtEl>
                                        <p:attrNameLst>
                                          <p:attrName>style.visibility</p:attrName>
                                        </p:attrNameLst>
                                      </p:cBhvr>
                                      <p:to>
                                        <p:strVal val="visible"/>
                                      </p:to>
                                    </p:set>
                                    <p:animEffect transition="in" filter="wipe(left)">
                                      <p:cBhvr>
                                        <p:cTn id="15" dur="500"/>
                                        <p:tgtEl>
                                          <p:spTgt spid="31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nodeType="clickEffect">
                                  <p:stCondLst>
                                    <p:cond delay="0"/>
                                  </p:stCondLst>
                                  <p:iterate>
                                    <p:tmAbs val="0"/>
                                  </p:iterate>
                                  <p:childTnLst>
                                    <p:set>
                                      <p:cBhvr>
                                        <p:cTn id="19" fill="hold"/>
                                        <p:tgtEl>
                                          <p:spTgt spid="323"/>
                                        </p:tgtEl>
                                        <p:attrNameLst>
                                          <p:attrName>style.visibility</p:attrName>
                                        </p:attrNameLst>
                                      </p:cBhvr>
                                      <p:to>
                                        <p:strVal val="visible"/>
                                      </p:to>
                                    </p:set>
                                    <p:animEffect transition="in" filter="wipe(left)">
                                      <p:cBhvr>
                                        <p:cTn id="20" dur="500"/>
                                        <p:tgtEl>
                                          <p:spTgt spid="323"/>
                                        </p:tgtEl>
                                      </p:cBhvr>
                                    </p:animEffect>
                                  </p:childTnLst>
                                </p:cTn>
                              </p:par>
                            </p:childTnLst>
                          </p:cTn>
                        </p:par>
                        <p:par>
                          <p:cTn id="21" fill="hold" nodeType="afterGroup">
                            <p:stCondLst>
                              <p:cond delay="500"/>
                            </p:stCondLst>
                            <p:childTnLst>
                              <p:par>
                                <p:cTn id="22" presetID="22" presetClass="entr" presetSubtype="8" fill="hold" nodeType="afterEffect">
                                  <p:stCondLst>
                                    <p:cond delay="0"/>
                                  </p:stCondLst>
                                  <p:iterate>
                                    <p:tmAbs val="0"/>
                                  </p:iterate>
                                  <p:childTnLst>
                                    <p:set>
                                      <p:cBhvr>
                                        <p:cTn id="23" fill="hold"/>
                                        <p:tgtEl>
                                          <p:spTgt spid="322"/>
                                        </p:tgtEl>
                                        <p:attrNameLst>
                                          <p:attrName>style.visibility</p:attrName>
                                        </p:attrNameLst>
                                      </p:cBhvr>
                                      <p:to>
                                        <p:strVal val="visible"/>
                                      </p:to>
                                    </p:set>
                                    <p:animEffect transition="in" filter="wipe(left)">
                                      <p:cBhvr>
                                        <p:cTn id="24" dur="500"/>
                                        <p:tgtEl>
                                          <p:spTgt spid="3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 grpId="0" animBg="1" advAuto="0"/>
      <p:bldP spid="308" grpId="0" animBg="1" advAuto="0"/>
      <p:bldP spid="313" grpId="0" animBg="1" advAuto="0"/>
      <p:bldP spid="322" grpId="0" animBg="1" advAuto="0"/>
      <p:bldP spid="323"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 name="Resim 5" descr="Resim 5">
            <a:extLst>
              <a:ext uri="{FF2B5EF4-FFF2-40B4-BE49-F238E27FC236}">
                <a16:creationId xmlns:a16="http://schemas.microsoft.com/office/drawing/2014/main" id="{C0D2A280-21AF-F3A8-6EBD-A45901098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088" y="395288"/>
            <a:ext cx="1139825"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28" name="Metin kutusu 8">
            <a:extLst>
              <a:ext uri="{FF2B5EF4-FFF2-40B4-BE49-F238E27FC236}">
                <a16:creationId xmlns:a16="http://schemas.microsoft.com/office/drawing/2014/main" id="{BC315D65-1041-326E-F6C9-19E7B20F343D}"/>
              </a:ext>
            </a:extLst>
          </p:cNvPr>
          <p:cNvSpPr txBox="1">
            <a:spLocks noChangeArrowheads="1"/>
          </p:cNvSpPr>
          <p:nvPr/>
        </p:nvSpPr>
        <p:spPr bwMode="auto">
          <a:xfrm>
            <a:off x="4119563" y="696913"/>
            <a:ext cx="3451225"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sz="2500">
                <a:solidFill>
                  <a:srgbClr val="212121"/>
                </a:solidFill>
                <a:latin typeface="Arial" panose="020B0604020202020204" pitchFamily="34" charset="0"/>
                <a:cs typeface="Arial" panose="020B0604020202020204" pitchFamily="34" charset="0"/>
                <a:sym typeface="Arial" panose="020B0604020202020204" pitchFamily="34" charset="0"/>
              </a:rPr>
              <a:t>http://tr.wikipedia.org</a:t>
            </a:r>
          </a:p>
        </p:txBody>
      </p:sp>
      <p:sp>
        <p:nvSpPr>
          <p:cNvPr id="329" name="Metin kutusu 15">
            <a:extLst>
              <a:ext uri="{FF2B5EF4-FFF2-40B4-BE49-F238E27FC236}">
                <a16:creationId xmlns:a16="http://schemas.microsoft.com/office/drawing/2014/main" id="{AAFADC08-A2E3-1692-6236-8C36E7401793}"/>
              </a:ext>
            </a:extLst>
          </p:cNvPr>
          <p:cNvSpPr txBox="1">
            <a:spLocks noChangeArrowheads="1"/>
          </p:cNvSpPr>
          <p:nvPr/>
        </p:nvSpPr>
        <p:spPr bwMode="auto">
          <a:xfrm>
            <a:off x="1587500" y="534988"/>
            <a:ext cx="3201988"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sz="4600" b="1">
                <a:solidFill>
                  <a:srgbClr val="212121"/>
                </a:solidFill>
                <a:latin typeface="Arial" panose="020B0604020202020204" pitchFamily="34" charset="0"/>
                <a:cs typeface="Arial" panose="020B0604020202020204" pitchFamily="34" charset="0"/>
                <a:sym typeface="Arial" panose="020B0604020202020204" pitchFamily="34" charset="0"/>
              </a:rPr>
              <a:t>Vikipedi</a:t>
            </a:r>
          </a:p>
        </p:txBody>
      </p:sp>
      <p:pic>
        <p:nvPicPr>
          <p:cNvPr id="330" name="Resim 18" descr="Resim 18">
            <a:extLst>
              <a:ext uri="{FF2B5EF4-FFF2-40B4-BE49-F238E27FC236}">
                <a16:creationId xmlns:a16="http://schemas.microsoft.com/office/drawing/2014/main" id="{B2A823E9-BF41-59A2-6639-8871EA3B8B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489075"/>
            <a:ext cx="7724775"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31" name="Resim 7" descr="Resim 7">
            <a:extLst>
              <a:ext uri="{FF2B5EF4-FFF2-40B4-BE49-F238E27FC236}">
                <a16:creationId xmlns:a16="http://schemas.microsoft.com/office/drawing/2014/main" id="{47FD58CC-84BB-02F8-E75E-6C194E6409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34150" y="5835650"/>
            <a:ext cx="7966075" cy="359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32" name="Ekran Resmi 2022-11-02 06.34.30.png" descr="Ekran Resmi 2022-11-02 06.34.30.png">
            <a:extLst>
              <a:ext uri="{FF2B5EF4-FFF2-40B4-BE49-F238E27FC236}">
                <a16:creationId xmlns:a16="http://schemas.microsoft.com/office/drawing/2014/main" id="{65ACF315-5469-D28C-10E8-597AF1E915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8875" y="1281113"/>
            <a:ext cx="6486525" cy="466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33" name="Ekran Resmi 2022-11-02 06.23.46.png" descr="Ekran Resmi 2022-11-02 06.23.46.png">
            <a:extLst>
              <a:ext uri="{FF2B5EF4-FFF2-40B4-BE49-F238E27FC236}">
                <a16:creationId xmlns:a16="http://schemas.microsoft.com/office/drawing/2014/main" id="{7A019558-9146-F360-D555-36E86A38836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79513" y="1460500"/>
            <a:ext cx="6784975" cy="488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34" name="Ekran Resmi 2022-11-02 06.36.58.png" descr="Ekran Resmi 2022-11-02 06.36.58.png">
            <a:extLst>
              <a:ext uri="{FF2B5EF4-FFF2-40B4-BE49-F238E27FC236}">
                <a16:creationId xmlns:a16="http://schemas.microsoft.com/office/drawing/2014/main" id="{2D9DD537-FB40-618E-889F-ACECCD6C23F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39825" y="1249363"/>
            <a:ext cx="7237413"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35" name="Ekran Resmi 2022-11-02 06.38.16.png" descr="Ekran Resmi 2022-11-02 06.38.16.png">
            <a:extLst>
              <a:ext uri="{FF2B5EF4-FFF2-40B4-BE49-F238E27FC236}">
                <a16:creationId xmlns:a16="http://schemas.microsoft.com/office/drawing/2014/main" id="{B0241553-FA8A-DBAE-39A5-7C6C48246F8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58875" y="1531938"/>
            <a:ext cx="7237413"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36" name="Ekran Resmi 2022-11-02 06.26.15.png" descr="Ekran Resmi 2022-11-02 06.26.15.png">
            <a:extLst>
              <a:ext uri="{FF2B5EF4-FFF2-40B4-BE49-F238E27FC236}">
                <a16:creationId xmlns:a16="http://schemas.microsoft.com/office/drawing/2014/main" id="{C8C50336-6AB9-50EB-9B0E-6AFE118E109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20775" y="1477963"/>
            <a:ext cx="7237413" cy="521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2" name="Resim 1">
            <a:extLst>
              <a:ext uri="{FF2B5EF4-FFF2-40B4-BE49-F238E27FC236}">
                <a16:creationId xmlns:a16="http://schemas.microsoft.com/office/drawing/2014/main" id="{57BF0290-7159-0D2D-8015-53F6157BFEEF}"/>
              </a:ext>
            </a:extLst>
          </p:cNvPr>
          <p:cNvPicPr>
            <a:picLocks noChangeAspect="1"/>
          </p:cNvPicPr>
          <p:nvPr/>
        </p:nvPicPr>
        <p:blipFill>
          <a:blip r:embed="rId10"/>
          <a:stretch>
            <a:fillRect/>
          </a:stretch>
        </p:blipFill>
        <p:spPr>
          <a:xfrm>
            <a:off x="972127" y="1740180"/>
            <a:ext cx="7772400" cy="4227233"/>
          </a:xfrm>
          <a:prstGeom prst="rect">
            <a:avLst/>
          </a:prstGeom>
        </p:spPr>
      </p:pic>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iterate>
                                    <p:tmAbs val="0"/>
                                  </p:iterate>
                                  <p:childTnLst>
                                    <p:set>
                                      <p:cBhvr>
                                        <p:cTn id="6" fill="hold"/>
                                        <p:tgtEl>
                                          <p:spTgt spid="329"/>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0"/>
                                  </p:stCondLst>
                                  <p:iterate>
                                    <p:tmAbs val="0"/>
                                  </p:iterate>
                                  <p:childTnLst>
                                    <p:set>
                                      <p:cBhvr>
                                        <p:cTn id="9" fill="hold"/>
                                        <p:tgtEl>
                                          <p:spTgt spid="327"/>
                                        </p:tgtEl>
                                        <p:attrNameLst>
                                          <p:attrName>style.visibility</p:attrName>
                                        </p:attrNameLst>
                                      </p:cBhvr>
                                      <p:to>
                                        <p:strVal val="visible"/>
                                      </p:to>
                                    </p:set>
                                  </p:childTnLst>
                                </p:cTn>
                              </p:par>
                            </p:childTnLst>
                          </p:cTn>
                        </p:par>
                        <p:par>
                          <p:cTn id="10" fill="hold" nodeType="afterGroup">
                            <p:stCondLst>
                              <p:cond delay="0"/>
                            </p:stCondLst>
                            <p:childTnLst>
                              <p:par>
                                <p:cTn id="11" presetID="10" presetClass="entr" fill="hold" nodeType="afterEffect">
                                  <p:stCondLst>
                                    <p:cond delay="0"/>
                                  </p:stCondLst>
                                  <p:iterate>
                                    <p:tmAbs val="0"/>
                                  </p:iterate>
                                  <p:childTnLst>
                                    <p:set>
                                      <p:cBhvr>
                                        <p:cTn id="12" fill="hold"/>
                                        <p:tgtEl>
                                          <p:spTgt spid="328"/>
                                        </p:tgtEl>
                                        <p:attrNameLst>
                                          <p:attrName>style.visibility</p:attrName>
                                        </p:attrNameLst>
                                      </p:cBhvr>
                                      <p:to>
                                        <p:strVal val="visible"/>
                                      </p:to>
                                    </p:set>
                                    <p:animEffect transition="in" filter="fade">
                                      <p:cBhvr>
                                        <p:cTn id="13" dur="500"/>
                                        <p:tgtEl>
                                          <p:spTgt spid="32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fill="hold" nodeType="clickEffect">
                                  <p:stCondLst>
                                    <p:cond delay="0"/>
                                  </p:stCondLst>
                                  <p:iterate>
                                    <p:tmAbs val="0"/>
                                  </p:iterate>
                                  <p:childTnLst>
                                    <p:set>
                                      <p:cBhvr>
                                        <p:cTn id="17" fill="hold"/>
                                        <p:tgtEl>
                                          <p:spTgt spid="330"/>
                                        </p:tgtEl>
                                        <p:attrNameLst>
                                          <p:attrName>style.visibility</p:attrName>
                                        </p:attrNameLst>
                                      </p:cBhvr>
                                      <p:to>
                                        <p:strVal val="visible"/>
                                      </p:to>
                                    </p:set>
                                    <p:animEffect transition="in" filter="fade">
                                      <p:cBhvr>
                                        <p:cTn id="18" dur="500"/>
                                        <p:tgtEl>
                                          <p:spTgt spid="33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fill="hold" nodeType="clickEffect">
                                  <p:stCondLst>
                                    <p:cond delay="0"/>
                                  </p:stCondLst>
                                  <p:iterate>
                                    <p:tmAbs val="0"/>
                                  </p:iterate>
                                  <p:childTnLst>
                                    <p:set>
                                      <p:cBhvr>
                                        <p:cTn id="22" fill="hold"/>
                                        <p:tgtEl>
                                          <p:spTgt spid="331"/>
                                        </p:tgtEl>
                                        <p:attrNameLst>
                                          <p:attrName>style.visibility</p:attrName>
                                        </p:attrNameLst>
                                      </p:cBhvr>
                                      <p:to>
                                        <p:strVal val="visible"/>
                                      </p:to>
                                    </p:set>
                                    <p:animEffect transition="in" filter="fade">
                                      <p:cBhvr>
                                        <p:cTn id="23" dur="500"/>
                                        <p:tgtEl>
                                          <p:spTgt spid="331"/>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fill="hold" nodeType="clickEffect">
                                  <p:stCondLst>
                                    <p:cond delay="0"/>
                                  </p:stCondLst>
                                  <p:iterate>
                                    <p:tmAbs val="0"/>
                                  </p:iterate>
                                  <p:childTnLst>
                                    <p:set>
                                      <p:cBhvr>
                                        <p:cTn id="27" fill="hold"/>
                                        <p:tgtEl>
                                          <p:spTgt spid="333"/>
                                        </p:tgtEl>
                                        <p:attrNameLst>
                                          <p:attrName>style.visibility</p:attrName>
                                        </p:attrNameLst>
                                      </p:cBhvr>
                                      <p:to>
                                        <p:strVal val="visible"/>
                                      </p:to>
                                    </p:set>
                                    <p:animEffect transition="in" filter="fade">
                                      <p:cBhvr>
                                        <p:cTn id="28" dur="1000"/>
                                        <p:tgtEl>
                                          <p:spTgt spid="333"/>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fill="hold" nodeType="clickEffect">
                                  <p:stCondLst>
                                    <p:cond delay="0"/>
                                  </p:stCondLst>
                                  <p:iterate>
                                    <p:tmAbs val="0"/>
                                  </p:iterate>
                                  <p:childTnLst>
                                    <p:set>
                                      <p:cBhvr>
                                        <p:cTn id="32" fill="hold"/>
                                        <p:tgtEl>
                                          <p:spTgt spid="332"/>
                                        </p:tgtEl>
                                        <p:attrNameLst>
                                          <p:attrName>style.visibility</p:attrName>
                                        </p:attrNameLst>
                                      </p:cBhvr>
                                      <p:to>
                                        <p:strVal val="visible"/>
                                      </p:to>
                                    </p:set>
                                    <p:animEffect transition="in" filter="fade">
                                      <p:cBhvr>
                                        <p:cTn id="33" dur="1000"/>
                                        <p:tgtEl>
                                          <p:spTgt spid="332"/>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0" presetClass="entr" fill="hold" nodeType="clickEffect">
                                  <p:stCondLst>
                                    <p:cond delay="0"/>
                                  </p:stCondLst>
                                  <p:iterate>
                                    <p:tmAbs val="0"/>
                                  </p:iterate>
                                  <p:childTnLst>
                                    <p:set>
                                      <p:cBhvr>
                                        <p:cTn id="37" fill="hold"/>
                                        <p:tgtEl>
                                          <p:spTgt spid="334"/>
                                        </p:tgtEl>
                                        <p:attrNameLst>
                                          <p:attrName>style.visibility</p:attrName>
                                        </p:attrNameLst>
                                      </p:cBhvr>
                                      <p:to>
                                        <p:strVal val="visible"/>
                                      </p:to>
                                    </p:set>
                                    <p:animEffect transition="in" filter="fade">
                                      <p:cBhvr>
                                        <p:cTn id="38" dur="1000"/>
                                        <p:tgtEl>
                                          <p:spTgt spid="334"/>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0" presetClass="entr" fill="hold" nodeType="clickEffect">
                                  <p:stCondLst>
                                    <p:cond delay="0"/>
                                  </p:stCondLst>
                                  <p:iterate>
                                    <p:tmAbs val="0"/>
                                  </p:iterate>
                                  <p:childTnLst>
                                    <p:set>
                                      <p:cBhvr>
                                        <p:cTn id="42" fill="hold"/>
                                        <p:tgtEl>
                                          <p:spTgt spid="335"/>
                                        </p:tgtEl>
                                        <p:attrNameLst>
                                          <p:attrName>style.visibility</p:attrName>
                                        </p:attrNameLst>
                                      </p:cBhvr>
                                      <p:to>
                                        <p:strVal val="visible"/>
                                      </p:to>
                                    </p:set>
                                    <p:animEffect transition="in" filter="fade">
                                      <p:cBhvr>
                                        <p:cTn id="43" dur="1000"/>
                                        <p:tgtEl>
                                          <p:spTgt spid="335"/>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0" presetClass="entr" fill="hold" nodeType="clickEffect">
                                  <p:stCondLst>
                                    <p:cond delay="0"/>
                                  </p:stCondLst>
                                  <p:iterate>
                                    <p:tmAbs val="0"/>
                                  </p:iterate>
                                  <p:childTnLst>
                                    <p:set>
                                      <p:cBhvr>
                                        <p:cTn id="47" fill="hold"/>
                                        <p:tgtEl>
                                          <p:spTgt spid="336"/>
                                        </p:tgtEl>
                                        <p:attrNameLst>
                                          <p:attrName>style.visibility</p:attrName>
                                        </p:attrNameLst>
                                      </p:cBhvr>
                                      <p:to>
                                        <p:strVal val="visible"/>
                                      </p:to>
                                    </p:set>
                                    <p:animEffect transition="in" filter="fade">
                                      <p:cBhvr>
                                        <p:cTn id="48" dur="1000"/>
                                        <p:tgtEl>
                                          <p:spTgt spid="336"/>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nodeType="click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dissolve">
                                      <p:cBhvr>
                                        <p:cTn id="5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 grpId="0" animBg="1" advAuto="0"/>
      <p:bldP spid="328" grpId="0" animBg="1" advAuto="0"/>
      <p:bldP spid="329" grpId="0" animBg="1" advAuto="0"/>
      <p:bldP spid="330" grpId="0" animBg="1" advAuto="0"/>
      <p:bldP spid="331" grpId="0" animBg="1" advAuto="0"/>
      <p:bldP spid="332" grpId="0" animBg="1" advAuto="0"/>
      <p:bldP spid="333" grpId="0" animBg="1" advAuto="0"/>
      <p:bldP spid="334" grpId="0" animBg="1" advAuto="0"/>
      <p:bldP spid="335" grpId="0" animBg="1" advAuto="0"/>
      <p:bldP spid="336" grpId="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4" descr="Picture 4">
            <a:extLst>
              <a:ext uri="{FF2B5EF4-FFF2-40B4-BE49-F238E27FC236}">
                <a16:creationId xmlns:a16="http://schemas.microsoft.com/office/drawing/2014/main" id="{8C8103E5-C7F5-A694-97C4-D2C97F6E82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42" name="Picture 2" descr="Picture 2">
            <a:extLst>
              <a:ext uri="{FF2B5EF4-FFF2-40B4-BE49-F238E27FC236}">
                <a16:creationId xmlns:a16="http://schemas.microsoft.com/office/drawing/2014/main" id="{8FFA5315-2F13-D692-C7C2-9AD2542D80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3538" y="3278188"/>
            <a:ext cx="1252537" cy="162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3795" name="TextBox 7">
            <a:extLst>
              <a:ext uri="{FF2B5EF4-FFF2-40B4-BE49-F238E27FC236}">
                <a16:creationId xmlns:a16="http://schemas.microsoft.com/office/drawing/2014/main" id="{C2DB4F25-0055-19FD-FAE4-56C3BFA62B64}"/>
              </a:ext>
            </a:extLst>
          </p:cNvPr>
          <p:cNvSpPr txBox="1">
            <a:spLocks noChangeArrowheads="1"/>
          </p:cNvSpPr>
          <p:nvPr/>
        </p:nvSpPr>
        <p:spPr bwMode="auto">
          <a:xfrm>
            <a:off x="3714750" y="296863"/>
            <a:ext cx="5383213"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algn="ctr" eaLnBrk="1"/>
            <a:r>
              <a:rPr lang="tr-TR" altLang="tr-TR" sz="2800" b="1">
                <a:solidFill>
                  <a:srgbClr val="303030"/>
                </a:solidFill>
                <a:latin typeface="Montserrat" pitchFamily="2" charset="0"/>
                <a:ea typeface="Montserrat" pitchFamily="2" charset="0"/>
                <a:cs typeface="Montserrat" pitchFamily="2" charset="0"/>
                <a:sym typeface="Montserrat" pitchFamily="2" charset="0"/>
              </a:rPr>
              <a:t>Vikipedi’de içerik kimler tarafından,  nasıl yaratılır?</a:t>
            </a:r>
          </a:p>
        </p:txBody>
      </p:sp>
      <p:sp>
        <p:nvSpPr>
          <p:cNvPr id="344" name="İçerik Yer Tutucusu 1">
            <a:extLst>
              <a:ext uri="{FF2B5EF4-FFF2-40B4-BE49-F238E27FC236}">
                <a16:creationId xmlns:a16="http://schemas.microsoft.com/office/drawing/2014/main" id="{3E0BF182-C5E7-0936-67EA-5A5D6A6410A3}"/>
              </a:ext>
            </a:extLst>
          </p:cNvPr>
          <p:cNvSpPr txBox="1">
            <a:spLocks noChangeArrowheads="1"/>
          </p:cNvSpPr>
          <p:nvPr/>
        </p:nvSpPr>
        <p:spPr bwMode="auto">
          <a:xfrm>
            <a:off x="3681413" y="1497013"/>
            <a:ext cx="4938712" cy="129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algn="ctr" eaLnBrk="1"/>
            <a:r>
              <a:rPr lang="tr-TR" altLang="tr-TR" sz="2400" b="1">
                <a:solidFill>
                  <a:srgbClr val="303030"/>
                </a:solidFill>
                <a:latin typeface="Montserrat" pitchFamily="2" charset="0"/>
                <a:ea typeface="Montserrat" pitchFamily="2" charset="0"/>
                <a:cs typeface="Montserrat" pitchFamily="2" charset="0"/>
                <a:sym typeface="Montserrat" pitchFamily="2" charset="0"/>
              </a:rPr>
              <a:t>İçerik  imece usulü ile  yaratılır.</a:t>
            </a:r>
            <a:endParaRPr lang="tr-TR" altLang="tr-TR" sz="2400" b="1">
              <a:solidFill>
                <a:srgbClr val="000000"/>
              </a:solidFill>
              <a:latin typeface="Montserrat" pitchFamily="2" charset="0"/>
              <a:ea typeface="Montserrat" pitchFamily="2" charset="0"/>
              <a:cs typeface="Montserrat" pitchFamily="2" charset="0"/>
              <a:sym typeface="Montserrat" pitchFamily="2" charset="0"/>
            </a:endParaRPr>
          </a:p>
          <a:p>
            <a:pPr eaLnBrk="1"/>
            <a:r>
              <a:rPr lang="tr-TR" altLang="tr-TR" sz="1800">
                <a:solidFill>
                  <a:srgbClr val="303030"/>
                </a:solidFill>
                <a:latin typeface="Montserrat" pitchFamily="2" charset="0"/>
                <a:ea typeface="Montserrat" pitchFamily="2" charset="0"/>
                <a:cs typeface="Montserrat" pitchFamily="2" charset="0"/>
                <a:sym typeface="Montserrat" pitchFamily="2" charset="0"/>
              </a:rPr>
              <a:t>Tüm maddeler benim gibi, sizin gibi sıradan insanların ortak çabasıyla yazılır, güncellenir,  genişletilip zenginleştirilir. </a:t>
            </a:r>
          </a:p>
        </p:txBody>
      </p:sp>
      <p:sp>
        <p:nvSpPr>
          <p:cNvPr id="33797" name="Metin kutusu 11">
            <a:extLst>
              <a:ext uri="{FF2B5EF4-FFF2-40B4-BE49-F238E27FC236}">
                <a16:creationId xmlns:a16="http://schemas.microsoft.com/office/drawing/2014/main" id="{2F2DF7BB-D6F8-314A-B267-6A2A546A0A41}"/>
              </a:ext>
            </a:extLst>
          </p:cNvPr>
          <p:cNvSpPr txBox="1">
            <a:spLocks noChangeArrowheads="1"/>
          </p:cNvSpPr>
          <p:nvPr/>
        </p:nvSpPr>
        <p:spPr bwMode="auto">
          <a:xfrm>
            <a:off x="2332038" y="2428875"/>
            <a:ext cx="447992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a:solidFill>
                  <a:srgbClr val="000000"/>
                </a:solidFill>
                <a:latin typeface="Arial" panose="020B0604020202020204" pitchFamily="34" charset="0"/>
                <a:cs typeface="Arial" panose="020B0604020202020204" pitchFamily="34" charset="0"/>
                <a:sym typeface="Arial" panose="020B0604020202020204" pitchFamily="34" charset="0"/>
              </a:rPr>
              <a:t> </a:t>
            </a:r>
          </a:p>
        </p:txBody>
      </p:sp>
      <p:pic>
        <p:nvPicPr>
          <p:cNvPr id="346" name="Picture 2" descr="Picture 2">
            <a:extLst>
              <a:ext uri="{FF2B5EF4-FFF2-40B4-BE49-F238E27FC236}">
                <a16:creationId xmlns:a16="http://schemas.microsoft.com/office/drawing/2014/main" id="{7F8D1489-3F42-837D-2AA9-295E055F68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138" y="1425575"/>
            <a:ext cx="2792412" cy="185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iterate>
                                    <p:tmAbs val="0"/>
                                  </p:iterate>
                                  <p:childTnLst>
                                    <p:set>
                                      <p:cBhvr>
                                        <p:cTn id="6" fill="hold"/>
                                        <p:tgtEl>
                                          <p:spTgt spid="342"/>
                                        </p:tgtEl>
                                        <p:attrNameLst>
                                          <p:attrName>style.visibility</p:attrName>
                                        </p:attrNameLst>
                                      </p:cBhvr>
                                      <p:to>
                                        <p:strVal val="visible"/>
                                      </p:to>
                                    </p:set>
                                    <p:anim calcmode="lin" valueType="num">
                                      <p:cBhvr>
                                        <p:cTn id="7" dur="500" fill="hold"/>
                                        <p:tgtEl>
                                          <p:spTgt spid="342"/>
                                        </p:tgtEl>
                                        <p:attrNameLst>
                                          <p:attrName>ppt_x</p:attrName>
                                        </p:attrNameLst>
                                      </p:cBhvr>
                                      <p:tavLst>
                                        <p:tav tm="0">
                                          <p:val>
                                            <p:strVal val="#ppt_x"/>
                                          </p:val>
                                        </p:tav>
                                        <p:tav tm="100000">
                                          <p:val>
                                            <p:strVal val="#ppt_x"/>
                                          </p:val>
                                        </p:tav>
                                      </p:tavLst>
                                    </p:anim>
                                    <p:anim calcmode="lin" valueType="num">
                                      <p:cBhvr>
                                        <p:cTn id="8" dur="500" fill="hold"/>
                                        <p:tgtEl>
                                          <p:spTgt spid="34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9" fill="hold" nodeType="afterEffect">
                                  <p:stCondLst>
                                    <p:cond delay="0"/>
                                  </p:stCondLst>
                                  <p:iterate>
                                    <p:tmAbs val="0"/>
                                  </p:iterate>
                                  <p:childTnLst>
                                    <p:set>
                                      <p:cBhvr>
                                        <p:cTn id="11" fill="hold"/>
                                        <p:tgtEl>
                                          <p:spTgt spid="346"/>
                                        </p:tgtEl>
                                        <p:attrNameLst>
                                          <p:attrName>style.visibility</p:attrName>
                                        </p:attrNameLst>
                                      </p:cBhvr>
                                      <p:to>
                                        <p:strVal val="visible"/>
                                      </p:to>
                                    </p:set>
                                    <p:anim calcmode="lin" valueType="num">
                                      <p:cBhvr>
                                        <p:cTn id="12" dur="500" fill="hold"/>
                                        <p:tgtEl>
                                          <p:spTgt spid="346"/>
                                        </p:tgtEl>
                                        <p:attrNameLst>
                                          <p:attrName>ppt_x</p:attrName>
                                        </p:attrNameLst>
                                      </p:cBhvr>
                                      <p:tavLst>
                                        <p:tav tm="0">
                                          <p:val>
                                            <p:strVal val="0-#ppt_w/2"/>
                                          </p:val>
                                        </p:tav>
                                        <p:tav tm="100000">
                                          <p:val>
                                            <p:strVal val="#ppt_x"/>
                                          </p:val>
                                        </p:tav>
                                      </p:tavLst>
                                    </p:anim>
                                    <p:anim calcmode="lin" valueType="num">
                                      <p:cBhvr>
                                        <p:cTn id="13" dur="500" fill="hold"/>
                                        <p:tgtEl>
                                          <p:spTgt spid="346"/>
                                        </p:tgtEl>
                                        <p:attrNameLst>
                                          <p:attrName>ppt_y</p:attrName>
                                        </p:attrNameLst>
                                      </p:cBhvr>
                                      <p:tavLst>
                                        <p:tav tm="0">
                                          <p:val>
                                            <p:strVal val="0-#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4" fill="hold" nodeType="clickEffect">
                                  <p:stCondLst>
                                    <p:cond delay="0"/>
                                  </p:stCondLst>
                                  <p:iterate>
                                    <p:tmAbs val="0"/>
                                  </p:iterate>
                                  <p:childTnLst>
                                    <p:set>
                                      <p:cBhvr>
                                        <p:cTn id="17" fill="hold"/>
                                        <p:tgtEl>
                                          <p:spTgt spid="344">
                                            <p:bg/>
                                          </p:spTgt>
                                        </p:tgtEl>
                                        <p:attrNameLst>
                                          <p:attrName>style.visibility</p:attrName>
                                        </p:attrNameLst>
                                      </p:cBhvr>
                                      <p:to>
                                        <p:strVal val="visible"/>
                                      </p:to>
                                    </p:set>
                                    <p:animEffect transition="in" filter="wipe(down)">
                                      <p:cBhvr>
                                        <p:cTn id="18" dur="500"/>
                                        <p:tgtEl>
                                          <p:spTgt spid="344">
                                            <p:bg/>
                                          </p:spTgt>
                                        </p:tgtEl>
                                      </p:cBhvr>
                                    </p:animEffect>
                                  </p:childTnLst>
                                </p:cTn>
                              </p:par>
                              <p:par>
                                <p:cTn id="19" presetID="22" presetClass="entr" presetSubtype="4" fill="hold" nodeType="withEffect">
                                  <p:stCondLst>
                                    <p:cond delay="0"/>
                                  </p:stCondLst>
                                  <p:iterate>
                                    <p:tmAbs val="0"/>
                                  </p:iterate>
                                  <p:childTnLst>
                                    <p:set>
                                      <p:cBhvr>
                                        <p:cTn id="20" fill="hold"/>
                                        <p:tgtEl>
                                          <p:spTgt spid="344">
                                            <p:txEl>
                                              <p:pRg st="0" end="0"/>
                                            </p:txEl>
                                          </p:spTgt>
                                        </p:tgtEl>
                                        <p:attrNameLst>
                                          <p:attrName>style.visibility</p:attrName>
                                        </p:attrNameLst>
                                      </p:cBhvr>
                                      <p:to>
                                        <p:strVal val="visible"/>
                                      </p:to>
                                    </p:set>
                                    <p:animEffect transition="in" filter="wipe(down)">
                                      <p:cBhvr>
                                        <p:cTn id="21" dur="500"/>
                                        <p:tgtEl>
                                          <p:spTgt spid="344">
                                            <p:txEl>
                                              <p:pRg st="0" end="0"/>
                                            </p:txEl>
                                          </p:spTgt>
                                        </p:tgtEl>
                                      </p:cBhvr>
                                    </p:animEffect>
                                  </p:childTnLst>
                                </p:cTn>
                              </p:par>
                            </p:childTnLst>
                          </p:cTn>
                        </p:par>
                        <p:par>
                          <p:cTn id="22" fill="hold" nodeType="afterGroup">
                            <p:stCondLst>
                              <p:cond delay="500"/>
                            </p:stCondLst>
                            <p:childTnLst>
                              <p:par>
                                <p:cTn id="23" presetID="22" presetClass="entr" presetSubtype="4" fill="hold" nodeType="afterEffect">
                                  <p:stCondLst>
                                    <p:cond delay="0"/>
                                  </p:stCondLst>
                                  <p:iterate>
                                    <p:tmAbs val="0"/>
                                  </p:iterate>
                                  <p:childTnLst>
                                    <p:set>
                                      <p:cBhvr>
                                        <p:cTn id="24" fill="hold"/>
                                        <p:tgtEl>
                                          <p:spTgt spid="344">
                                            <p:txEl>
                                              <p:pRg st="1" end="1"/>
                                            </p:txEl>
                                          </p:spTgt>
                                        </p:tgtEl>
                                        <p:attrNameLst>
                                          <p:attrName>style.visibility</p:attrName>
                                        </p:attrNameLst>
                                      </p:cBhvr>
                                      <p:to>
                                        <p:strVal val="visible"/>
                                      </p:to>
                                    </p:set>
                                    <p:animEffect transition="in" filter="wipe(down)">
                                      <p:cBhvr>
                                        <p:cTn id="25" dur="500"/>
                                        <p:tgtEl>
                                          <p:spTgt spid="3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2" grpId="0" animBg="1" advAuto="0"/>
      <p:bldP spid="344" grpId="0" build="p" bldLvl="5" animBg="1" advAuto="0"/>
      <p:bldP spid="346"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a:extLst>
              <a:ext uri="{FF2B5EF4-FFF2-40B4-BE49-F238E27FC236}">
                <a16:creationId xmlns:a16="http://schemas.microsoft.com/office/drawing/2014/main" id="{5161F5E9-96F6-7691-FA55-6C1776B3E39D}"/>
              </a:ext>
            </a:extLst>
          </p:cNvPr>
          <p:cNvPicPr>
            <a:picLocks noChangeAspect="1"/>
          </p:cNvPicPr>
          <p:nvPr/>
        </p:nvPicPr>
        <p:blipFill>
          <a:blip r:embed="rId2"/>
          <a:stretch>
            <a:fillRect/>
          </a:stretch>
        </p:blipFill>
        <p:spPr>
          <a:xfrm>
            <a:off x="1080654" y="951345"/>
            <a:ext cx="7015127" cy="3815369"/>
          </a:xfrm>
          <a:prstGeom prst="rect">
            <a:avLst/>
          </a:prstGeom>
        </p:spPr>
      </p:pic>
      <p:sp>
        <p:nvSpPr>
          <p:cNvPr id="5" name="Ok: Aşağı 9">
            <a:extLst>
              <a:ext uri="{FF2B5EF4-FFF2-40B4-BE49-F238E27FC236}">
                <a16:creationId xmlns:a16="http://schemas.microsoft.com/office/drawing/2014/main" id="{FF9ABD8D-D538-CB11-5CD4-CFC392CF191D}"/>
              </a:ext>
            </a:extLst>
          </p:cNvPr>
          <p:cNvSpPr/>
          <p:nvPr/>
        </p:nvSpPr>
        <p:spPr>
          <a:xfrm>
            <a:off x="5791546" y="567190"/>
            <a:ext cx="457200" cy="573088"/>
          </a:xfrm>
          <a:custGeom>
            <a:avLst/>
            <a:gdLst/>
            <a:ahLst/>
            <a:cxnLst>
              <a:cxn ang="0">
                <a:pos x="wd2" y="hd2"/>
              </a:cxn>
              <a:cxn ang="5400000">
                <a:pos x="wd2" y="hd2"/>
              </a:cxn>
              <a:cxn ang="10800000">
                <a:pos x="wd2" y="hd2"/>
              </a:cxn>
              <a:cxn ang="16200000">
                <a:pos x="wd2" y="hd2"/>
              </a:cxn>
            </a:cxnLst>
            <a:rect l="0" t="0" r="r" b="b"/>
            <a:pathLst>
              <a:path w="21600" h="21600" extrusionOk="0">
                <a:moveTo>
                  <a:pt x="0" y="12973"/>
                </a:moveTo>
                <a:lnTo>
                  <a:pt x="5400" y="12973"/>
                </a:lnTo>
                <a:lnTo>
                  <a:pt x="5400" y="0"/>
                </a:lnTo>
                <a:lnTo>
                  <a:pt x="16200" y="0"/>
                </a:lnTo>
                <a:lnTo>
                  <a:pt x="16200" y="12973"/>
                </a:lnTo>
                <a:lnTo>
                  <a:pt x="21600" y="12973"/>
                </a:lnTo>
                <a:lnTo>
                  <a:pt x="10800" y="21600"/>
                </a:lnTo>
                <a:close/>
              </a:path>
            </a:pathLst>
          </a:custGeom>
          <a:solidFill>
            <a:srgbClr val="C00000"/>
          </a:solidFill>
          <a:ln w="25400">
            <a:solidFill>
              <a:srgbClr val="006D63"/>
            </a:solidFill>
          </a:ln>
        </p:spPr>
        <p:txBody>
          <a:bodyPr lIns="45718" tIns="45718" rIns="45718" bIns="45718" anchor="ctr"/>
          <a:lstStyle/>
          <a:p>
            <a:pPr algn="ctr" eaLnBrk="1" fontAlgn="auto">
              <a:spcBef>
                <a:spcPts val="0"/>
              </a:spcBef>
              <a:spcAft>
                <a:spcPts val="0"/>
              </a:spcAft>
              <a:defRPr>
                <a:solidFill>
                  <a:srgbClr val="212121"/>
                </a:solidFill>
                <a:latin typeface="+mn-lt"/>
                <a:ea typeface="+mn-ea"/>
                <a:cs typeface="+mn-cs"/>
                <a:sym typeface="Arial"/>
              </a:defRPr>
            </a:pPr>
            <a:endParaRPr kern="0">
              <a:solidFill>
                <a:srgbClr val="212121"/>
              </a:solidFill>
              <a:latin typeface="+mn-lt"/>
              <a:ea typeface="+mn-ea"/>
              <a:cs typeface="+mn-cs"/>
              <a:sym typeface="Arial"/>
            </a:endParaRPr>
          </a:p>
        </p:txBody>
      </p:sp>
    </p:spTree>
  </p:cSld>
  <p:clrMapOvr>
    <a:masterClrMapping/>
  </p:clrMapOvr>
  <p:transition spd="slow">
    <p:fade thruBlk="1"/>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iterate>
                                    <p:tmAbs val="0"/>
                                  </p:iterate>
                                  <p:childTnLst>
                                    <p:set>
                                      <p:cBhvr>
                                        <p:cTn id="6" fill="hold"/>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
                                          </p:val>
                                        </p:tav>
                                        <p:tav tm="100000">
                                          <p:val>
                                            <p:strVal val="#ppt_x"/>
                                          </p:val>
                                        </p:tav>
                                      </p:tavLst>
                                    </p:anim>
                                    <p:anim calcmode="lin" valueType="num">
                                      <p:cBhvr>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Google Shape;125;p28" descr="Google Shape;125;p28">
            <a:extLst>
              <a:ext uri="{FF2B5EF4-FFF2-40B4-BE49-F238E27FC236}">
                <a16:creationId xmlns:a16="http://schemas.microsoft.com/office/drawing/2014/main" id="{D926D324-962F-AE17-5623-DC1B3F5DEE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6660" b="3337"/>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5842" name="Google Shape;127;p28">
            <a:extLst>
              <a:ext uri="{FF2B5EF4-FFF2-40B4-BE49-F238E27FC236}">
                <a16:creationId xmlns:a16="http://schemas.microsoft.com/office/drawing/2014/main" id="{D3752EB7-B44E-FC1C-392A-BB60D06906FC}"/>
              </a:ext>
            </a:extLst>
          </p:cNvPr>
          <p:cNvSpPr txBox="1">
            <a:spLocks noChangeArrowheads="1"/>
          </p:cNvSpPr>
          <p:nvPr/>
        </p:nvSpPr>
        <p:spPr bwMode="auto">
          <a:xfrm>
            <a:off x="6567488" y="4598988"/>
            <a:ext cx="2347912"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91421" tIns="91421" rIns="91421" bIns="91421">
            <a:spAutoFit/>
          </a:bodyPr>
          <a:lstStyle/>
          <a:p>
            <a:pPr algn="r" eaLnBrk="1">
              <a:spcBef>
                <a:spcPts val="600"/>
              </a:spcBef>
            </a:pPr>
            <a:r>
              <a:rPr lang="tr-TR" altLang="tr-TR" sz="900">
                <a:solidFill>
                  <a:srgbClr val="FFFFFF"/>
                </a:solidFill>
                <a:latin typeface="Montserrat" pitchFamily="2" charset="0"/>
                <a:ea typeface="Montserrat" pitchFamily="2" charset="0"/>
                <a:cs typeface="Montserrat" pitchFamily="2" charset="0"/>
                <a:sym typeface="Montserrat" pitchFamily="2" charset="0"/>
              </a:rPr>
              <a:t>CC by SA 4.0, Zachary McCune</a:t>
            </a:r>
          </a:p>
        </p:txBody>
      </p:sp>
      <p:sp>
        <p:nvSpPr>
          <p:cNvPr id="353" name="TextBox 7">
            <a:extLst>
              <a:ext uri="{FF2B5EF4-FFF2-40B4-BE49-F238E27FC236}">
                <a16:creationId xmlns:a16="http://schemas.microsoft.com/office/drawing/2014/main" id="{FEF3640C-37BE-A3E5-12F9-63ACEB9F709B}"/>
              </a:ext>
            </a:extLst>
          </p:cNvPr>
          <p:cNvSpPr txBox="1">
            <a:spLocks noChangeArrowheads="1"/>
          </p:cNvSpPr>
          <p:nvPr/>
        </p:nvSpPr>
        <p:spPr bwMode="auto">
          <a:xfrm>
            <a:off x="274638" y="3922713"/>
            <a:ext cx="6519862"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sz="2400">
                <a:solidFill>
                  <a:srgbClr val="FFFFFF"/>
                </a:solidFill>
                <a:latin typeface="Montserrat" pitchFamily="2" charset="0"/>
                <a:ea typeface="Montserrat" pitchFamily="2" charset="0"/>
                <a:cs typeface="Montserrat" pitchFamily="2" charset="0"/>
                <a:sym typeface="Montserrat" pitchFamily="2" charset="0"/>
              </a:rPr>
              <a:t>Vikipediye katkı yapan gönüllülere </a:t>
            </a:r>
            <a:r>
              <a:rPr lang="tr-TR" altLang="tr-TR" sz="2400" b="1">
                <a:solidFill>
                  <a:srgbClr val="FF0000"/>
                </a:solidFill>
                <a:latin typeface="Montserrat" pitchFamily="2" charset="0"/>
                <a:ea typeface="Montserrat" pitchFamily="2" charset="0"/>
                <a:cs typeface="Montserrat" pitchFamily="2" charset="0"/>
                <a:sym typeface="Montserrat" pitchFamily="2" charset="0"/>
              </a:rPr>
              <a:t>Vikipedist </a:t>
            </a:r>
            <a:r>
              <a:rPr lang="tr-TR" altLang="tr-TR" sz="2400">
                <a:solidFill>
                  <a:srgbClr val="FFFFFF"/>
                </a:solidFill>
                <a:latin typeface="Montserrat" pitchFamily="2" charset="0"/>
                <a:ea typeface="Montserrat" pitchFamily="2" charset="0"/>
                <a:cs typeface="Montserrat" pitchFamily="2" charset="0"/>
                <a:sym typeface="Montserrat" pitchFamily="2" charset="0"/>
              </a:rPr>
              <a:t>denir.  </a:t>
            </a:r>
          </a:p>
        </p:txBody>
      </p:sp>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iterate>
                                    <p:tmAbs val="0"/>
                                  </p:iterate>
                                  <p:childTnLst>
                                    <p:set>
                                      <p:cBhvr>
                                        <p:cTn id="6" fill="hold"/>
                                        <p:tgtEl>
                                          <p:spTgt spid="353"/>
                                        </p:tgtEl>
                                        <p:attrNameLst>
                                          <p:attrName>style.visibility</p:attrName>
                                        </p:attrNameLst>
                                      </p:cBhvr>
                                      <p:to>
                                        <p:strVal val="visible"/>
                                      </p:to>
                                    </p:set>
                                    <p:anim calcmode="lin" valueType="num">
                                      <p:cBhvr>
                                        <p:cTn id="7" dur="500" fill="hold"/>
                                        <p:tgtEl>
                                          <p:spTgt spid="353"/>
                                        </p:tgtEl>
                                        <p:attrNameLst>
                                          <p:attrName>ppt_x</p:attrName>
                                        </p:attrNameLst>
                                      </p:cBhvr>
                                      <p:tavLst>
                                        <p:tav tm="0">
                                          <p:val>
                                            <p:strVal val="#ppt_x"/>
                                          </p:val>
                                        </p:tav>
                                        <p:tav tm="100000">
                                          <p:val>
                                            <p:strVal val="#ppt_x"/>
                                          </p:val>
                                        </p:tav>
                                      </p:tavLst>
                                    </p:anim>
                                    <p:anim calcmode="lin" valueType="num">
                                      <p:cBhvr>
                                        <p:cTn id="8" dur="500" fill="hold"/>
                                        <p:tgtEl>
                                          <p:spTgt spid="3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4" descr="Picture 4">
            <a:extLst>
              <a:ext uri="{FF2B5EF4-FFF2-40B4-BE49-F238E27FC236}">
                <a16:creationId xmlns:a16="http://schemas.microsoft.com/office/drawing/2014/main" id="{25879947-2589-A665-B0FE-D33682046A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2875"/>
            <a:ext cx="3567113" cy="528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56" name="TextBox 7">
            <a:extLst>
              <a:ext uri="{FF2B5EF4-FFF2-40B4-BE49-F238E27FC236}">
                <a16:creationId xmlns:a16="http://schemas.microsoft.com/office/drawing/2014/main" id="{BD3E2240-83B9-AD48-C6AB-35CFD1873425}"/>
              </a:ext>
            </a:extLst>
          </p:cNvPr>
          <p:cNvSpPr txBox="1">
            <a:spLocks noChangeArrowheads="1"/>
          </p:cNvSpPr>
          <p:nvPr/>
        </p:nvSpPr>
        <p:spPr bwMode="auto">
          <a:xfrm>
            <a:off x="46038" y="496888"/>
            <a:ext cx="3378200" cy="892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sz="2600" b="1" dirty="0">
                <a:solidFill>
                  <a:srgbClr val="007166"/>
                </a:solidFill>
                <a:latin typeface="Arial" panose="020B0604020202020204" pitchFamily="34" charset="0"/>
                <a:cs typeface="Arial" panose="020B0604020202020204" pitchFamily="34" charset="0"/>
                <a:sym typeface="Arial" panose="020B0604020202020204" pitchFamily="34" charset="0"/>
              </a:rPr>
              <a:t>Dünyada 326 dilde aktif </a:t>
            </a:r>
            <a:r>
              <a:rPr lang="tr-TR" altLang="tr-TR" sz="2600" b="1" dirty="0" err="1">
                <a:solidFill>
                  <a:srgbClr val="007166"/>
                </a:solidFill>
                <a:latin typeface="Arial" panose="020B0604020202020204" pitchFamily="34" charset="0"/>
                <a:cs typeface="Arial" panose="020B0604020202020204" pitchFamily="34" charset="0"/>
                <a:sym typeface="Arial" panose="020B0604020202020204" pitchFamily="34" charset="0"/>
              </a:rPr>
              <a:t>Vikipedi</a:t>
            </a:r>
            <a:r>
              <a:rPr lang="tr-TR" altLang="tr-TR" sz="2600" b="1" dirty="0">
                <a:solidFill>
                  <a:srgbClr val="007166"/>
                </a:solidFill>
                <a:latin typeface="Arial" panose="020B0604020202020204" pitchFamily="34" charset="0"/>
                <a:cs typeface="Arial" panose="020B0604020202020204" pitchFamily="34" charset="0"/>
                <a:sym typeface="Arial" panose="020B0604020202020204" pitchFamily="34" charset="0"/>
              </a:rPr>
              <a:t> vardır!</a:t>
            </a:r>
          </a:p>
        </p:txBody>
      </p:sp>
      <p:sp>
        <p:nvSpPr>
          <p:cNvPr id="36867" name="Metin kutusu 11">
            <a:extLst>
              <a:ext uri="{FF2B5EF4-FFF2-40B4-BE49-F238E27FC236}">
                <a16:creationId xmlns:a16="http://schemas.microsoft.com/office/drawing/2014/main" id="{BFB6632F-404C-0A45-77FB-9BF84AACE2D3}"/>
              </a:ext>
            </a:extLst>
          </p:cNvPr>
          <p:cNvSpPr txBox="1">
            <a:spLocks noChangeArrowheads="1"/>
          </p:cNvSpPr>
          <p:nvPr/>
        </p:nvSpPr>
        <p:spPr bwMode="auto">
          <a:xfrm>
            <a:off x="2332038" y="2428875"/>
            <a:ext cx="447992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eaLnBrk="1"/>
            <a:r>
              <a:rPr lang="tr-TR" altLang="tr-TR">
                <a:solidFill>
                  <a:srgbClr val="000000"/>
                </a:solidFill>
                <a:latin typeface="Arial" panose="020B0604020202020204" pitchFamily="34" charset="0"/>
                <a:cs typeface="Arial" panose="020B0604020202020204" pitchFamily="34" charset="0"/>
                <a:sym typeface="Arial" panose="020B0604020202020204" pitchFamily="34" charset="0"/>
              </a:rPr>
              <a:t> </a:t>
            </a:r>
          </a:p>
        </p:txBody>
      </p:sp>
      <p:pic>
        <p:nvPicPr>
          <p:cNvPr id="358" name="Picture 2" descr="Picture 2">
            <a:extLst>
              <a:ext uri="{FF2B5EF4-FFF2-40B4-BE49-F238E27FC236}">
                <a16:creationId xmlns:a16="http://schemas.microsoft.com/office/drawing/2014/main" id="{A6AD1438-1563-8F7E-62E7-EF7796FA50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288" y="1898650"/>
            <a:ext cx="2936875" cy="229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59" name="Metin kutusu 12">
            <a:extLst>
              <a:ext uri="{FF2B5EF4-FFF2-40B4-BE49-F238E27FC236}">
                <a16:creationId xmlns:a16="http://schemas.microsoft.com/office/drawing/2014/main" id="{C545BE8D-3A05-3632-8473-7A56ABA80591}"/>
              </a:ext>
            </a:extLst>
          </p:cNvPr>
          <p:cNvSpPr txBox="1">
            <a:spLocks noChangeArrowheads="1"/>
          </p:cNvSpPr>
          <p:nvPr/>
        </p:nvSpPr>
        <p:spPr bwMode="auto">
          <a:xfrm>
            <a:off x="3889375" y="390525"/>
            <a:ext cx="4940300" cy="306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lvl1pPr marL="342900" indent="-342900">
              <a:defRPr sz="1400">
                <a:solidFill>
                  <a:srgbClr val="009966"/>
                </a:solidFill>
                <a:latin typeface="Helvetica" pitchFamily="2" charset="0"/>
                <a:ea typeface="Helvetica" pitchFamily="2" charset="0"/>
                <a:cs typeface="Helvetica" pitchFamily="2" charset="0"/>
                <a:sym typeface="Helvetica" pitchFamily="2" charset="0"/>
              </a:defRPr>
            </a:lvl1pPr>
            <a:lvl2pPr>
              <a:defRPr sz="1400">
                <a:solidFill>
                  <a:srgbClr val="009966"/>
                </a:solidFill>
                <a:latin typeface="Helvetica" pitchFamily="2" charset="0"/>
                <a:ea typeface="Helvetica" pitchFamily="2" charset="0"/>
                <a:cs typeface="Helvetica" pitchFamily="2" charset="0"/>
                <a:sym typeface="Helvetica" pitchFamily="2" charset="0"/>
              </a:defRPr>
            </a:lvl2pPr>
            <a:lvl3pPr>
              <a:defRPr sz="1400">
                <a:solidFill>
                  <a:srgbClr val="009966"/>
                </a:solidFill>
                <a:latin typeface="Helvetica" pitchFamily="2" charset="0"/>
                <a:ea typeface="Helvetica" pitchFamily="2" charset="0"/>
                <a:cs typeface="Helvetica" pitchFamily="2" charset="0"/>
                <a:sym typeface="Helvetica" pitchFamily="2" charset="0"/>
              </a:defRPr>
            </a:lvl3pPr>
            <a:lvl4pPr>
              <a:defRPr sz="1400">
                <a:solidFill>
                  <a:srgbClr val="009966"/>
                </a:solidFill>
                <a:latin typeface="Helvetica" pitchFamily="2" charset="0"/>
                <a:ea typeface="Helvetica" pitchFamily="2" charset="0"/>
                <a:cs typeface="Helvetica" pitchFamily="2" charset="0"/>
                <a:sym typeface="Helvetica" pitchFamily="2" charset="0"/>
              </a:defRPr>
            </a:lvl4pPr>
            <a:lvl5pPr>
              <a:defRPr sz="1400">
                <a:solidFill>
                  <a:srgbClr val="009966"/>
                </a:solidFill>
                <a:latin typeface="Helvetica" pitchFamily="2" charset="0"/>
                <a:ea typeface="Helvetica" pitchFamily="2" charset="0"/>
                <a:cs typeface="Helvetica" pitchFamily="2" charset="0"/>
                <a:sym typeface="Helvetica" pitchFamily="2" charset="0"/>
              </a:defRPr>
            </a:lvl5pPr>
            <a:lvl6pPr marL="457200"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6pPr>
            <a:lvl7pPr marL="914400"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7pPr>
            <a:lvl8pPr marL="1371600"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8pPr>
            <a:lvl9pPr marL="1828800" eaLnBrk="0" fontAlgn="base" hangingPunct="0">
              <a:spcBef>
                <a:spcPct val="0"/>
              </a:spcBef>
              <a:spcAft>
                <a:spcPct val="0"/>
              </a:spcAft>
              <a:defRPr sz="1400">
                <a:solidFill>
                  <a:srgbClr val="009966"/>
                </a:solidFill>
                <a:latin typeface="Helvetica" pitchFamily="2" charset="0"/>
                <a:ea typeface="Helvetica" pitchFamily="2" charset="0"/>
                <a:cs typeface="Helvetica" pitchFamily="2" charset="0"/>
                <a:sym typeface="Helvetica" pitchFamily="2" charset="0"/>
              </a:defRPr>
            </a:lvl9pPr>
          </a:lstStyle>
          <a:p>
            <a:pPr eaLnBrk="1">
              <a:buClr>
                <a:srgbClr val="000000"/>
              </a:buClr>
              <a:buSzPct val="100000"/>
              <a:buFont typeface="Arial" panose="020B0604020202020204" pitchFamily="34" charset="0"/>
              <a:buChar char="•"/>
            </a:pPr>
            <a:endParaRPr lang="tr-TR" altLang="tr-TR" sz="2200" i="1">
              <a:solidFill>
                <a:srgbClr val="EFEFEF"/>
              </a:solidFill>
              <a:latin typeface="Montserrat" pitchFamily="2" charset="0"/>
              <a:ea typeface="Montserrat" pitchFamily="2" charset="0"/>
              <a:cs typeface="Montserrat" pitchFamily="2" charset="0"/>
              <a:sym typeface="Montserrat" pitchFamily="2" charset="0"/>
            </a:endParaRPr>
          </a:p>
          <a:p>
            <a:pPr eaLnBrk="1">
              <a:buClr>
                <a:srgbClr val="000000"/>
              </a:buClr>
              <a:buSzPct val="100000"/>
              <a:buFont typeface="Arial" panose="020B0604020202020204" pitchFamily="34" charset="0"/>
              <a:buChar char="•"/>
            </a:pPr>
            <a:r>
              <a:rPr lang="tr-TR" altLang="tr-TR" sz="2200" i="1">
                <a:solidFill>
                  <a:srgbClr val="EFEFEF"/>
                </a:solidFill>
                <a:latin typeface="Montserrat" pitchFamily="2" charset="0"/>
                <a:ea typeface="Montserrat" pitchFamily="2" charset="0"/>
                <a:cs typeface="Montserrat" pitchFamily="2" charset="0"/>
                <a:sym typeface="Montserrat" pitchFamily="2" charset="0"/>
              </a:rPr>
              <a:t>Pali Dili</a:t>
            </a:r>
            <a:endParaRPr lang="tr-TR" altLang="tr-TR" sz="2200" i="1">
              <a:solidFill>
                <a:srgbClr val="000000"/>
              </a:solidFill>
              <a:latin typeface="Montserrat" pitchFamily="2" charset="0"/>
              <a:ea typeface="Montserrat" pitchFamily="2" charset="0"/>
              <a:cs typeface="Montserrat" pitchFamily="2" charset="0"/>
              <a:sym typeface="Montserrat" pitchFamily="2" charset="0"/>
            </a:endParaRPr>
          </a:p>
          <a:p>
            <a:pPr eaLnBrk="1">
              <a:buClr>
                <a:srgbClr val="000000"/>
              </a:buClr>
              <a:buSzPct val="100000"/>
              <a:buFont typeface="Arial" panose="020B0604020202020204" pitchFamily="34" charset="0"/>
              <a:buChar char="•"/>
            </a:pPr>
            <a:r>
              <a:rPr lang="tr-TR" altLang="tr-TR" sz="2200" i="1">
                <a:solidFill>
                  <a:srgbClr val="EFEFEF"/>
                </a:solidFill>
                <a:latin typeface="Montserrat" pitchFamily="2" charset="0"/>
                <a:ea typeface="Montserrat" pitchFamily="2" charset="0"/>
                <a:cs typeface="Montserrat" pitchFamily="2" charset="0"/>
                <a:sym typeface="Montserrat" pitchFamily="2" charset="0"/>
              </a:rPr>
              <a:t>Arpitanca</a:t>
            </a:r>
          </a:p>
          <a:p>
            <a:pPr eaLnBrk="1">
              <a:buClr>
                <a:srgbClr val="000000"/>
              </a:buClr>
              <a:buSzPct val="100000"/>
              <a:buFont typeface="Arial" panose="020B0604020202020204" pitchFamily="34" charset="0"/>
              <a:buChar char="•"/>
            </a:pPr>
            <a:r>
              <a:rPr lang="tr-TR" altLang="tr-TR" sz="2200" i="1">
                <a:solidFill>
                  <a:srgbClr val="EFEFEF"/>
                </a:solidFill>
                <a:latin typeface="Montserrat" pitchFamily="2" charset="0"/>
                <a:ea typeface="Montserrat" pitchFamily="2" charset="0"/>
                <a:cs typeface="Montserrat" pitchFamily="2" charset="0"/>
                <a:sym typeface="Montserrat" pitchFamily="2" charset="0"/>
              </a:rPr>
              <a:t>Pensilvanya Almancası</a:t>
            </a:r>
            <a:endParaRPr lang="tr-TR" altLang="tr-TR" sz="2200" i="1">
              <a:solidFill>
                <a:srgbClr val="000000"/>
              </a:solidFill>
              <a:latin typeface="Montserrat" pitchFamily="2" charset="0"/>
              <a:ea typeface="Montserrat" pitchFamily="2" charset="0"/>
              <a:cs typeface="Montserrat" pitchFamily="2" charset="0"/>
              <a:sym typeface="Montserrat" pitchFamily="2" charset="0"/>
            </a:endParaRPr>
          </a:p>
          <a:p>
            <a:pPr eaLnBrk="1">
              <a:buClr>
                <a:srgbClr val="000000"/>
              </a:buClr>
              <a:buSzPct val="100000"/>
              <a:buFont typeface="Arial" panose="020B0604020202020204" pitchFamily="34" charset="0"/>
              <a:buChar char="•"/>
            </a:pPr>
            <a:r>
              <a:rPr lang="tr-TR" altLang="tr-TR" sz="2200" i="1">
                <a:solidFill>
                  <a:srgbClr val="EFEFEF"/>
                </a:solidFill>
                <a:latin typeface="Montserrat" pitchFamily="2" charset="0"/>
                <a:ea typeface="Montserrat" pitchFamily="2" charset="0"/>
                <a:cs typeface="Montserrat" pitchFamily="2" charset="0"/>
                <a:sym typeface="Montserrat" pitchFamily="2" charset="0"/>
              </a:rPr>
              <a:t>Lezgice</a:t>
            </a:r>
          </a:p>
          <a:p>
            <a:pPr eaLnBrk="1">
              <a:buClr>
                <a:srgbClr val="000000"/>
              </a:buClr>
              <a:buSzPct val="100000"/>
              <a:buFont typeface="Arial" panose="020B0604020202020204" pitchFamily="34" charset="0"/>
              <a:buChar char="•"/>
            </a:pPr>
            <a:r>
              <a:rPr lang="tr-TR" altLang="tr-TR" sz="2200" i="1">
                <a:solidFill>
                  <a:srgbClr val="EFEFEF"/>
                </a:solidFill>
                <a:latin typeface="Montserrat" pitchFamily="2" charset="0"/>
                <a:ea typeface="Montserrat" pitchFamily="2" charset="0"/>
                <a:cs typeface="Montserrat" pitchFamily="2" charset="0"/>
                <a:sym typeface="Montserrat" pitchFamily="2" charset="0"/>
              </a:rPr>
              <a:t>Venedikçe</a:t>
            </a:r>
          </a:p>
          <a:p>
            <a:pPr eaLnBrk="1">
              <a:buClr>
                <a:srgbClr val="000000"/>
              </a:buClr>
              <a:buSzPct val="100000"/>
              <a:buFont typeface="Arial" panose="020B0604020202020204" pitchFamily="34" charset="0"/>
              <a:buChar char="•"/>
            </a:pPr>
            <a:r>
              <a:rPr lang="tr-TR" altLang="tr-TR" sz="2200" i="1">
                <a:solidFill>
                  <a:srgbClr val="EFEFEF"/>
                </a:solidFill>
                <a:latin typeface="Montserrat" pitchFamily="2" charset="0"/>
                <a:ea typeface="Montserrat" pitchFamily="2" charset="0"/>
                <a:cs typeface="Montserrat" pitchFamily="2" charset="0"/>
                <a:sym typeface="Montserrat" pitchFamily="2" charset="0"/>
              </a:rPr>
              <a:t>Haiti Kreyolu  </a:t>
            </a:r>
            <a:endParaRPr lang="tr-TR" altLang="tr-TR" sz="2200" i="1">
              <a:solidFill>
                <a:srgbClr val="000000"/>
              </a:solidFill>
              <a:latin typeface="Montserrat" pitchFamily="2" charset="0"/>
              <a:ea typeface="Montserrat" pitchFamily="2" charset="0"/>
              <a:cs typeface="Montserrat" pitchFamily="2" charset="0"/>
              <a:sym typeface="Montserrat" pitchFamily="2" charset="0"/>
            </a:endParaRPr>
          </a:p>
          <a:p>
            <a:pPr eaLnBrk="1">
              <a:buClr>
                <a:srgbClr val="000000"/>
              </a:buClr>
              <a:buSzPct val="100000"/>
              <a:buFont typeface="Arial" panose="020B0604020202020204" pitchFamily="34" charset="0"/>
              <a:buChar char="•"/>
            </a:pPr>
            <a:r>
              <a:rPr lang="tr-TR" altLang="tr-TR" sz="2200" i="1">
                <a:solidFill>
                  <a:srgbClr val="EFEFEF"/>
                </a:solidFill>
                <a:latin typeface="Montserrat" pitchFamily="2" charset="0"/>
                <a:ea typeface="Montserrat" pitchFamily="2" charset="0"/>
                <a:cs typeface="Montserrat" pitchFamily="2" charset="0"/>
                <a:sym typeface="Montserrat" pitchFamily="2" charset="0"/>
              </a:rPr>
              <a:t>Papiamento</a:t>
            </a:r>
          </a:p>
          <a:p>
            <a:pPr eaLnBrk="1">
              <a:buClr>
                <a:srgbClr val="000000"/>
              </a:buClr>
              <a:buSzPct val="100000"/>
              <a:buFont typeface="Arial" panose="020B0604020202020204" pitchFamily="34" charset="0"/>
              <a:buChar char="•"/>
            </a:pPr>
            <a:r>
              <a:rPr lang="tr-TR" altLang="tr-TR" sz="2200" i="1">
                <a:solidFill>
                  <a:srgbClr val="EFEFEF"/>
                </a:solidFill>
                <a:latin typeface="Montserrat" pitchFamily="2" charset="0"/>
                <a:ea typeface="Montserrat" pitchFamily="2" charset="0"/>
                <a:cs typeface="Montserrat" pitchFamily="2" charset="0"/>
                <a:sym typeface="Montserrat" pitchFamily="2" charset="0"/>
              </a:rPr>
              <a:t>İnari Samice….</a:t>
            </a:r>
          </a:p>
        </p:txBody>
      </p:sp>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0" presetClass="entr" fill="hold" nodeType="clickEffect">
                                  <p:stCondLst>
                                    <p:cond delay="0"/>
                                  </p:stCondLst>
                                  <p:iterate>
                                    <p:tmAbs val="0"/>
                                  </p:iterate>
                                  <p:childTnLst>
                                    <p:set>
                                      <p:cBhvr>
                                        <p:cTn id="6" fill="hold"/>
                                        <p:tgtEl>
                                          <p:spTgt spid="358"/>
                                        </p:tgtEl>
                                        <p:attrNameLst>
                                          <p:attrName>style.visibility</p:attrName>
                                        </p:attrNameLst>
                                      </p:cBhvr>
                                      <p:to>
                                        <p:strVal val="visible"/>
                                      </p:to>
                                    </p:set>
                                    <p:animEffect transition="in" filter="fade">
                                      <p:cBhvr>
                                        <p:cTn id="7" dur="500"/>
                                        <p:tgtEl>
                                          <p:spTgt spid="3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fill="hold" nodeType="clickEffect">
                                  <p:stCondLst>
                                    <p:cond delay="0"/>
                                  </p:stCondLst>
                                  <p:iterate>
                                    <p:tmAbs val="0"/>
                                  </p:iterate>
                                  <p:childTnLst>
                                    <p:set>
                                      <p:cBhvr>
                                        <p:cTn id="11" fill="hold"/>
                                        <p:tgtEl>
                                          <p:spTgt spid="359"/>
                                        </p:tgtEl>
                                        <p:attrNameLst>
                                          <p:attrName>style.visibility</p:attrName>
                                        </p:attrNameLst>
                                      </p:cBhvr>
                                      <p:to>
                                        <p:strVal val="visible"/>
                                      </p:to>
                                    </p:set>
                                    <p:animEffect transition="in" filter="fade">
                                      <p:cBhvr>
                                        <p:cTn id="12" dur="500"/>
                                        <p:tgtEl>
                                          <p:spTgt spid="35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fill="hold" nodeType="clickEffect">
                                  <p:stCondLst>
                                    <p:cond delay="0"/>
                                  </p:stCondLst>
                                  <p:iterate>
                                    <p:tmAbs val="0"/>
                                  </p:iterate>
                                  <p:childTnLst>
                                    <p:set>
                                      <p:cBhvr>
                                        <p:cTn id="16" fill="hold"/>
                                        <p:tgtEl>
                                          <p:spTgt spid="356"/>
                                        </p:tgtEl>
                                        <p:attrNameLst>
                                          <p:attrName>style.visibility</p:attrName>
                                        </p:attrNameLst>
                                      </p:cBhvr>
                                      <p:to>
                                        <p:strVal val="visible"/>
                                      </p:to>
                                    </p:set>
                                    <p:animEffect transition="in" filter="fade">
                                      <p:cBhvr>
                                        <p:cTn id="17" dur="500"/>
                                        <p:tgtEl>
                                          <p:spTgt spid="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 grpId="0" animBg="1" advAuto="0"/>
      <p:bldP spid="358" grpId="0" animBg="1" advAuto="0"/>
      <p:bldP spid="359"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6" descr="Picture 6">
            <a:extLst>
              <a:ext uri="{FF2B5EF4-FFF2-40B4-BE49-F238E27FC236}">
                <a16:creationId xmlns:a16="http://schemas.microsoft.com/office/drawing/2014/main" id="{30EDAB3B-AD04-D7D0-9FDC-E07B2D4562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3125" y="0"/>
            <a:ext cx="700087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64" name="TextBox 7">
            <a:extLst>
              <a:ext uri="{FF2B5EF4-FFF2-40B4-BE49-F238E27FC236}">
                <a16:creationId xmlns:a16="http://schemas.microsoft.com/office/drawing/2014/main" id="{979043AA-C243-5F76-1CFE-7F6B37E88143}"/>
              </a:ext>
            </a:extLst>
          </p:cNvPr>
          <p:cNvSpPr txBox="1"/>
          <p:nvPr/>
        </p:nvSpPr>
        <p:spPr>
          <a:xfrm>
            <a:off x="68263" y="127000"/>
            <a:ext cx="2017712" cy="617538"/>
          </a:xfrm>
          <a:prstGeom prst="rect">
            <a:avLst/>
          </a:prstGeom>
          <a:ln w="12700">
            <a:miter lim="400000"/>
          </a:ln>
        </p:spPr>
        <p:txBody>
          <a:bodyPr wrap="none" lIns="45718" tIns="45718" rIns="45718" bIns="45718">
            <a:spAutoFit/>
          </a:bodyPr>
          <a:lstStyle/>
          <a:p>
            <a:pPr algn="ctr" eaLnBrk="1" fontAlgn="auto">
              <a:spcBef>
                <a:spcPts val="0"/>
              </a:spcBef>
              <a:spcAft>
                <a:spcPts val="0"/>
              </a:spcAft>
              <a:defRPr sz="1800" b="1">
                <a:solidFill>
                  <a:srgbClr val="000000"/>
                </a:solidFill>
                <a:latin typeface="+mn-lt"/>
                <a:ea typeface="+mn-ea"/>
                <a:cs typeface="+mn-cs"/>
                <a:sym typeface="Arial"/>
              </a:defRPr>
            </a:pPr>
            <a:r>
              <a:rPr sz="1800" b="1" kern="0">
                <a:solidFill>
                  <a:srgbClr val="000000"/>
                </a:solidFill>
                <a:latin typeface="+mn-lt"/>
                <a:ea typeface="+mn-ea"/>
                <a:cs typeface="+mn-cs"/>
                <a:sym typeface="Arial"/>
              </a:rPr>
              <a:t>Kimler Vikipedist </a:t>
            </a:r>
          </a:p>
          <a:p>
            <a:pPr algn="ctr" eaLnBrk="1" fontAlgn="auto">
              <a:spcBef>
                <a:spcPts val="0"/>
              </a:spcBef>
              <a:spcAft>
                <a:spcPts val="0"/>
              </a:spcAft>
              <a:defRPr sz="1800" b="1">
                <a:solidFill>
                  <a:srgbClr val="000000"/>
                </a:solidFill>
                <a:latin typeface="+mn-lt"/>
                <a:ea typeface="+mn-ea"/>
                <a:cs typeface="+mn-cs"/>
                <a:sym typeface="Arial"/>
              </a:defRPr>
            </a:pPr>
            <a:r>
              <a:rPr sz="1800" b="1" kern="0">
                <a:solidFill>
                  <a:srgbClr val="000000"/>
                </a:solidFill>
                <a:latin typeface="+mn-lt"/>
                <a:ea typeface="+mn-ea"/>
                <a:cs typeface="+mn-cs"/>
                <a:sym typeface="Arial"/>
              </a:rPr>
              <a:t>olabilir?</a:t>
            </a:r>
          </a:p>
        </p:txBody>
      </p:sp>
      <p:sp>
        <p:nvSpPr>
          <p:cNvPr id="365" name="TextBox 8">
            <a:extLst>
              <a:ext uri="{FF2B5EF4-FFF2-40B4-BE49-F238E27FC236}">
                <a16:creationId xmlns:a16="http://schemas.microsoft.com/office/drawing/2014/main" id="{1A729E9A-9FF2-BC09-DD4F-90DCA210AEC7}"/>
              </a:ext>
            </a:extLst>
          </p:cNvPr>
          <p:cNvSpPr txBox="1">
            <a:spLocks noChangeArrowheads="1"/>
          </p:cNvSpPr>
          <p:nvPr/>
        </p:nvSpPr>
        <p:spPr bwMode="auto">
          <a:xfrm>
            <a:off x="-36513" y="1020763"/>
            <a:ext cx="2227263" cy="97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8" tIns="45718" rIns="45718" bIns="45718">
            <a:spAutoFit/>
          </a:bodyPr>
          <a:lstStyle/>
          <a:p>
            <a:pPr algn="ctr" eaLnBrk="1"/>
            <a:r>
              <a:rPr lang="tr-TR" altLang="tr-TR" sz="1600">
                <a:solidFill>
                  <a:srgbClr val="7030A0"/>
                </a:solidFill>
                <a:latin typeface="Montserrat" pitchFamily="2" charset="0"/>
                <a:ea typeface="Montserrat" pitchFamily="2" charset="0"/>
                <a:cs typeface="Montserrat" pitchFamily="2" charset="0"/>
                <a:sym typeface="Montserrat" pitchFamily="2" charset="0"/>
              </a:rPr>
              <a:t>...Aramıza hoşgeldiniz! </a:t>
            </a:r>
          </a:p>
          <a:p>
            <a:pPr algn="ctr" eaLnBrk="1"/>
            <a:r>
              <a:rPr lang="tr-TR" altLang="tr-TR">
                <a:solidFill>
                  <a:srgbClr val="7030A0"/>
                </a:solidFill>
                <a:latin typeface="Montserrat" pitchFamily="2" charset="0"/>
                <a:ea typeface="Montserrat" pitchFamily="2" charset="0"/>
                <a:cs typeface="Montserrat" pitchFamily="2" charset="0"/>
                <a:sym typeface="Montserrat" pitchFamily="2" charset="0"/>
              </a:rPr>
              <a:t>Artık siz de </a:t>
            </a:r>
          </a:p>
          <a:p>
            <a:pPr algn="ctr" eaLnBrk="1"/>
            <a:r>
              <a:rPr lang="tr-TR" altLang="tr-TR">
                <a:solidFill>
                  <a:srgbClr val="7030A0"/>
                </a:solidFill>
                <a:latin typeface="Montserrat" pitchFamily="2" charset="0"/>
                <a:ea typeface="Montserrat" pitchFamily="2" charset="0"/>
                <a:cs typeface="Montserrat" pitchFamily="2" charset="0"/>
                <a:sym typeface="Montserrat" pitchFamily="2" charset="0"/>
              </a:rPr>
              <a:t>bir ansiklopedi </a:t>
            </a:r>
          </a:p>
          <a:p>
            <a:pPr algn="ctr" eaLnBrk="1"/>
            <a:r>
              <a:rPr lang="tr-TR" altLang="tr-TR">
                <a:solidFill>
                  <a:srgbClr val="7030A0"/>
                </a:solidFill>
                <a:latin typeface="Montserrat" pitchFamily="2" charset="0"/>
                <a:ea typeface="Montserrat" pitchFamily="2" charset="0"/>
                <a:cs typeface="Montserrat" pitchFamily="2" charset="0"/>
                <a:sym typeface="Montserrat" pitchFamily="2" charset="0"/>
              </a:rPr>
              <a:t>yazarı oldunuz! </a:t>
            </a:r>
          </a:p>
        </p:txBody>
      </p:sp>
      <p:pic>
        <p:nvPicPr>
          <p:cNvPr id="366" name="Google Shape;146;p31" descr="Google Shape;146;p31">
            <a:extLst>
              <a:ext uri="{FF2B5EF4-FFF2-40B4-BE49-F238E27FC236}">
                <a16:creationId xmlns:a16="http://schemas.microsoft.com/office/drawing/2014/main" id="{647C1A40-A541-DAFA-832B-26B3658E66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988" y="3138488"/>
            <a:ext cx="14478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Tree>
  </p:cSld>
  <p:clrMapOvr>
    <a:masterClrMapping/>
  </p:clrMapOvr>
  <p:transition spd="slow">
    <p:fade thruBlk="1"/>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0" presetClass="entr" fill="hold" nodeType="clickEffect">
                                  <p:stCondLst>
                                    <p:cond delay="0"/>
                                  </p:stCondLst>
                                  <p:iterate>
                                    <p:tmAbs val="0"/>
                                  </p:iterate>
                                  <p:childTnLst>
                                    <p:set>
                                      <p:cBhvr>
                                        <p:cTn id="6" fill="hold"/>
                                        <p:tgtEl>
                                          <p:spTgt spid="366"/>
                                        </p:tgtEl>
                                        <p:attrNameLst>
                                          <p:attrName>style.visibility</p:attrName>
                                        </p:attrNameLst>
                                      </p:cBhvr>
                                      <p:to>
                                        <p:strVal val="visible"/>
                                      </p:to>
                                    </p:set>
                                    <p:animEffect transition="in" filter="fade">
                                      <p:cBhvr>
                                        <p:cTn id="7" dur="500"/>
                                        <p:tgtEl>
                                          <p:spTgt spid="3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iterate>
                                    <p:tmAbs val="0"/>
                                  </p:iterate>
                                  <p:childTnLst>
                                    <p:set>
                                      <p:cBhvr>
                                        <p:cTn id="11" fill="hold"/>
                                        <p:tgtEl>
                                          <p:spTgt spid="365"/>
                                        </p:tgtEl>
                                        <p:attrNameLst>
                                          <p:attrName>style.visibility</p:attrName>
                                        </p:attrNameLst>
                                      </p:cBhvr>
                                      <p:to>
                                        <p:strVal val="visible"/>
                                      </p:to>
                                    </p:set>
                                    <p:animEffect transition="in" filter="box(in)">
                                      <p:cBhvr>
                                        <p:cTn id="12" dur="20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 grpId="0" animBg="1" advAuto="0"/>
      <p:bldP spid="366" grpId="0" animBg="1" advAuto="0"/>
    </p:bldLst>
  </p:timing>
</p:sld>
</file>

<file path=ppt/theme/theme1.xml><?xml version="1.0" encoding="utf-8"?>
<a:theme xmlns:a="http://schemas.openxmlformats.org/drawingml/2006/main" name="Wikimedia Foundation">
  <a:themeElements>
    <a:clrScheme name="Wikimedia Foundation">
      <a:dk1>
        <a:srgbClr val="009966"/>
      </a:dk1>
      <a:lt1>
        <a:srgbClr val="009966"/>
      </a:lt1>
      <a:dk2>
        <a:srgbClr val="A7A7A7"/>
      </a:dk2>
      <a:lt2>
        <a:srgbClr val="535353"/>
      </a:lt2>
      <a:accent1>
        <a:srgbClr val="009688"/>
      </a:accent1>
      <a:accent2>
        <a:srgbClr val="EEEEEE"/>
      </a:accent2>
      <a:accent3>
        <a:srgbClr val="78909C"/>
      </a:accent3>
      <a:accent4>
        <a:srgbClr val="FFAB40"/>
      </a:accent4>
      <a:accent5>
        <a:srgbClr val="4DD0E1"/>
      </a:accent5>
      <a:accent6>
        <a:srgbClr val="EEFF41"/>
      </a:accent6>
      <a:hlink>
        <a:srgbClr val="0000FF"/>
      </a:hlink>
      <a:folHlink>
        <a:srgbClr val="FF00FF"/>
      </a:folHlink>
    </a:clrScheme>
    <a:fontScheme name="Wikimedia Foundation">
      <a:majorFont>
        <a:latin typeface="Helvetica"/>
        <a:ea typeface="Helvetica"/>
        <a:cs typeface="Helvetica"/>
      </a:majorFont>
      <a:minorFont>
        <a:latin typeface="Arial"/>
        <a:ea typeface="Arial"/>
        <a:cs typeface="Arial"/>
      </a:minorFont>
    </a:fontScheme>
    <a:fmtScheme name="Wikimedia Foundatio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966"/>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9966"/>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9966"/>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ikimedia Foundation">
  <a:themeElements>
    <a:clrScheme name="Wikimedia Foundation">
      <a:dk1>
        <a:srgbClr val="000000"/>
      </a:dk1>
      <a:lt1>
        <a:srgbClr val="FFFFFF"/>
      </a:lt1>
      <a:dk2>
        <a:srgbClr val="A7A7A7"/>
      </a:dk2>
      <a:lt2>
        <a:srgbClr val="535353"/>
      </a:lt2>
      <a:accent1>
        <a:srgbClr val="009688"/>
      </a:accent1>
      <a:accent2>
        <a:srgbClr val="EEEEEE"/>
      </a:accent2>
      <a:accent3>
        <a:srgbClr val="78909C"/>
      </a:accent3>
      <a:accent4>
        <a:srgbClr val="FFAB40"/>
      </a:accent4>
      <a:accent5>
        <a:srgbClr val="4DD0E1"/>
      </a:accent5>
      <a:accent6>
        <a:srgbClr val="EEFF41"/>
      </a:accent6>
      <a:hlink>
        <a:srgbClr val="0000FF"/>
      </a:hlink>
      <a:folHlink>
        <a:srgbClr val="FF00FF"/>
      </a:folHlink>
    </a:clrScheme>
    <a:fontScheme name="Wikimedia Foundation">
      <a:majorFont>
        <a:latin typeface="Helvetica"/>
        <a:ea typeface="Helvetica"/>
        <a:cs typeface="Helvetica"/>
      </a:majorFont>
      <a:minorFont>
        <a:latin typeface="Arial"/>
        <a:ea typeface="Arial"/>
        <a:cs typeface="Arial"/>
      </a:minorFont>
    </a:fontScheme>
    <a:fmtScheme name="Wikimedia Foundatio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966"/>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9966"/>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9966"/>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3373</TotalTime>
  <Words>1489</Words>
  <Application>Microsoft Macintosh PowerPoint</Application>
  <PresentationFormat>Ekran Gösterisi (16:9)</PresentationFormat>
  <Paragraphs>135</Paragraphs>
  <Slides>27</Slides>
  <Notes>22</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27</vt:i4>
      </vt:variant>
    </vt:vector>
  </HeadingPairs>
  <TitlesOfParts>
    <vt:vector size="33" baseType="lpstr">
      <vt:lpstr>Arial</vt:lpstr>
      <vt:lpstr>Charter Roman</vt:lpstr>
      <vt:lpstr>Helvetica</vt:lpstr>
      <vt:lpstr>Montserrat</vt:lpstr>
      <vt:lpstr>Source Serif Pro</vt:lpstr>
      <vt:lpstr>Wikimedia Foundation</vt:lpstr>
      <vt:lpstr>PowerPoint Sunusu</vt:lpstr>
      <vt:lpstr>Wikimedia</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Teşekkürler,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cp:lastModifiedBy>Basak Tosun</cp:lastModifiedBy>
  <cp:revision>11</cp:revision>
  <dcterms:modified xsi:type="dcterms:W3CDTF">2024-03-27T03:26:15Z</dcterms:modified>
</cp:coreProperties>
</file>